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4" r:id="rId5"/>
  </p:sldMasterIdLst>
  <p:notesMasterIdLst>
    <p:notesMasterId r:id="rId45"/>
  </p:notesMasterIdLst>
  <p:handoutMasterIdLst>
    <p:handoutMasterId r:id="rId46"/>
  </p:handoutMasterIdLst>
  <p:sldIdLst>
    <p:sldId id="415" r:id="rId6"/>
    <p:sldId id="433" r:id="rId7"/>
    <p:sldId id="555" r:id="rId8"/>
    <p:sldId id="544" r:id="rId9"/>
    <p:sldId id="551" r:id="rId10"/>
    <p:sldId id="545" r:id="rId11"/>
    <p:sldId id="546" r:id="rId12"/>
    <p:sldId id="381" r:id="rId13"/>
    <p:sldId id="547" r:id="rId14"/>
    <p:sldId id="264" r:id="rId15"/>
    <p:sldId id="265" r:id="rId16"/>
    <p:sldId id="393" r:id="rId17"/>
    <p:sldId id="394" r:id="rId18"/>
    <p:sldId id="573" r:id="rId19"/>
    <p:sldId id="349" r:id="rId20"/>
    <p:sldId id="396" r:id="rId21"/>
    <p:sldId id="347" r:id="rId22"/>
    <p:sldId id="574" r:id="rId23"/>
    <p:sldId id="527" r:id="rId24"/>
    <p:sldId id="600" r:id="rId25"/>
    <p:sldId id="601" r:id="rId26"/>
    <p:sldId id="575" r:id="rId27"/>
    <p:sldId id="577" r:id="rId28"/>
    <p:sldId id="580" r:id="rId29"/>
    <p:sldId id="581" r:id="rId30"/>
    <p:sldId id="602" r:id="rId31"/>
    <p:sldId id="603" r:id="rId32"/>
    <p:sldId id="556" r:id="rId33"/>
    <p:sldId id="583" r:id="rId34"/>
    <p:sldId id="584" r:id="rId35"/>
    <p:sldId id="589" r:id="rId36"/>
    <p:sldId id="585" r:id="rId37"/>
    <p:sldId id="590" r:id="rId38"/>
    <p:sldId id="591" r:id="rId39"/>
    <p:sldId id="595" r:id="rId40"/>
    <p:sldId id="597" r:id="rId41"/>
    <p:sldId id="605" r:id="rId42"/>
    <p:sldId id="607" r:id="rId43"/>
    <p:sldId id="606" r:id="rId4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772E45-1623-4E60-B4DF-CCDD557B2419}" v="357" dt="2024-04-12T16:35:36.08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9216"/>
    <p:restoredTop sz="92201" autoAdjust="0"/>
  </p:normalViewPr>
  <p:slideViewPr>
    <p:cSldViewPr>
      <p:cViewPr varScale="1">
        <p:scale>
          <a:sx n="98" d="100"/>
          <a:sy n="98" d="100"/>
        </p:scale>
        <p:origin x="420" y="84"/>
      </p:cViewPr>
      <p:guideLst>
        <p:guide orient="horz" pos="2160"/>
        <p:guide pos="2880"/>
      </p:guideLst>
    </p:cSldViewPr>
  </p:slideViewPr>
  <p:notesTextViewPr>
    <p:cViewPr>
      <p:scale>
        <a:sx n="1" d="1"/>
        <a:sy n="1" d="1"/>
      </p:scale>
      <p:origin x="0" y="0"/>
    </p:cViewPr>
  </p:notesTextViewPr>
  <p:sorterViewPr>
    <p:cViewPr>
      <p:scale>
        <a:sx n="100" d="100"/>
        <a:sy n="100" d="100"/>
      </p:scale>
      <p:origin x="0" y="-6456"/>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viewProps" Target="viewProps.xml"/><Relationship Id="rId8" Type="http://schemas.openxmlformats.org/officeDocument/2006/relationships/slide" Target="slides/slide3.xml"/><Relationship Id="rId51"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handoutMaster" Target="handoutMasters/handoutMaster1.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eressa Chikohora" userId="b3d6fc4f-c441-4d4a-9d20-d537ea1209df" providerId="ADAL" clId="{F8772E45-1623-4E60-B4DF-CCDD557B2419}"/>
    <pc:docChg chg="undo custSel addSld delSld modSld sldOrd">
      <pc:chgData name="Teressa Chikohora" userId="b3d6fc4f-c441-4d4a-9d20-d537ea1209df" providerId="ADAL" clId="{F8772E45-1623-4E60-B4DF-CCDD557B2419}" dt="2024-04-12T16:39:55.298" v="2451" actId="2696"/>
      <pc:docMkLst>
        <pc:docMk/>
      </pc:docMkLst>
      <pc:sldChg chg="ord">
        <pc:chgData name="Teressa Chikohora" userId="b3d6fc4f-c441-4d4a-9d20-d537ea1209df" providerId="ADAL" clId="{F8772E45-1623-4E60-B4DF-CCDD557B2419}" dt="2024-04-12T12:45:24.523" v="1115"/>
        <pc:sldMkLst>
          <pc:docMk/>
          <pc:sldMk cId="3912316349" sldId="265"/>
        </pc:sldMkLst>
      </pc:sldChg>
      <pc:sldChg chg="del">
        <pc:chgData name="Teressa Chikohora" userId="b3d6fc4f-c441-4d4a-9d20-d537ea1209df" providerId="ADAL" clId="{F8772E45-1623-4E60-B4DF-CCDD557B2419}" dt="2024-04-12T12:39:14.074" v="1086" actId="47"/>
        <pc:sldMkLst>
          <pc:docMk/>
          <pc:sldMk cId="2634344308" sldId="267"/>
        </pc:sldMkLst>
      </pc:sldChg>
      <pc:sldChg chg="del">
        <pc:chgData name="Teressa Chikohora" userId="b3d6fc4f-c441-4d4a-9d20-d537ea1209df" providerId="ADAL" clId="{F8772E45-1623-4E60-B4DF-CCDD557B2419}" dt="2024-04-11T17:22:48.623" v="1045" actId="47"/>
        <pc:sldMkLst>
          <pc:docMk/>
          <pc:sldMk cId="827363768" sldId="290"/>
        </pc:sldMkLst>
      </pc:sldChg>
      <pc:sldChg chg="del">
        <pc:chgData name="Teressa Chikohora" userId="b3d6fc4f-c441-4d4a-9d20-d537ea1209df" providerId="ADAL" clId="{F8772E45-1623-4E60-B4DF-CCDD557B2419}" dt="2024-04-11T17:10:53.787" v="928" actId="47"/>
        <pc:sldMkLst>
          <pc:docMk/>
          <pc:sldMk cId="929113126" sldId="304"/>
        </pc:sldMkLst>
      </pc:sldChg>
      <pc:sldChg chg="add del modTransition">
        <pc:chgData name="Teressa Chikohora" userId="b3d6fc4f-c441-4d4a-9d20-d537ea1209df" providerId="ADAL" clId="{F8772E45-1623-4E60-B4DF-CCDD557B2419}" dt="2024-04-12T12:42:50.613" v="1094" actId="47"/>
        <pc:sldMkLst>
          <pc:docMk/>
          <pc:sldMk cId="1136513460" sldId="333"/>
        </pc:sldMkLst>
      </pc:sldChg>
      <pc:sldChg chg="addSp delSp modSp add mod">
        <pc:chgData name="Teressa Chikohora" userId="b3d6fc4f-c441-4d4a-9d20-d537ea1209df" providerId="ADAL" clId="{F8772E45-1623-4E60-B4DF-CCDD557B2419}" dt="2024-04-12T15:01:02.383" v="1534"/>
        <pc:sldMkLst>
          <pc:docMk/>
          <pc:sldMk cId="591056942" sldId="347"/>
        </pc:sldMkLst>
        <pc:spChg chg="add del mod">
          <ac:chgData name="Teressa Chikohora" userId="b3d6fc4f-c441-4d4a-9d20-d537ea1209df" providerId="ADAL" clId="{F8772E45-1623-4E60-B4DF-CCDD557B2419}" dt="2024-04-12T15:01:02.383" v="1534"/>
          <ac:spMkLst>
            <pc:docMk/>
            <pc:sldMk cId="591056942" sldId="347"/>
            <ac:spMk id="3" creationId="{D2C3BB33-510F-C015-2DB8-D29D30D0CE97}"/>
          </ac:spMkLst>
        </pc:spChg>
        <pc:spChg chg="add mod">
          <ac:chgData name="Teressa Chikohora" userId="b3d6fc4f-c441-4d4a-9d20-d537ea1209df" providerId="ADAL" clId="{F8772E45-1623-4E60-B4DF-CCDD557B2419}" dt="2024-04-12T15:00:55.618" v="1531" actId="20577"/>
          <ac:spMkLst>
            <pc:docMk/>
            <pc:sldMk cId="591056942" sldId="347"/>
            <ac:spMk id="4" creationId="{B3C1598B-92FA-8C3B-55F5-B88DF7A7F27E}"/>
          </ac:spMkLst>
        </pc:spChg>
        <pc:spChg chg="mod">
          <ac:chgData name="Teressa Chikohora" userId="b3d6fc4f-c441-4d4a-9d20-d537ea1209df" providerId="ADAL" clId="{F8772E45-1623-4E60-B4DF-CCDD557B2419}" dt="2024-04-12T14:59:57.943" v="1506" actId="20577"/>
          <ac:spMkLst>
            <pc:docMk/>
            <pc:sldMk cId="591056942" sldId="347"/>
            <ac:spMk id="9" creationId="{8DAECF83-A212-594F-A583-824E09C4A193}"/>
          </ac:spMkLst>
        </pc:spChg>
        <pc:picChg chg="mod">
          <ac:chgData name="Teressa Chikohora" userId="b3d6fc4f-c441-4d4a-9d20-d537ea1209df" providerId="ADAL" clId="{F8772E45-1623-4E60-B4DF-CCDD557B2419}" dt="2024-04-12T15:01:00.551" v="1532" actId="1076"/>
          <ac:picMkLst>
            <pc:docMk/>
            <pc:sldMk cId="591056942" sldId="347"/>
            <ac:picMk id="6" creationId="{5022107F-6F99-4249-971A-BF5EF7587FD2}"/>
          </ac:picMkLst>
        </pc:picChg>
      </pc:sldChg>
      <pc:sldChg chg="add del modTransition">
        <pc:chgData name="Teressa Chikohora" userId="b3d6fc4f-c441-4d4a-9d20-d537ea1209df" providerId="ADAL" clId="{F8772E45-1623-4E60-B4DF-CCDD557B2419}" dt="2024-04-12T14:59:37.214" v="1500" actId="2696"/>
        <pc:sldMkLst>
          <pc:docMk/>
          <pc:sldMk cId="1853515917" sldId="347"/>
        </pc:sldMkLst>
      </pc:sldChg>
      <pc:sldChg chg="addSp delSp modSp add mod modTransition">
        <pc:chgData name="Teressa Chikohora" userId="b3d6fc4f-c441-4d4a-9d20-d537ea1209df" providerId="ADAL" clId="{F8772E45-1623-4E60-B4DF-CCDD557B2419}" dt="2024-04-12T14:59:23.181" v="1499" actId="27636"/>
        <pc:sldMkLst>
          <pc:docMk/>
          <pc:sldMk cId="1898145106" sldId="349"/>
        </pc:sldMkLst>
        <pc:spChg chg="mod">
          <ac:chgData name="Teressa Chikohora" userId="b3d6fc4f-c441-4d4a-9d20-d537ea1209df" providerId="ADAL" clId="{F8772E45-1623-4E60-B4DF-CCDD557B2419}" dt="2024-04-12T14:59:23.181" v="1499" actId="27636"/>
          <ac:spMkLst>
            <pc:docMk/>
            <pc:sldMk cId="1898145106" sldId="349"/>
            <ac:spMk id="15" creationId="{005CED6A-A5A7-4341-8E5F-61ACE04CC2A1}"/>
          </ac:spMkLst>
        </pc:spChg>
        <pc:picChg chg="del">
          <ac:chgData name="Teressa Chikohora" userId="b3d6fc4f-c441-4d4a-9d20-d537ea1209df" providerId="ADAL" clId="{F8772E45-1623-4E60-B4DF-CCDD557B2419}" dt="2024-04-12T14:19:44.869" v="1417" actId="478"/>
          <ac:picMkLst>
            <pc:docMk/>
            <pc:sldMk cId="1898145106" sldId="349"/>
            <ac:picMk id="3" creationId="{58E35D7E-AB9A-E640-957F-DFC4C82E9DF5}"/>
          </ac:picMkLst>
        </pc:picChg>
        <pc:picChg chg="add mod">
          <ac:chgData name="Teressa Chikohora" userId="b3d6fc4f-c441-4d4a-9d20-d537ea1209df" providerId="ADAL" clId="{F8772E45-1623-4E60-B4DF-CCDD557B2419}" dt="2024-04-12T14:21:17.415" v="1425" actId="14100"/>
          <ac:picMkLst>
            <pc:docMk/>
            <pc:sldMk cId="1898145106" sldId="349"/>
            <ac:picMk id="5" creationId="{43CF597B-E240-9C1E-FB3A-C82F0D6A17A7}"/>
          </ac:picMkLst>
        </pc:picChg>
      </pc:sldChg>
      <pc:sldChg chg="del">
        <pc:chgData name="Teressa Chikohora" userId="b3d6fc4f-c441-4d4a-9d20-d537ea1209df" providerId="ADAL" clId="{F8772E45-1623-4E60-B4DF-CCDD557B2419}" dt="2024-04-11T15:51:07.877" v="852" actId="47"/>
        <pc:sldMkLst>
          <pc:docMk/>
          <pc:sldMk cId="158913262" sldId="359"/>
        </pc:sldMkLst>
      </pc:sldChg>
      <pc:sldChg chg="modSp add del mod modTransition">
        <pc:chgData name="Teressa Chikohora" userId="b3d6fc4f-c441-4d4a-9d20-d537ea1209df" providerId="ADAL" clId="{F8772E45-1623-4E60-B4DF-CCDD557B2419}" dt="2024-04-12T12:39:02.538" v="1085" actId="47"/>
        <pc:sldMkLst>
          <pc:docMk/>
          <pc:sldMk cId="2708050376" sldId="361"/>
        </pc:sldMkLst>
        <pc:spChg chg="mod">
          <ac:chgData name="Teressa Chikohora" userId="b3d6fc4f-c441-4d4a-9d20-d537ea1209df" providerId="ADAL" clId="{F8772E45-1623-4E60-B4DF-CCDD557B2419}" dt="2024-04-12T12:33:55.163" v="1049" actId="27636"/>
          <ac:spMkLst>
            <pc:docMk/>
            <pc:sldMk cId="2708050376" sldId="361"/>
            <ac:spMk id="2" creationId="{61365102-6F14-4FB7-8C3C-AB618E6179A2}"/>
          </ac:spMkLst>
        </pc:spChg>
      </pc:sldChg>
      <pc:sldChg chg="modSp add del mod modTransition">
        <pc:chgData name="Teressa Chikohora" userId="b3d6fc4f-c441-4d4a-9d20-d537ea1209df" providerId="ADAL" clId="{F8772E45-1623-4E60-B4DF-CCDD557B2419}" dt="2024-04-12T12:39:02.538" v="1085" actId="47"/>
        <pc:sldMkLst>
          <pc:docMk/>
          <pc:sldMk cId="457458047" sldId="365"/>
        </pc:sldMkLst>
        <pc:spChg chg="mod">
          <ac:chgData name="Teressa Chikohora" userId="b3d6fc4f-c441-4d4a-9d20-d537ea1209df" providerId="ADAL" clId="{F8772E45-1623-4E60-B4DF-CCDD557B2419}" dt="2024-04-12T12:33:55.163" v="1050" actId="27636"/>
          <ac:spMkLst>
            <pc:docMk/>
            <pc:sldMk cId="457458047" sldId="365"/>
            <ac:spMk id="2" creationId="{61365102-6F14-4FB7-8C3C-AB618E6179A2}"/>
          </ac:spMkLst>
        </pc:spChg>
      </pc:sldChg>
      <pc:sldChg chg="add del">
        <pc:chgData name="Teressa Chikohora" userId="b3d6fc4f-c441-4d4a-9d20-d537ea1209df" providerId="ADAL" clId="{F8772E45-1623-4E60-B4DF-CCDD557B2419}" dt="2024-04-11T17:21:11.435" v="1041" actId="47"/>
        <pc:sldMkLst>
          <pc:docMk/>
          <pc:sldMk cId="1801891786" sldId="366"/>
        </pc:sldMkLst>
      </pc:sldChg>
      <pc:sldChg chg="add del">
        <pc:chgData name="Teressa Chikohora" userId="b3d6fc4f-c441-4d4a-9d20-d537ea1209df" providerId="ADAL" clId="{F8772E45-1623-4E60-B4DF-CCDD557B2419}" dt="2024-04-11T17:22:38.895" v="1043" actId="47"/>
        <pc:sldMkLst>
          <pc:docMk/>
          <pc:sldMk cId="1613259066" sldId="367"/>
        </pc:sldMkLst>
      </pc:sldChg>
      <pc:sldChg chg="del">
        <pc:chgData name="Teressa Chikohora" userId="b3d6fc4f-c441-4d4a-9d20-d537ea1209df" providerId="ADAL" clId="{F8772E45-1623-4E60-B4DF-CCDD557B2419}" dt="2024-04-11T14:57:55.172" v="550" actId="47"/>
        <pc:sldMkLst>
          <pc:docMk/>
          <pc:sldMk cId="2692934909" sldId="370"/>
        </pc:sldMkLst>
      </pc:sldChg>
      <pc:sldChg chg="modSp del mod">
        <pc:chgData name="Teressa Chikohora" userId="b3d6fc4f-c441-4d4a-9d20-d537ea1209df" providerId="ADAL" clId="{F8772E45-1623-4E60-B4DF-CCDD557B2419}" dt="2024-04-11T17:10:59.589" v="934" actId="47"/>
        <pc:sldMkLst>
          <pc:docMk/>
          <pc:sldMk cId="4064093989" sldId="373"/>
        </pc:sldMkLst>
        <pc:spChg chg="mod">
          <ac:chgData name="Teressa Chikohora" userId="b3d6fc4f-c441-4d4a-9d20-d537ea1209df" providerId="ADAL" clId="{F8772E45-1623-4E60-B4DF-CCDD557B2419}" dt="2024-04-11T14:58:09.682" v="551" actId="14100"/>
          <ac:spMkLst>
            <pc:docMk/>
            <pc:sldMk cId="4064093989" sldId="373"/>
            <ac:spMk id="9" creationId="{1907F43D-0AA3-4886-AF0D-843268D6CDBB}"/>
          </ac:spMkLst>
        </pc:spChg>
      </pc:sldChg>
      <pc:sldChg chg="add del">
        <pc:chgData name="Teressa Chikohora" userId="b3d6fc4f-c441-4d4a-9d20-d537ea1209df" providerId="ADAL" clId="{F8772E45-1623-4E60-B4DF-CCDD557B2419}" dt="2024-04-11T17:21:11.435" v="1041" actId="47"/>
        <pc:sldMkLst>
          <pc:docMk/>
          <pc:sldMk cId="3642977308" sldId="374"/>
        </pc:sldMkLst>
      </pc:sldChg>
      <pc:sldChg chg="add del modTransition">
        <pc:chgData name="Teressa Chikohora" userId="b3d6fc4f-c441-4d4a-9d20-d537ea1209df" providerId="ADAL" clId="{F8772E45-1623-4E60-B4DF-CCDD557B2419}" dt="2024-04-12T14:19:07.743" v="1414" actId="47"/>
        <pc:sldMkLst>
          <pc:docMk/>
          <pc:sldMk cId="2916834562" sldId="375"/>
        </pc:sldMkLst>
      </pc:sldChg>
      <pc:sldChg chg="del">
        <pc:chgData name="Teressa Chikohora" userId="b3d6fc4f-c441-4d4a-9d20-d537ea1209df" providerId="ADAL" clId="{F8772E45-1623-4E60-B4DF-CCDD557B2419}" dt="2024-04-11T17:10:56.791" v="931" actId="47"/>
        <pc:sldMkLst>
          <pc:docMk/>
          <pc:sldMk cId="3643918703" sldId="375"/>
        </pc:sldMkLst>
      </pc:sldChg>
      <pc:sldChg chg="del">
        <pc:chgData name="Teressa Chikohora" userId="b3d6fc4f-c441-4d4a-9d20-d537ea1209df" providerId="ADAL" clId="{F8772E45-1623-4E60-B4DF-CCDD557B2419}" dt="2024-04-11T17:10:55.615" v="930" actId="47"/>
        <pc:sldMkLst>
          <pc:docMk/>
          <pc:sldMk cId="412345557" sldId="376"/>
        </pc:sldMkLst>
      </pc:sldChg>
      <pc:sldChg chg="add del modTransition">
        <pc:chgData name="Teressa Chikohora" userId="b3d6fc4f-c441-4d4a-9d20-d537ea1209df" providerId="ADAL" clId="{F8772E45-1623-4E60-B4DF-CCDD557B2419}" dt="2024-04-12T12:54:56.173" v="1245" actId="47"/>
        <pc:sldMkLst>
          <pc:docMk/>
          <pc:sldMk cId="4142207347" sldId="376"/>
        </pc:sldMkLst>
      </pc:sldChg>
      <pc:sldChg chg="modSp add del mod modTransition">
        <pc:chgData name="Teressa Chikohora" userId="b3d6fc4f-c441-4d4a-9d20-d537ea1209df" providerId="ADAL" clId="{F8772E45-1623-4E60-B4DF-CCDD557B2419}" dt="2024-04-12T12:55:12.037" v="1246" actId="47"/>
        <pc:sldMkLst>
          <pc:docMk/>
          <pc:sldMk cId="113876493" sldId="377"/>
        </pc:sldMkLst>
        <pc:spChg chg="mod">
          <ac:chgData name="Teressa Chikohora" userId="b3d6fc4f-c441-4d4a-9d20-d537ea1209df" providerId="ADAL" clId="{F8772E45-1623-4E60-B4DF-CCDD557B2419}" dt="2024-04-12T12:37:28.084" v="1069" actId="27636"/>
          <ac:spMkLst>
            <pc:docMk/>
            <pc:sldMk cId="113876493" sldId="377"/>
            <ac:spMk id="3" creationId="{6BC9DC6F-03D5-4127-A75B-25DF58917468}"/>
          </ac:spMkLst>
        </pc:spChg>
      </pc:sldChg>
      <pc:sldChg chg="del">
        <pc:chgData name="Teressa Chikohora" userId="b3d6fc4f-c441-4d4a-9d20-d537ea1209df" providerId="ADAL" clId="{F8772E45-1623-4E60-B4DF-CCDD557B2419}" dt="2024-04-11T17:11:02.129" v="937" actId="47"/>
        <pc:sldMkLst>
          <pc:docMk/>
          <pc:sldMk cId="3667803759" sldId="377"/>
        </pc:sldMkLst>
      </pc:sldChg>
      <pc:sldChg chg="add del modTransition">
        <pc:chgData name="Teressa Chikohora" userId="b3d6fc4f-c441-4d4a-9d20-d537ea1209df" providerId="ADAL" clId="{F8772E45-1623-4E60-B4DF-CCDD557B2419}" dt="2024-04-12T12:58:23.329" v="1273" actId="47"/>
        <pc:sldMkLst>
          <pc:docMk/>
          <pc:sldMk cId="967587801" sldId="378"/>
        </pc:sldMkLst>
      </pc:sldChg>
      <pc:sldChg chg="del">
        <pc:chgData name="Teressa Chikohora" userId="b3d6fc4f-c441-4d4a-9d20-d537ea1209df" providerId="ADAL" clId="{F8772E45-1623-4E60-B4DF-CCDD557B2419}" dt="2024-04-11T17:11:01.299" v="936" actId="47"/>
        <pc:sldMkLst>
          <pc:docMk/>
          <pc:sldMk cId="1761456490" sldId="378"/>
        </pc:sldMkLst>
      </pc:sldChg>
      <pc:sldChg chg="del">
        <pc:chgData name="Teressa Chikohora" userId="b3d6fc4f-c441-4d4a-9d20-d537ea1209df" providerId="ADAL" clId="{F8772E45-1623-4E60-B4DF-CCDD557B2419}" dt="2024-04-12T12:48:11.480" v="1143" actId="47"/>
        <pc:sldMkLst>
          <pc:docMk/>
          <pc:sldMk cId="2688118600" sldId="379"/>
        </pc:sldMkLst>
      </pc:sldChg>
      <pc:sldChg chg="del ord">
        <pc:chgData name="Teressa Chikohora" userId="b3d6fc4f-c441-4d4a-9d20-d537ea1209df" providerId="ADAL" clId="{F8772E45-1623-4E60-B4DF-CCDD557B2419}" dt="2024-04-11T17:11:00.392" v="935" actId="47"/>
        <pc:sldMkLst>
          <pc:docMk/>
          <pc:sldMk cId="3649713584" sldId="380"/>
        </pc:sldMkLst>
      </pc:sldChg>
      <pc:sldChg chg="del">
        <pc:chgData name="Teressa Chikohora" userId="b3d6fc4f-c441-4d4a-9d20-d537ea1209df" providerId="ADAL" clId="{F8772E45-1623-4E60-B4DF-CCDD557B2419}" dt="2024-04-10T11:02:41.555" v="26" actId="47"/>
        <pc:sldMkLst>
          <pc:docMk/>
          <pc:sldMk cId="2375662879" sldId="382"/>
        </pc:sldMkLst>
      </pc:sldChg>
      <pc:sldChg chg="modSp add del mod modTransition">
        <pc:chgData name="Teressa Chikohora" userId="b3d6fc4f-c441-4d4a-9d20-d537ea1209df" providerId="ADAL" clId="{F8772E45-1623-4E60-B4DF-CCDD557B2419}" dt="2024-04-12T12:39:02.538" v="1085" actId="47"/>
        <pc:sldMkLst>
          <pc:docMk/>
          <pc:sldMk cId="3389896745" sldId="385"/>
        </pc:sldMkLst>
        <pc:spChg chg="mod">
          <ac:chgData name="Teressa Chikohora" userId="b3d6fc4f-c441-4d4a-9d20-d537ea1209df" providerId="ADAL" clId="{F8772E45-1623-4E60-B4DF-CCDD557B2419}" dt="2024-04-12T12:33:55.163" v="1051" actId="27636"/>
          <ac:spMkLst>
            <pc:docMk/>
            <pc:sldMk cId="3389896745" sldId="385"/>
            <ac:spMk id="2" creationId="{61365102-6F14-4FB7-8C3C-AB618E6179A2}"/>
          </ac:spMkLst>
        </pc:spChg>
      </pc:sldChg>
      <pc:sldChg chg="modSp add del mod modTransition">
        <pc:chgData name="Teressa Chikohora" userId="b3d6fc4f-c441-4d4a-9d20-d537ea1209df" providerId="ADAL" clId="{F8772E45-1623-4E60-B4DF-CCDD557B2419}" dt="2024-04-12T12:39:02.538" v="1085" actId="47"/>
        <pc:sldMkLst>
          <pc:docMk/>
          <pc:sldMk cId="1067461439" sldId="386"/>
        </pc:sldMkLst>
        <pc:spChg chg="mod">
          <ac:chgData name="Teressa Chikohora" userId="b3d6fc4f-c441-4d4a-9d20-d537ea1209df" providerId="ADAL" clId="{F8772E45-1623-4E60-B4DF-CCDD557B2419}" dt="2024-04-12T12:33:55.163" v="1052" actId="27636"/>
          <ac:spMkLst>
            <pc:docMk/>
            <pc:sldMk cId="1067461439" sldId="386"/>
            <ac:spMk id="2" creationId="{61365102-6F14-4FB7-8C3C-AB618E6179A2}"/>
          </ac:spMkLst>
        </pc:spChg>
      </pc:sldChg>
      <pc:sldChg chg="modSp add del mod modTransition">
        <pc:chgData name="Teressa Chikohora" userId="b3d6fc4f-c441-4d4a-9d20-d537ea1209df" providerId="ADAL" clId="{F8772E45-1623-4E60-B4DF-CCDD557B2419}" dt="2024-04-12T12:39:02.538" v="1085" actId="47"/>
        <pc:sldMkLst>
          <pc:docMk/>
          <pc:sldMk cId="2749224504" sldId="387"/>
        </pc:sldMkLst>
        <pc:spChg chg="mod">
          <ac:chgData name="Teressa Chikohora" userId="b3d6fc4f-c441-4d4a-9d20-d537ea1209df" providerId="ADAL" clId="{F8772E45-1623-4E60-B4DF-CCDD557B2419}" dt="2024-04-12T12:33:55.179" v="1053" actId="27636"/>
          <ac:spMkLst>
            <pc:docMk/>
            <pc:sldMk cId="2749224504" sldId="387"/>
            <ac:spMk id="2" creationId="{61365102-6F14-4FB7-8C3C-AB618E6179A2}"/>
          </ac:spMkLst>
        </pc:spChg>
      </pc:sldChg>
      <pc:sldChg chg="del">
        <pc:chgData name="Teressa Chikohora" userId="b3d6fc4f-c441-4d4a-9d20-d537ea1209df" providerId="ADAL" clId="{F8772E45-1623-4E60-B4DF-CCDD557B2419}" dt="2024-04-11T17:11:04.488" v="940" actId="47"/>
        <pc:sldMkLst>
          <pc:docMk/>
          <pc:sldMk cId="3603365703" sldId="387"/>
        </pc:sldMkLst>
      </pc:sldChg>
      <pc:sldChg chg="modSp add del mod modTransition">
        <pc:chgData name="Teressa Chikohora" userId="b3d6fc4f-c441-4d4a-9d20-d537ea1209df" providerId="ADAL" clId="{F8772E45-1623-4E60-B4DF-CCDD557B2419}" dt="2024-04-12T12:38:16.399" v="1084" actId="47"/>
        <pc:sldMkLst>
          <pc:docMk/>
          <pc:sldMk cId="2637493334" sldId="388"/>
        </pc:sldMkLst>
        <pc:spChg chg="mod">
          <ac:chgData name="Teressa Chikohora" userId="b3d6fc4f-c441-4d4a-9d20-d537ea1209df" providerId="ADAL" clId="{F8772E45-1623-4E60-B4DF-CCDD557B2419}" dt="2024-04-12T12:33:55.179" v="1054" actId="27636"/>
          <ac:spMkLst>
            <pc:docMk/>
            <pc:sldMk cId="2637493334" sldId="388"/>
            <ac:spMk id="2" creationId="{61365102-6F14-4FB7-8C3C-AB618E6179A2}"/>
          </ac:spMkLst>
        </pc:spChg>
      </pc:sldChg>
      <pc:sldChg chg="modSp add del mod modTransition">
        <pc:chgData name="Teressa Chikohora" userId="b3d6fc4f-c441-4d4a-9d20-d537ea1209df" providerId="ADAL" clId="{F8772E45-1623-4E60-B4DF-CCDD557B2419}" dt="2024-04-12T12:38:16.399" v="1084" actId="47"/>
        <pc:sldMkLst>
          <pc:docMk/>
          <pc:sldMk cId="704328281" sldId="389"/>
        </pc:sldMkLst>
        <pc:spChg chg="mod">
          <ac:chgData name="Teressa Chikohora" userId="b3d6fc4f-c441-4d4a-9d20-d537ea1209df" providerId="ADAL" clId="{F8772E45-1623-4E60-B4DF-CCDD557B2419}" dt="2024-04-12T12:33:55.179" v="1055" actId="27636"/>
          <ac:spMkLst>
            <pc:docMk/>
            <pc:sldMk cId="704328281" sldId="389"/>
            <ac:spMk id="2" creationId="{61365102-6F14-4FB7-8C3C-AB618E6179A2}"/>
          </ac:spMkLst>
        </pc:spChg>
      </pc:sldChg>
      <pc:sldChg chg="modSp add mod modTransition">
        <pc:chgData name="Teressa Chikohora" userId="b3d6fc4f-c441-4d4a-9d20-d537ea1209df" providerId="ADAL" clId="{F8772E45-1623-4E60-B4DF-CCDD557B2419}" dt="2024-04-12T12:45:20.308" v="1113" actId="5793"/>
        <pc:sldMkLst>
          <pc:docMk/>
          <pc:sldMk cId="2800380416" sldId="393"/>
        </pc:sldMkLst>
        <pc:spChg chg="mod">
          <ac:chgData name="Teressa Chikohora" userId="b3d6fc4f-c441-4d4a-9d20-d537ea1209df" providerId="ADAL" clId="{F8772E45-1623-4E60-B4DF-CCDD557B2419}" dt="2024-04-12T12:45:20.308" v="1113" actId="5793"/>
          <ac:spMkLst>
            <pc:docMk/>
            <pc:sldMk cId="2800380416" sldId="393"/>
            <ac:spMk id="3" creationId="{6BC9DC6F-03D5-4127-A75B-25DF58917468}"/>
          </ac:spMkLst>
        </pc:spChg>
      </pc:sldChg>
      <pc:sldChg chg="addSp delSp modSp add mod modTransition">
        <pc:chgData name="Teressa Chikohora" userId="b3d6fc4f-c441-4d4a-9d20-d537ea1209df" providerId="ADAL" clId="{F8772E45-1623-4E60-B4DF-CCDD557B2419}" dt="2024-04-12T12:57:54.356" v="1272" actId="20577"/>
        <pc:sldMkLst>
          <pc:docMk/>
          <pc:sldMk cId="3261343396" sldId="394"/>
        </pc:sldMkLst>
        <pc:spChg chg="mod">
          <ac:chgData name="Teressa Chikohora" userId="b3d6fc4f-c441-4d4a-9d20-d537ea1209df" providerId="ADAL" clId="{F8772E45-1623-4E60-B4DF-CCDD557B2419}" dt="2024-04-12T12:51:19.606" v="1163" actId="12"/>
          <ac:spMkLst>
            <pc:docMk/>
            <pc:sldMk cId="3261343396" sldId="394"/>
            <ac:spMk id="2" creationId="{61365102-6F14-4FB7-8C3C-AB618E6179A2}"/>
          </ac:spMkLst>
        </pc:spChg>
        <pc:spChg chg="mod">
          <ac:chgData name="Teressa Chikohora" userId="b3d6fc4f-c441-4d4a-9d20-d537ea1209df" providerId="ADAL" clId="{F8772E45-1623-4E60-B4DF-CCDD557B2419}" dt="2024-04-12T12:49:37.003" v="1152" actId="6549"/>
          <ac:spMkLst>
            <pc:docMk/>
            <pc:sldMk cId="3261343396" sldId="394"/>
            <ac:spMk id="4" creationId="{52C55724-8F91-B44E-856B-5DBB00CFD8DA}"/>
          </ac:spMkLst>
        </pc:spChg>
        <pc:spChg chg="mod">
          <ac:chgData name="Teressa Chikohora" userId="b3d6fc4f-c441-4d4a-9d20-d537ea1209df" providerId="ADAL" clId="{F8772E45-1623-4E60-B4DF-CCDD557B2419}" dt="2024-04-12T12:57:54.356" v="1272" actId="20577"/>
          <ac:spMkLst>
            <pc:docMk/>
            <pc:sldMk cId="3261343396" sldId="394"/>
            <ac:spMk id="7" creationId="{39F24710-E508-C040-8459-19A073AFA083}"/>
          </ac:spMkLst>
        </pc:spChg>
        <pc:picChg chg="add mod">
          <ac:chgData name="Teressa Chikohora" userId="b3d6fc4f-c441-4d4a-9d20-d537ea1209df" providerId="ADAL" clId="{F8772E45-1623-4E60-B4DF-CCDD557B2419}" dt="2024-04-12T12:56:46.488" v="1254" actId="1076"/>
          <ac:picMkLst>
            <pc:docMk/>
            <pc:sldMk cId="3261343396" sldId="394"/>
            <ac:picMk id="5" creationId="{CE94CE66-C7ED-18CE-4CC6-B2AB49169F00}"/>
          </ac:picMkLst>
        </pc:picChg>
        <pc:picChg chg="del mod">
          <ac:chgData name="Teressa Chikohora" userId="b3d6fc4f-c441-4d4a-9d20-d537ea1209df" providerId="ADAL" clId="{F8772E45-1623-4E60-B4DF-CCDD557B2419}" dt="2024-04-12T12:54:29.428" v="1239" actId="478"/>
          <ac:picMkLst>
            <pc:docMk/>
            <pc:sldMk cId="3261343396" sldId="394"/>
            <ac:picMk id="8" creationId="{46211F3C-F3A2-D148-B1F2-5A4B0ED4F0B9}"/>
          </ac:picMkLst>
        </pc:picChg>
      </pc:sldChg>
      <pc:sldChg chg="modSp add del mod modTransition">
        <pc:chgData name="Teressa Chikohora" userId="b3d6fc4f-c441-4d4a-9d20-d537ea1209df" providerId="ADAL" clId="{F8772E45-1623-4E60-B4DF-CCDD557B2419}" dt="2024-04-12T12:39:02.538" v="1085" actId="47"/>
        <pc:sldMkLst>
          <pc:docMk/>
          <pc:sldMk cId="68131283" sldId="395"/>
        </pc:sldMkLst>
        <pc:spChg chg="mod">
          <ac:chgData name="Teressa Chikohora" userId="b3d6fc4f-c441-4d4a-9d20-d537ea1209df" providerId="ADAL" clId="{F8772E45-1623-4E60-B4DF-CCDD557B2419}" dt="2024-04-12T12:33:55.147" v="1048" actId="27636"/>
          <ac:spMkLst>
            <pc:docMk/>
            <pc:sldMk cId="68131283" sldId="395"/>
            <ac:spMk id="2" creationId="{4CF64045-E748-FDC5-6F15-EA19AB761DD7}"/>
          </ac:spMkLst>
        </pc:spChg>
      </pc:sldChg>
      <pc:sldChg chg="del">
        <pc:chgData name="Teressa Chikohora" userId="b3d6fc4f-c441-4d4a-9d20-d537ea1209df" providerId="ADAL" clId="{F8772E45-1623-4E60-B4DF-CCDD557B2419}" dt="2024-04-11T17:11:08.194" v="945" actId="47"/>
        <pc:sldMkLst>
          <pc:docMk/>
          <pc:sldMk cId="2701166180" sldId="395"/>
        </pc:sldMkLst>
      </pc:sldChg>
      <pc:sldChg chg="del">
        <pc:chgData name="Teressa Chikohora" userId="b3d6fc4f-c441-4d4a-9d20-d537ea1209df" providerId="ADAL" clId="{F8772E45-1623-4E60-B4DF-CCDD557B2419}" dt="2024-04-11T17:11:08.756" v="946" actId="47"/>
        <pc:sldMkLst>
          <pc:docMk/>
          <pc:sldMk cId="816192214" sldId="396"/>
        </pc:sldMkLst>
      </pc:sldChg>
      <pc:sldChg chg="add modTransition">
        <pc:chgData name="Teressa Chikohora" userId="b3d6fc4f-c441-4d4a-9d20-d537ea1209df" providerId="ADAL" clId="{F8772E45-1623-4E60-B4DF-CCDD557B2419}" dt="2024-04-12T12:37:27.978" v="1067"/>
        <pc:sldMkLst>
          <pc:docMk/>
          <pc:sldMk cId="2151262934" sldId="396"/>
        </pc:sldMkLst>
      </pc:sldChg>
      <pc:sldChg chg="del">
        <pc:chgData name="Teressa Chikohora" userId="b3d6fc4f-c441-4d4a-9d20-d537ea1209df" providerId="ADAL" clId="{F8772E45-1623-4E60-B4DF-CCDD557B2419}" dt="2024-04-11T17:11:02.934" v="938" actId="47"/>
        <pc:sldMkLst>
          <pc:docMk/>
          <pc:sldMk cId="900623217" sldId="398"/>
        </pc:sldMkLst>
      </pc:sldChg>
      <pc:sldChg chg="del">
        <pc:chgData name="Teressa Chikohora" userId="b3d6fc4f-c441-4d4a-9d20-d537ea1209df" providerId="ADAL" clId="{F8772E45-1623-4E60-B4DF-CCDD557B2419}" dt="2024-04-11T17:11:03.734" v="939" actId="47"/>
        <pc:sldMkLst>
          <pc:docMk/>
          <pc:sldMk cId="504102667" sldId="399"/>
        </pc:sldMkLst>
      </pc:sldChg>
      <pc:sldChg chg="modSp mod">
        <pc:chgData name="Teressa Chikohora" userId="b3d6fc4f-c441-4d4a-9d20-d537ea1209df" providerId="ADAL" clId="{F8772E45-1623-4E60-B4DF-CCDD557B2419}" dt="2024-04-10T10:53:08.459" v="25" actId="20577"/>
        <pc:sldMkLst>
          <pc:docMk/>
          <pc:sldMk cId="2876794319" sldId="415"/>
        </pc:sldMkLst>
        <pc:spChg chg="mod">
          <ac:chgData name="Teressa Chikohora" userId="b3d6fc4f-c441-4d4a-9d20-d537ea1209df" providerId="ADAL" clId="{F8772E45-1623-4E60-B4DF-CCDD557B2419}" dt="2024-04-10T10:53:08.459" v="25" actId="20577"/>
          <ac:spMkLst>
            <pc:docMk/>
            <pc:sldMk cId="2876794319" sldId="415"/>
            <ac:spMk id="3" creationId="{F1A6EC89-A99A-65F9-1422-B49E03B72199}"/>
          </ac:spMkLst>
        </pc:spChg>
      </pc:sldChg>
      <pc:sldChg chg="del">
        <pc:chgData name="Teressa Chikohora" userId="b3d6fc4f-c441-4d4a-9d20-d537ea1209df" providerId="ADAL" clId="{F8772E45-1623-4E60-B4DF-CCDD557B2419}" dt="2024-04-11T17:11:05.797" v="942" actId="47"/>
        <pc:sldMkLst>
          <pc:docMk/>
          <pc:sldMk cId="258640361" sldId="416"/>
        </pc:sldMkLst>
      </pc:sldChg>
      <pc:sldChg chg="modSp mod ord">
        <pc:chgData name="Teressa Chikohora" userId="b3d6fc4f-c441-4d4a-9d20-d537ea1209df" providerId="ADAL" clId="{F8772E45-1623-4E60-B4DF-CCDD557B2419}" dt="2024-04-10T11:07:56.402" v="397" actId="20577"/>
        <pc:sldMkLst>
          <pc:docMk/>
          <pc:sldMk cId="219589166" sldId="433"/>
        </pc:sldMkLst>
        <pc:spChg chg="mod">
          <ac:chgData name="Teressa Chikohora" userId="b3d6fc4f-c441-4d4a-9d20-d537ea1209df" providerId="ADAL" clId="{F8772E45-1623-4E60-B4DF-CCDD557B2419}" dt="2024-04-10T11:04:58.127" v="274" actId="20577"/>
          <ac:spMkLst>
            <pc:docMk/>
            <pc:sldMk cId="219589166" sldId="433"/>
            <ac:spMk id="22530" creationId="{70A3768C-4FAA-1866-9ECD-56A85010C43E}"/>
          </ac:spMkLst>
        </pc:spChg>
        <pc:graphicFrameChg chg="mod">
          <ac:chgData name="Teressa Chikohora" userId="b3d6fc4f-c441-4d4a-9d20-d537ea1209df" providerId="ADAL" clId="{F8772E45-1623-4E60-B4DF-CCDD557B2419}" dt="2024-04-10T11:07:56.402" v="397" actId="20577"/>
          <ac:graphicFrameMkLst>
            <pc:docMk/>
            <pc:sldMk cId="219589166" sldId="433"/>
            <ac:graphicFrameMk id="6" creationId="{01A74134-38CD-7A18-861D-694A843807F2}"/>
          </ac:graphicFrameMkLst>
        </pc:graphicFrameChg>
      </pc:sldChg>
      <pc:sldChg chg="add del">
        <pc:chgData name="Teressa Chikohora" userId="b3d6fc4f-c441-4d4a-9d20-d537ea1209df" providerId="ADAL" clId="{F8772E45-1623-4E60-B4DF-CCDD557B2419}" dt="2024-04-11T17:21:57.062" v="1042" actId="47"/>
        <pc:sldMkLst>
          <pc:docMk/>
          <pc:sldMk cId="698544689" sldId="439"/>
        </pc:sldMkLst>
      </pc:sldChg>
      <pc:sldChg chg="del">
        <pc:chgData name="Teressa Chikohora" userId="b3d6fc4f-c441-4d4a-9d20-d537ea1209df" providerId="ADAL" clId="{F8772E45-1623-4E60-B4DF-CCDD557B2419}" dt="2024-04-11T17:11:05.145" v="941" actId="47"/>
        <pc:sldMkLst>
          <pc:docMk/>
          <pc:sldMk cId="348579463" sldId="480"/>
        </pc:sldMkLst>
      </pc:sldChg>
      <pc:sldChg chg="add del modTransition">
        <pc:chgData name="Teressa Chikohora" userId="b3d6fc4f-c441-4d4a-9d20-d537ea1209df" providerId="ADAL" clId="{F8772E45-1623-4E60-B4DF-CCDD557B2419}" dt="2024-04-12T15:52:12.564" v="2126" actId="47"/>
        <pc:sldMkLst>
          <pc:docMk/>
          <pc:sldMk cId="3038064606" sldId="482"/>
        </pc:sldMkLst>
      </pc:sldChg>
      <pc:sldChg chg="modSp add del mod modTransition">
        <pc:chgData name="Teressa Chikohora" userId="b3d6fc4f-c441-4d4a-9d20-d537ea1209df" providerId="ADAL" clId="{F8772E45-1623-4E60-B4DF-CCDD557B2419}" dt="2024-04-12T15:52:18.972" v="2128" actId="47"/>
        <pc:sldMkLst>
          <pc:docMk/>
          <pc:sldMk cId="131711461" sldId="485"/>
        </pc:sldMkLst>
        <pc:spChg chg="mod">
          <ac:chgData name="Teressa Chikohora" userId="b3d6fc4f-c441-4d4a-9d20-d537ea1209df" providerId="ADAL" clId="{F8772E45-1623-4E60-B4DF-CCDD557B2419}" dt="2024-04-12T12:37:28.194" v="1071" actId="27636"/>
          <ac:spMkLst>
            <pc:docMk/>
            <pc:sldMk cId="131711461" sldId="485"/>
            <ac:spMk id="15" creationId="{005CED6A-A5A7-4341-8E5F-61ACE04CC2A1}"/>
          </ac:spMkLst>
        </pc:spChg>
      </pc:sldChg>
      <pc:sldChg chg="add del modTransition">
        <pc:chgData name="Teressa Chikohora" userId="b3d6fc4f-c441-4d4a-9d20-d537ea1209df" providerId="ADAL" clId="{F8772E45-1623-4E60-B4DF-CCDD557B2419}" dt="2024-04-12T15:52:20.193" v="2129" actId="47"/>
        <pc:sldMkLst>
          <pc:docMk/>
          <pc:sldMk cId="542781080" sldId="486"/>
        </pc:sldMkLst>
      </pc:sldChg>
      <pc:sldChg chg="add del modTransition">
        <pc:chgData name="Teressa Chikohora" userId="b3d6fc4f-c441-4d4a-9d20-d537ea1209df" providerId="ADAL" clId="{F8772E45-1623-4E60-B4DF-CCDD557B2419}" dt="2024-04-12T16:00:03.766" v="2153" actId="47"/>
        <pc:sldMkLst>
          <pc:docMk/>
          <pc:sldMk cId="647615283" sldId="491"/>
        </pc:sldMkLst>
      </pc:sldChg>
      <pc:sldChg chg="add del modTransition">
        <pc:chgData name="Teressa Chikohora" userId="b3d6fc4f-c441-4d4a-9d20-d537ea1209df" providerId="ADAL" clId="{F8772E45-1623-4E60-B4DF-CCDD557B2419}" dt="2024-04-12T15:52:27.215" v="2132" actId="47"/>
        <pc:sldMkLst>
          <pc:docMk/>
          <pc:sldMk cId="718784647" sldId="494"/>
        </pc:sldMkLst>
      </pc:sldChg>
      <pc:sldChg chg="modSp add del mod modTransition">
        <pc:chgData name="Teressa Chikohora" userId="b3d6fc4f-c441-4d4a-9d20-d537ea1209df" providerId="ADAL" clId="{F8772E45-1623-4E60-B4DF-CCDD557B2419}" dt="2024-04-12T15:52:23.529" v="2131" actId="47"/>
        <pc:sldMkLst>
          <pc:docMk/>
          <pc:sldMk cId="491783668" sldId="495"/>
        </pc:sldMkLst>
        <pc:spChg chg="mod">
          <ac:chgData name="Teressa Chikohora" userId="b3d6fc4f-c441-4d4a-9d20-d537ea1209df" providerId="ADAL" clId="{F8772E45-1623-4E60-B4DF-CCDD557B2419}" dt="2024-04-12T12:37:28.214" v="1073" actId="27636"/>
          <ac:spMkLst>
            <pc:docMk/>
            <pc:sldMk cId="491783668" sldId="495"/>
            <ac:spMk id="15" creationId="{005CED6A-A5A7-4341-8E5F-61ACE04CC2A1}"/>
          </ac:spMkLst>
        </pc:spChg>
      </pc:sldChg>
      <pc:sldChg chg="modSp add del mod modTransition">
        <pc:chgData name="Teressa Chikohora" userId="b3d6fc4f-c441-4d4a-9d20-d537ea1209df" providerId="ADAL" clId="{F8772E45-1623-4E60-B4DF-CCDD557B2419}" dt="2024-04-12T15:52:21.689" v="2130" actId="47"/>
        <pc:sldMkLst>
          <pc:docMk/>
          <pc:sldMk cId="2960720386" sldId="496"/>
        </pc:sldMkLst>
        <pc:spChg chg="mod">
          <ac:chgData name="Teressa Chikohora" userId="b3d6fc4f-c441-4d4a-9d20-d537ea1209df" providerId="ADAL" clId="{F8772E45-1623-4E60-B4DF-CCDD557B2419}" dt="2024-04-12T12:37:28.203" v="1072" actId="27636"/>
          <ac:spMkLst>
            <pc:docMk/>
            <pc:sldMk cId="2960720386" sldId="496"/>
            <ac:spMk id="4" creationId="{8DD6424C-9B25-3C45-B639-22D691853310}"/>
          </ac:spMkLst>
        </pc:spChg>
      </pc:sldChg>
      <pc:sldChg chg="add del modTransition">
        <pc:chgData name="Teressa Chikohora" userId="b3d6fc4f-c441-4d4a-9d20-d537ea1209df" providerId="ADAL" clId="{F8772E45-1623-4E60-B4DF-CCDD557B2419}" dt="2024-04-12T16:00:13.058" v="2155" actId="47"/>
        <pc:sldMkLst>
          <pc:docMk/>
          <pc:sldMk cId="493976506" sldId="499"/>
        </pc:sldMkLst>
      </pc:sldChg>
      <pc:sldChg chg="modSp add del mod modTransition">
        <pc:chgData name="Teressa Chikohora" userId="b3d6fc4f-c441-4d4a-9d20-d537ea1209df" providerId="ADAL" clId="{F8772E45-1623-4E60-B4DF-CCDD557B2419}" dt="2024-04-12T15:52:38.620" v="2136" actId="47"/>
        <pc:sldMkLst>
          <pc:docMk/>
          <pc:sldMk cId="1356341370" sldId="502"/>
        </pc:sldMkLst>
        <pc:spChg chg="mod">
          <ac:chgData name="Teressa Chikohora" userId="b3d6fc4f-c441-4d4a-9d20-d537ea1209df" providerId="ADAL" clId="{F8772E45-1623-4E60-B4DF-CCDD557B2419}" dt="2024-04-12T12:37:28.214" v="1074" actId="27636"/>
          <ac:spMkLst>
            <pc:docMk/>
            <pc:sldMk cId="1356341370" sldId="502"/>
            <ac:spMk id="15" creationId="{005CED6A-A5A7-4341-8E5F-61ACE04CC2A1}"/>
          </ac:spMkLst>
        </pc:spChg>
      </pc:sldChg>
      <pc:sldChg chg="add del modTransition">
        <pc:chgData name="Teressa Chikohora" userId="b3d6fc4f-c441-4d4a-9d20-d537ea1209df" providerId="ADAL" clId="{F8772E45-1623-4E60-B4DF-CCDD557B2419}" dt="2024-04-12T15:52:51.519" v="2137" actId="47"/>
        <pc:sldMkLst>
          <pc:docMk/>
          <pc:sldMk cId="857657486" sldId="503"/>
        </pc:sldMkLst>
      </pc:sldChg>
      <pc:sldChg chg="modSp add del mod modTransition">
        <pc:chgData name="Teressa Chikohora" userId="b3d6fc4f-c441-4d4a-9d20-d537ea1209df" providerId="ADAL" clId="{F8772E45-1623-4E60-B4DF-CCDD557B2419}" dt="2024-04-12T15:52:57.419" v="2139" actId="47"/>
        <pc:sldMkLst>
          <pc:docMk/>
          <pc:sldMk cId="4194019349" sldId="504"/>
        </pc:sldMkLst>
        <pc:spChg chg="mod">
          <ac:chgData name="Teressa Chikohora" userId="b3d6fc4f-c441-4d4a-9d20-d537ea1209df" providerId="ADAL" clId="{F8772E45-1623-4E60-B4DF-CCDD557B2419}" dt="2024-04-12T12:37:28.231" v="1075" actId="27636"/>
          <ac:spMkLst>
            <pc:docMk/>
            <pc:sldMk cId="4194019349" sldId="504"/>
            <ac:spMk id="2" creationId="{61365102-6F14-4FB7-8C3C-AB618E6179A2}"/>
          </ac:spMkLst>
        </pc:spChg>
        <pc:spChg chg="mod">
          <ac:chgData name="Teressa Chikohora" userId="b3d6fc4f-c441-4d4a-9d20-d537ea1209df" providerId="ADAL" clId="{F8772E45-1623-4E60-B4DF-CCDD557B2419}" dt="2024-04-12T12:37:28.231" v="1076" actId="27636"/>
          <ac:spMkLst>
            <pc:docMk/>
            <pc:sldMk cId="4194019349" sldId="504"/>
            <ac:spMk id="15" creationId="{005CED6A-A5A7-4341-8E5F-61ACE04CC2A1}"/>
          </ac:spMkLst>
        </pc:spChg>
      </pc:sldChg>
      <pc:sldChg chg="add del modTransition">
        <pc:chgData name="Teressa Chikohora" userId="b3d6fc4f-c441-4d4a-9d20-d537ea1209df" providerId="ADAL" clId="{F8772E45-1623-4E60-B4DF-CCDD557B2419}" dt="2024-04-12T15:52:52.858" v="2138" actId="47"/>
        <pc:sldMkLst>
          <pc:docMk/>
          <pc:sldMk cId="1391517395" sldId="505"/>
        </pc:sldMkLst>
      </pc:sldChg>
      <pc:sldChg chg="add del modTransition">
        <pc:chgData name="Teressa Chikohora" userId="b3d6fc4f-c441-4d4a-9d20-d537ea1209df" providerId="ADAL" clId="{F8772E45-1623-4E60-B4DF-CCDD557B2419}" dt="2024-04-12T15:52:27.989" v="2133" actId="47"/>
        <pc:sldMkLst>
          <pc:docMk/>
          <pc:sldMk cId="37709381" sldId="507"/>
        </pc:sldMkLst>
      </pc:sldChg>
      <pc:sldChg chg="modSp add del mod modTransition">
        <pc:chgData name="Teressa Chikohora" userId="b3d6fc4f-c441-4d4a-9d20-d537ea1209df" providerId="ADAL" clId="{F8772E45-1623-4E60-B4DF-CCDD557B2419}" dt="2024-04-12T16:00:18.528" v="2159" actId="47"/>
        <pc:sldMkLst>
          <pc:docMk/>
          <pc:sldMk cId="1839686802" sldId="509"/>
        </pc:sldMkLst>
        <pc:spChg chg="mod">
          <ac:chgData name="Teressa Chikohora" userId="b3d6fc4f-c441-4d4a-9d20-d537ea1209df" providerId="ADAL" clId="{F8772E45-1623-4E60-B4DF-CCDD557B2419}" dt="2024-04-12T12:37:28.272" v="1079" actId="27636"/>
          <ac:spMkLst>
            <pc:docMk/>
            <pc:sldMk cId="1839686802" sldId="509"/>
            <ac:spMk id="15" creationId="{005CED6A-A5A7-4341-8E5F-61ACE04CC2A1}"/>
          </ac:spMkLst>
        </pc:spChg>
      </pc:sldChg>
      <pc:sldChg chg="modSp add del mod modTransition">
        <pc:chgData name="Teressa Chikohora" userId="b3d6fc4f-c441-4d4a-9d20-d537ea1209df" providerId="ADAL" clId="{F8772E45-1623-4E60-B4DF-CCDD557B2419}" dt="2024-04-12T16:00:14.272" v="2156" actId="47"/>
        <pc:sldMkLst>
          <pc:docMk/>
          <pc:sldMk cId="3444676500" sldId="511"/>
        </pc:sldMkLst>
        <pc:spChg chg="mod">
          <ac:chgData name="Teressa Chikohora" userId="b3d6fc4f-c441-4d4a-9d20-d537ea1209df" providerId="ADAL" clId="{F8772E45-1623-4E60-B4DF-CCDD557B2419}" dt="2024-04-12T12:37:28.258" v="1078" actId="27636"/>
          <ac:spMkLst>
            <pc:docMk/>
            <pc:sldMk cId="3444676500" sldId="511"/>
            <ac:spMk id="15" creationId="{005CED6A-A5A7-4341-8E5F-61ACE04CC2A1}"/>
          </ac:spMkLst>
        </pc:spChg>
      </pc:sldChg>
      <pc:sldChg chg="add del modTransition">
        <pc:chgData name="Teressa Chikohora" userId="b3d6fc4f-c441-4d4a-9d20-d537ea1209df" providerId="ADAL" clId="{F8772E45-1623-4E60-B4DF-CCDD557B2419}" dt="2024-04-12T16:00:15.954" v="2157" actId="47"/>
        <pc:sldMkLst>
          <pc:docMk/>
          <pc:sldMk cId="2864220462" sldId="512"/>
        </pc:sldMkLst>
      </pc:sldChg>
      <pc:sldChg chg="add del">
        <pc:chgData name="Teressa Chikohora" userId="b3d6fc4f-c441-4d4a-9d20-d537ea1209df" providerId="ADAL" clId="{F8772E45-1623-4E60-B4DF-CCDD557B2419}" dt="2024-04-11T17:21:57.062" v="1042" actId="47"/>
        <pc:sldMkLst>
          <pc:docMk/>
          <pc:sldMk cId="3441685711" sldId="512"/>
        </pc:sldMkLst>
      </pc:sldChg>
      <pc:sldChg chg="add del modTransition">
        <pc:chgData name="Teressa Chikohora" userId="b3d6fc4f-c441-4d4a-9d20-d537ea1209df" providerId="ADAL" clId="{F8772E45-1623-4E60-B4DF-CCDD557B2419}" dt="2024-04-12T15:52:35.893" v="2135" actId="47"/>
        <pc:sldMkLst>
          <pc:docMk/>
          <pc:sldMk cId="3732711871" sldId="515"/>
        </pc:sldMkLst>
      </pc:sldChg>
      <pc:sldChg chg="modSp add del mod modTransition">
        <pc:chgData name="Teressa Chikohora" userId="b3d6fc4f-c441-4d4a-9d20-d537ea1209df" providerId="ADAL" clId="{F8772E45-1623-4E60-B4DF-CCDD557B2419}" dt="2024-04-12T16:00:19.430" v="2160" actId="47"/>
        <pc:sldMkLst>
          <pc:docMk/>
          <pc:sldMk cId="381875803" sldId="516"/>
        </pc:sldMkLst>
        <pc:spChg chg="mod">
          <ac:chgData name="Teressa Chikohora" userId="b3d6fc4f-c441-4d4a-9d20-d537ea1209df" providerId="ADAL" clId="{F8772E45-1623-4E60-B4DF-CCDD557B2419}" dt="2024-04-12T12:37:28.300" v="1080" actId="27636"/>
          <ac:spMkLst>
            <pc:docMk/>
            <pc:sldMk cId="381875803" sldId="516"/>
            <ac:spMk id="15" creationId="{005CED6A-A5A7-4341-8E5F-61ACE04CC2A1}"/>
          </ac:spMkLst>
        </pc:spChg>
      </pc:sldChg>
      <pc:sldChg chg="modSp add del mod modTransition">
        <pc:chgData name="Teressa Chikohora" userId="b3d6fc4f-c441-4d4a-9d20-d537ea1209df" providerId="ADAL" clId="{F8772E45-1623-4E60-B4DF-CCDD557B2419}" dt="2024-04-12T16:00:26.213" v="2161" actId="47"/>
        <pc:sldMkLst>
          <pc:docMk/>
          <pc:sldMk cId="2873471468" sldId="517"/>
        </pc:sldMkLst>
        <pc:spChg chg="mod">
          <ac:chgData name="Teressa Chikohora" userId="b3d6fc4f-c441-4d4a-9d20-d537ea1209df" providerId="ADAL" clId="{F8772E45-1623-4E60-B4DF-CCDD557B2419}" dt="2024-04-12T12:37:28.323" v="1081" actId="27636"/>
          <ac:spMkLst>
            <pc:docMk/>
            <pc:sldMk cId="2873471468" sldId="517"/>
            <ac:spMk id="15" creationId="{005CED6A-A5A7-4341-8E5F-61ACE04CC2A1}"/>
          </ac:spMkLst>
        </pc:spChg>
      </pc:sldChg>
      <pc:sldChg chg="modSp add del mod modTransition">
        <pc:chgData name="Teressa Chikohora" userId="b3d6fc4f-c441-4d4a-9d20-d537ea1209df" providerId="ADAL" clId="{F8772E45-1623-4E60-B4DF-CCDD557B2419}" dt="2024-04-12T16:23:34.309" v="2195" actId="47"/>
        <pc:sldMkLst>
          <pc:docMk/>
          <pc:sldMk cId="4252103882" sldId="518"/>
        </pc:sldMkLst>
        <pc:spChg chg="mod">
          <ac:chgData name="Teressa Chikohora" userId="b3d6fc4f-c441-4d4a-9d20-d537ea1209df" providerId="ADAL" clId="{F8772E45-1623-4E60-B4DF-CCDD557B2419}" dt="2024-04-12T12:37:28.323" v="1082" actId="27636"/>
          <ac:spMkLst>
            <pc:docMk/>
            <pc:sldMk cId="4252103882" sldId="518"/>
            <ac:spMk id="15" creationId="{005CED6A-A5A7-4341-8E5F-61ACE04CC2A1}"/>
          </ac:spMkLst>
        </pc:spChg>
      </pc:sldChg>
      <pc:sldChg chg="add del">
        <pc:chgData name="Teressa Chikohora" userId="b3d6fc4f-c441-4d4a-9d20-d537ea1209df" providerId="ADAL" clId="{F8772E45-1623-4E60-B4DF-CCDD557B2419}" dt="2024-04-11T17:21:57.062" v="1042" actId="47"/>
        <pc:sldMkLst>
          <pc:docMk/>
          <pc:sldMk cId="1136104900" sldId="519"/>
        </pc:sldMkLst>
      </pc:sldChg>
      <pc:sldChg chg="modSp add del mod modTransition">
        <pc:chgData name="Teressa Chikohora" userId="b3d6fc4f-c441-4d4a-9d20-d537ea1209df" providerId="ADAL" clId="{F8772E45-1623-4E60-B4DF-CCDD557B2419}" dt="2024-04-12T16:00:11.348" v="2154" actId="47"/>
        <pc:sldMkLst>
          <pc:docMk/>
          <pc:sldMk cId="761039364" sldId="521"/>
        </pc:sldMkLst>
        <pc:spChg chg="mod">
          <ac:chgData name="Teressa Chikohora" userId="b3d6fc4f-c441-4d4a-9d20-d537ea1209df" providerId="ADAL" clId="{F8772E45-1623-4E60-B4DF-CCDD557B2419}" dt="2024-04-12T12:37:28.258" v="1077" actId="27636"/>
          <ac:spMkLst>
            <pc:docMk/>
            <pc:sldMk cId="761039364" sldId="521"/>
            <ac:spMk id="15" creationId="{005CED6A-A5A7-4341-8E5F-61ACE04CC2A1}"/>
          </ac:spMkLst>
        </pc:spChg>
      </pc:sldChg>
      <pc:sldChg chg="add del">
        <pc:chgData name="Teressa Chikohora" userId="b3d6fc4f-c441-4d4a-9d20-d537ea1209df" providerId="ADAL" clId="{F8772E45-1623-4E60-B4DF-CCDD557B2419}" dt="2024-04-11T17:21:57.062" v="1042" actId="47"/>
        <pc:sldMkLst>
          <pc:docMk/>
          <pc:sldMk cId="782962282" sldId="522"/>
        </pc:sldMkLst>
      </pc:sldChg>
      <pc:sldChg chg="add del modTransition">
        <pc:chgData name="Teressa Chikohora" userId="b3d6fc4f-c441-4d4a-9d20-d537ea1209df" providerId="ADAL" clId="{F8772E45-1623-4E60-B4DF-CCDD557B2419}" dt="2024-04-12T16:00:16.993" v="2158" actId="47"/>
        <pc:sldMkLst>
          <pc:docMk/>
          <pc:sldMk cId="2244456772" sldId="522"/>
        </pc:sldMkLst>
      </pc:sldChg>
      <pc:sldChg chg="add del modTransition">
        <pc:chgData name="Teressa Chikohora" userId="b3d6fc4f-c441-4d4a-9d20-d537ea1209df" providerId="ADAL" clId="{F8772E45-1623-4E60-B4DF-CCDD557B2419}" dt="2024-04-12T15:52:17.385" v="2127" actId="47"/>
        <pc:sldMkLst>
          <pc:docMk/>
          <pc:sldMk cId="2108405067" sldId="523"/>
        </pc:sldMkLst>
      </pc:sldChg>
      <pc:sldChg chg="add del modTransition">
        <pc:chgData name="Teressa Chikohora" userId="b3d6fc4f-c441-4d4a-9d20-d537ea1209df" providerId="ADAL" clId="{F8772E45-1623-4E60-B4DF-CCDD557B2419}" dt="2024-04-12T15:52:30.627" v="2134" actId="47"/>
        <pc:sldMkLst>
          <pc:docMk/>
          <pc:sldMk cId="692355473" sldId="524"/>
        </pc:sldMkLst>
      </pc:sldChg>
      <pc:sldChg chg="add del modTransition">
        <pc:chgData name="Teressa Chikohora" userId="b3d6fc4f-c441-4d4a-9d20-d537ea1209df" providerId="ADAL" clId="{F8772E45-1623-4E60-B4DF-CCDD557B2419}" dt="2024-04-12T15:58:04.359" v="2152" actId="47"/>
        <pc:sldMkLst>
          <pc:docMk/>
          <pc:sldMk cId="2504718863" sldId="525"/>
        </pc:sldMkLst>
      </pc:sldChg>
      <pc:sldChg chg="modSp add mod modTransition">
        <pc:chgData name="Teressa Chikohora" userId="b3d6fc4f-c441-4d4a-9d20-d537ea1209df" providerId="ADAL" clId="{F8772E45-1623-4E60-B4DF-CCDD557B2419}" dt="2024-04-12T15:18:26.017" v="1961" actId="20577"/>
        <pc:sldMkLst>
          <pc:docMk/>
          <pc:sldMk cId="616051240" sldId="527"/>
        </pc:sldMkLst>
        <pc:spChg chg="mod">
          <ac:chgData name="Teressa Chikohora" userId="b3d6fc4f-c441-4d4a-9d20-d537ea1209df" providerId="ADAL" clId="{F8772E45-1623-4E60-B4DF-CCDD557B2419}" dt="2024-04-12T15:18:26.017" v="1961" actId="20577"/>
          <ac:spMkLst>
            <pc:docMk/>
            <pc:sldMk cId="616051240" sldId="527"/>
            <ac:spMk id="2" creationId="{BBA95336-8178-B867-BF07-9A5253A3FA13}"/>
          </ac:spMkLst>
        </pc:spChg>
      </pc:sldChg>
      <pc:sldChg chg="modSp add del mod modTransition">
        <pc:chgData name="Teressa Chikohora" userId="b3d6fc4f-c441-4d4a-9d20-d537ea1209df" providerId="ADAL" clId="{F8772E45-1623-4E60-B4DF-CCDD557B2419}" dt="2024-04-12T15:18:37.293" v="1962" actId="47"/>
        <pc:sldMkLst>
          <pc:docMk/>
          <pc:sldMk cId="2898266662" sldId="528"/>
        </pc:sldMkLst>
        <pc:spChg chg="mod">
          <ac:chgData name="Teressa Chikohora" userId="b3d6fc4f-c441-4d4a-9d20-d537ea1209df" providerId="ADAL" clId="{F8772E45-1623-4E60-B4DF-CCDD557B2419}" dt="2024-04-12T15:16:14.573" v="1921" actId="27636"/>
          <ac:spMkLst>
            <pc:docMk/>
            <pc:sldMk cId="2898266662" sldId="528"/>
            <ac:spMk id="3" creationId="{88959B25-3A79-B405-24CE-F3B4C0FC44D9}"/>
          </ac:spMkLst>
        </pc:spChg>
      </pc:sldChg>
      <pc:sldChg chg="del">
        <pc:chgData name="Teressa Chikohora" userId="b3d6fc4f-c441-4d4a-9d20-d537ea1209df" providerId="ADAL" clId="{F8772E45-1623-4E60-B4DF-CCDD557B2419}" dt="2024-04-11T17:11:06.497" v="943" actId="47"/>
        <pc:sldMkLst>
          <pc:docMk/>
          <pc:sldMk cId="2742604742" sldId="529"/>
        </pc:sldMkLst>
      </pc:sldChg>
      <pc:sldChg chg="del">
        <pc:chgData name="Teressa Chikohora" userId="b3d6fc4f-c441-4d4a-9d20-d537ea1209df" providerId="ADAL" clId="{F8772E45-1623-4E60-B4DF-CCDD557B2419}" dt="2024-04-11T17:11:07.328" v="944" actId="47"/>
        <pc:sldMkLst>
          <pc:docMk/>
          <pc:sldMk cId="2652647300" sldId="530"/>
        </pc:sldMkLst>
      </pc:sldChg>
      <pc:sldChg chg="add del">
        <pc:chgData name="Teressa Chikohora" userId="b3d6fc4f-c441-4d4a-9d20-d537ea1209df" providerId="ADAL" clId="{F8772E45-1623-4E60-B4DF-CCDD557B2419}" dt="2024-04-11T17:21:11.435" v="1041" actId="47"/>
        <pc:sldMkLst>
          <pc:docMk/>
          <pc:sldMk cId="1395603985" sldId="531"/>
        </pc:sldMkLst>
      </pc:sldChg>
      <pc:sldChg chg="add del">
        <pc:chgData name="Teressa Chikohora" userId="b3d6fc4f-c441-4d4a-9d20-d537ea1209df" providerId="ADAL" clId="{F8772E45-1623-4E60-B4DF-CCDD557B2419}" dt="2024-04-11T17:21:11.435" v="1041" actId="47"/>
        <pc:sldMkLst>
          <pc:docMk/>
          <pc:sldMk cId="134682038" sldId="532"/>
        </pc:sldMkLst>
      </pc:sldChg>
      <pc:sldChg chg="add del">
        <pc:chgData name="Teressa Chikohora" userId="b3d6fc4f-c441-4d4a-9d20-d537ea1209df" providerId="ADAL" clId="{F8772E45-1623-4E60-B4DF-CCDD557B2419}" dt="2024-04-11T17:21:11.435" v="1041" actId="47"/>
        <pc:sldMkLst>
          <pc:docMk/>
          <pc:sldMk cId="2658011515" sldId="533"/>
        </pc:sldMkLst>
      </pc:sldChg>
      <pc:sldChg chg="add del">
        <pc:chgData name="Teressa Chikohora" userId="b3d6fc4f-c441-4d4a-9d20-d537ea1209df" providerId="ADAL" clId="{F8772E45-1623-4E60-B4DF-CCDD557B2419}" dt="2024-04-11T17:21:57.062" v="1042" actId="47"/>
        <pc:sldMkLst>
          <pc:docMk/>
          <pc:sldMk cId="949352450" sldId="540"/>
        </pc:sldMkLst>
      </pc:sldChg>
      <pc:sldChg chg="add del">
        <pc:chgData name="Teressa Chikohora" userId="b3d6fc4f-c441-4d4a-9d20-d537ea1209df" providerId="ADAL" clId="{F8772E45-1623-4E60-B4DF-CCDD557B2419}" dt="2024-04-11T17:21:57.062" v="1042" actId="47"/>
        <pc:sldMkLst>
          <pc:docMk/>
          <pc:sldMk cId="2712758790" sldId="541"/>
        </pc:sldMkLst>
      </pc:sldChg>
      <pc:sldChg chg="add del">
        <pc:chgData name="Teressa Chikohora" userId="b3d6fc4f-c441-4d4a-9d20-d537ea1209df" providerId="ADAL" clId="{F8772E45-1623-4E60-B4DF-CCDD557B2419}" dt="2024-04-11T17:21:57.062" v="1042" actId="47"/>
        <pc:sldMkLst>
          <pc:docMk/>
          <pc:sldMk cId="424003295" sldId="542"/>
        </pc:sldMkLst>
      </pc:sldChg>
      <pc:sldChg chg="del">
        <pc:chgData name="Teressa Chikohora" userId="b3d6fc4f-c441-4d4a-9d20-d537ea1209df" providerId="ADAL" clId="{F8772E45-1623-4E60-B4DF-CCDD557B2419}" dt="2024-04-12T12:37:51.229" v="1083" actId="47"/>
        <pc:sldMkLst>
          <pc:docMk/>
          <pc:sldMk cId="724270513" sldId="543"/>
        </pc:sldMkLst>
      </pc:sldChg>
      <pc:sldChg chg="modSp mod">
        <pc:chgData name="Teressa Chikohora" userId="b3d6fc4f-c441-4d4a-9d20-d537ea1209df" providerId="ADAL" clId="{F8772E45-1623-4E60-B4DF-CCDD557B2419}" dt="2024-04-11T17:13:02.279" v="1038" actId="20577"/>
        <pc:sldMkLst>
          <pc:docMk/>
          <pc:sldMk cId="69405870" sldId="544"/>
        </pc:sldMkLst>
        <pc:spChg chg="mod">
          <ac:chgData name="Teressa Chikohora" userId="b3d6fc4f-c441-4d4a-9d20-d537ea1209df" providerId="ADAL" clId="{F8772E45-1623-4E60-B4DF-CCDD557B2419}" dt="2024-04-11T17:13:02.279" v="1038" actId="20577"/>
          <ac:spMkLst>
            <pc:docMk/>
            <pc:sldMk cId="69405870" sldId="544"/>
            <ac:spMk id="15" creationId="{005CED6A-A5A7-4341-8E5F-61ACE04CC2A1}"/>
          </ac:spMkLst>
        </pc:spChg>
      </pc:sldChg>
      <pc:sldChg chg="modSp mod">
        <pc:chgData name="Teressa Chikohora" userId="b3d6fc4f-c441-4d4a-9d20-d537ea1209df" providerId="ADAL" clId="{F8772E45-1623-4E60-B4DF-CCDD557B2419}" dt="2024-04-12T12:48:06.285" v="1142" actId="27636"/>
        <pc:sldMkLst>
          <pc:docMk/>
          <pc:sldMk cId="858750523" sldId="545"/>
        </pc:sldMkLst>
        <pc:spChg chg="mod">
          <ac:chgData name="Teressa Chikohora" userId="b3d6fc4f-c441-4d4a-9d20-d537ea1209df" providerId="ADAL" clId="{F8772E45-1623-4E60-B4DF-CCDD557B2419}" dt="2024-04-12T12:48:06.285" v="1142" actId="27636"/>
          <ac:spMkLst>
            <pc:docMk/>
            <pc:sldMk cId="858750523" sldId="545"/>
            <ac:spMk id="15" creationId="{005CED6A-A5A7-4341-8E5F-61ACE04CC2A1}"/>
          </ac:spMkLst>
        </pc:spChg>
      </pc:sldChg>
      <pc:sldChg chg="modSp mod">
        <pc:chgData name="Teressa Chikohora" userId="b3d6fc4f-c441-4d4a-9d20-d537ea1209df" providerId="ADAL" clId="{F8772E45-1623-4E60-B4DF-CCDD557B2419}" dt="2024-04-12T12:48:53.007" v="1151" actId="12"/>
        <pc:sldMkLst>
          <pc:docMk/>
          <pc:sldMk cId="2102142420" sldId="546"/>
        </pc:sldMkLst>
        <pc:spChg chg="mod">
          <ac:chgData name="Teressa Chikohora" userId="b3d6fc4f-c441-4d4a-9d20-d537ea1209df" providerId="ADAL" clId="{F8772E45-1623-4E60-B4DF-CCDD557B2419}" dt="2024-04-12T12:48:53.007" v="1151" actId="12"/>
          <ac:spMkLst>
            <pc:docMk/>
            <pc:sldMk cId="2102142420" sldId="546"/>
            <ac:spMk id="15" creationId="{005CED6A-A5A7-4341-8E5F-61ACE04CC2A1}"/>
          </ac:spMkLst>
        </pc:spChg>
      </pc:sldChg>
      <pc:sldChg chg="modSp mod">
        <pc:chgData name="Teressa Chikohora" userId="b3d6fc4f-c441-4d4a-9d20-d537ea1209df" providerId="ADAL" clId="{F8772E45-1623-4E60-B4DF-CCDD557B2419}" dt="2024-04-12T12:46:57.814" v="1135" actId="14100"/>
        <pc:sldMkLst>
          <pc:docMk/>
          <pc:sldMk cId="3763531563" sldId="547"/>
        </pc:sldMkLst>
        <pc:spChg chg="mod">
          <ac:chgData name="Teressa Chikohora" userId="b3d6fc4f-c441-4d4a-9d20-d537ea1209df" providerId="ADAL" clId="{F8772E45-1623-4E60-B4DF-CCDD557B2419}" dt="2024-04-12T12:46:57.814" v="1135" actId="14100"/>
          <ac:spMkLst>
            <pc:docMk/>
            <pc:sldMk cId="3763531563" sldId="547"/>
            <ac:spMk id="15" creationId="{005CED6A-A5A7-4341-8E5F-61ACE04CC2A1}"/>
          </ac:spMkLst>
        </pc:spChg>
      </pc:sldChg>
      <pc:sldChg chg="add del">
        <pc:chgData name="Teressa Chikohora" userId="b3d6fc4f-c441-4d4a-9d20-d537ea1209df" providerId="ADAL" clId="{F8772E45-1623-4E60-B4DF-CCDD557B2419}" dt="2024-04-11T17:21:57.062" v="1042" actId="47"/>
        <pc:sldMkLst>
          <pc:docMk/>
          <pc:sldMk cId="1598600803" sldId="552"/>
        </pc:sldMkLst>
      </pc:sldChg>
      <pc:sldChg chg="new del">
        <pc:chgData name="Teressa Chikohora" userId="b3d6fc4f-c441-4d4a-9d20-d537ea1209df" providerId="ADAL" clId="{F8772E45-1623-4E60-B4DF-CCDD557B2419}" dt="2024-04-10T11:02:46.474" v="28" actId="680"/>
        <pc:sldMkLst>
          <pc:docMk/>
          <pc:sldMk cId="1537894483" sldId="553"/>
        </pc:sldMkLst>
      </pc:sldChg>
      <pc:sldChg chg="add del">
        <pc:chgData name="Teressa Chikohora" userId="b3d6fc4f-c441-4d4a-9d20-d537ea1209df" providerId="ADAL" clId="{F8772E45-1623-4E60-B4DF-CCDD557B2419}" dt="2024-04-11T17:10:58.902" v="933" actId="47"/>
        <pc:sldMkLst>
          <pc:docMk/>
          <pc:sldMk cId="1645868536" sldId="553"/>
        </pc:sldMkLst>
      </pc:sldChg>
      <pc:sldChg chg="modSp new del mod">
        <pc:chgData name="Teressa Chikohora" userId="b3d6fc4f-c441-4d4a-9d20-d537ea1209df" providerId="ADAL" clId="{F8772E45-1623-4E60-B4DF-CCDD557B2419}" dt="2024-04-10T11:05:08.008" v="277" actId="47"/>
        <pc:sldMkLst>
          <pc:docMk/>
          <pc:sldMk cId="3073654467" sldId="553"/>
        </pc:sldMkLst>
        <pc:spChg chg="mod">
          <ac:chgData name="Teressa Chikohora" userId="b3d6fc4f-c441-4d4a-9d20-d537ea1209df" providerId="ADAL" clId="{F8772E45-1623-4E60-B4DF-CCDD557B2419}" dt="2024-04-10T11:02:57.109" v="34" actId="20577"/>
          <ac:spMkLst>
            <pc:docMk/>
            <pc:sldMk cId="3073654467" sldId="553"/>
            <ac:spMk id="2" creationId="{4402C5EF-1A0E-E3FE-DF6F-4608C8CC7343}"/>
          </ac:spMkLst>
        </pc:spChg>
        <pc:spChg chg="mod">
          <ac:chgData name="Teressa Chikohora" userId="b3d6fc4f-c441-4d4a-9d20-d537ea1209df" providerId="ADAL" clId="{F8772E45-1623-4E60-B4DF-CCDD557B2419}" dt="2024-04-10T11:04:36.480" v="260" actId="20577"/>
          <ac:spMkLst>
            <pc:docMk/>
            <pc:sldMk cId="3073654467" sldId="553"/>
            <ac:spMk id="3" creationId="{12B40038-48AB-C330-7243-5904A34AF5C2}"/>
          </ac:spMkLst>
        </pc:spChg>
      </pc:sldChg>
      <pc:sldChg chg="modSp new del mod">
        <pc:chgData name="Teressa Chikohora" userId="b3d6fc4f-c441-4d4a-9d20-d537ea1209df" providerId="ADAL" clId="{F8772E45-1623-4E60-B4DF-CCDD557B2419}" dt="2024-04-10T13:43:04.127" v="547" actId="47"/>
        <pc:sldMkLst>
          <pc:docMk/>
          <pc:sldMk cId="2648309049" sldId="554"/>
        </pc:sldMkLst>
        <pc:spChg chg="mod">
          <ac:chgData name="Teressa Chikohora" userId="b3d6fc4f-c441-4d4a-9d20-d537ea1209df" providerId="ADAL" clId="{F8772E45-1623-4E60-B4DF-CCDD557B2419}" dt="2024-04-10T11:04:45.888" v="268" actId="20577"/>
          <ac:spMkLst>
            <pc:docMk/>
            <pc:sldMk cId="2648309049" sldId="554"/>
            <ac:spMk id="2" creationId="{73C60308-3535-1760-3D99-43E7981DC647}"/>
          </ac:spMkLst>
        </pc:spChg>
        <pc:spChg chg="mod">
          <ac:chgData name="Teressa Chikohora" userId="b3d6fc4f-c441-4d4a-9d20-d537ea1209df" providerId="ADAL" clId="{F8772E45-1623-4E60-B4DF-CCDD557B2419}" dt="2024-04-10T13:22:03.211" v="546" actId="14100"/>
          <ac:spMkLst>
            <pc:docMk/>
            <pc:sldMk cId="2648309049" sldId="554"/>
            <ac:spMk id="3" creationId="{079ED1EE-D8EC-8434-0688-70D2A0CC0045}"/>
          </ac:spMkLst>
        </pc:spChg>
      </pc:sldChg>
      <pc:sldChg chg="modSp add mod">
        <pc:chgData name="Teressa Chikohora" userId="b3d6fc4f-c441-4d4a-9d20-d537ea1209df" providerId="ADAL" clId="{F8772E45-1623-4E60-B4DF-CCDD557B2419}" dt="2024-04-11T17:10:25.365" v="927" actId="207"/>
        <pc:sldMkLst>
          <pc:docMk/>
          <pc:sldMk cId="639838961" sldId="555"/>
        </pc:sldMkLst>
        <pc:spChg chg="mod">
          <ac:chgData name="Teressa Chikohora" userId="b3d6fc4f-c441-4d4a-9d20-d537ea1209df" providerId="ADAL" clId="{F8772E45-1623-4E60-B4DF-CCDD557B2419}" dt="2024-04-10T11:05:32.718" v="295" actId="20577"/>
          <ac:spMkLst>
            <pc:docMk/>
            <pc:sldMk cId="639838961" sldId="555"/>
            <ac:spMk id="22530" creationId="{70A3768C-4FAA-1866-9ECD-56A85010C43E}"/>
          </ac:spMkLst>
        </pc:spChg>
        <pc:graphicFrameChg chg="mod modGraphic">
          <ac:chgData name="Teressa Chikohora" userId="b3d6fc4f-c441-4d4a-9d20-d537ea1209df" providerId="ADAL" clId="{F8772E45-1623-4E60-B4DF-CCDD557B2419}" dt="2024-04-11T17:10:25.365" v="927" actId="207"/>
          <ac:graphicFrameMkLst>
            <pc:docMk/>
            <pc:sldMk cId="639838961" sldId="555"/>
            <ac:graphicFrameMk id="6" creationId="{01A74134-38CD-7A18-861D-694A843807F2}"/>
          </ac:graphicFrameMkLst>
        </pc:graphicFrameChg>
      </pc:sldChg>
      <pc:sldChg chg="add del">
        <pc:chgData name="Teressa Chikohora" userId="b3d6fc4f-c441-4d4a-9d20-d537ea1209df" providerId="ADAL" clId="{F8772E45-1623-4E60-B4DF-CCDD557B2419}" dt="2024-04-11T17:10:57.905" v="932" actId="47"/>
        <pc:sldMkLst>
          <pc:docMk/>
          <pc:sldMk cId="1670157804" sldId="556"/>
        </pc:sldMkLst>
      </pc:sldChg>
      <pc:sldChg chg="modSp add mod modTransition">
        <pc:chgData name="Teressa Chikohora" userId="b3d6fc4f-c441-4d4a-9d20-d537ea1209df" providerId="ADAL" clId="{F8772E45-1623-4E60-B4DF-CCDD557B2419}" dt="2024-04-12T15:44:44.746" v="2122" actId="14100"/>
        <pc:sldMkLst>
          <pc:docMk/>
          <pc:sldMk cId="2882144878" sldId="556"/>
        </pc:sldMkLst>
        <pc:spChg chg="mod">
          <ac:chgData name="Teressa Chikohora" userId="b3d6fc4f-c441-4d4a-9d20-d537ea1209df" providerId="ADAL" clId="{F8772E45-1623-4E60-B4DF-CCDD557B2419}" dt="2024-04-12T15:44:40.687" v="2121" actId="14100"/>
          <ac:spMkLst>
            <pc:docMk/>
            <pc:sldMk cId="2882144878" sldId="556"/>
            <ac:spMk id="2" creationId="{E9FEE3D2-7016-6448-0B37-A9C8B53DCDC9}"/>
          </ac:spMkLst>
        </pc:spChg>
        <pc:spChg chg="mod">
          <ac:chgData name="Teressa Chikohora" userId="b3d6fc4f-c441-4d4a-9d20-d537ea1209df" providerId="ADAL" clId="{F8772E45-1623-4E60-B4DF-CCDD557B2419}" dt="2024-04-12T15:44:44.746" v="2122" actId="14100"/>
          <ac:spMkLst>
            <pc:docMk/>
            <pc:sldMk cId="2882144878" sldId="556"/>
            <ac:spMk id="3" creationId="{8D48D5BA-5082-D7D7-70B8-595A2B15FBE9}"/>
          </ac:spMkLst>
        </pc:spChg>
      </pc:sldChg>
      <pc:sldChg chg="modSp new del mod">
        <pc:chgData name="Teressa Chikohora" userId="b3d6fc4f-c441-4d4a-9d20-d537ea1209df" providerId="ADAL" clId="{F8772E45-1623-4E60-B4DF-CCDD557B2419}" dt="2024-04-11T14:59:13.336" v="572" actId="47"/>
        <pc:sldMkLst>
          <pc:docMk/>
          <pc:sldMk cId="4036978625" sldId="557"/>
        </pc:sldMkLst>
        <pc:spChg chg="mod">
          <ac:chgData name="Teressa Chikohora" userId="b3d6fc4f-c441-4d4a-9d20-d537ea1209df" providerId="ADAL" clId="{F8772E45-1623-4E60-B4DF-CCDD557B2419}" dt="2024-04-11T14:58:52.887" v="561" actId="20577"/>
          <ac:spMkLst>
            <pc:docMk/>
            <pc:sldMk cId="4036978625" sldId="557"/>
            <ac:spMk id="2" creationId="{7B7B4A56-B9E9-413D-BA0E-2C81D688F207}"/>
          </ac:spMkLst>
        </pc:spChg>
      </pc:sldChg>
      <pc:sldChg chg="addSp delSp modSp new del mod ord setBg">
        <pc:chgData name="Teressa Chikohora" userId="b3d6fc4f-c441-4d4a-9d20-d537ea1209df" providerId="ADAL" clId="{F8772E45-1623-4E60-B4DF-CCDD557B2419}" dt="2024-04-12T16:39:55.298" v="2451" actId="2696"/>
        <pc:sldMkLst>
          <pc:docMk/>
          <pc:sldMk cId="109120987" sldId="558"/>
        </pc:sldMkLst>
        <pc:spChg chg="mod">
          <ac:chgData name="Teressa Chikohora" userId="b3d6fc4f-c441-4d4a-9d20-d537ea1209df" providerId="ADAL" clId="{F8772E45-1623-4E60-B4DF-CCDD557B2419}" dt="2024-04-11T15:49:22.113" v="821" actId="26606"/>
          <ac:spMkLst>
            <pc:docMk/>
            <pc:sldMk cId="109120987" sldId="558"/>
            <ac:spMk id="2" creationId="{A683F72A-86CD-7400-4B28-3D83126CFC0C}"/>
          </ac:spMkLst>
        </pc:spChg>
        <pc:spChg chg="mod ord">
          <ac:chgData name="Teressa Chikohora" userId="b3d6fc4f-c441-4d4a-9d20-d537ea1209df" providerId="ADAL" clId="{F8772E45-1623-4E60-B4DF-CCDD557B2419}" dt="2024-04-11T15:51:00.139" v="851" actId="20577"/>
          <ac:spMkLst>
            <pc:docMk/>
            <pc:sldMk cId="109120987" sldId="558"/>
            <ac:spMk id="3" creationId="{3C5F7110-1478-7148-DEC6-08BBCAFB4227}"/>
          </ac:spMkLst>
        </pc:spChg>
        <pc:spChg chg="del">
          <ac:chgData name="Teressa Chikohora" userId="b3d6fc4f-c441-4d4a-9d20-d537ea1209df" providerId="ADAL" clId="{F8772E45-1623-4E60-B4DF-CCDD557B2419}" dt="2024-04-11T15:29:28.138" v="768" actId="22"/>
          <ac:spMkLst>
            <pc:docMk/>
            <pc:sldMk cId="109120987" sldId="558"/>
            <ac:spMk id="4" creationId="{2FFD6D2A-8991-A782-AD4B-6F5E3AA74BA3}"/>
          </ac:spMkLst>
        </pc:spChg>
        <pc:spChg chg="mod ord">
          <ac:chgData name="Teressa Chikohora" userId="b3d6fc4f-c441-4d4a-9d20-d537ea1209df" providerId="ADAL" clId="{F8772E45-1623-4E60-B4DF-CCDD557B2419}" dt="2024-04-11T15:49:22.113" v="821" actId="26606"/>
          <ac:spMkLst>
            <pc:docMk/>
            <pc:sldMk cId="109120987" sldId="558"/>
            <ac:spMk id="5" creationId="{ABB91503-9E7C-1C4C-5D47-7059949FB172}"/>
          </ac:spMkLst>
        </pc:spChg>
        <pc:spChg chg="add">
          <ac:chgData name="Teressa Chikohora" userId="b3d6fc4f-c441-4d4a-9d20-d537ea1209df" providerId="ADAL" clId="{F8772E45-1623-4E60-B4DF-CCDD557B2419}" dt="2024-04-11T15:49:22.113" v="821" actId="26606"/>
          <ac:spMkLst>
            <pc:docMk/>
            <pc:sldMk cId="109120987" sldId="558"/>
            <ac:spMk id="17" creationId="{61293230-B0F6-45B1-96D1-13D18E242995}"/>
          </ac:spMkLst>
        </pc:spChg>
        <pc:spChg chg="add del">
          <ac:chgData name="Teressa Chikohora" userId="b3d6fc4f-c441-4d4a-9d20-d537ea1209df" providerId="ADAL" clId="{F8772E45-1623-4E60-B4DF-CCDD557B2419}" dt="2024-04-11T15:34:31.881" v="816" actId="26606"/>
          <ac:spMkLst>
            <pc:docMk/>
            <pc:sldMk cId="109120987" sldId="558"/>
            <ac:spMk id="18" creationId="{AF6CB648-9554-488A-B457-99CAAD1DA528}"/>
          </ac:spMkLst>
        </pc:spChg>
        <pc:spChg chg="add del">
          <ac:chgData name="Teressa Chikohora" userId="b3d6fc4f-c441-4d4a-9d20-d537ea1209df" providerId="ADAL" clId="{F8772E45-1623-4E60-B4DF-CCDD557B2419}" dt="2024-04-11T15:34:10.620" v="812" actId="26606"/>
          <ac:spMkLst>
            <pc:docMk/>
            <pc:sldMk cId="109120987" sldId="558"/>
            <ac:spMk id="19" creationId="{9425D4AB-CD98-4DD6-9398-3C8961DE032F}"/>
          </ac:spMkLst>
        </pc:spChg>
        <pc:spChg chg="add del">
          <ac:chgData name="Teressa Chikohora" userId="b3d6fc4f-c441-4d4a-9d20-d537ea1209df" providerId="ADAL" clId="{F8772E45-1623-4E60-B4DF-CCDD557B2419}" dt="2024-04-11T15:34:31.881" v="816" actId="26606"/>
          <ac:spMkLst>
            <pc:docMk/>
            <pc:sldMk cId="109120987" sldId="558"/>
            <ac:spMk id="20" creationId="{2DAED628-1F77-CC83-348E-E90B4C5C804B}"/>
          </ac:spMkLst>
        </pc:spChg>
        <pc:spChg chg="add del">
          <ac:chgData name="Teressa Chikohora" userId="b3d6fc4f-c441-4d4a-9d20-d537ea1209df" providerId="ADAL" clId="{F8772E45-1623-4E60-B4DF-CCDD557B2419}" dt="2024-04-11T15:48:52.378" v="818" actId="26606"/>
          <ac:spMkLst>
            <pc:docMk/>
            <pc:sldMk cId="109120987" sldId="558"/>
            <ac:spMk id="22" creationId="{61293230-B0F6-45B1-96D1-13D18E242995}"/>
          </ac:spMkLst>
        </pc:spChg>
        <pc:spChg chg="add del">
          <ac:chgData name="Teressa Chikohora" userId="b3d6fc4f-c441-4d4a-9d20-d537ea1209df" providerId="ADAL" clId="{F8772E45-1623-4E60-B4DF-CCDD557B2419}" dt="2024-04-11T15:34:10.620" v="812" actId="26606"/>
          <ac:spMkLst>
            <pc:docMk/>
            <pc:sldMk cId="109120987" sldId="558"/>
            <ac:spMk id="23" creationId="{D8B47C9F-A960-4902-8507-38F18DD3D00E}"/>
          </ac:spMkLst>
        </pc:spChg>
        <pc:spChg chg="add del">
          <ac:chgData name="Teressa Chikohora" userId="b3d6fc4f-c441-4d4a-9d20-d537ea1209df" providerId="ADAL" clId="{F8772E45-1623-4E60-B4DF-CCDD557B2419}" dt="2024-04-11T15:48:52.378" v="818" actId="26606"/>
          <ac:spMkLst>
            <pc:docMk/>
            <pc:sldMk cId="109120987" sldId="558"/>
            <ac:spMk id="24" creationId="{2B573B51-C170-49C0-A3D9-8D99730C45AE}"/>
          </ac:spMkLst>
        </pc:spChg>
        <pc:spChg chg="add del">
          <ac:chgData name="Teressa Chikohora" userId="b3d6fc4f-c441-4d4a-9d20-d537ea1209df" providerId="ADAL" clId="{F8772E45-1623-4E60-B4DF-CCDD557B2419}" dt="2024-04-11T15:34:10.620" v="812" actId="26606"/>
          <ac:spMkLst>
            <pc:docMk/>
            <pc:sldMk cId="109120987" sldId="558"/>
            <ac:spMk id="25" creationId="{D4E15E95-445D-4A45-BC1E-8468CE17050B}"/>
          </ac:spMkLst>
        </pc:spChg>
        <pc:spChg chg="add del">
          <ac:chgData name="Teressa Chikohora" userId="b3d6fc4f-c441-4d4a-9d20-d537ea1209df" providerId="ADAL" clId="{F8772E45-1623-4E60-B4DF-CCDD557B2419}" dt="2024-04-11T15:48:52.378" v="818" actId="26606"/>
          <ac:spMkLst>
            <pc:docMk/>
            <pc:sldMk cId="109120987" sldId="558"/>
            <ac:spMk id="26" creationId="{CC7BCC73-A901-44EB-B0E7-879E19267A6A}"/>
          </ac:spMkLst>
        </pc:spChg>
        <pc:spChg chg="add del">
          <ac:chgData name="Teressa Chikohora" userId="b3d6fc4f-c441-4d4a-9d20-d537ea1209df" providerId="ADAL" clId="{F8772E45-1623-4E60-B4DF-CCDD557B2419}" dt="2024-04-11T15:34:10.620" v="812" actId="26606"/>
          <ac:spMkLst>
            <pc:docMk/>
            <pc:sldMk cId="109120987" sldId="558"/>
            <ac:spMk id="27" creationId="{133B9781-B73C-44F8-97CB-D1807A63BB41}"/>
          </ac:spMkLst>
        </pc:spChg>
        <pc:spChg chg="add del">
          <ac:chgData name="Teressa Chikohora" userId="b3d6fc4f-c441-4d4a-9d20-d537ea1209df" providerId="ADAL" clId="{F8772E45-1623-4E60-B4DF-CCDD557B2419}" dt="2024-04-11T15:34:10.620" v="812" actId="26606"/>
          <ac:spMkLst>
            <pc:docMk/>
            <pc:sldMk cId="109120987" sldId="558"/>
            <ac:spMk id="29" creationId="{1FCEDCAD-7B1A-4AE2-818E-D93A48758C20}"/>
          </ac:spMkLst>
        </pc:spChg>
        <pc:spChg chg="add">
          <ac:chgData name="Teressa Chikohora" userId="b3d6fc4f-c441-4d4a-9d20-d537ea1209df" providerId="ADAL" clId="{F8772E45-1623-4E60-B4DF-CCDD557B2419}" dt="2024-04-11T15:49:22.113" v="821" actId="26606"/>
          <ac:spMkLst>
            <pc:docMk/>
            <pc:sldMk cId="109120987" sldId="558"/>
            <ac:spMk id="32" creationId="{2B573B51-C170-49C0-A3D9-8D99730C45AE}"/>
          </ac:spMkLst>
        </pc:spChg>
        <pc:spChg chg="add">
          <ac:chgData name="Teressa Chikohora" userId="b3d6fc4f-c441-4d4a-9d20-d537ea1209df" providerId="ADAL" clId="{F8772E45-1623-4E60-B4DF-CCDD557B2419}" dt="2024-04-11T15:49:22.113" v="821" actId="26606"/>
          <ac:spMkLst>
            <pc:docMk/>
            <pc:sldMk cId="109120987" sldId="558"/>
            <ac:spMk id="33" creationId="{CC7BCC73-A901-44EB-B0E7-879E19267A6A}"/>
          </ac:spMkLst>
        </pc:spChg>
        <pc:grpChg chg="add del">
          <ac:chgData name="Teressa Chikohora" userId="b3d6fc4f-c441-4d4a-9d20-d537ea1209df" providerId="ADAL" clId="{F8772E45-1623-4E60-B4DF-CCDD557B2419}" dt="2024-04-11T15:48:59.684" v="820" actId="26606"/>
          <ac:grpSpMkLst>
            <pc:docMk/>
            <pc:sldMk cId="109120987" sldId="558"/>
            <ac:grpSpMk id="28" creationId="{131DB836-6BBC-BAA8-29B8-E9AC73654299}"/>
          </ac:grpSpMkLst>
        </pc:grpChg>
        <pc:picChg chg="add mod ord modCrop">
          <ac:chgData name="Teressa Chikohora" userId="b3d6fc4f-c441-4d4a-9d20-d537ea1209df" providerId="ADAL" clId="{F8772E45-1623-4E60-B4DF-CCDD557B2419}" dt="2024-04-11T15:49:37.296" v="825" actId="27614"/>
          <ac:picMkLst>
            <pc:docMk/>
            <pc:sldMk cId="109120987" sldId="558"/>
            <ac:picMk id="7" creationId="{A843E374-F0E0-63C2-F028-E20C6692D2DC}"/>
          </ac:picMkLst>
        </pc:picChg>
        <pc:picChg chg="add del mod">
          <ac:chgData name="Teressa Chikohora" userId="b3d6fc4f-c441-4d4a-9d20-d537ea1209df" providerId="ADAL" clId="{F8772E45-1623-4E60-B4DF-CCDD557B2419}" dt="2024-04-11T15:31:34.237" v="788" actId="478"/>
          <ac:picMkLst>
            <pc:docMk/>
            <pc:sldMk cId="109120987" sldId="558"/>
            <ac:picMk id="8" creationId="{7DE2C3CE-9B2E-F575-4935-37C29A6C1013}"/>
          </ac:picMkLst>
        </pc:picChg>
        <pc:picChg chg="add mod modCrop">
          <ac:chgData name="Teressa Chikohora" userId="b3d6fc4f-c441-4d4a-9d20-d537ea1209df" providerId="ADAL" clId="{F8772E45-1623-4E60-B4DF-CCDD557B2419}" dt="2024-04-11T15:49:37.146" v="823" actId="27614"/>
          <ac:picMkLst>
            <pc:docMk/>
            <pc:sldMk cId="109120987" sldId="558"/>
            <ac:picMk id="10" creationId="{BA371F38-F8A9-9758-781E-857C86A07DA7}"/>
          </ac:picMkLst>
        </pc:picChg>
        <pc:picChg chg="add mod ord">
          <ac:chgData name="Teressa Chikohora" userId="b3d6fc4f-c441-4d4a-9d20-d537ea1209df" providerId="ADAL" clId="{F8772E45-1623-4E60-B4DF-CCDD557B2419}" dt="2024-04-11T15:49:37.296" v="827" actId="27614"/>
          <ac:picMkLst>
            <pc:docMk/>
            <pc:sldMk cId="109120987" sldId="558"/>
            <ac:picMk id="12" creationId="{7114759E-AF3F-F9E1-4450-14E4DAF5BAC9}"/>
          </ac:picMkLst>
        </pc:picChg>
        <pc:picChg chg="add mod">
          <ac:chgData name="Teressa Chikohora" userId="b3d6fc4f-c441-4d4a-9d20-d537ea1209df" providerId="ADAL" clId="{F8772E45-1623-4E60-B4DF-CCDD557B2419}" dt="2024-04-11T15:49:37.357" v="829" actId="27614"/>
          <ac:picMkLst>
            <pc:docMk/>
            <pc:sldMk cId="109120987" sldId="558"/>
            <ac:picMk id="14" creationId="{6B8C7529-DA8D-D680-2F71-C9EC02C629AB}"/>
          </ac:picMkLst>
        </pc:picChg>
        <pc:picChg chg="add del">
          <ac:chgData name="Teressa Chikohora" userId="b3d6fc4f-c441-4d4a-9d20-d537ea1209df" providerId="ADAL" clId="{F8772E45-1623-4E60-B4DF-CCDD557B2419}" dt="2024-04-11T15:34:10.620" v="812" actId="26606"/>
          <ac:picMkLst>
            <pc:docMk/>
            <pc:sldMk cId="109120987" sldId="558"/>
            <ac:picMk id="21" creationId="{97818316-E7CB-4E73-AF79-E9CAB873E723}"/>
          </ac:picMkLst>
        </pc:picChg>
        <pc:cxnChg chg="add del">
          <ac:chgData name="Teressa Chikohora" userId="b3d6fc4f-c441-4d4a-9d20-d537ea1209df" providerId="ADAL" clId="{F8772E45-1623-4E60-B4DF-CCDD557B2419}" dt="2024-04-11T15:34:25.985" v="814" actId="26606"/>
          <ac:cxnSpMkLst>
            <pc:docMk/>
            <pc:sldMk cId="109120987" sldId="558"/>
            <ac:cxnSpMk id="16" creationId="{956DE40A-61A1-85E9-020D-D4F2D0C78C59}"/>
          </ac:cxnSpMkLst>
        </pc:cxnChg>
      </pc:sldChg>
      <pc:sldChg chg="add del">
        <pc:chgData name="Teressa Chikohora" userId="b3d6fc4f-c441-4d4a-9d20-d537ea1209df" providerId="ADAL" clId="{F8772E45-1623-4E60-B4DF-CCDD557B2419}" dt="2024-04-12T12:34:45.727" v="1056" actId="47"/>
        <pc:sldMkLst>
          <pc:docMk/>
          <pc:sldMk cId="2201760069" sldId="559"/>
        </pc:sldMkLst>
      </pc:sldChg>
      <pc:sldChg chg="add del">
        <pc:chgData name="Teressa Chikohora" userId="b3d6fc4f-c441-4d4a-9d20-d537ea1209df" providerId="ADAL" clId="{F8772E45-1623-4E60-B4DF-CCDD557B2419}" dt="2024-04-12T12:34:47.377" v="1057" actId="47"/>
        <pc:sldMkLst>
          <pc:docMk/>
          <pc:sldMk cId="412397576" sldId="560"/>
        </pc:sldMkLst>
      </pc:sldChg>
      <pc:sldChg chg="add del">
        <pc:chgData name="Teressa Chikohora" userId="b3d6fc4f-c441-4d4a-9d20-d537ea1209df" providerId="ADAL" clId="{F8772E45-1623-4E60-B4DF-CCDD557B2419}" dt="2024-04-12T12:34:49.810" v="1058" actId="47"/>
        <pc:sldMkLst>
          <pc:docMk/>
          <pc:sldMk cId="1976700783" sldId="561"/>
        </pc:sldMkLst>
      </pc:sldChg>
      <pc:sldChg chg="add del">
        <pc:chgData name="Teressa Chikohora" userId="b3d6fc4f-c441-4d4a-9d20-d537ea1209df" providerId="ADAL" clId="{F8772E45-1623-4E60-B4DF-CCDD557B2419}" dt="2024-04-12T12:34:51.642" v="1059" actId="47"/>
        <pc:sldMkLst>
          <pc:docMk/>
          <pc:sldMk cId="4254210520" sldId="562"/>
        </pc:sldMkLst>
      </pc:sldChg>
      <pc:sldChg chg="add del">
        <pc:chgData name="Teressa Chikohora" userId="b3d6fc4f-c441-4d4a-9d20-d537ea1209df" providerId="ADAL" clId="{F8772E45-1623-4E60-B4DF-CCDD557B2419}" dt="2024-04-12T12:34:52.249" v="1060" actId="47"/>
        <pc:sldMkLst>
          <pc:docMk/>
          <pc:sldMk cId="3844901928" sldId="563"/>
        </pc:sldMkLst>
      </pc:sldChg>
      <pc:sldChg chg="add del">
        <pc:chgData name="Teressa Chikohora" userId="b3d6fc4f-c441-4d4a-9d20-d537ea1209df" providerId="ADAL" clId="{F8772E45-1623-4E60-B4DF-CCDD557B2419}" dt="2024-04-12T12:34:53.167" v="1061" actId="47"/>
        <pc:sldMkLst>
          <pc:docMk/>
          <pc:sldMk cId="3149894037" sldId="564"/>
        </pc:sldMkLst>
      </pc:sldChg>
      <pc:sldChg chg="add del">
        <pc:chgData name="Teressa Chikohora" userId="b3d6fc4f-c441-4d4a-9d20-d537ea1209df" providerId="ADAL" clId="{F8772E45-1623-4E60-B4DF-CCDD557B2419}" dt="2024-04-12T12:34:53.820" v="1062" actId="47"/>
        <pc:sldMkLst>
          <pc:docMk/>
          <pc:sldMk cId="2831899434" sldId="565"/>
        </pc:sldMkLst>
      </pc:sldChg>
      <pc:sldChg chg="add del">
        <pc:chgData name="Teressa Chikohora" userId="b3d6fc4f-c441-4d4a-9d20-d537ea1209df" providerId="ADAL" clId="{F8772E45-1623-4E60-B4DF-CCDD557B2419}" dt="2024-04-12T12:35:17.924" v="1065" actId="47"/>
        <pc:sldMkLst>
          <pc:docMk/>
          <pc:sldMk cId="3028364287" sldId="566"/>
        </pc:sldMkLst>
      </pc:sldChg>
      <pc:sldChg chg="add del">
        <pc:chgData name="Teressa Chikohora" userId="b3d6fc4f-c441-4d4a-9d20-d537ea1209df" providerId="ADAL" clId="{F8772E45-1623-4E60-B4DF-CCDD557B2419}" dt="2024-04-12T12:35:17.924" v="1065" actId="47"/>
        <pc:sldMkLst>
          <pc:docMk/>
          <pc:sldMk cId="516154664" sldId="567"/>
        </pc:sldMkLst>
      </pc:sldChg>
      <pc:sldChg chg="add del">
        <pc:chgData name="Teressa Chikohora" userId="b3d6fc4f-c441-4d4a-9d20-d537ea1209df" providerId="ADAL" clId="{F8772E45-1623-4E60-B4DF-CCDD557B2419}" dt="2024-04-12T12:35:17.924" v="1065" actId="47"/>
        <pc:sldMkLst>
          <pc:docMk/>
          <pc:sldMk cId="1468582794" sldId="568"/>
        </pc:sldMkLst>
      </pc:sldChg>
      <pc:sldChg chg="add del">
        <pc:chgData name="Teressa Chikohora" userId="b3d6fc4f-c441-4d4a-9d20-d537ea1209df" providerId="ADAL" clId="{F8772E45-1623-4E60-B4DF-CCDD557B2419}" dt="2024-04-12T12:35:31.820" v="1066" actId="47"/>
        <pc:sldMkLst>
          <pc:docMk/>
          <pc:sldMk cId="2062602462" sldId="569"/>
        </pc:sldMkLst>
      </pc:sldChg>
      <pc:sldChg chg="new del">
        <pc:chgData name="Teressa Chikohora" userId="b3d6fc4f-c441-4d4a-9d20-d537ea1209df" providerId="ADAL" clId="{F8772E45-1623-4E60-B4DF-CCDD557B2419}" dt="2024-04-12T16:00:33.159" v="2162" actId="47"/>
        <pc:sldMkLst>
          <pc:docMk/>
          <pc:sldMk cId="147790773" sldId="570"/>
        </pc:sldMkLst>
      </pc:sldChg>
      <pc:sldChg chg="add del">
        <pc:chgData name="Teressa Chikohora" userId="b3d6fc4f-c441-4d4a-9d20-d537ea1209df" providerId="ADAL" clId="{F8772E45-1623-4E60-B4DF-CCDD557B2419}" dt="2024-04-11T17:22:44.956" v="1044" actId="47"/>
        <pc:sldMkLst>
          <pc:docMk/>
          <pc:sldMk cId="2321511210" sldId="570"/>
        </pc:sldMkLst>
      </pc:sldChg>
      <pc:sldChg chg="add del modTransition">
        <pc:chgData name="Teressa Chikohora" userId="b3d6fc4f-c441-4d4a-9d20-d537ea1209df" providerId="ADAL" clId="{F8772E45-1623-4E60-B4DF-CCDD557B2419}" dt="2024-04-12T14:19:20.895" v="1415" actId="47"/>
        <pc:sldMkLst>
          <pc:docMk/>
          <pc:sldMk cId="475515111" sldId="571"/>
        </pc:sldMkLst>
      </pc:sldChg>
      <pc:sldChg chg="modSp add del mod modTransition">
        <pc:chgData name="Teressa Chikohora" userId="b3d6fc4f-c441-4d4a-9d20-d537ea1209df" providerId="ADAL" clId="{F8772E45-1623-4E60-B4DF-CCDD557B2419}" dt="2024-04-12T15:01:09.278" v="1535" actId="47"/>
        <pc:sldMkLst>
          <pc:docMk/>
          <pc:sldMk cId="3778303791" sldId="572"/>
        </pc:sldMkLst>
        <pc:spChg chg="mod">
          <ac:chgData name="Teressa Chikohora" userId="b3d6fc4f-c441-4d4a-9d20-d537ea1209df" providerId="ADAL" clId="{F8772E45-1623-4E60-B4DF-CCDD557B2419}" dt="2024-04-12T12:37:28.186" v="1070" actId="27636"/>
          <ac:spMkLst>
            <pc:docMk/>
            <pc:sldMk cId="3778303791" sldId="572"/>
            <ac:spMk id="10" creationId="{F6150306-0158-8A4D-B522-2290AA46F7C7}"/>
          </ac:spMkLst>
        </pc:spChg>
      </pc:sldChg>
      <pc:sldChg chg="modSp new mod">
        <pc:chgData name="Teressa Chikohora" userId="b3d6fc4f-c441-4d4a-9d20-d537ea1209df" providerId="ADAL" clId="{F8772E45-1623-4E60-B4DF-CCDD557B2419}" dt="2024-04-12T14:18:57.964" v="1413" actId="113"/>
        <pc:sldMkLst>
          <pc:docMk/>
          <pc:sldMk cId="1416742389" sldId="573"/>
        </pc:sldMkLst>
        <pc:spChg chg="mod">
          <ac:chgData name="Teressa Chikohora" userId="b3d6fc4f-c441-4d4a-9d20-d537ea1209df" providerId="ADAL" clId="{F8772E45-1623-4E60-B4DF-CCDD557B2419}" dt="2024-04-12T13:02:22.422" v="1293" actId="122"/>
          <ac:spMkLst>
            <pc:docMk/>
            <pc:sldMk cId="1416742389" sldId="573"/>
            <ac:spMk id="2" creationId="{89D7E829-1D51-40B8-E599-028699BFE555}"/>
          </ac:spMkLst>
        </pc:spChg>
        <pc:spChg chg="mod">
          <ac:chgData name="Teressa Chikohora" userId="b3d6fc4f-c441-4d4a-9d20-d537ea1209df" providerId="ADAL" clId="{F8772E45-1623-4E60-B4DF-CCDD557B2419}" dt="2024-04-12T14:18:57.964" v="1413" actId="113"/>
          <ac:spMkLst>
            <pc:docMk/>
            <pc:sldMk cId="1416742389" sldId="573"/>
            <ac:spMk id="3" creationId="{2D9BC5EE-18B5-8F88-061C-2AAFB085080D}"/>
          </ac:spMkLst>
        </pc:spChg>
      </pc:sldChg>
      <pc:sldChg chg="modSp new mod">
        <pc:chgData name="Teressa Chikohora" userId="b3d6fc4f-c441-4d4a-9d20-d537ea1209df" providerId="ADAL" clId="{F8772E45-1623-4E60-B4DF-CCDD557B2419}" dt="2024-04-12T15:18:06.555" v="1947" actId="6549"/>
        <pc:sldMkLst>
          <pc:docMk/>
          <pc:sldMk cId="2606792022" sldId="574"/>
        </pc:sldMkLst>
        <pc:spChg chg="mod">
          <ac:chgData name="Teressa Chikohora" userId="b3d6fc4f-c441-4d4a-9d20-d537ea1209df" providerId="ADAL" clId="{F8772E45-1623-4E60-B4DF-CCDD557B2419}" dt="2024-04-12T15:01:22.587" v="1545" actId="20577"/>
          <ac:spMkLst>
            <pc:docMk/>
            <pc:sldMk cId="2606792022" sldId="574"/>
            <ac:spMk id="2" creationId="{7EC73E4D-9BD3-C2E9-0891-72228620CA88}"/>
          </ac:spMkLst>
        </pc:spChg>
        <pc:spChg chg="mod">
          <ac:chgData name="Teressa Chikohora" userId="b3d6fc4f-c441-4d4a-9d20-d537ea1209df" providerId="ADAL" clId="{F8772E45-1623-4E60-B4DF-CCDD557B2419}" dt="2024-04-12T15:18:06.555" v="1947" actId="6549"/>
          <ac:spMkLst>
            <pc:docMk/>
            <pc:sldMk cId="2606792022" sldId="574"/>
            <ac:spMk id="3" creationId="{9B2905F3-4242-767E-7768-3F6457BEB973}"/>
          </ac:spMkLst>
        </pc:spChg>
      </pc:sldChg>
      <pc:sldChg chg="add del modTransition">
        <pc:chgData name="Teressa Chikohora" userId="b3d6fc4f-c441-4d4a-9d20-d537ea1209df" providerId="ADAL" clId="{F8772E45-1623-4E60-B4DF-CCDD557B2419}" dt="2024-04-12T15:26:09.589" v="2067" actId="2696"/>
        <pc:sldMkLst>
          <pc:docMk/>
          <pc:sldMk cId="1073702800" sldId="575"/>
        </pc:sldMkLst>
      </pc:sldChg>
      <pc:sldChg chg="modSp add mod">
        <pc:chgData name="Teressa Chikohora" userId="b3d6fc4f-c441-4d4a-9d20-d537ea1209df" providerId="ADAL" clId="{F8772E45-1623-4E60-B4DF-CCDD557B2419}" dt="2024-04-12T15:36:55.565" v="2096" actId="5793"/>
        <pc:sldMkLst>
          <pc:docMk/>
          <pc:sldMk cId="3012064456" sldId="575"/>
        </pc:sldMkLst>
        <pc:spChg chg="mod">
          <ac:chgData name="Teressa Chikohora" userId="b3d6fc4f-c441-4d4a-9d20-d537ea1209df" providerId="ADAL" clId="{F8772E45-1623-4E60-B4DF-CCDD557B2419}" dt="2024-04-12T15:36:32.366" v="2091" actId="20577"/>
          <ac:spMkLst>
            <pc:docMk/>
            <pc:sldMk cId="3012064456" sldId="575"/>
            <ac:spMk id="9" creationId="{CCCCF107-3AF7-5346-BF1D-2DE0E4A8B128}"/>
          </ac:spMkLst>
        </pc:spChg>
        <pc:spChg chg="mod">
          <ac:chgData name="Teressa Chikohora" userId="b3d6fc4f-c441-4d4a-9d20-d537ea1209df" providerId="ADAL" clId="{F8772E45-1623-4E60-B4DF-CCDD557B2419}" dt="2024-04-12T15:36:55.565" v="2096" actId="5793"/>
          <ac:spMkLst>
            <pc:docMk/>
            <pc:sldMk cId="3012064456" sldId="575"/>
            <ac:spMk id="15" creationId="{005CED6A-A5A7-4341-8E5F-61ACE04CC2A1}"/>
          </ac:spMkLst>
        </pc:spChg>
      </pc:sldChg>
      <pc:sldChg chg="add del modTransition">
        <pc:chgData name="Teressa Chikohora" userId="b3d6fc4f-c441-4d4a-9d20-d537ea1209df" providerId="ADAL" clId="{F8772E45-1623-4E60-B4DF-CCDD557B2419}" dt="2024-04-12T15:26:09.589" v="2067" actId="2696"/>
        <pc:sldMkLst>
          <pc:docMk/>
          <pc:sldMk cId="485210526" sldId="576"/>
        </pc:sldMkLst>
      </pc:sldChg>
      <pc:sldChg chg="modSp add del mod">
        <pc:chgData name="Teressa Chikohora" userId="b3d6fc4f-c441-4d4a-9d20-d537ea1209df" providerId="ADAL" clId="{F8772E45-1623-4E60-B4DF-CCDD557B2419}" dt="2024-04-12T15:39:04.148" v="2097" actId="47"/>
        <pc:sldMkLst>
          <pc:docMk/>
          <pc:sldMk cId="3901727966" sldId="576"/>
        </pc:sldMkLst>
        <pc:spChg chg="mod">
          <ac:chgData name="Teressa Chikohora" userId="b3d6fc4f-c441-4d4a-9d20-d537ea1209df" providerId="ADAL" clId="{F8772E45-1623-4E60-B4DF-CCDD557B2419}" dt="2024-04-12T15:36:44.868" v="2092" actId="21"/>
          <ac:spMkLst>
            <pc:docMk/>
            <pc:sldMk cId="3901727966" sldId="576"/>
            <ac:spMk id="15" creationId="{005CED6A-A5A7-4341-8E5F-61ACE04CC2A1}"/>
          </ac:spMkLst>
        </pc:spChg>
      </pc:sldChg>
      <pc:sldChg chg="add del">
        <pc:chgData name="Teressa Chikohora" userId="b3d6fc4f-c441-4d4a-9d20-d537ea1209df" providerId="ADAL" clId="{F8772E45-1623-4E60-B4DF-CCDD557B2419}" dt="2024-04-12T15:35:57.993" v="2088" actId="2696"/>
        <pc:sldMkLst>
          <pc:docMk/>
          <pc:sldMk cId="2529289077" sldId="577"/>
        </pc:sldMkLst>
      </pc:sldChg>
      <pc:sldChg chg="modSp add del mod modTransition">
        <pc:chgData name="Teressa Chikohora" userId="b3d6fc4f-c441-4d4a-9d20-d537ea1209df" providerId="ADAL" clId="{F8772E45-1623-4E60-B4DF-CCDD557B2419}" dt="2024-04-12T15:26:09.589" v="2067" actId="2696"/>
        <pc:sldMkLst>
          <pc:docMk/>
          <pc:sldMk cId="3150743770" sldId="577"/>
        </pc:sldMkLst>
        <pc:spChg chg="mod">
          <ac:chgData name="Teressa Chikohora" userId="b3d6fc4f-c441-4d4a-9d20-d537ea1209df" providerId="ADAL" clId="{F8772E45-1623-4E60-B4DF-CCDD557B2419}" dt="2024-04-12T15:16:14.624" v="1926" actId="27636"/>
          <ac:spMkLst>
            <pc:docMk/>
            <pc:sldMk cId="3150743770" sldId="577"/>
            <ac:spMk id="15" creationId="{005CED6A-A5A7-4341-8E5F-61ACE04CC2A1}"/>
          </ac:spMkLst>
        </pc:spChg>
      </pc:sldChg>
      <pc:sldChg chg="add">
        <pc:chgData name="Teressa Chikohora" userId="b3d6fc4f-c441-4d4a-9d20-d537ea1209df" providerId="ADAL" clId="{F8772E45-1623-4E60-B4DF-CCDD557B2419}" dt="2024-04-12T15:36:04.832" v="2089"/>
        <pc:sldMkLst>
          <pc:docMk/>
          <pc:sldMk cId="4008080156" sldId="577"/>
        </pc:sldMkLst>
      </pc:sldChg>
      <pc:sldChg chg="add del">
        <pc:chgData name="Teressa Chikohora" userId="b3d6fc4f-c441-4d4a-9d20-d537ea1209df" providerId="ADAL" clId="{F8772E45-1623-4E60-B4DF-CCDD557B2419}" dt="2024-04-12T15:40:59.984" v="2101" actId="47"/>
        <pc:sldMkLst>
          <pc:docMk/>
          <pc:sldMk cId="2042364296" sldId="578"/>
        </pc:sldMkLst>
      </pc:sldChg>
      <pc:sldChg chg="add del modTransition">
        <pc:chgData name="Teressa Chikohora" userId="b3d6fc4f-c441-4d4a-9d20-d537ea1209df" providerId="ADAL" clId="{F8772E45-1623-4E60-B4DF-CCDD557B2419}" dt="2024-04-12T15:26:09.589" v="2067" actId="2696"/>
        <pc:sldMkLst>
          <pc:docMk/>
          <pc:sldMk cId="2063889173" sldId="578"/>
        </pc:sldMkLst>
      </pc:sldChg>
      <pc:sldChg chg="modSp add del mod modTransition">
        <pc:chgData name="Teressa Chikohora" userId="b3d6fc4f-c441-4d4a-9d20-d537ea1209df" providerId="ADAL" clId="{F8772E45-1623-4E60-B4DF-CCDD557B2419}" dt="2024-04-12T15:26:09.589" v="2067" actId="2696"/>
        <pc:sldMkLst>
          <pc:docMk/>
          <pc:sldMk cId="770715058" sldId="579"/>
        </pc:sldMkLst>
        <pc:spChg chg="mod">
          <ac:chgData name="Teressa Chikohora" userId="b3d6fc4f-c441-4d4a-9d20-d537ea1209df" providerId="ADAL" clId="{F8772E45-1623-4E60-B4DF-CCDD557B2419}" dt="2024-04-12T15:16:14.640" v="1927" actId="27636"/>
          <ac:spMkLst>
            <pc:docMk/>
            <pc:sldMk cId="770715058" sldId="579"/>
            <ac:spMk id="4" creationId="{8DD6424C-9B25-3C45-B639-22D691853310}"/>
          </ac:spMkLst>
        </pc:spChg>
      </pc:sldChg>
      <pc:sldChg chg="add del">
        <pc:chgData name="Teressa Chikohora" userId="b3d6fc4f-c441-4d4a-9d20-d537ea1209df" providerId="ADAL" clId="{F8772E45-1623-4E60-B4DF-CCDD557B2419}" dt="2024-04-12T15:39:33.834" v="2098" actId="47"/>
        <pc:sldMkLst>
          <pc:docMk/>
          <pc:sldMk cId="3174709575" sldId="579"/>
        </pc:sldMkLst>
      </pc:sldChg>
      <pc:sldChg chg="modSp add del mod modTransition">
        <pc:chgData name="Teressa Chikohora" userId="b3d6fc4f-c441-4d4a-9d20-d537ea1209df" providerId="ADAL" clId="{F8772E45-1623-4E60-B4DF-CCDD557B2419}" dt="2024-04-12T15:26:09.589" v="2067" actId="2696"/>
        <pc:sldMkLst>
          <pc:docMk/>
          <pc:sldMk cId="489472283" sldId="580"/>
        </pc:sldMkLst>
        <pc:spChg chg="mod">
          <ac:chgData name="Teressa Chikohora" userId="b3d6fc4f-c441-4d4a-9d20-d537ea1209df" providerId="ADAL" clId="{F8772E45-1623-4E60-B4DF-CCDD557B2419}" dt="2024-04-12T15:16:14.653" v="1928" actId="27636"/>
          <ac:spMkLst>
            <pc:docMk/>
            <pc:sldMk cId="489472283" sldId="580"/>
            <ac:spMk id="15" creationId="{005CED6A-A5A7-4341-8E5F-61ACE04CC2A1}"/>
          </ac:spMkLst>
        </pc:spChg>
      </pc:sldChg>
      <pc:sldChg chg="modSp add mod">
        <pc:chgData name="Teressa Chikohora" userId="b3d6fc4f-c441-4d4a-9d20-d537ea1209df" providerId="ADAL" clId="{F8772E45-1623-4E60-B4DF-CCDD557B2419}" dt="2024-04-12T15:42:21.311" v="2115" actId="20577"/>
        <pc:sldMkLst>
          <pc:docMk/>
          <pc:sldMk cId="3077303581" sldId="580"/>
        </pc:sldMkLst>
        <pc:spChg chg="mod">
          <ac:chgData name="Teressa Chikohora" userId="b3d6fc4f-c441-4d4a-9d20-d537ea1209df" providerId="ADAL" clId="{F8772E45-1623-4E60-B4DF-CCDD557B2419}" dt="2024-04-12T15:41:57.236" v="2112" actId="1076"/>
          <ac:spMkLst>
            <pc:docMk/>
            <pc:sldMk cId="3077303581" sldId="580"/>
            <ac:spMk id="3" creationId="{98524AD4-EE35-47A7-AD0C-542B7EE3CE0D}"/>
          </ac:spMkLst>
        </pc:spChg>
        <pc:spChg chg="mod">
          <ac:chgData name="Teressa Chikohora" userId="b3d6fc4f-c441-4d4a-9d20-d537ea1209df" providerId="ADAL" clId="{F8772E45-1623-4E60-B4DF-CCDD557B2419}" dt="2024-04-12T15:40:43.128" v="2100"/>
          <ac:spMkLst>
            <pc:docMk/>
            <pc:sldMk cId="3077303581" sldId="580"/>
            <ac:spMk id="11" creationId="{7D43E2D5-C210-4042-9EA7-7B8DB995AB21}"/>
          </ac:spMkLst>
        </pc:spChg>
        <pc:spChg chg="mod">
          <ac:chgData name="Teressa Chikohora" userId="b3d6fc4f-c441-4d4a-9d20-d537ea1209df" providerId="ADAL" clId="{F8772E45-1623-4E60-B4DF-CCDD557B2419}" dt="2024-04-12T15:42:21.311" v="2115" actId="20577"/>
          <ac:spMkLst>
            <pc:docMk/>
            <pc:sldMk cId="3077303581" sldId="580"/>
            <ac:spMk id="15" creationId="{005CED6A-A5A7-4341-8E5F-61ACE04CC2A1}"/>
          </ac:spMkLst>
        </pc:spChg>
      </pc:sldChg>
      <pc:sldChg chg="add">
        <pc:chgData name="Teressa Chikohora" userId="b3d6fc4f-c441-4d4a-9d20-d537ea1209df" providerId="ADAL" clId="{F8772E45-1623-4E60-B4DF-CCDD557B2419}" dt="2024-04-12T15:26:30.478" v="2068"/>
        <pc:sldMkLst>
          <pc:docMk/>
          <pc:sldMk cId="887266710" sldId="581"/>
        </pc:sldMkLst>
      </pc:sldChg>
      <pc:sldChg chg="add del modTransition">
        <pc:chgData name="Teressa Chikohora" userId="b3d6fc4f-c441-4d4a-9d20-d537ea1209df" providerId="ADAL" clId="{F8772E45-1623-4E60-B4DF-CCDD557B2419}" dt="2024-04-12T15:26:09.589" v="2067" actId="2696"/>
        <pc:sldMkLst>
          <pc:docMk/>
          <pc:sldMk cId="3245483818" sldId="581"/>
        </pc:sldMkLst>
      </pc:sldChg>
      <pc:sldChg chg="add del">
        <pc:chgData name="Teressa Chikohora" userId="b3d6fc4f-c441-4d4a-9d20-d537ea1209df" providerId="ADAL" clId="{F8772E45-1623-4E60-B4DF-CCDD557B2419}" dt="2024-04-12T16:26:34.354" v="2387" actId="47"/>
        <pc:sldMkLst>
          <pc:docMk/>
          <pc:sldMk cId="2209560318" sldId="582"/>
        </pc:sldMkLst>
      </pc:sldChg>
      <pc:sldChg chg="add del modTransition">
        <pc:chgData name="Teressa Chikohora" userId="b3d6fc4f-c441-4d4a-9d20-d537ea1209df" providerId="ADAL" clId="{F8772E45-1623-4E60-B4DF-CCDD557B2419}" dt="2024-04-12T15:26:09.589" v="2067" actId="2696"/>
        <pc:sldMkLst>
          <pc:docMk/>
          <pc:sldMk cId="3334165335" sldId="582"/>
        </pc:sldMkLst>
      </pc:sldChg>
      <pc:sldChg chg="modSp add mod modTransition">
        <pc:chgData name="Teressa Chikohora" userId="b3d6fc4f-c441-4d4a-9d20-d537ea1209df" providerId="ADAL" clId="{F8772E45-1623-4E60-B4DF-CCDD557B2419}" dt="2024-04-12T16:29:09.857" v="2394" actId="13900"/>
        <pc:sldMkLst>
          <pc:docMk/>
          <pc:sldMk cId="2188433435" sldId="583"/>
        </pc:sldMkLst>
        <pc:spChg chg="mod">
          <ac:chgData name="Teressa Chikohora" userId="b3d6fc4f-c441-4d4a-9d20-d537ea1209df" providerId="ADAL" clId="{F8772E45-1623-4E60-B4DF-CCDD557B2419}" dt="2024-04-12T16:29:09.857" v="2394" actId="13900"/>
          <ac:spMkLst>
            <pc:docMk/>
            <pc:sldMk cId="2188433435" sldId="583"/>
            <ac:spMk id="15" creationId="{005CED6A-A5A7-4341-8E5F-61ACE04CC2A1}"/>
          </ac:spMkLst>
        </pc:spChg>
      </pc:sldChg>
      <pc:sldChg chg="add modTransition">
        <pc:chgData name="Teressa Chikohora" userId="b3d6fc4f-c441-4d4a-9d20-d537ea1209df" providerId="ADAL" clId="{F8772E45-1623-4E60-B4DF-CCDD557B2419}" dt="2024-04-12T15:16:14.492" v="1920"/>
        <pc:sldMkLst>
          <pc:docMk/>
          <pc:sldMk cId="3991102637" sldId="584"/>
        </pc:sldMkLst>
      </pc:sldChg>
      <pc:sldChg chg="modSp add mod modTransition">
        <pc:chgData name="Teressa Chikohora" userId="b3d6fc4f-c441-4d4a-9d20-d537ea1209df" providerId="ADAL" clId="{F8772E45-1623-4E60-B4DF-CCDD557B2419}" dt="2024-04-12T16:30:51.771" v="2397" actId="2710"/>
        <pc:sldMkLst>
          <pc:docMk/>
          <pc:sldMk cId="54400429" sldId="585"/>
        </pc:sldMkLst>
        <pc:spChg chg="mod">
          <ac:chgData name="Teressa Chikohora" userId="b3d6fc4f-c441-4d4a-9d20-d537ea1209df" providerId="ADAL" clId="{F8772E45-1623-4E60-B4DF-CCDD557B2419}" dt="2024-04-12T16:30:51.771" v="2397" actId="2710"/>
          <ac:spMkLst>
            <pc:docMk/>
            <pc:sldMk cId="54400429" sldId="585"/>
            <ac:spMk id="15" creationId="{005CED6A-A5A7-4341-8E5F-61ACE04CC2A1}"/>
          </ac:spMkLst>
        </pc:spChg>
      </pc:sldChg>
      <pc:sldChg chg="add del modTransition">
        <pc:chgData name="Teressa Chikohora" userId="b3d6fc4f-c441-4d4a-9d20-d537ea1209df" providerId="ADAL" clId="{F8772E45-1623-4E60-B4DF-CCDD557B2419}" dt="2024-04-12T16:19:40.015" v="2192" actId="47"/>
        <pc:sldMkLst>
          <pc:docMk/>
          <pc:sldMk cId="786391629" sldId="586"/>
        </pc:sldMkLst>
      </pc:sldChg>
      <pc:sldChg chg="add del modTransition">
        <pc:chgData name="Teressa Chikohora" userId="b3d6fc4f-c441-4d4a-9d20-d537ea1209df" providerId="ADAL" clId="{F8772E45-1623-4E60-B4DF-CCDD557B2419}" dt="2024-04-12T16:19:36.856" v="2191" actId="47"/>
        <pc:sldMkLst>
          <pc:docMk/>
          <pc:sldMk cId="3933351761" sldId="587"/>
        </pc:sldMkLst>
      </pc:sldChg>
      <pc:sldChg chg="modSp add del mod modTransition">
        <pc:chgData name="Teressa Chikohora" userId="b3d6fc4f-c441-4d4a-9d20-d537ea1209df" providerId="ADAL" clId="{F8772E45-1623-4E60-B4DF-CCDD557B2419}" dt="2024-04-12T16:19:31.773" v="2190" actId="47"/>
        <pc:sldMkLst>
          <pc:docMk/>
          <pc:sldMk cId="1795012008" sldId="588"/>
        </pc:sldMkLst>
        <pc:spChg chg="mod">
          <ac:chgData name="Teressa Chikohora" userId="b3d6fc4f-c441-4d4a-9d20-d537ea1209df" providerId="ADAL" clId="{F8772E45-1623-4E60-B4DF-CCDD557B2419}" dt="2024-04-12T15:16:14.669" v="1930" actId="27636"/>
          <ac:spMkLst>
            <pc:docMk/>
            <pc:sldMk cId="1795012008" sldId="588"/>
            <ac:spMk id="2" creationId="{61365102-6F14-4FB7-8C3C-AB618E6179A2}"/>
          </ac:spMkLst>
        </pc:spChg>
        <pc:spChg chg="mod">
          <ac:chgData name="Teressa Chikohora" userId="b3d6fc4f-c441-4d4a-9d20-d537ea1209df" providerId="ADAL" clId="{F8772E45-1623-4E60-B4DF-CCDD557B2419}" dt="2024-04-12T15:16:14.669" v="1931" actId="27636"/>
          <ac:spMkLst>
            <pc:docMk/>
            <pc:sldMk cId="1795012008" sldId="588"/>
            <ac:spMk id="15" creationId="{005CED6A-A5A7-4341-8E5F-61ACE04CC2A1}"/>
          </ac:spMkLst>
        </pc:spChg>
      </pc:sldChg>
      <pc:sldChg chg="modSp add mod modTransition">
        <pc:chgData name="Teressa Chikohora" userId="b3d6fc4f-c441-4d4a-9d20-d537ea1209df" providerId="ADAL" clId="{F8772E45-1623-4E60-B4DF-CCDD557B2419}" dt="2024-04-12T15:47:23.854" v="2125" actId="20577"/>
        <pc:sldMkLst>
          <pc:docMk/>
          <pc:sldMk cId="365211664" sldId="589"/>
        </pc:sldMkLst>
        <pc:spChg chg="mod">
          <ac:chgData name="Teressa Chikohora" userId="b3d6fc4f-c441-4d4a-9d20-d537ea1209df" providerId="ADAL" clId="{F8772E45-1623-4E60-B4DF-CCDD557B2419}" dt="2024-04-12T15:47:23.854" v="2125" actId="20577"/>
          <ac:spMkLst>
            <pc:docMk/>
            <pc:sldMk cId="365211664" sldId="589"/>
            <ac:spMk id="13" creationId="{B5F67EBA-1D52-214F-B168-DC467A74B48C}"/>
          </ac:spMkLst>
        </pc:spChg>
      </pc:sldChg>
      <pc:sldChg chg="modSp add mod modTransition">
        <pc:chgData name="Teressa Chikohora" userId="b3d6fc4f-c441-4d4a-9d20-d537ea1209df" providerId="ADAL" clId="{F8772E45-1623-4E60-B4DF-CCDD557B2419}" dt="2024-04-12T16:31:14.945" v="2400" actId="14100"/>
        <pc:sldMkLst>
          <pc:docMk/>
          <pc:sldMk cId="401164170" sldId="590"/>
        </pc:sldMkLst>
        <pc:spChg chg="mod">
          <ac:chgData name="Teressa Chikohora" userId="b3d6fc4f-c441-4d4a-9d20-d537ea1209df" providerId="ADAL" clId="{F8772E45-1623-4E60-B4DF-CCDD557B2419}" dt="2024-04-12T16:31:14.945" v="2400" actId="14100"/>
          <ac:spMkLst>
            <pc:docMk/>
            <pc:sldMk cId="401164170" sldId="590"/>
            <ac:spMk id="15" creationId="{005CED6A-A5A7-4341-8E5F-61ACE04CC2A1}"/>
          </ac:spMkLst>
        </pc:spChg>
      </pc:sldChg>
      <pc:sldChg chg="modSp add mod modTransition">
        <pc:chgData name="Teressa Chikohora" userId="b3d6fc4f-c441-4d4a-9d20-d537ea1209df" providerId="ADAL" clId="{F8772E45-1623-4E60-B4DF-CCDD557B2419}" dt="2024-04-12T16:08:08.933" v="2177" actId="14100"/>
        <pc:sldMkLst>
          <pc:docMk/>
          <pc:sldMk cId="745710243" sldId="591"/>
        </pc:sldMkLst>
        <pc:spChg chg="mod">
          <ac:chgData name="Teressa Chikohora" userId="b3d6fc4f-c441-4d4a-9d20-d537ea1209df" providerId="ADAL" clId="{F8772E45-1623-4E60-B4DF-CCDD557B2419}" dt="2024-04-12T16:08:08.933" v="2177" actId="14100"/>
          <ac:spMkLst>
            <pc:docMk/>
            <pc:sldMk cId="745710243" sldId="591"/>
            <ac:spMk id="15" creationId="{005CED6A-A5A7-4341-8E5F-61ACE04CC2A1}"/>
          </ac:spMkLst>
        </pc:spChg>
      </pc:sldChg>
      <pc:sldChg chg="modSp add del mod modTransition">
        <pc:chgData name="Teressa Chikohora" userId="b3d6fc4f-c441-4d4a-9d20-d537ea1209df" providerId="ADAL" clId="{F8772E45-1623-4E60-B4DF-CCDD557B2419}" dt="2024-04-12T16:08:32.776" v="2178" actId="47"/>
        <pc:sldMkLst>
          <pc:docMk/>
          <pc:sldMk cId="56194957" sldId="592"/>
        </pc:sldMkLst>
        <pc:spChg chg="mod">
          <ac:chgData name="Teressa Chikohora" userId="b3d6fc4f-c441-4d4a-9d20-d537ea1209df" providerId="ADAL" clId="{F8772E45-1623-4E60-B4DF-CCDD557B2419}" dt="2024-04-12T15:16:14.700" v="1933" actId="27636"/>
          <ac:spMkLst>
            <pc:docMk/>
            <pc:sldMk cId="56194957" sldId="592"/>
            <ac:spMk id="15" creationId="{005CED6A-A5A7-4341-8E5F-61ACE04CC2A1}"/>
          </ac:spMkLst>
        </pc:spChg>
      </pc:sldChg>
      <pc:sldChg chg="add del modTransition">
        <pc:chgData name="Teressa Chikohora" userId="b3d6fc4f-c441-4d4a-9d20-d537ea1209df" providerId="ADAL" clId="{F8772E45-1623-4E60-B4DF-CCDD557B2419}" dt="2024-04-12T16:11:31.587" v="2179" actId="47"/>
        <pc:sldMkLst>
          <pc:docMk/>
          <pc:sldMk cId="236996260" sldId="593"/>
        </pc:sldMkLst>
      </pc:sldChg>
      <pc:sldChg chg="modSp add del mod modTransition">
        <pc:chgData name="Teressa Chikohora" userId="b3d6fc4f-c441-4d4a-9d20-d537ea1209df" providerId="ADAL" clId="{F8772E45-1623-4E60-B4DF-CCDD557B2419}" dt="2024-04-12T16:23:26.798" v="2194" actId="47"/>
        <pc:sldMkLst>
          <pc:docMk/>
          <pc:sldMk cId="3604965944" sldId="594"/>
        </pc:sldMkLst>
        <pc:spChg chg="mod">
          <ac:chgData name="Teressa Chikohora" userId="b3d6fc4f-c441-4d4a-9d20-d537ea1209df" providerId="ADAL" clId="{F8772E45-1623-4E60-B4DF-CCDD557B2419}" dt="2024-04-12T16:11:48.153" v="2183" actId="27636"/>
          <ac:spMkLst>
            <pc:docMk/>
            <pc:sldMk cId="3604965944" sldId="594"/>
            <ac:spMk id="15" creationId="{005CED6A-A5A7-4341-8E5F-61ACE04CC2A1}"/>
          </ac:spMkLst>
        </pc:spChg>
      </pc:sldChg>
      <pc:sldChg chg="modSp add mod modTransition">
        <pc:chgData name="Teressa Chikohora" userId="b3d6fc4f-c441-4d4a-9d20-d537ea1209df" providerId="ADAL" clId="{F8772E45-1623-4E60-B4DF-CCDD557B2419}" dt="2024-04-12T16:13:19.373" v="2189" actId="2710"/>
        <pc:sldMkLst>
          <pc:docMk/>
          <pc:sldMk cId="4184903805" sldId="595"/>
        </pc:sldMkLst>
        <pc:spChg chg="mod">
          <ac:chgData name="Teressa Chikohora" userId="b3d6fc4f-c441-4d4a-9d20-d537ea1209df" providerId="ADAL" clId="{F8772E45-1623-4E60-B4DF-CCDD557B2419}" dt="2024-04-12T16:13:19.373" v="2189" actId="2710"/>
          <ac:spMkLst>
            <pc:docMk/>
            <pc:sldMk cId="4184903805" sldId="595"/>
            <ac:spMk id="15" creationId="{005CED6A-A5A7-4341-8E5F-61ACE04CC2A1}"/>
          </ac:spMkLst>
        </pc:spChg>
      </pc:sldChg>
      <pc:sldChg chg="modSp add del mod modTransition">
        <pc:chgData name="Teressa Chikohora" userId="b3d6fc4f-c441-4d4a-9d20-d537ea1209df" providerId="ADAL" clId="{F8772E45-1623-4E60-B4DF-CCDD557B2419}" dt="2024-04-12T16:21:33.985" v="2193" actId="47"/>
        <pc:sldMkLst>
          <pc:docMk/>
          <pc:sldMk cId="1146785552" sldId="596"/>
        </pc:sldMkLst>
        <pc:spChg chg="mod">
          <ac:chgData name="Teressa Chikohora" userId="b3d6fc4f-c441-4d4a-9d20-d537ea1209df" providerId="ADAL" clId="{F8772E45-1623-4E60-B4DF-CCDD557B2419}" dt="2024-04-12T15:16:14.726" v="1935" actId="27636"/>
          <ac:spMkLst>
            <pc:docMk/>
            <pc:sldMk cId="1146785552" sldId="596"/>
            <ac:spMk id="15" creationId="{005CED6A-A5A7-4341-8E5F-61ACE04CC2A1}"/>
          </ac:spMkLst>
        </pc:spChg>
      </pc:sldChg>
      <pc:sldChg chg="modSp add mod modTransition">
        <pc:chgData name="Teressa Chikohora" userId="b3d6fc4f-c441-4d4a-9d20-d537ea1209df" providerId="ADAL" clId="{F8772E45-1623-4E60-B4DF-CCDD557B2419}" dt="2024-04-12T16:31:35.693" v="2401" actId="255"/>
        <pc:sldMkLst>
          <pc:docMk/>
          <pc:sldMk cId="4268292076" sldId="597"/>
        </pc:sldMkLst>
        <pc:spChg chg="mod">
          <ac:chgData name="Teressa Chikohora" userId="b3d6fc4f-c441-4d4a-9d20-d537ea1209df" providerId="ADAL" clId="{F8772E45-1623-4E60-B4DF-CCDD557B2419}" dt="2024-04-12T16:31:35.693" v="2401" actId="255"/>
          <ac:spMkLst>
            <pc:docMk/>
            <pc:sldMk cId="4268292076" sldId="597"/>
            <ac:spMk id="15" creationId="{005CED6A-A5A7-4341-8E5F-61ACE04CC2A1}"/>
          </ac:spMkLst>
        </pc:spChg>
      </pc:sldChg>
      <pc:sldChg chg="modSp add mod modTransition">
        <pc:chgData name="Teressa Chikohora" userId="b3d6fc4f-c441-4d4a-9d20-d537ea1209df" providerId="ADAL" clId="{F8772E45-1623-4E60-B4DF-CCDD557B2419}" dt="2024-04-12T15:22:56.692" v="2064" actId="5793"/>
        <pc:sldMkLst>
          <pc:docMk/>
          <pc:sldMk cId="1745829265" sldId="600"/>
        </pc:sldMkLst>
        <pc:spChg chg="mod">
          <ac:chgData name="Teressa Chikohora" userId="b3d6fc4f-c441-4d4a-9d20-d537ea1209df" providerId="ADAL" clId="{F8772E45-1623-4E60-B4DF-CCDD557B2419}" dt="2024-04-12T15:22:56.692" v="2064" actId="5793"/>
          <ac:spMkLst>
            <pc:docMk/>
            <pc:sldMk cId="1745829265" sldId="600"/>
            <ac:spMk id="3" creationId="{3DCC0A65-5B84-C800-8946-D0755E4C0487}"/>
          </ac:spMkLst>
        </pc:spChg>
      </pc:sldChg>
      <pc:sldChg chg="modSp add mod ord modTransition">
        <pc:chgData name="Teressa Chikohora" userId="b3d6fc4f-c441-4d4a-9d20-d537ea1209df" providerId="ADAL" clId="{F8772E45-1623-4E60-B4DF-CCDD557B2419}" dt="2024-04-12T15:21:01.190" v="2059" actId="27636"/>
        <pc:sldMkLst>
          <pc:docMk/>
          <pc:sldMk cId="17197397" sldId="601"/>
        </pc:sldMkLst>
        <pc:spChg chg="mod">
          <ac:chgData name="Teressa Chikohora" userId="b3d6fc4f-c441-4d4a-9d20-d537ea1209df" providerId="ADAL" clId="{F8772E45-1623-4E60-B4DF-CCDD557B2419}" dt="2024-04-12T15:21:01.190" v="2059" actId="27636"/>
          <ac:spMkLst>
            <pc:docMk/>
            <pc:sldMk cId="17197397" sldId="601"/>
            <ac:spMk id="3" creationId="{3DCC0A65-5B84-C800-8946-D0755E4C0487}"/>
          </ac:spMkLst>
        </pc:spChg>
      </pc:sldChg>
      <pc:sldChg chg="modSp add mod modTransition">
        <pc:chgData name="Teressa Chikohora" userId="b3d6fc4f-c441-4d4a-9d20-d537ea1209df" providerId="ADAL" clId="{F8772E45-1623-4E60-B4DF-CCDD557B2419}" dt="2024-04-12T16:27:07.436" v="2391" actId="255"/>
        <pc:sldMkLst>
          <pc:docMk/>
          <pc:sldMk cId="1480278640" sldId="602"/>
        </pc:sldMkLst>
        <pc:spChg chg="mod">
          <ac:chgData name="Teressa Chikohora" userId="b3d6fc4f-c441-4d4a-9d20-d537ea1209df" providerId="ADAL" clId="{F8772E45-1623-4E60-B4DF-CCDD557B2419}" dt="2024-04-12T16:27:07.436" v="2391" actId="255"/>
          <ac:spMkLst>
            <pc:docMk/>
            <pc:sldMk cId="1480278640" sldId="602"/>
            <ac:spMk id="3" creationId="{BE359BD7-0849-2AF6-0893-FD5FAAA85608}"/>
          </ac:spMkLst>
        </pc:spChg>
      </pc:sldChg>
      <pc:sldChg chg="modSp add mod modTransition">
        <pc:chgData name="Teressa Chikohora" userId="b3d6fc4f-c441-4d4a-9d20-d537ea1209df" providerId="ADAL" clId="{F8772E45-1623-4E60-B4DF-CCDD557B2419}" dt="2024-04-12T15:16:14.624" v="1925" actId="27636"/>
        <pc:sldMkLst>
          <pc:docMk/>
          <pc:sldMk cId="418856732" sldId="603"/>
        </pc:sldMkLst>
        <pc:spChg chg="mod">
          <ac:chgData name="Teressa Chikohora" userId="b3d6fc4f-c441-4d4a-9d20-d537ea1209df" providerId="ADAL" clId="{F8772E45-1623-4E60-B4DF-CCDD557B2419}" dt="2024-04-12T15:16:14.624" v="1925" actId="27636"/>
          <ac:spMkLst>
            <pc:docMk/>
            <pc:sldMk cId="418856732" sldId="603"/>
            <ac:spMk id="3" creationId="{CEA698A7-37D7-07FB-5F51-A626BCD58A29}"/>
          </ac:spMkLst>
        </pc:spChg>
      </pc:sldChg>
      <pc:sldChg chg="new del">
        <pc:chgData name="Teressa Chikohora" userId="b3d6fc4f-c441-4d4a-9d20-d537ea1209df" providerId="ADAL" clId="{F8772E45-1623-4E60-B4DF-CCDD557B2419}" dt="2024-04-12T16:25:47.107" v="2377" actId="47"/>
        <pc:sldMkLst>
          <pc:docMk/>
          <pc:sldMk cId="3847949496" sldId="604"/>
        </pc:sldMkLst>
      </pc:sldChg>
      <pc:sldChg chg="modSp new mod">
        <pc:chgData name="Teressa Chikohora" userId="b3d6fc4f-c441-4d4a-9d20-d537ea1209df" providerId="ADAL" clId="{F8772E45-1623-4E60-B4DF-CCDD557B2419}" dt="2024-04-12T16:25:40.677" v="2376" actId="20577"/>
        <pc:sldMkLst>
          <pc:docMk/>
          <pc:sldMk cId="3011122439" sldId="605"/>
        </pc:sldMkLst>
        <pc:spChg chg="mod">
          <ac:chgData name="Teressa Chikohora" userId="b3d6fc4f-c441-4d4a-9d20-d537ea1209df" providerId="ADAL" clId="{F8772E45-1623-4E60-B4DF-CCDD557B2419}" dt="2024-04-12T16:25:40.677" v="2376" actId="20577"/>
          <ac:spMkLst>
            <pc:docMk/>
            <pc:sldMk cId="3011122439" sldId="605"/>
            <ac:spMk id="2" creationId="{77DC9177-F290-CFA4-C955-CE566F479D4B}"/>
          </ac:spMkLst>
        </pc:spChg>
        <pc:spChg chg="mod">
          <ac:chgData name="Teressa Chikohora" userId="b3d6fc4f-c441-4d4a-9d20-d537ea1209df" providerId="ADAL" clId="{F8772E45-1623-4E60-B4DF-CCDD557B2419}" dt="2024-04-12T16:25:36.642" v="2374" actId="2710"/>
          <ac:spMkLst>
            <pc:docMk/>
            <pc:sldMk cId="3011122439" sldId="605"/>
            <ac:spMk id="3" creationId="{DE822BE9-5FF8-39B3-FE9E-48D78AD5D68E}"/>
          </ac:spMkLst>
        </pc:spChg>
      </pc:sldChg>
      <pc:sldChg chg="modSp new mod">
        <pc:chgData name="Teressa Chikohora" userId="b3d6fc4f-c441-4d4a-9d20-d537ea1209df" providerId="ADAL" clId="{F8772E45-1623-4E60-B4DF-CCDD557B2419}" dt="2024-04-12T16:36:05.041" v="2450" actId="20577"/>
        <pc:sldMkLst>
          <pc:docMk/>
          <pc:sldMk cId="3442976498" sldId="606"/>
        </pc:sldMkLst>
        <pc:spChg chg="mod">
          <ac:chgData name="Teressa Chikohora" userId="b3d6fc4f-c441-4d4a-9d20-d537ea1209df" providerId="ADAL" clId="{F8772E45-1623-4E60-B4DF-CCDD557B2419}" dt="2024-04-12T16:35:53.856" v="2428" actId="20577"/>
          <ac:spMkLst>
            <pc:docMk/>
            <pc:sldMk cId="3442976498" sldId="606"/>
            <ac:spMk id="2" creationId="{0C22207E-4532-66D8-1AA0-726EA27F2151}"/>
          </ac:spMkLst>
        </pc:spChg>
        <pc:spChg chg="mod">
          <ac:chgData name="Teressa Chikohora" userId="b3d6fc4f-c441-4d4a-9d20-d537ea1209df" providerId="ADAL" clId="{F8772E45-1623-4E60-B4DF-CCDD557B2419}" dt="2024-04-12T16:36:05.041" v="2450" actId="20577"/>
          <ac:spMkLst>
            <pc:docMk/>
            <pc:sldMk cId="3442976498" sldId="606"/>
            <ac:spMk id="3" creationId="{FA93C63D-8804-B5A4-6F39-4C448C98499F}"/>
          </ac:spMkLst>
        </pc:spChg>
      </pc:sldChg>
      <pc:sldChg chg="modSp add mod">
        <pc:chgData name="Teressa Chikohora" userId="b3d6fc4f-c441-4d4a-9d20-d537ea1209df" providerId="ADAL" clId="{F8772E45-1623-4E60-B4DF-CCDD557B2419}" dt="2024-04-12T16:35:36.080" v="2414" actId="20577"/>
        <pc:sldMkLst>
          <pc:docMk/>
          <pc:sldMk cId="2934691425" sldId="607"/>
        </pc:sldMkLst>
        <pc:spChg chg="mod">
          <ac:chgData name="Teressa Chikohora" userId="b3d6fc4f-c441-4d4a-9d20-d537ea1209df" providerId="ADAL" clId="{F8772E45-1623-4E60-B4DF-CCDD557B2419}" dt="2024-04-12T16:35:11.773" v="2409" actId="20577"/>
          <ac:spMkLst>
            <pc:docMk/>
            <pc:sldMk cId="2934691425" sldId="607"/>
            <ac:spMk id="22530" creationId="{70A3768C-4FAA-1866-9ECD-56A85010C43E}"/>
          </ac:spMkLst>
        </pc:spChg>
        <pc:graphicFrameChg chg="mod">
          <ac:chgData name="Teressa Chikohora" userId="b3d6fc4f-c441-4d4a-9d20-d537ea1209df" providerId="ADAL" clId="{F8772E45-1623-4E60-B4DF-CCDD557B2419}" dt="2024-04-12T16:35:36.080" v="2414" actId="20577"/>
          <ac:graphicFrameMkLst>
            <pc:docMk/>
            <pc:sldMk cId="2934691425" sldId="607"/>
            <ac:graphicFrameMk id="6" creationId="{01A74134-38CD-7A18-861D-694A843807F2}"/>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91911FF-494C-47DF-ADBD-ECAF705B18CA}" type="doc">
      <dgm:prSet loTypeId="urn:microsoft.com/office/officeart/2008/layout/PictureAccentList" loCatId="list" qsTypeId="urn:microsoft.com/office/officeart/2005/8/quickstyle/3d4" qsCatId="3D" csTypeId="urn:microsoft.com/office/officeart/2005/8/colors/accent1_4" csCatId="accent1" phldr="1"/>
      <dgm:spPr/>
      <dgm:t>
        <a:bodyPr/>
        <a:lstStyle/>
        <a:p>
          <a:endParaRPr lang="en-GB"/>
        </a:p>
      </dgm:t>
    </dgm:pt>
    <dgm:pt modelId="{1378B4BD-9382-4478-986D-2DA211DF6BDF}">
      <dgm:prSet phldrT="[Text]"/>
      <dgm:spPr/>
      <dgm:t>
        <a:bodyPr/>
        <a:lstStyle/>
        <a:p>
          <a:pPr>
            <a:buNone/>
          </a:pPr>
          <a:r>
            <a:rPr lang="en-GB" dirty="0">
              <a:solidFill>
                <a:schemeClr val="tx1"/>
              </a:solidFill>
            </a:rPr>
            <a:t>In the previous session, we :</a:t>
          </a:r>
        </a:p>
      </dgm:t>
    </dgm:pt>
    <dgm:pt modelId="{B1AAC19A-7C66-4560-97F2-A1BFE01234B8}" type="parTrans" cxnId="{2984247A-91FE-439A-B7BA-5C3FFDF0F307}">
      <dgm:prSet/>
      <dgm:spPr/>
      <dgm:t>
        <a:bodyPr/>
        <a:lstStyle/>
        <a:p>
          <a:endParaRPr lang="en-GB"/>
        </a:p>
      </dgm:t>
    </dgm:pt>
    <dgm:pt modelId="{3D36429E-D5FE-4F81-9CAB-6B4ED43179F3}" type="sibTrans" cxnId="{2984247A-91FE-439A-B7BA-5C3FFDF0F307}">
      <dgm:prSet/>
      <dgm:spPr/>
      <dgm:t>
        <a:bodyPr/>
        <a:lstStyle/>
        <a:p>
          <a:endParaRPr lang="en-GB"/>
        </a:p>
      </dgm:t>
    </dgm:pt>
    <dgm:pt modelId="{3126695D-695D-46BC-8154-E9E547E49328}">
      <dgm:prSet phldrT="[Text]"/>
      <dgm:spPr/>
      <dgm:t>
        <a:bodyPr/>
        <a:lstStyle/>
        <a:p>
          <a:r>
            <a:rPr lang="en-GB" dirty="0">
              <a:solidFill>
                <a:schemeClr val="tx1"/>
              </a:solidFill>
            </a:rPr>
            <a:t>Defined  an operating systems</a:t>
          </a:r>
        </a:p>
      </dgm:t>
    </dgm:pt>
    <dgm:pt modelId="{F7F6E9ED-8620-4C24-9AE8-C85CCBBC3403}" type="parTrans" cxnId="{5A308654-BFB8-468E-BFE3-2580E624F418}">
      <dgm:prSet/>
      <dgm:spPr/>
      <dgm:t>
        <a:bodyPr/>
        <a:lstStyle/>
        <a:p>
          <a:endParaRPr lang="en-GB"/>
        </a:p>
      </dgm:t>
    </dgm:pt>
    <dgm:pt modelId="{DE3165C0-EB43-48FB-A121-9ADC40F1DF99}" type="sibTrans" cxnId="{5A308654-BFB8-468E-BFE3-2580E624F418}">
      <dgm:prSet/>
      <dgm:spPr/>
      <dgm:t>
        <a:bodyPr/>
        <a:lstStyle/>
        <a:p>
          <a:endParaRPr lang="en-GB"/>
        </a:p>
      </dgm:t>
    </dgm:pt>
    <dgm:pt modelId="{BB94D6F0-F00B-4DCE-AF96-9B4F14F5C7A7}">
      <dgm:prSet phldrT="[Text]"/>
      <dgm:spPr/>
      <dgm:t>
        <a:bodyPr/>
        <a:lstStyle/>
        <a:p>
          <a:r>
            <a:rPr lang="en-GB" dirty="0">
              <a:solidFill>
                <a:schemeClr val="tx1"/>
              </a:solidFill>
            </a:rPr>
            <a:t>Differentiated  the commonly used operating systems</a:t>
          </a:r>
        </a:p>
      </dgm:t>
    </dgm:pt>
    <dgm:pt modelId="{8C341B0D-399C-45DC-A73C-4AA90A806E3E}" type="parTrans" cxnId="{ABAC9D7A-108B-4405-AE3A-FE7137AFBBB8}">
      <dgm:prSet/>
      <dgm:spPr/>
      <dgm:t>
        <a:bodyPr/>
        <a:lstStyle/>
        <a:p>
          <a:endParaRPr lang="en-GB"/>
        </a:p>
      </dgm:t>
    </dgm:pt>
    <dgm:pt modelId="{6C9A72A4-F532-44E8-A7A2-3FF103FB9DC3}" type="sibTrans" cxnId="{ABAC9D7A-108B-4405-AE3A-FE7137AFBBB8}">
      <dgm:prSet/>
      <dgm:spPr/>
      <dgm:t>
        <a:bodyPr/>
        <a:lstStyle/>
        <a:p>
          <a:endParaRPr lang="en-GB"/>
        </a:p>
      </dgm:t>
    </dgm:pt>
    <dgm:pt modelId="{7C36F6C0-6F5B-495B-B6B7-0280E8793B8A}">
      <dgm:prSet phldrT="[Text]"/>
      <dgm:spPr/>
      <dgm:t>
        <a:bodyPr/>
        <a:lstStyle/>
        <a:p>
          <a:r>
            <a:rPr lang="en-GB" dirty="0">
              <a:solidFill>
                <a:schemeClr val="tx1"/>
              </a:solidFill>
            </a:rPr>
            <a:t>Described the key functions of Operating  systems</a:t>
          </a:r>
          <a:endParaRPr lang="en-GB" dirty="0"/>
        </a:p>
      </dgm:t>
    </dgm:pt>
    <dgm:pt modelId="{08D5989A-9112-4F65-AAF7-5BA4753B288C}" type="parTrans" cxnId="{F84B2609-1A06-4531-90A0-54087903FEA4}">
      <dgm:prSet/>
      <dgm:spPr/>
      <dgm:t>
        <a:bodyPr/>
        <a:lstStyle/>
        <a:p>
          <a:endParaRPr lang="en-GB"/>
        </a:p>
      </dgm:t>
    </dgm:pt>
    <dgm:pt modelId="{F2A5779A-C0DE-4904-B403-0A5969261E35}" type="sibTrans" cxnId="{F84B2609-1A06-4531-90A0-54087903FEA4}">
      <dgm:prSet/>
      <dgm:spPr/>
      <dgm:t>
        <a:bodyPr/>
        <a:lstStyle/>
        <a:p>
          <a:endParaRPr lang="en-GB"/>
        </a:p>
      </dgm:t>
    </dgm:pt>
    <dgm:pt modelId="{821CDA65-BACA-486B-8281-866BE66B7E06}">
      <dgm:prSet/>
      <dgm:spPr/>
      <dgm:t>
        <a:bodyPr/>
        <a:lstStyle/>
        <a:p>
          <a:r>
            <a:rPr lang="en-GB" b="0" dirty="0">
              <a:solidFill>
                <a:schemeClr val="tx1"/>
              </a:solidFill>
            </a:rPr>
            <a:t>Identified key features of  Operating system</a:t>
          </a:r>
        </a:p>
      </dgm:t>
    </dgm:pt>
    <dgm:pt modelId="{511EC5B9-3A54-466C-A18F-36C92B6EE4D0}" type="parTrans" cxnId="{5393ED8E-459D-4B9E-979E-13E7467952CC}">
      <dgm:prSet/>
      <dgm:spPr/>
      <dgm:t>
        <a:bodyPr/>
        <a:lstStyle/>
        <a:p>
          <a:endParaRPr lang="en-GB"/>
        </a:p>
      </dgm:t>
    </dgm:pt>
    <dgm:pt modelId="{11FBAD6E-9980-49A8-B325-23A9DCD10998}" type="sibTrans" cxnId="{5393ED8E-459D-4B9E-979E-13E7467952CC}">
      <dgm:prSet/>
      <dgm:spPr/>
      <dgm:t>
        <a:bodyPr/>
        <a:lstStyle/>
        <a:p>
          <a:endParaRPr lang="en-GB"/>
        </a:p>
      </dgm:t>
    </dgm:pt>
    <dgm:pt modelId="{2D190605-F9AB-4877-93F7-73CDC50FB5AE}" type="pres">
      <dgm:prSet presAssocID="{A91911FF-494C-47DF-ADBD-ECAF705B18CA}" presName="layout" presStyleCnt="0">
        <dgm:presLayoutVars>
          <dgm:chMax/>
          <dgm:chPref/>
          <dgm:dir/>
          <dgm:animOne val="branch"/>
          <dgm:animLvl val="lvl"/>
          <dgm:resizeHandles/>
        </dgm:presLayoutVars>
      </dgm:prSet>
      <dgm:spPr/>
    </dgm:pt>
    <dgm:pt modelId="{6E7D90BD-E56B-4BCF-B6C0-636062AFB4D0}" type="pres">
      <dgm:prSet presAssocID="{1378B4BD-9382-4478-986D-2DA211DF6BDF}" presName="root" presStyleCnt="0">
        <dgm:presLayoutVars>
          <dgm:chMax/>
          <dgm:chPref val="4"/>
        </dgm:presLayoutVars>
      </dgm:prSet>
      <dgm:spPr/>
    </dgm:pt>
    <dgm:pt modelId="{8C12FAD5-40E2-431C-9390-142E9FFDF01E}" type="pres">
      <dgm:prSet presAssocID="{1378B4BD-9382-4478-986D-2DA211DF6BDF}" presName="rootComposite" presStyleCnt="0">
        <dgm:presLayoutVars/>
      </dgm:prSet>
      <dgm:spPr/>
    </dgm:pt>
    <dgm:pt modelId="{69CD9B64-9599-4CBC-BD5E-DABE690299D7}" type="pres">
      <dgm:prSet presAssocID="{1378B4BD-9382-4478-986D-2DA211DF6BDF}" presName="rootText" presStyleLbl="node0" presStyleIdx="0" presStyleCnt="1" custScaleX="145148">
        <dgm:presLayoutVars>
          <dgm:chMax/>
          <dgm:chPref val="4"/>
        </dgm:presLayoutVars>
      </dgm:prSet>
      <dgm:spPr/>
    </dgm:pt>
    <dgm:pt modelId="{7B6A0FD3-715B-461C-B21A-A9330CEA45D5}" type="pres">
      <dgm:prSet presAssocID="{1378B4BD-9382-4478-986D-2DA211DF6BDF}" presName="childShape" presStyleCnt="0">
        <dgm:presLayoutVars>
          <dgm:chMax val="0"/>
          <dgm:chPref val="0"/>
        </dgm:presLayoutVars>
      </dgm:prSet>
      <dgm:spPr/>
    </dgm:pt>
    <dgm:pt modelId="{A7CC9F90-16CB-46B2-B75A-3CDCA906D834}" type="pres">
      <dgm:prSet presAssocID="{3126695D-695D-46BC-8154-E9E547E49328}" presName="childComposite" presStyleCnt="0">
        <dgm:presLayoutVars>
          <dgm:chMax val="0"/>
          <dgm:chPref val="0"/>
        </dgm:presLayoutVars>
      </dgm:prSet>
      <dgm:spPr/>
    </dgm:pt>
    <dgm:pt modelId="{82047841-DCF3-4002-BDFA-D267047FD099}" type="pres">
      <dgm:prSet presAssocID="{3126695D-695D-46BC-8154-E9E547E49328}" presName="Image" presStyleLbl="node1" presStyleIdx="0" presStyleCnt="4"/>
      <dgm:spPr/>
    </dgm:pt>
    <dgm:pt modelId="{8787EF5E-8FDF-489A-9463-80F5F76C309D}" type="pres">
      <dgm:prSet presAssocID="{3126695D-695D-46BC-8154-E9E547E49328}" presName="childText" presStyleLbl="lnNode1" presStyleIdx="0" presStyleCnt="4">
        <dgm:presLayoutVars>
          <dgm:chMax val="0"/>
          <dgm:chPref val="0"/>
          <dgm:bulletEnabled val="1"/>
        </dgm:presLayoutVars>
      </dgm:prSet>
      <dgm:spPr/>
    </dgm:pt>
    <dgm:pt modelId="{2A96110F-C457-4D18-8BDB-E1B97D715C2A}" type="pres">
      <dgm:prSet presAssocID="{BB94D6F0-F00B-4DCE-AF96-9B4F14F5C7A7}" presName="childComposite" presStyleCnt="0">
        <dgm:presLayoutVars>
          <dgm:chMax val="0"/>
          <dgm:chPref val="0"/>
        </dgm:presLayoutVars>
      </dgm:prSet>
      <dgm:spPr/>
    </dgm:pt>
    <dgm:pt modelId="{084AA1D7-565F-4F3C-B4F9-5B970120DFE1}" type="pres">
      <dgm:prSet presAssocID="{BB94D6F0-F00B-4DCE-AF96-9B4F14F5C7A7}" presName="Image" presStyleLbl="node1" presStyleIdx="1" presStyleCnt="4"/>
      <dgm:spPr/>
    </dgm:pt>
    <dgm:pt modelId="{D4B90DEA-D7F2-41BD-BC87-A6A274EDC36D}" type="pres">
      <dgm:prSet presAssocID="{BB94D6F0-F00B-4DCE-AF96-9B4F14F5C7A7}" presName="childText" presStyleLbl="lnNode1" presStyleIdx="1" presStyleCnt="4">
        <dgm:presLayoutVars>
          <dgm:chMax val="0"/>
          <dgm:chPref val="0"/>
          <dgm:bulletEnabled val="1"/>
        </dgm:presLayoutVars>
      </dgm:prSet>
      <dgm:spPr/>
    </dgm:pt>
    <dgm:pt modelId="{4BDF9E6F-31F5-4971-86B0-3D7E59435A33}" type="pres">
      <dgm:prSet presAssocID="{821CDA65-BACA-486B-8281-866BE66B7E06}" presName="childComposite" presStyleCnt="0">
        <dgm:presLayoutVars>
          <dgm:chMax val="0"/>
          <dgm:chPref val="0"/>
        </dgm:presLayoutVars>
      </dgm:prSet>
      <dgm:spPr/>
    </dgm:pt>
    <dgm:pt modelId="{E02A3084-13AA-405C-950B-FA0B3A32C170}" type="pres">
      <dgm:prSet presAssocID="{821CDA65-BACA-486B-8281-866BE66B7E06}" presName="Image" presStyleLbl="node1" presStyleIdx="2" presStyleCnt="4"/>
      <dgm:spPr/>
    </dgm:pt>
    <dgm:pt modelId="{CBE8B8C5-593C-4AEB-ABF6-60022543B289}" type="pres">
      <dgm:prSet presAssocID="{821CDA65-BACA-486B-8281-866BE66B7E06}" presName="childText" presStyleLbl="lnNode1" presStyleIdx="2" presStyleCnt="4">
        <dgm:presLayoutVars>
          <dgm:chMax val="0"/>
          <dgm:chPref val="0"/>
          <dgm:bulletEnabled val="1"/>
        </dgm:presLayoutVars>
      </dgm:prSet>
      <dgm:spPr/>
    </dgm:pt>
    <dgm:pt modelId="{1A98B50D-8FC1-46F9-BD4A-6AA746A4AAA6}" type="pres">
      <dgm:prSet presAssocID="{7C36F6C0-6F5B-495B-B6B7-0280E8793B8A}" presName="childComposite" presStyleCnt="0">
        <dgm:presLayoutVars>
          <dgm:chMax val="0"/>
          <dgm:chPref val="0"/>
        </dgm:presLayoutVars>
      </dgm:prSet>
      <dgm:spPr/>
    </dgm:pt>
    <dgm:pt modelId="{6DCB0032-AA21-413F-85E5-21A46735641A}" type="pres">
      <dgm:prSet presAssocID="{7C36F6C0-6F5B-495B-B6B7-0280E8793B8A}" presName="Image" presStyleLbl="node1" presStyleIdx="3" presStyleCnt="4"/>
      <dgm:spPr/>
    </dgm:pt>
    <dgm:pt modelId="{B149D83D-6568-4F94-A3FE-FB79771F1160}" type="pres">
      <dgm:prSet presAssocID="{7C36F6C0-6F5B-495B-B6B7-0280E8793B8A}" presName="childText" presStyleLbl="lnNode1" presStyleIdx="3" presStyleCnt="4" custLinFactNeighborX="-36" custLinFactNeighborY="2650">
        <dgm:presLayoutVars>
          <dgm:chMax val="0"/>
          <dgm:chPref val="0"/>
          <dgm:bulletEnabled val="1"/>
        </dgm:presLayoutVars>
      </dgm:prSet>
      <dgm:spPr/>
    </dgm:pt>
  </dgm:ptLst>
  <dgm:cxnLst>
    <dgm:cxn modelId="{97EE4A07-94F8-4352-A63C-129E7647B508}" type="presOf" srcId="{1378B4BD-9382-4478-986D-2DA211DF6BDF}" destId="{69CD9B64-9599-4CBC-BD5E-DABE690299D7}" srcOrd="0" destOrd="0" presId="urn:microsoft.com/office/officeart/2008/layout/PictureAccentList"/>
    <dgm:cxn modelId="{F84B2609-1A06-4531-90A0-54087903FEA4}" srcId="{1378B4BD-9382-4478-986D-2DA211DF6BDF}" destId="{7C36F6C0-6F5B-495B-B6B7-0280E8793B8A}" srcOrd="3" destOrd="0" parTransId="{08D5989A-9112-4F65-AAF7-5BA4753B288C}" sibTransId="{F2A5779A-C0DE-4904-B403-0A5969261E35}"/>
    <dgm:cxn modelId="{CE511316-16E0-4AB7-B0E0-C15A68B87325}" type="presOf" srcId="{BB94D6F0-F00B-4DCE-AF96-9B4F14F5C7A7}" destId="{D4B90DEA-D7F2-41BD-BC87-A6A274EDC36D}" srcOrd="0" destOrd="0" presId="urn:microsoft.com/office/officeart/2008/layout/PictureAccentList"/>
    <dgm:cxn modelId="{5A308654-BFB8-468E-BFE3-2580E624F418}" srcId="{1378B4BD-9382-4478-986D-2DA211DF6BDF}" destId="{3126695D-695D-46BC-8154-E9E547E49328}" srcOrd="0" destOrd="0" parTransId="{F7F6E9ED-8620-4C24-9AE8-C85CCBBC3403}" sibTransId="{DE3165C0-EB43-48FB-A121-9ADC40F1DF99}"/>
    <dgm:cxn modelId="{2984247A-91FE-439A-B7BA-5C3FFDF0F307}" srcId="{A91911FF-494C-47DF-ADBD-ECAF705B18CA}" destId="{1378B4BD-9382-4478-986D-2DA211DF6BDF}" srcOrd="0" destOrd="0" parTransId="{B1AAC19A-7C66-4560-97F2-A1BFE01234B8}" sibTransId="{3D36429E-D5FE-4F81-9CAB-6B4ED43179F3}"/>
    <dgm:cxn modelId="{ABAC9D7A-108B-4405-AE3A-FE7137AFBBB8}" srcId="{1378B4BD-9382-4478-986D-2DA211DF6BDF}" destId="{BB94D6F0-F00B-4DCE-AF96-9B4F14F5C7A7}" srcOrd="1" destOrd="0" parTransId="{8C341B0D-399C-45DC-A73C-4AA90A806E3E}" sibTransId="{6C9A72A4-F532-44E8-A7A2-3FF103FB9DC3}"/>
    <dgm:cxn modelId="{C673FB85-4547-4597-BB0A-2BB2F1F1B0A6}" type="presOf" srcId="{7C36F6C0-6F5B-495B-B6B7-0280E8793B8A}" destId="{B149D83D-6568-4F94-A3FE-FB79771F1160}" srcOrd="0" destOrd="0" presId="urn:microsoft.com/office/officeart/2008/layout/PictureAccentList"/>
    <dgm:cxn modelId="{5393ED8E-459D-4B9E-979E-13E7467952CC}" srcId="{1378B4BD-9382-4478-986D-2DA211DF6BDF}" destId="{821CDA65-BACA-486B-8281-866BE66B7E06}" srcOrd="2" destOrd="0" parTransId="{511EC5B9-3A54-466C-A18F-36C92B6EE4D0}" sibTransId="{11FBAD6E-9980-49A8-B325-23A9DCD10998}"/>
    <dgm:cxn modelId="{C4E4C8AA-7C6C-43DC-9166-D84ABECA3EBD}" type="presOf" srcId="{A91911FF-494C-47DF-ADBD-ECAF705B18CA}" destId="{2D190605-F9AB-4877-93F7-73CDC50FB5AE}" srcOrd="0" destOrd="0" presId="urn:microsoft.com/office/officeart/2008/layout/PictureAccentList"/>
    <dgm:cxn modelId="{374B89BF-234A-4A70-B0E9-AA4A819B42D2}" type="presOf" srcId="{821CDA65-BACA-486B-8281-866BE66B7E06}" destId="{CBE8B8C5-593C-4AEB-ABF6-60022543B289}" srcOrd="0" destOrd="0" presId="urn:microsoft.com/office/officeart/2008/layout/PictureAccentList"/>
    <dgm:cxn modelId="{3D5123F9-5375-41E5-B54B-264F2A0638CD}" type="presOf" srcId="{3126695D-695D-46BC-8154-E9E547E49328}" destId="{8787EF5E-8FDF-489A-9463-80F5F76C309D}" srcOrd="0" destOrd="0" presId="urn:microsoft.com/office/officeart/2008/layout/PictureAccentList"/>
    <dgm:cxn modelId="{EDC20521-44F1-4337-BDBE-602BE5D837AA}" type="presParOf" srcId="{2D190605-F9AB-4877-93F7-73CDC50FB5AE}" destId="{6E7D90BD-E56B-4BCF-B6C0-636062AFB4D0}" srcOrd="0" destOrd="0" presId="urn:microsoft.com/office/officeart/2008/layout/PictureAccentList"/>
    <dgm:cxn modelId="{55152A75-A265-4EC8-B039-CD15047BE992}" type="presParOf" srcId="{6E7D90BD-E56B-4BCF-B6C0-636062AFB4D0}" destId="{8C12FAD5-40E2-431C-9390-142E9FFDF01E}" srcOrd="0" destOrd="0" presId="urn:microsoft.com/office/officeart/2008/layout/PictureAccentList"/>
    <dgm:cxn modelId="{028A6AFC-B6FC-4A27-87D3-6AFA03BB83BE}" type="presParOf" srcId="{8C12FAD5-40E2-431C-9390-142E9FFDF01E}" destId="{69CD9B64-9599-4CBC-BD5E-DABE690299D7}" srcOrd="0" destOrd="0" presId="urn:microsoft.com/office/officeart/2008/layout/PictureAccentList"/>
    <dgm:cxn modelId="{6BE13CA2-2458-4E66-8FC1-C12553E921AF}" type="presParOf" srcId="{6E7D90BD-E56B-4BCF-B6C0-636062AFB4D0}" destId="{7B6A0FD3-715B-461C-B21A-A9330CEA45D5}" srcOrd="1" destOrd="0" presId="urn:microsoft.com/office/officeart/2008/layout/PictureAccentList"/>
    <dgm:cxn modelId="{A32F6498-8CA7-4487-ABA5-5DD89456FCAD}" type="presParOf" srcId="{7B6A0FD3-715B-461C-B21A-A9330CEA45D5}" destId="{A7CC9F90-16CB-46B2-B75A-3CDCA906D834}" srcOrd="0" destOrd="0" presId="urn:microsoft.com/office/officeart/2008/layout/PictureAccentList"/>
    <dgm:cxn modelId="{98CAA431-11D5-4A37-9A44-36B60F5F29C2}" type="presParOf" srcId="{A7CC9F90-16CB-46B2-B75A-3CDCA906D834}" destId="{82047841-DCF3-4002-BDFA-D267047FD099}" srcOrd="0" destOrd="0" presId="urn:microsoft.com/office/officeart/2008/layout/PictureAccentList"/>
    <dgm:cxn modelId="{9D3F3B21-54AD-40EA-94C7-865C011DEF01}" type="presParOf" srcId="{A7CC9F90-16CB-46B2-B75A-3CDCA906D834}" destId="{8787EF5E-8FDF-489A-9463-80F5F76C309D}" srcOrd="1" destOrd="0" presId="urn:microsoft.com/office/officeart/2008/layout/PictureAccentList"/>
    <dgm:cxn modelId="{1B3224C3-9B0C-4F7A-A0C9-3C12C4231202}" type="presParOf" srcId="{7B6A0FD3-715B-461C-B21A-A9330CEA45D5}" destId="{2A96110F-C457-4D18-8BDB-E1B97D715C2A}" srcOrd="1" destOrd="0" presId="urn:microsoft.com/office/officeart/2008/layout/PictureAccentList"/>
    <dgm:cxn modelId="{B1DAC3DD-0CD5-40BE-900E-D571D6FEAACD}" type="presParOf" srcId="{2A96110F-C457-4D18-8BDB-E1B97D715C2A}" destId="{084AA1D7-565F-4F3C-B4F9-5B970120DFE1}" srcOrd="0" destOrd="0" presId="urn:microsoft.com/office/officeart/2008/layout/PictureAccentList"/>
    <dgm:cxn modelId="{2E26780C-6C66-44EB-B714-369B2ACEEDB8}" type="presParOf" srcId="{2A96110F-C457-4D18-8BDB-E1B97D715C2A}" destId="{D4B90DEA-D7F2-41BD-BC87-A6A274EDC36D}" srcOrd="1" destOrd="0" presId="urn:microsoft.com/office/officeart/2008/layout/PictureAccentList"/>
    <dgm:cxn modelId="{AB9F6583-7A0D-44A3-B3A9-7257F6F07EF8}" type="presParOf" srcId="{7B6A0FD3-715B-461C-B21A-A9330CEA45D5}" destId="{4BDF9E6F-31F5-4971-86B0-3D7E59435A33}" srcOrd="2" destOrd="0" presId="urn:microsoft.com/office/officeart/2008/layout/PictureAccentList"/>
    <dgm:cxn modelId="{9F985970-FBEE-485C-8232-D5AA5319214C}" type="presParOf" srcId="{4BDF9E6F-31F5-4971-86B0-3D7E59435A33}" destId="{E02A3084-13AA-405C-950B-FA0B3A32C170}" srcOrd="0" destOrd="0" presId="urn:microsoft.com/office/officeart/2008/layout/PictureAccentList"/>
    <dgm:cxn modelId="{FB70D5D9-9A38-4DF7-9542-E04DC84D678B}" type="presParOf" srcId="{4BDF9E6F-31F5-4971-86B0-3D7E59435A33}" destId="{CBE8B8C5-593C-4AEB-ABF6-60022543B289}" srcOrd="1" destOrd="0" presId="urn:microsoft.com/office/officeart/2008/layout/PictureAccentList"/>
    <dgm:cxn modelId="{EB512CA5-4759-4FBA-9F73-5D349D142855}" type="presParOf" srcId="{7B6A0FD3-715B-461C-B21A-A9330CEA45D5}" destId="{1A98B50D-8FC1-46F9-BD4A-6AA746A4AAA6}" srcOrd="3" destOrd="0" presId="urn:microsoft.com/office/officeart/2008/layout/PictureAccentList"/>
    <dgm:cxn modelId="{BAD64372-1B66-4D54-86B7-AB4F7D69C791}" type="presParOf" srcId="{1A98B50D-8FC1-46F9-BD4A-6AA746A4AAA6}" destId="{6DCB0032-AA21-413F-85E5-21A46735641A}" srcOrd="0" destOrd="0" presId="urn:microsoft.com/office/officeart/2008/layout/PictureAccentList"/>
    <dgm:cxn modelId="{1AE6E9D6-C702-4012-AD02-3D23F9129FDA}" type="presParOf" srcId="{1A98B50D-8FC1-46F9-BD4A-6AA746A4AAA6}" destId="{B149D83D-6568-4F94-A3FE-FB79771F1160}" srcOrd="1" destOrd="0" presId="urn:microsoft.com/office/officeart/2008/layout/PictureAccent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91911FF-494C-47DF-ADBD-ECAF705B18CA}" type="doc">
      <dgm:prSet loTypeId="urn:microsoft.com/office/officeart/2008/layout/PictureAccentList" loCatId="list" qsTypeId="urn:microsoft.com/office/officeart/2005/8/quickstyle/3d4" qsCatId="3D" csTypeId="urn:microsoft.com/office/officeart/2005/8/colors/accent1_4" csCatId="accent1" phldr="1"/>
      <dgm:spPr/>
      <dgm:t>
        <a:bodyPr/>
        <a:lstStyle/>
        <a:p>
          <a:endParaRPr lang="en-GB"/>
        </a:p>
      </dgm:t>
    </dgm:pt>
    <dgm:pt modelId="{1378B4BD-9382-4478-986D-2DA211DF6BDF}">
      <dgm:prSet phldrT="[Text]"/>
      <dgm:spPr/>
      <dgm:t>
        <a:bodyPr/>
        <a:lstStyle/>
        <a:p>
          <a:pPr>
            <a:buNone/>
          </a:pPr>
          <a:r>
            <a:rPr lang="en-GB" dirty="0">
              <a:solidFill>
                <a:schemeClr val="tx1"/>
              </a:solidFill>
            </a:rPr>
            <a:t>By the end of this session, students should be able to:</a:t>
          </a:r>
        </a:p>
      </dgm:t>
    </dgm:pt>
    <dgm:pt modelId="{B1AAC19A-7C66-4560-97F2-A1BFE01234B8}" type="parTrans" cxnId="{2984247A-91FE-439A-B7BA-5C3FFDF0F307}">
      <dgm:prSet/>
      <dgm:spPr/>
      <dgm:t>
        <a:bodyPr/>
        <a:lstStyle/>
        <a:p>
          <a:endParaRPr lang="en-GB"/>
        </a:p>
      </dgm:t>
    </dgm:pt>
    <dgm:pt modelId="{3D36429E-D5FE-4F81-9CAB-6B4ED43179F3}" type="sibTrans" cxnId="{2984247A-91FE-439A-B7BA-5C3FFDF0F307}">
      <dgm:prSet/>
      <dgm:spPr/>
      <dgm:t>
        <a:bodyPr/>
        <a:lstStyle/>
        <a:p>
          <a:endParaRPr lang="en-GB"/>
        </a:p>
      </dgm:t>
    </dgm:pt>
    <dgm:pt modelId="{3126695D-695D-46BC-8154-E9E547E49328}">
      <dgm:prSet phldrT="[Text]"/>
      <dgm:spPr/>
      <dgm:t>
        <a:bodyPr/>
        <a:lstStyle/>
        <a:p>
          <a:r>
            <a:rPr lang="en-GB" dirty="0">
              <a:solidFill>
                <a:schemeClr val="tx1"/>
              </a:solidFill>
            </a:rPr>
            <a:t>Describe the functions of Windows Operating Systems</a:t>
          </a:r>
        </a:p>
      </dgm:t>
    </dgm:pt>
    <dgm:pt modelId="{F7F6E9ED-8620-4C24-9AE8-C85CCBBC3403}" type="parTrans" cxnId="{5A308654-BFB8-468E-BFE3-2580E624F418}">
      <dgm:prSet/>
      <dgm:spPr/>
      <dgm:t>
        <a:bodyPr/>
        <a:lstStyle/>
        <a:p>
          <a:endParaRPr lang="en-GB"/>
        </a:p>
      </dgm:t>
    </dgm:pt>
    <dgm:pt modelId="{DE3165C0-EB43-48FB-A121-9ADC40F1DF99}" type="sibTrans" cxnId="{5A308654-BFB8-468E-BFE3-2580E624F418}">
      <dgm:prSet/>
      <dgm:spPr/>
      <dgm:t>
        <a:bodyPr/>
        <a:lstStyle/>
        <a:p>
          <a:endParaRPr lang="en-GB"/>
        </a:p>
      </dgm:t>
    </dgm:pt>
    <dgm:pt modelId="{BB94D6F0-F00B-4DCE-AF96-9B4F14F5C7A7}">
      <dgm:prSet phldrT="[Text]"/>
      <dgm:spPr/>
      <dgm:t>
        <a:bodyPr/>
        <a:lstStyle/>
        <a:p>
          <a:r>
            <a:rPr lang="en-GB" dirty="0">
              <a:solidFill>
                <a:schemeClr val="tx1"/>
              </a:solidFill>
            </a:rPr>
            <a:t>Identify the features of Windows Operating Systems</a:t>
          </a:r>
        </a:p>
      </dgm:t>
    </dgm:pt>
    <dgm:pt modelId="{8C341B0D-399C-45DC-A73C-4AA90A806E3E}" type="parTrans" cxnId="{ABAC9D7A-108B-4405-AE3A-FE7137AFBBB8}">
      <dgm:prSet/>
      <dgm:spPr/>
      <dgm:t>
        <a:bodyPr/>
        <a:lstStyle/>
        <a:p>
          <a:endParaRPr lang="en-GB"/>
        </a:p>
      </dgm:t>
    </dgm:pt>
    <dgm:pt modelId="{6C9A72A4-F532-44E8-A7A2-3FF103FB9DC3}" type="sibTrans" cxnId="{ABAC9D7A-108B-4405-AE3A-FE7137AFBBB8}">
      <dgm:prSet/>
      <dgm:spPr/>
      <dgm:t>
        <a:bodyPr/>
        <a:lstStyle/>
        <a:p>
          <a:endParaRPr lang="en-GB"/>
        </a:p>
      </dgm:t>
    </dgm:pt>
    <dgm:pt modelId="{7C36F6C0-6F5B-495B-B6B7-0280E8793B8A}">
      <dgm:prSet phldrT="[Text]"/>
      <dgm:spPr/>
      <dgm:t>
        <a:bodyPr/>
        <a:lstStyle/>
        <a:p>
          <a:r>
            <a:rPr lang="en-GB" dirty="0">
              <a:solidFill>
                <a:schemeClr val="tx1"/>
              </a:solidFill>
            </a:rPr>
            <a:t>Create batch scripts</a:t>
          </a:r>
          <a:endParaRPr lang="en-GB" dirty="0"/>
        </a:p>
      </dgm:t>
    </dgm:pt>
    <dgm:pt modelId="{08D5989A-9112-4F65-AAF7-5BA4753B288C}" type="parTrans" cxnId="{F84B2609-1A06-4531-90A0-54087903FEA4}">
      <dgm:prSet/>
      <dgm:spPr/>
      <dgm:t>
        <a:bodyPr/>
        <a:lstStyle/>
        <a:p>
          <a:endParaRPr lang="en-GB"/>
        </a:p>
      </dgm:t>
    </dgm:pt>
    <dgm:pt modelId="{F2A5779A-C0DE-4904-B403-0A5969261E35}" type="sibTrans" cxnId="{F84B2609-1A06-4531-90A0-54087903FEA4}">
      <dgm:prSet/>
      <dgm:spPr/>
      <dgm:t>
        <a:bodyPr/>
        <a:lstStyle/>
        <a:p>
          <a:endParaRPr lang="en-GB"/>
        </a:p>
      </dgm:t>
    </dgm:pt>
    <dgm:pt modelId="{821CDA65-BACA-486B-8281-866BE66B7E06}">
      <dgm:prSet/>
      <dgm:spPr/>
      <dgm:t>
        <a:bodyPr/>
        <a:lstStyle/>
        <a:p>
          <a:r>
            <a:rPr lang="en-GB" b="0" dirty="0">
              <a:solidFill>
                <a:schemeClr val="tx1"/>
              </a:solidFill>
            </a:rPr>
            <a:t>Execute CLI and </a:t>
          </a:r>
          <a:r>
            <a:rPr lang="en-GB" b="0" dirty="0" err="1">
              <a:solidFill>
                <a:schemeClr val="tx1"/>
              </a:solidFill>
            </a:rPr>
            <a:t>Powershell</a:t>
          </a:r>
          <a:r>
            <a:rPr lang="en-GB" b="0" dirty="0">
              <a:solidFill>
                <a:schemeClr val="tx1"/>
              </a:solidFill>
            </a:rPr>
            <a:t> commands </a:t>
          </a:r>
        </a:p>
      </dgm:t>
    </dgm:pt>
    <dgm:pt modelId="{511EC5B9-3A54-466C-A18F-36C92B6EE4D0}" type="parTrans" cxnId="{5393ED8E-459D-4B9E-979E-13E7467952CC}">
      <dgm:prSet/>
      <dgm:spPr/>
      <dgm:t>
        <a:bodyPr/>
        <a:lstStyle/>
        <a:p>
          <a:endParaRPr lang="en-GB"/>
        </a:p>
      </dgm:t>
    </dgm:pt>
    <dgm:pt modelId="{11FBAD6E-9980-49A8-B325-23A9DCD10998}" type="sibTrans" cxnId="{5393ED8E-459D-4B9E-979E-13E7467952CC}">
      <dgm:prSet/>
      <dgm:spPr/>
      <dgm:t>
        <a:bodyPr/>
        <a:lstStyle/>
        <a:p>
          <a:endParaRPr lang="en-GB"/>
        </a:p>
      </dgm:t>
    </dgm:pt>
    <dgm:pt modelId="{4B16841B-74AC-461F-BCA4-65245CEBE4DF}">
      <dgm:prSet/>
      <dgm:spPr/>
      <dgm:t>
        <a:bodyPr/>
        <a:lstStyle/>
        <a:p>
          <a:r>
            <a:rPr lang="en-GB" dirty="0">
              <a:solidFill>
                <a:schemeClr val="tx1"/>
              </a:solidFill>
            </a:rPr>
            <a:t>Describe and identify the features of Windows operating systems</a:t>
          </a:r>
        </a:p>
      </dgm:t>
    </dgm:pt>
    <dgm:pt modelId="{40EBB307-7E4C-424D-908E-E152B252D73D}" type="parTrans" cxnId="{5C7BC9BD-3BCB-428D-BADE-788D7CB35512}">
      <dgm:prSet/>
      <dgm:spPr/>
      <dgm:t>
        <a:bodyPr/>
        <a:lstStyle/>
        <a:p>
          <a:endParaRPr lang="en-GB"/>
        </a:p>
      </dgm:t>
    </dgm:pt>
    <dgm:pt modelId="{EF82948C-C8CE-4F04-93B2-931D4229D107}" type="sibTrans" cxnId="{5C7BC9BD-3BCB-428D-BADE-788D7CB35512}">
      <dgm:prSet/>
      <dgm:spPr/>
      <dgm:t>
        <a:bodyPr/>
        <a:lstStyle/>
        <a:p>
          <a:endParaRPr lang="en-GB"/>
        </a:p>
      </dgm:t>
    </dgm:pt>
    <dgm:pt modelId="{2D190605-F9AB-4877-93F7-73CDC50FB5AE}" type="pres">
      <dgm:prSet presAssocID="{A91911FF-494C-47DF-ADBD-ECAF705B18CA}" presName="layout" presStyleCnt="0">
        <dgm:presLayoutVars>
          <dgm:chMax/>
          <dgm:chPref/>
          <dgm:dir/>
          <dgm:animOne val="branch"/>
          <dgm:animLvl val="lvl"/>
          <dgm:resizeHandles/>
        </dgm:presLayoutVars>
      </dgm:prSet>
      <dgm:spPr/>
    </dgm:pt>
    <dgm:pt modelId="{6E7D90BD-E56B-4BCF-B6C0-636062AFB4D0}" type="pres">
      <dgm:prSet presAssocID="{1378B4BD-9382-4478-986D-2DA211DF6BDF}" presName="root" presStyleCnt="0">
        <dgm:presLayoutVars>
          <dgm:chMax/>
          <dgm:chPref val="4"/>
        </dgm:presLayoutVars>
      </dgm:prSet>
      <dgm:spPr/>
    </dgm:pt>
    <dgm:pt modelId="{8C12FAD5-40E2-431C-9390-142E9FFDF01E}" type="pres">
      <dgm:prSet presAssocID="{1378B4BD-9382-4478-986D-2DA211DF6BDF}" presName="rootComposite" presStyleCnt="0">
        <dgm:presLayoutVars/>
      </dgm:prSet>
      <dgm:spPr/>
    </dgm:pt>
    <dgm:pt modelId="{69CD9B64-9599-4CBC-BD5E-DABE690299D7}" type="pres">
      <dgm:prSet presAssocID="{1378B4BD-9382-4478-986D-2DA211DF6BDF}" presName="rootText" presStyleLbl="node0" presStyleIdx="0" presStyleCnt="1" custScaleX="145148">
        <dgm:presLayoutVars>
          <dgm:chMax/>
          <dgm:chPref val="4"/>
        </dgm:presLayoutVars>
      </dgm:prSet>
      <dgm:spPr/>
    </dgm:pt>
    <dgm:pt modelId="{7B6A0FD3-715B-461C-B21A-A9330CEA45D5}" type="pres">
      <dgm:prSet presAssocID="{1378B4BD-9382-4478-986D-2DA211DF6BDF}" presName="childShape" presStyleCnt="0">
        <dgm:presLayoutVars>
          <dgm:chMax val="0"/>
          <dgm:chPref val="0"/>
        </dgm:presLayoutVars>
      </dgm:prSet>
      <dgm:spPr/>
    </dgm:pt>
    <dgm:pt modelId="{2D8F6A2C-C3D1-4D56-87EC-4D642FB175B4}" type="pres">
      <dgm:prSet presAssocID="{4B16841B-74AC-461F-BCA4-65245CEBE4DF}" presName="childComposite" presStyleCnt="0">
        <dgm:presLayoutVars>
          <dgm:chMax val="0"/>
          <dgm:chPref val="0"/>
        </dgm:presLayoutVars>
      </dgm:prSet>
      <dgm:spPr/>
    </dgm:pt>
    <dgm:pt modelId="{7A3F7854-D9E5-4CA3-8DCB-8400C6E8B20D}" type="pres">
      <dgm:prSet presAssocID="{4B16841B-74AC-461F-BCA4-65245CEBE4DF}" presName="Image" presStyleLbl="node1" presStyleIdx="0" presStyleCnt="5"/>
      <dgm:spPr/>
    </dgm:pt>
    <dgm:pt modelId="{FF09AB9B-41D3-4483-BA18-58C50CEDD573}" type="pres">
      <dgm:prSet presAssocID="{4B16841B-74AC-461F-BCA4-65245CEBE4DF}" presName="childText" presStyleLbl="lnNode1" presStyleIdx="0" presStyleCnt="5">
        <dgm:presLayoutVars>
          <dgm:chMax val="0"/>
          <dgm:chPref val="0"/>
          <dgm:bulletEnabled val="1"/>
        </dgm:presLayoutVars>
      </dgm:prSet>
      <dgm:spPr/>
    </dgm:pt>
    <dgm:pt modelId="{A7CC9F90-16CB-46B2-B75A-3CDCA906D834}" type="pres">
      <dgm:prSet presAssocID="{3126695D-695D-46BC-8154-E9E547E49328}" presName="childComposite" presStyleCnt="0">
        <dgm:presLayoutVars>
          <dgm:chMax val="0"/>
          <dgm:chPref val="0"/>
        </dgm:presLayoutVars>
      </dgm:prSet>
      <dgm:spPr/>
    </dgm:pt>
    <dgm:pt modelId="{82047841-DCF3-4002-BDFA-D267047FD099}" type="pres">
      <dgm:prSet presAssocID="{3126695D-695D-46BC-8154-E9E547E49328}" presName="Image" presStyleLbl="node1" presStyleIdx="1" presStyleCnt="5"/>
      <dgm:spPr/>
    </dgm:pt>
    <dgm:pt modelId="{8787EF5E-8FDF-489A-9463-80F5F76C309D}" type="pres">
      <dgm:prSet presAssocID="{3126695D-695D-46BC-8154-E9E547E49328}" presName="childText" presStyleLbl="lnNode1" presStyleIdx="1" presStyleCnt="5">
        <dgm:presLayoutVars>
          <dgm:chMax val="0"/>
          <dgm:chPref val="0"/>
          <dgm:bulletEnabled val="1"/>
        </dgm:presLayoutVars>
      </dgm:prSet>
      <dgm:spPr/>
    </dgm:pt>
    <dgm:pt modelId="{2A96110F-C457-4D18-8BDB-E1B97D715C2A}" type="pres">
      <dgm:prSet presAssocID="{BB94D6F0-F00B-4DCE-AF96-9B4F14F5C7A7}" presName="childComposite" presStyleCnt="0">
        <dgm:presLayoutVars>
          <dgm:chMax val="0"/>
          <dgm:chPref val="0"/>
        </dgm:presLayoutVars>
      </dgm:prSet>
      <dgm:spPr/>
    </dgm:pt>
    <dgm:pt modelId="{084AA1D7-565F-4F3C-B4F9-5B970120DFE1}" type="pres">
      <dgm:prSet presAssocID="{BB94D6F0-F00B-4DCE-AF96-9B4F14F5C7A7}" presName="Image" presStyleLbl="node1" presStyleIdx="2" presStyleCnt="5"/>
      <dgm:spPr/>
    </dgm:pt>
    <dgm:pt modelId="{D4B90DEA-D7F2-41BD-BC87-A6A274EDC36D}" type="pres">
      <dgm:prSet presAssocID="{BB94D6F0-F00B-4DCE-AF96-9B4F14F5C7A7}" presName="childText" presStyleLbl="lnNode1" presStyleIdx="2" presStyleCnt="5">
        <dgm:presLayoutVars>
          <dgm:chMax val="0"/>
          <dgm:chPref val="0"/>
          <dgm:bulletEnabled val="1"/>
        </dgm:presLayoutVars>
      </dgm:prSet>
      <dgm:spPr/>
    </dgm:pt>
    <dgm:pt modelId="{4BDF9E6F-31F5-4971-86B0-3D7E59435A33}" type="pres">
      <dgm:prSet presAssocID="{821CDA65-BACA-486B-8281-866BE66B7E06}" presName="childComposite" presStyleCnt="0">
        <dgm:presLayoutVars>
          <dgm:chMax val="0"/>
          <dgm:chPref val="0"/>
        </dgm:presLayoutVars>
      </dgm:prSet>
      <dgm:spPr/>
    </dgm:pt>
    <dgm:pt modelId="{E02A3084-13AA-405C-950B-FA0B3A32C170}" type="pres">
      <dgm:prSet presAssocID="{821CDA65-BACA-486B-8281-866BE66B7E06}" presName="Image" presStyleLbl="node1" presStyleIdx="3" presStyleCnt="5"/>
      <dgm:spPr/>
    </dgm:pt>
    <dgm:pt modelId="{CBE8B8C5-593C-4AEB-ABF6-60022543B289}" type="pres">
      <dgm:prSet presAssocID="{821CDA65-BACA-486B-8281-866BE66B7E06}" presName="childText" presStyleLbl="lnNode1" presStyleIdx="3" presStyleCnt="5">
        <dgm:presLayoutVars>
          <dgm:chMax val="0"/>
          <dgm:chPref val="0"/>
          <dgm:bulletEnabled val="1"/>
        </dgm:presLayoutVars>
      </dgm:prSet>
      <dgm:spPr/>
    </dgm:pt>
    <dgm:pt modelId="{1A98B50D-8FC1-46F9-BD4A-6AA746A4AAA6}" type="pres">
      <dgm:prSet presAssocID="{7C36F6C0-6F5B-495B-B6B7-0280E8793B8A}" presName="childComposite" presStyleCnt="0">
        <dgm:presLayoutVars>
          <dgm:chMax val="0"/>
          <dgm:chPref val="0"/>
        </dgm:presLayoutVars>
      </dgm:prSet>
      <dgm:spPr/>
    </dgm:pt>
    <dgm:pt modelId="{6DCB0032-AA21-413F-85E5-21A46735641A}" type="pres">
      <dgm:prSet presAssocID="{7C36F6C0-6F5B-495B-B6B7-0280E8793B8A}" presName="Image" presStyleLbl="node1" presStyleIdx="4" presStyleCnt="5"/>
      <dgm:spPr/>
    </dgm:pt>
    <dgm:pt modelId="{B149D83D-6568-4F94-A3FE-FB79771F1160}" type="pres">
      <dgm:prSet presAssocID="{7C36F6C0-6F5B-495B-B6B7-0280E8793B8A}" presName="childText" presStyleLbl="lnNode1" presStyleIdx="4" presStyleCnt="5" custLinFactNeighborX="-36" custLinFactNeighborY="2650">
        <dgm:presLayoutVars>
          <dgm:chMax val="0"/>
          <dgm:chPref val="0"/>
          <dgm:bulletEnabled val="1"/>
        </dgm:presLayoutVars>
      </dgm:prSet>
      <dgm:spPr/>
    </dgm:pt>
  </dgm:ptLst>
  <dgm:cxnLst>
    <dgm:cxn modelId="{F84B2609-1A06-4531-90A0-54087903FEA4}" srcId="{1378B4BD-9382-4478-986D-2DA211DF6BDF}" destId="{7C36F6C0-6F5B-495B-B6B7-0280E8793B8A}" srcOrd="4" destOrd="0" parTransId="{08D5989A-9112-4F65-AAF7-5BA4753B288C}" sibTransId="{F2A5779A-C0DE-4904-B403-0A5969261E35}"/>
    <dgm:cxn modelId="{093FA118-ADA7-485A-9196-5646981E39DD}" type="presOf" srcId="{7C36F6C0-6F5B-495B-B6B7-0280E8793B8A}" destId="{B149D83D-6568-4F94-A3FE-FB79771F1160}" srcOrd="0" destOrd="0" presId="urn:microsoft.com/office/officeart/2008/layout/PictureAccentList"/>
    <dgm:cxn modelId="{04A67A2A-FB0D-44DD-ADAE-19C52751E83E}" type="presOf" srcId="{821CDA65-BACA-486B-8281-866BE66B7E06}" destId="{CBE8B8C5-593C-4AEB-ABF6-60022543B289}" srcOrd="0" destOrd="0" presId="urn:microsoft.com/office/officeart/2008/layout/PictureAccentList"/>
    <dgm:cxn modelId="{60E09D5C-CB89-4B1C-B557-5E1DB74969EC}" type="presOf" srcId="{3126695D-695D-46BC-8154-E9E547E49328}" destId="{8787EF5E-8FDF-489A-9463-80F5F76C309D}" srcOrd="0" destOrd="0" presId="urn:microsoft.com/office/officeart/2008/layout/PictureAccentList"/>
    <dgm:cxn modelId="{CC088D70-3BF6-47BD-ABDC-8E5CBCB3A04B}" type="presOf" srcId="{4B16841B-74AC-461F-BCA4-65245CEBE4DF}" destId="{FF09AB9B-41D3-4483-BA18-58C50CEDD573}" srcOrd="0" destOrd="0" presId="urn:microsoft.com/office/officeart/2008/layout/PictureAccentList"/>
    <dgm:cxn modelId="{54847873-085B-414F-B779-A68889928C2A}" type="presOf" srcId="{1378B4BD-9382-4478-986D-2DA211DF6BDF}" destId="{69CD9B64-9599-4CBC-BD5E-DABE690299D7}" srcOrd="0" destOrd="0" presId="urn:microsoft.com/office/officeart/2008/layout/PictureAccentList"/>
    <dgm:cxn modelId="{5A308654-BFB8-468E-BFE3-2580E624F418}" srcId="{1378B4BD-9382-4478-986D-2DA211DF6BDF}" destId="{3126695D-695D-46BC-8154-E9E547E49328}" srcOrd="1" destOrd="0" parTransId="{F7F6E9ED-8620-4C24-9AE8-C85CCBBC3403}" sibTransId="{DE3165C0-EB43-48FB-A121-9ADC40F1DF99}"/>
    <dgm:cxn modelId="{2984247A-91FE-439A-B7BA-5C3FFDF0F307}" srcId="{A91911FF-494C-47DF-ADBD-ECAF705B18CA}" destId="{1378B4BD-9382-4478-986D-2DA211DF6BDF}" srcOrd="0" destOrd="0" parTransId="{B1AAC19A-7C66-4560-97F2-A1BFE01234B8}" sibTransId="{3D36429E-D5FE-4F81-9CAB-6B4ED43179F3}"/>
    <dgm:cxn modelId="{ABAC9D7A-108B-4405-AE3A-FE7137AFBBB8}" srcId="{1378B4BD-9382-4478-986D-2DA211DF6BDF}" destId="{BB94D6F0-F00B-4DCE-AF96-9B4F14F5C7A7}" srcOrd="2" destOrd="0" parTransId="{8C341B0D-399C-45DC-A73C-4AA90A806E3E}" sibTransId="{6C9A72A4-F532-44E8-A7A2-3FF103FB9DC3}"/>
    <dgm:cxn modelId="{5393ED8E-459D-4B9E-979E-13E7467952CC}" srcId="{1378B4BD-9382-4478-986D-2DA211DF6BDF}" destId="{821CDA65-BACA-486B-8281-866BE66B7E06}" srcOrd="3" destOrd="0" parTransId="{511EC5B9-3A54-466C-A18F-36C92B6EE4D0}" sibTransId="{11FBAD6E-9980-49A8-B325-23A9DCD10998}"/>
    <dgm:cxn modelId="{C4E4C8AA-7C6C-43DC-9166-D84ABECA3EBD}" type="presOf" srcId="{A91911FF-494C-47DF-ADBD-ECAF705B18CA}" destId="{2D190605-F9AB-4877-93F7-73CDC50FB5AE}" srcOrd="0" destOrd="0" presId="urn:microsoft.com/office/officeart/2008/layout/PictureAccentList"/>
    <dgm:cxn modelId="{5C7BC9BD-3BCB-428D-BADE-788D7CB35512}" srcId="{1378B4BD-9382-4478-986D-2DA211DF6BDF}" destId="{4B16841B-74AC-461F-BCA4-65245CEBE4DF}" srcOrd="0" destOrd="0" parTransId="{40EBB307-7E4C-424D-908E-E152B252D73D}" sibTransId="{EF82948C-C8CE-4F04-93B2-931D4229D107}"/>
    <dgm:cxn modelId="{8C8366D5-4644-4E37-BA04-2A1613F55994}" type="presOf" srcId="{BB94D6F0-F00B-4DCE-AF96-9B4F14F5C7A7}" destId="{D4B90DEA-D7F2-41BD-BC87-A6A274EDC36D}" srcOrd="0" destOrd="0" presId="urn:microsoft.com/office/officeart/2008/layout/PictureAccentList"/>
    <dgm:cxn modelId="{B0695D3A-29B0-40E0-A1D1-0649768382D3}" type="presParOf" srcId="{2D190605-F9AB-4877-93F7-73CDC50FB5AE}" destId="{6E7D90BD-E56B-4BCF-B6C0-636062AFB4D0}" srcOrd="0" destOrd="0" presId="urn:microsoft.com/office/officeart/2008/layout/PictureAccentList"/>
    <dgm:cxn modelId="{E4FC4DC0-63D8-480D-9B5A-E84C618B6A31}" type="presParOf" srcId="{6E7D90BD-E56B-4BCF-B6C0-636062AFB4D0}" destId="{8C12FAD5-40E2-431C-9390-142E9FFDF01E}" srcOrd="0" destOrd="0" presId="urn:microsoft.com/office/officeart/2008/layout/PictureAccentList"/>
    <dgm:cxn modelId="{3D4F715D-8B86-48AC-A3AE-944345D70777}" type="presParOf" srcId="{8C12FAD5-40E2-431C-9390-142E9FFDF01E}" destId="{69CD9B64-9599-4CBC-BD5E-DABE690299D7}" srcOrd="0" destOrd="0" presId="urn:microsoft.com/office/officeart/2008/layout/PictureAccentList"/>
    <dgm:cxn modelId="{31F518BC-E8A3-4958-9CCB-0025BEAFD33A}" type="presParOf" srcId="{6E7D90BD-E56B-4BCF-B6C0-636062AFB4D0}" destId="{7B6A0FD3-715B-461C-B21A-A9330CEA45D5}" srcOrd="1" destOrd="0" presId="urn:microsoft.com/office/officeart/2008/layout/PictureAccentList"/>
    <dgm:cxn modelId="{B72AEE0B-51BE-4EEA-8766-37BDFB51BAFF}" type="presParOf" srcId="{7B6A0FD3-715B-461C-B21A-A9330CEA45D5}" destId="{2D8F6A2C-C3D1-4D56-87EC-4D642FB175B4}" srcOrd="0" destOrd="0" presId="urn:microsoft.com/office/officeart/2008/layout/PictureAccentList"/>
    <dgm:cxn modelId="{A693E298-7E34-4F38-AF14-513F3BC3A22F}" type="presParOf" srcId="{2D8F6A2C-C3D1-4D56-87EC-4D642FB175B4}" destId="{7A3F7854-D9E5-4CA3-8DCB-8400C6E8B20D}" srcOrd="0" destOrd="0" presId="urn:microsoft.com/office/officeart/2008/layout/PictureAccentList"/>
    <dgm:cxn modelId="{819CFB07-9724-4928-ADBA-638D4FA9D326}" type="presParOf" srcId="{2D8F6A2C-C3D1-4D56-87EC-4D642FB175B4}" destId="{FF09AB9B-41D3-4483-BA18-58C50CEDD573}" srcOrd="1" destOrd="0" presId="urn:microsoft.com/office/officeart/2008/layout/PictureAccentList"/>
    <dgm:cxn modelId="{6ECD02DC-DEC5-4B0D-9141-41150952675E}" type="presParOf" srcId="{7B6A0FD3-715B-461C-B21A-A9330CEA45D5}" destId="{A7CC9F90-16CB-46B2-B75A-3CDCA906D834}" srcOrd="1" destOrd="0" presId="urn:microsoft.com/office/officeart/2008/layout/PictureAccentList"/>
    <dgm:cxn modelId="{BDA861EA-2C9F-4857-AD16-7464D7DE515C}" type="presParOf" srcId="{A7CC9F90-16CB-46B2-B75A-3CDCA906D834}" destId="{82047841-DCF3-4002-BDFA-D267047FD099}" srcOrd="0" destOrd="0" presId="urn:microsoft.com/office/officeart/2008/layout/PictureAccentList"/>
    <dgm:cxn modelId="{E00D0186-AA10-499F-8EA9-15FE55630D60}" type="presParOf" srcId="{A7CC9F90-16CB-46B2-B75A-3CDCA906D834}" destId="{8787EF5E-8FDF-489A-9463-80F5F76C309D}" srcOrd="1" destOrd="0" presId="urn:microsoft.com/office/officeart/2008/layout/PictureAccentList"/>
    <dgm:cxn modelId="{EE704A35-2BE5-4D3D-859E-C6A22AEC3151}" type="presParOf" srcId="{7B6A0FD3-715B-461C-B21A-A9330CEA45D5}" destId="{2A96110F-C457-4D18-8BDB-E1B97D715C2A}" srcOrd="2" destOrd="0" presId="urn:microsoft.com/office/officeart/2008/layout/PictureAccentList"/>
    <dgm:cxn modelId="{0E22A646-9909-46AA-9C9E-50C21E866B90}" type="presParOf" srcId="{2A96110F-C457-4D18-8BDB-E1B97D715C2A}" destId="{084AA1D7-565F-4F3C-B4F9-5B970120DFE1}" srcOrd="0" destOrd="0" presId="urn:microsoft.com/office/officeart/2008/layout/PictureAccentList"/>
    <dgm:cxn modelId="{F20EEB9C-07E6-4655-8286-9566795ABED1}" type="presParOf" srcId="{2A96110F-C457-4D18-8BDB-E1B97D715C2A}" destId="{D4B90DEA-D7F2-41BD-BC87-A6A274EDC36D}" srcOrd="1" destOrd="0" presId="urn:microsoft.com/office/officeart/2008/layout/PictureAccentList"/>
    <dgm:cxn modelId="{C07301D8-1DE6-42D9-B1CB-ADF9DF59079A}" type="presParOf" srcId="{7B6A0FD3-715B-461C-B21A-A9330CEA45D5}" destId="{4BDF9E6F-31F5-4971-86B0-3D7E59435A33}" srcOrd="3" destOrd="0" presId="urn:microsoft.com/office/officeart/2008/layout/PictureAccentList"/>
    <dgm:cxn modelId="{D09AE411-5EE4-40A6-AB49-9E9B0A231224}" type="presParOf" srcId="{4BDF9E6F-31F5-4971-86B0-3D7E59435A33}" destId="{E02A3084-13AA-405C-950B-FA0B3A32C170}" srcOrd="0" destOrd="0" presId="urn:microsoft.com/office/officeart/2008/layout/PictureAccentList"/>
    <dgm:cxn modelId="{3C3ED2C3-A145-43EE-A48F-821A056F4AEE}" type="presParOf" srcId="{4BDF9E6F-31F5-4971-86B0-3D7E59435A33}" destId="{CBE8B8C5-593C-4AEB-ABF6-60022543B289}" srcOrd="1" destOrd="0" presId="urn:microsoft.com/office/officeart/2008/layout/PictureAccentList"/>
    <dgm:cxn modelId="{BB5CB7B7-7996-4F70-9758-2F1CA608AE8D}" type="presParOf" srcId="{7B6A0FD3-715B-461C-B21A-A9330CEA45D5}" destId="{1A98B50D-8FC1-46F9-BD4A-6AA746A4AAA6}" srcOrd="4" destOrd="0" presId="urn:microsoft.com/office/officeart/2008/layout/PictureAccentList"/>
    <dgm:cxn modelId="{5DD849D5-ACDC-43E7-96D1-3652E0AFC6CA}" type="presParOf" srcId="{1A98B50D-8FC1-46F9-BD4A-6AA746A4AAA6}" destId="{6DCB0032-AA21-413F-85E5-21A46735641A}" srcOrd="0" destOrd="0" presId="urn:microsoft.com/office/officeart/2008/layout/PictureAccentList"/>
    <dgm:cxn modelId="{44F8CD84-63C3-481C-BB92-68C1C749444B}" type="presParOf" srcId="{1A98B50D-8FC1-46F9-BD4A-6AA746A4AAA6}" destId="{B149D83D-6568-4F94-A3FE-FB79771F1160}" srcOrd="1" destOrd="0" presId="urn:microsoft.com/office/officeart/2008/layout/PictureAccent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91911FF-494C-47DF-ADBD-ECAF705B18CA}" type="doc">
      <dgm:prSet loTypeId="urn:microsoft.com/office/officeart/2008/layout/PictureAccentList" loCatId="list" qsTypeId="urn:microsoft.com/office/officeart/2005/8/quickstyle/3d4" qsCatId="3D" csTypeId="urn:microsoft.com/office/officeart/2005/8/colors/accent1_4" csCatId="accent1" phldr="1"/>
      <dgm:spPr/>
      <dgm:t>
        <a:bodyPr/>
        <a:lstStyle/>
        <a:p>
          <a:endParaRPr lang="en-GB"/>
        </a:p>
      </dgm:t>
    </dgm:pt>
    <dgm:pt modelId="{1378B4BD-9382-4478-986D-2DA211DF6BDF}">
      <dgm:prSet phldrT="[Text]"/>
      <dgm:spPr/>
      <dgm:t>
        <a:bodyPr/>
        <a:lstStyle/>
        <a:p>
          <a:pPr>
            <a:buNone/>
          </a:pPr>
          <a:r>
            <a:rPr lang="en-GB" dirty="0">
              <a:solidFill>
                <a:schemeClr val="tx1"/>
              </a:solidFill>
            </a:rPr>
            <a:t>By now, students should be able to:</a:t>
          </a:r>
        </a:p>
      </dgm:t>
    </dgm:pt>
    <dgm:pt modelId="{B1AAC19A-7C66-4560-97F2-A1BFE01234B8}" type="parTrans" cxnId="{2984247A-91FE-439A-B7BA-5C3FFDF0F307}">
      <dgm:prSet/>
      <dgm:spPr/>
      <dgm:t>
        <a:bodyPr/>
        <a:lstStyle/>
        <a:p>
          <a:endParaRPr lang="en-GB"/>
        </a:p>
      </dgm:t>
    </dgm:pt>
    <dgm:pt modelId="{3D36429E-D5FE-4F81-9CAB-6B4ED43179F3}" type="sibTrans" cxnId="{2984247A-91FE-439A-B7BA-5C3FFDF0F307}">
      <dgm:prSet/>
      <dgm:spPr/>
      <dgm:t>
        <a:bodyPr/>
        <a:lstStyle/>
        <a:p>
          <a:endParaRPr lang="en-GB"/>
        </a:p>
      </dgm:t>
    </dgm:pt>
    <dgm:pt modelId="{3126695D-695D-46BC-8154-E9E547E49328}">
      <dgm:prSet phldrT="[Text]"/>
      <dgm:spPr/>
      <dgm:t>
        <a:bodyPr/>
        <a:lstStyle/>
        <a:p>
          <a:r>
            <a:rPr lang="en-GB" dirty="0">
              <a:solidFill>
                <a:schemeClr val="tx1"/>
              </a:solidFill>
            </a:rPr>
            <a:t>Describe the functions of Windows Operating Systems</a:t>
          </a:r>
        </a:p>
      </dgm:t>
    </dgm:pt>
    <dgm:pt modelId="{F7F6E9ED-8620-4C24-9AE8-C85CCBBC3403}" type="parTrans" cxnId="{5A308654-BFB8-468E-BFE3-2580E624F418}">
      <dgm:prSet/>
      <dgm:spPr/>
      <dgm:t>
        <a:bodyPr/>
        <a:lstStyle/>
        <a:p>
          <a:endParaRPr lang="en-GB"/>
        </a:p>
      </dgm:t>
    </dgm:pt>
    <dgm:pt modelId="{DE3165C0-EB43-48FB-A121-9ADC40F1DF99}" type="sibTrans" cxnId="{5A308654-BFB8-468E-BFE3-2580E624F418}">
      <dgm:prSet/>
      <dgm:spPr/>
      <dgm:t>
        <a:bodyPr/>
        <a:lstStyle/>
        <a:p>
          <a:endParaRPr lang="en-GB"/>
        </a:p>
      </dgm:t>
    </dgm:pt>
    <dgm:pt modelId="{BB94D6F0-F00B-4DCE-AF96-9B4F14F5C7A7}">
      <dgm:prSet phldrT="[Text]"/>
      <dgm:spPr/>
      <dgm:t>
        <a:bodyPr/>
        <a:lstStyle/>
        <a:p>
          <a:r>
            <a:rPr lang="en-GB" dirty="0">
              <a:solidFill>
                <a:schemeClr val="tx1"/>
              </a:solidFill>
            </a:rPr>
            <a:t>Identify the features of Windows Operating Systems</a:t>
          </a:r>
        </a:p>
      </dgm:t>
    </dgm:pt>
    <dgm:pt modelId="{8C341B0D-399C-45DC-A73C-4AA90A806E3E}" type="parTrans" cxnId="{ABAC9D7A-108B-4405-AE3A-FE7137AFBBB8}">
      <dgm:prSet/>
      <dgm:spPr/>
      <dgm:t>
        <a:bodyPr/>
        <a:lstStyle/>
        <a:p>
          <a:endParaRPr lang="en-GB"/>
        </a:p>
      </dgm:t>
    </dgm:pt>
    <dgm:pt modelId="{6C9A72A4-F532-44E8-A7A2-3FF103FB9DC3}" type="sibTrans" cxnId="{ABAC9D7A-108B-4405-AE3A-FE7137AFBBB8}">
      <dgm:prSet/>
      <dgm:spPr/>
      <dgm:t>
        <a:bodyPr/>
        <a:lstStyle/>
        <a:p>
          <a:endParaRPr lang="en-GB"/>
        </a:p>
      </dgm:t>
    </dgm:pt>
    <dgm:pt modelId="{7C36F6C0-6F5B-495B-B6B7-0280E8793B8A}">
      <dgm:prSet phldrT="[Text]"/>
      <dgm:spPr/>
      <dgm:t>
        <a:bodyPr/>
        <a:lstStyle/>
        <a:p>
          <a:r>
            <a:rPr lang="en-GB" dirty="0">
              <a:solidFill>
                <a:schemeClr val="tx1"/>
              </a:solidFill>
            </a:rPr>
            <a:t>Create batch scripts</a:t>
          </a:r>
          <a:endParaRPr lang="en-GB" dirty="0"/>
        </a:p>
      </dgm:t>
    </dgm:pt>
    <dgm:pt modelId="{08D5989A-9112-4F65-AAF7-5BA4753B288C}" type="parTrans" cxnId="{F84B2609-1A06-4531-90A0-54087903FEA4}">
      <dgm:prSet/>
      <dgm:spPr/>
      <dgm:t>
        <a:bodyPr/>
        <a:lstStyle/>
        <a:p>
          <a:endParaRPr lang="en-GB"/>
        </a:p>
      </dgm:t>
    </dgm:pt>
    <dgm:pt modelId="{F2A5779A-C0DE-4904-B403-0A5969261E35}" type="sibTrans" cxnId="{F84B2609-1A06-4531-90A0-54087903FEA4}">
      <dgm:prSet/>
      <dgm:spPr/>
      <dgm:t>
        <a:bodyPr/>
        <a:lstStyle/>
        <a:p>
          <a:endParaRPr lang="en-GB"/>
        </a:p>
      </dgm:t>
    </dgm:pt>
    <dgm:pt modelId="{821CDA65-BACA-486B-8281-866BE66B7E06}">
      <dgm:prSet/>
      <dgm:spPr/>
      <dgm:t>
        <a:bodyPr/>
        <a:lstStyle/>
        <a:p>
          <a:r>
            <a:rPr lang="en-GB" b="0" dirty="0">
              <a:solidFill>
                <a:schemeClr val="tx1"/>
              </a:solidFill>
            </a:rPr>
            <a:t>Execute CLI and </a:t>
          </a:r>
          <a:r>
            <a:rPr lang="en-GB" b="0" dirty="0" err="1">
              <a:solidFill>
                <a:schemeClr val="tx1"/>
              </a:solidFill>
            </a:rPr>
            <a:t>Powershell</a:t>
          </a:r>
          <a:r>
            <a:rPr lang="en-GB" b="0" dirty="0">
              <a:solidFill>
                <a:schemeClr val="tx1"/>
              </a:solidFill>
            </a:rPr>
            <a:t> commands </a:t>
          </a:r>
        </a:p>
      </dgm:t>
    </dgm:pt>
    <dgm:pt modelId="{511EC5B9-3A54-466C-A18F-36C92B6EE4D0}" type="parTrans" cxnId="{5393ED8E-459D-4B9E-979E-13E7467952CC}">
      <dgm:prSet/>
      <dgm:spPr/>
      <dgm:t>
        <a:bodyPr/>
        <a:lstStyle/>
        <a:p>
          <a:endParaRPr lang="en-GB"/>
        </a:p>
      </dgm:t>
    </dgm:pt>
    <dgm:pt modelId="{11FBAD6E-9980-49A8-B325-23A9DCD10998}" type="sibTrans" cxnId="{5393ED8E-459D-4B9E-979E-13E7467952CC}">
      <dgm:prSet/>
      <dgm:spPr/>
      <dgm:t>
        <a:bodyPr/>
        <a:lstStyle/>
        <a:p>
          <a:endParaRPr lang="en-GB"/>
        </a:p>
      </dgm:t>
    </dgm:pt>
    <dgm:pt modelId="{4B16841B-74AC-461F-BCA4-65245CEBE4DF}">
      <dgm:prSet/>
      <dgm:spPr/>
      <dgm:t>
        <a:bodyPr/>
        <a:lstStyle/>
        <a:p>
          <a:r>
            <a:rPr lang="en-GB" dirty="0">
              <a:solidFill>
                <a:schemeClr val="tx1"/>
              </a:solidFill>
            </a:rPr>
            <a:t>Describe and identify the features of Windows operating systems</a:t>
          </a:r>
        </a:p>
      </dgm:t>
    </dgm:pt>
    <dgm:pt modelId="{40EBB307-7E4C-424D-908E-E152B252D73D}" type="parTrans" cxnId="{5C7BC9BD-3BCB-428D-BADE-788D7CB35512}">
      <dgm:prSet/>
      <dgm:spPr/>
      <dgm:t>
        <a:bodyPr/>
        <a:lstStyle/>
        <a:p>
          <a:endParaRPr lang="en-GB"/>
        </a:p>
      </dgm:t>
    </dgm:pt>
    <dgm:pt modelId="{EF82948C-C8CE-4F04-93B2-931D4229D107}" type="sibTrans" cxnId="{5C7BC9BD-3BCB-428D-BADE-788D7CB35512}">
      <dgm:prSet/>
      <dgm:spPr/>
      <dgm:t>
        <a:bodyPr/>
        <a:lstStyle/>
        <a:p>
          <a:endParaRPr lang="en-GB"/>
        </a:p>
      </dgm:t>
    </dgm:pt>
    <dgm:pt modelId="{2D190605-F9AB-4877-93F7-73CDC50FB5AE}" type="pres">
      <dgm:prSet presAssocID="{A91911FF-494C-47DF-ADBD-ECAF705B18CA}" presName="layout" presStyleCnt="0">
        <dgm:presLayoutVars>
          <dgm:chMax/>
          <dgm:chPref/>
          <dgm:dir/>
          <dgm:animOne val="branch"/>
          <dgm:animLvl val="lvl"/>
          <dgm:resizeHandles/>
        </dgm:presLayoutVars>
      </dgm:prSet>
      <dgm:spPr/>
    </dgm:pt>
    <dgm:pt modelId="{6E7D90BD-E56B-4BCF-B6C0-636062AFB4D0}" type="pres">
      <dgm:prSet presAssocID="{1378B4BD-9382-4478-986D-2DA211DF6BDF}" presName="root" presStyleCnt="0">
        <dgm:presLayoutVars>
          <dgm:chMax/>
          <dgm:chPref val="4"/>
        </dgm:presLayoutVars>
      </dgm:prSet>
      <dgm:spPr/>
    </dgm:pt>
    <dgm:pt modelId="{8C12FAD5-40E2-431C-9390-142E9FFDF01E}" type="pres">
      <dgm:prSet presAssocID="{1378B4BD-9382-4478-986D-2DA211DF6BDF}" presName="rootComposite" presStyleCnt="0">
        <dgm:presLayoutVars/>
      </dgm:prSet>
      <dgm:spPr/>
    </dgm:pt>
    <dgm:pt modelId="{69CD9B64-9599-4CBC-BD5E-DABE690299D7}" type="pres">
      <dgm:prSet presAssocID="{1378B4BD-9382-4478-986D-2DA211DF6BDF}" presName="rootText" presStyleLbl="node0" presStyleIdx="0" presStyleCnt="1" custScaleX="145148">
        <dgm:presLayoutVars>
          <dgm:chMax/>
          <dgm:chPref val="4"/>
        </dgm:presLayoutVars>
      </dgm:prSet>
      <dgm:spPr/>
    </dgm:pt>
    <dgm:pt modelId="{7B6A0FD3-715B-461C-B21A-A9330CEA45D5}" type="pres">
      <dgm:prSet presAssocID="{1378B4BD-9382-4478-986D-2DA211DF6BDF}" presName="childShape" presStyleCnt="0">
        <dgm:presLayoutVars>
          <dgm:chMax val="0"/>
          <dgm:chPref val="0"/>
        </dgm:presLayoutVars>
      </dgm:prSet>
      <dgm:spPr/>
    </dgm:pt>
    <dgm:pt modelId="{2D8F6A2C-C3D1-4D56-87EC-4D642FB175B4}" type="pres">
      <dgm:prSet presAssocID="{4B16841B-74AC-461F-BCA4-65245CEBE4DF}" presName="childComposite" presStyleCnt="0">
        <dgm:presLayoutVars>
          <dgm:chMax val="0"/>
          <dgm:chPref val="0"/>
        </dgm:presLayoutVars>
      </dgm:prSet>
      <dgm:spPr/>
    </dgm:pt>
    <dgm:pt modelId="{7A3F7854-D9E5-4CA3-8DCB-8400C6E8B20D}" type="pres">
      <dgm:prSet presAssocID="{4B16841B-74AC-461F-BCA4-65245CEBE4DF}" presName="Image" presStyleLbl="node1" presStyleIdx="0" presStyleCnt="5"/>
      <dgm:spPr/>
    </dgm:pt>
    <dgm:pt modelId="{FF09AB9B-41D3-4483-BA18-58C50CEDD573}" type="pres">
      <dgm:prSet presAssocID="{4B16841B-74AC-461F-BCA4-65245CEBE4DF}" presName="childText" presStyleLbl="lnNode1" presStyleIdx="0" presStyleCnt="5">
        <dgm:presLayoutVars>
          <dgm:chMax val="0"/>
          <dgm:chPref val="0"/>
          <dgm:bulletEnabled val="1"/>
        </dgm:presLayoutVars>
      </dgm:prSet>
      <dgm:spPr/>
    </dgm:pt>
    <dgm:pt modelId="{A7CC9F90-16CB-46B2-B75A-3CDCA906D834}" type="pres">
      <dgm:prSet presAssocID="{3126695D-695D-46BC-8154-E9E547E49328}" presName="childComposite" presStyleCnt="0">
        <dgm:presLayoutVars>
          <dgm:chMax val="0"/>
          <dgm:chPref val="0"/>
        </dgm:presLayoutVars>
      </dgm:prSet>
      <dgm:spPr/>
    </dgm:pt>
    <dgm:pt modelId="{82047841-DCF3-4002-BDFA-D267047FD099}" type="pres">
      <dgm:prSet presAssocID="{3126695D-695D-46BC-8154-E9E547E49328}" presName="Image" presStyleLbl="node1" presStyleIdx="1" presStyleCnt="5"/>
      <dgm:spPr/>
    </dgm:pt>
    <dgm:pt modelId="{8787EF5E-8FDF-489A-9463-80F5F76C309D}" type="pres">
      <dgm:prSet presAssocID="{3126695D-695D-46BC-8154-E9E547E49328}" presName="childText" presStyleLbl="lnNode1" presStyleIdx="1" presStyleCnt="5">
        <dgm:presLayoutVars>
          <dgm:chMax val="0"/>
          <dgm:chPref val="0"/>
          <dgm:bulletEnabled val="1"/>
        </dgm:presLayoutVars>
      </dgm:prSet>
      <dgm:spPr/>
    </dgm:pt>
    <dgm:pt modelId="{2A96110F-C457-4D18-8BDB-E1B97D715C2A}" type="pres">
      <dgm:prSet presAssocID="{BB94D6F0-F00B-4DCE-AF96-9B4F14F5C7A7}" presName="childComposite" presStyleCnt="0">
        <dgm:presLayoutVars>
          <dgm:chMax val="0"/>
          <dgm:chPref val="0"/>
        </dgm:presLayoutVars>
      </dgm:prSet>
      <dgm:spPr/>
    </dgm:pt>
    <dgm:pt modelId="{084AA1D7-565F-4F3C-B4F9-5B970120DFE1}" type="pres">
      <dgm:prSet presAssocID="{BB94D6F0-F00B-4DCE-AF96-9B4F14F5C7A7}" presName="Image" presStyleLbl="node1" presStyleIdx="2" presStyleCnt="5"/>
      <dgm:spPr/>
    </dgm:pt>
    <dgm:pt modelId="{D4B90DEA-D7F2-41BD-BC87-A6A274EDC36D}" type="pres">
      <dgm:prSet presAssocID="{BB94D6F0-F00B-4DCE-AF96-9B4F14F5C7A7}" presName="childText" presStyleLbl="lnNode1" presStyleIdx="2" presStyleCnt="5">
        <dgm:presLayoutVars>
          <dgm:chMax val="0"/>
          <dgm:chPref val="0"/>
          <dgm:bulletEnabled val="1"/>
        </dgm:presLayoutVars>
      </dgm:prSet>
      <dgm:spPr/>
    </dgm:pt>
    <dgm:pt modelId="{4BDF9E6F-31F5-4971-86B0-3D7E59435A33}" type="pres">
      <dgm:prSet presAssocID="{821CDA65-BACA-486B-8281-866BE66B7E06}" presName="childComposite" presStyleCnt="0">
        <dgm:presLayoutVars>
          <dgm:chMax val="0"/>
          <dgm:chPref val="0"/>
        </dgm:presLayoutVars>
      </dgm:prSet>
      <dgm:spPr/>
    </dgm:pt>
    <dgm:pt modelId="{E02A3084-13AA-405C-950B-FA0B3A32C170}" type="pres">
      <dgm:prSet presAssocID="{821CDA65-BACA-486B-8281-866BE66B7E06}" presName="Image" presStyleLbl="node1" presStyleIdx="3" presStyleCnt="5"/>
      <dgm:spPr/>
    </dgm:pt>
    <dgm:pt modelId="{CBE8B8C5-593C-4AEB-ABF6-60022543B289}" type="pres">
      <dgm:prSet presAssocID="{821CDA65-BACA-486B-8281-866BE66B7E06}" presName="childText" presStyleLbl="lnNode1" presStyleIdx="3" presStyleCnt="5">
        <dgm:presLayoutVars>
          <dgm:chMax val="0"/>
          <dgm:chPref val="0"/>
          <dgm:bulletEnabled val="1"/>
        </dgm:presLayoutVars>
      </dgm:prSet>
      <dgm:spPr/>
    </dgm:pt>
    <dgm:pt modelId="{1A98B50D-8FC1-46F9-BD4A-6AA746A4AAA6}" type="pres">
      <dgm:prSet presAssocID="{7C36F6C0-6F5B-495B-B6B7-0280E8793B8A}" presName="childComposite" presStyleCnt="0">
        <dgm:presLayoutVars>
          <dgm:chMax val="0"/>
          <dgm:chPref val="0"/>
        </dgm:presLayoutVars>
      </dgm:prSet>
      <dgm:spPr/>
    </dgm:pt>
    <dgm:pt modelId="{6DCB0032-AA21-413F-85E5-21A46735641A}" type="pres">
      <dgm:prSet presAssocID="{7C36F6C0-6F5B-495B-B6B7-0280E8793B8A}" presName="Image" presStyleLbl="node1" presStyleIdx="4" presStyleCnt="5"/>
      <dgm:spPr/>
    </dgm:pt>
    <dgm:pt modelId="{B149D83D-6568-4F94-A3FE-FB79771F1160}" type="pres">
      <dgm:prSet presAssocID="{7C36F6C0-6F5B-495B-B6B7-0280E8793B8A}" presName="childText" presStyleLbl="lnNode1" presStyleIdx="4" presStyleCnt="5" custLinFactNeighborX="-36" custLinFactNeighborY="2650">
        <dgm:presLayoutVars>
          <dgm:chMax val="0"/>
          <dgm:chPref val="0"/>
          <dgm:bulletEnabled val="1"/>
        </dgm:presLayoutVars>
      </dgm:prSet>
      <dgm:spPr/>
    </dgm:pt>
  </dgm:ptLst>
  <dgm:cxnLst>
    <dgm:cxn modelId="{F84B2609-1A06-4531-90A0-54087903FEA4}" srcId="{1378B4BD-9382-4478-986D-2DA211DF6BDF}" destId="{7C36F6C0-6F5B-495B-B6B7-0280E8793B8A}" srcOrd="4" destOrd="0" parTransId="{08D5989A-9112-4F65-AAF7-5BA4753B288C}" sibTransId="{F2A5779A-C0DE-4904-B403-0A5969261E35}"/>
    <dgm:cxn modelId="{093FA118-ADA7-485A-9196-5646981E39DD}" type="presOf" srcId="{7C36F6C0-6F5B-495B-B6B7-0280E8793B8A}" destId="{B149D83D-6568-4F94-A3FE-FB79771F1160}" srcOrd="0" destOrd="0" presId="urn:microsoft.com/office/officeart/2008/layout/PictureAccentList"/>
    <dgm:cxn modelId="{04A67A2A-FB0D-44DD-ADAE-19C52751E83E}" type="presOf" srcId="{821CDA65-BACA-486B-8281-866BE66B7E06}" destId="{CBE8B8C5-593C-4AEB-ABF6-60022543B289}" srcOrd="0" destOrd="0" presId="urn:microsoft.com/office/officeart/2008/layout/PictureAccentList"/>
    <dgm:cxn modelId="{60E09D5C-CB89-4B1C-B557-5E1DB74969EC}" type="presOf" srcId="{3126695D-695D-46BC-8154-E9E547E49328}" destId="{8787EF5E-8FDF-489A-9463-80F5F76C309D}" srcOrd="0" destOrd="0" presId="urn:microsoft.com/office/officeart/2008/layout/PictureAccentList"/>
    <dgm:cxn modelId="{CC088D70-3BF6-47BD-ABDC-8E5CBCB3A04B}" type="presOf" srcId="{4B16841B-74AC-461F-BCA4-65245CEBE4DF}" destId="{FF09AB9B-41D3-4483-BA18-58C50CEDD573}" srcOrd="0" destOrd="0" presId="urn:microsoft.com/office/officeart/2008/layout/PictureAccentList"/>
    <dgm:cxn modelId="{54847873-085B-414F-B779-A68889928C2A}" type="presOf" srcId="{1378B4BD-9382-4478-986D-2DA211DF6BDF}" destId="{69CD9B64-9599-4CBC-BD5E-DABE690299D7}" srcOrd="0" destOrd="0" presId="urn:microsoft.com/office/officeart/2008/layout/PictureAccentList"/>
    <dgm:cxn modelId="{5A308654-BFB8-468E-BFE3-2580E624F418}" srcId="{1378B4BD-9382-4478-986D-2DA211DF6BDF}" destId="{3126695D-695D-46BC-8154-E9E547E49328}" srcOrd="1" destOrd="0" parTransId="{F7F6E9ED-8620-4C24-9AE8-C85CCBBC3403}" sibTransId="{DE3165C0-EB43-48FB-A121-9ADC40F1DF99}"/>
    <dgm:cxn modelId="{2984247A-91FE-439A-B7BA-5C3FFDF0F307}" srcId="{A91911FF-494C-47DF-ADBD-ECAF705B18CA}" destId="{1378B4BD-9382-4478-986D-2DA211DF6BDF}" srcOrd="0" destOrd="0" parTransId="{B1AAC19A-7C66-4560-97F2-A1BFE01234B8}" sibTransId="{3D36429E-D5FE-4F81-9CAB-6B4ED43179F3}"/>
    <dgm:cxn modelId="{ABAC9D7A-108B-4405-AE3A-FE7137AFBBB8}" srcId="{1378B4BD-9382-4478-986D-2DA211DF6BDF}" destId="{BB94D6F0-F00B-4DCE-AF96-9B4F14F5C7A7}" srcOrd="2" destOrd="0" parTransId="{8C341B0D-399C-45DC-A73C-4AA90A806E3E}" sibTransId="{6C9A72A4-F532-44E8-A7A2-3FF103FB9DC3}"/>
    <dgm:cxn modelId="{5393ED8E-459D-4B9E-979E-13E7467952CC}" srcId="{1378B4BD-9382-4478-986D-2DA211DF6BDF}" destId="{821CDA65-BACA-486B-8281-866BE66B7E06}" srcOrd="3" destOrd="0" parTransId="{511EC5B9-3A54-466C-A18F-36C92B6EE4D0}" sibTransId="{11FBAD6E-9980-49A8-B325-23A9DCD10998}"/>
    <dgm:cxn modelId="{C4E4C8AA-7C6C-43DC-9166-D84ABECA3EBD}" type="presOf" srcId="{A91911FF-494C-47DF-ADBD-ECAF705B18CA}" destId="{2D190605-F9AB-4877-93F7-73CDC50FB5AE}" srcOrd="0" destOrd="0" presId="urn:microsoft.com/office/officeart/2008/layout/PictureAccentList"/>
    <dgm:cxn modelId="{5C7BC9BD-3BCB-428D-BADE-788D7CB35512}" srcId="{1378B4BD-9382-4478-986D-2DA211DF6BDF}" destId="{4B16841B-74AC-461F-BCA4-65245CEBE4DF}" srcOrd="0" destOrd="0" parTransId="{40EBB307-7E4C-424D-908E-E152B252D73D}" sibTransId="{EF82948C-C8CE-4F04-93B2-931D4229D107}"/>
    <dgm:cxn modelId="{8C8366D5-4644-4E37-BA04-2A1613F55994}" type="presOf" srcId="{BB94D6F0-F00B-4DCE-AF96-9B4F14F5C7A7}" destId="{D4B90DEA-D7F2-41BD-BC87-A6A274EDC36D}" srcOrd="0" destOrd="0" presId="urn:microsoft.com/office/officeart/2008/layout/PictureAccentList"/>
    <dgm:cxn modelId="{B0695D3A-29B0-40E0-A1D1-0649768382D3}" type="presParOf" srcId="{2D190605-F9AB-4877-93F7-73CDC50FB5AE}" destId="{6E7D90BD-E56B-4BCF-B6C0-636062AFB4D0}" srcOrd="0" destOrd="0" presId="urn:microsoft.com/office/officeart/2008/layout/PictureAccentList"/>
    <dgm:cxn modelId="{E4FC4DC0-63D8-480D-9B5A-E84C618B6A31}" type="presParOf" srcId="{6E7D90BD-E56B-4BCF-B6C0-636062AFB4D0}" destId="{8C12FAD5-40E2-431C-9390-142E9FFDF01E}" srcOrd="0" destOrd="0" presId="urn:microsoft.com/office/officeart/2008/layout/PictureAccentList"/>
    <dgm:cxn modelId="{3D4F715D-8B86-48AC-A3AE-944345D70777}" type="presParOf" srcId="{8C12FAD5-40E2-431C-9390-142E9FFDF01E}" destId="{69CD9B64-9599-4CBC-BD5E-DABE690299D7}" srcOrd="0" destOrd="0" presId="urn:microsoft.com/office/officeart/2008/layout/PictureAccentList"/>
    <dgm:cxn modelId="{31F518BC-E8A3-4958-9CCB-0025BEAFD33A}" type="presParOf" srcId="{6E7D90BD-E56B-4BCF-B6C0-636062AFB4D0}" destId="{7B6A0FD3-715B-461C-B21A-A9330CEA45D5}" srcOrd="1" destOrd="0" presId="urn:microsoft.com/office/officeart/2008/layout/PictureAccentList"/>
    <dgm:cxn modelId="{B72AEE0B-51BE-4EEA-8766-37BDFB51BAFF}" type="presParOf" srcId="{7B6A0FD3-715B-461C-B21A-A9330CEA45D5}" destId="{2D8F6A2C-C3D1-4D56-87EC-4D642FB175B4}" srcOrd="0" destOrd="0" presId="urn:microsoft.com/office/officeart/2008/layout/PictureAccentList"/>
    <dgm:cxn modelId="{A693E298-7E34-4F38-AF14-513F3BC3A22F}" type="presParOf" srcId="{2D8F6A2C-C3D1-4D56-87EC-4D642FB175B4}" destId="{7A3F7854-D9E5-4CA3-8DCB-8400C6E8B20D}" srcOrd="0" destOrd="0" presId="urn:microsoft.com/office/officeart/2008/layout/PictureAccentList"/>
    <dgm:cxn modelId="{819CFB07-9724-4928-ADBA-638D4FA9D326}" type="presParOf" srcId="{2D8F6A2C-C3D1-4D56-87EC-4D642FB175B4}" destId="{FF09AB9B-41D3-4483-BA18-58C50CEDD573}" srcOrd="1" destOrd="0" presId="urn:microsoft.com/office/officeart/2008/layout/PictureAccentList"/>
    <dgm:cxn modelId="{6ECD02DC-DEC5-4B0D-9141-41150952675E}" type="presParOf" srcId="{7B6A0FD3-715B-461C-B21A-A9330CEA45D5}" destId="{A7CC9F90-16CB-46B2-B75A-3CDCA906D834}" srcOrd="1" destOrd="0" presId="urn:microsoft.com/office/officeart/2008/layout/PictureAccentList"/>
    <dgm:cxn modelId="{BDA861EA-2C9F-4857-AD16-7464D7DE515C}" type="presParOf" srcId="{A7CC9F90-16CB-46B2-B75A-3CDCA906D834}" destId="{82047841-DCF3-4002-BDFA-D267047FD099}" srcOrd="0" destOrd="0" presId="urn:microsoft.com/office/officeart/2008/layout/PictureAccentList"/>
    <dgm:cxn modelId="{E00D0186-AA10-499F-8EA9-15FE55630D60}" type="presParOf" srcId="{A7CC9F90-16CB-46B2-B75A-3CDCA906D834}" destId="{8787EF5E-8FDF-489A-9463-80F5F76C309D}" srcOrd="1" destOrd="0" presId="urn:microsoft.com/office/officeart/2008/layout/PictureAccentList"/>
    <dgm:cxn modelId="{EE704A35-2BE5-4D3D-859E-C6A22AEC3151}" type="presParOf" srcId="{7B6A0FD3-715B-461C-B21A-A9330CEA45D5}" destId="{2A96110F-C457-4D18-8BDB-E1B97D715C2A}" srcOrd="2" destOrd="0" presId="urn:microsoft.com/office/officeart/2008/layout/PictureAccentList"/>
    <dgm:cxn modelId="{0E22A646-9909-46AA-9C9E-50C21E866B90}" type="presParOf" srcId="{2A96110F-C457-4D18-8BDB-E1B97D715C2A}" destId="{084AA1D7-565F-4F3C-B4F9-5B970120DFE1}" srcOrd="0" destOrd="0" presId="urn:microsoft.com/office/officeart/2008/layout/PictureAccentList"/>
    <dgm:cxn modelId="{F20EEB9C-07E6-4655-8286-9566795ABED1}" type="presParOf" srcId="{2A96110F-C457-4D18-8BDB-E1B97D715C2A}" destId="{D4B90DEA-D7F2-41BD-BC87-A6A274EDC36D}" srcOrd="1" destOrd="0" presId="urn:microsoft.com/office/officeart/2008/layout/PictureAccentList"/>
    <dgm:cxn modelId="{C07301D8-1DE6-42D9-B1CB-ADF9DF59079A}" type="presParOf" srcId="{7B6A0FD3-715B-461C-B21A-A9330CEA45D5}" destId="{4BDF9E6F-31F5-4971-86B0-3D7E59435A33}" srcOrd="3" destOrd="0" presId="urn:microsoft.com/office/officeart/2008/layout/PictureAccentList"/>
    <dgm:cxn modelId="{D09AE411-5EE4-40A6-AB49-9E9B0A231224}" type="presParOf" srcId="{4BDF9E6F-31F5-4971-86B0-3D7E59435A33}" destId="{E02A3084-13AA-405C-950B-FA0B3A32C170}" srcOrd="0" destOrd="0" presId="urn:microsoft.com/office/officeart/2008/layout/PictureAccentList"/>
    <dgm:cxn modelId="{3C3ED2C3-A145-43EE-A48F-821A056F4AEE}" type="presParOf" srcId="{4BDF9E6F-31F5-4971-86B0-3D7E59435A33}" destId="{CBE8B8C5-593C-4AEB-ABF6-60022543B289}" srcOrd="1" destOrd="0" presId="urn:microsoft.com/office/officeart/2008/layout/PictureAccentList"/>
    <dgm:cxn modelId="{BB5CB7B7-7996-4F70-9758-2F1CA608AE8D}" type="presParOf" srcId="{7B6A0FD3-715B-461C-B21A-A9330CEA45D5}" destId="{1A98B50D-8FC1-46F9-BD4A-6AA746A4AAA6}" srcOrd="4" destOrd="0" presId="urn:microsoft.com/office/officeart/2008/layout/PictureAccentList"/>
    <dgm:cxn modelId="{5DD849D5-ACDC-43E7-96D1-3652E0AFC6CA}" type="presParOf" srcId="{1A98B50D-8FC1-46F9-BD4A-6AA746A4AAA6}" destId="{6DCB0032-AA21-413F-85E5-21A46735641A}" srcOrd="0" destOrd="0" presId="urn:microsoft.com/office/officeart/2008/layout/PictureAccentList"/>
    <dgm:cxn modelId="{44F8CD84-63C3-481C-BB92-68C1C749444B}" type="presParOf" srcId="{1A98B50D-8FC1-46F9-BD4A-6AA746A4AAA6}" destId="{B149D83D-6568-4F94-A3FE-FB79771F1160}" srcOrd="1" destOrd="0" presId="urn:microsoft.com/office/officeart/2008/layout/PictureAccent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CD9B64-9599-4CBC-BD5E-DABE690299D7}">
      <dsp:nvSpPr>
        <dsp:cNvPr id="0" name=""/>
        <dsp:cNvSpPr/>
      </dsp:nvSpPr>
      <dsp:spPr>
        <a:xfrm>
          <a:off x="1681" y="68687"/>
          <a:ext cx="4871644" cy="508926"/>
        </a:xfrm>
        <a:prstGeom prst="roundRect">
          <a:avLst>
            <a:gd name="adj" fmla="val 10000"/>
          </a:avLst>
        </a:prstGeom>
        <a:solidFill>
          <a:schemeClr val="accent1">
            <a:shade val="6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55245" tIns="36830" rIns="55245" bIns="36830" numCol="1" spcCol="1270" anchor="ctr" anchorCtr="0">
          <a:noAutofit/>
        </a:bodyPr>
        <a:lstStyle/>
        <a:p>
          <a:pPr marL="0" lvl="0" indent="0" algn="ctr" defTabSz="1289050">
            <a:lnSpc>
              <a:spcPct val="90000"/>
            </a:lnSpc>
            <a:spcBef>
              <a:spcPct val="0"/>
            </a:spcBef>
            <a:spcAft>
              <a:spcPct val="35000"/>
            </a:spcAft>
            <a:buNone/>
          </a:pPr>
          <a:r>
            <a:rPr lang="en-GB" sz="2900" kern="1200" dirty="0">
              <a:solidFill>
                <a:schemeClr val="tx1"/>
              </a:solidFill>
            </a:rPr>
            <a:t>In the previous session, we :</a:t>
          </a:r>
        </a:p>
      </dsp:txBody>
      <dsp:txXfrm>
        <a:off x="16587" y="83593"/>
        <a:ext cx="4841832" cy="479114"/>
      </dsp:txXfrm>
    </dsp:sp>
    <dsp:sp modelId="{82047841-DCF3-4002-BDFA-D267047FD099}">
      <dsp:nvSpPr>
        <dsp:cNvPr id="0" name=""/>
        <dsp:cNvSpPr/>
      </dsp:nvSpPr>
      <dsp:spPr>
        <a:xfrm>
          <a:off x="759339" y="669220"/>
          <a:ext cx="508926" cy="508926"/>
        </a:xfrm>
        <a:prstGeom prst="roundRect">
          <a:avLst>
            <a:gd name="adj" fmla="val 16670"/>
          </a:avLst>
        </a:prstGeom>
        <a:solidFill>
          <a:schemeClr val="accent1">
            <a:shade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8787EF5E-8FDF-489A-9463-80F5F76C309D}">
      <dsp:nvSpPr>
        <dsp:cNvPr id="0" name=""/>
        <dsp:cNvSpPr/>
      </dsp:nvSpPr>
      <dsp:spPr>
        <a:xfrm>
          <a:off x="1298802" y="669220"/>
          <a:ext cx="2816866" cy="508926"/>
        </a:xfrm>
        <a:prstGeom prst="roundRect">
          <a:avLst>
            <a:gd name="adj" fmla="val 16670"/>
          </a:avLst>
        </a:prstGeom>
        <a:solidFill>
          <a:schemeClr val="accent1">
            <a:shade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dirty="0">
              <a:solidFill>
                <a:schemeClr val="tx1"/>
              </a:solidFill>
            </a:rPr>
            <a:t>Defined  an operating systems</a:t>
          </a:r>
        </a:p>
      </dsp:txBody>
      <dsp:txXfrm>
        <a:off x="1323650" y="694068"/>
        <a:ext cx="2767170" cy="459230"/>
      </dsp:txXfrm>
    </dsp:sp>
    <dsp:sp modelId="{084AA1D7-565F-4F3C-B4F9-5B970120DFE1}">
      <dsp:nvSpPr>
        <dsp:cNvPr id="0" name=""/>
        <dsp:cNvSpPr/>
      </dsp:nvSpPr>
      <dsp:spPr>
        <a:xfrm>
          <a:off x="759339" y="1239218"/>
          <a:ext cx="508926" cy="508926"/>
        </a:xfrm>
        <a:prstGeom prst="roundRect">
          <a:avLst>
            <a:gd name="adj" fmla="val 16670"/>
          </a:avLst>
        </a:prstGeom>
        <a:solidFill>
          <a:schemeClr val="accent1">
            <a:shade val="50000"/>
            <a:hueOff val="149856"/>
            <a:satOff val="-7429"/>
            <a:lumOff val="21844"/>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D4B90DEA-D7F2-41BD-BC87-A6A274EDC36D}">
      <dsp:nvSpPr>
        <dsp:cNvPr id="0" name=""/>
        <dsp:cNvSpPr/>
      </dsp:nvSpPr>
      <dsp:spPr>
        <a:xfrm>
          <a:off x="1298802" y="1239218"/>
          <a:ext cx="2816866" cy="508926"/>
        </a:xfrm>
        <a:prstGeom prst="roundRect">
          <a:avLst>
            <a:gd name="adj" fmla="val 16670"/>
          </a:avLst>
        </a:prstGeom>
        <a:solidFill>
          <a:schemeClr val="accent1">
            <a:shade val="50000"/>
            <a:hueOff val="149856"/>
            <a:satOff val="-7429"/>
            <a:lumOff val="21844"/>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dirty="0">
              <a:solidFill>
                <a:schemeClr val="tx1"/>
              </a:solidFill>
            </a:rPr>
            <a:t>Differentiated  the commonly used operating systems</a:t>
          </a:r>
        </a:p>
      </dsp:txBody>
      <dsp:txXfrm>
        <a:off x="1323650" y="1264066"/>
        <a:ext cx="2767170" cy="459230"/>
      </dsp:txXfrm>
    </dsp:sp>
    <dsp:sp modelId="{E02A3084-13AA-405C-950B-FA0B3A32C170}">
      <dsp:nvSpPr>
        <dsp:cNvPr id="0" name=""/>
        <dsp:cNvSpPr/>
      </dsp:nvSpPr>
      <dsp:spPr>
        <a:xfrm>
          <a:off x="759339" y="1809216"/>
          <a:ext cx="508926" cy="508926"/>
        </a:xfrm>
        <a:prstGeom prst="roundRect">
          <a:avLst>
            <a:gd name="adj" fmla="val 16670"/>
          </a:avLst>
        </a:prstGeom>
        <a:solidFill>
          <a:schemeClr val="accent1">
            <a:shade val="50000"/>
            <a:hueOff val="299713"/>
            <a:satOff val="-14859"/>
            <a:lumOff val="4368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CBE8B8C5-593C-4AEB-ABF6-60022543B289}">
      <dsp:nvSpPr>
        <dsp:cNvPr id="0" name=""/>
        <dsp:cNvSpPr/>
      </dsp:nvSpPr>
      <dsp:spPr>
        <a:xfrm>
          <a:off x="1298802" y="1809216"/>
          <a:ext cx="2816866" cy="508926"/>
        </a:xfrm>
        <a:prstGeom prst="roundRect">
          <a:avLst>
            <a:gd name="adj" fmla="val 16670"/>
          </a:avLst>
        </a:prstGeom>
        <a:solidFill>
          <a:schemeClr val="accent1">
            <a:shade val="50000"/>
            <a:hueOff val="299713"/>
            <a:satOff val="-14859"/>
            <a:lumOff val="4368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b="0" kern="1200" dirty="0">
              <a:solidFill>
                <a:schemeClr val="tx1"/>
              </a:solidFill>
            </a:rPr>
            <a:t>Identified key features of  Operating system</a:t>
          </a:r>
        </a:p>
      </dsp:txBody>
      <dsp:txXfrm>
        <a:off x="1323650" y="1834064"/>
        <a:ext cx="2767170" cy="459230"/>
      </dsp:txXfrm>
    </dsp:sp>
    <dsp:sp modelId="{6DCB0032-AA21-413F-85E5-21A46735641A}">
      <dsp:nvSpPr>
        <dsp:cNvPr id="0" name=""/>
        <dsp:cNvSpPr/>
      </dsp:nvSpPr>
      <dsp:spPr>
        <a:xfrm>
          <a:off x="759339" y="2379215"/>
          <a:ext cx="508926" cy="508926"/>
        </a:xfrm>
        <a:prstGeom prst="roundRect">
          <a:avLst>
            <a:gd name="adj" fmla="val 16670"/>
          </a:avLst>
        </a:prstGeom>
        <a:solidFill>
          <a:schemeClr val="accent1">
            <a:shade val="50000"/>
            <a:hueOff val="149856"/>
            <a:satOff val="-7429"/>
            <a:lumOff val="21844"/>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B149D83D-6568-4F94-A3FE-FB79771F1160}">
      <dsp:nvSpPr>
        <dsp:cNvPr id="0" name=""/>
        <dsp:cNvSpPr/>
      </dsp:nvSpPr>
      <dsp:spPr>
        <a:xfrm>
          <a:off x="1297788" y="2392701"/>
          <a:ext cx="2816866" cy="508926"/>
        </a:xfrm>
        <a:prstGeom prst="roundRect">
          <a:avLst>
            <a:gd name="adj" fmla="val 16670"/>
          </a:avLst>
        </a:prstGeom>
        <a:solidFill>
          <a:schemeClr val="accent1">
            <a:shade val="50000"/>
            <a:hueOff val="149856"/>
            <a:satOff val="-7429"/>
            <a:lumOff val="21844"/>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dirty="0">
              <a:solidFill>
                <a:schemeClr val="tx1"/>
              </a:solidFill>
            </a:rPr>
            <a:t>Described the key functions of Operating  systems</a:t>
          </a:r>
          <a:endParaRPr lang="en-GB" sz="1000" kern="1200" dirty="0"/>
        </a:p>
      </dsp:txBody>
      <dsp:txXfrm>
        <a:off x="1322636" y="2417549"/>
        <a:ext cx="2767170" cy="4592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CD9B64-9599-4CBC-BD5E-DABE690299D7}">
      <dsp:nvSpPr>
        <dsp:cNvPr id="0" name=""/>
        <dsp:cNvSpPr/>
      </dsp:nvSpPr>
      <dsp:spPr>
        <a:xfrm>
          <a:off x="312637" y="36"/>
          <a:ext cx="4249732" cy="443957"/>
        </a:xfrm>
        <a:prstGeom prst="roundRect">
          <a:avLst>
            <a:gd name="adj" fmla="val 10000"/>
          </a:avLst>
        </a:prstGeom>
        <a:solidFill>
          <a:schemeClr val="accent1">
            <a:shade val="6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28575" tIns="19050" rIns="28575" bIns="190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tx1"/>
              </a:solidFill>
            </a:rPr>
            <a:t>By the end of this session, students should be able to:</a:t>
          </a:r>
        </a:p>
      </dsp:txBody>
      <dsp:txXfrm>
        <a:off x="325640" y="13039"/>
        <a:ext cx="4223726" cy="417951"/>
      </dsp:txXfrm>
    </dsp:sp>
    <dsp:sp modelId="{7A3F7854-D9E5-4CA3-8DCB-8400C6E8B20D}">
      <dsp:nvSpPr>
        <dsp:cNvPr id="0" name=""/>
        <dsp:cNvSpPr/>
      </dsp:nvSpPr>
      <dsp:spPr>
        <a:xfrm>
          <a:off x="973573" y="523905"/>
          <a:ext cx="443957" cy="443957"/>
        </a:xfrm>
        <a:prstGeom prst="roundRect">
          <a:avLst>
            <a:gd name="adj" fmla="val 16670"/>
          </a:avLst>
        </a:prstGeom>
        <a:solidFill>
          <a:schemeClr val="accent1">
            <a:shade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FF09AB9B-41D3-4483-BA18-58C50CEDD573}">
      <dsp:nvSpPr>
        <dsp:cNvPr id="0" name=""/>
        <dsp:cNvSpPr/>
      </dsp:nvSpPr>
      <dsp:spPr>
        <a:xfrm>
          <a:off x="1444168" y="523905"/>
          <a:ext cx="2457266" cy="443957"/>
        </a:xfrm>
        <a:prstGeom prst="roundRect">
          <a:avLst>
            <a:gd name="adj" fmla="val 16670"/>
          </a:avLst>
        </a:prstGeom>
        <a:solidFill>
          <a:schemeClr val="accent1">
            <a:shade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GB" sz="900" kern="1200" dirty="0">
              <a:solidFill>
                <a:schemeClr val="tx1"/>
              </a:solidFill>
            </a:rPr>
            <a:t>Describe and identify the features of Windows operating systems</a:t>
          </a:r>
        </a:p>
      </dsp:txBody>
      <dsp:txXfrm>
        <a:off x="1465844" y="545581"/>
        <a:ext cx="2413914" cy="400605"/>
      </dsp:txXfrm>
    </dsp:sp>
    <dsp:sp modelId="{82047841-DCF3-4002-BDFA-D267047FD099}">
      <dsp:nvSpPr>
        <dsp:cNvPr id="0" name=""/>
        <dsp:cNvSpPr/>
      </dsp:nvSpPr>
      <dsp:spPr>
        <a:xfrm>
          <a:off x="973573" y="1021138"/>
          <a:ext cx="443957" cy="443957"/>
        </a:xfrm>
        <a:prstGeom prst="roundRect">
          <a:avLst>
            <a:gd name="adj" fmla="val 16670"/>
          </a:avLst>
        </a:prstGeom>
        <a:solidFill>
          <a:schemeClr val="accent1">
            <a:shade val="50000"/>
            <a:hueOff val="119885"/>
            <a:satOff val="-5944"/>
            <a:lumOff val="17475"/>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8787EF5E-8FDF-489A-9463-80F5F76C309D}">
      <dsp:nvSpPr>
        <dsp:cNvPr id="0" name=""/>
        <dsp:cNvSpPr/>
      </dsp:nvSpPr>
      <dsp:spPr>
        <a:xfrm>
          <a:off x="1444168" y="1021138"/>
          <a:ext cx="2457266" cy="443957"/>
        </a:xfrm>
        <a:prstGeom prst="roundRect">
          <a:avLst>
            <a:gd name="adj" fmla="val 16670"/>
          </a:avLst>
        </a:prstGeom>
        <a:solidFill>
          <a:schemeClr val="accent1">
            <a:shade val="50000"/>
            <a:hueOff val="119885"/>
            <a:satOff val="-5944"/>
            <a:lumOff val="17475"/>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GB" sz="900" kern="1200" dirty="0">
              <a:solidFill>
                <a:schemeClr val="tx1"/>
              </a:solidFill>
            </a:rPr>
            <a:t>Describe the functions of Windows Operating Systems</a:t>
          </a:r>
        </a:p>
      </dsp:txBody>
      <dsp:txXfrm>
        <a:off x="1465844" y="1042814"/>
        <a:ext cx="2413914" cy="400605"/>
      </dsp:txXfrm>
    </dsp:sp>
    <dsp:sp modelId="{084AA1D7-565F-4F3C-B4F9-5B970120DFE1}">
      <dsp:nvSpPr>
        <dsp:cNvPr id="0" name=""/>
        <dsp:cNvSpPr/>
      </dsp:nvSpPr>
      <dsp:spPr>
        <a:xfrm>
          <a:off x="973573" y="1518370"/>
          <a:ext cx="443957" cy="443957"/>
        </a:xfrm>
        <a:prstGeom prst="roundRect">
          <a:avLst>
            <a:gd name="adj" fmla="val 16670"/>
          </a:avLst>
        </a:prstGeom>
        <a:solidFill>
          <a:schemeClr val="accent1">
            <a:shade val="50000"/>
            <a:hueOff val="239770"/>
            <a:satOff val="-11887"/>
            <a:lumOff val="3495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D4B90DEA-D7F2-41BD-BC87-A6A274EDC36D}">
      <dsp:nvSpPr>
        <dsp:cNvPr id="0" name=""/>
        <dsp:cNvSpPr/>
      </dsp:nvSpPr>
      <dsp:spPr>
        <a:xfrm>
          <a:off x="1444168" y="1518370"/>
          <a:ext cx="2457266" cy="443957"/>
        </a:xfrm>
        <a:prstGeom prst="roundRect">
          <a:avLst>
            <a:gd name="adj" fmla="val 16670"/>
          </a:avLst>
        </a:prstGeom>
        <a:solidFill>
          <a:schemeClr val="accent1">
            <a:shade val="50000"/>
            <a:hueOff val="239770"/>
            <a:satOff val="-11887"/>
            <a:lumOff val="3495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GB" sz="900" kern="1200" dirty="0">
              <a:solidFill>
                <a:schemeClr val="tx1"/>
              </a:solidFill>
            </a:rPr>
            <a:t>Identify the features of Windows Operating Systems</a:t>
          </a:r>
        </a:p>
      </dsp:txBody>
      <dsp:txXfrm>
        <a:off x="1465844" y="1540046"/>
        <a:ext cx="2413914" cy="400605"/>
      </dsp:txXfrm>
    </dsp:sp>
    <dsp:sp modelId="{E02A3084-13AA-405C-950B-FA0B3A32C170}">
      <dsp:nvSpPr>
        <dsp:cNvPr id="0" name=""/>
        <dsp:cNvSpPr/>
      </dsp:nvSpPr>
      <dsp:spPr>
        <a:xfrm>
          <a:off x="973573" y="2015603"/>
          <a:ext cx="443957" cy="443957"/>
        </a:xfrm>
        <a:prstGeom prst="roundRect">
          <a:avLst>
            <a:gd name="adj" fmla="val 16670"/>
          </a:avLst>
        </a:prstGeom>
        <a:solidFill>
          <a:schemeClr val="accent1">
            <a:shade val="50000"/>
            <a:hueOff val="239770"/>
            <a:satOff val="-11887"/>
            <a:lumOff val="3495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CBE8B8C5-593C-4AEB-ABF6-60022543B289}">
      <dsp:nvSpPr>
        <dsp:cNvPr id="0" name=""/>
        <dsp:cNvSpPr/>
      </dsp:nvSpPr>
      <dsp:spPr>
        <a:xfrm>
          <a:off x="1444168" y="2015603"/>
          <a:ext cx="2457266" cy="443957"/>
        </a:xfrm>
        <a:prstGeom prst="roundRect">
          <a:avLst>
            <a:gd name="adj" fmla="val 16670"/>
          </a:avLst>
        </a:prstGeom>
        <a:solidFill>
          <a:schemeClr val="accent1">
            <a:shade val="50000"/>
            <a:hueOff val="239770"/>
            <a:satOff val="-11887"/>
            <a:lumOff val="3495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GB" sz="900" b="0" kern="1200" dirty="0">
              <a:solidFill>
                <a:schemeClr val="tx1"/>
              </a:solidFill>
            </a:rPr>
            <a:t>Execute CLI and </a:t>
          </a:r>
          <a:r>
            <a:rPr lang="en-GB" sz="900" b="0" kern="1200" dirty="0" err="1">
              <a:solidFill>
                <a:schemeClr val="tx1"/>
              </a:solidFill>
            </a:rPr>
            <a:t>Powershell</a:t>
          </a:r>
          <a:r>
            <a:rPr lang="en-GB" sz="900" b="0" kern="1200" dirty="0">
              <a:solidFill>
                <a:schemeClr val="tx1"/>
              </a:solidFill>
            </a:rPr>
            <a:t> commands </a:t>
          </a:r>
        </a:p>
      </dsp:txBody>
      <dsp:txXfrm>
        <a:off x="1465844" y="2037279"/>
        <a:ext cx="2413914" cy="400605"/>
      </dsp:txXfrm>
    </dsp:sp>
    <dsp:sp modelId="{6DCB0032-AA21-413F-85E5-21A46735641A}">
      <dsp:nvSpPr>
        <dsp:cNvPr id="0" name=""/>
        <dsp:cNvSpPr/>
      </dsp:nvSpPr>
      <dsp:spPr>
        <a:xfrm>
          <a:off x="973573" y="2512835"/>
          <a:ext cx="443957" cy="443957"/>
        </a:xfrm>
        <a:prstGeom prst="roundRect">
          <a:avLst>
            <a:gd name="adj" fmla="val 16670"/>
          </a:avLst>
        </a:prstGeom>
        <a:solidFill>
          <a:schemeClr val="accent1">
            <a:shade val="50000"/>
            <a:hueOff val="119885"/>
            <a:satOff val="-5944"/>
            <a:lumOff val="17475"/>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B149D83D-6568-4F94-A3FE-FB79771F1160}">
      <dsp:nvSpPr>
        <dsp:cNvPr id="0" name=""/>
        <dsp:cNvSpPr/>
      </dsp:nvSpPr>
      <dsp:spPr>
        <a:xfrm>
          <a:off x="1443283" y="2512871"/>
          <a:ext cx="2457266" cy="443957"/>
        </a:xfrm>
        <a:prstGeom prst="roundRect">
          <a:avLst>
            <a:gd name="adj" fmla="val 16670"/>
          </a:avLst>
        </a:prstGeom>
        <a:solidFill>
          <a:schemeClr val="accent1">
            <a:shade val="50000"/>
            <a:hueOff val="119885"/>
            <a:satOff val="-5944"/>
            <a:lumOff val="17475"/>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GB" sz="900" kern="1200" dirty="0">
              <a:solidFill>
                <a:schemeClr val="tx1"/>
              </a:solidFill>
            </a:rPr>
            <a:t>Create batch scripts</a:t>
          </a:r>
          <a:endParaRPr lang="en-GB" sz="900" kern="1200" dirty="0"/>
        </a:p>
      </dsp:txBody>
      <dsp:txXfrm>
        <a:off x="1464959" y="2534547"/>
        <a:ext cx="2413914" cy="40060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CD9B64-9599-4CBC-BD5E-DABE690299D7}">
      <dsp:nvSpPr>
        <dsp:cNvPr id="0" name=""/>
        <dsp:cNvSpPr/>
      </dsp:nvSpPr>
      <dsp:spPr>
        <a:xfrm>
          <a:off x="312637" y="36"/>
          <a:ext cx="4249732" cy="443957"/>
        </a:xfrm>
        <a:prstGeom prst="roundRect">
          <a:avLst>
            <a:gd name="adj" fmla="val 10000"/>
          </a:avLst>
        </a:prstGeom>
        <a:solidFill>
          <a:schemeClr val="accent1">
            <a:shade val="6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41910" tIns="27940" rIns="41910" bIns="2794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By now, students should be able to:</a:t>
          </a:r>
        </a:p>
      </dsp:txBody>
      <dsp:txXfrm>
        <a:off x="325640" y="13039"/>
        <a:ext cx="4223726" cy="417951"/>
      </dsp:txXfrm>
    </dsp:sp>
    <dsp:sp modelId="{7A3F7854-D9E5-4CA3-8DCB-8400C6E8B20D}">
      <dsp:nvSpPr>
        <dsp:cNvPr id="0" name=""/>
        <dsp:cNvSpPr/>
      </dsp:nvSpPr>
      <dsp:spPr>
        <a:xfrm>
          <a:off x="973573" y="523905"/>
          <a:ext cx="443957" cy="443957"/>
        </a:xfrm>
        <a:prstGeom prst="roundRect">
          <a:avLst>
            <a:gd name="adj" fmla="val 16670"/>
          </a:avLst>
        </a:prstGeom>
        <a:solidFill>
          <a:schemeClr val="accent1">
            <a:shade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FF09AB9B-41D3-4483-BA18-58C50CEDD573}">
      <dsp:nvSpPr>
        <dsp:cNvPr id="0" name=""/>
        <dsp:cNvSpPr/>
      </dsp:nvSpPr>
      <dsp:spPr>
        <a:xfrm>
          <a:off x="1444168" y="523905"/>
          <a:ext cx="2457266" cy="443957"/>
        </a:xfrm>
        <a:prstGeom prst="roundRect">
          <a:avLst>
            <a:gd name="adj" fmla="val 16670"/>
          </a:avLst>
        </a:prstGeom>
        <a:solidFill>
          <a:schemeClr val="accent1">
            <a:shade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GB" sz="900" kern="1200" dirty="0">
              <a:solidFill>
                <a:schemeClr val="tx1"/>
              </a:solidFill>
            </a:rPr>
            <a:t>Describe and identify the features of Windows operating systems</a:t>
          </a:r>
        </a:p>
      </dsp:txBody>
      <dsp:txXfrm>
        <a:off x="1465844" y="545581"/>
        <a:ext cx="2413914" cy="400605"/>
      </dsp:txXfrm>
    </dsp:sp>
    <dsp:sp modelId="{82047841-DCF3-4002-BDFA-D267047FD099}">
      <dsp:nvSpPr>
        <dsp:cNvPr id="0" name=""/>
        <dsp:cNvSpPr/>
      </dsp:nvSpPr>
      <dsp:spPr>
        <a:xfrm>
          <a:off x="973573" y="1021138"/>
          <a:ext cx="443957" cy="443957"/>
        </a:xfrm>
        <a:prstGeom prst="roundRect">
          <a:avLst>
            <a:gd name="adj" fmla="val 16670"/>
          </a:avLst>
        </a:prstGeom>
        <a:solidFill>
          <a:schemeClr val="accent1">
            <a:shade val="50000"/>
            <a:hueOff val="119885"/>
            <a:satOff val="-5944"/>
            <a:lumOff val="17475"/>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8787EF5E-8FDF-489A-9463-80F5F76C309D}">
      <dsp:nvSpPr>
        <dsp:cNvPr id="0" name=""/>
        <dsp:cNvSpPr/>
      </dsp:nvSpPr>
      <dsp:spPr>
        <a:xfrm>
          <a:off x="1444168" y="1021138"/>
          <a:ext cx="2457266" cy="443957"/>
        </a:xfrm>
        <a:prstGeom prst="roundRect">
          <a:avLst>
            <a:gd name="adj" fmla="val 16670"/>
          </a:avLst>
        </a:prstGeom>
        <a:solidFill>
          <a:schemeClr val="accent1">
            <a:shade val="50000"/>
            <a:hueOff val="119885"/>
            <a:satOff val="-5944"/>
            <a:lumOff val="17475"/>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GB" sz="900" kern="1200" dirty="0">
              <a:solidFill>
                <a:schemeClr val="tx1"/>
              </a:solidFill>
            </a:rPr>
            <a:t>Describe the functions of Windows Operating Systems</a:t>
          </a:r>
        </a:p>
      </dsp:txBody>
      <dsp:txXfrm>
        <a:off x="1465844" y="1042814"/>
        <a:ext cx="2413914" cy="400605"/>
      </dsp:txXfrm>
    </dsp:sp>
    <dsp:sp modelId="{084AA1D7-565F-4F3C-B4F9-5B970120DFE1}">
      <dsp:nvSpPr>
        <dsp:cNvPr id="0" name=""/>
        <dsp:cNvSpPr/>
      </dsp:nvSpPr>
      <dsp:spPr>
        <a:xfrm>
          <a:off x="973573" y="1518370"/>
          <a:ext cx="443957" cy="443957"/>
        </a:xfrm>
        <a:prstGeom prst="roundRect">
          <a:avLst>
            <a:gd name="adj" fmla="val 16670"/>
          </a:avLst>
        </a:prstGeom>
        <a:solidFill>
          <a:schemeClr val="accent1">
            <a:shade val="50000"/>
            <a:hueOff val="239770"/>
            <a:satOff val="-11887"/>
            <a:lumOff val="3495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D4B90DEA-D7F2-41BD-BC87-A6A274EDC36D}">
      <dsp:nvSpPr>
        <dsp:cNvPr id="0" name=""/>
        <dsp:cNvSpPr/>
      </dsp:nvSpPr>
      <dsp:spPr>
        <a:xfrm>
          <a:off x="1444168" y="1518370"/>
          <a:ext cx="2457266" cy="443957"/>
        </a:xfrm>
        <a:prstGeom prst="roundRect">
          <a:avLst>
            <a:gd name="adj" fmla="val 16670"/>
          </a:avLst>
        </a:prstGeom>
        <a:solidFill>
          <a:schemeClr val="accent1">
            <a:shade val="50000"/>
            <a:hueOff val="239770"/>
            <a:satOff val="-11887"/>
            <a:lumOff val="3495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GB" sz="900" kern="1200" dirty="0">
              <a:solidFill>
                <a:schemeClr val="tx1"/>
              </a:solidFill>
            </a:rPr>
            <a:t>Identify the features of Windows Operating Systems</a:t>
          </a:r>
        </a:p>
      </dsp:txBody>
      <dsp:txXfrm>
        <a:off x="1465844" y="1540046"/>
        <a:ext cx="2413914" cy="400605"/>
      </dsp:txXfrm>
    </dsp:sp>
    <dsp:sp modelId="{E02A3084-13AA-405C-950B-FA0B3A32C170}">
      <dsp:nvSpPr>
        <dsp:cNvPr id="0" name=""/>
        <dsp:cNvSpPr/>
      </dsp:nvSpPr>
      <dsp:spPr>
        <a:xfrm>
          <a:off x="973573" y="2015603"/>
          <a:ext cx="443957" cy="443957"/>
        </a:xfrm>
        <a:prstGeom prst="roundRect">
          <a:avLst>
            <a:gd name="adj" fmla="val 16670"/>
          </a:avLst>
        </a:prstGeom>
        <a:solidFill>
          <a:schemeClr val="accent1">
            <a:shade val="50000"/>
            <a:hueOff val="239770"/>
            <a:satOff val="-11887"/>
            <a:lumOff val="3495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CBE8B8C5-593C-4AEB-ABF6-60022543B289}">
      <dsp:nvSpPr>
        <dsp:cNvPr id="0" name=""/>
        <dsp:cNvSpPr/>
      </dsp:nvSpPr>
      <dsp:spPr>
        <a:xfrm>
          <a:off x="1444168" y="2015603"/>
          <a:ext cx="2457266" cy="443957"/>
        </a:xfrm>
        <a:prstGeom prst="roundRect">
          <a:avLst>
            <a:gd name="adj" fmla="val 16670"/>
          </a:avLst>
        </a:prstGeom>
        <a:solidFill>
          <a:schemeClr val="accent1">
            <a:shade val="50000"/>
            <a:hueOff val="239770"/>
            <a:satOff val="-11887"/>
            <a:lumOff val="3495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GB" sz="900" b="0" kern="1200" dirty="0">
              <a:solidFill>
                <a:schemeClr val="tx1"/>
              </a:solidFill>
            </a:rPr>
            <a:t>Execute CLI and </a:t>
          </a:r>
          <a:r>
            <a:rPr lang="en-GB" sz="900" b="0" kern="1200" dirty="0" err="1">
              <a:solidFill>
                <a:schemeClr val="tx1"/>
              </a:solidFill>
            </a:rPr>
            <a:t>Powershell</a:t>
          </a:r>
          <a:r>
            <a:rPr lang="en-GB" sz="900" b="0" kern="1200" dirty="0">
              <a:solidFill>
                <a:schemeClr val="tx1"/>
              </a:solidFill>
            </a:rPr>
            <a:t> commands </a:t>
          </a:r>
        </a:p>
      </dsp:txBody>
      <dsp:txXfrm>
        <a:off x="1465844" y="2037279"/>
        <a:ext cx="2413914" cy="400605"/>
      </dsp:txXfrm>
    </dsp:sp>
    <dsp:sp modelId="{6DCB0032-AA21-413F-85E5-21A46735641A}">
      <dsp:nvSpPr>
        <dsp:cNvPr id="0" name=""/>
        <dsp:cNvSpPr/>
      </dsp:nvSpPr>
      <dsp:spPr>
        <a:xfrm>
          <a:off x="973573" y="2512835"/>
          <a:ext cx="443957" cy="443957"/>
        </a:xfrm>
        <a:prstGeom prst="roundRect">
          <a:avLst>
            <a:gd name="adj" fmla="val 16670"/>
          </a:avLst>
        </a:prstGeom>
        <a:solidFill>
          <a:schemeClr val="accent1">
            <a:shade val="50000"/>
            <a:hueOff val="119885"/>
            <a:satOff val="-5944"/>
            <a:lumOff val="17475"/>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B149D83D-6568-4F94-A3FE-FB79771F1160}">
      <dsp:nvSpPr>
        <dsp:cNvPr id="0" name=""/>
        <dsp:cNvSpPr/>
      </dsp:nvSpPr>
      <dsp:spPr>
        <a:xfrm>
          <a:off x="1443283" y="2512871"/>
          <a:ext cx="2457266" cy="443957"/>
        </a:xfrm>
        <a:prstGeom prst="roundRect">
          <a:avLst>
            <a:gd name="adj" fmla="val 16670"/>
          </a:avLst>
        </a:prstGeom>
        <a:solidFill>
          <a:schemeClr val="accent1">
            <a:shade val="50000"/>
            <a:hueOff val="119885"/>
            <a:satOff val="-5944"/>
            <a:lumOff val="17475"/>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GB" sz="900" kern="1200" dirty="0">
              <a:solidFill>
                <a:schemeClr val="tx1"/>
              </a:solidFill>
            </a:rPr>
            <a:t>Create batch scripts</a:t>
          </a:r>
          <a:endParaRPr lang="en-GB" sz="900" kern="1200" dirty="0"/>
        </a:p>
      </dsp:txBody>
      <dsp:txXfrm>
        <a:off x="1464959" y="2534547"/>
        <a:ext cx="2413914" cy="400605"/>
      </dsp:txXfrm>
    </dsp:sp>
  </dsp:spTree>
</dsp:drawing>
</file>

<file path=ppt/diagrams/layout1.xml><?xml version="1.0" encoding="utf-8"?>
<dgm:layoutDef xmlns:dgm="http://schemas.openxmlformats.org/drawingml/2006/diagram" xmlns:a="http://schemas.openxmlformats.org/drawingml/2006/main" uniqueId="urn:microsoft.com/office/officeart/2008/layout/PictureAccentList">
  <dgm:title val=""/>
  <dgm:desc val=""/>
  <dgm:catLst>
    <dgm:cat type="picture" pri="14000"/>
    <dgm:cat type="list" pri="14500"/>
  </dgm:catLst>
  <dgm:sampData>
    <dgm:dataModel>
      <dgm:ptLst>
        <dgm:pt modelId="0" type="doc"/>
        <dgm:pt modelId="1">
          <dgm:prSet phldr="1"/>
        </dgm:pt>
        <dgm:pt modelId="11">
          <dgm:prSet phldr="1"/>
        </dgm:pt>
        <dgm:pt modelId="12">
          <dgm:prSet phldr="1"/>
        </dgm:pt>
      </dgm:ptLst>
      <dgm:cxnLst>
        <dgm:cxn modelId="4" srcId="0" destId="1" srcOrd="0" destOrd="0"/>
        <dgm:cxn modelId="5" srcId="1" destId="11" srcOrd="0" destOrd="0"/>
        <dgm:cxn modelId="6" srcId="1" destId="12" srcOrd="1" destOrd="0"/>
      </dgm:cxnLst>
      <dgm:bg/>
      <dgm:whole/>
    </dgm:dataModel>
  </dgm:sampData>
  <dgm:style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styleData>
  <dgm:clr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clrData>
  <dgm:layoutNode name="layout">
    <dgm:varLst>
      <dgm:chMax/>
      <dgm:chPref/>
      <dgm:dir/>
      <dgm:animOne val="branch"/>
      <dgm:animLvl val="lvl"/>
      <dgm:resizeHandles/>
    </dgm:varLst>
    <dgm:choose name="Name0">
      <dgm:if name="Name1" func="var" arg="dir" op="equ" val="norm">
        <dgm:alg type="hierChild">
          <dgm:param type="linDir" val="fromL"/>
        </dgm:alg>
      </dgm:if>
      <dgm:else name="Name2">
        <dgm:alg type="hierChild">
          <dgm:param type="linDir" val="fromL"/>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primFontSz" for="des" forName="childText" refType="primFontSz" refFor="des" refForName="rootText" op="lte"/>
      <dgm:constr type="w" for="des" forName="rootComposite" refType="w" fact="4"/>
      <dgm:constr type="h" for="des" forName="rootComposite" refType="h"/>
      <dgm:constr type="w" for="des" forName="childComposite" refType="w" refFor="des" refForName="rootComposite"/>
      <dgm:constr type="h" for="des" forName="childComposite" refType="h" refFor="des" refForName="rootComposite"/>
      <dgm:constr type="sibSp" refType="w" refFor="des" refForName="rootComposite" fact="0.1"/>
      <dgm:constr type="sibSp" for="des" forName="childShape" refType="h" refFor="des" refForName="rootComposite" fact="0.12"/>
      <dgm:constr type="sp" for="des" forName="root" refType="h" refFor="des" refForName="rootComposite" fact="0.18"/>
    </dgm:constrLst>
    <dgm:ruleLst/>
    <dgm:forEach name="Name3" axis="ch">
      <dgm:forEach name="Name4" axis="self" ptType="node" cnt="1">
        <dgm:layoutNode name="root">
          <dgm:varLst>
            <dgm:chMax/>
            <dgm:chPref val="4"/>
          </dgm:varLst>
          <dgm:alg type="hierRoot"/>
          <dgm:shape xmlns:r="http://schemas.openxmlformats.org/officeDocument/2006/relationships" r:blip="">
            <dgm:adjLst/>
          </dgm:shape>
          <dgm:presOf/>
          <dgm:constrLst/>
          <dgm:ruleLst/>
          <dgm:layoutNode name="rootComposite">
            <dgm:varLst/>
            <dgm:alg type="composite"/>
            <dgm:shape xmlns:r="http://schemas.openxmlformats.org/officeDocument/2006/relationships" r:blip="">
              <dgm:adjLst/>
            </dgm:shape>
            <dgm:presOf axis="self" ptType="node" cnt="1"/>
            <dgm:constrLst>
              <dgm:constr type="l" for="ch" forName="rootText"/>
              <dgm:constr type="t" for="ch" forName="rootText"/>
              <dgm:constr type="w" for="ch" forName="rootText" refType="w"/>
              <dgm:constr type="h" for="ch" forName="rootText" refType="h"/>
            </dgm:constrLst>
            <dgm:ruleLst/>
            <dgm:layoutNode name="rootText" styleLbl="node0">
              <dgm:varLst>
                <dgm:chMax/>
                <dgm:chPref val="4"/>
              </dgm:varLst>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 type="primFontSz" val="65" fact="NaN" max="NaN"/>
              </dgm:ruleLst>
            </dgm:layoutNode>
          </dgm:layoutNode>
          <dgm:layoutNode name="childShape">
            <dgm:varLst>
              <dgm:chMax val="0"/>
              <dgm:chPref val="0"/>
            </dgm:varLst>
            <dgm:alg type="hierChild">
              <dgm:param type="chAlign" val="r"/>
              <dgm:param type="linDir" val="fromT"/>
              <dgm:param type="fallback" val="2D"/>
            </dgm:alg>
            <dgm:shape xmlns:r="http://schemas.openxmlformats.org/officeDocument/2006/relationships" r:blip="">
              <dgm:adjLst/>
            </dgm:shape>
            <dgm:presOf/>
            <dgm:constrLst/>
            <dgm:ruleLst/>
            <dgm:forEach name="Name5" axis="ch">
              <dgm:forEach name="Name6" axis="self" ptType="node">
                <dgm:layoutNode name="childComposite">
                  <dgm:varLst>
                    <dgm:chMax val="0"/>
                    <dgm:chPref val="0"/>
                  </dgm:varLst>
                  <dgm:alg type="composite"/>
                  <dgm:shape xmlns:r="http://schemas.openxmlformats.org/officeDocument/2006/relationships" r:blip="">
                    <dgm:adjLst/>
                  </dgm:shape>
                  <dgm:presOf/>
                  <dgm:choose name="Name7">
                    <dgm:if name="Name8" func="var" arg="dir" op="equ" val="norm">
                      <dgm:constrLst>
                        <dgm:constr type="w" for="ch" forName="Image" refType="h"/>
                        <dgm:constr type="h" for="ch" forName="Image" refType="h"/>
                        <dgm:constr type="l" for="ch" forName="Image"/>
                        <dgm:constr type="t" for="ch" forName="Image"/>
                        <dgm:constr type="h" for="ch" forName="childText" refType="h"/>
                        <dgm:constr type="l" for="ch" forName="childText" refType="w" refFor="ch" refForName="Image" fact="1.06"/>
                        <dgm:constr type="t" for="ch" forName="childText"/>
                      </dgm:constrLst>
                    </dgm:if>
                    <dgm:else name="Name9">
                      <dgm:constrLst>
                        <dgm:constr type="w" for="ch" forName="Image" refType="h"/>
                        <dgm:constr type="h" for="ch" forName="Image" refType="h"/>
                        <dgm:constr type="r" for="ch" forName="Image" refType="w"/>
                        <dgm:constr type="t" for="ch" forName="Image"/>
                        <dgm:constr type="h" for="ch" forName="childText" refType="h"/>
                        <dgm:constr type="t" for="ch" forName="childText"/>
                        <dgm:constr type="wOff" for="ch" forName="childText" refType="w" refFor="ch" refForName="Image" fact="-1.06"/>
                      </dgm:constrLst>
                    </dgm:else>
                  </dgm:choose>
                  <dgm:ruleLst/>
                  <dgm:layoutNode name="Image" styleLbl="node1">
                    <dgm:alg type="sp"/>
                    <dgm:shape xmlns:r="http://schemas.openxmlformats.org/officeDocument/2006/relationships" type="roundRect" r:blip="" blipPhldr="1">
                      <dgm:adjLst>
                        <dgm:adj idx="1" val="0.1667"/>
                      </dgm:adjLst>
                    </dgm:shape>
                    <dgm:presOf/>
                  </dgm:layoutNode>
                  <dgm:layoutNode name="childText" styleLbl="lnNode1">
                    <dgm:varLst>
                      <dgm:chMax val="0"/>
                      <dgm:chPref val="0"/>
                      <dgm:bulletEnabled val="1"/>
                    </dgm:varLst>
                    <dgm:alg type="tx"/>
                    <dgm:shape xmlns:r="http://schemas.openxmlformats.org/officeDocument/2006/relationships" type="roundRect" r:blip="">
                      <dgm:adjLst>
                        <dgm:adj idx="1" val="0.1667"/>
                      </dgm:adjLst>
                    </dgm:shape>
                    <dgm:presOf axis="self desOrSelf" ptType="node node" st="1 1" cnt="1 0"/>
                    <dgm:ruleLst>
                      <dgm:rule type="primFontSz" val="5" fact="NaN" max="NaN"/>
                    </dgm:ruleLs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PictureAccentList">
  <dgm:title val=""/>
  <dgm:desc val=""/>
  <dgm:catLst>
    <dgm:cat type="picture" pri="14000"/>
    <dgm:cat type="list" pri="14500"/>
  </dgm:catLst>
  <dgm:sampData>
    <dgm:dataModel>
      <dgm:ptLst>
        <dgm:pt modelId="0" type="doc"/>
        <dgm:pt modelId="1">
          <dgm:prSet phldr="1"/>
        </dgm:pt>
        <dgm:pt modelId="11">
          <dgm:prSet phldr="1"/>
        </dgm:pt>
        <dgm:pt modelId="12">
          <dgm:prSet phldr="1"/>
        </dgm:pt>
      </dgm:ptLst>
      <dgm:cxnLst>
        <dgm:cxn modelId="4" srcId="0" destId="1" srcOrd="0" destOrd="0"/>
        <dgm:cxn modelId="5" srcId="1" destId="11" srcOrd="0" destOrd="0"/>
        <dgm:cxn modelId="6" srcId="1" destId="12" srcOrd="1" destOrd="0"/>
      </dgm:cxnLst>
      <dgm:bg/>
      <dgm:whole/>
    </dgm:dataModel>
  </dgm:sampData>
  <dgm:style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styleData>
  <dgm:clr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clrData>
  <dgm:layoutNode name="layout">
    <dgm:varLst>
      <dgm:chMax/>
      <dgm:chPref/>
      <dgm:dir/>
      <dgm:animOne val="branch"/>
      <dgm:animLvl val="lvl"/>
      <dgm:resizeHandles/>
    </dgm:varLst>
    <dgm:choose name="Name0">
      <dgm:if name="Name1" func="var" arg="dir" op="equ" val="norm">
        <dgm:alg type="hierChild">
          <dgm:param type="linDir" val="fromL"/>
        </dgm:alg>
      </dgm:if>
      <dgm:else name="Name2">
        <dgm:alg type="hierChild">
          <dgm:param type="linDir" val="fromL"/>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primFontSz" for="des" forName="childText" refType="primFontSz" refFor="des" refForName="rootText" op="lte"/>
      <dgm:constr type="w" for="des" forName="rootComposite" refType="w" fact="4"/>
      <dgm:constr type="h" for="des" forName="rootComposite" refType="h"/>
      <dgm:constr type="w" for="des" forName="childComposite" refType="w" refFor="des" refForName="rootComposite"/>
      <dgm:constr type="h" for="des" forName="childComposite" refType="h" refFor="des" refForName="rootComposite"/>
      <dgm:constr type="sibSp" refType="w" refFor="des" refForName="rootComposite" fact="0.1"/>
      <dgm:constr type="sibSp" for="des" forName="childShape" refType="h" refFor="des" refForName="rootComposite" fact="0.12"/>
      <dgm:constr type="sp" for="des" forName="root" refType="h" refFor="des" refForName="rootComposite" fact="0.18"/>
    </dgm:constrLst>
    <dgm:ruleLst/>
    <dgm:forEach name="Name3" axis="ch">
      <dgm:forEach name="Name4" axis="self" ptType="node" cnt="1">
        <dgm:layoutNode name="root">
          <dgm:varLst>
            <dgm:chMax/>
            <dgm:chPref val="4"/>
          </dgm:varLst>
          <dgm:alg type="hierRoot"/>
          <dgm:shape xmlns:r="http://schemas.openxmlformats.org/officeDocument/2006/relationships" r:blip="">
            <dgm:adjLst/>
          </dgm:shape>
          <dgm:presOf/>
          <dgm:constrLst/>
          <dgm:ruleLst/>
          <dgm:layoutNode name="rootComposite">
            <dgm:varLst/>
            <dgm:alg type="composite"/>
            <dgm:shape xmlns:r="http://schemas.openxmlformats.org/officeDocument/2006/relationships" r:blip="">
              <dgm:adjLst/>
            </dgm:shape>
            <dgm:presOf axis="self" ptType="node" cnt="1"/>
            <dgm:constrLst>
              <dgm:constr type="l" for="ch" forName="rootText"/>
              <dgm:constr type="t" for="ch" forName="rootText"/>
              <dgm:constr type="w" for="ch" forName="rootText" refType="w"/>
              <dgm:constr type="h" for="ch" forName="rootText" refType="h"/>
            </dgm:constrLst>
            <dgm:ruleLst/>
            <dgm:layoutNode name="rootText" styleLbl="node0">
              <dgm:varLst>
                <dgm:chMax/>
                <dgm:chPref val="4"/>
              </dgm:varLst>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 type="primFontSz" val="65" fact="NaN" max="NaN"/>
              </dgm:ruleLst>
            </dgm:layoutNode>
          </dgm:layoutNode>
          <dgm:layoutNode name="childShape">
            <dgm:varLst>
              <dgm:chMax val="0"/>
              <dgm:chPref val="0"/>
            </dgm:varLst>
            <dgm:alg type="hierChild">
              <dgm:param type="chAlign" val="r"/>
              <dgm:param type="linDir" val="fromT"/>
              <dgm:param type="fallback" val="2D"/>
            </dgm:alg>
            <dgm:shape xmlns:r="http://schemas.openxmlformats.org/officeDocument/2006/relationships" r:blip="">
              <dgm:adjLst/>
            </dgm:shape>
            <dgm:presOf/>
            <dgm:constrLst/>
            <dgm:ruleLst/>
            <dgm:forEach name="Name5" axis="ch">
              <dgm:forEach name="Name6" axis="self" ptType="node">
                <dgm:layoutNode name="childComposite">
                  <dgm:varLst>
                    <dgm:chMax val="0"/>
                    <dgm:chPref val="0"/>
                  </dgm:varLst>
                  <dgm:alg type="composite"/>
                  <dgm:shape xmlns:r="http://schemas.openxmlformats.org/officeDocument/2006/relationships" r:blip="">
                    <dgm:adjLst/>
                  </dgm:shape>
                  <dgm:presOf/>
                  <dgm:choose name="Name7">
                    <dgm:if name="Name8" func="var" arg="dir" op="equ" val="norm">
                      <dgm:constrLst>
                        <dgm:constr type="w" for="ch" forName="Image" refType="h"/>
                        <dgm:constr type="h" for="ch" forName="Image" refType="h"/>
                        <dgm:constr type="l" for="ch" forName="Image"/>
                        <dgm:constr type="t" for="ch" forName="Image"/>
                        <dgm:constr type="h" for="ch" forName="childText" refType="h"/>
                        <dgm:constr type="l" for="ch" forName="childText" refType="w" refFor="ch" refForName="Image" fact="1.06"/>
                        <dgm:constr type="t" for="ch" forName="childText"/>
                      </dgm:constrLst>
                    </dgm:if>
                    <dgm:else name="Name9">
                      <dgm:constrLst>
                        <dgm:constr type="w" for="ch" forName="Image" refType="h"/>
                        <dgm:constr type="h" for="ch" forName="Image" refType="h"/>
                        <dgm:constr type="r" for="ch" forName="Image" refType="w"/>
                        <dgm:constr type="t" for="ch" forName="Image"/>
                        <dgm:constr type="h" for="ch" forName="childText" refType="h"/>
                        <dgm:constr type="t" for="ch" forName="childText"/>
                        <dgm:constr type="wOff" for="ch" forName="childText" refType="w" refFor="ch" refForName="Image" fact="-1.06"/>
                      </dgm:constrLst>
                    </dgm:else>
                  </dgm:choose>
                  <dgm:ruleLst/>
                  <dgm:layoutNode name="Image" styleLbl="node1">
                    <dgm:alg type="sp"/>
                    <dgm:shape xmlns:r="http://schemas.openxmlformats.org/officeDocument/2006/relationships" type="roundRect" r:blip="" blipPhldr="1">
                      <dgm:adjLst>
                        <dgm:adj idx="1" val="0.1667"/>
                      </dgm:adjLst>
                    </dgm:shape>
                    <dgm:presOf/>
                  </dgm:layoutNode>
                  <dgm:layoutNode name="childText" styleLbl="lnNode1">
                    <dgm:varLst>
                      <dgm:chMax val="0"/>
                      <dgm:chPref val="0"/>
                      <dgm:bulletEnabled val="1"/>
                    </dgm:varLst>
                    <dgm:alg type="tx"/>
                    <dgm:shape xmlns:r="http://schemas.openxmlformats.org/officeDocument/2006/relationships" type="roundRect" r:blip="">
                      <dgm:adjLst>
                        <dgm:adj idx="1" val="0.1667"/>
                      </dgm:adjLst>
                    </dgm:shape>
                    <dgm:presOf axis="self desOrSelf" ptType="node node" st="1 1" cnt="1 0"/>
                    <dgm:ruleLst>
                      <dgm:rule type="primFontSz" val="5" fact="NaN" max="NaN"/>
                    </dgm:ruleLst>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PictureAccentList">
  <dgm:title val=""/>
  <dgm:desc val=""/>
  <dgm:catLst>
    <dgm:cat type="picture" pri="14000"/>
    <dgm:cat type="list" pri="14500"/>
  </dgm:catLst>
  <dgm:sampData>
    <dgm:dataModel>
      <dgm:ptLst>
        <dgm:pt modelId="0" type="doc"/>
        <dgm:pt modelId="1">
          <dgm:prSet phldr="1"/>
        </dgm:pt>
        <dgm:pt modelId="11">
          <dgm:prSet phldr="1"/>
        </dgm:pt>
        <dgm:pt modelId="12">
          <dgm:prSet phldr="1"/>
        </dgm:pt>
      </dgm:ptLst>
      <dgm:cxnLst>
        <dgm:cxn modelId="4" srcId="0" destId="1" srcOrd="0" destOrd="0"/>
        <dgm:cxn modelId="5" srcId="1" destId="11" srcOrd="0" destOrd="0"/>
        <dgm:cxn modelId="6" srcId="1" destId="12" srcOrd="1" destOrd="0"/>
      </dgm:cxnLst>
      <dgm:bg/>
      <dgm:whole/>
    </dgm:dataModel>
  </dgm:sampData>
  <dgm:style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styleData>
  <dgm:clr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clrData>
  <dgm:layoutNode name="layout">
    <dgm:varLst>
      <dgm:chMax/>
      <dgm:chPref/>
      <dgm:dir/>
      <dgm:animOne val="branch"/>
      <dgm:animLvl val="lvl"/>
      <dgm:resizeHandles/>
    </dgm:varLst>
    <dgm:choose name="Name0">
      <dgm:if name="Name1" func="var" arg="dir" op="equ" val="norm">
        <dgm:alg type="hierChild">
          <dgm:param type="linDir" val="fromL"/>
        </dgm:alg>
      </dgm:if>
      <dgm:else name="Name2">
        <dgm:alg type="hierChild">
          <dgm:param type="linDir" val="fromL"/>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primFontSz" for="des" forName="childText" refType="primFontSz" refFor="des" refForName="rootText" op="lte"/>
      <dgm:constr type="w" for="des" forName="rootComposite" refType="w" fact="4"/>
      <dgm:constr type="h" for="des" forName="rootComposite" refType="h"/>
      <dgm:constr type="w" for="des" forName="childComposite" refType="w" refFor="des" refForName="rootComposite"/>
      <dgm:constr type="h" for="des" forName="childComposite" refType="h" refFor="des" refForName="rootComposite"/>
      <dgm:constr type="sibSp" refType="w" refFor="des" refForName="rootComposite" fact="0.1"/>
      <dgm:constr type="sibSp" for="des" forName="childShape" refType="h" refFor="des" refForName="rootComposite" fact="0.12"/>
      <dgm:constr type="sp" for="des" forName="root" refType="h" refFor="des" refForName="rootComposite" fact="0.18"/>
    </dgm:constrLst>
    <dgm:ruleLst/>
    <dgm:forEach name="Name3" axis="ch">
      <dgm:forEach name="Name4" axis="self" ptType="node" cnt="1">
        <dgm:layoutNode name="root">
          <dgm:varLst>
            <dgm:chMax/>
            <dgm:chPref val="4"/>
          </dgm:varLst>
          <dgm:alg type="hierRoot"/>
          <dgm:shape xmlns:r="http://schemas.openxmlformats.org/officeDocument/2006/relationships" r:blip="">
            <dgm:adjLst/>
          </dgm:shape>
          <dgm:presOf/>
          <dgm:constrLst/>
          <dgm:ruleLst/>
          <dgm:layoutNode name="rootComposite">
            <dgm:varLst/>
            <dgm:alg type="composite"/>
            <dgm:shape xmlns:r="http://schemas.openxmlformats.org/officeDocument/2006/relationships" r:blip="">
              <dgm:adjLst/>
            </dgm:shape>
            <dgm:presOf axis="self" ptType="node" cnt="1"/>
            <dgm:constrLst>
              <dgm:constr type="l" for="ch" forName="rootText"/>
              <dgm:constr type="t" for="ch" forName="rootText"/>
              <dgm:constr type="w" for="ch" forName="rootText" refType="w"/>
              <dgm:constr type="h" for="ch" forName="rootText" refType="h"/>
            </dgm:constrLst>
            <dgm:ruleLst/>
            <dgm:layoutNode name="rootText" styleLbl="node0">
              <dgm:varLst>
                <dgm:chMax/>
                <dgm:chPref val="4"/>
              </dgm:varLst>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 type="primFontSz" val="65" fact="NaN" max="NaN"/>
              </dgm:ruleLst>
            </dgm:layoutNode>
          </dgm:layoutNode>
          <dgm:layoutNode name="childShape">
            <dgm:varLst>
              <dgm:chMax val="0"/>
              <dgm:chPref val="0"/>
            </dgm:varLst>
            <dgm:alg type="hierChild">
              <dgm:param type="chAlign" val="r"/>
              <dgm:param type="linDir" val="fromT"/>
              <dgm:param type="fallback" val="2D"/>
            </dgm:alg>
            <dgm:shape xmlns:r="http://schemas.openxmlformats.org/officeDocument/2006/relationships" r:blip="">
              <dgm:adjLst/>
            </dgm:shape>
            <dgm:presOf/>
            <dgm:constrLst/>
            <dgm:ruleLst/>
            <dgm:forEach name="Name5" axis="ch">
              <dgm:forEach name="Name6" axis="self" ptType="node">
                <dgm:layoutNode name="childComposite">
                  <dgm:varLst>
                    <dgm:chMax val="0"/>
                    <dgm:chPref val="0"/>
                  </dgm:varLst>
                  <dgm:alg type="composite"/>
                  <dgm:shape xmlns:r="http://schemas.openxmlformats.org/officeDocument/2006/relationships" r:blip="">
                    <dgm:adjLst/>
                  </dgm:shape>
                  <dgm:presOf/>
                  <dgm:choose name="Name7">
                    <dgm:if name="Name8" func="var" arg="dir" op="equ" val="norm">
                      <dgm:constrLst>
                        <dgm:constr type="w" for="ch" forName="Image" refType="h"/>
                        <dgm:constr type="h" for="ch" forName="Image" refType="h"/>
                        <dgm:constr type="l" for="ch" forName="Image"/>
                        <dgm:constr type="t" for="ch" forName="Image"/>
                        <dgm:constr type="h" for="ch" forName="childText" refType="h"/>
                        <dgm:constr type="l" for="ch" forName="childText" refType="w" refFor="ch" refForName="Image" fact="1.06"/>
                        <dgm:constr type="t" for="ch" forName="childText"/>
                      </dgm:constrLst>
                    </dgm:if>
                    <dgm:else name="Name9">
                      <dgm:constrLst>
                        <dgm:constr type="w" for="ch" forName="Image" refType="h"/>
                        <dgm:constr type="h" for="ch" forName="Image" refType="h"/>
                        <dgm:constr type="r" for="ch" forName="Image" refType="w"/>
                        <dgm:constr type="t" for="ch" forName="Image"/>
                        <dgm:constr type="h" for="ch" forName="childText" refType="h"/>
                        <dgm:constr type="t" for="ch" forName="childText"/>
                        <dgm:constr type="wOff" for="ch" forName="childText" refType="w" refFor="ch" refForName="Image" fact="-1.06"/>
                      </dgm:constrLst>
                    </dgm:else>
                  </dgm:choose>
                  <dgm:ruleLst/>
                  <dgm:layoutNode name="Image" styleLbl="node1">
                    <dgm:alg type="sp"/>
                    <dgm:shape xmlns:r="http://schemas.openxmlformats.org/officeDocument/2006/relationships" type="roundRect" r:blip="" blipPhldr="1">
                      <dgm:adjLst>
                        <dgm:adj idx="1" val="0.1667"/>
                      </dgm:adjLst>
                    </dgm:shape>
                    <dgm:presOf/>
                  </dgm:layoutNode>
                  <dgm:layoutNode name="childText" styleLbl="lnNode1">
                    <dgm:varLst>
                      <dgm:chMax val="0"/>
                      <dgm:chPref val="0"/>
                      <dgm:bulletEnabled val="1"/>
                    </dgm:varLst>
                    <dgm:alg type="tx"/>
                    <dgm:shape xmlns:r="http://schemas.openxmlformats.org/officeDocument/2006/relationships" type="roundRect" r:blip="">
                      <dgm:adjLst>
                        <dgm:adj idx="1" val="0.1667"/>
                      </dgm:adjLst>
                    </dgm:shape>
                    <dgm:presOf axis="self desOrSelf" ptType="node node" st="1 1" cnt="1 0"/>
                    <dgm:ruleLst>
                      <dgm:rule type="primFontSz" val="5" fact="NaN" max="NaN"/>
                    </dgm:ruleLs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11/04/2024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4/11/2024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a:t>
            </a:fld>
            <a:endParaRPr lang="en-US"/>
          </a:p>
        </p:txBody>
      </p:sp>
    </p:spTree>
    <p:extLst>
      <p:ext uri="{BB962C8B-B14F-4D97-AF65-F5344CB8AC3E}">
        <p14:creationId xmlns:p14="http://schemas.microsoft.com/office/powerpoint/2010/main" val="37633331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a:t>
            </a:fld>
            <a:endParaRPr lang="en-GB"/>
          </a:p>
        </p:txBody>
      </p:sp>
    </p:spTree>
    <p:extLst>
      <p:ext uri="{BB962C8B-B14F-4D97-AF65-F5344CB8AC3E}">
        <p14:creationId xmlns:p14="http://schemas.microsoft.com/office/powerpoint/2010/main" val="22658738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5</a:t>
            </a:fld>
            <a:endParaRPr lang="en-GB"/>
          </a:p>
        </p:txBody>
      </p:sp>
    </p:spTree>
    <p:extLst>
      <p:ext uri="{BB962C8B-B14F-4D97-AF65-F5344CB8AC3E}">
        <p14:creationId xmlns:p14="http://schemas.microsoft.com/office/powerpoint/2010/main" val="6382915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6</a:t>
            </a:fld>
            <a:endParaRPr lang="en-GB"/>
          </a:p>
        </p:txBody>
      </p:sp>
    </p:spTree>
    <p:extLst>
      <p:ext uri="{BB962C8B-B14F-4D97-AF65-F5344CB8AC3E}">
        <p14:creationId xmlns:p14="http://schemas.microsoft.com/office/powerpoint/2010/main" val="41388690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7</a:t>
            </a:fld>
            <a:endParaRPr lang="en-GB"/>
          </a:p>
        </p:txBody>
      </p:sp>
    </p:spTree>
    <p:extLst>
      <p:ext uri="{BB962C8B-B14F-4D97-AF65-F5344CB8AC3E}">
        <p14:creationId xmlns:p14="http://schemas.microsoft.com/office/powerpoint/2010/main" val="2687075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8</a:t>
            </a:fld>
            <a:endParaRPr lang="en-GB"/>
          </a:p>
        </p:txBody>
      </p:sp>
    </p:spTree>
    <p:extLst>
      <p:ext uri="{BB962C8B-B14F-4D97-AF65-F5344CB8AC3E}">
        <p14:creationId xmlns:p14="http://schemas.microsoft.com/office/powerpoint/2010/main" val="29763483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9</a:t>
            </a:fld>
            <a:endParaRPr lang="en-GB"/>
          </a:p>
        </p:txBody>
      </p:sp>
    </p:spTree>
    <p:extLst>
      <p:ext uri="{BB962C8B-B14F-4D97-AF65-F5344CB8AC3E}">
        <p14:creationId xmlns:p14="http://schemas.microsoft.com/office/powerpoint/2010/main" val="20607236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t>10</a:t>
            </a:fld>
            <a:endParaRPr lang="en-US"/>
          </a:p>
        </p:txBody>
      </p:sp>
    </p:spTree>
    <p:extLst>
      <p:ext uri="{BB962C8B-B14F-4D97-AF65-F5344CB8AC3E}">
        <p14:creationId xmlns:p14="http://schemas.microsoft.com/office/powerpoint/2010/main" val="31857269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12</a:t>
            </a:fld>
            <a:endParaRPr lang="en-GB"/>
          </a:p>
        </p:txBody>
      </p:sp>
    </p:spTree>
    <p:extLst>
      <p:ext uri="{BB962C8B-B14F-4D97-AF65-F5344CB8AC3E}">
        <p14:creationId xmlns:p14="http://schemas.microsoft.com/office/powerpoint/2010/main" val="12496522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13</a:t>
            </a:fld>
            <a:endParaRPr lang="en-GB"/>
          </a:p>
        </p:txBody>
      </p:sp>
    </p:spTree>
    <p:extLst>
      <p:ext uri="{BB962C8B-B14F-4D97-AF65-F5344CB8AC3E}">
        <p14:creationId xmlns:p14="http://schemas.microsoft.com/office/powerpoint/2010/main" val="32157445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15</a:t>
            </a:fld>
            <a:endParaRPr lang="en-GB"/>
          </a:p>
        </p:txBody>
      </p:sp>
    </p:spTree>
    <p:extLst>
      <p:ext uri="{BB962C8B-B14F-4D97-AF65-F5344CB8AC3E}">
        <p14:creationId xmlns:p14="http://schemas.microsoft.com/office/powerpoint/2010/main" val="41388690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16</a:t>
            </a:fld>
            <a:endParaRPr lang="en-GB"/>
          </a:p>
        </p:txBody>
      </p:sp>
    </p:spTree>
    <p:extLst>
      <p:ext uri="{BB962C8B-B14F-4D97-AF65-F5344CB8AC3E}">
        <p14:creationId xmlns:p14="http://schemas.microsoft.com/office/powerpoint/2010/main" val="38193644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17</a:t>
            </a:fld>
            <a:endParaRPr lang="en-GB"/>
          </a:p>
        </p:txBody>
      </p:sp>
    </p:spTree>
    <p:extLst>
      <p:ext uri="{BB962C8B-B14F-4D97-AF65-F5344CB8AC3E}">
        <p14:creationId xmlns:p14="http://schemas.microsoft.com/office/powerpoint/2010/main" val="7201041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a typeface="Calibri" panose="020F0502020204030204" pitchFamily="34" charset="0"/>
                <a:cs typeface="Times New Roman" panose="02020603050405020304" pitchFamily="18" charset="0"/>
              </a:rPr>
              <a:t>Released with </a:t>
            </a:r>
            <a:r>
              <a:rPr lang="en-GB" sz="1200" dirty="0"/>
              <a:t>IBM DOS v1.0 in 1981. 1957 Fortran. C in 1972. OO languages like java 1991,Mocha/</a:t>
            </a:r>
            <a:r>
              <a:rPr lang="en-GB" sz="1200" dirty="0" err="1"/>
              <a:t>javascript</a:t>
            </a:r>
            <a:r>
              <a:rPr lang="en-GB" sz="1200" dirty="0"/>
              <a:t> in 1995, C++ 1998, C# 2000.</a:t>
            </a:r>
          </a:p>
        </p:txBody>
      </p:sp>
      <p:sp>
        <p:nvSpPr>
          <p:cNvPr id="4" name="Slide Number Placeholder 3"/>
          <p:cNvSpPr>
            <a:spLocks noGrp="1"/>
          </p:cNvSpPr>
          <p:nvPr>
            <p:ph type="sldNum" sz="quarter" idx="5"/>
          </p:nvPr>
        </p:nvSpPr>
        <p:spPr/>
        <p:txBody>
          <a:bodyPr/>
          <a:lstStyle/>
          <a:p>
            <a:fld id="{FB37C982-8B5E-41C8-9C3C-7DDDA082ABA8}" type="slidenum">
              <a:rPr lang="en-GB" smtClean="0"/>
              <a:t>22</a:t>
            </a:fld>
            <a:endParaRPr lang="en-GB"/>
          </a:p>
        </p:txBody>
      </p:sp>
    </p:spTree>
    <p:extLst>
      <p:ext uri="{BB962C8B-B14F-4D97-AF65-F5344CB8AC3E}">
        <p14:creationId xmlns:p14="http://schemas.microsoft.com/office/powerpoint/2010/main" val="36086951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23</a:t>
            </a:fld>
            <a:endParaRPr lang="en-GB"/>
          </a:p>
        </p:txBody>
      </p:sp>
    </p:spTree>
    <p:extLst>
      <p:ext uri="{BB962C8B-B14F-4D97-AF65-F5344CB8AC3E}">
        <p14:creationId xmlns:p14="http://schemas.microsoft.com/office/powerpoint/2010/main" val="28202140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24</a:t>
            </a:fld>
            <a:endParaRPr lang="en-GB"/>
          </a:p>
        </p:txBody>
      </p:sp>
    </p:spTree>
    <p:extLst>
      <p:ext uri="{BB962C8B-B14F-4D97-AF65-F5344CB8AC3E}">
        <p14:creationId xmlns:p14="http://schemas.microsoft.com/office/powerpoint/2010/main" val="391635834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25</a:t>
            </a:fld>
            <a:endParaRPr lang="en-GB"/>
          </a:p>
        </p:txBody>
      </p:sp>
    </p:spTree>
    <p:extLst>
      <p:ext uri="{BB962C8B-B14F-4D97-AF65-F5344CB8AC3E}">
        <p14:creationId xmlns:p14="http://schemas.microsoft.com/office/powerpoint/2010/main" val="17500633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29</a:t>
            </a:fld>
            <a:endParaRPr lang="en-GB"/>
          </a:p>
        </p:txBody>
      </p:sp>
    </p:spTree>
    <p:extLst>
      <p:ext uri="{BB962C8B-B14F-4D97-AF65-F5344CB8AC3E}">
        <p14:creationId xmlns:p14="http://schemas.microsoft.com/office/powerpoint/2010/main" val="137119013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30</a:t>
            </a:fld>
            <a:endParaRPr lang="en-GB"/>
          </a:p>
        </p:txBody>
      </p:sp>
    </p:spTree>
    <p:extLst>
      <p:ext uri="{BB962C8B-B14F-4D97-AF65-F5344CB8AC3E}">
        <p14:creationId xmlns:p14="http://schemas.microsoft.com/office/powerpoint/2010/main" val="246827781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31</a:t>
            </a:fld>
            <a:endParaRPr lang="en-GB"/>
          </a:p>
        </p:txBody>
      </p:sp>
    </p:spTree>
    <p:extLst>
      <p:ext uri="{BB962C8B-B14F-4D97-AF65-F5344CB8AC3E}">
        <p14:creationId xmlns:p14="http://schemas.microsoft.com/office/powerpoint/2010/main" val="240425637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32</a:t>
            </a:fld>
            <a:endParaRPr lang="en-GB"/>
          </a:p>
        </p:txBody>
      </p:sp>
    </p:spTree>
    <p:extLst>
      <p:ext uri="{BB962C8B-B14F-4D97-AF65-F5344CB8AC3E}">
        <p14:creationId xmlns:p14="http://schemas.microsoft.com/office/powerpoint/2010/main" val="287157193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transfer control to a different batch use the Call command.</a:t>
            </a:r>
          </a:p>
        </p:txBody>
      </p:sp>
      <p:sp>
        <p:nvSpPr>
          <p:cNvPr id="4" name="Slide Number Placeholder 3"/>
          <p:cNvSpPr>
            <a:spLocks noGrp="1"/>
          </p:cNvSpPr>
          <p:nvPr>
            <p:ph type="sldNum" sz="quarter" idx="5"/>
          </p:nvPr>
        </p:nvSpPr>
        <p:spPr/>
        <p:txBody>
          <a:bodyPr/>
          <a:lstStyle/>
          <a:p>
            <a:fld id="{FB37C982-8B5E-41C8-9C3C-7DDDA082ABA8}" type="slidenum">
              <a:rPr lang="en-GB" smtClean="0"/>
              <a:t>33</a:t>
            </a:fld>
            <a:endParaRPr lang="en-GB"/>
          </a:p>
        </p:txBody>
      </p:sp>
    </p:spTree>
    <p:extLst>
      <p:ext uri="{BB962C8B-B14F-4D97-AF65-F5344CB8AC3E}">
        <p14:creationId xmlns:p14="http://schemas.microsoft.com/office/powerpoint/2010/main" val="41890132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34</a:t>
            </a:fld>
            <a:endParaRPr lang="en-GB"/>
          </a:p>
        </p:txBody>
      </p:sp>
    </p:spTree>
    <p:extLst>
      <p:ext uri="{BB962C8B-B14F-4D97-AF65-F5344CB8AC3E}">
        <p14:creationId xmlns:p14="http://schemas.microsoft.com/office/powerpoint/2010/main" val="315824232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33333"/>
                </a:solidFill>
                <a:effectLst/>
              </a:rPr>
              <a:t>Bat</a:t>
            </a:r>
            <a:r>
              <a:rPr lang="en-GB" dirty="0">
                <a:solidFill>
                  <a:srgbClr val="333333"/>
                </a:solidFill>
              </a:rPr>
              <a:t> does not</a:t>
            </a:r>
            <a:r>
              <a:rPr lang="en-GB" b="0" i="0" dirty="0">
                <a:solidFill>
                  <a:srgbClr val="333333"/>
                </a:solidFill>
                <a:effectLst/>
              </a:rPr>
              <a:t> use while and do while loops.</a:t>
            </a:r>
          </a:p>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35</a:t>
            </a:fld>
            <a:endParaRPr lang="en-GB"/>
          </a:p>
        </p:txBody>
      </p:sp>
    </p:spTree>
    <p:extLst>
      <p:ext uri="{BB962C8B-B14F-4D97-AF65-F5344CB8AC3E}">
        <p14:creationId xmlns:p14="http://schemas.microsoft.com/office/powerpoint/2010/main" val="351685489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36</a:t>
            </a:fld>
            <a:endParaRPr lang="en-GB"/>
          </a:p>
        </p:txBody>
      </p:sp>
    </p:spTree>
    <p:extLst>
      <p:ext uri="{BB962C8B-B14F-4D97-AF65-F5344CB8AC3E}">
        <p14:creationId xmlns:p14="http://schemas.microsoft.com/office/powerpoint/2010/main" val="39523873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C92A5-473A-C2D9-85D1-62B8C794CE62}"/>
              </a:ext>
            </a:extLst>
          </p:cNvPr>
          <p:cNvSpPr txBox="1">
            <a:spLocks/>
          </p:cNvSpPr>
          <p:nvPr userDrawn="1"/>
        </p:nvSpPr>
        <p:spPr>
          <a:xfrm>
            <a:off x="384177" y="1516067"/>
            <a:ext cx="3879850" cy="3608387"/>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pPr>
              <a:defRPr/>
            </a:pPr>
            <a:endParaRPr lang="en-US" sz="1406" dirty="0"/>
          </a:p>
        </p:txBody>
      </p:sp>
    </p:spTree>
    <p:extLst>
      <p:ext uri="{BB962C8B-B14F-4D97-AF65-F5344CB8AC3E}">
        <p14:creationId xmlns:p14="http://schemas.microsoft.com/office/powerpoint/2010/main" val="999561657"/>
      </p:ext>
    </p:extLst>
  </p:cSld>
  <p:clrMapOvr>
    <a:masterClrMapping/>
  </p:clrMapOvr>
  <p:transition spd="med">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4"/>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257175" indent="0" algn="ctr">
              <a:buNone/>
              <a:defRPr>
                <a:solidFill>
                  <a:schemeClr val="tx1">
                    <a:tint val="75000"/>
                  </a:schemeClr>
                </a:solidFill>
              </a:defRPr>
            </a:lvl2pPr>
            <a:lvl3pPr marL="514350" indent="0" algn="ctr">
              <a:buNone/>
              <a:defRPr>
                <a:solidFill>
                  <a:schemeClr val="tx1">
                    <a:tint val="75000"/>
                  </a:schemeClr>
                </a:solidFill>
              </a:defRPr>
            </a:lvl3pPr>
            <a:lvl4pPr marL="771525" indent="0" algn="ctr">
              <a:buNone/>
              <a:defRPr>
                <a:solidFill>
                  <a:schemeClr val="tx1">
                    <a:tint val="75000"/>
                  </a:schemeClr>
                </a:solidFill>
              </a:defRPr>
            </a:lvl4pPr>
            <a:lvl5pPr marL="1028700" indent="0" algn="ctr">
              <a:buNone/>
              <a:defRPr>
                <a:solidFill>
                  <a:schemeClr val="tx1">
                    <a:tint val="75000"/>
                  </a:schemeClr>
                </a:solidFill>
              </a:defRPr>
            </a:lvl5pPr>
            <a:lvl6pPr marL="1285875" indent="0" algn="ctr">
              <a:buNone/>
              <a:defRPr>
                <a:solidFill>
                  <a:schemeClr val="tx1">
                    <a:tint val="75000"/>
                  </a:schemeClr>
                </a:solidFill>
              </a:defRPr>
            </a:lvl6pPr>
            <a:lvl7pPr marL="1543050" indent="0" algn="ctr">
              <a:buNone/>
              <a:defRPr>
                <a:solidFill>
                  <a:schemeClr val="tx1">
                    <a:tint val="75000"/>
                  </a:schemeClr>
                </a:solidFill>
              </a:defRPr>
            </a:lvl7pPr>
            <a:lvl8pPr marL="1800225" indent="0" algn="ctr">
              <a:buNone/>
              <a:defRPr>
                <a:solidFill>
                  <a:schemeClr val="tx1">
                    <a:tint val="75000"/>
                  </a:schemeClr>
                </a:solidFill>
              </a:defRPr>
            </a:lvl8pPr>
            <a:lvl9pPr marL="20574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181C12A-5607-B58A-5DC7-944C2BF99A0E}"/>
              </a:ext>
            </a:extLst>
          </p:cNvPr>
          <p:cNvSpPr>
            <a:spLocks noGrp="1"/>
          </p:cNvSpPr>
          <p:nvPr>
            <p:ph type="dt" sz="half" idx="10"/>
          </p:nvPr>
        </p:nvSpPr>
        <p:spPr>
          <a:xfrm>
            <a:off x="395288" y="6524629"/>
            <a:ext cx="971550" cy="219075"/>
          </a:xfrm>
        </p:spPr>
        <p:txBody>
          <a:bodyPr/>
          <a:lstStyle>
            <a:lvl1pPr>
              <a:defRPr smtClean="0"/>
            </a:lvl1pPr>
          </a:lstStyle>
          <a:p>
            <a:pPr>
              <a:defRPr/>
            </a:pPr>
            <a:fld id="{0CAE4AE3-C7F2-4619-AE16-6C1933D1023E}" type="datetime1">
              <a:rPr lang="en-GB" altLang="en-US"/>
              <a:pPr>
                <a:defRPr/>
              </a:pPr>
              <a:t>11/04/2024</a:t>
            </a:fld>
            <a:endParaRPr lang="en-GB" altLang="en-US"/>
          </a:p>
        </p:txBody>
      </p:sp>
      <p:sp>
        <p:nvSpPr>
          <p:cNvPr id="5" name="Footer Placeholder 4">
            <a:extLst>
              <a:ext uri="{FF2B5EF4-FFF2-40B4-BE49-F238E27FC236}">
                <a16:creationId xmlns:a16="http://schemas.microsoft.com/office/drawing/2014/main" id="{41702596-8192-D1AE-EBAC-0C523392D90E}"/>
              </a:ext>
            </a:extLst>
          </p:cNvPr>
          <p:cNvSpPr>
            <a:spLocks noGrp="1"/>
          </p:cNvSpPr>
          <p:nvPr>
            <p:ph type="ftr" sz="quarter" idx="11"/>
          </p:nvPr>
        </p:nvSpPr>
        <p:spPr>
          <a:xfrm>
            <a:off x="4140200" y="6381754"/>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8064360C-C829-3319-8C38-250E6D96BBFB}"/>
              </a:ext>
            </a:extLst>
          </p:cNvPr>
          <p:cNvSpPr>
            <a:spLocks noGrp="1"/>
          </p:cNvSpPr>
          <p:nvPr>
            <p:ph type="sldNum" sz="quarter" idx="12"/>
          </p:nvPr>
        </p:nvSpPr>
        <p:spPr>
          <a:xfrm>
            <a:off x="0" y="0"/>
            <a:ext cx="0" cy="0"/>
          </a:xfrm>
        </p:spPr>
        <p:txBody>
          <a:bodyPr/>
          <a:lstStyle>
            <a:lvl1pPr>
              <a:defRPr/>
            </a:lvl1pPr>
          </a:lstStyle>
          <a:p>
            <a:pPr>
              <a:defRPr/>
            </a:pPr>
            <a:fld id="{CB008186-BA29-472B-A6D1-EB980C2E5012}" type="slidenum">
              <a:rPr lang="en-GB" altLang="en-US"/>
              <a:pPr>
                <a:defRPr/>
              </a:pPr>
              <a:t>‹#›</a:t>
            </a:fld>
            <a:endParaRPr lang="en-GB" altLang="en-US"/>
          </a:p>
        </p:txBody>
      </p:sp>
    </p:spTree>
    <p:extLst>
      <p:ext uri="{BB962C8B-B14F-4D97-AF65-F5344CB8AC3E}">
        <p14:creationId xmlns:p14="http://schemas.microsoft.com/office/powerpoint/2010/main" val="6795236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F21465-CA53-8C12-C9F4-AD288F640EBE}"/>
              </a:ext>
            </a:extLst>
          </p:cNvPr>
          <p:cNvSpPr>
            <a:spLocks noGrp="1"/>
          </p:cNvSpPr>
          <p:nvPr>
            <p:ph type="dt" sz="half" idx="10"/>
          </p:nvPr>
        </p:nvSpPr>
        <p:spPr>
          <a:xfrm>
            <a:off x="0" y="0"/>
            <a:ext cx="0" cy="0"/>
          </a:xfrm>
        </p:spPr>
        <p:txBody>
          <a:bodyPr/>
          <a:lstStyle>
            <a:lvl1pPr>
              <a:defRPr smtClean="0"/>
            </a:lvl1pPr>
          </a:lstStyle>
          <a:p>
            <a:pPr>
              <a:defRPr/>
            </a:pPr>
            <a:fld id="{EEC46477-1763-464C-9133-87CBC95CBBB3}" type="datetime1">
              <a:rPr lang="en-GB" altLang="en-US"/>
              <a:pPr>
                <a:defRPr/>
              </a:pPr>
              <a:t>11/04/2024</a:t>
            </a:fld>
            <a:endParaRPr lang="en-GB" altLang="en-US"/>
          </a:p>
        </p:txBody>
      </p:sp>
      <p:sp>
        <p:nvSpPr>
          <p:cNvPr id="5" name="Footer Placeholder 4">
            <a:extLst>
              <a:ext uri="{FF2B5EF4-FFF2-40B4-BE49-F238E27FC236}">
                <a16:creationId xmlns:a16="http://schemas.microsoft.com/office/drawing/2014/main" id="{23D7DC64-B2F2-CD09-83EC-3BDBE4F95E03}"/>
              </a:ext>
            </a:extLst>
          </p:cNvPr>
          <p:cNvSpPr>
            <a:spLocks noGrp="1"/>
          </p:cNvSpPr>
          <p:nvPr>
            <p:ph type="ftr" sz="quarter" idx="11"/>
          </p:nvPr>
        </p:nvSpPr>
        <p:spPr>
          <a:xfrm>
            <a:off x="3132138" y="6461129"/>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B5978AC-DFD2-1685-7FAF-AE37F6D570D0}"/>
              </a:ext>
            </a:extLst>
          </p:cNvPr>
          <p:cNvSpPr>
            <a:spLocks noGrp="1"/>
          </p:cNvSpPr>
          <p:nvPr>
            <p:ph type="sldNum" sz="quarter" idx="12"/>
          </p:nvPr>
        </p:nvSpPr>
        <p:spPr>
          <a:xfrm>
            <a:off x="0" y="0"/>
            <a:ext cx="0" cy="0"/>
          </a:xfrm>
        </p:spPr>
        <p:txBody>
          <a:bodyPr/>
          <a:lstStyle>
            <a:lvl1pPr>
              <a:defRPr/>
            </a:lvl1pPr>
          </a:lstStyle>
          <a:p>
            <a:pPr>
              <a:defRPr/>
            </a:pPr>
            <a:fld id="{81AA61B2-040F-4109-ACBD-371ACF9CDA26}" type="slidenum">
              <a:rPr lang="en-GB" altLang="en-US"/>
              <a:pPr>
                <a:defRPr/>
              </a:pPr>
              <a:t>‹#›</a:t>
            </a:fld>
            <a:endParaRPr lang="en-GB" altLang="en-US"/>
          </a:p>
        </p:txBody>
      </p:sp>
    </p:spTree>
    <p:extLst>
      <p:ext uri="{BB962C8B-B14F-4D97-AF65-F5344CB8AC3E}">
        <p14:creationId xmlns:p14="http://schemas.microsoft.com/office/powerpoint/2010/main" val="29886930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a:prstGeom prst="rect">
            <a:avLst/>
          </a:prstGeom>
        </p:spPr>
        <p:txBody>
          <a:bodyPr anchor="b"/>
          <a:lstStyle>
            <a:lvl1pPr algn="ctr">
              <a:defRPr sz="3375"/>
            </a:lvl1pPr>
          </a:lstStyle>
          <a:p>
            <a:r>
              <a:rPr lang="en-GB"/>
              <a:t>Click to edit Master title style</a:t>
            </a:r>
            <a:endParaRPr lang="en-US"/>
          </a:p>
        </p:txBody>
      </p:sp>
      <p:sp>
        <p:nvSpPr>
          <p:cNvPr id="3" name="Subtitle 2"/>
          <p:cNvSpPr>
            <a:spLocks noGrp="1"/>
          </p:cNvSpPr>
          <p:nvPr>
            <p:ph type="subTitle" idx="1"/>
          </p:nvPr>
        </p:nvSpPr>
        <p:spPr>
          <a:xfrm>
            <a:off x="1143000" y="3602038"/>
            <a:ext cx="6858000" cy="1655762"/>
          </a:xfrm>
          <a:prstGeom prst="rect">
            <a:avLst/>
          </a:prstGeo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268965A-C213-6E5C-1EC1-7F8D71A14789}"/>
              </a:ext>
            </a:extLst>
          </p:cNvPr>
          <p:cNvSpPr>
            <a:spLocks noGrp="1"/>
          </p:cNvSpPr>
          <p:nvPr>
            <p:ph type="dt" sz="half" idx="10"/>
          </p:nvPr>
        </p:nvSpPr>
        <p:spPr>
          <a:xfrm>
            <a:off x="628650" y="6356354"/>
            <a:ext cx="2057400" cy="365125"/>
          </a:xfrm>
          <a:prstGeom prst="rect">
            <a:avLst/>
          </a:prstGeom>
        </p:spPr>
        <p:txBody>
          <a:bodyPr/>
          <a:lstStyle>
            <a:lvl1pPr>
              <a:defRPr/>
            </a:lvl1pPr>
          </a:lstStyle>
          <a:p>
            <a:pPr>
              <a:defRPr/>
            </a:pPr>
            <a:fld id="{C5CE65BD-DF93-4B36-9707-0056BF525288}" type="datetime1">
              <a:rPr lang="en-GB"/>
              <a:pPr>
                <a:defRPr/>
              </a:pPr>
              <a:t>11/04/2024</a:t>
            </a:fld>
            <a:endParaRPr lang="en-US"/>
          </a:p>
        </p:txBody>
      </p:sp>
      <p:sp>
        <p:nvSpPr>
          <p:cNvPr id="5" name="Footer Placeholder 4">
            <a:extLst>
              <a:ext uri="{FF2B5EF4-FFF2-40B4-BE49-F238E27FC236}">
                <a16:creationId xmlns:a16="http://schemas.microsoft.com/office/drawing/2014/main" id="{277C87EC-3535-270E-4A5C-CBA093F4DCD1}"/>
              </a:ext>
            </a:extLst>
          </p:cNvPr>
          <p:cNvSpPr>
            <a:spLocks noGrp="1"/>
          </p:cNvSpPr>
          <p:nvPr>
            <p:ph type="ftr" sz="quarter" idx="11"/>
          </p:nvPr>
        </p:nvSpPr>
        <p:spPr>
          <a:xfrm>
            <a:off x="3028950" y="6356354"/>
            <a:ext cx="3086100" cy="365125"/>
          </a:xfrm>
          <a:prstGeom prst="rect">
            <a:avLst/>
          </a:prstGeom>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33568FD-06CA-8AAB-4F8A-3121F80EDE4D}"/>
              </a:ext>
            </a:extLst>
          </p:cNvPr>
          <p:cNvSpPr>
            <a:spLocks noGrp="1"/>
          </p:cNvSpPr>
          <p:nvPr>
            <p:ph type="sldNum" sz="quarter" idx="12"/>
          </p:nvPr>
        </p:nvSpPr>
        <p:spPr>
          <a:xfrm>
            <a:off x="6457950" y="6356354"/>
            <a:ext cx="2057400" cy="365125"/>
          </a:xfrm>
          <a:prstGeom prst="rect">
            <a:avLst/>
          </a:prstGeom>
        </p:spPr>
        <p:txBody>
          <a:bodyPr/>
          <a:lstStyle>
            <a:lvl1pPr>
              <a:defRPr/>
            </a:lvl1pPr>
          </a:lstStyle>
          <a:p>
            <a:pPr>
              <a:defRPr/>
            </a:pPr>
            <a:fld id="{51B9E37D-3017-4B5B-B272-280B257C1EEB}" type="slidenum">
              <a:rPr lang="en-US"/>
              <a:pPr>
                <a:defRPr/>
              </a:pPr>
              <a:t>‹#›</a:t>
            </a:fld>
            <a:endParaRPr lang="en-US"/>
          </a:p>
        </p:txBody>
      </p:sp>
    </p:spTree>
    <p:extLst>
      <p:ext uri="{BB962C8B-B14F-4D97-AF65-F5344CB8AC3E}">
        <p14:creationId xmlns:p14="http://schemas.microsoft.com/office/powerpoint/2010/main" val="1095953572"/>
      </p:ext>
    </p:extLst>
  </p:cSld>
  <p:clrMapOvr>
    <a:masterClrMapping/>
  </p:clrMapOvr>
  <p:transition spd="med">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F314E64-521A-214E-9DD3-F527B4BFF3D9}"/>
              </a:ext>
            </a:extLst>
          </p:cNvPr>
          <p:cNvSpPr>
            <a:spLocks noGrp="1"/>
          </p:cNvSpPr>
          <p:nvPr>
            <p:ph type="dt" sz="half" idx="10"/>
          </p:nvPr>
        </p:nvSpPr>
        <p:spPr>
          <a:xfrm>
            <a:off x="628650" y="6356354"/>
            <a:ext cx="2057400" cy="365125"/>
          </a:xfrm>
          <a:prstGeom prst="rect">
            <a:avLst/>
          </a:prstGeom>
        </p:spPr>
        <p:txBody>
          <a:bodyPr/>
          <a:lstStyle>
            <a:lvl1pPr>
              <a:defRPr/>
            </a:lvl1pPr>
          </a:lstStyle>
          <a:p>
            <a:pPr>
              <a:defRPr/>
            </a:pPr>
            <a:fld id="{3C6C3D8B-BFB4-46E2-B99E-1BBCF963F4D4}" type="datetime1">
              <a:rPr lang="en-GB"/>
              <a:pPr>
                <a:defRPr/>
              </a:pPr>
              <a:t>11/04/2024</a:t>
            </a:fld>
            <a:endParaRPr lang="en-US"/>
          </a:p>
        </p:txBody>
      </p:sp>
      <p:sp>
        <p:nvSpPr>
          <p:cNvPr id="5" name="Footer Placeholder 4">
            <a:extLst>
              <a:ext uri="{FF2B5EF4-FFF2-40B4-BE49-F238E27FC236}">
                <a16:creationId xmlns:a16="http://schemas.microsoft.com/office/drawing/2014/main" id="{0C0C4980-2BFF-5DDA-516D-EB0954377358}"/>
              </a:ext>
            </a:extLst>
          </p:cNvPr>
          <p:cNvSpPr>
            <a:spLocks noGrp="1"/>
          </p:cNvSpPr>
          <p:nvPr>
            <p:ph type="ftr" sz="quarter" idx="11"/>
          </p:nvPr>
        </p:nvSpPr>
        <p:spPr>
          <a:xfrm>
            <a:off x="3028950" y="6356354"/>
            <a:ext cx="3086100" cy="365125"/>
          </a:xfrm>
          <a:prstGeom prst="rect">
            <a:avLst/>
          </a:prstGeom>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2C4A19A-BE9A-3C06-DD54-52DD0736684F}"/>
              </a:ext>
            </a:extLst>
          </p:cNvPr>
          <p:cNvSpPr>
            <a:spLocks noGrp="1"/>
          </p:cNvSpPr>
          <p:nvPr>
            <p:ph type="sldNum" sz="quarter" idx="12"/>
          </p:nvPr>
        </p:nvSpPr>
        <p:spPr>
          <a:xfrm>
            <a:off x="6457950" y="6356354"/>
            <a:ext cx="2057400" cy="365125"/>
          </a:xfrm>
          <a:prstGeom prst="rect">
            <a:avLst/>
          </a:prstGeom>
        </p:spPr>
        <p:txBody>
          <a:bodyPr/>
          <a:lstStyle>
            <a:lvl1pPr>
              <a:defRPr/>
            </a:lvl1pPr>
          </a:lstStyle>
          <a:p>
            <a:pPr>
              <a:defRPr/>
            </a:pPr>
            <a:fld id="{209E3514-13E9-4799-AF64-73381773B862}" type="slidenum">
              <a:rPr lang="en-US"/>
              <a:pPr>
                <a:defRPr/>
              </a:pPr>
              <a:t>‹#›</a:t>
            </a:fld>
            <a:endParaRPr lang="en-US"/>
          </a:p>
        </p:txBody>
      </p:sp>
    </p:spTree>
    <p:extLst>
      <p:ext uri="{BB962C8B-B14F-4D97-AF65-F5344CB8AC3E}">
        <p14:creationId xmlns:p14="http://schemas.microsoft.com/office/powerpoint/2010/main" val="583431384"/>
      </p:ext>
    </p:extLst>
  </p:cSld>
  <p:clrMapOvr>
    <a:masterClrMapping/>
  </p:clrMapOvr>
  <p:transition spd="med">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42"/>
            <a:ext cx="7886700" cy="2852737"/>
          </a:xfrm>
          <a:prstGeom prst="rect">
            <a:avLst/>
          </a:prstGeom>
        </p:spPr>
        <p:txBody>
          <a:bodyPr anchor="b"/>
          <a:lstStyle>
            <a:lvl1pPr>
              <a:defRPr sz="3375"/>
            </a:lvl1pPr>
          </a:lstStyle>
          <a:p>
            <a:r>
              <a:rPr lang="en-GB"/>
              <a:t>Click to edit Master title style</a:t>
            </a:r>
            <a:endParaRPr lang="en-US"/>
          </a:p>
        </p:txBody>
      </p:sp>
      <p:sp>
        <p:nvSpPr>
          <p:cNvPr id="3" name="Text Placeholder 2"/>
          <p:cNvSpPr>
            <a:spLocks noGrp="1"/>
          </p:cNvSpPr>
          <p:nvPr>
            <p:ph type="body" idx="1"/>
          </p:nvPr>
        </p:nvSpPr>
        <p:spPr>
          <a:xfrm>
            <a:off x="623888" y="4589467"/>
            <a:ext cx="7886700" cy="1500187"/>
          </a:xfrm>
          <a:prstGeom prst="rect">
            <a:avLst/>
          </a:prstGeom>
        </p:spPr>
        <p:txBody>
          <a:bodyPr/>
          <a:lstStyle>
            <a:lvl1pPr marL="0" indent="0">
              <a:buNone/>
              <a:defRPr sz="1350">
                <a:solidFill>
                  <a:schemeClr val="tx1">
                    <a:tint val="75000"/>
                  </a:schemeClr>
                </a:solidFill>
              </a:defRPr>
            </a:lvl1pPr>
            <a:lvl2pPr marL="257175" indent="0">
              <a:buNone/>
              <a:defRPr sz="1125">
                <a:solidFill>
                  <a:schemeClr val="tx1">
                    <a:tint val="75000"/>
                  </a:schemeClr>
                </a:solidFill>
              </a:defRPr>
            </a:lvl2pPr>
            <a:lvl3pPr marL="514350" indent="0">
              <a:buNone/>
              <a:defRPr sz="1013">
                <a:solidFill>
                  <a:schemeClr val="tx1">
                    <a:tint val="75000"/>
                  </a:schemeClr>
                </a:solidFill>
              </a:defRPr>
            </a:lvl3pPr>
            <a:lvl4pPr marL="771525" indent="0">
              <a:buNone/>
              <a:defRPr sz="900">
                <a:solidFill>
                  <a:schemeClr val="tx1">
                    <a:tint val="75000"/>
                  </a:schemeClr>
                </a:solidFill>
              </a:defRPr>
            </a:lvl4pPr>
            <a:lvl5pPr marL="1028700" indent="0">
              <a:buNone/>
              <a:defRPr sz="900">
                <a:solidFill>
                  <a:schemeClr val="tx1">
                    <a:tint val="75000"/>
                  </a:schemeClr>
                </a:solidFill>
              </a:defRPr>
            </a:lvl5pPr>
            <a:lvl6pPr marL="1285875" indent="0">
              <a:buNone/>
              <a:defRPr sz="900">
                <a:solidFill>
                  <a:schemeClr val="tx1">
                    <a:tint val="75000"/>
                  </a:schemeClr>
                </a:solidFill>
              </a:defRPr>
            </a:lvl6pPr>
            <a:lvl7pPr marL="1543050" indent="0">
              <a:buNone/>
              <a:defRPr sz="900">
                <a:solidFill>
                  <a:schemeClr val="tx1">
                    <a:tint val="75000"/>
                  </a:schemeClr>
                </a:solidFill>
              </a:defRPr>
            </a:lvl7pPr>
            <a:lvl8pPr marL="1800225" indent="0">
              <a:buNone/>
              <a:defRPr sz="900">
                <a:solidFill>
                  <a:schemeClr val="tx1">
                    <a:tint val="75000"/>
                  </a:schemeClr>
                </a:solidFill>
              </a:defRPr>
            </a:lvl8pPr>
            <a:lvl9pPr marL="2057400" indent="0">
              <a:buNone/>
              <a:defRPr sz="9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00245FF-28D3-0682-7248-205FCDF09AD1}"/>
              </a:ext>
            </a:extLst>
          </p:cNvPr>
          <p:cNvSpPr>
            <a:spLocks noGrp="1"/>
          </p:cNvSpPr>
          <p:nvPr>
            <p:ph type="dt" sz="half" idx="10"/>
          </p:nvPr>
        </p:nvSpPr>
        <p:spPr>
          <a:xfrm>
            <a:off x="628650" y="6356354"/>
            <a:ext cx="2057400" cy="365125"/>
          </a:xfrm>
          <a:prstGeom prst="rect">
            <a:avLst/>
          </a:prstGeom>
        </p:spPr>
        <p:txBody>
          <a:bodyPr/>
          <a:lstStyle>
            <a:lvl1pPr>
              <a:defRPr/>
            </a:lvl1pPr>
          </a:lstStyle>
          <a:p>
            <a:pPr>
              <a:defRPr/>
            </a:pPr>
            <a:fld id="{3A4F331B-643C-4CF1-B6E1-BDEEAF9718F2}" type="datetime1">
              <a:rPr lang="en-GB"/>
              <a:pPr>
                <a:defRPr/>
              </a:pPr>
              <a:t>11/04/2024</a:t>
            </a:fld>
            <a:endParaRPr lang="en-US"/>
          </a:p>
        </p:txBody>
      </p:sp>
      <p:sp>
        <p:nvSpPr>
          <p:cNvPr id="5" name="Footer Placeholder 4">
            <a:extLst>
              <a:ext uri="{FF2B5EF4-FFF2-40B4-BE49-F238E27FC236}">
                <a16:creationId xmlns:a16="http://schemas.microsoft.com/office/drawing/2014/main" id="{D3E6D12B-E04C-10D4-B875-0CC1815BE68C}"/>
              </a:ext>
            </a:extLst>
          </p:cNvPr>
          <p:cNvSpPr>
            <a:spLocks noGrp="1"/>
          </p:cNvSpPr>
          <p:nvPr>
            <p:ph type="ftr" sz="quarter" idx="11"/>
          </p:nvPr>
        </p:nvSpPr>
        <p:spPr>
          <a:xfrm>
            <a:off x="3028950" y="6356354"/>
            <a:ext cx="3086100" cy="365125"/>
          </a:xfrm>
          <a:prstGeom prst="rect">
            <a:avLst/>
          </a:prstGeom>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054C9DC9-970C-0A67-C220-3364B50FE4DF}"/>
              </a:ext>
            </a:extLst>
          </p:cNvPr>
          <p:cNvSpPr>
            <a:spLocks noGrp="1"/>
          </p:cNvSpPr>
          <p:nvPr>
            <p:ph type="sldNum" sz="quarter" idx="12"/>
          </p:nvPr>
        </p:nvSpPr>
        <p:spPr>
          <a:xfrm>
            <a:off x="6457950" y="6356354"/>
            <a:ext cx="2057400" cy="365125"/>
          </a:xfrm>
          <a:prstGeom prst="rect">
            <a:avLst/>
          </a:prstGeom>
        </p:spPr>
        <p:txBody>
          <a:bodyPr/>
          <a:lstStyle>
            <a:lvl1pPr>
              <a:defRPr/>
            </a:lvl1pPr>
          </a:lstStyle>
          <a:p>
            <a:pPr>
              <a:defRPr/>
            </a:pPr>
            <a:fld id="{30578B7F-740B-4A32-9CA0-A73AE0C86761}" type="slidenum">
              <a:rPr lang="en-US"/>
              <a:pPr>
                <a:defRPr/>
              </a:pPr>
              <a:t>‹#›</a:t>
            </a:fld>
            <a:endParaRPr lang="en-US"/>
          </a:p>
        </p:txBody>
      </p:sp>
    </p:spTree>
    <p:extLst>
      <p:ext uri="{BB962C8B-B14F-4D97-AF65-F5344CB8AC3E}">
        <p14:creationId xmlns:p14="http://schemas.microsoft.com/office/powerpoint/2010/main" val="4173622866"/>
      </p:ext>
    </p:extLst>
  </p:cSld>
  <p:clrMapOvr>
    <a:masterClrMapping/>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CCAEEA1-6BD2-E4B4-7C13-B72BA94A7E9F}"/>
              </a:ext>
            </a:extLst>
          </p:cNvPr>
          <p:cNvSpPr>
            <a:spLocks noGrp="1"/>
          </p:cNvSpPr>
          <p:nvPr>
            <p:ph type="dt" sz="half" idx="10"/>
          </p:nvPr>
        </p:nvSpPr>
        <p:spPr>
          <a:xfrm>
            <a:off x="628650" y="6356354"/>
            <a:ext cx="2057400" cy="365125"/>
          </a:xfrm>
          <a:prstGeom prst="rect">
            <a:avLst/>
          </a:prstGeom>
        </p:spPr>
        <p:txBody>
          <a:bodyPr/>
          <a:lstStyle>
            <a:lvl1pPr>
              <a:defRPr/>
            </a:lvl1pPr>
          </a:lstStyle>
          <a:p>
            <a:pPr>
              <a:defRPr/>
            </a:pPr>
            <a:fld id="{69E6B3CA-3B51-42ED-A3AE-8FD9103D1C1D}" type="datetime1">
              <a:rPr lang="en-GB"/>
              <a:pPr>
                <a:defRPr/>
              </a:pPr>
              <a:t>11/04/2024</a:t>
            </a:fld>
            <a:endParaRPr lang="en-US"/>
          </a:p>
        </p:txBody>
      </p:sp>
      <p:sp>
        <p:nvSpPr>
          <p:cNvPr id="6" name="Footer Placeholder 5">
            <a:extLst>
              <a:ext uri="{FF2B5EF4-FFF2-40B4-BE49-F238E27FC236}">
                <a16:creationId xmlns:a16="http://schemas.microsoft.com/office/drawing/2014/main" id="{1FEE91FA-BACC-9C57-2F14-0B5A7C98FD83}"/>
              </a:ext>
            </a:extLst>
          </p:cNvPr>
          <p:cNvSpPr>
            <a:spLocks noGrp="1"/>
          </p:cNvSpPr>
          <p:nvPr>
            <p:ph type="ftr" sz="quarter" idx="11"/>
          </p:nvPr>
        </p:nvSpPr>
        <p:spPr>
          <a:xfrm>
            <a:off x="3028950" y="6356354"/>
            <a:ext cx="3086100" cy="365125"/>
          </a:xfrm>
          <a:prstGeom prst="rect">
            <a:avLst/>
          </a:prstGeom>
        </p:spPr>
        <p:txBody>
          <a:bodyPr/>
          <a:lstStyle>
            <a:lvl1pPr>
              <a:defRPr/>
            </a:lvl1pPr>
          </a:lstStyle>
          <a:p>
            <a:pPr>
              <a:defRPr/>
            </a:pPr>
            <a:endParaRPr lang="en-US"/>
          </a:p>
        </p:txBody>
      </p:sp>
      <p:sp>
        <p:nvSpPr>
          <p:cNvPr id="7" name="Slide Number Placeholder 6">
            <a:extLst>
              <a:ext uri="{FF2B5EF4-FFF2-40B4-BE49-F238E27FC236}">
                <a16:creationId xmlns:a16="http://schemas.microsoft.com/office/drawing/2014/main" id="{28745A65-5FDC-083A-4DA6-78327996A7F0}"/>
              </a:ext>
            </a:extLst>
          </p:cNvPr>
          <p:cNvSpPr>
            <a:spLocks noGrp="1"/>
          </p:cNvSpPr>
          <p:nvPr>
            <p:ph type="sldNum" sz="quarter" idx="12"/>
          </p:nvPr>
        </p:nvSpPr>
        <p:spPr>
          <a:xfrm>
            <a:off x="6457950" y="6356354"/>
            <a:ext cx="2057400" cy="365125"/>
          </a:xfrm>
          <a:prstGeom prst="rect">
            <a:avLst/>
          </a:prstGeom>
        </p:spPr>
        <p:txBody>
          <a:bodyPr/>
          <a:lstStyle>
            <a:lvl1pPr>
              <a:defRPr/>
            </a:lvl1pPr>
          </a:lstStyle>
          <a:p>
            <a:pPr>
              <a:defRPr/>
            </a:pPr>
            <a:fld id="{F5488494-61AD-493D-BA0E-63008E3761BA}" type="slidenum">
              <a:rPr lang="en-US"/>
              <a:pPr>
                <a:defRPr/>
              </a:pPr>
              <a:t>‹#›</a:t>
            </a:fld>
            <a:endParaRPr lang="en-US"/>
          </a:p>
        </p:txBody>
      </p:sp>
    </p:spTree>
    <p:extLst>
      <p:ext uri="{BB962C8B-B14F-4D97-AF65-F5344CB8AC3E}">
        <p14:creationId xmlns:p14="http://schemas.microsoft.com/office/powerpoint/2010/main" val="3646903621"/>
      </p:ext>
    </p:extLst>
  </p:cSld>
  <p:clrMapOvr>
    <a:masterClrMapping/>
  </p:clrMapOvr>
  <p:transition spd="med">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9"/>
            <a:ext cx="7886700" cy="1325563"/>
          </a:xfrm>
          <a:prstGeom prst="rect">
            <a:avLst/>
          </a:prstGeom>
        </p:spPr>
        <p:txBody>
          <a:bodyPr/>
          <a:lstStyle/>
          <a:p>
            <a:r>
              <a:rPr lang="en-GB"/>
              <a:t>Click to edit Master title style</a:t>
            </a:r>
            <a:endParaRPr lang="en-US"/>
          </a:p>
        </p:txBody>
      </p:sp>
      <p:sp>
        <p:nvSpPr>
          <p:cNvPr id="3" name="Text Placeholder 2"/>
          <p:cNvSpPr>
            <a:spLocks noGrp="1"/>
          </p:cNvSpPr>
          <p:nvPr>
            <p:ph type="body" idx="1"/>
          </p:nvPr>
        </p:nvSpPr>
        <p:spPr>
          <a:xfrm>
            <a:off x="630239" y="1681163"/>
            <a:ext cx="3868737" cy="823912"/>
          </a:xfrm>
          <a:prstGeom prst="rect">
            <a:avLst/>
          </a:prstGeo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4" name="Content Placeholder 3"/>
          <p:cNvSpPr>
            <a:spLocks noGrp="1"/>
          </p:cNvSpPr>
          <p:nvPr>
            <p:ph sz="half" idx="2"/>
          </p:nvPr>
        </p:nvSpPr>
        <p:spPr>
          <a:xfrm>
            <a:off x="630239"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29150" y="1681163"/>
            <a:ext cx="3887788" cy="823912"/>
          </a:xfrm>
          <a:prstGeom prst="rect">
            <a:avLst/>
          </a:prstGeo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6" name="Content Placeholder 5"/>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67F8E51-22F9-C96F-D0AA-52A2F769019D}"/>
              </a:ext>
            </a:extLst>
          </p:cNvPr>
          <p:cNvSpPr>
            <a:spLocks noGrp="1"/>
          </p:cNvSpPr>
          <p:nvPr>
            <p:ph type="dt" sz="half" idx="10"/>
          </p:nvPr>
        </p:nvSpPr>
        <p:spPr>
          <a:xfrm>
            <a:off x="628650" y="6356354"/>
            <a:ext cx="2057400" cy="365125"/>
          </a:xfrm>
          <a:prstGeom prst="rect">
            <a:avLst/>
          </a:prstGeom>
        </p:spPr>
        <p:txBody>
          <a:bodyPr/>
          <a:lstStyle>
            <a:lvl1pPr>
              <a:defRPr/>
            </a:lvl1pPr>
          </a:lstStyle>
          <a:p>
            <a:pPr>
              <a:defRPr/>
            </a:pPr>
            <a:fld id="{B93D1EEA-3FA2-46FA-A002-45A4D1F27516}" type="datetime1">
              <a:rPr lang="en-GB"/>
              <a:pPr>
                <a:defRPr/>
              </a:pPr>
              <a:t>11/04/2024</a:t>
            </a:fld>
            <a:endParaRPr lang="en-US"/>
          </a:p>
        </p:txBody>
      </p:sp>
      <p:sp>
        <p:nvSpPr>
          <p:cNvPr id="8" name="Footer Placeholder 7">
            <a:extLst>
              <a:ext uri="{FF2B5EF4-FFF2-40B4-BE49-F238E27FC236}">
                <a16:creationId xmlns:a16="http://schemas.microsoft.com/office/drawing/2014/main" id="{33567DFB-C87A-4D6F-30BE-906538A3008C}"/>
              </a:ext>
            </a:extLst>
          </p:cNvPr>
          <p:cNvSpPr>
            <a:spLocks noGrp="1"/>
          </p:cNvSpPr>
          <p:nvPr>
            <p:ph type="ftr" sz="quarter" idx="11"/>
          </p:nvPr>
        </p:nvSpPr>
        <p:spPr>
          <a:xfrm>
            <a:off x="3028950" y="6356354"/>
            <a:ext cx="3086100" cy="365125"/>
          </a:xfrm>
          <a:prstGeom prst="rect">
            <a:avLst/>
          </a:prstGeom>
        </p:spPr>
        <p:txBody>
          <a:bodyPr/>
          <a:lstStyle>
            <a:lvl1pPr>
              <a:defRPr/>
            </a:lvl1pPr>
          </a:lstStyle>
          <a:p>
            <a:pPr>
              <a:defRPr/>
            </a:pPr>
            <a:endParaRPr lang="en-US"/>
          </a:p>
        </p:txBody>
      </p:sp>
      <p:sp>
        <p:nvSpPr>
          <p:cNvPr id="9" name="Slide Number Placeholder 8">
            <a:extLst>
              <a:ext uri="{FF2B5EF4-FFF2-40B4-BE49-F238E27FC236}">
                <a16:creationId xmlns:a16="http://schemas.microsoft.com/office/drawing/2014/main" id="{E27B3055-CC06-BD3F-BC0B-F92C3C7C4096}"/>
              </a:ext>
            </a:extLst>
          </p:cNvPr>
          <p:cNvSpPr>
            <a:spLocks noGrp="1"/>
          </p:cNvSpPr>
          <p:nvPr>
            <p:ph type="sldNum" sz="quarter" idx="12"/>
          </p:nvPr>
        </p:nvSpPr>
        <p:spPr>
          <a:xfrm>
            <a:off x="6457950" y="6356354"/>
            <a:ext cx="2057400" cy="365125"/>
          </a:xfrm>
          <a:prstGeom prst="rect">
            <a:avLst/>
          </a:prstGeom>
        </p:spPr>
        <p:txBody>
          <a:bodyPr/>
          <a:lstStyle>
            <a:lvl1pPr>
              <a:defRPr/>
            </a:lvl1pPr>
          </a:lstStyle>
          <a:p>
            <a:pPr>
              <a:defRPr/>
            </a:pPr>
            <a:fld id="{154DEA85-A1CE-4FEE-B9E2-64A9973E1A9D}" type="slidenum">
              <a:rPr lang="en-US"/>
              <a:pPr>
                <a:defRPr/>
              </a:pPr>
              <a:t>‹#›</a:t>
            </a:fld>
            <a:endParaRPr lang="en-US"/>
          </a:p>
        </p:txBody>
      </p:sp>
    </p:spTree>
    <p:extLst>
      <p:ext uri="{BB962C8B-B14F-4D97-AF65-F5344CB8AC3E}">
        <p14:creationId xmlns:p14="http://schemas.microsoft.com/office/powerpoint/2010/main" val="1221863379"/>
      </p:ext>
    </p:extLst>
  </p:cSld>
  <p:clrMapOvr>
    <a:masterClrMapping/>
  </p:clrMapOvr>
  <p:transition spd="med">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65320F3-B799-FFC2-4990-6EC9FDE78C87}"/>
              </a:ext>
            </a:extLst>
          </p:cNvPr>
          <p:cNvSpPr>
            <a:spLocks noGrp="1"/>
          </p:cNvSpPr>
          <p:nvPr>
            <p:ph type="dt" sz="half" idx="10"/>
          </p:nvPr>
        </p:nvSpPr>
        <p:spPr>
          <a:xfrm>
            <a:off x="628650" y="6356354"/>
            <a:ext cx="2057400" cy="365125"/>
          </a:xfrm>
          <a:prstGeom prst="rect">
            <a:avLst/>
          </a:prstGeom>
        </p:spPr>
        <p:txBody>
          <a:bodyPr/>
          <a:lstStyle>
            <a:lvl1pPr>
              <a:defRPr/>
            </a:lvl1pPr>
          </a:lstStyle>
          <a:p>
            <a:pPr>
              <a:defRPr/>
            </a:pPr>
            <a:fld id="{F8CC9827-E03A-4DED-82D3-561F53BEB361}" type="datetime1">
              <a:rPr lang="en-GB"/>
              <a:pPr>
                <a:defRPr/>
              </a:pPr>
              <a:t>11/04/2024</a:t>
            </a:fld>
            <a:endParaRPr lang="en-US"/>
          </a:p>
        </p:txBody>
      </p:sp>
      <p:sp>
        <p:nvSpPr>
          <p:cNvPr id="4" name="Footer Placeholder 3">
            <a:extLst>
              <a:ext uri="{FF2B5EF4-FFF2-40B4-BE49-F238E27FC236}">
                <a16:creationId xmlns:a16="http://schemas.microsoft.com/office/drawing/2014/main" id="{EABF5090-6B9F-8560-5FCA-43E2B2A22CB5}"/>
              </a:ext>
            </a:extLst>
          </p:cNvPr>
          <p:cNvSpPr>
            <a:spLocks noGrp="1"/>
          </p:cNvSpPr>
          <p:nvPr>
            <p:ph type="ftr" sz="quarter" idx="11"/>
          </p:nvPr>
        </p:nvSpPr>
        <p:spPr>
          <a:xfrm>
            <a:off x="3028950" y="6356354"/>
            <a:ext cx="3086100" cy="365125"/>
          </a:xfrm>
          <a:prstGeom prst="rect">
            <a:avLst/>
          </a:prstGeom>
        </p:spPr>
        <p:txBody>
          <a:bodyPr/>
          <a:lstStyle>
            <a:lvl1pPr>
              <a:defRPr/>
            </a:lvl1pPr>
          </a:lstStyle>
          <a:p>
            <a:pPr>
              <a:defRPr/>
            </a:pPr>
            <a:endParaRPr lang="en-US"/>
          </a:p>
        </p:txBody>
      </p:sp>
      <p:sp>
        <p:nvSpPr>
          <p:cNvPr id="5" name="Slide Number Placeholder 4">
            <a:extLst>
              <a:ext uri="{FF2B5EF4-FFF2-40B4-BE49-F238E27FC236}">
                <a16:creationId xmlns:a16="http://schemas.microsoft.com/office/drawing/2014/main" id="{EED790C3-4B56-8949-7CB4-9D7DF720E491}"/>
              </a:ext>
            </a:extLst>
          </p:cNvPr>
          <p:cNvSpPr>
            <a:spLocks noGrp="1"/>
          </p:cNvSpPr>
          <p:nvPr>
            <p:ph type="sldNum" sz="quarter" idx="12"/>
          </p:nvPr>
        </p:nvSpPr>
        <p:spPr>
          <a:xfrm>
            <a:off x="6457950" y="6356354"/>
            <a:ext cx="2057400" cy="365125"/>
          </a:xfrm>
          <a:prstGeom prst="rect">
            <a:avLst/>
          </a:prstGeom>
        </p:spPr>
        <p:txBody>
          <a:bodyPr/>
          <a:lstStyle>
            <a:lvl1pPr>
              <a:defRPr/>
            </a:lvl1pPr>
          </a:lstStyle>
          <a:p>
            <a:pPr>
              <a:defRPr/>
            </a:pPr>
            <a:fld id="{59D637A1-F74E-4E1B-911E-8E9D4E0442A0}" type="slidenum">
              <a:rPr lang="en-US"/>
              <a:pPr>
                <a:defRPr/>
              </a:pPr>
              <a:t>‹#›</a:t>
            </a:fld>
            <a:endParaRPr lang="en-US"/>
          </a:p>
        </p:txBody>
      </p:sp>
    </p:spTree>
    <p:extLst>
      <p:ext uri="{BB962C8B-B14F-4D97-AF65-F5344CB8AC3E}">
        <p14:creationId xmlns:p14="http://schemas.microsoft.com/office/powerpoint/2010/main" val="2485951156"/>
      </p:ext>
    </p:extLst>
  </p:cSld>
  <p:clrMapOvr>
    <a:masterClrMapping/>
  </p:clrMapOvr>
  <p:transition spd="med">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49ADB8-FB6B-5B6D-6349-DE6A2188655B}"/>
              </a:ext>
            </a:extLst>
          </p:cNvPr>
          <p:cNvSpPr>
            <a:spLocks noGrp="1"/>
          </p:cNvSpPr>
          <p:nvPr>
            <p:ph type="dt" sz="half" idx="10"/>
          </p:nvPr>
        </p:nvSpPr>
        <p:spPr>
          <a:xfrm>
            <a:off x="628650" y="6356354"/>
            <a:ext cx="2057400" cy="365125"/>
          </a:xfrm>
          <a:prstGeom prst="rect">
            <a:avLst/>
          </a:prstGeom>
        </p:spPr>
        <p:txBody>
          <a:bodyPr/>
          <a:lstStyle>
            <a:lvl1pPr>
              <a:defRPr/>
            </a:lvl1pPr>
          </a:lstStyle>
          <a:p>
            <a:pPr>
              <a:defRPr/>
            </a:pPr>
            <a:fld id="{D99197F5-1D9C-48D9-A9A6-3B3E8EB536A5}" type="datetime1">
              <a:rPr lang="en-GB"/>
              <a:pPr>
                <a:defRPr/>
              </a:pPr>
              <a:t>11/04/2024</a:t>
            </a:fld>
            <a:endParaRPr lang="en-US"/>
          </a:p>
        </p:txBody>
      </p:sp>
      <p:sp>
        <p:nvSpPr>
          <p:cNvPr id="3" name="Footer Placeholder 2">
            <a:extLst>
              <a:ext uri="{FF2B5EF4-FFF2-40B4-BE49-F238E27FC236}">
                <a16:creationId xmlns:a16="http://schemas.microsoft.com/office/drawing/2014/main" id="{B8407180-0945-D343-E0CA-C94D611DB85A}"/>
              </a:ext>
            </a:extLst>
          </p:cNvPr>
          <p:cNvSpPr>
            <a:spLocks noGrp="1"/>
          </p:cNvSpPr>
          <p:nvPr>
            <p:ph type="ftr" sz="quarter" idx="11"/>
          </p:nvPr>
        </p:nvSpPr>
        <p:spPr>
          <a:xfrm>
            <a:off x="3028950" y="6356354"/>
            <a:ext cx="3086100" cy="365125"/>
          </a:xfrm>
          <a:prstGeom prst="rect">
            <a:avLst/>
          </a:prstGeom>
        </p:spPr>
        <p:txBody>
          <a:bodyPr/>
          <a:lstStyle>
            <a:lvl1pPr>
              <a:defRPr/>
            </a:lvl1pPr>
          </a:lstStyle>
          <a:p>
            <a:pPr>
              <a:defRPr/>
            </a:pPr>
            <a:endParaRPr lang="en-US"/>
          </a:p>
        </p:txBody>
      </p:sp>
      <p:sp>
        <p:nvSpPr>
          <p:cNvPr id="4" name="Slide Number Placeholder 3">
            <a:extLst>
              <a:ext uri="{FF2B5EF4-FFF2-40B4-BE49-F238E27FC236}">
                <a16:creationId xmlns:a16="http://schemas.microsoft.com/office/drawing/2014/main" id="{76FF346B-09F9-89F7-B1EC-743F44FEB4EB}"/>
              </a:ext>
            </a:extLst>
          </p:cNvPr>
          <p:cNvSpPr>
            <a:spLocks noGrp="1"/>
          </p:cNvSpPr>
          <p:nvPr>
            <p:ph type="sldNum" sz="quarter" idx="12"/>
          </p:nvPr>
        </p:nvSpPr>
        <p:spPr>
          <a:xfrm>
            <a:off x="6457950" y="6356354"/>
            <a:ext cx="2057400" cy="365125"/>
          </a:xfrm>
          <a:prstGeom prst="rect">
            <a:avLst/>
          </a:prstGeom>
        </p:spPr>
        <p:txBody>
          <a:bodyPr/>
          <a:lstStyle>
            <a:lvl1pPr>
              <a:defRPr/>
            </a:lvl1pPr>
          </a:lstStyle>
          <a:p>
            <a:pPr>
              <a:defRPr/>
            </a:pPr>
            <a:fld id="{255C0B00-8329-42C9-A383-F2B082F24E48}" type="slidenum">
              <a:rPr lang="en-US"/>
              <a:pPr>
                <a:defRPr/>
              </a:pPr>
              <a:t>‹#›</a:t>
            </a:fld>
            <a:endParaRPr lang="en-US"/>
          </a:p>
        </p:txBody>
      </p:sp>
    </p:spTree>
    <p:extLst>
      <p:ext uri="{BB962C8B-B14F-4D97-AF65-F5344CB8AC3E}">
        <p14:creationId xmlns:p14="http://schemas.microsoft.com/office/powerpoint/2010/main" val="3669021810"/>
      </p:ext>
    </p:extLst>
  </p:cSld>
  <p:clrMapOvr>
    <a:masterClrMapping/>
  </p:clrMapOvr>
  <p:transition spd="med">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40" y="457200"/>
            <a:ext cx="2949575" cy="1600200"/>
          </a:xfrm>
          <a:prstGeom prst="rect">
            <a:avLst/>
          </a:prstGeom>
        </p:spPr>
        <p:txBody>
          <a:bodyPr anchor="b"/>
          <a:lstStyle>
            <a:lvl1pPr>
              <a:defRPr sz="1800"/>
            </a:lvl1pPr>
          </a:lstStyle>
          <a:p>
            <a:r>
              <a:rPr lang="en-GB"/>
              <a:t>Click to edit Master title style</a:t>
            </a:r>
            <a:endParaRPr lang="en-US"/>
          </a:p>
        </p:txBody>
      </p:sp>
      <p:sp>
        <p:nvSpPr>
          <p:cNvPr id="3" name="Content Placeholder 2"/>
          <p:cNvSpPr>
            <a:spLocks noGrp="1"/>
          </p:cNvSpPr>
          <p:nvPr>
            <p:ph idx="1"/>
          </p:nvPr>
        </p:nvSpPr>
        <p:spPr>
          <a:xfrm>
            <a:off x="3887788" y="987429"/>
            <a:ext cx="4629150" cy="4873625"/>
          </a:xfrm>
          <a:prstGeom prst="rect">
            <a:avLst/>
          </a:prstGeo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30240" y="2057400"/>
            <a:ext cx="2949575" cy="3811588"/>
          </a:xfrm>
          <a:prstGeom prst="rect">
            <a:avLst/>
          </a:prstGeo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53737D82-DF64-B485-BA05-F815F551B006}"/>
              </a:ext>
            </a:extLst>
          </p:cNvPr>
          <p:cNvSpPr>
            <a:spLocks noGrp="1"/>
          </p:cNvSpPr>
          <p:nvPr>
            <p:ph type="dt" sz="half" idx="10"/>
          </p:nvPr>
        </p:nvSpPr>
        <p:spPr>
          <a:xfrm>
            <a:off x="628650" y="6356354"/>
            <a:ext cx="2057400" cy="365125"/>
          </a:xfrm>
          <a:prstGeom prst="rect">
            <a:avLst/>
          </a:prstGeom>
        </p:spPr>
        <p:txBody>
          <a:bodyPr/>
          <a:lstStyle>
            <a:lvl1pPr>
              <a:defRPr/>
            </a:lvl1pPr>
          </a:lstStyle>
          <a:p>
            <a:pPr>
              <a:defRPr/>
            </a:pPr>
            <a:fld id="{C3D2BDAF-38E1-4253-86D9-AFA21C0CB0BC}" type="datetime1">
              <a:rPr lang="en-GB"/>
              <a:pPr>
                <a:defRPr/>
              </a:pPr>
              <a:t>11/04/2024</a:t>
            </a:fld>
            <a:endParaRPr lang="en-US"/>
          </a:p>
        </p:txBody>
      </p:sp>
      <p:sp>
        <p:nvSpPr>
          <p:cNvPr id="6" name="Footer Placeholder 5">
            <a:extLst>
              <a:ext uri="{FF2B5EF4-FFF2-40B4-BE49-F238E27FC236}">
                <a16:creationId xmlns:a16="http://schemas.microsoft.com/office/drawing/2014/main" id="{59497BC1-5B11-4282-1D2C-7D39E906BA1E}"/>
              </a:ext>
            </a:extLst>
          </p:cNvPr>
          <p:cNvSpPr>
            <a:spLocks noGrp="1"/>
          </p:cNvSpPr>
          <p:nvPr>
            <p:ph type="ftr" sz="quarter" idx="11"/>
          </p:nvPr>
        </p:nvSpPr>
        <p:spPr>
          <a:xfrm>
            <a:off x="3028950" y="6356354"/>
            <a:ext cx="3086100" cy="365125"/>
          </a:xfrm>
          <a:prstGeom prst="rect">
            <a:avLst/>
          </a:prstGeom>
        </p:spPr>
        <p:txBody>
          <a:bodyPr/>
          <a:lstStyle>
            <a:lvl1pPr>
              <a:defRPr/>
            </a:lvl1pPr>
          </a:lstStyle>
          <a:p>
            <a:pPr>
              <a:defRPr/>
            </a:pPr>
            <a:endParaRPr lang="en-US"/>
          </a:p>
        </p:txBody>
      </p:sp>
      <p:sp>
        <p:nvSpPr>
          <p:cNvPr id="7" name="Slide Number Placeholder 6">
            <a:extLst>
              <a:ext uri="{FF2B5EF4-FFF2-40B4-BE49-F238E27FC236}">
                <a16:creationId xmlns:a16="http://schemas.microsoft.com/office/drawing/2014/main" id="{61ECF3C1-4659-CA2F-E82E-8DDCFCE568D0}"/>
              </a:ext>
            </a:extLst>
          </p:cNvPr>
          <p:cNvSpPr>
            <a:spLocks noGrp="1"/>
          </p:cNvSpPr>
          <p:nvPr>
            <p:ph type="sldNum" sz="quarter" idx="12"/>
          </p:nvPr>
        </p:nvSpPr>
        <p:spPr>
          <a:xfrm>
            <a:off x="6457950" y="6356354"/>
            <a:ext cx="2057400" cy="365125"/>
          </a:xfrm>
          <a:prstGeom prst="rect">
            <a:avLst/>
          </a:prstGeom>
        </p:spPr>
        <p:txBody>
          <a:bodyPr/>
          <a:lstStyle>
            <a:lvl1pPr>
              <a:defRPr/>
            </a:lvl1pPr>
          </a:lstStyle>
          <a:p>
            <a:pPr>
              <a:defRPr/>
            </a:pPr>
            <a:fld id="{8032978E-004B-42D0-8DA9-79DAA828F582}" type="slidenum">
              <a:rPr lang="en-US"/>
              <a:pPr>
                <a:defRPr/>
              </a:pPr>
              <a:t>‹#›</a:t>
            </a:fld>
            <a:endParaRPr lang="en-US"/>
          </a:p>
        </p:txBody>
      </p:sp>
    </p:spTree>
    <p:extLst>
      <p:ext uri="{BB962C8B-B14F-4D97-AF65-F5344CB8AC3E}">
        <p14:creationId xmlns:p14="http://schemas.microsoft.com/office/powerpoint/2010/main" val="3548105281"/>
      </p:ext>
    </p:extLst>
  </p:cSld>
  <p:clrMapOvr>
    <a:masterClrMapping/>
  </p:clrMapOvr>
  <p:transition spd="med">
    <p:fad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40" y="457200"/>
            <a:ext cx="2949575" cy="1600200"/>
          </a:xfrm>
          <a:prstGeom prst="rect">
            <a:avLst/>
          </a:prstGeom>
        </p:spPr>
        <p:txBody>
          <a:bodyPr anchor="b"/>
          <a:lstStyle>
            <a:lvl1pPr>
              <a:defRPr sz="1800"/>
            </a:lvl1pPr>
          </a:lstStyle>
          <a:p>
            <a:r>
              <a:rPr lang="en-GB"/>
              <a:t>Click to edit Master title style</a:t>
            </a:r>
            <a:endParaRPr lang="en-US"/>
          </a:p>
        </p:txBody>
      </p:sp>
      <p:sp>
        <p:nvSpPr>
          <p:cNvPr id="3" name="Picture Placeholder 2"/>
          <p:cNvSpPr>
            <a:spLocks noGrp="1"/>
          </p:cNvSpPr>
          <p:nvPr>
            <p:ph type="pic" idx="1"/>
          </p:nvPr>
        </p:nvSpPr>
        <p:spPr>
          <a:xfrm>
            <a:off x="3887788" y="987429"/>
            <a:ext cx="4629150" cy="4873625"/>
          </a:xfrm>
          <a:prstGeom prst="rect">
            <a:avLst/>
          </a:prstGeom>
        </p:spPr>
        <p:txBody>
          <a:bodyPr/>
          <a:lstStyle>
            <a:lvl1pPr marL="0" indent="0">
              <a:buNone/>
              <a:defRPr sz="1800"/>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225" indent="0">
              <a:buNone/>
              <a:defRPr sz="1125"/>
            </a:lvl8pPr>
            <a:lvl9pPr marL="2057400" indent="0">
              <a:buNone/>
              <a:defRPr sz="1125"/>
            </a:lvl9pPr>
          </a:lstStyle>
          <a:p>
            <a:pPr lvl="0"/>
            <a:endParaRPr lang="en-US" noProof="0"/>
          </a:p>
        </p:txBody>
      </p:sp>
      <p:sp>
        <p:nvSpPr>
          <p:cNvPr id="4" name="Text Placeholder 3"/>
          <p:cNvSpPr>
            <a:spLocks noGrp="1"/>
          </p:cNvSpPr>
          <p:nvPr>
            <p:ph type="body" sz="half" idx="2"/>
          </p:nvPr>
        </p:nvSpPr>
        <p:spPr>
          <a:xfrm>
            <a:off x="630240" y="2057400"/>
            <a:ext cx="2949575" cy="3811588"/>
          </a:xfrm>
          <a:prstGeom prst="rect">
            <a:avLst/>
          </a:prstGeo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0681F6C1-113D-2FDA-4E97-10F53E7C230C}"/>
              </a:ext>
            </a:extLst>
          </p:cNvPr>
          <p:cNvSpPr>
            <a:spLocks noGrp="1"/>
          </p:cNvSpPr>
          <p:nvPr>
            <p:ph type="dt" sz="half" idx="10"/>
          </p:nvPr>
        </p:nvSpPr>
        <p:spPr>
          <a:xfrm>
            <a:off x="628650" y="6356354"/>
            <a:ext cx="2057400" cy="365125"/>
          </a:xfrm>
          <a:prstGeom prst="rect">
            <a:avLst/>
          </a:prstGeom>
        </p:spPr>
        <p:txBody>
          <a:bodyPr/>
          <a:lstStyle>
            <a:lvl1pPr>
              <a:defRPr/>
            </a:lvl1pPr>
          </a:lstStyle>
          <a:p>
            <a:pPr>
              <a:defRPr/>
            </a:pPr>
            <a:fld id="{A60BDE4A-C7E5-402C-BA40-2EDB04FAF6AA}" type="datetime1">
              <a:rPr lang="en-GB"/>
              <a:pPr>
                <a:defRPr/>
              </a:pPr>
              <a:t>11/04/2024</a:t>
            </a:fld>
            <a:endParaRPr lang="en-US"/>
          </a:p>
        </p:txBody>
      </p:sp>
      <p:sp>
        <p:nvSpPr>
          <p:cNvPr id="6" name="Footer Placeholder 5">
            <a:extLst>
              <a:ext uri="{FF2B5EF4-FFF2-40B4-BE49-F238E27FC236}">
                <a16:creationId xmlns:a16="http://schemas.microsoft.com/office/drawing/2014/main" id="{F4CB007F-0E46-C7E5-6DB7-16BA22449D4E}"/>
              </a:ext>
            </a:extLst>
          </p:cNvPr>
          <p:cNvSpPr>
            <a:spLocks noGrp="1"/>
          </p:cNvSpPr>
          <p:nvPr>
            <p:ph type="ftr" sz="quarter" idx="11"/>
          </p:nvPr>
        </p:nvSpPr>
        <p:spPr>
          <a:xfrm>
            <a:off x="3028950" y="6356354"/>
            <a:ext cx="3086100" cy="365125"/>
          </a:xfrm>
          <a:prstGeom prst="rect">
            <a:avLst/>
          </a:prstGeom>
        </p:spPr>
        <p:txBody>
          <a:bodyPr/>
          <a:lstStyle>
            <a:lvl1pPr>
              <a:defRPr/>
            </a:lvl1pPr>
          </a:lstStyle>
          <a:p>
            <a:pPr>
              <a:defRPr/>
            </a:pPr>
            <a:endParaRPr lang="en-US"/>
          </a:p>
        </p:txBody>
      </p:sp>
      <p:sp>
        <p:nvSpPr>
          <p:cNvPr id="7" name="Slide Number Placeholder 6">
            <a:extLst>
              <a:ext uri="{FF2B5EF4-FFF2-40B4-BE49-F238E27FC236}">
                <a16:creationId xmlns:a16="http://schemas.microsoft.com/office/drawing/2014/main" id="{DDC9D3AE-6C13-78DC-D71E-FC27665D5C7A}"/>
              </a:ext>
            </a:extLst>
          </p:cNvPr>
          <p:cNvSpPr>
            <a:spLocks noGrp="1"/>
          </p:cNvSpPr>
          <p:nvPr>
            <p:ph type="sldNum" sz="quarter" idx="12"/>
          </p:nvPr>
        </p:nvSpPr>
        <p:spPr>
          <a:xfrm>
            <a:off x="6457950" y="6356354"/>
            <a:ext cx="2057400" cy="365125"/>
          </a:xfrm>
          <a:prstGeom prst="rect">
            <a:avLst/>
          </a:prstGeom>
        </p:spPr>
        <p:txBody>
          <a:bodyPr/>
          <a:lstStyle>
            <a:lvl1pPr>
              <a:defRPr/>
            </a:lvl1pPr>
          </a:lstStyle>
          <a:p>
            <a:pPr>
              <a:defRPr/>
            </a:pPr>
            <a:fld id="{E9DB25D1-3757-4250-BEFC-4C8642882572}" type="slidenum">
              <a:rPr lang="en-US"/>
              <a:pPr>
                <a:defRPr/>
              </a:pPr>
              <a:t>‹#›</a:t>
            </a:fld>
            <a:endParaRPr lang="en-US"/>
          </a:p>
        </p:txBody>
      </p:sp>
    </p:spTree>
    <p:extLst>
      <p:ext uri="{BB962C8B-B14F-4D97-AF65-F5344CB8AC3E}">
        <p14:creationId xmlns:p14="http://schemas.microsoft.com/office/powerpoint/2010/main" val="3539296570"/>
      </p:ext>
    </p:extLst>
  </p:cSld>
  <p:clrMapOvr>
    <a:masterClrMapping/>
  </p:clrMapOvr>
  <p:transition spd="med">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Vertical Text Placeholder 2"/>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F838009-5E27-C150-2536-3905F29AA010}"/>
              </a:ext>
            </a:extLst>
          </p:cNvPr>
          <p:cNvSpPr>
            <a:spLocks noGrp="1"/>
          </p:cNvSpPr>
          <p:nvPr>
            <p:ph type="dt" sz="half" idx="10"/>
          </p:nvPr>
        </p:nvSpPr>
        <p:spPr>
          <a:xfrm>
            <a:off x="628650" y="6356354"/>
            <a:ext cx="2057400" cy="365125"/>
          </a:xfrm>
          <a:prstGeom prst="rect">
            <a:avLst/>
          </a:prstGeom>
        </p:spPr>
        <p:txBody>
          <a:bodyPr/>
          <a:lstStyle>
            <a:lvl1pPr>
              <a:defRPr/>
            </a:lvl1pPr>
          </a:lstStyle>
          <a:p>
            <a:pPr>
              <a:defRPr/>
            </a:pPr>
            <a:fld id="{F9F39AFA-2E17-43B9-8C75-398EA975AD97}" type="datetime1">
              <a:rPr lang="en-GB"/>
              <a:pPr>
                <a:defRPr/>
              </a:pPr>
              <a:t>11/04/2024</a:t>
            </a:fld>
            <a:endParaRPr lang="en-US"/>
          </a:p>
        </p:txBody>
      </p:sp>
      <p:sp>
        <p:nvSpPr>
          <p:cNvPr id="5" name="Footer Placeholder 4">
            <a:extLst>
              <a:ext uri="{FF2B5EF4-FFF2-40B4-BE49-F238E27FC236}">
                <a16:creationId xmlns:a16="http://schemas.microsoft.com/office/drawing/2014/main" id="{F7A26F03-06FB-BD13-0938-B6F3F75E4589}"/>
              </a:ext>
            </a:extLst>
          </p:cNvPr>
          <p:cNvSpPr>
            <a:spLocks noGrp="1"/>
          </p:cNvSpPr>
          <p:nvPr>
            <p:ph type="ftr" sz="quarter" idx="11"/>
          </p:nvPr>
        </p:nvSpPr>
        <p:spPr>
          <a:xfrm>
            <a:off x="3028950" y="6356354"/>
            <a:ext cx="3086100" cy="365125"/>
          </a:xfrm>
          <a:prstGeom prst="rect">
            <a:avLst/>
          </a:prstGeom>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FE49ECC8-4FC5-413C-ABA2-6BD1EEE6FB62}"/>
              </a:ext>
            </a:extLst>
          </p:cNvPr>
          <p:cNvSpPr>
            <a:spLocks noGrp="1"/>
          </p:cNvSpPr>
          <p:nvPr>
            <p:ph type="sldNum" sz="quarter" idx="12"/>
          </p:nvPr>
        </p:nvSpPr>
        <p:spPr>
          <a:xfrm>
            <a:off x="6457950" y="6356354"/>
            <a:ext cx="2057400" cy="365125"/>
          </a:xfrm>
          <a:prstGeom prst="rect">
            <a:avLst/>
          </a:prstGeom>
        </p:spPr>
        <p:txBody>
          <a:bodyPr/>
          <a:lstStyle>
            <a:lvl1pPr>
              <a:defRPr/>
            </a:lvl1pPr>
          </a:lstStyle>
          <a:p>
            <a:pPr>
              <a:defRPr/>
            </a:pPr>
            <a:fld id="{2C8E72CE-A95E-4CC4-9AEA-70C2C9919E7B}" type="slidenum">
              <a:rPr lang="en-US"/>
              <a:pPr>
                <a:defRPr/>
              </a:pPr>
              <a:t>‹#›</a:t>
            </a:fld>
            <a:endParaRPr lang="en-US"/>
          </a:p>
        </p:txBody>
      </p:sp>
    </p:spTree>
    <p:extLst>
      <p:ext uri="{BB962C8B-B14F-4D97-AF65-F5344CB8AC3E}">
        <p14:creationId xmlns:p14="http://schemas.microsoft.com/office/powerpoint/2010/main" val="2398330054"/>
      </p:ext>
    </p:extLst>
  </p:cSld>
  <p:clrMapOvr>
    <a:masterClrMapping/>
  </p:clrMapOvr>
  <p:transition spd="med">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365125"/>
            <a:ext cx="1971675" cy="5811838"/>
          </a:xfrm>
          <a:prstGeom prst="rect">
            <a:avLst/>
          </a:prstGeo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28652"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58AE1FA-FF97-851D-655F-709CBA27819A}"/>
              </a:ext>
            </a:extLst>
          </p:cNvPr>
          <p:cNvSpPr>
            <a:spLocks noGrp="1"/>
          </p:cNvSpPr>
          <p:nvPr>
            <p:ph type="dt" sz="half" idx="10"/>
          </p:nvPr>
        </p:nvSpPr>
        <p:spPr>
          <a:xfrm>
            <a:off x="628650" y="6356354"/>
            <a:ext cx="2057400" cy="365125"/>
          </a:xfrm>
          <a:prstGeom prst="rect">
            <a:avLst/>
          </a:prstGeom>
        </p:spPr>
        <p:txBody>
          <a:bodyPr/>
          <a:lstStyle>
            <a:lvl1pPr>
              <a:defRPr/>
            </a:lvl1pPr>
          </a:lstStyle>
          <a:p>
            <a:pPr>
              <a:defRPr/>
            </a:pPr>
            <a:fld id="{121ACB88-7445-48ED-A5FD-AAC2F3F47622}" type="datetime1">
              <a:rPr lang="en-GB"/>
              <a:pPr>
                <a:defRPr/>
              </a:pPr>
              <a:t>11/04/2024</a:t>
            </a:fld>
            <a:endParaRPr lang="en-US"/>
          </a:p>
        </p:txBody>
      </p:sp>
      <p:sp>
        <p:nvSpPr>
          <p:cNvPr id="5" name="Footer Placeholder 4">
            <a:extLst>
              <a:ext uri="{FF2B5EF4-FFF2-40B4-BE49-F238E27FC236}">
                <a16:creationId xmlns:a16="http://schemas.microsoft.com/office/drawing/2014/main" id="{85DE2414-8FDB-F995-BF5B-05C7767B54BF}"/>
              </a:ext>
            </a:extLst>
          </p:cNvPr>
          <p:cNvSpPr>
            <a:spLocks noGrp="1"/>
          </p:cNvSpPr>
          <p:nvPr>
            <p:ph type="ftr" sz="quarter" idx="11"/>
          </p:nvPr>
        </p:nvSpPr>
        <p:spPr>
          <a:xfrm>
            <a:off x="3028950" y="6356354"/>
            <a:ext cx="3086100" cy="365125"/>
          </a:xfrm>
          <a:prstGeom prst="rect">
            <a:avLst/>
          </a:prstGeom>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1FD7F31-49F8-792E-A820-9C5D4D13E850}"/>
              </a:ext>
            </a:extLst>
          </p:cNvPr>
          <p:cNvSpPr>
            <a:spLocks noGrp="1"/>
          </p:cNvSpPr>
          <p:nvPr>
            <p:ph type="sldNum" sz="quarter" idx="12"/>
          </p:nvPr>
        </p:nvSpPr>
        <p:spPr>
          <a:xfrm>
            <a:off x="6457950" y="6356354"/>
            <a:ext cx="2057400" cy="365125"/>
          </a:xfrm>
          <a:prstGeom prst="rect">
            <a:avLst/>
          </a:prstGeom>
        </p:spPr>
        <p:txBody>
          <a:bodyPr/>
          <a:lstStyle>
            <a:lvl1pPr>
              <a:defRPr/>
            </a:lvl1pPr>
          </a:lstStyle>
          <a:p>
            <a:pPr>
              <a:defRPr/>
            </a:pPr>
            <a:fld id="{1418363B-DB79-43FC-865B-987659043DBC}" type="slidenum">
              <a:rPr lang="en-US"/>
              <a:pPr>
                <a:defRPr/>
              </a:pPr>
              <a:t>‹#›</a:t>
            </a:fld>
            <a:endParaRPr lang="en-US"/>
          </a:p>
        </p:txBody>
      </p:sp>
    </p:spTree>
    <p:extLst>
      <p:ext uri="{BB962C8B-B14F-4D97-AF65-F5344CB8AC3E}">
        <p14:creationId xmlns:p14="http://schemas.microsoft.com/office/powerpoint/2010/main" val="2940968646"/>
      </p:ext>
    </p:extLst>
  </p:cSld>
  <p:clrMapOvr>
    <a:masterClrMapping/>
  </p:clrMapOvr>
  <p:transition spd="med">
    <p:fade/>
  </p:transition>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13" Type="http://schemas.openxmlformats.org/officeDocument/2006/relationships/image" Target="../media/image3.png"/><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slideLayout" Target="../slideLayouts/slideLayout14.xml"/><Relationship Id="rId5" Type="http://schemas.openxmlformats.org/officeDocument/2006/relationships/slideLayout" Target="../slideLayouts/slideLayout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1026" name="Picture 7" descr="Graphical user interface, application, website&#10;&#10;Description automatically generated">
            <a:extLst>
              <a:ext uri="{FF2B5EF4-FFF2-40B4-BE49-F238E27FC236}">
                <a16:creationId xmlns:a16="http://schemas.microsoft.com/office/drawing/2014/main" id="{E8E52BF5-2CD6-CC2F-5906-56A4C471D667}"/>
              </a:ext>
            </a:extLst>
          </p:cNvPr>
          <p:cNvPicPr>
            <a:picLocks noChangeAspect="1" noChangeArrowheads="1"/>
          </p:cNvPicPr>
          <p:nvPr userDrawn="1"/>
        </p:nvPicPr>
        <p:blipFill>
          <a:blip r:embed="rId5">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3027683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transition spd="med">
    <p:fade/>
  </p:transition>
  <p:hf hdr="0" ftr="0" dt="0"/>
  <p:txStyles>
    <p:titleStyle>
      <a:lvl1pPr algn="l" rtl="0" fontAlgn="base">
        <a:lnSpc>
          <a:spcPct val="90000"/>
        </a:lnSpc>
        <a:spcBef>
          <a:spcPct val="0"/>
        </a:spcBef>
        <a:spcAft>
          <a:spcPct val="0"/>
        </a:spcAft>
        <a:defRPr sz="2475" kern="1200">
          <a:solidFill>
            <a:schemeClr val="tx1"/>
          </a:solidFill>
          <a:latin typeface="+mj-lt"/>
          <a:ea typeface="+mj-ea"/>
          <a:cs typeface="+mj-cs"/>
        </a:defRPr>
      </a:lvl1pPr>
      <a:lvl2pPr algn="l" rtl="0" fontAlgn="base">
        <a:lnSpc>
          <a:spcPct val="90000"/>
        </a:lnSpc>
        <a:spcBef>
          <a:spcPct val="0"/>
        </a:spcBef>
        <a:spcAft>
          <a:spcPct val="0"/>
        </a:spcAft>
        <a:defRPr sz="2475">
          <a:solidFill>
            <a:schemeClr val="tx1"/>
          </a:solidFill>
          <a:latin typeface="Calibri Light" panose="020F0302020204030204" pitchFamily="34" charset="0"/>
        </a:defRPr>
      </a:lvl2pPr>
      <a:lvl3pPr algn="l" rtl="0" fontAlgn="base">
        <a:lnSpc>
          <a:spcPct val="90000"/>
        </a:lnSpc>
        <a:spcBef>
          <a:spcPct val="0"/>
        </a:spcBef>
        <a:spcAft>
          <a:spcPct val="0"/>
        </a:spcAft>
        <a:defRPr sz="2475">
          <a:solidFill>
            <a:schemeClr val="tx1"/>
          </a:solidFill>
          <a:latin typeface="Calibri Light" panose="020F0302020204030204" pitchFamily="34" charset="0"/>
        </a:defRPr>
      </a:lvl3pPr>
      <a:lvl4pPr algn="l" rtl="0" fontAlgn="base">
        <a:lnSpc>
          <a:spcPct val="90000"/>
        </a:lnSpc>
        <a:spcBef>
          <a:spcPct val="0"/>
        </a:spcBef>
        <a:spcAft>
          <a:spcPct val="0"/>
        </a:spcAft>
        <a:defRPr sz="2475">
          <a:solidFill>
            <a:schemeClr val="tx1"/>
          </a:solidFill>
          <a:latin typeface="Calibri Light" panose="020F0302020204030204" pitchFamily="34" charset="0"/>
        </a:defRPr>
      </a:lvl4pPr>
      <a:lvl5pPr algn="l" rtl="0" fontAlgn="base">
        <a:lnSpc>
          <a:spcPct val="90000"/>
        </a:lnSpc>
        <a:spcBef>
          <a:spcPct val="0"/>
        </a:spcBef>
        <a:spcAft>
          <a:spcPct val="0"/>
        </a:spcAft>
        <a:defRPr sz="2475">
          <a:solidFill>
            <a:schemeClr val="tx1"/>
          </a:solidFill>
          <a:latin typeface="Calibri Light" panose="020F0302020204030204" pitchFamily="34" charset="0"/>
        </a:defRPr>
      </a:lvl5pPr>
      <a:lvl6pPr marL="257175" algn="l" rtl="0" fontAlgn="base">
        <a:lnSpc>
          <a:spcPct val="90000"/>
        </a:lnSpc>
        <a:spcBef>
          <a:spcPct val="0"/>
        </a:spcBef>
        <a:spcAft>
          <a:spcPct val="0"/>
        </a:spcAft>
        <a:defRPr sz="2475">
          <a:solidFill>
            <a:schemeClr val="tx1"/>
          </a:solidFill>
          <a:latin typeface="Calibri Light" panose="020F0302020204030204" pitchFamily="34" charset="0"/>
        </a:defRPr>
      </a:lvl6pPr>
      <a:lvl7pPr marL="514350" algn="l" rtl="0" fontAlgn="base">
        <a:lnSpc>
          <a:spcPct val="90000"/>
        </a:lnSpc>
        <a:spcBef>
          <a:spcPct val="0"/>
        </a:spcBef>
        <a:spcAft>
          <a:spcPct val="0"/>
        </a:spcAft>
        <a:defRPr sz="2475">
          <a:solidFill>
            <a:schemeClr val="tx1"/>
          </a:solidFill>
          <a:latin typeface="Calibri Light" panose="020F0302020204030204" pitchFamily="34" charset="0"/>
        </a:defRPr>
      </a:lvl7pPr>
      <a:lvl8pPr marL="771525" algn="l" rtl="0" fontAlgn="base">
        <a:lnSpc>
          <a:spcPct val="90000"/>
        </a:lnSpc>
        <a:spcBef>
          <a:spcPct val="0"/>
        </a:spcBef>
        <a:spcAft>
          <a:spcPct val="0"/>
        </a:spcAft>
        <a:defRPr sz="2475">
          <a:solidFill>
            <a:schemeClr val="tx1"/>
          </a:solidFill>
          <a:latin typeface="Calibri Light" panose="020F0302020204030204" pitchFamily="34" charset="0"/>
        </a:defRPr>
      </a:lvl8pPr>
      <a:lvl9pPr marL="1028700" algn="l" rtl="0" fontAlgn="base">
        <a:lnSpc>
          <a:spcPct val="90000"/>
        </a:lnSpc>
        <a:spcBef>
          <a:spcPct val="0"/>
        </a:spcBef>
        <a:spcAft>
          <a:spcPct val="0"/>
        </a:spcAft>
        <a:defRPr sz="2475">
          <a:solidFill>
            <a:schemeClr val="tx1"/>
          </a:solidFill>
          <a:latin typeface="Calibri Light" panose="020F0302020204030204" pitchFamily="34" charset="0"/>
        </a:defRPr>
      </a:lvl9pPr>
    </p:titleStyle>
    <p:bodyStyle>
      <a:lvl1pPr marL="128588" indent="-128588" algn="l" rtl="0" fontAlgn="base">
        <a:lnSpc>
          <a:spcPct val="90000"/>
        </a:lnSpc>
        <a:spcBef>
          <a:spcPts val="563"/>
        </a:spcBef>
        <a:spcAft>
          <a:spcPct val="0"/>
        </a:spcAft>
        <a:buFont typeface="Arial" panose="020B0604020202020204" pitchFamily="34" charset="0"/>
        <a:buChar char="•"/>
        <a:defRPr sz="1575" kern="1200">
          <a:solidFill>
            <a:schemeClr val="tx1"/>
          </a:solidFill>
          <a:latin typeface="+mn-lt"/>
          <a:ea typeface="+mn-ea"/>
          <a:cs typeface="+mn-cs"/>
        </a:defRPr>
      </a:lvl1pPr>
      <a:lvl2pPr marL="385763" indent="-128588" algn="l" rtl="0" fontAlgn="base">
        <a:lnSpc>
          <a:spcPct val="90000"/>
        </a:lnSpc>
        <a:spcBef>
          <a:spcPts val="281"/>
        </a:spcBef>
        <a:spcAft>
          <a:spcPct val="0"/>
        </a:spcAft>
        <a:buFont typeface="Arial" panose="020B0604020202020204" pitchFamily="34" charset="0"/>
        <a:buChar char="•"/>
        <a:defRPr sz="1350" kern="1200">
          <a:solidFill>
            <a:schemeClr val="tx1"/>
          </a:solidFill>
          <a:latin typeface="+mn-lt"/>
          <a:ea typeface="+mn-ea"/>
          <a:cs typeface="+mn-cs"/>
        </a:defRPr>
      </a:lvl2pPr>
      <a:lvl3pPr marL="642938" indent="-128588" algn="l" rtl="0" fontAlgn="base">
        <a:lnSpc>
          <a:spcPct val="90000"/>
        </a:lnSpc>
        <a:spcBef>
          <a:spcPts val="281"/>
        </a:spcBef>
        <a:spcAft>
          <a:spcPct val="0"/>
        </a:spcAft>
        <a:buFont typeface="Arial" panose="020B0604020202020204" pitchFamily="34" charset="0"/>
        <a:buChar char="•"/>
        <a:defRPr sz="1125" kern="1200">
          <a:solidFill>
            <a:schemeClr val="tx1"/>
          </a:solidFill>
          <a:latin typeface="+mn-lt"/>
          <a:ea typeface="+mn-ea"/>
          <a:cs typeface="+mn-cs"/>
        </a:defRPr>
      </a:lvl3pPr>
      <a:lvl4pPr marL="900113" indent="-128588" algn="l" rtl="0" fontAlgn="base">
        <a:lnSpc>
          <a:spcPct val="90000"/>
        </a:lnSpc>
        <a:spcBef>
          <a:spcPts val="281"/>
        </a:spcBef>
        <a:spcAft>
          <a:spcPct val="0"/>
        </a:spcAft>
        <a:buFont typeface="Arial" panose="020B0604020202020204" pitchFamily="34" charset="0"/>
        <a:buChar char="•"/>
        <a:defRPr kern="1200">
          <a:solidFill>
            <a:schemeClr val="tx1"/>
          </a:solidFill>
          <a:latin typeface="+mn-lt"/>
          <a:ea typeface="+mn-ea"/>
          <a:cs typeface="+mn-cs"/>
        </a:defRPr>
      </a:lvl4pPr>
      <a:lvl5pPr marL="1157288" indent="-128588" algn="l" rtl="0" fontAlgn="base">
        <a:lnSpc>
          <a:spcPct val="90000"/>
        </a:lnSpc>
        <a:spcBef>
          <a:spcPts val="281"/>
        </a:spcBef>
        <a:spcAft>
          <a:spcPct val="0"/>
        </a:spcAft>
        <a:buFont typeface="Arial" panose="020B0604020202020204" pitchFamily="34" charset="0"/>
        <a:buChar char="•"/>
        <a:defRPr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2050" name="Picture 9" descr="Graphical user interface, text&#10;&#10;Description automatically generated">
            <a:extLst>
              <a:ext uri="{FF2B5EF4-FFF2-40B4-BE49-F238E27FC236}">
                <a16:creationId xmlns:a16="http://schemas.microsoft.com/office/drawing/2014/main" id="{3F5D1417-FFFE-4F5C-C29D-269BBA900C1C}"/>
              </a:ext>
            </a:extLst>
          </p:cNvPr>
          <p:cNvPicPr>
            <a:picLocks noChangeAspect="1" noChangeArrowheads="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37329516"/>
      </p:ext>
    </p:extLst>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 id="2147483672" r:id="rId8"/>
    <p:sldLayoutId id="2147483673" r:id="rId9"/>
    <p:sldLayoutId id="2147483674" r:id="rId10"/>
    <p:sldLayoutId id="2147483675" r:id="rId11"/>
  </p:sldLayoutIdLst>
  <p:transition spd="med">
    <p:fade/>
  </p:transition>
  <p:hf hdr="0" ftr="0" dt="0"/>
  <p:txStyles>
    <p:titleStyle>
      <a:lvl1pPr algn="l" rtl="0" fontAlgn="base">
        <a:lnSpc>
          <a:spcPct val="90000"/>
        </a:lnSpc>
        <a:spcBef>
          <a:spcPct val="0"/>
        </a:spcBef>
        <a:spcAft>
          <a:spcPct val="0"/>
        </a:spcAft>
        <a:defRPr sz="2475" kern="1200">
          <a:solidFill>
            <a:schemeClr val="tx1"/>
          </a:solidFill>
          <a:latin typeface="+mj-lt"/>
          <a:ea typeface="+mj-ea"/>
          <a:cs typeface="+mj-cs"/>
        </a:defRPr>
      </a:lvl1pPr>
      <a:lvl2pPr algn="l" rtl="0" fontAlgn="base">
        <a:lnSpc>
          <a:spcPct val="90000"/>
        </a:lnSpc>
        <a:spcBef>
          <a:spcPct val="0"/>
        </a:spcBef>
        <a:spcAft>
          <a:spcPct val="0"/>
        </a:spcAft>
        <a:defRPr sz="2475">
          <a:solidFill>
            <a:schemeClr val="tx1"/>
          </a:solidFill>
          <a:latin typeface="Calibri Light" panose="020F0302020204030204" pitchFamily="34" charset="0"/>
        </a:defRPr>
      </a:lvl2pPr>
      <a:lvl3pPr algn="l" rtl="0" fontAlgn="base">
        <a:lnSpc>
          <a:spcPct val="90000"/>
        </a:lnSpc>
        <a:spcBef>
          <a:spcPct val="0"/>
        </a:spcBef>
        <a:spcAft>
          <a:spcPct val="0"/>
        </a:spcAft>
        <a:defRPr sz="2475">
          <a:solidFill>
            <a:schemeClr val="tx1"/>
          </a:solidFill>
          <a:latin typeface="Calibri Light" panose="020F0302020204030204" pitchFamily="34" charset="0"/>
        </a:defRPr>
      </a:lvl3pPr>
      <a:lvl4pPr algn="l" rtl="0" fontAlgn="base">
        <a:lnSpc>
          <a:spcPct val="90000"/>
        </a:lnSpc>
        <a:spcBef>
          <a:spcPct val="0"/>
        </a:spcBef>
        <a:spcAft>
          <a:spcPct val="0"/>
        </a:spcAft>
        <a:defRPr sz="2475">
          <a:solidFill>
            <a:schemeClr val="tx1"/>
          </a:solidFill>
          <a:latin typeface="Calibri Light" panose="020F0302020204030204" pitchFamily="34" charset="0"/>
        </a:defRPr>
      </a:lvl4pPr>
      <a:lvl5pPr algn="l" rtl="0" fontAlgn="base">
        <a:lnSpc>
          <a:spcPct val="90000"/>
        </a:lnSpc>
        <a:spcBef>
          <a:spcPct val="0"/>
        </a:spcBef>
        <a:spcAft>
          <a:spcPct val="0"/>
        </a:spcAft>
        <a:defRPr sz="2475">
          <a:solidFill>
            <a:schemeClr val="tx1"/>
          </a:solidFill>
          <a:latin typeface="Calibri Light" panose="020F0302020204030204" pitchFamily="34" charset="0"/>
        </a:defRPr>
      </a:lvl5pPr>
      <a:lvl6pPr marL="257175" algn="l" rtl="0" fontAlgn="base">
        <a:lnSpc>
          <a:spcPct val="90000"/>
        </a:lnSpc>
        <a:spcBef>
          <a:spcPct val="0"/>
        </a:spcBef>
        <a:spcAft>
          <a:spcPct val="0"/>
        </a:spcAft>
        <a:defRPr sz="2475">
          <a:solidFill>
            <a:schemeClr val="tx1"/>
          </a:solidFill>
          <a:latin typeface="Calibri Light" panose="020F0302020204030204" pitchFamily="34" charset="0"/>
        </a:defRPr>
      </a:lvl6pPr>
      <a:lvl7pPr marL="514350" algn="l" rtl="0" fontAlgn="base">
        <a:lnSpc>
          <a:spcPct val="90000"/>
        </a:lnSpc>
        <a:spcBef>
          <a:spcPct val="0"/>
        </a:spcBef>
        <a:spcAft>
          <a:spcPct val="0"/>
        </a:spcAft>
        <a:defRPr sz="2475">
          <a:solidFill>
            <a:schemeClr val="tx1"/>
          </a:solidFill>
          <a:latin typeface="Calibri Light" panose="020F0302020204030204" pitchFamily="34" charset="0"/>
        </a:defRPr>
      </a:lvl7pPr>
      <a:lvl8pPr marL="771525" algn="l" rtl="0" fontAlgn="base">
        <a:lnSpc>
          <a:spcPct val="90000"/>
        </a:lnSpc>
        <a:spcBef>
          <a:spcPct val="0"/>
        </a:spcBef>
        <a:spcAft>
          <a:spcPct val="0"/>
        </a:spcAft>
        <a:defRPr sz="2475">
          <a:solidFill>
            <a:schemeClr val="tx1"/>
          </a:solidFill>
          <a:latin typeface="Calibri Light" panose="020F0302020204030204" pitchFamily="34" charset="0"/>
        </a:defRPr>
      </a:lvl8pPr>
      <a:lvl9pPr marL="1028700" algn="l" rtl="0" fontAlgn="base">
        <a:lnSpc>
          <a:spcPct val="90000"/>
        </a:lnSpc>
        <a:spcBef>
          <a:spcPct val="0"/>
        </a:spcBef>
        <a:spcAft>
          <a:spcPct val="0"/>
        </a:spcAft>
        <a:defRPr sz="2475">
          <a:solidFill>
            <a:schemeClr val="tx1"/>
          </a:solidFill>
          <a:latin typeface="Calibri Light" panose="020F0302020204030204" pitchFamily="34" charset="0"/>
        </a:defRPr>
      </a:lvl9pPr>
    </p:titleStyle>
    <p:bodyStyle>
      <a:lvl1pPr marL="128588" indent="-128588" algn="l" rtl="0" fontAlgn="base">
        <a:lnSpc>
          <a:spcPct val="90000"/>
        </a:lnSpc>
        <a:spcBef>
          <a:spcPts val="563"/>
        </a:spcBef>
        <a:spcAft>
          <a:spcPct val="0"/>
        </a:spcAft>
        <a:buFont typeface="Arial" panose="020B0604020202020204" pitchFamily="34" charset="0"/>
        <a:buChar char="•"/>
        <a:defRPr sz="1575" kern="1200">
          <a:solidFill>
            <a:schemeClr val="tx1"/>
          </a:solidFill>
          <a:latin typeface="+mn-lt"/>
          <a:ea typeface="+mn-ea"/>
          <a:cs typeface="+mn-cs"/>
        </a:defRPr>
      </a:lvl1pPr>
      <a:lvl2pPr marL="385763" indent="-128588" algn="l" rtl="0" fontAlgn="base">
        <a:lnSpc>
          <a:spcPct val="90000"/>
        </a:lnSpc>
        <a:spcBef>
          <a:spcPts val="281"/>
        </a:spcBef>
        <a:spcAft>
          <a:spcPct val="0"/>
        </a:spcAft>
        <a:buFont typeface="Arial" panose="020B0604020202020204" pitchFamily="34" charset="0"/>
        <a:buChar char="•"/>
        <a:defRPr sz="1350" kern="1200">
          <a:solidFill>
            <a:schemeClr val="tx1"/>
          </a:solidFill>
          <a:latin typeface="+mn-lt"/>
          <a:ea typeface="+mn-ea"/>
          <a:cs typeface="+mn-cs"/>
        </a:defRPr>
      </a:lvl2pPr>
      <a:lvl3pPr marL="642938" indent="-128588" algn="l" rtl="0" fontAlgn="base">
        <a:lnSpc>
          <a:spcPct val="90000"/>
        </a:lnSpc>
        <a:spcBef>
          <a:spcPts val="281"/>
        </a:spcBef>
        <a:spcAft>
          <a:spcPct val="0"/>
        </a:spcAft>
        <a:buFont typeface="Arial" panose="020B0604020202020204" pitchFamily="34" charset="0"/>
        <a:buChar char="•"/>
        <a:defRPr sz="1125" kern="1200">
          <a:solidFill>
            <a:schemeClr val="tx1"/>
          </a:solidFill>
          <a:latin typeface="+mn-lt"/>
          <a:ea typeface="+mn-ea"/>
          <a:cs typeface="+mn-cs"/>
        </a:defRPr>
      </a:lvl3pPr>
      <a:lvl4pPr marL="900113" indent="-128588" algn="l" rtl="0" fontAlgn="base">
        <a:lnSpc>
          <a:spcPct val="90000"/>
        </a:lnSpc>
        <a:spcBef>
          <a:spcPts val="281"/>
        </a:spcBef>
        <a:spcAft>
          <a:spcPct val="0"/>
        </a:spcAft>
        <a:buFont typeface="Arial" panose="020B0604020202020204" pitchFamily="34" charset="0"/>
        <a:buChar char="•"/>
        <a:defRPr kern="1200">
          <a:solidFill>
            <a:schemeClr val="tx1"/>
          </a:solidFill>
          <a:latin typeface="+mn-lt"/>
          <a:ea typeface="+mn-ea"/>
          <a:cs typeface="+mn-cs"/>
        </a:defRPr>
      </a:lvl4pPr>
      <a:lvl5pPr marL="1157288" indent="-128588" algn="l" rtl="0" fontAlgn="base">
        <a:lnSpc>
          <a:spcPct val="90000"/>
        </a:lnSpc>
        <a:spcBef>
          <a:spcPts val="281"/>
        </a:spcBef>
        <a:spcAft>
          <a:spcPct val="0"/>
        </a:spcAft>
        <a:buFont typeface="Arial" panose="020B0604020202020204" pitchFamily="34" charset="0"/>
        <a:buChar char="•"/>
        <a:defRPr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5.xml"/><Relationship Id="rId1" Type="http://schemas.openxmlformats.org/officeDocument/2006/relationships/slideLayout" Target="../slideLayouts/slideLayout5.xml"/><Relationship Id="rId4" Type="http://schemas.openxmlformats.org/officeDocument/2006/relationships/hyperlink" Target="http://stackoverflow.com/questions/12597879/launching-a-windows-batch-script-using-maven-exec-plugin-blocks-the-build-even-t" TargetMode="Externa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FC9583-199C-57D3-054C-68139B1F80F1}"/>
            </a:ext>
          </a:extLst>
        </p:cNvPr>
        <p:cNvGrpSpPr/>
        <p:nvPr/>
      </p:nvGrpSpPr>
      <p:grpSpPr>
        <a:xfrm>
          <a:off x="0" y="0"/>
          <a:ext cx="0" cy="0"/>
          <a:chOff x="0" y="0"/>
          <a:chExt cx="0" cy="0"/>
        </a:xfrm>
      </p:grpSpPr>
      <p:sp>
        <p:nvSpPr>
          <p:cNvPr id="19458" name="Title 1">
            <a:extLst>
              <a:ext uri="{FF2B5EF4-FFF2-40B4-BE49-F238E27FC236}">
                <a16:creationId xmlns:a16="http://schemas.microsoft.com/office/drawing/2014/main" id="{1C2CE578-23E2-26AD-4C28-13519CFF8484}"/>
              </a:ext>
            </a:extLst>
          </p:cNvPr>
          <p:cNvSpPr>
            <a:spLocks noGrp="1" noChangeArrowheads="1"/>
          </p:cNvSpPr>
          <p:nvPr>
            <p:ph type="ctrTitle"/>
          </p:nvPr>
        </p:nvSpPr>
        <p:spPr bwMode="auto">
          <a:xfrm>
            <a:off x="2425305" y="2092228"/>
            <a:ext cx="4496098" cy="82688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51435" tIns="25718" rIns="51435" bIns="25718" numCol="1" anchor="t" anchorCtr="0" compatLnSpc="1">
            <a:prstTxWarp prst="textNoShape">
              <a:avLst/>
            </a:prstTxWarp>
          </a:bodyPr>
          <a:lstStyle/>
          <a:p>
            <a:r>
              <a:rPr lang="en-GB" altLang="en-US" b="1">
                <a:solidFill>
                  <a:schemeClr val="bg1"/>
                </a:solidFill>
              </a:rPr>
              <a:t>Computer Architecture &amp; OS  ACCA4022</a:t>
            </a:r>
          </a:p>
        </p:txBody>
      </p:sp>
      <p:sp>
        <p:nvSpPr>
          <p:cNvPr id="3" name="Title 1">
            <a:extLst>
              <a:ext uri="{FF2B5EF4-FFF2-40B4-BE49-F238E27FC236}">
                <a16:creationId xmlns:a16="http://schemas.microsoft.com/office/drawing/2014/main" id="{F1A6EC89-A99A-65F9-1422-B49E03B72199}"/>
              </a:ext>
            </a:extLst>
          </p:cNvPr>
          <p:cNvSpPr txBox="1">
            <a:spLocks/>
          </p:cNvSpPr>
          <p:nvPr/>
        </p:nvSpPr>
        <p:spPr>
          <a:xfrm>
            <a:off x="4734019" y="4563126"/>
            <a:ext cx="3024335" cy="665262"/>
          </a:xfrm>
          <a:prstGeom prst="rect">
            <a:avLst/>
          </a:prstGeom>
        </p:spPr>
        <p:txBody>
          <a:bodyPr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defTabSz="514350" fontAlgn="base">
              <a:spcAft>
                <a:spcPct val="0"/>
              </a:spcAft>
              <a:defRPr/>
            </a:pPr>
            <a:r>
              <a:rPr lang="en-GB" sz="1350" b="1" dirty="0">
                <a:solidFill>
                  <a:prstClr val="white"/>
                </a:solidFill>
                <a:latin typeface="Calibri Light" panose="020F0302020204030204"/>
              </a:rPr>
              <a:t>Week 8: Windows Operating System</a:t>
            </a:r>
          </a:p>
          <a:p>
            <a:pPr defTabSz="514350" fontAlgn="base">
              <a:spcAft>
                <a:spcPct val="0"/>
              </a:spcAft>
              <a:defRPr/>
            </a:pPr>
            <a:endParaRPr lang="en-GB" sz="1350" dirty="0">
              <a:solidFill>
                <a:prstClr val="white"/>
              </a:solidFill>
              <a:latin typeface="Calibri Light" panose="020F0302020204030204"/>
            </a:endParaRPr>
          </a:p>
        </p:txBody>
      </p:sp>
      <p:sp>
        <p:nvSpPr>
          <p:cNvPr id="19460" name="Slide Number Placeholder 1">
            <a:extLst>
              <a:ext uri="{FF2B5EF4-FFF2-40B4-BE49-F238E27FC236}">
                <a16:creationId xmlns:a16="http://schemas.microsoft.com/office/drawing/2014/main" id="{1183FDFA-7F48-B6E2-A10F-E91BFF7544E4}"/>
              </a:ext>
            </a:extLst>
          </p:cNvPr>
          <p:cNvSpPr>
            <a:spLocks noGrp="1" noChangeArrowheads="1"/>
          </p:cNvSpPr>
          <p:nvPr>
            <p:ph type="sldNum" sz="quarter" idx="12"/>
          </p:nvPr>
        </p:nvSpPr>
        <p:spPr bwMode="auto">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51435" tIns="25718" rIns="51435" bIns="25718"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417910" indent="-160735">
              <a:defRPr>
                <a:solidFill>
                  <a:schemeClr val="tx1"/>
                </a:solidFill>
                <a:latin typeface="Arial" panose="020B0604020202020204" pitchFamily="34" charset="0"/>
                <a:cs typeface="Arial" panose="020B0604020202020204" pitchFamily="34" charset="0"/>
              </a:defRPr>
            </a:lvl2pPr>
            <a:lvl3pPr marL="642938" indent="-128588">
              <a:defRPr>
                <a:solidFill>
                  <a:schemeClr val="tx1"/>
                </a:solidFill>
                <a:latin typeface="Arial" panose="020B0604020202020204" pitchFamily="34" charset="0"/>
                <a:cs typeface="Arial" panose="020B0604020202020204" pitchFamily="34" charset="0"/>
              </a:defRPr>
            </a:lvl3pPr>
            <a:lvl4pPr marL="900113" indent="-128588">
              <a:defRPr>
                <a:solidFill>
                  <a:schemeClr val="tx1"/>
                </a:solidFill>
                <a:latin typeface="Arial" panose="020B0604020202020204" pitchFamily="34" charset="0"/>
                <a:cs typeface="Arial" panose="020B0604020202020204" pitchFamily="34" charset="0"/>
              </a:defRPr>
            </a:lvl4pPr>
            <a:lvl5pPr marL="1157288" indent="-128588">
              <a:defRPr>
                <a:solidFill>
                  <a:schemeClr val="tx1"/>
                </a:solidFill>
                <a:latin typeface="Arial" panose="020B0604020202020204" pitchFamily="34" charset="0"/>
                <a:cs typeface="Arial" panose="020B0604020202020204" pitchFamily="34" charset="0"/>
              </a:defRPr>
            </a:lvl5pPr>
            <a:lvl6pPr marL="1414463" indent="-1285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1671638" indent="-1285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1928813" indent="-1285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2185988" indent="-1285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defTabSz="514350" eaLnBrk="0" fontAlgn="base" hangingPunct="0">
              <a:spcBef>
                <a:spcPct val="0"/>
              </a:spcBef>
              <a:spcAft>
                <a:spcPct val="0"/>
              </a:spcAft>
            </a:pPr>
            <a:fld id="{BCD54672-6308-491A-9E54-975D29847670}" type="slidenum">
              <a:rPr lang="en-GB" altLang="en-US" sz="1013">
                <a:solidFill>
                  <a:prstClr val="black"/>
                </a:solidFill>
              </a:rPr>
              <a:pPr defTabSz="514350" eaLnBrk="0" fontAlgn="base" hangingPunct="0">
                <a:spcBef>
                  <a:spcPct val="0"/>
                </a:spcBef>
                <a:spcAft>
                  <a:spcPct val="0"/>
                </a:spcAft>
              </a:pPr>
              <a:t>1</a:t>
            </a:fld>
            <a:endParaRPr lang="en-GB" altLang="en-US" sz="1013">
              <a:solidFill>
                <a:prstClr val="black"/>
              </a:solidFill>
            </a:endParaRPr>
          </a:p>
        </p:txBody>
      </p:sp>
    </p:spTree>
    <p:extLst>
      <p:ext uri="{BB962C8B-B14F-4D97-AF65-F5344CB8AC3E}">
        <p14:creationId xmlns:p14="http://schemas.microsoft.com/office/powerpoint/2010/main" val="2876794319"/>
      </p:ext>
    </p:extLst>
  </p:cSld>
  <p:clrMapOvr>
    <a:masterClrMapping/>
  </p:clrMapOvr>
  <p:transition spd="med">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5D5C63-31C2-3FB8-D93A-357B4C2FDF41}"/>
            </a:ext>
          </a:extLst>
        </p:cNvPr>
        <p:cNvGrpSpPr/>
        <p:nvPr/>
      </p:nvGrpSpPr>
      <p:grpSpPr>
        <a:xfrm>
          <a:off x="0" y="0"/>
          <a:ext cx="0" cy="0"/>
          <a:chOff x="0" y="0"/>
          <a:chExt cx="0" cy="0"/>
        </a:xfrm>
      </p:grpSpPr>
      <p:sp>
        <p:nvSpPr>
          <p:cNvPr id="22530" name="Title 1">
            <a:extLst>
              <a:ext uri="{FF2B5EF4-FFF2-40B4-BE49-F238E27FC236}">
                <a16:creationId xmlns:a16="http://schemas.microsoft.com/office/drawing/2014/main" id="{70A3768C-4FAA-1866-9ECD-56A85010C43E}"/>
              </a:ext>
            </a:extLst>
          </p:cNvPr>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51435" tIns="25718" rIns="51435" bIns="25718" numCol="1" anchor="t" anchorCtr="0" compatLnSpc="1">
            <a:prstTxWarp prst="textNoShape">
              <a:avLst/>
            </a:prstTxWarp>
          </a:bodyPr>
          <a:lstStyle/>
          <a:p>
            <a:r>
              <a:rPr lang="en-GB" altLang="en-US" dirty="0"/>
              <a:t>Recap  </a:t>
            </a:r>
          </a:p>
        </p:txBody>
      </p:sp>
      <p:graphicFrame>
        <p:nvGraphicFramePr>
          <p:cNvPr id="6" name="Content Placeholder 5">
            <a:extLst>
              <a:ext uri="{FF2B5EF4-FFF2-40B4-BE49-F238E27FC236}">
                <a16:creationId xmlns:a16="http://schemas.microsoft.com/office/drawing/2014/main" id="{01A74134-38CD-7A18-861D-694A843807F2}"/>
              </a:ext>
            </a:extLst>
          </p:cNvPr>
          <p:cNvGraphicFramePr>
            <a:graphicFrameLocks noGrp="1"/>
          </p:cNvGraphicFramePr>
          <p:nvPr>
            <p:ph idx="1"/>
            <p:extLst>
              <p:ext uri="{D42A27DB-BD31-4B8C-83A1-F6EECF244321}">
                <p14:modId xmlns:p14="http://schemas.microsoft.com/office/powerpoint/2010/main" val="3673176702"/>
              </p:ext>
            </p:extLst>
          </p:nvPr>
        </p:nvGraphicFramePr>
        <p:xfrm>
          <a:off x="2343286" y="2254369"/>
          <a:ext cx="4875008" cy="29568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2532" name="Slide Number Placeholder 4">
            <a:extLst>
              <a:ext uri="{FF2B5EF4-FFF2-40B4-BE49-F238E27FC236}">
                <a16:creationId xmlns:a16="http://schemas.microsoft.com/office/drawing/2014/main" id="{0F92C3BD-39D4-C288-C3A3-46DE0E65CCB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51435" tIns="25718" rIns="51435" bIns="25718"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417910" indent="-160735">
              <a:defRPr>
                <a:solidFill>
                  <a:schemeClr val="tx1"/>
                </a:solidFill>
                <a:latin typeface="Arial" panose="020B0604020202020204" pitchFamily="34" charset="0"/>
                <a:cs typeface="Arial" panose="020B0604020202020204" pitchFamily="34" charset="0"/>
              </a:defRPr>
            </a:lvl2pPr>
            <a:lvl3pPr marL="642938" indent="-128588">
              <a:defRPr>
                <a:solidFill>
                  <a:schemeClr val="tx1"/>
                </a:solidFill>
                <a:latin typeface="Arial" panose="020B0604020202020204" pitchFamily="34" charset="0"/>
                <a:cs typeface="Arial" panose="020B0604020202020204" pitchFamily="34" charset="0"/>
              </a:defRPr>
            </a:lvl3pPr>
            <a:lvl4pPr marL="900113" indent="-128588">
              <a:defRPr>
                <a:solidFill>
                  <a:schemeClr val="tx1"/>
                </a:solidFill>
                <a:latin typeface="Arial" panose="020B0604020202020204" pitchFamily="34" charset="0"/>
                <a:cs typeface="Arial" panose="020B0604020202020204" pitchFamily="34" charset="0"/>
              </a:defRPr>
            </a:lvl4pPr>
            <a:lvl5pPr marL="1157288" indent="-128588">
              <a:defRPr>
                <a:solidFill>
                  <a:schemeClr val="tx1"/>
                </a:solidFill>
                <a:latin typeface="Arial" panose="020B0604020202020204" pitchFamily="34" charset="0"/>
                <a:cs typeface="Arial" panose="020B0604020202020204" pitchFamily="34" charset="0"/>
              </a:defRPr>
            </a:lvl5pPr>
            <a:lvl6pPr marL="1414463" indent="-1285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1671638" indent="-1285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1928813" indent="-1285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2185988" indent="-1285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514350" rtl="0" eaLnBrk="0" fontAlgn="base" latinLnBrk="0" hangingPunct="0">
              <a:lnSpc>
                <a:spcPct val="100000"/>
              </a:lnSpc>
              <a:spcBef>
                <a:spcPct val="0"/>
              </a:spcBef>
              <a:spcAft>
                <a:spcPct val="0"/>
              </a:spcAft>
              <a:buClrTx/>
              <a:buSzTx/>
              <a:buFontTx/>
              <a:buNone/>
              <a:tabLst/>
              <a:defRPr/>
            </a:pPr>
            <a:fld id="{B68EC694-B0E9-4215-830C-0DCA493259A4}" type="slidenum">
              <a:rPr kumimoji="0" lang="en-GB" altLang="en-US" sz="1013"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l" defTabSz="514350" rtl="0" eaLnBrk="0" fontAlgn="base" latinLnBrk="0" hangingPunct="0">
                <a:lnSpc>
                  <a:spcPct val="100000"/>
                </a:lnSpc>
                <a:spcBef>
                  <a:spcPct val="0"/>
                </a:spcBef>
                <a:spcAft>
                  <a:spcPct val="0"/>
                </a:spcAft>
                <a:buClrTx/>
                <a:buSzTx/>
                <a:buFontTx/>
                <a:buNone/>
                <a:tabLst/>
                <a:defRPr/>
              </a:pPr>
              <a:t>2</a:t>
            </a:fld>
            <a:endParaRPr kumimoji="0" lang="en-GB" altLang="en-US" sz="1013"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219589166"/>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5D5C63-31C2-3FB8-D93A-357B4C2FDF41}"/>
            </a:ext>
          </a:extLst>
        </p:cNvPr>
        <p:cNvGrpSpPr/>
        <p:nvPr/>
      </p:nvGrpSpPr>
      <p:grpSpPr>
        <a:xfrm>
          <a:off x="0" y="0"/>
          <a:ext cx="0" cy="0"/>
          <a:chOff x="0" y="0"/>
          <a:chExt cx="0" cy="0"/>
        </a:xfrm>
      </p:grpSpPr>
      <p:sp>
        <p:nvSpPr>
          <p:cNvPr id="22530" name="Title 1">
            <a:extLst>
              <a:ext uri="{FF2B5EF4-FFF2-40B4-BE49-F238E27FC236}">
                <a16:creationId xmlns:a16="http://schemas.microsoft.com/office/drawing/2014/main" id="{70A3768C-4FAA-1866-9ECD-56A85010C43E}"/>
              </a:ext>
            </a:extLst>
          </p:cNvPr>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51435" tIns="25718" rIns="51435" bIns="25718" numCol="1" anchor="t" anchorCtr="0" compatLnSpc="1">
            <a:prstTxWarp prst="textNoShape">
              <a:avLst/>
            </a:prstTxWarp>
          </a:bodyPr>
          <a:lstStyle/>
          <a:p>
            <a:r>
              <a:rPr lang="en-GB" altLang="en-US" dirty="0"/>
              <a:t>Objectives  </a:t>
            </a:r>
          </a:p>
        </p:txBody>
      </p:sp>
      <p:graphicFrame>
        <p:nvGraphicFramePr>
          <p:cNvPr id="6" name="Content Placeholder 5">
            <a:extLst>
              <a:ext uri="{FF2B5EF4-FFF2-40B4-BE49-F238E27FC236}">
                <a16:creationId xmlns:a16="http://schemas.microsoft.com/office/drawing/2014/main" id="{01A74134-38CD-7A18-861D-694A843807F2}"/>
              </a:ext>
            </a:extLst>
          </p:cNvPr>
          <p:cNvGraphicFramePr>
            <a:graphicFrameLocks noGrp="1"/>
          </p:cNvGraphicFramePr>
          <p:nvPr>
            <p:ph idx="1"/>
            <p:extLst>
              <p:ext uri="{D42A27DB-BD31-4B8C-83A1-F6EECF244321}">
                <p14:modId xmlns:p14="http://schemas.microsoft.com/office/powerpoint/2010/main" val="309870189"/>
              </p:ext>
            </p:extLst>
          </p:nvPr>
        </p:nvGraphicFramePr>
        <p:xfrm>
          <a:off x="2343286" y="2254369"/>
          <a:ext cx="4875008" cy="29568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2532" name="Slide Number Placeholder 4">
            <a:extLst>
              <a:ext uri="{FF2B5EF4-FFF2-40B4-BE49-F238E27FC236}">
                <a16:creationId xmlns:a16="http://schemas.microsoft.com/office/drawing/2014/main" id="{0F92C3BD-39D4-C288-C3A3-46DE0E65CCB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51435" tIns="25718" rIns="51435" bIns="25718"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417910" indent="-160735">
              <a:defRPr>
                <a:solidFill>
                  <a:schemeClr val="tx1"/>
                </a:solidFill>
                <a:latin typeface="Arial" panose="020B0604020202020204" pitchFamily="34" charset="0"/>
                <a:cs typeface="Arial" panose="020B0604020202020204" pitchFamily="34" charset="0"/>
              </a:defRPr>
            </a:lvl2pPr>
            <a:lvl3pPr marL="642938" indent="-128588">
              <a:defRPr>
                <a:solidFill>
                  <a:schemeClr val="tx1"/>
                </a:solidFill>
                <a:latin typeface="Arial" panose="020B0604020202020204" pitchFamily="34" charset="0"/>
                <a:cs typeface="Arial" panose="020B0604020202020204" pitchFamily="34" charset="0"/>
              </a:defRPr>
            </a:lvl3pPr>
            <a:lvl4pPr marL="900113" indent="-128588">
              <a:defRPr>
                <a:solidFill>
                  <a:schemeClr val="tx1"/>
                </a:solidFill>
                <a:latin typeface="Arial" panose="020B0604020202020204" pitchFamily="34" charset="0"/>
                <a:cs typeface="Arial" panose="020B0604020202020204" pitchFamily="34" charset="0"/>
              </a:defRPr>
            </a:lvl4pPr>
            <a:lvl5pPr marL="1157288" indent="-128588">
              <a:defRPr>
                <a:solidFill>
                  <a:schemeClr val="tx1"/>
                </a:solidFill>
                <a:latin typeface="Arial" panose="020B0604020202020204" pitchFamily="34" charset="0"/>
                <a:cs typeface="Arial" panose="020B0604020202020204" pitchFamily="34" charset="0"/>
              </a:defRPr>
            </a:lvl5pPr>
            <a:lvl6pPr marL="1414463" indent="-1285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1671638" indent="-1285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1928813" indent="-1285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2185988" indent="-1285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514350" rtl="0" eaLnBrk="0" fontAlgn="base" latinLnBrk="0" hangingPunct="0">
              <a:lnSpc>
                <a:spcPct val="100000"/>
              </a:lnSpc>
              <a:spcBef>
                <a:spcPct val="0"/>
              </a:spcBef>
              <a:spcAft>
                <a:spcPct val="0"/>
              </a:spcAft>
              <a:buClrTx/>
              <a:buSzTx/>
              <a:buFontTx/>
              <a:buNone/>
              <a:tabLst/>
              <a:defRPr/>
            </a:pPr>
            <a:fld id="{B68EC694-B0E9-4215-830C-0DCA493259A4}" type="slidenum">
              <a:rPr kumimoji="0" lang="en-GB" altLang="en-US" sz="1013"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l" defTabSz="514350" rtl="0" eaLnBrk="0" fontAlgn="base" latinLnBrk="0" hangingPunct="0">
                <a:lnSpc>
                  <a:spcPct val="100000"/>
                </a:lnSpc>
                <a:spcBef>
                  <a:spcPct val="0"/>
                </a:spcBef>
                <a:spcAft>
                  <a:spcPct val="0"/>
                </a:spcAft>
                <a:buClrTx/>
                <a:buSzTx/>
                <a:buFontTx/>
                <a:buNone/>
                <a:tabLst/>
                <a:defRPr/>
              </a:pPr>
              <a:t>3</a:t>
            </a:fld>
            <a:endParaRPr kumimoji="0" lang="en-GB" altLang="en-US" sz="1013"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639838961"/>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Q. What does an Operating System do?</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28648" y="942944"/>
            <a:ext cx="8047808" cy="5078344"/>
          </a:xfrm>
        </p:spPr>
        <p:txBody>
          <a:bodyPr>
            <a:normAutofit/>
          </a:bodyPr>
          <a:lstStyle/>
          <a:p>
            <a:pPr algn="just"/>
            <a:r>
              <a:rPr lang="en-GB" sz="2000" dirty="0"/>
              <a:t>The Windows operating system (Windows OS) refers to a family of operating systems developed by Microsoft Corporation</a:t>
            </a:r>
          </a:p>
          <a:p>
            <a:pPr algn="just"/>
            <a:endParaRPr lang="en-GB" sz="2000" dirty="0"/>
          </a:p>
          <a:p>
            <a:pPr algn="just"/>
            <a:r>
              <a:rPr lang="en-GB" sz="2000" dirty="0"/>
              <a:t>The Windows operating system for desktop PCs is more morally called Microsoft Windows and is actually a family of OS for personal computers </a:t>
            </a:r>
          </a:p>
          <a:p>
            <a:pPr algn="just"/>
            <a:endParaRPr lang="en-GB" sz="2000" dirty="0"/>
          </a:p>
          <a:p>
            <a:pPr algn="just"/>
            <a:r>
              <a:rPr lang="en-GB" sz="2000" dirty="0"/>
              <a:t>Windows OS has traditionally dominated the personal computer world, nowadays there are many OSs that are in use on various devices</a:t>
            </a:r>
          </a:p>
          <a:p>
            <a:pPr algn="just"/>
            <a:endParaRPr lang="en-GB" sz="2000" dirty="0"/>
          </a:p>
          <a:p>
            <a:pPr algn="just"/>
            <a:r>
              <a:rPr lang="en-GB" sz="2000" dirty="0"/>
              <a:t>Windows provides a Graphical User Interface (GUI), virtual memory management, multitasking, and support for many peripheral devices </a:t>
            </a:r>
          </a:p>
          <a:p>
            <a:pPr algn="just"/>
            <a:endParaRPr lang="en-GB" sz="2000" dirty="0"/>
          </a:p>
          <a:p>
            <a:pPr algn="just"/>
            <a:r>
              <a:rPr lang="en-GB" sz="2000" dirty="0"/>
              <a:t>In addition to Windows operating systems for personal computers, Microsoft also offers operating systems for servers and mobile devices </a:t>
            </a:r>
          </a:p>
        </p:txBody>
      </p:sp>
      <p:sp>
        <p:nvSpPr>
          <p:cNvPr id="9" name="TextBox 8">
            <a:extLst>
              <a:ext uri="{FF2B5EF4-FFF2-40B4-BE49-F238E27FC236}">
                <a16:creationId xmlns:a16="http://schemas.microsoft.com/office/drawing/2014/main" id="{8DAECF83-A212-594F-A583-824E09C4A193}"/>
              </a:ext>
            </a:extLst>
          </p:cNvPr>
          <p:cNvSpPr txBox="1"/>
          <p:nvPr/>
        </p:nvSpPr>
        <p:spPr>
          <a:xfrm>
            <a:off x="861017" y="331000"/>
            <a:ext cx="7421963" cy="584775"/>
          </a:xfrm>
          <a:prstGeom prst="rect">
            <a:avLst/>
          </a:prstGeom>
          <a:noFill/>
        </p:spPr>
        <p:txBody>
          <a:bodyPr wrap="square" rtlCol="0">
            <a:spAutoFit/>
          </a:bodyPr>
          <a:lstStyle/>
          <a:p>
            <a:pPr algn="ctr"/>
            <a:r>
              <a:rPr lang="en-US" sz="3200" b="1" dirty="0"/>
              <a:t>What is Windows Operating System?</a:t>
            </a:r>
            <a:endParaRPr lang="en-US" dirty="0"/>
          </a:p>
        </p:txBody>
      </p:sp>
    </p:spTree>
    <p:extLst>
      <p:ext uri="{BB962C8B-B14F-4D97-AF65-F5344CB8AC3E}">
        <p14:creationId xmlns:p14="http://schemas.microsoft.com/office/powerpoint/2010/main" val="69405870"/>
      </p:ext>
    </p:extLst>
  </p:cSld>
  <p:clrMapOvr>
    <a:masterClrMapping/>
  </p:clrMapOvr>
  <p:transition spd="med">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Q. What does an Operating System do?</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67063" y="1123552"/>
            <a:ext cx="7886700" cy="4622565"/>
          </a:xfrm>
        </p:spPr>
        <p:txBody>
          <a:bodyPr>
            <a:normAutofit fontScale="62500" lnSpcReduction="20000"/>
          </a:bodyPr>
          <a:lstStyle/>
          <a:p>
            <a:pPr marL="457200" indent="-457200" algn="just">
              <a:buFont typeface="Arial" panose="020B0604020202020204" pitchFamily="34" charset="0"/>
              <a:buAutoNum type="arabicPeriod"/>
            </a:pPr>
            <a:r>
              <a:rPr lang="en-GB" sz="2400" dirty="0"/>
              <a:t>Control Panel</a:t>
            </a:r>
          </a:p>
          <a:p>
            <a:pPr marL="457200" indent="-457200" algn="just">
              <a:buAutoNum type="arabicPeriod"/>
            </a:pPr>
            <a:r>
              <a:rPr lang="en-GB" sz="2400" dirty="0"/>
              <a:t>Cortana</a:t>
            </a:r>
          </a:p>
          <a:p>
            <a:pPr marL="0" indent="0" algn="just">
              <a:buNone/>
            </a:pPr>
            <a:r>
              <a:rPr lang="en-GB" sz="2400" dirty="0"/>
              <a:t>3.   Desktop</a:t>
            </a:r>
          </a:p>
          <a:p>
            <a:pPr marL="457200" indent="-457200" algn="just">
              <a:buFont typeface="+mj-lt"/>
              <a:buAutoNum type="arabicPeriod" startAt="4"/>
            </a:pPr>
            <a:r>
              <a:rPr lang="en-GB" sz="2400" dirty="0"/>
              <a:t>Device Manager </a:t>
            </a:r>
          </a:p>
          <a:p>
            <a:pPr marL="457200" indent="-457200" algn="just">
              <a:buFont typeface="+mj-lt"/>
              <a:buAutoNum type="arabicPeriod" startAt="4"/>
            </a:pPr>
            <a:r>
              <a:rPr lang="en-GB" sz="2400" dirty="0"/>
              <a:t>Disk </a:t>
            </a:r>
            <a:r>
              <a:rPr lang="en-GB" sz="2400" dirty="0" err="1"/>
              <a:t>Cleanup</a:t>
            </a:r>
            <a:r>
              <a:rPr lang="en-GB" sz="2400" dirty="0"/>
              <a:t> </a:t>
            </a:r>
          </a:p>
          <a:p>
            <a:pPr marL="457200" indent="-457200" algn="just">
              <a:buFont typeface="+mj-lt"/>
              <a:buAutoNum type="arabicPeriod" startAt="4"/>
            </a:pPr>
            <a:r>
              <a:rPr lang="en-GB" sz="2400" dirty="0"/>
              <a:t>Event Viewer </a:t>
            </a:r>
          </a:p>
          <a:p>
            <a:pPr marL="457200" indent="-457200" algn="just">
              <a:buFont typeface="+mj-lt"/>
              <a:buAutoNum type="arabicPeriod" startAt="4"/>
            </a:pPr>
            <a:r>
              <a:rPr lang="en-GB" sz="2400" dirty="0"/>
              <a:t>File Explorer </a:t>
            </a:r>
          </a:p>
          <a:p>
            <a:pPr marL="457200" indent="-457200" algn="just">
              <a:buFont typeface="+mj-lt"/>
              <a:buAutoNum type="arabicPeriod" startAt="4"/>
            </a:pPr>
            <a:r>
              <a:rPr lang="en-GB" sz="2400" dirty="0"/>
              <a:t>Internet browser </a:t>
            </a:r>
          </a:p>
          <a:p>
            <a:pPr marL="457200" indent="-457200" algn="just">
              <a:buFont typeface="+mj-lt"/>
              <a:buAutoNum type="arabicPeriod" startAt="4"/>
            </a:pPr>
            <a:r>
              <a:rPr lang="en-GB" sz="2400" dirty="0"/>
              <a:t>Microsoft Paint </a:t>
            </a:r>
          </a:p>
          <a:p>
            <a:pPr marL="457200" indent="-457200" algn="just">
              <a:buFont typeface="+mj-lt"/>
              <a:buAutoNum type="arabicPeriod" startAt="4"/>
            </a:pPr>
            <a:r>
              <a:rPr lang="en-GB" sz="2400" dirty="0"/>
              <a:t>Notepad </a:t>
            </a:r>
          </a:p>
          <a:p>
            <a:pPr marL="457200" indent="-457200" algn="just">
              <a:buFont typeface="+mj-lt"/>
              <a:buAutoNum type="arabicPeriod" startAt="4"/>
            </a:pPr>
            <a:r>
              <a:rPr lang="en-GB" sz="2400" dirty="0"/>
              <a:t>Notification area </a:t>
            </a:r>
          </a:p>
          <a:p>
            <a:pPr marL="457200" indent="-457200" algn="just">
              <a:buFont typeface="+mj-lt"/>
              <a:buAutoNum type="arabicPeriod" startAt="4"/>
            </a:pPr>
            <a:r>
              <a:rPr lang="en-GB" sz="2400" dirty="0"/>
              <a:t>Power User Tasks Menu </a:t>
            </a:r>
          </a:p>
          <a:p>
            <a:pPr marL="457200" indent="-457200" algn="just">
              <a:buFont typeface="+mj-lt"/>
              <a:buAutoNum type="arabicPeriod" startAt="4"/>
            </a:pPr>
            <a:r>
              <a:rPr lang="en-GB" sz="2400" dirty="0"/>
              <a:t>Registry Editor </a:t>
            </a:r>
          </a:p>
          <a:p>
            <a:pPr marL="457200" indent="-457200" algn="just">
              <a:buFont typeface="+mj-lt"/>
              <a:buAutoNum type="arabicPeriod" startAt="4"/>
            </a:pPr>
            <a:r>
              <a:rPr lang="en-GB" sz="2400" dirty="0"/>
              <a:t>Settings </a:t>
            </a:r>
          </a:p>
          <a:p>
            <a:pPr marL="457200" indent="-457200" algn="just">
              <a:buFont typeface="+mj-lt"/>
              <a:buAutoNum type="arabicPeriod" startAt="4"/>
            </a:pPr>
            <a:r>
              <a:rPr lang="en-GB" sz="2400" dirty="0"/>
              <a:t>Start and Start Menu </a:t>
            </a:r>
          </a:p>
          <a:p>
            <a:pPr marL="457200" indent="-457200" algn="just">
              <a:buFont typeface="+mj-lt"/>
              <a:buAutoNum type="arabicPeriod" startAt="4"/>
            </a:pPr>
            <a:r>
              <a:rPr lang="en-GB" sz="2400" dirty="0"/>
              <a:t>System Information </a:t>
            </a:r>
          </a:p>
          <a:p>
            <a:pPr marL="457200" indent="-457200" algn="just">
              <a:buFont typeface="+mj-lt"/>
              <a:buAutoNum type="arabicPeriod" startAt="4"/>
            </a:pPr>
            <a:r>
              <a:rPr lang="en-GB" sz="2400" dirty="0"/>
              <a:t>Taskbar </a:t>
            </a:r>
          </a:p>
          <a:p>
            <a:pPr marL="457200" indent="-457200" algn="just">
              <a:buFont typeface="+mj-lt"/>
              <a:buAutoNum type="arabicPeriod" startAt="4"/>
            </a:pPr>
            <a:r>
              <a:rPr lang="en-GB" sz="2400" dirty="0"/>
              <a:t>Task Manager </a:t>
            </a:r>
          </a:p>
          <a:p>
            <a:pPr marL="457200" indent="-457200" algn="just">
              <a:buFont typeface="+mj-lt"/>
              <a:buAutoNum type="arabicPeriod" startAt="4"/>
            </a:pPr>
            <a:r>
              <a:rPr lang="en-GB" sz="2400" dirty="0"/>
              <a:t>Windows search box </a:t>
            </a:r>
          </a:p>
          <a:p>
            <a:pPr marL="457200" indent="-457200" algn="just">
              <a:buFont typeface="+mj-lt"/>
              <a:buAutoNum type="arabicPeriod" startAt="4"/>
            </a:pPr>
            <a:endParaRPr lang="en-GB" sz="2400" dirty="0"/>
          </a:p>
          <a:p>
            <a:pPr marL="0" indent="0" algn="just">
              <a:buNone/>
            </a:pPr>
            <a:endParaRPr lang="en-GB" sz="2200" dirty="0"/>
          </a:p>
          <a:p>
            <a:pPr marL="0" indent="0" algn="just">
              <a:buNone/>
            </a:pPr>
            <a:endParaRPr lang="en-GB" sz="2400" dirty="0"/>
          </a:p>
        </p:txBody>
      </p:sp>
      <p:sp>
        <p:nvSpPr>
          <p:cNvPr id="9" name="TextBox 8">
            <a:extLst>
              <a:ext uri="{FF2B5EF4-FFF2-40B4-BE49-F238E27FC236}">
                <a16:creationId xmlns:a16="http://schemas.microsoft.com/office/drawing/2014/main" id="{86AD65B5-688C-3C46-9541-89E3380415DB}"/>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Features of Windows OS</a:t>
            </a:r>
            <a:endParaRPr lang="en-US" dirty="0"/>
          </a:p>
        </p:txBody>
      </p:sp>
      <p:sp>
        <p:nvSpPr>
          <p:cNvPr id="3" name="Rectangle 2">
            <a:extLst>
              <a:ext uri="{FF2B5EF4-FFF2-40B4-BE49-F238E27FC236}">
                <a16:creationId xmlns:a16="http://schemas.microsoft.com/office/drawing/2014/main" id="{E843056F-A1FE-BB0E-6E02-3BBC0B8ABACD}"/>
              </a:ext>
            </a:extLst>
          </p:cNvPr>
          <p:cNvSpPr/>
          <p:nvPr/>
        </p:nvSpPr>
        <p:spPr>
          <a:xfrm>
            <a:off x="5004048" y="1628800"/>
            <a:ext cx="3168352" cy="2088232"/>
          </a:xfrm>
          <a:prstGeom prst="rect">
            <a:avLst/>
          </a:prstGeom>
          <a:solidFill>
            <a:schemeClr val="tx2">
              <a:lumMod val="60000"/>
              <a:lumOff val="40000"/>
            </a:schemeClr>
          </a:solidFill>
          <a:ln w="57150"/>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GB" sz="1800" dirty="0"/>
              <a:t>Given the features of Windows OS, navigate to identify the features listed and share with the class.</a:t>
            </a:r>
          </a:p>
        </p:txBody>
      </p:sp>
    </p:spTree>
    <p:extLst>
      <p:ext uri="{BB962C8B-B14F-4D97-AF65-F5344CB8AC3E}">
        <p14:creationId xmlns:p14="http://schemas.microsoft.com/office/powerpoint/2010/main" val="400508012"/>
      </p:ext>
    </p:extLst>
  </p:cSld>
  <p:clrMapOvr>
    <a:masterClrMapping/>
  </p:clrMapOvr>
  <p:transition spd="med">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Q. What does an Operating System do?</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67063" y="1123553"/>
            <a:ext cx="7886700" cy="4270596"/>
          </a:xfrm>
        </p:spPr>
        <p:txBody>
          <a:bodyPr>
            <a:normAutofit fontScale="92500" lnSpcReduction="10000"/>
          </a:bodyPr>
          <a:lstStyle/>
          <a:p>
            <a:pPr marL="0" indent="0" algn="just">
              <a:buNone/>
            </a:pPr>
            <a:r>
              <a:rPr lang="en-GB" sz="2400" dirty="0"/>
              <a:t>Microsoft Windows includes a wide array of features, tools, and applications to help get the most out of Windows and your computer: </a:t>
            </a:r>
          </a:p>
          <a:p>
            <a:pPr marL="0" indent="0" algn="just">
              <a:buNone/>
            </a:pPr>
            <a:endParaRPr lang="en-GB" sz="2400" dirty="0"/>
          </a:p>
          <a:p>
            <a:pPr marL="457200" indent="-457200" algn="just">
              <a:buAutoNum type="arabicPeriod"/>
            </a:pPr>
            <a:r>
              <a:rPr lang="en-GB" sz="2400" b="1" dirty="0"/>
              <a:t>Control Panel: </a:t>
            </a:r>
          </a:p>
          <a:p>
            <a:pPr algn="just"/>
            <a:r>
              <a:rPr lang="en-GB" sz="2400" dirty="0"/>
              <a:t>is a collection of tools to help you configure and manage the resources on your computers</a:t>
            </a:r>
          </a:p>
          <a:p>
            <a:pPr algn="just"/>
            <a:r>
              <a:rPr lang="en-GB" sz="2400" dirty="0"/>
              <a:t>You can change settings for printers, video, audio, mouse, keyboard, date and time, user accounts, installed applications, network connections etc. </a:t>
            </a:r>
          </a:p>
          <a:p>
            <a:pPr algn="just"/>
            <a:r>
              <a:rPr lang="en-GB" sz="2400" dirty="0"/>
              <a:t>the Control Panel is located in the Start menu, under Windows System. Alternatively, you can start from Run box by pressing Windows key + R, type control, and press Enter.</a:t>
            </a:r>
          </a:p>
        </p:txBody>
      </p:sp>
      <p:sp>
        <p:nvSpPr>
          <p:cNvPr id="9" name="TextBox 8">
            <a:extLst>
              <a:ext uri="{FF2B5EF4-FFF2-40B4-BE49-F238E27FC236}">
                <a16:creationId xmlns:a16="http://schemas.microsoft.com/office/drawing/2014/main" id="{86AD65B5-688C-3C46-9541-89E3380415DB}"/>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Features of Windows OS</a:t>
            </a:r>
            <a:endParaRPr lang="en-US" dirty="0"/>
          </a:p>
        </p:txBody>
      </p:sp>
    </p:spTree>
    <p:extLst>
      <p:ext uri="{BB962C8B-B14F-4D97-AF65-F5344CB8AC3E}">
        <p14:creationId xmlns:p14="http://schemas.microsoft.com/office/powerpoint/2010/main" val="858750523"/>
      </p:ext>
    </p:extLst>
  </p:cSld>
  <p:clrMapOvr>
    <a:masterClrMapping/>
  </p:clrMapOvr>
  <p:transition spd="med">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Q. What does an Operating System do?</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67063" y="1123553"/>
            <a:ext cx="7886700" cy="4270596"/>
          </a:xfrm>
        </p:spPr>
        <p:txBody>
          <a:bodyPr>
            <a:normAutofit/>
          </a:bodyPr>
          <a:lstStyle/>
          <a:p>
            <a:pPr marL="0" indent="0" algn="just">
              <a:buNone/>
            </a:pPr>
            <a:r>
              <a:rPr lang="en-GB" sz="2400" b="1" dirty="0"/>
              <a:t>2. Cortana: </a:t>
            </a:r>
          </a:p>
          <a:p>
            <a:pPr algn="just"/>
            <a:r>
              <a:rPr lang="en-GB" sz="2400" dirty="0"/>
              <a:t>Cortana is a virtual assistant in Windows that accepts voice commands </a:t>
            </a:r>
          </a:p>
          <a:p>
            <a:pPr algn="just"/>
            <a:r>
              <a:rPr lang="en-GB" sz="2400" dirty="0"/>
              <a:t>Cortana can answer questions, search your computer or Internet, set appointments and reminders, perform online purchases and more </a:t>
            </a:r>
          </a:p>
          <a:p>
            <a:pPr algn="just"/>
            <a:r>
              <a:rPr lang="en-GB" sz="2400" dirty="0"/>
              <a:t>Cortana has similarities to other voice-activated services, such as Siri, Alexa, or Google Assistant, with the added benefit that it can search the information on your computer </a:t>
            </a:r>
          </a:p>
        </p:txBody>
      </p:sp>
      <p:sp>
        <p:nvSpPr>
          <p:cNvPr id="9" name="TextBox 8">
            <a:extLst>
              <a:ext uri="{FF2B5EF4-FFF2-40B4-BE49-F238E27FC236}">
                <a16:creationId xmlns:a16="http://schemas.microsoft.com/office/drawing/2014/main" id="{86AD65B5-688C-3C46-9541-89E3380415DB}"/>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Features of Windows OS - Cortana</a:t>
            </a:r>
            <a:endParaRPr lang="en-US" dirty="0"/>
          </a:p>
        </p:txBody>
      </p:sp>
    </p:spTree>
    <p:extLst>
      <p:ext uri="{BB962C8B-B14F-4D97-AF65-F5344CB8AC3E}">
        <p14:creationId xmlns:p14="http://schemas.microsoft.com/office/powerpoint/2010/main" val="2102142420"/>
      </p:ext>
    </p:extLst>
  </p:cSld>
  <p:clrMapOvr>
    <a:masterClrMapping/>
  </p:clrMapOvr>
  <p:transition spd="med">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Q. What does an Operating System do?</a:t>
            </a:r>
          </a:p>
        </p:txBody>
      </p:sp>
      <p:sp>
        <p:nvSpPr>
          <p:cNvPr id="9" name="TextBox 8">
            <a:extLst>
              <a:ext uri="{FF2B5EF4-FFF2-40B4-BE49-F238E27FC236}">
                <a16:creationId xmlns:a16="http://schemas.microsoft.com/office/drawing/2014/main" id="{86AD65B5-688C-3C46-9541-89E3380415DB}"/>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Features of Windows OS - Cortana</a:t>
            </a:r>
            <a:endParaRPr lang="en-US" dirty="0"/>
          </a:p>
        </p:txBody>
      </p:sp>
      <p:pic>
        <p:nvPicPr>
          <p:cNvPr id="5" name="Picture 4">
            <a:extLst>
              <a:ext uri="{FF2B5EF4-FFF2-40B4-BE49-F238E27FC236}">
                <a16:creationId xmlns:a16="http://schemas.microsoft.com/office/drawing/2014/main" id="{64D4CCD2-1776-0145-8A05-02880C580858}"/>
              </a:ext>
            </a:extLst>
          </p:cNvPr>
          <p:cNvPicPr>
            <a:picLocks noChangeAspect="1"/>
          </p:cNvPicPr>
          <p:nvPr/>
        </p:nvPicPr>
        <p:blipFill>
          <a:blip r:embed="rId3"/>
          <a:stretch>
            <a:fillRect/>
          </a:stretch>
        </p:blipFill>
        <p:spPr>
          <a:xfrm>
            <a:off x="861019" y="934167"/>
            <a:ext cx="7421962" cy="4241800"/>
          </a:xfrm>
          <a:prstGeom prst="rect">
            <a:avLst/>
          </a:prstGeom>
        </p:spPr>
      </p:pic>
      <p:sp>
        <p:nvSpPr>
          <p:cNvPr id="6" name="TextBox 5">
            <a:extLst>
              <a:ext uri="{FF2B5EF4-FFF2-40B4-BE49-F238E27FC236}">
                <a16:creationId xmlns:a16="http://schemas.microsoft.com/office/drawing/2014/main" id="{316E4071-1BE7-B642-B1AE-AF8061098BA3}"/>
              </a:ext>
            </a:extLst>
          </p:cNvPr>
          <p:cNvSpPr txBox="1"/>
          <p:nvPr/>
        </p:nvSpPr>
        <p:spPr>
          <a:xfrm>
            <a:off x="1233745" y="5353682"/>
            <a:ext cx="6676508" cy="400110"/>
          </a:xfrm>
          <a:prstGeom prst="rect">
            <a:avLst/>
          </a:prstGeom>
          <a:noFill/>
        </p:spPr>
        <p:txBody>
          <a:bodyPr wrap="none" rtlCol="0">
            <a:spAutoFit/>
          </a:bodyPr>
          <a:lstStyle/>
          <a:p>
            <a:r>
              <a:rPr lang="en-US" sz="2000" dirty="0"/>
              <a:t>To access Cortana in Windows 10, press Windows key + S</a:t>
            </a:r>
          </a:p>
        </p:txBody>
      </p:sp>
    </p:spTree>
    <p:extLst>
      <p:ext uri="{BB962C8B-B14F-4D97-AF65-F5344CB8AC3E}">
        <p14:creationId xmlns:p14="http://schemas.microsoft.com/office/powerpoint/2010/main" val="1230092119"/>
      </p:ext>
    </p:extLst>
  </p:cSld>
  <p:clrMapOvr>
    <a:masterClrMapping/>
  </p:clrMapOvr>
  <p:transition spd="med">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Q. What does an Operating System do?</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67063" y="1123552"/>
            <a:ext cx="7886700" cy="4622565"/>
          </a:xfrm>
        </p:spPr>
        <p:txBody>
          <a:bodyPr>
            <a:normAutofit/>
          </a:bodyPr>
          <a:lstStyle/>
          <a:p>
            <a:pPr marL="0" indent="0" algn="just">
              <a:buNone/>
            </a:pPr>
            <a:r>
              <a:rPr lang="en-GB" sz="2400" b="1" dirty="0"/>
              <a:t>3. Desktop: </a:t>
            </a:r>
          </a:p>
          <a:p>
            <a:pPr algn="just"/>
            <a:r>
              <a:rPr lang="en-GB" sz="2200" dirty="0"/>
              <a:t>The desktop is a fundamental part of the default GUI in Windows </a:t>
            </a:r>
          </a:p>
          <a:p>
            <a:pPr algn="just"/>
            <a:r>
              <a:rPr lang="en-GB" sz="2200" dirty="0"/>
              <a:t>It is a space where you can organize applications, folders, and documents, which appear as icons </a:t>
            </a:r>
          </a:p>
          <a:p>
            <a:pPr algn="just"/>
            <a:r>
              <a:rPr lang="en-GB" sz="2200" dirty="0"/>
              <a:t>When you power on your computer and log in to Windows, the first thing you see is your desktop background, icons and the taskbar</a:t>
            </a:r>
          </a:p>
          <a:p>
            <a:pPr algn="just"/>
            <a:r>
              <a:rPr lang="en-GB" sz="2200" dirty="0"/>
              <a:t>You can access the installed programs on your computer from the Start menu. </a:t>
            </a:r>
          </a:p>
          <a:p>
            <a:pPr algn="just"/>
            <a:r>
              <a:rPr lang="en-GB" sz="2200" dirty="0"/>
              <a:t>To access your desktop at any time by pressing Windows key + D to minimize any running applications </a:t>
            </a:r>
          </a:p>
          <a:p>
            <a:pPr marL="0" indent="0" algn="just">
              <a:buNone/>
            </a:pPr>
            <a:endParaRPr lang="en-GB" sz="2400" dirty="0"/>
          </a:p>
        </p:txBody>
      </p:sp>
      <p:sp>
        <p:nvSpPr>
          <p:cNvPr id="9" name="TextBox 8">
            <a:extLst>
              <a:ext uri="{FF2B5EF4-FFF2-40B4-BE49-F238E27FC236}">
                <a16:creationId xmlns:a16="http://schemas.microsoft.com/office/drawing/2014/main" id="{86AD65B5-688C-3C46-9541-89E3380415DB}"/>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Features of Windows OS - Desktop</a:t>
            </a:r>
            <a:endParaRPr lang="en-US" dirty="0"/>
          </a:p>
        </p:txBody>
      </p:sp>
    </p:spTree>
    <p:extLst>
      <p:ext uri="{BB962C8B-B14F-4D97-AF65-F5344CB8AC3E}">
        <p14:creationId xmlns:p14="http://schemas.microsoft.com/office/powerpoint/2010/main" val="3763531563"/>
      </p:ext>
    </p:extLst>
  </p:cSld>
  <p:clrMapOvr>
    <a:masterClrMapping/>
  </p:clrMapOvr>
  <p:transition spd="med">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39552" y="238573"/>
            <a:ext cx="8064896" cy="584775"/>
          </a:xfrm>
          <a:prstGeom prst="rect">
            <a:avLst/>
          </a:prstGeom>
          <a:noFill/>
        </p:spPr>
        <p:txBody>
          <a:bodyPr wrap="square" rtlCol="0">
            <a:spAutoFit/>
          </a:bodyPr>
          <a:lstStyle/>
          <a:p>
            <a:pPr algn="ctr"/>
            <a:r>
              <a:rPr lang="en-US" sz="3200" b="1" dirty="0"/>
              <a:t>Functions of Windows OS</a:t>
            </a:r>
          </a:p>
        </p:txBody>
      </p:sp>
      <p:sp>
        <p:nvSpPr>
          <p:cNvPr id="4" name="TextBox 3"/>
          <p:cNvSpPr txBox="1"/>
          <p:nvPr/>
        </p:nvSpPr>
        <p:spPr>
          <a:xfrm>
            <a:off x="467544" y="823348"/>
            <a:ext cx="8208912" cy="4708981"/>
          </a:xfrm>
          <a:prstGeom prst="rect">
            <a:avLst/>
          </a:prstGeom>
          <a:noFill/>
        </p:spPr>
        <p:txBody>
          <a:bodyPr wrap="square" rtlCol="0">
            <a:spAutoFit/>
          </a:bodyPr>
          <a:lstStyle/>
          <a:p>
            <a:pPr marL="457200" indent="-457200" algn="just">
              <a:buFont typeface="Arial"/>
              <a:buChar char="•"/>
            </a:pPr>
            <a:r>
              <a:rPr lang="en-US" sz="2000" b="1" dirty="0"/>
              <a:t>Process Management: </a:t>
            </a:r>
            <a:r>
              <a:rPr lang="en-US" sz="2000" dirty="0"/>
              <a:t>Process management module takes care of creation and deletion of processes and providing mechanisms for synchronization and communication among processes. </a:t>
            </a:r>
          </a:p>
          <a:p>
            <a:pPr marL="457200" indent="-457200" algn="just">
              <a:buFont typeface="Arial"/>
              <a:buChar char="•"/>
            </a:pPr>
            <a:endParaRPr lang="en-US" sz="2000" b="1" dirty="0"/>
          </a:p>
          <a:p>
            <a:pPr marL="457200" indent="-457200" algn="just">
              <a:buFont typeface="Arial"/>
              <a:buChar char="•"/>
            </a:pPr>
            <a:r>
              <a:rPr lang="en-US" sz="2000" b="1" dirty="0"/>
              <a:t>Memory Management: </a:t>
            </a:r>
            <a:r>
              <a:rPr lang="en-US" sz="2000" dirty="0"/>
              <a:t>Memory management module takes care of allocation and de-allocation of memory space to programs in need of this resources. </a:t>
            </a:r>
          </a:p>
          <a:p>
            <a:pPr marL="457200" indent="-457200" algn="just">
              <a:buFont typeface="Arial"/>
              <a:buChar char="•"/>
            </a:pPr>
            <a:endParaRPr lang="en-US" sz="2000" b="1" dirty="0"/>
          </a:p>
          <a:p>
            <a:pPr marL="457200" indent="-457200" algn="just">
              <a:buFont typeface="Arial"/>
              <a:buChar char="•"/>
            </a:pPr>
            <a:r>
              <a:rPr lang="en-US" sz="2000" b="1" dirty="0"/>
              <a:t>File Management: </a:t>
            </a:r>
            <a:r>
              <a:rPr lang="en-US" sz="2000" dirty="0"/>
              <a:t>File management takes care of file-related activities such as organization storage, retrieval, naming, sharing and protection of files. </a:t>
            </a:r>
            <a:r>
              <a:rPr lang="en-US" sz="2000" b="1" dirty="0"/>
              <a:t> </a:t>
            </a:r>
          </a:p>
          <a:p>
            <a:pPr marL="457200" indent="-457200" algn="just">
              <a:buFont typeface="Arial"/>
              <a:buChar char="•"/>
            </a:pPr>
            <a:endParaRPr lang="en-US" sz="2000" b="1" dirty="0"/>
          </a:p>
          <a:p>
            <a:pPr marL="457200" indent="-457200" algn="just">
              <a:buFont typeface="Arial"/>
              <a:buChar char="•"/>
            </a:pPr>
            <a:r>
              <a:rPr lang="en-US" sz="2000" b="1" dirty="0"/>
              <a:t>Protection: </a:t>
            </a:r>
            <a:r>
              <a:rPr lang="en-US" sz="2000" dirty="0"/>
              <a:t>Files, memory, CPU etc., which means controlling of access. Control depends on the attributes of the file and users</a:t>
            </a:r>
            <a:endParaRPr lang="en-US" sz="2000" b="1" dirty="0"/>
          </a:p>
          <a:p>
            <a:pPr marL="457200" indent="-457200" algn="just">
              <a:buFont typeface="Arial"/>
              <a:buChar char="•"/>
            </a:pPr>
            <a:endParaRPr lang="en-US" sz="2000" b="1" dirty="0"/>
          </a:p>
        </p:txBody>
      </p:sp>
    </p:spTree>
    <p:extLst>
      <p:ext uri="{BB962C8B-B14F-4D97-AF65-F5344CB8AC3E}">
        <p14:creationId xmlns:p14="http://schemas.microsoft.com/office/powerpoint/2010/main" val="1495628611"/>
      </p:ext>
    </p:extLst>
  </p:cSld>
  <p:clrMapOvr>
    <a:masterClrMapping/>
  </p:clrMapOvr>
  <p:transition spd="med">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39552" y="823348"/>
            <a:ext cx="8064896" cy="5324535"/>
          </a:xfrm>
          <a:prstGeom prst="rect">
            <a:avLst/>
          </a:prstGeom>
          <a:noFill/>
        </p:spPr>
        <p:txBody>
          <a:bodyPr wrap="square" rtlCol="0">
            <a:spAutoFit/>
          </a:bodyPr>
          <a:lstStyle/>
          <a:p>
            <a:pPr marL="457200" indent="-457200" algn="just">
              <a:buFont typeface="Arial"/>
              <a:buChar char="•"/>
            </a:pPr>
            <a:r>
              <a:rPr lang="en-US" sz="2000" b="1" dirty="0"/>
              <a:t>Security: </a:t>
            </a:r>
            <a:r>
              <a:rPr lang="en-US" sz="2000" dirty="0"/>
              <a:t>Security module protects the resources and information of a computer system against destruction and unauthorized access. </a:t>
            </a:r>
          </a:p>
          <a:p>
            <a:pPr marL="457200" indent="-457200" algn="just">
              <a:buFont typeface="Arial"/>
              <a:buChar char="•"/>
            </a:pPr>
            <a:endParaRPr lang="en-US" sz="2000" b="1" dirty="0"/>
          </a:p>
          <a:p>
            <a:pPr marL="457200" indent="-457200" algn="just">
              <a:buFont typeface="Arial"/>
              <a:buChar char="•"/>
            </a:pPr>
            <a:r>
              <a:rPr lang="en-US" sz="2000" b="1" dirty="0"/>
              <a:t>Command Interpretation: </a:t>
            </a:r>
            <a:r>
              <a:rPr lang="en-US" sz="2000" dirty="0"/>
              <a:t>Command interpretation module takes care of interpreting user commands and directing system resources to process the commands. </a:t>
            </a:r>
          </a:p>
          <a:p>
            <a:pPr marL="457200" indent="-457200" algn="just">
              <a:buFont typeface="Arial"/>
              <a:buChar char="•"/>
            </a:pPr>
            <a:endParaRPr lang="en-US" sz="2000" dirty="0"/>
          </a:p>
          <a:p>
            <a:pPr marL="457200" indent="-457200" algn="just">
              <a:buFont typeface="Arial"/>
              <a:buChar char="•"/>
            </a:pPr>
            <a:r>
              <a:rPr lang="en-US" sz="2000" b="1" dirty="0"/>
              <a:t>I/O System Management: </a:t>
            </a:r>
            <a:r>
              <a:rPr lang="en-US" sz="2000" dirty="0"/>
              <a:t>Buffer caching system, generic device driver code, drivers for each device </a:t>
            </a:r>
            <a:r>
              <a:rPr lang="mr-IN" sz="2000" dirty="0"/>
              <a:t>–</a:t>
            </a:r>
            <a:r>
              <a:rPr lang="en-US" sz="2000" dirty="0"/>
              <a:t> translate read/write requests into disk position</a:t>
            </a:r>
          </a:p>
          <a:p>
            <a:pPr algn="just"/>
            <a:endParaRPr lang="en-US" sz="2000" b="1" dirty="0"/>
          </a:p>
          <a:p>
            <a:pPr marL="457200" indent="-457200" algn="just">
              <a:buFont typeface="Arial"/>
              <a:buChar char="•"/>
            </a:pPr>
            <a:r>
              <a:rPr lang="en-US" sz="2000" b="1" dirty="0"/>
              <a:t>Networking: </a:t>
            </a:r>
            <a:r>
              <a:rPr lang="en-US" sz="2000" dirty="0"/>
              <a:t>Communication system between distributed processors, getting information about files/processes on a remote machine and can use either a message passing or a shared memory model</a:t>
            </a:r>
          </a:p>
          <a:p>
            <a:pPr algn="just"/>
            <a:endParaRPr lang="en-US" sz="2000" b="1" dirty="0"/>
          </a:p>
        </p:txBody>
      </p:sp>
      <p:sp>
        <p:nvSpPr>
          <p:cNvPr id="5" name="TextBox 4">
            <a:extLst>
              <a:ext uri="{FF2B5EF4-FFF2-40B4-BE49-F238E27FC236}">
                <a16:creationId xmlns:a16="http://schemas.microsoft.com/office/drawing/2014/main" id="{CCCE68B4-924F-FA47-B640-11765872C619}"/>
              </a:ext>
            </a:extLst>
          </p:cNvPr>
          <p:cNvSpPr txBox="1"/>
          <p:nvPr/>
        </p:nvSpPr>
        <p:spPr>
          <a:xfrm>
            <a:off x="539552" y="238573"/>
            <a:ext cx="8064896" cy="584775"/>
          </a:xfrm>
          <a:prstGeom prst="rect">
            <a:avLst/>
          </a:prstGeom>
          <a:noFill/>
        </p:spPr>
        <p:txBody>
          <a:bodyPr wrap="square" rtlCol="0">
            <a:spAutoFit/>
          </a:bodyPr>
          <a:lstStyle/>
          <a:p>
            <a:pPr algn="ctr"/>
            <a:r>
              <a:rPr lang="en-US" sz="3200" b="1" dirty="0"/>
              <a:t>Functions of Windows OS</a:t>
            </a:r>
          </a:p>
        </p:txBody>
      </p:sp>
    </p:spTree>
    <p:extLst>
      <p:ext uri="{BB962C8B-B14F-4D97-AF65-F5344CB8AC3E}">
        <p14:creationId xmlns:p14="http://schemas.microsoft.com/office/powerpoint/2010/main" val="3912316349"/>
      </p:ext>
    </p:extLst>
  </p:cSld>
  <p:clrMapOvr>
    <a:masterClrMapping/>
  </p:clrMapOvr>
  <p:transition spd="med">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72190" y="1138935"/>
            <a:ext cx="7421963" cy="775252"/>
          </a:xfrm>
        </p:spPr>
        <p:txBody>
          <a:bodyPr>
            <a:normAutofit/>
          </a:bodyPr>
          <a:lstStyle/>
          <a:p>
            <a:r>
              <a:rPr lang="en-GB" sz="3000" b="1" dirty="0">
                <a:solidFill>
                  <a:srgbClr val="FFFFFF"/>
                </a:solidFill>
              </a:rPr>
              <a:t>What is an Operating System.</a:t>
            </a:r>
          </a:p>
        </p:txBody>
      </p:sp>
      <p:sp>
        <p:nvSpPr>
          <p:cNvPr id="3" name="Content Placeholder 2">
            <a:extLst>
              <a:ext uri="{FF2B5EF4-FFF2-40B4-BE49-F238E27FC236}">
                <a16:creationId xmlns:a16="http://schemas.microsoft.com/office/drawing/2014/main" id="{6BC9DC6F-03D5-4127-A75B-25DF58917468}"/>
              </a:ext>
            </a:extLst>
          </p:cNvPr>
          <p:cNvSpPr>
            <a:spLocks noGrp="1"/>
          </p:cNvSpPr>
          <p:nvPr>
            <p:ph idx="1"/>
          </p:nvPr>
        </p:nvSpPr>
        <p:spPr>
          <a:xfrm>
            <a:off x="584828" y="1291204"/>
            <a:ext cx="8086982" cy="4658076"/>
          </a:xfrm>
        </p:spPr>
        <p:txBody>
          <a:bodyPr anchor="t">
            <a:normAutofit fontScale="92500" lnSpcReduction="20000"/>
          </a:bodyPr>
          <a:lstStyle/>
          <a:p>
            <a:pPr marL="457200" indent="-457200" algn="just">
              <a:buFont typeface="Arial"/>
              <a:buChar char="•"/>
            </a:pPr>
            <a:r>
              <a:rPr lang="en-US" sz="2200" dirty="0"/>
              <a:t>The command line is a text interface for your computer. Other names for the command line are: </a:t>
            </a:r>
            <a:r>
              <a:rPr lang="en-US" sz="2200" dirty="0" err="1"/>
              <a:t>cmd</a:t>
            </a:r>
            <a:r>
              <a:rPr lang="en-US" sz="2200" dirty="0"/>
              <a:t>, CLI, prompt, console or terminal</a:t>
            </a:r>
          </a:p>
          <a:p>
            <a:pPr marL="0" indent="0" algn="just">
              <a:buNone/>
            </a:pPr>
            <a:endParaRPr lang="en-US" sz="2200" dirty="0"/>
          </a:p>
          <a:p>
            <a:pPr marL="457200" indent="-457200" algn="just">
              <a:buFont typeface="Arial"/>
              <a:buChar char="•"/>
            </a:pPr>
            <a:r>
              <a:rPr lang="en-US" sz="2200" dirty="0"/>
              <a:t>It is a program that takes in command, which it passes on to the computer’s operating system to run </a:t>
            </a:r>
          </a:p>
          <a:p>
            <a:pPr marL="0" indent="0" algn="just">
              <a:buNone/>
            </a:pPr>
            <a:endParaRPr lang="en-US" sz="2200" dirty="0"/>
          </a:p>
          <a:p>
            <a:pPr marL="457200" indent="-457200" algn="just">
              <a:buFont typeface="Arial"/>
              <a:buChar char="•"/>
            </a:pPr>
            <a:r>
              <a:rPr lang="en-US" sz="2200" dirty="0"/>
              <a:t>From the command line, you can navigate through files and folders on your computer</a:t>
            </a:r>
          </a:p>
          <a:p>
            <a:pPr marL="457200" indent="-457200" algn="just">
              <a:buFont typeface="Arial"/>
              <a:buChar char="•"/>
            </a:pPr>
            <a:endParaRPr lang="en-US" sz="2200" dirty="0"/>
          </a:p>
          <a:p>
            <a:pPr marL="457200" indent="-457200" algn="just">
              <a:buFont typeface="Arial"/>
              <a:buChar char="•"/>
            </a:pPr>
            <a:r>
              <a:rPr lang="en-US" sz="2200" dirty="0"/>
              <a:t>CLI enables users to type commands in a terminal or console window to interact with an OS instead of clicking on buttons, icons, menus etc. </a:t>
            </a:r>
          </a:p>
          <a:p>
            <a:pPr marL="457200" indent="-457200" algn="just">
              <a:buFont typeface="Arial"/>
              <a:buChar char="•"/>
            </a:pPr>
            <a:endParaRPr lang="en-US" sz="2200" dirty="0"/>
          </a:p>
          <a:p>
            <a:pPr marL="457200" indent="-457200" algn="just">
              <a:buFont typeface="Arial"/>
              <a:buChar char="•"/>
            </a:pPr>
            <a:r>
              <a:rPr lang="en-US" sz="2200" dirty="0"/>
              <a:t>Users respond to a visual prompt by typing a command on a specific line and receive a response back from the system. </a:t>
            </a:r>
          </a:p>
          <a:p>
            <a:pPr marL="0" indent="0" algn="just">
              <a:buNone/>
            </a:pPr>
            <a:endParaRPr lang="en-US" sz="2200" dirty="0"/>
          </a:p>
          <a:p>
            <a:pPr marL="457200" indent="-457200" algn="just">
              <a:buFont typeface="Arial"/>
              <a:buChar char="•"/>
            </a:pPr>
            <a:r>
              <a:rPr lang="en-US" sz="2200" dirty="0"/>
              <a:t>Users type a command or series of commands for each task they want to perform. </a:t>
            </a:r>
          </a:p>
          <a:p>
            <a:pPr marL="457200" indent="-457200" algn="just">
              <a:buFont typeface="Arial"/>
              <a:buChar char="•"/>
            </a:pPr>
            <a:endParaRPr lang="en-US" sz="2200" dirty="0"/>
          </a:p>
          <a:p>
            <a:pPr marL="457200" indent="-457200" algn="just">
              <a:buFont typeface="Arial"/>
              <a:buChar char="•"/>
            </a:pPr>
            <a:endParaRPr lang="en-US" sz="2200" dirty="0"/>
          </a:p>
        </p:txBody>
      </p:sp>
      <p:sp>
        <p:nvSpPr>
          <p:cNvPr id="4" name="TextBox 3">
            <a:extLst>
              <a:ext uri="{FF2B5EF4-FFF2-40B4-BE49-F238E27FC236}">
                <a16:creationId xmlns:a16="http://schemas.microsoft.com/office/drawing/2014/main" id="{52C55724-8F91-B44E-856B-5DBB00CFD8DA}"/>
              </a:ext>
            </a:extLst>
          </p:cNvPr>
          <p:cNvSpPr txBox="1"/>
          <p:nvPr/>
        </p:nvSpPr>
        <p:spPr>
          <a:xfrm>
            <a:off x="472190" y="332656"/>
            <a:ext cx="8086982" cy="584775"/>
          </a:xfrm>
          <a:prstGeom prst="rect">
            <a:avLst/>
          </a:prstGeom>
          <a:noFill/>
        </p:spPr>
        <p:txBody>
          <a:bodyPr wrap="square" rtlCol="0">
            <a:spAutoFit/>
          </a:bodyPr>
          <a:lstStyle/>
          <a:p>
            <a:pPr algn="ctr"/>
            <a:r>
              <a:rPr lang="en-US" sz="3200" b="1" dirty="0"/>
              <a:t>What is Command Line Interface (CLI)?</a:t>
            </a:r>
            <a:endParaRPr lang="en-US" dirty="0"/>
          </a:p>
        </p:txBody>
      </p:sp>
    </p:spTree>
    <p:extLst>
      <p:ext uri="{BB962C8B-B14F-4D97-AF65-F5344CB8AC3E}">
        <p14:creationId xmlns:p14="http://schemas.microsoft.com/office/powerpoint/2010/main" val="2800380416"/>
      </p:ext>
    </p:extLst>
  </p:cSld>
  <p:clrMapOvr>
    <a:masterClrMapping/>
  </p:clrMapOvr>
  <p:transition spd="med">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95536" y="1138935"/>
            <a:ext cx="7421963" cy="775252"/>
          </a:xfrm>
        </p:spPr>
        <p:txBody>
          <a:bodyPr>
            <a:normAutofit/>
          </a:bodyPr>
          <a:lstStyle/>
          <a:p>
            <a:pPr marL="457200" indent="-457200">
              <a:buFont typeface="Arial" panose="020B0604020202020204" pitchFamily="34" charset="0"/>
              <a:buChar char="•"/>
            </a:pPr>
            <a:r>
              <a:rPr lang="en-GB" sz="3000" b="1" dirty="0">
                <a:solidFill>
                  <a:srgbClr val="FFFFFF"/>
                </a:solidFill>
              </a:rPr>
              <a:t>What is an Operating System.</a:t>
            </a:r>
          </a:p>
        </p:txBody>
      </p:sp>
      <p:sp>
        <p:nvSpPr>
          <p:cNvPr id="4" name="TextBox 3">
            <a:extLst>
              <a:ext uri="{FF2B5EF4-FFF2-40B4-BE49-F238E27FC236}">
                <a16:creationId xmlns:a16="http://schemas.microsoft.com/office/drawing/2014/main" id="{52C55724-8F91-B44E-856B-5DBB00CFD8DA}"/>
              </a:ext>
            </a:extLst>
          </p:cNvPr>
          <p:cNvSpPr txBox="1"/>
          <p:nvPr/>
        </p:nvSpPr>
        <p:spPr>
          <a:xfrm>
            <a:off x="472190" y="332656"/>
            <a:ext cx="8086982" cy="584775"/>
          </a:xfrm>
          <a:prstGeom prst="rect">
            <a:avLst/>
          </a:prstGeom>
          <a:noFill/>
        </p:spPr>
        <p:txBody>
          <a:bodyPr wrap="square" rtlCol="0">
            <a:spAutoFit/>
          </a:bodyPr>
          <a:lstStyle/>
          <a:p>
            <a:pPr algn="ctr"/>
            <a:r>
              <a:rPr lang="en-US" sz="3200" b="1" dirty="0"/>
              <a:t>Command Line Interface (CLI)?</a:t>
            </a:r>
            <a:endParaRPr lang="en-US" dirty="0"/>
          </a:p>
        </p:txBody>
      </p:sp>
      <p:sp>
        <p:nvSpPr>
          <p:cNvPr id="7" name="Rectangle 6">
            <a:extLst>
              <a:ext uri="{FF2B5EF4-FFF2-40B4-BE49-F238E27FC236}">
                <a16:creationId xmlns:a16="http://schemas.microsoft.com/office/drawing/2014/main" id="{39F24710-E508-C040-8459-19A073AFA083}"/>
              </a:ext>
            </a:extLst>
          </p:cNvPr>
          <p:cNvSpPr/>
          <p:nvPr/>
        </p:nvSpPr>
        <p:spPr>
          <a:xfrm>
            <a:off x="685948" y="1081786"/>
            <a:ext cx="8062515" cy="5043047"/>
          </a:xfrm>
          <a:prstGeom prst="rect">
            <a:avLst/>
          </a:prstGeom>
        </p:spPr>
        <p:txBody>
          <a:bodyPr wrap="square">
            <a:spAutoFit/>
          </a:bodyPr>
          <a:lstStyle/>
          <a:p>
            <a:pPr marL="342900" indent="-342900" algn="just">
              <a:lnSpc>
                <a:spcPct val="150000"/>
              </a:lnSpc>
              <a:buFont typeface="Arial" panose="020B0604020202020204" pitchFamily="34" charset="0"/>
              <a:buChar char="•"/>
            </a:pPr>
            <a:r>
              <a:rPr lang="en-US" altLang="en-US" sz="1700" dirty="0"/>
              <a:t>The commands in the modern Windows Command Line interface are like the DOS commands, but there are some differences and some completely new commands.</a:t>
            </a:r>
          </a:p>
          <a:p>
            <a:pPr marL="342900" indent="-342900" algn="just">
              <a:lnSpc>
                <a:spcPct val="150000"/>
              </a:lnSpc>
              <a:buFont typeface="Arial" panose="020B0604020202020204" pitchFamily="34" charset="0"/>
              <a:buChar char="•"/>
            </a:pPr>
            <a:r>
              <a:rPr lang="en-US" altLang="en-US" sz="1700" dirty="0"/>
              <a:t>CLI commands may be used to </a:t>
            </a:r>
          </a:p>
          <a:p>
            <a:pPr marL="342900" indent="-342900" algn="just">
              <a:lnSpc>
                <a:spcPct val="150000"/>
              </a:lnSpc>
              <a:buFont typeface="Arial" panose="020B0604020202020204" pitchFamily="34" charset="0"/>
              <a:buChar char="•"/>
            </a:pPr>
            <a:r>
              <a:rPr lang="en-US" altLang="en-US" sz="1700" dirty="0"/>
              <a:t>start a program</a:t>
            </a:r>
          </a:p>
          <a:p>
            <a:pPr marL="342900" indent="-342900" algn="just">
              <a:lnSpc>
                <a:spcPct val="150000"/>
              </a:lnSpc>
              <a:buFont typeface="Arial" panose="020B0604020202020204" pitchFamily="34" charset="0"/>
              <a:buChar char="•"/>
            </a:pPr>
            <a:r>
              <a:rPr lang="en-US" altLang="en-US" sz="1700" dirty="0"/>
              <a:t>create a folder</a:t>
            </a:r>
          </a:p>
          <a:p>
            <a:pPr marL="342900" indent="-342900" algn="just">
              <a:lnSpc>
                <a:spcPct val="150000"/>
              </a:lnSpc>
              <a:buFont typeface="Arial" panose="020B0604020202020204" pitchFamily="34" charset="0"/>
              <a:buChar char="•"/>
            </a:pPr>
            <a:r>
              <a:rPr lang="en-US" altLang="en-US" sz="1700" dirty="0"/>
              <a:t>remove a folder</a:t>
            </a:r>
          </a:p>
          <a:p>
            <a:pPr marL="342900" indent="-342900" algn="just">
              <a:lnSpc>
                <a:spcPct val="150000"/>
              </a:lnSpc>
              <a:buFont typeface="Arial" panose="020B0604020202020204" pitchFamily="34" charset="0"/>
              <a:buChar char="•"/>
            </a:pPr>
            <a:r>
              <a:rPr lang="en-US" altLang="en-US" sz="1700" dirty="0"/>
              <a:t>copy a file</a:t>
            </a:r>
          </a:p>
          <a:p>
            <a:pPr marL="342900" indent="-342900" algn="just">
              <a:lnSpc>
                <a:spcPct val="150000"/>
              </a:lnSpc>
              <a:buFont typeface="Arial" panose="020B0604020202020204" pitchFamily="34" charset="0"/>
              <a:buChar char="•"/>
            </a:pPr>
            <a:r>
              <a:rPr lang="en-US" altLang="en-US" sz="1700" dirty="0"/>
              <a:t>remove a file</a:t>
            </a:r>
          </a:p>
          <a:p>
            <a:pPr marL="342900" indent="-342900" algn="just">
              <a:lnSpc>
                <a:spcPct val="150000"/>
              </a:lnSpc>
              <a:buFont typeface="Arial" panose="020B0604020202020204" pitchFamily="34" charset="0"/>
              <a:buChar char="•"/>
            </a:pPr>
            <a:r>
              <a:rPr lang="en-US" altLang="en-US" sz="1700" dirty="0"/>
              <a:t>rename a file </a:t>
            </a:r>
          </a:p>
          <a:p>
            <a:pPr marL="285750" indent="-285750">
              <a:buFont typeface="Arial" panose="020B0604020202020204" pitchFamily="34" charset="0"/>
              <a:buChar char="•"/>
            </a:pPr>
            <a:endParaRPr lang="en-US" altLang="en-US" sz="1700" dirty="0"/>
          </a:p>
          <a:p>
            <a:pPr marL="285750" indent="-285750">
              <a:buFont typeface="Arial" panose="020B0604020202020204" pitchFamily="34" charset="0"/>
              <a:buChar char="•"/>
            </a:pPr>
            <a:r>
              <a:rPr lang="en-US" altLang="en-US" sz="1700" dirty="0"/>
              <a:t>CLI commands are useful or required for many administrative or programming tasks</a:t>
            </a:r>
          </a:p>
          <a:p>
            <a:pPr marL="285750" indent="-285750">
              <a:buFont typeface="Arial" panose="020B0604020202020204" pitchFamily="34" charset="0"/>
              <a:buChar char="•"/>
            </a:pPr>
            <a:endParaRPr lang="en-US" altLang="en-US" sz="1700" dirty="0"/>
          </a:p>
          <a:p>
            <a:pPr marL="285750" indent="-285750">
              <a:buFont typeface="Arial" panose="020B0604020202020204" pitchFamily="34" charset="0"/>
              <a:buChar char="•"/>
            </a:pPr>
            <a:r>
              <a:rPr lang="en-US" altLang="en-US" sz="1700" dirty="0"/>
              <a:t>CLI commands one can write programs to automate many administrative tasks.</a:t>
            </a:r>
          </a:p>
          <a:p>
            <a:pPr algn="just">
              <a:lnSpc>
                <a:spcPct val="150000"/>
              </a:lnSpc>
            </a:pPr>
            <a:endParaRPr lang="en-US" altLang="en-US" dirty="0"/>
          </a:p>
        </p:txBody>
      </p:sp>
      <p:pic>
        <p:nvPicPr>
          <p:cNvPr id="5" name="Picture 4">
            <a:extLst>
              <a:ext uri="{FF2B5EF4-FFF2-40B4-BE49-F238E27FC236}">
                <a16:creationId xmlns:a16="http://schemas.microsoft.com/office/drawing/2014/main" id="{CE94CE66-C7ED-18CE-4CC6-B2AB49169F00}"/>
              </a:ext>
            </a:extLst>
          </p:cNvPr>
          <p:cNvPicPr>
            <a:picLocks noChangeAspect="1"/>
          </p:cNvPicPr>
          <p:nvPr/>
        </p:nvPicPr>
        <p:blipFill>
          <a:blip r:embed="rId3"/>
          <a:stretch>
            <a:fillRect/>
          </a:stretch>
        </p:blipFill>
        <p:spPr>
          <a:xfrm>
            <a:off x="3431370" y="2708920"/>
            <a:ext cx="5162682" cy="2119940"/>
          </a:xfrm>
          <a:prstGeom prst="rect">
            <a:avLst/>
          </a:prstGeom>
        </p:spPr>
      </p:pic>
    </p:spTree>
    <p:extLst>
      <p:ext uri="{BB962C8B-B14F-4D97-AF65-F5344CB8AC3E}">
        <p14:creationId xmlns:p14="http://schemas.microsoft.com/office/powerpoint/2010/main" val="3261343396"/>
      </p:ext>
    </p:extLst>
  </p:cSld>
  <p:clrMapOvr>
    <a:masterClrMapping/>
  </p:clrMapOvr>
  <p:transition spd="med">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D7E829-1D51-40B8-E599-028699BFE555}"/>
              </a:ext>
            </a:extLst>
          </p:cNvPr>
          <p:cNvSpPr>
            <a:spLocks noGrp="1"/>
          </p:cNvSpPr>
          <p:nvPr>
            <p:ph type="title"/>
          </p:nvPr>
        </p:nvSpPr>
        <p:spPr/>
        <p:txBody>
          <a:bodyPr/>
          <a:lstStyle/>
          <a:p>
            <a:pPr algn="ctr"/>
            <a:r>
              <a:rPr lang="en-GB" b="1" dirty="0"/>
              <a:t>Using the CLI</a:t>
            </a:r>
            <a:r>
              <a:rPr lang="en-GB" dirty="0"/>
              <a:t> </a:t>
            </a:r>
          </a:p>
        </p:txBody>
      </p:sp>
      <p:sp>
        <p:nvSpPr>
          <p:cNvPr id="3" name="Content Placeholder 2">
            <a:extLst>
              <a:ext uri="{FF2B5EF4-FFF2-40B4-BE49-F238E27FC236}">
                <a16:creationId xmlns:a16="http://schemas.microsoft.com/office/drawing/2014/main" id="{2D9BC5EE-18B5-8F88-061C-2AAFB085080D}"/>
              </a:ext>
            </a:extLst>
          </p:cNvPr>
          <p:cNvSpPr>
            <a:spLocks noGrp="1"/>
          </p:cNvSpPr>
          <p:nvPr>
            <p:ph idx="1"/>
          </p:nvPr>
        </p:nvSpPr>
        <p:spPr>
          <a:xfrm>
            <a:off x="395536" y="1412776"/>
            <a:ext cx="8424936" cy="4608512"/>
          </a:xfrm>
        </p:spPr>
        <p:txBody>
          <a:bodyPr/>
          <a:lstStyle/>
          <a:p>
            <a:pPr algn="just"/>
            <a:r>
              <a:rPr lang="en-GB" sz="1600" b="1" dirty="0"/>
              <a:t>One of the following should open the CLI window</a:t>
            </a:r>
          </a:p>
          <a:p>
            <a:pPr algn="just"/>
            <a:endParaRPr lang="en-GB" sz="1400" dirty="0"/>
          </a:p>
          <a:p>
            <a:pPr marL="0" indent="0" algn="just">
              <a:lnSpc>
                <a:spcPct val="150000"/>
              </a:lnSpc>
              <a:buNone/>
            </a:pPr>
            <a:r>
              <a:rPr lang="en-GB" sz="1600" dirty="0"/>
              <a:t>1.  On the Start menu, type  </a:t>
            </a:r>
            <a:r>
              <a:rPr lang="en-GB" sz="1600" b="1" dirty="0">
                <a:solidFill>
                  <a:schemeClr val="bg2">
                    <a:lumMod val="75000"/>
                  </a:schemeClr>
                </a:solidFill>
              </a:rPr>
              <a:t>Command Prompt </a:t>
            </a:r>
            <a:r>
              <a:rPr lang="en-GB" sz="1600" dirty="0"/>
              <a:t>in the search field.</a:t>
            </a:r>
          </a:p>
          <a:p>
            <a:pPr marL="0" indent="0" algn="just">
              <a:lnSpc>
                <a:spcPct val="150000"/>
              </a:lnSpc>
              <a:buNone/>
            </a:pPr>
            <a:r>
              <a:rPr lang="en-GB" sz="1600" dirty="0"/>
              <a:t>2.  On the Start menu → Windows System → Command Prompt.</a:t>
            </a:r>
          </a:p>
          <a:p>
            <a:pPr marL="0" indent="0" algn="just">
              <a:lnSpc>
                <a:spcPct val="150000"/>
              </a:lnSpc>
              <a:buNone/>
            </a:pPr>
            <a:r>
              <a:rPr lang="en-GB" sz="1600" dirty="0"/>
              <a:t>3. On the  Start menu → All Programs → Accessories → Command Prompt.</a:t>
            </a:r>
          </a:p>
          <a:p>
            <a:pPr marL="0" indent="0" algn="just">
              <a:lnSpc>
                <a:spcPct val="150000"/>
              </a:lnSpc>
              <a:buNone/>
            </a:pPr>
            <a:r>
              <a:rPr lang="en-GB" sz="1600" dirty="0"/>
              <a:t>4. On the Start screen, hover your mouse in the lower-left corner of the screen, and click the down arrow that appears (on a touch screen, instead flick up from the bottom of the screen). The Apps page should open. Click on Command Prompt in the Windows System section.</a:t>
            </a:r>
          </a:p>
          <a:p>
            <a:pPr marL="0" indent="0" algn="just">
              <a:lnSpc>
                <a:spcPct val="150000"/>
              </a:lnSpc>
              <a:buNone/>
            </a:pPr>
            <a:r>
              <a:rPr lang="en-GB" sz="1600" dirty="0"/>
              <a:t>5. Hold the special Windows key on your keyboard and press the "X" key. Choose "</a:t>
            </a:r>
            <a:r>
              <a:rPr lang="en-GB" sz="1600" b="1" dirty="0">
                <a:solidFill>
                  <a:schemeClr val="bg2">
                    <a:lumMod val="75000"/>
                  </a:schemeClr>
                </a:solidFill>
              </a:rPr>
              <a:t>Command Prompt" </a:t>
            </a:r>
            <a:r>
              <a:rPr lang="en-GB" sz="1600" dirty="0"/>
              <a:t>from the pop-up menu.</a:t>
            </a:r>
          </a:p>
          <a:p>
            <a:pPr marL="0" indent="0" algn="just">
              <a:lnSpc>
                <a:spcPct val="150000"/>
              </a:lnSpc>
              <a:buNone/>
            </a:pPr>
            <a:r>
              <a:rPr lang="en-GB" sz="1600" dirty="0"/>
              <a:t>6. Hold the Windows key and press the </a:t>
            </a:r>
            <a:r>
              <a:rPr lang="en-GB" sz="1600" b="1" dirty="0">
                <a:solidFill>
                  <a:schemeClr val="bg2">
                    <a:lumMod val="75000"/>
                  </a:schemeClr>
                </a:solidFill>
              </a:rPr>
              <a:t>"R"</a:t>
            </a:r>
            <a:r>
              <a:rPr lang="en-GB" sz="1600" dirty="0"/>
              <a:t> key to get a </a:t>
            </a:r>
            <a:r>
              <a:rPr lang="en-GB" sz="1600" b="1" dirty="0">
                <a:solidFill>
                  <a:schemeClr val="bg2">
                    <a:lumMod val="75000"/>
                  </a:schemeClr>
                </a:solidFill>
              </a:rPr>
              <a:t>"Run" </a:t>
            </a:r>
            <a:r>
              <a:rPr lang="en-GB" sz="1600" dirty="0"/>
              <a:t>window. Type </a:t>
            </a:r>
            <a:r>
              <a:rPr lang="en-GB" sz="1600" b="1" dirty="0">
                <a:solidFill>
                  <a:schemeClr val="bg2">
                    <a:lumMod val="75000"/>
                  </a:schemeClr>
                </a:solidFill>
              </a:rPr>
              <a:t>"</a:t>
            </a:r>
            <a:r>
              <a:rPr lang="en-GB" sz="1600" b="1" dirty="0" err="1">
                <a:solidFill>
                  <a:schemeClr val="bg2">
                    <a:lumMod val="75000"/>
                  </a:schemeClr>
                </a:solidFill>
              </a:rPr>
              <a:t>cmd</a:t>
            </a:r>
            <a:r>
              <a:rPr lang="en-GB" sz="1600" b="1" dirty="0">
                <a:solidFill>
                  <a:schemeClr val="bg2">
                    <a:lumMod val="75000"/>
                  </a:schemeClr>
                </a:solidFill>
              </a:rPr>
              <a:t>" </a:t>
            </a:r>
            <a:r>
              <a:rPr lang="en-GB" sz="1600" dirty="0"/>
              <a:t>in the box, and click the OK key.</a:t>
            </a:r>
          </a:p>
          <a:p>
            <a:endParaRPr lang="en-GB" dirty="0"/>
          </a:p>
        </p:txBody>
      </p:sp>
      <p:sp>
        <p:nvSpPr>
          <p:cNvPr id="4" name="Slide Number Placeholder 3">
            <a:extLst>
              <a:ext uri="{FF2B5EF4-FFF2-40B4-BE49-F238E27FC236}">
                <a16:creationId xmlns:a16="http://schemas.microsoft.com/office/drawing/2014/main" id="{C6307B66-63AA-048F-1A36-710F745F0C0F}"/>
              </a:ext>
            </a:extLst>
          </p:cNvPr>
          <p:cNvSpPr>
            <a:spLocks noGrp="1"/>
          </p:cNvSpPr>
          <p:nvPr>
            <p:ph type="sldNum" sz="quarter" idx="12"/>
          </p:nvPr>
        </p:nvSpPr>
        <p:spPr/>
        <p:txBody>
          <a:bodyPr/>
          <a:lstStyle/>
          <a:p>
            <a:pPr>
              <a:defRPr/>
            </a:pPr>
            <a:fld id="{209E3514-13E9-4799-AF64-73381773B862}" type="slidenum">
              <a:rPr lang="en-US" smtClean="0"/>
              <a:pPr>
                <a:defRPr/>
              </a:pPr>
              <a:t>14</a:t>
            </a:fld>
            <a:endParaRPr lang="en-US"/>
          </a:p>
        </p:txBody>
      </p:sp>
    </p:spTree>
    <p:extLst>
      <p:ext uri="{BB962C8B-B14F-4D97-AF65-F5344CB8AC3E}">
        <p14:creationId xmlns:p14="http://schemas.microsoft.com/office/powerpoint/2010/main" val="1416742389"/>
      </p:ext>
    </p:extLst>
  </p:cSld>
  <p:clrMapOvr>
    <a:masterClrMapping/>
  </p:clrMapOvr>
  <p:transition spd="med">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fontScale="90000"/>
          </a:bodyPr>
          <a:lstStyle/>
          <a:p>
            <a:r>
              <a:rPr lang="en-GB" sz="3000" b="1" dirty="0">
                <a:solidFill>
                  <a:srgbClr val="FFFFFF"/>
                </a:solidFill>
              </a:rPr>
              <a:t>Q. What does an Operating </a:t>
            </a:r>
            <a:r>
              <a:rPr lang="en-GB" sz="3000" b="1" dirty="0" err="1">
                <a:solidFill>
                  <a:srgbClr val="FFFFFF"/>
                </a:solidFill>
              </a:rPr>
              <a:t>Syste</a:t>
            </a:r>
            <a:br>
              <a:rPr lang="en-GB" sz="3000" b="1" dirty="0">
                <a:solidFill>
                  <a:srgbClr val="FFFFFF"/>
                </a:solidFill>
              </a:rPr>
            </a:br>
            <a:br>
              <a:rPr lang="en-GB" sz="3000" b="1" dirty="0">
                <a:solidFill>
                  <a:srgbClr val="FFFFFF"/>
                </a:solidFill>
              </a:rPr>
            </a:br>
            <a:r>
              <a:rPr lang="en-GB" sz="3000" b="1" dirty="0">
                <a:solidFill>
                  <a:srgbClr val="FFFFFF"/>
                </a:solidFill>
              </a:rPr>
              <a:t>m do?</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67063" y="1123553"/>
            <a:ext cx="7886700" cy="4270596"/>
          </a:xfrm>
        </p:spPr>
        <p:txBody>
          <a:bodyPr>
            <a:normAutofit fontScale="77500" lnSpcReduction="20000"/>
          </a:bodyPr>
          <a:lstStyle/>
          <a:p>
            <a:pPr algn="just"/>
            <a:r>
              <a:rPr lang="en-GB" sz="2400" dirty="0"/>
              <a:t>On Windows, you probably see a &gt;, like this, this is the prompt</a:t>
            </a:r>
          </a:p>
          <a:p>
            <a:pPr marL="0" indent="0" algn="just">
              <a:buNone/>
            </a:pPr>
            <a:endParaRPr lang="en-GB" sz="2400" dirty="0"/>
          </a:p>
          <a:p>
            <a:pPr marL="0" indent="0" algn="just">
              <a:buNone/>
            </a:pPr>
            <a:endParaRPr lang="en-GB" sz="2400" dirty="0"/>
          </a:p>
          <a:p>
            <a:pPr marL="0" indent="0" algn="just">
              <a:buNone/>
            </a:pPr>
            <a:endParaRPr lang="en-GB" sz="2400" dirty="0"/>
          </a:p>
          <a:p>
            <a:pPr marL="0" indent="0" algn="just">
              <a:buNone/>
            </a:pPr>
            <a:endParaRPr lang="en-GB" sz="2400" dirty="0"/>
          </a:p>
          <a:p>
            <a:pPr marL="0" indent="0" algn="just">
              <a:buNone/>
            </a:pPr>
            <a:endParaRPr lang="en-GB" sz="2400" dirty="0"/>
          </a:p>
          <a:p>
            <a:pPr marL="0" indent="0" algn="just">
              <a:buNone/>
            </a:pPr>
            <a:endParaRPr lang="en-GB" sz="2900" dirty="0"/>
          </a:p>
          <a:p>
            <a:pPr algn="just"/>
            <a:endParaRPr lang="en-GB" sz="2600" dirty="0"/>
          </a:p>
          <a:p>
            <a:pPr algn="just"/>
            <a:r>
              <a:rPr lang="en-GB" sz="2600" dirty="0"/>
              <a:t>Each command will be prepended by a $ or &gt; and one space, but you should not type it. Your computer will do it for you.</a:t>
            </a:r>
          </a:p>
          <a:p>
            <a:pPr algn="just"/>
            <a:endParaRPr lang="en-GB" sz="2600" dirty="0"/>
          </a:p>
          <a:p>
            <a:pPr algn="just"/>
            <a:r>
              <a:rPr lang="en-GB" sz="2600" dirty="0"/>
              <a:t>The part up to and including the $ or the &gt; is called the </a:t>
            </a:r>
            <a:r>
              <a:rPr lang="en-GB" sz="2600" i="1" dirty="0">
                <a:solidFill>
                  <a:schemeClr val="bg2">
                    <a:lumMod val="75000"/>
                  </a:schemeClr>
                </a:solidFill>
              </a:rPr>
              <a:t>command line prompt</a:t>
            </a:r>
            <a:r>
              <a:rPr lang="en-GB" sz="2600" dirty="0"/>
              <a:t>, or</a:t>
            </a:r>
            <a:r>
              <a:rPr lang="en-GB" sz="2600" dirty="0">
                <a:solidFill>
                  <a:schemeClr val="bg2">
                    <a:lumMod val="75000"/>
                  </a:schemeClr>
                </a:solidFill>
              </a:rPr>
              <a:t> </a:t>
            </a:r>
            <a:r>
              <a:rPr lang="en-GB" sz="2600" i="1" dirty="0">
                <a:solidFill>
                  <a:schemeClr val="bg2">
                    <a:lumMod val="75000"/>
                  </a:schemeClr>
                </a:solidFill>
              </a:rPr>
              <a:t>prompt</a:t>
            </a:r>
            <a:r>
              <a:rPr lang="en-GB" sz="2600" dirty="0">
                <a:solidFill>
                  <a:schemeClr val="bg2">
                    <a:lumMod val="75000"/>
                  </a:schemeClr>
                </a:solidFill>
              </a:rPr>
              <a:t> </a:t>
            </a:r>
            <a:r>
              <a:rPr lang="en-GB" sz="2600" dirty="0"/>
              <a:t>for short. It prompts you to input something there</a:t>
            </a:r>
          </a:p>
          <a:p>
            <a:pPr marL="0" indent="0" algn="just">
              <a:buNone/>
            </a:pPr>
            <a:endParaRPr lang="en-GB" sz="2600" dirty="0"/>
          </a:p>
          <a:p>
            <a:pPr algn="just"/>
            <a:r>
              <a:rPr lang="en-GB" sz="2600" dirty="0"/>
              <a:t>Type in the command after the prompt and press ENTER to execute</a:t>
            </a:r>
          </a:p>
          <a:p>
            <a:pPr marL="0" indent="0" algn="just">
              <a:buNone/>
            </a:pPr>
            <a:endParaRPr lang="en-GB" sz="2400" dirty="0"/>
          </a:p>
        </p:txBody>
      </p:sp>
      <p:sp>
        <p:nvSpPr>
          <p:cNvPr id="9" name="TextBox 8">
            <a:extLst>
              <a:ext uri="{FF2B5EF4-FFF2-40B4-BE49-F238E27FC236}">
                <a16:creationId xmlns:a16="http://schemas.microsoft.com/office/drawing/2014/main" id="{86AD65B5-688C-3C46-9541-89E3380415DB}"/>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CLI - Prompt</a:t>
            </a:r>
            <a:endParaRPr lang="en-US" dirty="0"/>
          </a:p>
        </p:txBody>
      </p:sp>
      <p:pic>
        <p:nvPicPr>
          <p:cNvPr id="5" name="Picture 4">
            <a:extLst>
              <a:ext uri="{FF2B5EF4-FFF2-40B4-BE49-F238E27FC236}">
                <a16:creationId xmlns:a16="http://schemas.microsoft.com/office/drawing/2014/main" id="{43CF597B-E240-9C1E-FB3A-C82F0D6A17A7}"/>
              </a:ext>
            </a:extLst>
          </p:cNvPr>
          <p:cNvPicPr>
            <a:picLocks noChangeAspect="1"/>
          </p:cNvPicPr>
          <p:nvPr/>
        </p:nvPicPr>
        <p:blipFill>
          <a:blip r:embed="rId3"/>
          <a:stretch>
            <a:fillRect/>
          </a:stretch>
        </p:blipFill>
        <p:spPr>
          <a:xfrm>
            <a:off x="861018" y="1462552"/>
            <a:ext cx="7692745" cy="1462392"/>
          </a:xfrm>
          <a:prstGeom prst="rect">
            <a:avLst/>
          </a:prstGeom>
        </p:spPr>
      </p:pic>
    </p:spTree>
    <p:extLst>
      <p:ext uri="{BB962C8B-B14F-4D97-AF65-F5344CB8AC3E}">
        <p14:creationId xmlns:p14="http://schemas.microsoft.com/office/powerpoint/2010/main" val="1898145106"/>
      </p:ext>
    </p:extLst>
  </p:cSld>
  <p:clrMapOvr>
    <a:masterClrMapping/>
  </p:clrMapOvr>
  <p:transition spd="med">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755576" y="930062"/>
            <a:ext cx="7886700" cy="4270596"/>
          </a:xfrm>
        </p:spPr>
        <p:txBody>
          <a:bodyPr>
            <a:normAutofit/>
          </a:bodyPr>
          <a:lstStyle/>
          <a:p>
            <a:pPr algn="just"/>
            <a:r>
              <a:rPr lang="en-US" altLang="en-US" sz="2000" dirty="0"/>
              <a:t>The "c:\&gt;" in the picture is called the "prompt" </a:t>
            </a:r>
            <a:br>
              <a:rPr lang="en-US" altLang="en-US" sz="2000" dirty="0"/>
            </a:br>
            <a:r>
              <a:rPr lang="en-US" altLang="en-US" sz="2000" i="1" dirty="0"/>
              <a:t>(your prompt may look slightly different, such as "d:\&gt;", "c:\</a:t>
            </a:r>
            <a:r>
              <a:rPr lang="en-US" altLang="en-US" sz="2000" i="1" dirty="0" err="1"/>
              <a:t>somefolder</a:t>
            </a:r>
            <a:r>
              <a:rPr lang="en-US" altLang="en-US" sz="2000" i="1" dirty="0"/>
              <a:t>&gt;" or something similar).  </a:t>
            </a:r>
          </a:p>
          <a:p>
            <a:pPr algn="just"/>
            <a:r>
              <a:rPr lang="en-US" altLang="en-US" sz="2000" dirty="0"/>
              <a:t>The prompt is automatically displayed by the computer.</a:t>
            </a:r>
          </a:p>
          <a:p>
            <a:pPr algn="just"/>
            <a:r>
              <a:rPr lang="en-US" altLang="en-US" sz="2000" dirty="0"/>
              <a:t>You type your commands after the prompt.</a:t>
            </a:r>
          </a:p>
          <a:p>
            <a:pPr algn="just"/>
            <a:r>
              <a:rPr lang="en-US" altLang="en-US" sz="2000" dirty="0"/>
              <a:t>In order for a command you typed to do anything, you must press the "ENTER" key.</a:t>
            </a:r>
          </a:p>
          <a:p>
            <a:pPr algn="just"/>
            <a:r>
              <a:rPr lang="en-US" altLang="en-US" sz="2000" dirty="0"/>
              <a:t>Commands may be entered either in UPPERCASE, </a:t>
            </a:r>
            <a:r>
              <a:rPr lang="en-US" altLang="en-US" sz="2000" dirty="0" err="1"/>
              <a:t>lowercase.or</a:t>
            </a:r>
            <a:r>
              <a:rPr lang="en-US" altLang="en-US" sz="2000" dirty="0"/>
              <a:t> </a:t>
            </a:r>
            <a:r>
              <a:rPr lang="en-US" altLang="en-US" sz="2000" dirty="0" err="1"/>
              <a:t>MiXeDcAsE</a:t>
            </a:r>
            <a:endParaRPr lang="en-US" altLang="en-US" sz="2000" dirty="0"/>
          </a:p>
          <a:p>
            <a:pPr marL="0" indent="0" algn="just">
              <a:buNone/>
            </a:pPr>
            <a:endParaRPr lang="en-GB" sz="2000" dirty="0"/>
          </a:p>
        </p:txBody>
      </p:sp>
      <p:sp>
        <p:nvSpPr>
          <p:cNvPr id="9" name="TextBox 8">
            <a:extLst>
              <a:ext uri="{FF2B5EF4-FFF2-40B4-BE49-F238E27FC236}">
                <a16:creationId xmlns:a16="http://schemas.microsoft.com/office/drawing/2014/main" id="{86AD65B5-688C-3C46-9541-89E3380415DB}"/>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CLI - Prompt</a:t>
            </a:r>
            <a:endParaRPr lang="en-US" dirty="0"/>
          </a:p>
        </p:txBody>
      </p:sp>
      <p:pic>
        <p:nvPicPr>
          <p:cNvPr id="8" name="Picture 4">
            <a:extLst>
              <a:ext uri="{FF2B5EF4-FFF2-40B4-BE49-F238E27FC236}">
                <a16:creationId xmlns:a16="http://schemas.microsoft.com/office/drawing/2014/main" id="{CCC383EB-085F-C442-BDD7-916D9F3E2E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5126" y="4077071"/>
            <a:ext cx="7467600" cy="17083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Oval 5">
            <a:extLst>
              <a:ext uri="{FF2B5EF4-FFF2-40B4-BE49-F238E27FC236}">
                <a16:creationId xmlns:a16="http://schemas.microsoft.com/office/drawing/2014/main" id="{B5B4D7E8-8AA0-AE4C-83C1-E1E659B3DC24}"/>
              </a:ext>
            </a:extLst>
          </p:cNvPr>
          <p:cNvSpPr>
            <a:spLocks noChangeArrowheads="1"/>
          </p:cNvSpPr>
          <p:nvPr/>
        </p:nvSpPr>
        <p:spPr bwMode="auto">
          <a:xfrm>
            <a:off x="828092" y="4365104"/>
            <a:ext cx="814004" cy="381000"/>
          </a:xfrm>
          <a:prstGeom prst="ellipse">
            <a:avLst/>
          </a:prstGeom>
          <a:noFill/>
          <a:ln w="25400">
            <a:solidFill>
              <a:srgbClr val="FF00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Tree>
    <p:extLst>
      <p:ext uri="{BB962C8B-B14F-4D97-AF65-F5344CB8AC3E}">
        <p14:creationId xmlns:p14="http://schemas.microsoft.com/office/powerpoint/2010/main" val="2151262934"/>
      </p:ext>
    </p:extLst>
  </p:cSld>
  <p:clrMapOvr>
    <a:masterClrMapping/>
  </p:clrMapOvr>
  <p:transition spd="med">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Q. What does an Operating System do?</a:t>
            </a:r>
          </a:p>
        </p:txBody>
      </p:sp>
      <p:sp>
        <p:nvSpPr>
          <p:cNvPr id="9" name="TextBox 8">
            <a:extLst>
              <a:ext uri="{FF2B5EF4-FFF2-40B4-BE49-F238E27FC236}">
                <a16:creationId xmlns:a16="http://schemas.microsoft.com/office/drawing/2014/main" id="{8DAECF83-A212-594F-A583-824E09C4A193}"/>
              </a:ext>
            </a:extLst>
          </p:cNvPr>
          <p:cNvSpPr txBox="1"/>
          <p:nvPr/>
        </p:nvSpPr>
        <p:spPr>
          <a:xfrm>
            <a:off x="861017" y="331000"/>
            <a:ext cx="7421963" cy="523220"/>
          </a:xfrm>
          <a:prstGeom prst="rect">
            <a:avLst/>
          </a:prstGeom>
          <a:noFill/>
        </p:spPr>
        <p:txBody>
          <a:bodyPr wrap="square" rtlCol="0">
            <a:spAutoFit/>
          </a:bodyPr>
          <a:lstStyle/>
          <a:p>
            <a:pPr algn="ctr"/>
            <a:r>
              <a:rPr lang="en-US" sz="2800" b="1" dirty="0"/>
              <a:t>Some Windows CLI Commands? </a:t>
            </a:r>
            <a:endParaRPr lang="en-US" sz="2800" dirty="0"/>
          </a:p>
        </p:txBody>
      </p:sp>
      <p:pic>
        <p:nvPicPr>
          <p:cNvPr id="6" name="Picture 5">
            <a:extLst>
              <a:ext uri="{FF2B5EF4-FFF2-40B4-BE49-F238E27FC236}">
                <a16:creationId xmlns:a16="http://schemas.microsoft.com/office/drawing/2014/main" id="{5022107F-6F99-4249-971A-BF5EF7587FD2}"/>
              </a:ext>
            </a:extLst>
          </p:cNvPr>
          <p:cNvPicPr>
            <a:picLocks noChangeAspect="1"/>
          </p:cNvPicPr>
          <p:nvPr/>
        </p:nvPicPr>
        <p:blipFill>
          <a:blip r:embed="rId3"/>
          <a:stretch>
            <a:fillRect/>
          </a:stretch>
        </p:blipFill>
        <p:spPr>
          <a:xfrm>
            <a:off x="536985" y="1229925"/>
            <a:ext cx="7810500" cy="4261334"/>
          </a:xfrm>
          <a:prstGeom prst="rect">
            <a:avLst/>
          </a:prstGeom>
        </p:spPr>
      </p:pic>
    </p:spTree>
    <p:extLst>
      <p:ext uri="{BB962C8B-B14F-4D97-AF65-F5344CB8AC3E}">
        <p14:creationId xmlns:p14="http://schemas.microsoft.com/office/powerpoint/2010/main" val="591056942"/>
      </p:ext>
    </p:extLst>
  </p:cSld>
  <p:clrMapOvr>
    <a:masterClrMapping/>
  </p:clrMapOvr>
  <p:transition spd="med">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73E4D-9BD3-C2E9-0891-72228620CA88}"/>
              </a:ext>
            </a:extLst>
          </p:cNvPr>
          <p:cNvSpPr>
            <a:spLocks noGrp="1"/>
          </p:cNvSpPr>
          <p:nvPr>
            <p:ph type="title"/>
          </p:nvPr>
        </p:nvSpPr>
        <p:spPr/>
        <p:txBody>
          <a:bodyPr/>
          <a:lstStyle/>
          <a:p>
            <a:r>
              <a:rPr lang="en-GB" dirty="0"/>
              <a:t>Activity </a:t>
            </a:r>
          </a:p>
        </p:txBody>
      </p:sp>
      <p:sp>
        <p:nvSpPr>
          <p:cNvPr id="3" name="Content Placeholder 2">
            <a:extLst>
              <a:ext uri="{FF2B5EF4-FFF2-40B4-BE49-F238E27FC236}">
                <a16:creationId xmlns:a16="http://schemas.microsoft.com/office/drawing/2014/main" id="{9B2905F3-4242-767E-7768-3F6457BEB973}"/>
              </a:ext>
            </a:extLst>
          </p:cNvPr>
          <p:cNvSpPr>
            <a:spLocks noGrp="1"/>
          </p:cNvSpPr>
          <p:nvPr>
            <p:ph idx="1"/>
          </p:nvPr>
        </p:nvSpPr>
        <p:spPr>
          <a:xfrm>
            <a:off x="467544" y="1340769"/>
            <a:ext cx="8047806" cy="4680520"/>
          </a:xfrm>
        </p:spPr>
        <p:txBody>
          <a:bodyPr/>
          <a:lstStyle/>
          <a:p>
            <a:r>
              <a:rPr lang="en-GB" sz="1800" dirty="0"/>
              <a:t>Execute the following commands, taking note of the output</a:t>
            </a:r>
          </a:p>
          <a:p>
            <a:pPr marL="342900" indent="-342900">
              <a:buAutoNum type="arabicPeriod"/>
            </a:pPr>
            <a:r>
              <a:rPr lang="en-GB" sz="1800" dirty="0"/>
              <a:t>cd</a:t>
            </a:r>
          </a:p>
          <a:p>
            <a:pPr marL="342900" indent="-342900">
              <a:buAutoNum type="arabicPeriod"/>
            </a:pPr>
            <a:r>
              <a:rPr lang="en-GB" sz="1800" dirty="0" err="1"/>
              <a:t>dir</a:t>
            </a:r>
            <a:endParaRPr lang="en-GB" sz="1800" dirty="0"/>
          </a:p>
          <a:p>
            <a:pPr marL="342900" indent="-342900">
              <a:buAutoNum type="arabicPeriod"/>
            </a:pPr>
            <a:r>
              <a:rPr lang="en-GB" sz="1800" dirty="0"/>
              <a:t>cd Desktop</a:t>
            </a:r>
          </a:p>
          <a:p>
            <a:pPr marL="342900" indent="-342900">
              <a:buAutoNum type="arabicPeriod"/>
            </a:pPr>
            <a:r>
              <a:rPr lang="en-GB" sz="1800" dirty="0"/>
              <a:t>echo This is new &gt; learn.txt</a:t>
            </a:r>
          </a:p>
          <a:p>
            <a:pPr marL="342900" indent="-342900">
              <a:buAutoNum type="arabicPeriod"/>
            </a:pPr>
            <a:r>
              <a:rPr lang="en-GB" sz="1800" dirty="0"/>
              <a:t>type learn.txt</a:t>
            </a:r>
          </a:p>
          <a:p>
            <a:pPr marL="342900" indent="-342900">
              <a:buAutoNum type="arabicPeriod"/>
            </a:pPr>
            <a:r>
              <a:rPr lang="en-GB" sz="1800" dirty="0" err="1"/>
              <a:t>mkdir</a:t>
            </a:r>
            <a:r>
              <a:rPr lang="en-GB" sz="1800" dirty="0"/>
              <a:t>   learning</a:t>
            </a:r>
          </a:p>
          <a:p>
            <a:pPr marL="342900" indent="-342900">
              <a:buAutoNum type="arabicPeriod"/>
            </a:pPr>
            <a:r>
              <a:rPr lang="en-GB" sz="1800" dirty="0"/>
              <a:t>copy learn.txt learning</a:t>
            </a:r>
          </a:p>
          <a:p>
            <a:pPr marL="342900" indent="-342900">
              <a:buAutoNum type="arabicPeriod"/>
            </a:pPr>
            <a:r>
              <a:rPr lang="en-GB" sz="1800" dirty="0"/>
              <a:t>cd learning</a:t>
            </a:r>
          </a:p>
          <a:p>
            <a:pPr marL="342900" indent="-342900">
              <a:buAutoNum type="arabicPeriod"/>
            </a:pPr>
            <a:r>
              <a:rPr lang="en-GB" sz="1800" dirty="0"/>
              <a:t>rename learn.txt  lessons</a:t>
            </a:r>
          </a:p>
          <a:p>
            <a:pPr marL="342900" indent="-342900">
              <a:buAutoNum type="arabicPeriod"/>
            </a:pPr>
            <a:r>
              <a:rPr lang="en-GB" sz="1800" dirty="0"/>
              <a:t>move lessons Desktop</a:t>
            </a:r>
          </a:p>
          <a:p>
            <a:pPr marL="342900" indent="-342900">
              <a:buAutoNum type="arabicPeriod"/>
            </a:pPr>
            <a:r>
              <a:rPr lang="en-GB" sz="1800" dirty="0" err="1"/>
              <a:t>cls</a:t>
            </a:r>
            <a:endParaRPr lang="en-GB" sz="1800" dirty="0"/>
          </a:p>
          <a:p>
            <a:pPr marL="0" indent="0">
              <a:buNone/>
            </a:pPr>
            <a:endParaRPr lang="en-GB" dirty="0"/>
          </a:p>
        </p:txBody>
      </p:sp>
      <p:sp>
        <p:nvSpPr>
          <p:cNvPr id="4" name="Slide Number Placeholder 3">
            <a:extLst>
              <a:ext uri="{FF2B5EF4-FFF2-40B4-BE49-F238E27FC236}">
                <a16:creationId xmlns:a16="http://schemas.microsoft.com/office/drawing/2014/main" id="{163C8558-9385-127F-07BD-42EBA24EAFE0}"/>
              </a:ext>
            </a:extLst>
          </p:cNvPr>
          <p:cNvSpPr>
            <a:spLocks noGrp="1"/>
          </p:cNvSpPr>
          <p:nvPr>
            <p:ph type="sldNum" sz="quarter" idx="12"/>
          </p:nvPr>
        </p:nvSpPr>
        <p:spPr/>
        <p:txBody>
          <a:bodyPr/>
          <a:lstStyle/>
          <a:p>
            <a:pPr>
              <a:defRPr/>
            </a:pPr>
            <a:fld id="{209E3514-13E9-4799-AF64-73381773B862}" type="slidenum">
              <a:rPr lang="en-US" smtClean="0"/>
              <a:pPr>
                <a:defRPr/>
              </a:pPr>
              <a:t>18</a:t>
            </a:fld>
            <a:endParaRPr lang="en-US"/>
          </a:p>
        </p:txBody>
      </p:sp>
    </p:spTree>
    <p:extLst>
      <p:ext uri="{BB962C8B-B14F-4D97-AF65-F5344CB8AC3E}">
        <p14:creationId xmlns:p14="http://schemas.microsoft.com/office/powerpoint/2010/main" val="2606792022"/>
      </p:ext>
    </p:extLst>
  </p:cSld>
  <p:clrMapOvr>
    <a:masterClrMapping/>
  </p:clrMapOvr>
  <p:transition spd="med">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95336-8178-B867-BF07-9A5253A3FA13}"/>
              </a:ext>
            </a:extLst>
          </p:cNvPr>
          <p:cNvSpPr>
            <a:spLocks noGrp="1"/>
          </p:cNvSpPr>
          <p:nvPr>
            <p:ph type="title"/>
          </p:nvPr>
        </p:nvSpPr>
        <p:spPr/>
        <p:txBody>
          <a:bodyPr/>
          <a:lstStyle/>
          <a:p>
            <a:r>
              <a:rPr lang="en-GB" dirty="0"/>
              <a:t>More commands </a:t>
            </a:r>
          </a:p>
        </p:txBody>
      </p:sp>
      <p:sp>
        <p:nvSpPr>
          <p:cNvPr id="3" name="Content Placeholder 2">
            <a:extLst>
              <a:ext uri="{FF2B5EF4-FFF2-40B4-BE49-F238E27FC236}">
                <a16:creationId xmlns:a16="http://schemas.microsoft.com/office/drawing/2014/main" id="{87548BA3-8833-D771-DF8B-C30C6938B4B2}"/>
              </a:ext>
            </a:extLst>
          </p:cNvPr>
          <p:cNvSpPr>
            <a:spLocks noGrp="1"/>
          </p:cNvSpPr>
          <p:nvPr>
            <p:ph idx="1"/>
          </p:nvPr>
        </p:nvSpPr>
        <p:spPr/>
        <p:txBody>
          <a:bodyPr/>
          <a:lstStyle/>
          <a:p>
            <a:r>
              <a:rPr lang="en-GB" dirty="0"/>
              <a:t>On </a:t>
            </a:r>
            <a:r>
              <a:rPr lang="en-GB" dirty="0" err="1"/>
              <a:t>cmd</a:t>
            </a:r>
            <a:r>
              <a:rPr lang="en-GB" dirty="0"/>
              <a:t>, execute the following commands and note the output</a:t>
            </a:r>
          </a:p>
          <a:p>
            <a:endParaRPr lang="en-GB" dirty="0"/>
          </a:p>
        </p:txBody>
      </p:sp>
      <p:graphicFrame>
        <p:nvGraphicFramePr>
          <p:cNvPr id="4" name="Table 3">
            <a:extLst>
              <a:ext uri="{FF2B5EF4-FFF2-40B4-BE49-F238E27FC236}">
                <a16:creationId xmlns:a16="http://schemas.microsoft.com/office/drawing/2014/main" id="{9AE5CC8D-348C-7ED0-C564-8843E20F9F9D}"/>
              </a:ext>
            </a:extLst>
          </p:cNvPr>
          <p:cNvGraphicFramePr>
            <a:graphicFrameLocks noGrp="1"/>
          </p:cNvGraphicFramePr>
          <p:nvPr/>
        </p:nvGraphicFramePr>
        <p:xfrm>
          <a:off x="611560" y="2636912"/>
          <a:ext cx="7200799" cy="2650998"/>
        </p:xfrm>
        <a:graphic>
          <a:graphicData uri="http://schemas.openxmlformats.org/drawingml/2006/table">
            <a:tbl>
              <a:tblPr firstRow="1" firstCol="1" bandRow="1">
                <a:tableStyleId>{793D81CF-94F2-401A-BA57-92F5A7B2D0C5}</a:tableStyleId>
              </a:tblPr>
              <a:tblGrid>
                <a:gridCol w="2400000">
                  <a:extLst>
                    <a:ext uri="{9D8B030D-6E8A-4147-A177-3AD203B41FA5}">
                      <a16:colId xmlns:a16="http://schemas.microsoft.com/office/drawing/2014/main" val="3104871262"/>
                    </a:ext>
                  </a:extLst>
                </a:gridCol>
                <a:gridCol w="2400000">
                  <a:extLst>
                    <a:ext uri="{9D8B030D-6E8A-4147-A177-3AD203B41FA5}">
                      <a16:colId xmlns:a16="http://schemas.microsoft.com/office/drawing/2014/main" val="716903347"/>
                    </a:ext>
                  </a:extLst>
                </a:gridCol>
                <a:gridCol w="2400799">
                  <a:extLst>
                    <a:ext uri="{9D8B030D-6E8A-4147-A177-3AD203B41FA5}">
                      <a16:colId xmlns:a16="http://schemas.microsoft.com/office/drawing/2014/main" val="625330418"/>
                    </a:ext>
                  </a:extLst>
                </a:gridCol>
              </a:tblGrid>
              <a:tr h="189357">
                <a:tc>
                  <a:txBody>
                    <a:bodyPr/>
                    <a:lstStyle/>
                    <a:p>
                      <a:pPr>
                        <a:lnSpc>
                          <a:spcPct val="107000"/>
                        </a:lnSpc>
                        <a:spcAft>
                          <a:spcPts val="800"/>
                        </a:spcAft>
                      </a:pPr>
                      <a:r>
                        <a:rPr lang="en-GB" sz="1100" kern="100" dirty="0">
                          <a:effectLst/>
                        </a:rPr>
                        <a:t>command</a:t>
                      </a: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GB" sz="1100" kern="100">
                          <a:effectLst/>
                        </a:rPr>
                        <a:t>Command </a:t>
                      </a:r>
                      <a:endParaRPr lang="en-GB"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GB" sz="1100" kern="100">
                          <a:effectLst/>
                        </a:rPr>
                        <a:t>Output/ description</a:t>
                      </a:r>
                      <a:endParaRPr lang="en-GB"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374102814"/>
                  </a:ext>
                </a:extLst>
              </a:tr>
              <a:tr h="189357">
                <a:tc>
                  <a:txBody>
                    <a:bodyPr/>
                    <a:lstStyle/>
                    <a:p>
                      <a:pPr>
                        <a:lnSpc>
                          <a:spcPct val="107000"/>
                        </a:lnSpc>
                        <a:spcAft>
                          <a:spcPts val="800"/>
                        </a:spcAft>
                      </a:pPr>
                      <a:r>
                        <a:rPr lang="en-GB" sz="1100" kern="100">
                          <a:effectLst/>
                        </a:rPr>
                        <a:t>cd desktop</a:t>
                      </a:r>
                      <a:endParaRPr lang="en-GB"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GB" sz="1100" kern="100">
                          <a:effectLst/>
                        </a:rPr>
                        <a:t> </a:t>
                      </a:r>
                      <a:endParaRPr lang="en-GB"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GB" sz="1100" kern="100">
                          <a:effectLst/>
                        </a:rPr>
                        <a:t> </a:t>
                      </a:r>
                      <a:endParaRPr lang="en-GB"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251959089"/>
                  </a:ext>
                </a:extLst>
              </a:tr>
              <a:tr h="189357">
                <a:tc>
                  <a:txBody>
                    <a:bodyPr/>
                    <a:lstStyle/>
                    <a:p>
                      <a:pPr>
                        <a:lnSpc>
                          <a:spcPct val="107000"/>
                        </a:lnSpc>
                        <a:spcAft>
                          <a:spcPts val="800"/>
                        </a:spcAft>
                      </a:pPr>
                      <a:r>
                        <a:rPr lang="en-GB" sz="1100" kern="100" dirty="0" err="1">
                          <a:effectLst/>
                        </a:rPr>
                        <a:t>systeminfo</a:t>
                      </a: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GB" sz="1100" kern="100">
                          <a:effectLst/>
                        </a:rPr>
                        <a:t> </a:t>
                      </a:r>
                      <a:endParaRPr lang="en-GB"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GB" sz="1100" kern="100">
                          <a:effectLst/>
                        </a:rPr>
                        <a:t> </a:t>
                      </a:r>
                      <a:endParaRPr lang="en-GB"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935995475"/>
                  </a:ext>
                </a:extLst>
              </a:tr>
              <a:tr h="189357">
                <a:tc>
                  <a:txBody>
                    <a:bodyPr/>
                    <a:lstStyle/>
                    <a:p>
                      <a:pPr>
                        <a:lnSpc>
                          <a:spcPct val="107000"/>
                        </a:lnSpc>
                        <a:spcAft>
                          <a:spcPts val="800"/>
                        </a:spcAft>
                      </a:pPr>
                      <a:r>
                        <a:rPr lang="en-GB" sz="1100" kern="100" dirty="0">
                          <a:effectLst/>
                        </a:rPr>
                        <a:t>ipconfig</a:t>
                      </a: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GB" sz="1100" kern="100">
                          <a:effectLst/>
                        </a:rPr>
                        <a:t> </a:t>
                      </a:r>
                      <a:endParaRPr lang="en-GB"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GB" sz="1100" kern="100">
                          <a:effectLst/>
                        </a:rPr>
                        <a:t> </a:t>
                      </a:r>
                      <a:endParaRPr lang="en-GB"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512407616"/>
                  </a:ext>
                </a:extLst>
              </a:tr>
              <a:tr h="189357">
                <a:tc>
                  <a:txBody>
                    <a:bodyPr/>
                    <a:lstStyle/>
                    <a:p>
                      <a:pPr>
                        <a:lnSpc>
                          <a:spcPct val="107000"/>
                        </a:lnSpc>
                        <a:spcAft>
                          <a:spcPts val="800"/>
                        </a:spcAft>
                      </a:pPr>
                      <a:r>
                        <a:rPr lang="en-GB" sz="1100" kern="100">
                          <a:effectLst/>
                        </a:rPr>
                        <a:t>del filename</a:t>
                      </a:r>
                      <a:endParaRPr lang="en-GB"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GB" sz="1100" kern="100">
                          <a:effectLst/>
                        </a:rPr>
                        <a:t> </a:t>
                      </a:r>
                      <a:endParaRPr lang="en-GB"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GB" sz="1100" kern="100">
                          <a:effectLst/>
                        </a:rPr>
                        <a:t> </a:t>
                      </a:r>
                      <a:endParaRPr lang="en-GB"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439239797"/>
                  </a:ext>
                </a:extLst>
              </a:tr>
              <a:tr h="189357">
                <a:tc>
                  <a:txBody>
                    <a:bodyPr/>
                    <a:lstStyle/>
                    <a:p>
                      <a:pPr>
                        <a:lnSpc>
                          <a:spcPct val="107000"/>
                        </a:lnSpc>
                        <a:spcAft>
                          <a:spcPts val="800"/>
                        </a:spcAft>
                      </a:pPr>
                      <a:r>
                        <a:rPr lang="en-GB" sz="1100" kern="100">
                          <a:effectLst/>
                        </a:rPr>
                        <a:t>ver</a:t>
                      </a:r>
                      <a:endParaRPr lang="en-GB"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GB" sz="1100" kern="100">
                          <a:effectLst/>
                        </a:rPr>
                        <a:t> </a:t>
                      </a:r>
                      <a:endParaRPr lang="en-GB"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GB" sz="1100" kern="100">
                          <a:effectLst/>
                        </a:rPr>
                        <a:t> </a:t>
                      </a:r>
                      <a:endParaRPr lang="en-GB"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755682246"/>
                  </a:ext>
                </a:extLst>
              </a:tr>
              <a:tr h="189357">
                <a:tc>
                  <a:txBody>
                    <a:bodyPr/>
                    <a:lstStyle/>
                    <a:p>
                      <a:pPr>
                        <a:lnSpc>
                          <a:spcPct val="107000"/>
                        </a:lnSpc>
                        <a:spcAft>
                          <a:spcPts val="800"/>
                        </a:spcAft>
                      </a:pPr>
                      <a:r>
                        <a:rPr lang="en-GB" sz="1100" kern="100" dirty="0">
                          <a:effectLst/>
                        </a:rPr>
                        <a:t>date</a:t>
                      </a: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GB" sz="1100" kern="100">
                          <a:effectLst/>
                        </a:rPr>
                        <a:t> </a:t>
                      </a:r>
                      <a:endParaRPr lang="en-GB"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GB" sz="1100" kern="100">
                          <a:effectLst/>
                        </a:rPr>
                        <a:t> </a:t>
                      </a:r>
                      <a:endParaRPr lang="en-GB"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668997278"/>
                  </a:ext>
                </a:extLst>
              </a:tr>
              <a:tr h="189357">
                <a:tc>
                  <a:txBody>
                    <a:bodyPr/>
                    <a:lstStyle/>
                    <a:p>
                      <a:pPr>
                        <a:lnSpc>
                          <a:spcPct val="107000"/>
                        </a:lnSpc>
                        <a:spcAft>
                          <a:spcPts val="800"/>
                        </a:spcAft>
                      </a:pPr>
                      <a:r>
                        <a:rPr lang="en-GB" sz="1100" kern="100">
                          <a:effectLst/>
                        </a:rPr>
                        <a:t>mkdir directory name</a:t>
                      </a:r>
                      <a:endParaRPr lang="en-GB"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GB" sz="1100" kern="100">
                          <a:effectLst/>
                        </a:rPr>
                        <a:t> </a:t>
                      </a:r>
                      <a:endParaRPr lang="en-GB"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GB" sz="1100" kern="100">
                          <a:effectLst/>
                        </a:rPr>
                        <a:t> </a:t>
                      </a:r>
                      <a:endParaRPr lang="en-GB"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594865823"/>
                  </a:ext>
                </a:extLst>
              </a:tr>
              <a:tr h="189357">
                <a:tc>
                  <a:txBody>
                    <a:bodyPr/>
                    <a:lstStyle/>
                    <a:p>
                      <a:pPr>
                        <a:lnSpc>
                          <a:spcPct val="107000"/>
                        </a:lnSpc>
                        <a:spcAft>
                          <a:spcPts val="800"/>
                        </a:spcAft>
                      </a:pPr>
                      <a:r>
                        <a:rPr lang="en-GB" sz="1100" kern="100" dirty="0">
                          <a:effectLst/>
                        </a:rPr>
                        <a:t>cd </a:t>
                      </a:r>
                      <a:r>
                        <a:rPr lang="en-GB" sz="1100" kern="100" dirty="0" err="1">
                          <a:effectLst/>
                        </a:rPr>
                        <a:t>directoryname</a:t>
                      </a: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GB" sz="1100" kern="100">
                          <a:effectLst/>
                        </a:rPr>
                        <a:t> </a:t>
                      </a:r>
                      <a:endParaRPr lang="en-GB"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GB" sz="1100" kern="100">
                          <a:effectLst/>
                        </a:rPr>
                        <a:t> </a:t>
                      </a:r>
                      <a:endParaRPr lang="en-GB"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578241499"/>
                  </a:ext>
                </a:extLst>
              </a:tr>
              <a:tr h="189357">
                <a:tc>
                  <a:txBody>
                    <a:bodyPr/>
                    <a:lstStyle/>
                    <a:p>
                      <a:pPr>
                        <a:lnSpc>
                          <a:spcPct val="107000"/>
                        </a:lnSpc>
                        <a:spcAft>
                          <a:spcPts val="800"/>
                        </a:spcAft>
                      </a:pPr>
                      <a:r>
                        <a:rPr lang="en-GB" sz="1100" kern="100">
                          <a:effectLst/>
                        </a:rPr>
                        <a:t>cd ..</a:t>
                      </a:r>
                      <a:endParaRPr lang="en-GB"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GB" sz="1100" kern="100">
                          <a:effectLst/>
                        </a:rPr>
                        <a:t> </a:t>
                      </a:r>
                      <a:endParaRPr lang="en-GB"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GB" sz="1100" kern="100">
                          <a:effectLst/>
                        </a:rPr>
                        <a:t> </a:t>
                      </a:r>
                      <a:endParaRPr lang="en-GB"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396455618"/>
                  </a:ext>
                </a:extLst>
              </a:tr>
              <a:tr h="189357">
                <a:tc>
                  <a:txBody>
                    <a:bodyPr/>
                    <a:lstStyle/>
                    <a:p>
                      <a:pPr>
                        <a:lnSpc>
                          <a:spcPct val="107000"/>
                        </a:lnSpc>
                        <a:spcAft>
                          <a:spcPts val="800"/>
                        </a:spcAft>
                      </a:pPr>
                      <a:r>
                        <a:rPr lang="en-GB" sz="1100" kern="100" dirty="0">
                          <a:effectLst/>
                        </a:rPr>
                        <a:t>echo “my name is Peter”</a:t>
                      </a: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GB" sz="1100" kern="100">
                          <a:effectLst/>
                        </a:rPr>
                        <a:t> </a:t>
                      </a:r>
                      <a:endParaRPr lang="en-GB"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GB" sz="1100" kern="100">
                          <a:effectLst/>
                        </a:rPr>
                        <a:t> </a:t>
                      </a:r>
                      <a:endParaRPr lang="en-GB"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164090119"/>
                  </a:ext>
                </a:extLst>
              </a:tr>
              <a:tr h="189357">
                <a:tc>
                  <a:txBody>
                    <a:bodyPr/>
                    <a:lstStyle/>
                    <a:p>
                      <a:pPr>
                        <a:lnSpc>
                          <a:spcPct val="107000"/>
                        </a:lnSpc>
                        <a:spcAft>
                          <a:spcPts val="800"/>
                        </a:spcAft>
                      </a:pPr>
                      <a:r>
                        <a:rPr lang="en-GB" sz="1100" kern="100" dirty="0" err="1">
                          <a:effectLst/>
                        </a:rPr>
                        <a:t>rmdir</a:t>
                      </a: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GB" sz="1100" kern="100">
                          <a:effectLst/>
                        </a:rPr>
                        <a:t> </a:t>
                      </a:r>
                      <a:endParaRPr lang="en-GB"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GB" sz="1100" kern="100">
                          <a:effectLst/>
                        </a:rPr>
                        <a:t> </a:t>
                      </a:r>
                      <a:endParaRPr lang="en-GB"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025591707"/>
                  </a:ext>
                </a:extLst>
              </a:tr>
              <a:tr h="189357">
                <a:tc>
                  <a:txBody>
                    <a:bodyPr/>
                    <a:lstStyle/>
                    <a:p>
                      <a:pPr>
                        <a:lnSpc>
                          <a:spcPct val="107000"/>
                        </a:lnSpc>
                        <a:spcAft>
                          <a:spcPts val="800"/>
                        </a:spcAft>
                      </a:pPr>
                      <a:r>
                        <a:rPr lang="en-GB" sz="1100" kern="100" dirty="0">
                          <a:effectLst/>
                        </a:rPr>
                        <a:t>hostname</a:t>
                      </a: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GB" sz="1100" kern="100">
                          <a:effectLst/>
                        </a:rPr>
                        <a:t> </a:t>
                      </a:r>
                      <a:endParaRPr lang="en-GB" sz="11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GB" sz="1100" kern="100" dirty="0">
                          <a:effectLst/>
                        </a:rPr>
                        <a:t> </a:t>
                      </a: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462504597"/>
                  </a:ext>
                </a:extLst>
              </a:tr>
              <a:tr h="189357">
                <a:tc>
                  <a:txBody>
                    <a:bodyPr/>
                    <a:lstStyle/>
                    <a:p>
                      <a:pPr>
                        <a:lnSpc>
                          <a:spcPct val="107000"/>
                        </a:lnSpc>
                        <a:spcAft>
                          <a:spcPts val="800"/>
                        </a:spcAft>
                      </a:pPr>
                      <a:r>
                        <a:rPr lang="en-GB" sz="1100" kern="100" dirty="0" err="1">
                          <a:effectLst/>
                        </a:rPr>
                        <a:t>dir</a:t>
                      </a: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GB" sz="1100" kern="100" dirty="0">
                          <a:effectLst/>
                        </a:rPr>
                        <a:t> </a:t>
                      </a: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GB" sz="1100" kern="100" dirty="0">
                          <a:effectLst/>
                        </a:rPr>
                        <a:t> </a:t>
                      </a: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82209796"/>
                  </a:ext>
                </a:extLst>
              </a:tr>
            </a:tbl>
          </a:graphicData>
        </a:graphic>
      </p:graphicFrame>
    </p:spTree>
    <p:extLst>
      <p:ext uri="{BB962C8B-B14F-4D97-AF65-F5344CB8AC3E}">
        <p14:creationId xmlns:p14="http://schemas.microsoft.com/office/powerpoint/2010/main" val="616051240"/>
      </p:ext>
    </p:extLst>
  </p:cSld>
  <p:clrMapOvr>
    <a:masterClrMapping/>
  </p:clrMapOvr>
  <p:transition spd="med">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B2E58-E2C7-03B1-1497-57C56406CEB4}"/>
              </a:ext>
            </a:extLst>
          </p:cNvPr>
          <p:cNvSpPr>
            <a:spLocks noGrp="1"/>
          </p:cNvSpPr>
          <p:nvPr>
            <p:ph type="title"/>
          </p:nvPr>
        </p:nvSpPr>
        <p:spPr/>
        <p:txBody>
          <a:bodyPr/>
          <a:lstStyle/>
          <a:p>
            <a:r>
              <a:rPr lang="en-GB" dirty="0" err="1"/>
              <a:t>Powershell</a:t>
            </a:r>
            <a:endParaRPr lang="en-GB" dirty="0"/>
          </a:p>
        </p:txBody>
      </p:sp>
      <p:sp>
        <p:nvSpPr>
          <p:cNvPr id="3" name="Content Placeholder 2">
            <a:extLst>
              <a:ext uri="{FF2B5EF4-FFF2-40B4-BE49-F238E27FC236}">
                <a16:creationId xmlns:a16="http://schemas.microsoft.com/office/drawing/2014/main" id="{3DCC0A65-5B84-C800-8946-D0755E4C0487}"/>
              </a:ext>
            </a:extLst>
          </p:cNvPr>
          <p:cNvSpPr>
            <a:spLocks noGrp="1"/>
          </p:cNvSpPr>
          <p:nvPr>
            <p:ph idx="1"/>
          </p:nvPr>
        </p:nvSpPr>
        <p:spPr>
          <a:xfrm>
            <a:off x="628650" y="1825625"/>
            <a:ext cx="7886700" cy="4051647"/>
          </a:xfrm>
        </p:spPr>
        <p:txBody>
          <a:bodyPr>
            <a:normAutofit/>
          </a:bodyPr>
          <a:lstStyle/>
          <a:p>
            <a:pPr algn="just">
              <a:lnSpc>
                <a:spcPct val="150000"/>
              </a:lnSpc>
            </a:pPr>
            <a:r>
              <a:rPr lang="en-GB" sz="2000" dirty="0"/>
              <a:t>Since 2006 </a:t>
            </a:r>
            <a:r>
              <a:rPr lang="en-GB" sz="2000" b="1" dirty="0" err="1"/>
              <a:t>Powershell</a:t>
            </a:r>
            <a:r>
              <a:rPr lang="en-GB" sz="2000" b="1" dirty="0"/>
              <a:t> </a:t>
            </a:r>
            <a:r>
              <a:rPr lang="en-GB" sz="2000" dirty="0"/>
              <a:t>is an improved </a:t>
            </a:r>
            <a:r>
              <a:rPr lang="en-GB" sz="2000" b="1" dirty="0"/>
              <a:t>command prompt</a:t>
            </a:r>
          </a:p>
          <a:p>
            <a:pPr algn="just">
              <a:lnSpc>
                <a:spcPct val="150000"/>
              </a:lnSpc>
            </a:pPr>
            <a:r>
              <a:rPr lang="en-GB" sz="2000" dirty="0"/>
              <a:t>Most of the command prompt commands execute on </a:t>
            </a:r>
            <a:r>
              <a:rPr lang="en-GB" sz="2000" dirty="0" err="1"/>
              <a:t>Powershell</a:t>
            </a:r>
            <a:r>
              <a:rPr lang="en-GB" sz="2000" dirty="0"/>
              <a:t>, may have different syntax</a:t>
            </a:r>
          </a:p>
          <a:p>
            <a:pPr algn="just">
              <a:lnSpc>
                <a:spcPct val="150000"/>
              </a:lnSpc>
            </a:pPr>
            <a:r>
              <a:rPr lang="en-GB" sz="2000" dirty="0"/>
              <a:t>Easier to understand they use verbs Get, Write, Invoke, set, test, etc</a:t>
            </a:r>
          </a:p>
          <a:p>
            <a:pPr algn="just">
              <a:lnSpc>
                <a:spcPct val="150000"/>
              </a:lnSpc>
            </a:pPr>
            <a:r>
              <a:rPr lang="en-GB" sz="2000" dirty="0"/>
              <a:t>Type </a:t>
            </a:r>
            <a:r>
              <a:rPr lang="en-GB" sz="2000" dirty="0" err="1">
                <a:solidFill>
                  <a:srgbClr val="C00000"/>
                </a:solidFill>
              </a:rPr>
              <a:t>powershell</a:t>
            </a:r>
            <a:r>
              <a:rPr lang="en-GB" sz="2000" dirty="0">
                <a:solidFill>
                  <a:srgbClr val="C00000"/>
                </a:solidFill>
              </a:rPr>
              <a:t> on search button </a:t>
            </a:r>
            <a:r>
              <a:rPr lang="en-GB" sz="2000" dirty="0"/>
              <a:t>to start </a:t>
            </a:r>
            <a:r>
              <a:rPr lang="en-GB" sz="2000" dirty="0" err="1"/>
              <a:t>Powershell</a:t>
            </a:r>
            <a:r>
              <a:rPr lang="en-GB" sz="2000" dirty="0"/>
              <a:t> on Windows</a:t>
            </a:r>
          </a:p>
          <a:p>
            <a:pPr algn="just">
              <a:lnSpc>
                <a:spcPct val="150000"/>
              </a:lnSpc>
            </a:pPr>
            <a:r>
              <a:rPr lang="en-GB" sz="2000" dirty="0"/>
              <a:t>On the </a:t>
            </a:r>
            <a:r>
              <a:rPr lang="en-GB" sz="2000" dirty="0" err="1"/>
              <a:t>ps</a:t>
            </a:r>
            <a:r>
              <a:rPr lang="en-GB" sz="2000" dirty="0"/>
              <a:t> prompt type </a:t>
            </a:r>
          </a:p>
          <a:p>
            <a:pPr marL="0" indent="0" algn="just">
              <a:lnSpc>
                <a:spcPct val="150000"/>
              </a:lnSpc>
              <a:buNone/>
            </a:pPr>
            <a:r>
              <a:rPr lang="en-GB" sz="2000" dirty="0">
                <a:solidFill>
                  <a:srgbClr val="C00000"/>
                </a:solidFill>
              </a:rPr>
              <a:t>                                       Get-Command</a:t>
            </a:r>
          </a:p>
          <a:p>
            <a:pPr marL="0" indent="0">
              <a:buNone/>
            </a:pPr>
            <a:endParaRPr lang="en-GB" sz="2000" dirty="0">
              <a:solidFill>
                <a:srgbClr val="C00000"/>
              </a:solidFill>
            </a:endParaRPr>
          </a:p>
          <a:p>
            <a:endParaRPr lang="en-GB" sz="2000" dirty="0"/>
          </a:p>
        </p:txBody>
      </p:sp>
    </p:spTree>
    <p:extLst>
      <p:ext uri="{BB962C8B-B14F-4D97-AF65-F5344CB8AC3E}">
        <p14:creationId xmlns:p14="http://schemas.microsoft.com/office/powerpoint/2010/main" val="1745829265"/>
      </p:ext>
    </p:extLst>
  </p:cSld>
  <p:clrMapOvr>
    <a:masterClrMapping/>
  </p:clrMapOvr>
  <p:transition spd="med">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B2E58-E2C7-03B1-1497-57C56406CEB4}"/>
              </a:ext>
            </a:extLst>
          </p:cNvPr>
          <p:cNvSpPr>
            <a:spLocks noGrp="1"/>
          </p:cNvSpPr>
          <p:nvPr>
            <p:ph type="title"/>
          </p:nvPr>
        </p:nvSpPr>
        <p:spPr/>
        <p:txBody>
          <a:bodyPr/>
          <a:lstStyle/>
          <a:p>
            <a:r>
              <a:rPr lang="en-GB" dirty="0"/>
              <a:t>Activity </a:t>
            </a:r>
          </a:p>
        </p:txBody>
      </p:sp>
      <p:sp>
        <p:nvSpPr>
          <p:cNvPr id="3" name="Content Placeholder 2">
            <a:extLst>
              <a:ext uri="{FF2B5EF4-FFF2-40B4-BE49-F238E27FC236}">
                <a16:creationId xmlns:a16="http://schemas.microsoft.com/office/drawing/2014/main" id="{3DCC0A65-5B84-C800-8946-D0755E4C0487}"/>
              </a:ext>
            </a:extLst>
          </p:cNvPr>
          <p:cNvSpPr>
            <a:spLocks noGrp="1"/>
          </p:cNvSpPr>
          <p:nvPr>
            <p:ph idx="1"/>
          </p:nvPr>
        </p:nvSpPr>
        <p:spPr>
          <a:xfrm>
            <a:off x="395536" y="1412776"/>
            <a:ext cx="8119814" cy="4764187"/>
          </a:xfrm>
        </p:spPr>
        <p:txBody>
          <a:bodyPr>
            <a:normAutofit/>
          </a:bodyPr>
          <a:lstStyle/>
          <a:p>
            <a:pPr marL="0" indent="0">
              <a:buNone/>
            </a:pPr>
            <a:r>
              <a:rPr lang="en-GB" sz="1800" dirty="0"/>
              <a:t>Execute the following commands and note their function</a:t>
            </a:r>
            <a:endParaRPr lang="en-GB" sz="1800" b="1" dirty="0"/>
          </a:p>
          <a:p>
            <a:pPr marL="0" indent="0" algn="just">
              <a:lnSpc>
                <a:spcPct val="150000"/>
              </a:lnSpc>
              <a:buNone/>
            </a:pPr>
            <a:r>
              <a:rPr lang="en-GB" sz="1800" b="1" dirty="0"/>
              <a:t>1. Get-History</a:t>
            </a:r>
          </a:p>
          <a:p>
            <a:pPr marL="0" indent="0" algn="just">
              <a:lnSpc>
                <a:spcPct val="150000"/>
              </a:lnSpc>
              <a:buNone/>
            </a:pPr>
            <a:r>
              <a:rPr lang="en-GB" sz="1800" b="1" dirty="0"/>
              <a:t>2. Get-Content </a:t>
            </a:r>
          </a:p>
          <a:p>
            <a:pPr marL="0" indent="0" algn="just">
              <a:lnSpc>
                <a:spcPct val="150000"/>
              </a:lnSpc>
              <a:buNone/>
            </a:pPr>
            <a:r>
              <a:rPr lang="en-GB" sz="1800" dirty="0"/>
              <a:t>Get-Content Path-C:\Users\</a:t>
            </a:r>
            <a:r>
              <a:rPr lang="en-GB" sz="1800" dirty="0" err="1"/>
              <a:t>t.chikohora</a:t>
            </a:r>
            <a:r>
              <a:rPr lang="en-GB" sz="1800" dirty="0"/>
              <a:t>\Desktop\once.bat</a:t>
            </a:r>
          </a:p>
          <a:p>
            <a:pPr marL="0" indent="0" algn="just">
              <a:lnSpc>
                <a:spcPct val="150000"/>
              </a:lnSpc>
              <a:buNone/>
            </a:pPr>
            <a:r>
              <a:rPr lang="en-GB" sz="1800" b="1" dirty="0"/>
              <a:t>3. Invoke-Item</a:t>
            </a:r>
          </a:p>
          <a:p>
            <a:pPr marL="0" indent="0" algn="just">
              <a:lnSpc>
                <a:spcPct val="150000"/>
              </a:lnSpc>
              <a:buNone/>
            </a:pPr>
            <a:r>
              <a:rPr lang="en-GB" sz="1800" dirty="0"/>
              <a:t>Invoke-Item C:\Users\t.chikohora\Desktop\once.bat</a:t>
            </a:r>
          </a:p>
          <a:p>
            <a:pPr marL="0" indent="0" algn="just">
              <a:lnSpc>
                <a:spcPct val="150000"/>
              </a:lnSpc>
              <a:buNone/>
            </a:pPr>
            <a:r>
              <a:rPr lang="en-GB" sz="1800" b="1" dirty="0"/>
              <a:t>4. Get- Location</a:t>
            </a:r>
          </a:p>
          <a:p>
            <a:pPr marL="0" indent="0" algn="just">
              <a:lnSpc>
                <a:spcPct val="150000"/>
              </a:lnSpc>
              <a:buNone/>
            </a:pPr>
            <a:r>
              <a:rPr lang="en-GB" sz="1800" b="1" dirty="0"/>
              <a:t>5. Get- Help</a:t>
            </a:r>
          </a:p>
          <a:p>
            <a:pPr marL="0" indent="0" algn="just">
              <a:lnSpc>
                <a:spcPct val="150000"/>
              </a:lnSpc>
              <a:buNone/>
            </a:pPr>
            <a:r>
              <a:rPr lang="en-GB" sz="1800" b="1" dirty="0"/>
              <a:t>6. Write- Host</a:t>
            </a:r>
          </a:p>
          <a:p>
            <a:pPr marL="0" indent="0" algn="just">
              <a:lnSpc>
                <a:spcPct val="150000"/>
              </a:lnSpc>
              <a:buNone/>
            </a:pPr>
            <a:r>
              <a:rPr lang="en-GB" sz="1800" b="1" dirty="0"/>
              <a:t>7. Get-Date</a:t>
            </a:r>
          </a:p>
          <a:p>
            <a:endParaRPr lang="en-GB" sz="1800" b="1" dirty="0"/>
          </a:p>
        </p:txBody>
      </p:sp>
    </p:spTree>
    <p:extLst>
      <p:ext uri="{BB962C8B-B14F-4D97-AF65-F5344CB8AC3E}">
        <p14:creationId xmlns:p14="http://schemas.microsoft.com/office/powerpoint/2010/main" val="17197397"/>
      </p:ext>
    </p:extLst>
  </p:cSld>
  <p:clrMapOvr>
    <a:masterClrMapping/>
  </p:clrMapOvr>
  <p:transition spd="med">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Introduction</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90236" y="1143368"/>
            <a:ext cx="7963527" cy="5021936"/>
          </a:xfrm>
        </p:spPr>
        <p:txBody>
          <a:bodyPr>
            <a:noAutofit/>
          </a:bodyPr>
          <a:lstStyle/>
          <a:p>
            <a:pPr algn="just">
              <a:spcBef>
                <a:spcPts val="0"/>
              </a:spcBef>
              <a:tabLst>
                <a:tab pos="342900" algn="l"/>
              </a:tabLst>
            </a:pPr>
            <a:r>
              <a:rPr lang="en-GB" sz="2000" b="1" dirty="0">
                <a:ea typeface="Calibri" panose="020F0502020204030204" pitchFamily="34" charset="0"/>
                <a:cs typeface="Times New Roman" panose="02020603050405020304" pitchFamily="18" charset="0"/>
              </a:rPr>
              <a:t>Batch </a:t>
            </a:r>
            <a:r>
              <a:rPr lang="en-GB" sz="2000" dirty="0">
                <a:ea typeface="Calibri" panose="020F0502020204030204" pitchFamily="34" charset="0"/>
                <a:cs typeface="Times New Roman" panose="02020603050405020304" pitchFamily="18" charset="0"/>
              </a:rPr>
              <a:t>is a scripting language used to create programs that are executed by the CLI/ command-line interpreter on a </a:t>
            </a:r>
            <a:r>
              <a:rPr lang="en-GB" sz="2000" b="1" dirty="0">
                <a:ea typeface="Calibri" panose="020F0502020204030204" pitchFamily="34" charset="0"/>
                <a:cs typeface="Times New Roman" panose="02020603050405020304" pitchFamily="18" charset="0"/>
              </a:rPr>
              <a:t>Windows</a:t>
            </a:r>
            <a:r>
              <a:rPr lang="en-GB" sz="2000" dirty="0">
                <a:ea typeface="Calibri" panose="020F0502020204030204" pitchFamily="34" charset="0"/>
                <a:cs typeface="Times New Roman" panose="02020603050405020304" pitchFamily="18" charset="0"/>
              </a:rPr>
              <a:t> </a:t>
            </a:r>
            <a:r>
              <a:rPr lang="en-GB" sz="2000" b="1" dirty="0">
                <a:ea typeface="Calibri" panose="020F0502020204030204" pitchFamily="34" charset="0"/>
                <a:cs typeface="Times New Roman" panose="02020603050405020304" pitchFamily="18" charset="0"/>
              </a:rPr>
              <a:t>OS</a:t>
            </a:r>
            <a:r>
              <a:rPr lang="en-GB" sz="2000" dirty="0">
                <a:ea typeface="Calibri" panose="020F0502020204030204" pitchFamily="34" charset="0"/>
                <a:cs typeface="Times New Roman" panose="02020603050405020304" pitchFamily="18" charset="0"/>
              </a:rPr>
              <a:t>.</a:t>
            </a:r>
            <a:r>
              <a:rPr lang="en-GB" sz="2000" b="1" dirty="0">
                <a:ea typeface="Calibri" panose="020F0502020204030204" pitchFamily="34" charset="0"/>
                <a:cs typeface="Times New Roman" panose="02020603050405020304" pitchFamily="18" charset="0"/>
              </a:rPr>
              <a:t> </a:t>
            </a:r>
          </a:p>
          <a:p>
            <a:pPr marL="0" indent="0" algn="just">
              <a:spcBef>
                <a:spcPts val="0"/>
              </a:spcBef>
              <a:buNone/>
              <a:tabLst>
                <a:tab pos="342900" algn="l"/>
              </a:tabLst>
            </a:pPr>
            <a:endParaRPr lang="en-GB" sz="2000" b="1" dirty="0">
              <a:ea typeface="Calibri" panose="020F0502020204030204" pitchFamily="34" charset="0"/>
              <a:cs typeface="Times New Roman" panose="02020603050405020304" pitchFamily="18" charset="0"/>
            </a:endParaRPr>
          </a:p>
          <a:p>
            <a:pPr marL="257175" indent="-257175" algn="just">
              <a:spcBef>
                <a:spcPts val="0"/>
              </a:spcBef>
              <a:tabLst>
                <a:tab pos="342900" algn="l"/>
              </a:tabLst>
            </a:pPr>
            <a:r>
              <a:rPr lang="en-GB" sz="2000" dirty="0"/>
              <a:t>A batch file is a text file with a </a:t>
            </a:r>
            <a:r>
              <a:rPr lang="en-GB" sz="2000" b="1" dirty="0"/>
              <a:t>.bat extension </a:t>
            </a:r>
            <a:r>
              <a:rPr lang="en-GB" sz="2000" dirty="0"/>
              <a:t>&amp; is written using a text editor e.g. Notepad/++.</a:t>
            </a:r>
          </a:p>
          <a:p>
            <a:pPr marL="257175" indent="-257175" algn="just">
              <a:spcBef>
                <a:spcPts val="0"/>
              </a:spcBef>
              <a:tabLst>
                <a:tab pos="342900" algn="l"/>
              </a:tabLst>
            </a:pPr>
            <a:endParaRPr lang="en-GB" sz="2000" dirty="0">
              <a:ea typeface="Calibri" panose="020F0502020204030204" pitchFamily="34" charset="0"/>
              <a:cs typeface="Times New Roman" panose="02020603050405020304" pitchFamily="18" charset="0"/>
            </a:endParaRPr>
          </a:p>
          <a:p>
            <a:pPr marL="257175" indent="-257175" algn="just">
              <a:spcBef>
                <a:spcPts val="0"/>
              </a:spcBef>
              <a:tabLst>
                <a:tab pos="342900" algn="l"/>
              </a:tabLst>
            </a:pPr>
            <a:r>
              <a:rPr lang="en-GB" sz="2000" dirty="0">
                <a:ea typeface="Calibri" panose="020F0502020204030204" pitchFamily="34" charset="0"/>
                <a:cs typeface="Times New Roman" panose="02020603050405020304" pitchFamily="18" charset="0"/>
              </a:rPr>
              <a:t>Bat script files open the ‘</a:t>
            </a:r>
            <a:r>
              <a:rPr lang="en-GB" sz="2000" b="1" dirty="0">
                <a:ea typeface="Calibri" panose="020F0502020204030204" pitchFamily="34" charset="0"/>
                <a:cs typeface="Times New Roman" panose="02020603050405020304" pitchFamily="18" charset="0"/>
              </a:rPr>
              <a:t>Command Prompt</a:t>
            </a:r>
            <a:r>
              <a:rPr lang="en-GB" sz="2000" dirty="0">
                <a:ea typeface="Calibri" panose="020F0502020204030204" pitchFamily="34" charset="0"/>
                <a:cs typeface="Times New Roman" panose="02020603050405020304" pitchFamily="18" charset="0"/>
              </a:rPr>
              <a:t>’ window when they are executed.</a:t>
            </a:r>
          </a:p>
          <a:p>
            <a:pPr marL="0" indent="0" algn="just">
              <a:spcBef>
                <a:spcPts val="0"/>
              </a:spcBef>
              <a:buNone/>
              <a:tabLst>
                <a:tab pos="342900" algn="l"/>
              </a:tabLst>
            </a:pPr>
            <a:endParaRPr lang="en-GB" sz="2000" dirty="0">
              <a:ea typeface="Calibri" panose="020F0502020204030204" pitchFamily="34" charset="0"/>
              <a:cs typeface="Times New Roman" panose="02020603050405020304" pitchFamily="18" charset="0"/>
            </a:endParaRPr>
          </a:p>
          <a:p>
            <a:pPr marL="257175" indent="-257175" algn="just">
              <a:spcBef>
                <a:spcPts val="0"/>
              </a:spcBef>
              <a:tabLst>
                <a:tab pos="342900" algn="l"/>
              </a:tabLst>
            </a:pPr>
            <a:r>
              <a:rPr lang="en-GB" sz="2000" b="1" dirty="0">
                <a:solidFill>
                  <a:srgbClr val="202124"/>
                </a:solidFill>
              </a:rPr>
              <a:t>Batch scripts</a:t>
            </a:r>
            <a:r>
              <a:rPr lang="en-GB" sz="2000" dirty="0">
                <a:solidFill>
                  <a:srgbClr val="202124"/>
                </a:solidFill>
              </a:rPr>
              <a:t> are often used by System Administrators to run programs, perform system scanning operations, execute common/repetitive tasks e.g., back up files, batch processing tasks, review processes &amp; log files, run system diagnostics etc..</a:t>
            </a:r>
          </a:p>
          <a:p>
            <a:pPr marL="257175" indent="-257175" algn="just">
              <a:spcBef>
                <a:spcPts val="0"/>
              </a:spcBef>
              <a:tabLst>
                <a:tab pos="342900" algn="l"/>
              </a:tabLst>
            </a:pPr>
            <a:endParaRPr lang="en-GB" sz="2000" dirty="0">
              <a:solidFill>
                <a:srgbClr val="202124"/>
              </a:solidFill>
            </a:endParaRPr>
          </a:p>
          <a:p>
            <a:pPr marL="257175" indent="-257175" algn="just">
              <a:spcBef>
                <a:spcPts val="0"/>
              </a:spcBef>
              <a:tabLst>
                <a:tab pos="342900" algn="l"/>
              </a:tabLst>
            </a:pPr>
            <a:r>
              <a:rPr lang="en-GB" sz="2000" b="1" dirty="0">
                <a:ea typeface="Calibri" panose="020F0502020204030204" pitchFamily="34" charset="0"/>
                <a:cs typeface="Times New Roman" panose="02020603050405020304" pitchFamily="18" charset="0"/>
              </a:rPr>
              <a:t>Bash</a:t>
            </a:r>
            <a:r>
              <a:rPr lang="en-GB" sz="2000" dirty="0">
                <a:ea typeface="Calibri" panose="020F0502020204030204" pitchFamily="34" charset="0"/>
                <a:cs typeface="Times New Roman" panose="02020603050405020304" pitchFamily="18" charset="0"/>
              </a:rPr>
              <a:t> is typically the equivalent language used on a Linux OS and ends in </a:t>
            </a:r>
            <a:r>
              <a:rPr lang="en-GB" sz="2000" b="1" dirty="0">
                <a:ea typeface="Calibri" panose="020F0502020204030204" pitchFamily="34" charset="0"/>
                <a:cs typeface="Times New Roman" panose="02020603050405020304" pitchFamily="18" charset="0"/>
              </a:rPr>
              <a:t>.sh</a:t>
            </a:r>
            <a:r>
              <a:rPr lang="en-GB" sz="2000" dirty="0">
                <a:ea typeface="Calibri" panose="020F0502020204030204" pitchFamily="34" charset="0"/>
                <a:cs typeface="Times New Roman" panose="02020603050405020304" pitchFamily="18" charset="0"/>
              </a:rPr>
              <a:t>.</a:t>
            </a:r>
            <a:endParaRPr lang="en-GB" sz="2000" dirty="0">
              <a:solidFill>
                <a:srgbClr val="40424E"/>
              </a:solidFill>
              <a:latin typeface="urw-din"/>
            </a:endParaRPr>
          </a:p>
          <a:p>
            <a:pPr marL="0" indent="0" algn="just">
              <a:spcBef>
                <a:spcPts val="0"/>
              </a:spcBef>
              <a:buNone/>
              <a:tabLst>
                <a:tab pos="342900" algn="l"/>
              </a:tabLst>
            </a:pPr>
            <a:endParaRPr lang="en-GB" sz="2000" dirty="0">
              <a:solidFill>
                <a:srgbClr val="202124"/>
              </a:solidFill>
            </a:endParaRPr>
          </a:p>
          <a:p>
            <a:pPr marL="257175" indent="-257175" algn="just">
              <a:spcBef>
                <a:spcPts val="0"/>
              </a:spcBef>
              <a:tabLst>
                <a:tab pos="342900" algn="l"/>
              </a:tabLst>
            </a:pPr>
            <a:endParaRPr lang="en-GB" sz="2000" dirty="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CCCCF107-3AF7-5346-BF1D-2DE0E4A8B128}"/>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Batch Scripting </a:t>
            </a:r>
            <a:endParaRPr lang="en-US" dirty="0"/>
          </a:p>
        </p:txBody>
      </p:sp>
    </p:spTree>
    <p:extLst>
      <p:ext uri="{BB962C8B-B14F-4D97-AF65-F5344CB8AC3E}">
        <p14:creationId xmlns:p14="http://schemas.microsoft.com/office/powerpoint/2010/main" val="3012064456"/>
      </p:ext>
    </p:extLst>
  </p:cSld>
  <p:clrMapOvr>
    <a:masterClrMapping/>
  </p:clrMapOvr>
  <p:transition spd="med">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Executing Bat scripts.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36524" y="1499508"/>
            <a:ext cx="5008808" cy="3775955"/>
          </a:xfrm>
        </p:spPr>
        <p:txBody>
          <a:bodyPr>
            <a:normAutofit/>
          </a:bodyPr>
          <a:lstStyle/>
          <a:p>
            <a:pPr marL="0" indent="0" fontAlgn="base">
              <a:lnSpc>
                <a:spcPct val="107000"/>
              </a:lnSpc>
              <a:spcAft>
                <a:spcPts val="563"/>
              </a:spcAft>
              <a:buNone/>
            </a:pPr>
            <a:r>
              <a:rPr lang="en-GB" dirty="0"/>
              <a:t>You can execute a Bat script in 2 ways:</a:t>
            </a:r>
          </a:p>
          <a:p>
            <a:pPr marL="385763" indent="-385763" fontAlgn="base">
              <a:lnSpc>
                <a:spcPct val="107000"/>
              </a:lnSpc>
              <a:spcAft>
                <a:spcPts val="563"/>
              </a:spcAft>
              <a:buFont typeface="+mj-lt"/>
              <a:buAutoNum type="arabicPeriod"/>
            </a:pPr>
            <a:r>
              <a:rPr lang="en-GB" b="1" dirty="0"/>
              <a:t>Type the script in the command prompt.</a:t>
            </a:r>
          </a:p>
          <a:p>
            <a:pPr marL="385763" indent="-385763" fontAlgn="base">
              <a:lnSpc>
                <a:spcPct val="107000"/>
              </a:lnSpc>
              <a:spcAft>
                <a:spcPts val="563"/>
              </a:spcAft>
              <a:buFont typeface="+mj-lt"/>
              <a:buAutoNum type="arabicPeriod"/>
            </a:pPr>
            <a:r>
              <a:rPr lang="en-GB" b="1" dirty="0"/>
              <a:t>Type the code in a file and </a:t>
            </a:r>
            <a:r>
              <a:rPr lang="en-GB" b="1" u="sng" dirty="0"/>
              <a:t>double click to execute it</a:t>
            </a:r>
            <a:r>
              <a:rPr lang="en-GB" b="1" dirty="0"/>
              <a:t> (=easiest) or open it through the command prompt.</a:t>
            </a:r>
          </a:p>
          <a:p>
            <a:pPr marL="0" indent="0" fontAlgn="base">
              <a:lnSpc>
                <a:spcPct val="107000"/>
              </a:lnSpc>
              <a:spcAft>
                <a:spcPts val="563"/>
              </a:spcAft>
              <a:buNone/>
            </a:pPr>
            <a:r>
              <a:rPr lang="en-GB" dirty="0"/>
              <a:t>Tip: Option 1 is ok for very basic testing, but coding in the </a:t>
            </a:r>
            <a:r>
              <a:rPr lang="en-GB" dirty="0" err="1"/>
              <a:t>cmd</a:t>
            </a:r>
            <a:r>
              <a:rPr lang="en-GB" dirty="0"/>
              <a:t> prompt, line after line is very tedious. Option 2 is much better. </a:t>
            </a:r>
          </a:p>
        </p:txBody>
      </p:sp>
      <p:pic>
        <p:nvPicPr>
          <p:cNvPr id="4" name="Picture 3">
            <a:extLst>
              <a:ext uri="{FF2B5EF4-FFF2-40B4-BE49-F238E27FC236}">
                <a16:creationId xmlns:a16="http://schemas.microsoft.com/office/drawing/2014/main" id="{07EFFC93-8077-470A-85D3-FEFA8A8BE1EF}"/>
              </a:ext>
            </a:extLst>
          </p:cNvPr>
          <p:cNvPicPr>
            <a:picLocks noChangeAspect="1"/>
          </p:cNvPicPr>
          <p:nvPr/>
        </p:nvPicPr>
        <p:blipFill rotWithShape="1">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582" r="25491"/>
          <a:stretch/>
        </p:blipFill>
        <p:spPr>
          <a:xfrm>
            <a:off x="5145332" y="1635259"/>
            <a:ext cx="3808014" cy="3224528"/>
          </a:xfrm>
          <a:prstGeom prst="rect">
            <a:avLst/>
          </a:prstGeom>
        </p:spPr>
      </p:pic>
      <p:sp>
        <p:nvSpPr>
          <p:cNvPr id="11" name="TextBox 10">
            <a:extLst>
              <a:ext uri="{FF2B5EF4-FFF2-40B4-BE49-F238E27FC236}">
                <a16:creationId xmlns:a16="http://schemas.microsoft.com/office/drawing/2014/main" id="{3D95D5F9-EB41-1A4A-A2B1-CD2068D1BBFF}"/>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Executing Bat Scripts</a:t>
            </a:r>
            <a:endParaRPr lang="en-US" dirty="0"/>
          </a:p>
        </p:txBody>
      </p:sp>
    </p:spTree>
    <p:extLst>
      <p:ext uri="{BB962C8B-B14F-4D97-AF65-F5344CB8AC3E}">
        <p14:creationId xmlns:p14="http://schemas.microsoft.com/office/powerpoint/2010/main" val="4008080156"/>
      </p:ext>
    </p:extLst>
  </p:cSld>
  <p:clrMapOvr>
    <a:masterClrMapping/>
  </p:clrMapOvr>
  <p:transition spd="med">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A basic Batch file: ECHO Hello World.</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90236" y="1375718"/>
            <a:ext cx="8157045" cy="4573562"/>
          </a:xfrm>
        </p:spPr>
        <p:txBody>
          <a:bodyPr>
            <a:normAutofit/>
          </a:bodyPr>
          <a:lstStyle/>
          <a:p>
            <a:pPr marL="0" indent="0" fontAlgn="base">
              <a:lnSpc>
                <a:spcPct val="150000"/>
              </a:lnSpc>
              <a:buNone/>
              <a:tabLst>
                <a:tab pos="342900" algn="l"/>
              </a:tabLst>
            </a:pPr>
            <a:r>
              <a:rPr lang="en-GB" sz="1900" dirty="0"/>
              <a:t>A batch file can be created with just a few simple commands.</a:t>
            </a:r>
          </a:p>
          <a:p>
            <a:pPr marL="685800" lvl="1" indent="-342900" fontAlgn="base">
              <a:lnSpc>
                <a:spcPct val="150000"/>
              </a:lnSpc>
              <a:buFont typeface="+mj-lt"/>
              <a:buAutoNum type="arabicPeriod"/>
              <a:tabLst>
                <a:tab pos="342900" algn="l"/>
              </a:tabLst>
            </a:pPr>
            <a:r>
              <a:rPr lang="en-GB" sz="1900" dirty="0"/>
              <a:t>Type the following in notepad;</a:t>
            </a:r>
          </a:p>
          <a:p>
            <a:pPr marL="685800" lvl="1" indent="-342900" fontAlgn="base">
              <a:lnSpc>
                <a:spcPct val="150000"/>
              </a:lnSpc>
              <a:buFont typeface="+mj-lt"/>
              <a:buAutoNum type="arabicPeriod"/>
              <a:tabLst>
                <a:tab pos="342900" algn="l"/>
              </a:tabLst>
            </a:pPr>
            <a:r>
              <a:rPr lang="en-GB" sz="1900" dirty="0"/>
              <a:t>Save with a ‘.bat’ extension; and</a:t>
            </a:r>
          </a:p>
          <a:p>
            <a:pPr marL="685800" lvl="1" indent="-342900" fontAlgn="base">
              <a:lnSpc>
                <a:spcPct val="150000"/>
              </a:lnSpc>
              <a:buFont typeface="+mj-lt"/>
              <a:buAutoNum type="arabicPeriod"/>
              <a:tabLst>
                <a:tab pos="342900" algn="l"/>
              </a:tabLst>
            </a:pPr>
            <a:r>
              <a:rPr lang="en-GB" sz="1900" dirty="0"/>
              <a:t>Double click to run the script. </a:t>
            </a:r>
          </a:p>
          <a:p>
            <a:pPr marL="685800" lvl="1" indent="-342900" fontAlgn="base">
              <a:lnSpc>
                <a:spcPct val="150000"/>
              </a:lnSpc>
              <a:buFont typeface="+mj-lt"/>
              <a:buAutoNum type="arabicPeriod"/>
              <a:tabLst>
                <a:tab pos="342900" algn="l"/>
              </a:tabLst>
            </a:pPr>
            <a:r>
              <a:rPr lang="en-GB" sz="1900" dirty="0"/>
              <a:t>Type the following in Notepad and save it as a .bat file.</a:t>
            </a:r>
          </a:p>
          <a:p>
            <a:pPr marL="342900" lvl="1" indent="0" fontAlgn="base">
              <a:lnSpc>
                <a:spcPct val="107000"/>
              </a:lnSpc>
              <a:buNone/>
              <a:tabLst>
                <a:tab pos="342900" algn="l"/>
              </a:tabLst>
            </a:pPr>
            <a:r>
              <a:rPr lang="en-GB" dirty="0"/>
              <a:t>-</a:t>
            </a:r>
          </a:p>
          <a:p>
            <a:pPr marL="0" indent="0" fontAlgn="base">
              <a:lnSpc>
                <a:spcPct val="107000"/>
              </a:lnSpc>
              <a:buNone/>
              <a:tabLst>
                <a:tab pos="342900" algn="l"/>
              </a:tabLst>
            </a:pPr>
            <a:r>
              <a:rPr lang="en-GB" dirty="0"/>
              <a:t>	</a:t>
            </a:r>
            <a:r>
              <a:rPr lang="en-GB" sz="2400" dirty="0">
                <a:latin typeface="Courier New" panose="02070309020205020404" pitchFamily="49" charset="0"/>
                <a:cs typeface="Courier New" panose="02070309020205020404" pitchFamily="49" charset="0"/>
              </a:rPr>
              <a:t>@</a:t>
            </a:r>
            <a:r>
              <a:rPr lang="en-GB" b="1" dirty="0">
                <a:latin typeface="Courier New" panose="02070309020205020404" pitchFamily="49" charset="0"/>
                <a:cs typeface="Courier New" panose="02070309020205020404" pitchFamily="49" charset="0"/>
              </a:rPr>
              <a:t>Echo off</a:t>
            </a:r>
            <a:br>
              <a:rPr lang="en-GB" b="1" dirty="0">
                <a:latin typeface="Courier New" panose="02070309020205020404" pitchFamily="49" charset="0"/>
                <a:cs typeface="Courier New" panose="02070309020205020404" pitchFamily="49" charset="0"/>
              </a:rPr>
            </a:br>
            <a:r>
              <a:rPr lang="en-GB" b="1" dirty="0">
                <a:latin typeface="Courier New" panose="02070309020205020404" pitchFamily="49" charset="0"/>
                <a:cs typeface="Courier New" panose="02070309020205020404" pitchFamily="49" charset="0"/>
              </a:rPr>
              <a:t>	ECHO Hello World.</a:t>
            </a:r>
            <a:br>
              <a:rPr lang="en-GB" b="1" dirty="0">
                <a:latin typeface="Courier New" panose="02070309020205020404" pitchFamily="49" charset="0"/>
                <a:cs typeface="Courier New" panose="02070309020205020404" pitchFamily="49" charset="0"/>
              </a:rPr>
            </a:br>
            <a:r>
              <a:rPr lang="en-GB" b="1" dirty="0">
                <a:latin typeface="Courier New" panose="02070309020205020404" pitchFamily="49" charset="0"/>
                <a:cs typeface="Courier New" panose="02070309020205020404" pitchFamily="49" charset="0"/>
              </a:rPr>
              <a:t>	Pause</a:t>
            </a:r>
          </a:p>
          <a:p>
            <a:pPr marL="0" indent="0" fontAlgn="base">
              <a:lnSpc>
                <a:spcPct val="107000"/>
              </a:lnSpc>
              <a:buNone/>
              <a:tabLst>
                <a:tab pos="342900" algn="l"/>
              </a:tabLst>
            </a:pPr>
            <a:r>
              <a:rPr lang="en-GB" dirty="0"/>
              <a:t>	-</a:t>
            </a:r>
          </a:p>
        </p:txBody>
      </p:sp>
      <p:sp>
        <p:nvSpPr>
          <p:cNvPr id="3" name="TextBox 2">
            <a:extLst>
              <a:ext uri="{FF2B5EF4-FFF2-40B4-BE49-F238E27FC236}">
                <a16:creationId xmlns:a16="http://schemas.microsoft.com/office/drawing/2014/main" id="{98524AD4-EE35-47A7-AD0C-542B7EE3CE0D}"/>
              </a:ext>
            </a:extLst>
          </p:cNvPr>
          <p:cNvSpPr txBox="1"/>
          <p:nvPr/>
        </p:nvSpPr>
        <p:spPr>
          <a:xfrm>
            <a:off x="4050074" y="4293519"/>
            <a:ext cx="4482452" cy="1454244"/>
          </a:xfrm>
          <a:prstGeom prst="rect">
            <a:avLst/>
          </a:prstGeom>
          <a:noFill/>
          <a:ln w="19050">
            <a:solidFill>
              <a:schemeClr val="accent1"/>
            </a:solidFill>
          </a:ln>
        </p:spPr>
        <p:txBody>
          <a:bodyPr wrap="square" rtlCol="0">
            <a:spAutoFit/>
          </a:bodyPr>
          <a:lstStyle/>
          <a:p>
            <a:r>
              <a:rPr lang="en-GB" sz="1350" dirty="0">
                <a:latin typeface="urw-din"/>
              </a:rPr>
              <a:t>Tip:</a:t>
            </a:r>
          </a:p>
          <a:p>
            <a:pPr marL="214313" indent="-214313">
              <a:buFont typeface="Arial" panose="020B0604020202020204" pitchFamily="34" charset="0"/>
              <a:buChar char="•"/>
            </a:pPr>
            <a:r>
              <a:rPr lang="en-GB" sz="1500" b="1" dirty="0">
                <a:latin typeface="urw-din"/>
              </a:rPr>
              <a:t>Echo off: </a:t>
            </a:r>
            <a:r>
              <a:rPr lang="en-GB" sz="1500" dirty="0">
                <a:latin typeface="urw-din"/>
              </a:rPr>
              <a:t>stops each command from being printed out at the prompt.</a:t>
            </a:r>
          </a:p>
          <a:p>
            <a:pPr marL="214313" indent="-214313">
              <a:buFont typeface="Arial" panose="020B0604020202020204" pitchFamily="34" charset="0"/>
              <a:buChar char="•"/>
            </a:pPr>
            <a:r>
              <a:rPr lang="en-GB" sz="1500" b="1" dirty="0">
                <a:latin typeface="urw-din"/>
              </a:rPr>
              <a:t>Echo: </a:t>
            </a:r>
            <a:r>
              <a:rPr lang="en-GB" sz="1500" dirty="0">
                <a:latin typeface="urw-din"/>
              </a:rPr>
              <a:t>outputs the string of characters ‘Hello World’.</a:t>
            </a:r>
          </a:p>
          <a:p>
            <a:pPr marL="214313" indent="-214313">
              <a:buFont typeface="Arial" panose="020B0604020202020204" pitchFamily="34" charset="0"/>
              <a:buChar char="•"/>
            </a:pPr>
            <a:r>
              <a:rPr lang="en-GB" sz="1500" b="1" dirty="0">
                <a:latin typeface="urw-din"/>
              </a:rPr>
              <a:t>Pause: </a:t>
            </a:r>
            <a:r>
              <a:rPr lang="en-GB" sz="1500" dirty="0">
                <a:latin typeface="urw-din"/>
              </a:rPr>
              <a:t>pauses and stops the command prompt from closing.</a:t>
            </a:r>
            <a:endParaRPr lang="en-GB" sz="1500" dirty="0"/>
          </a:p>
        </p:txBody>
      </p:sp>
      <p:sp>
        <p:nvSpPr>
          <p:cNvPr id="11" name="TextBox 10">
            <a:extLst>
              <a:ext uri="{FF2B5EF4-FFF2-40B4-BE49-F238E27FC236}">
                <a16:creationId xmlns:a16="http://schemas.microsoft.com/office/drawing/2014/main" id="{7D43E2D5-C210-4042-9EA7-7B8DB995AB21}"/>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Creating a Batch File</a:t>
            </a:r>
            <a:endParaRPr lang="en-US" sz="3200" dirty="0"/>
          </a:p>
        </p:txBody>
      </p:sp>
    </p:spTree>
    <p:extLst>
      <p:ext uri="{BB962C8B-B14F-4D97-AF65-F5344CB8AC3E}">
        <p14:creationId xmlns:p14="http://schemas.microsoft.com/office/powerpoint/2010/main" val="3077303581"/>
      </p:ext>
    </p:extLst>
  </p:cSld>
  <p:clrMapOvr>
    <a:masterClrMapping/>
  </p:clrMapOvr>
  <p:transition spd="med">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Basic Batch File commands.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59531" y="1052736"/>
            <a:ext cx="8424935" cy="3775955"/>
          </a:xfrm>
        </p:spPr>
        <p:txBody>
          <a:bodyPr>
            <a:noAutofit/>
          </a:bodyPr>
          <a:lstStyle/>
          <a:p>
            <a:pPr fontAlgn="base">
              <a:lnSpc>
                <a:spcPct val="107000"/>
              </a:lnSpc>
              <a:tabLst>
                <a:tab pos="342900" algn="l"/>
              </a:tabLst>
            </a:pPr>
            <a:r>
              <a:rPr lang="en-GB" sz="2000" b="1" dirty="0"/>
              <a:t>@Echo off -</a:t>
            </a:r>
            <a:r>
              <a:rPr lang="en-GB" sz="2000" dirty="0"/>
              <a:t> If ECHO is ON, the command prompt displays the line of script it is executing before it’s output. The ‘echo’ command is by default ‘on’. If we use ‘echo off’ it hides the commands from being printed at the prompt and cleans up the CLI.</a:t>
            </a:r>
          </a:p>
          <a:p>
            <a:pPr fontAlgn="base">
              <a:lnSpc>
                <a:spcPct val="107000"/>
              </a:lnSpc>
              <a:tabLst>
                <a:tab pos="342900" algn="l"/>
              </a:tabLst>
            </a:pPr>
            <a:endParaRPr lang="en-GB" sz="2000" dirty="0"/>
          </a:p>
          <a:p>
            <a:pPr>
              <a:lnSpc>
                <a:spcPct val="110000"/>
              </a:lnSpc>
              <a:spcBef>
                <a:spcPts val="450"/>
              </a:spcBef>
            </a:pPr>
            <a:r>
              <a:rPr lang="en-GB" sz="2000" b="1" dirty="0"/>
              <a:t> PAUSE – </a:t>
            </a:r>
            <a:r>
              <a:rPr lang="en-GB" sz="2000" dirty="0"/>
              <a:t>is used to stop the execution of a Windows batch file and prevents the command prompt from automatically closing so we can see the output. This is only needed if you need to see the output in the prompt.</a:t>
            </a:r>
          </a:p>
          <a:p>
            <a:pPr>
              <a:lnSpc>
                <a:spcPct val="110000"/>
              </a:lnSpc>
              <a:spcBef>
                <a:spcPts val="450"/>
              </a:spcBef>
            </a:pPr>
            <a:endParaRPr lang="en-GB" sz="2000" dirty="0"/>
          </a:p>
          <a:p>
            <a:pPr>
              <a:lnSpc>
                <a:spcPct val="110000"/>
              </a:lnSpc>
              <a:spcBef>
                <a:spcPts val="450"/>
              </a:spcBef>
            </a:pPr>
            <a:r>
              <a:rPr lang="en-GB" sz="2000" b="1" dirty="0"/>
              <a:t>Title -</a:t>
            </a:r>
            <a:r>
              <a:rPr lang="en-GB" sz="2000" dirty="0"/>
              <a:t> Changes the title text at the top of the prompt window.</a:t>
            </a:r>
          </a:p>
          <a:p>
            <a:pPr>
              <a:lnSpc>
                <a:spcPct val="110000"/>
              </a:lnSpc>
              <a:spcBef>
                <a:spcPts val="450"/>
              </a:spcBef>
            </a:pPr>
            <a:r>
              <a:rPr lang="en-GB" sz="2000" b="1" dirty="0"/>
              <a:t>::</a:t>
            </a:r>
            <a:r>
              <a:rPr lang="en-GB" sz="2000" dirty="0"/>
              <a:t> – Two colons allow us to add comments in the batch file. The </a:t>
            </a:r>
            <a:r>
              <a:rPr lang="en-GB" sz="2000" b="1" dirty="0"/>
              <a:t>Rem</a:t>
            </a:r>
            <a:r>
              <a:rPr lang="en-GB" sz="2000" dirty="0"/>
              <a:t> command can also be used to include comments in the script.</a:t>
            </a:r>
          </a:p>
          <a:p>
            <a:pPr>
              <a:lnSpc>
                <a:spcPct val="110000"/>
              </a:lnSpc>
              <a:spcBef>
                <a:spcPts val="450"/>
              </a:spcBef>
            </a:pPr>
            <a:endParaRPr lang="en-GB" sz="2000" dirty="0"/>
          </a:p>
        </p:txBody>
      </p:sp>
      <p:sp>
        <p:nvSpPr>
          <p:cNvPr id="9" name="TextBox 8">
            <a:extLst>
              <a:ext uri="{FF2B5EF4-FFF2-40B4-BE49-F238E27FC236}">
                <a16:creationId xmlns:a16="http://schemas.microsoft.com/office/drawing/2014/main" id="{725C2FA2-1076-4942-B32F-C23F7592B481}"/>
              </a:ext>
            </a:extLst>
          </p:cNvPr>
          <p:cNvSpPr txBox="1"/>
          <p:nvPr/>
        </p:nvSpPr>
        <p:spPr>
          <a:xfrm>
            <a:off x="861018" y="188640"/>
            <a:ext cx="7421963" cy="584775"/>
          </a:xfrm>
          <a:prstGeom prst="rect">
            <a:avLst/>
          </a:prstGeom>
          <a:noFill/>
        </p:spPr>
        <p:txBody>
          <a:bodyPr wrap="square" rtlCol="0">
            <a:spAutoFit/>
          </a:bodyPr>
          <a:lstStyle/>
          <a:p>
            <a:pPr algn="ctr"/>
            <a:r>
              <a:rPr lang="en-US" sz="3200" b="1" dirty="0"/>
              <a:t>Basic Batch File Format</a:t>
            </a:r>
            <a:endParaRPr lang="en-US" dirty="0"/>
          </a:p>
        </p:txBody>
      </p:sp>
    </p:spTree>
    <p:extLst>
      <p:ext uri="{BB962C8B-B14F-4D97-AF65-F5344CB8AC3E}">
        <p14:creationId xmlns:p14="http://schemas.microsoft.com/office/powerpoint/2010/main" val="887266710"/>
      </p:ext>
    </p:extLst>
  </p:cSld>
  <p:clrMapOvr>
    <a:masterClrMapping/>
  </p:clrMapOvr>
  <p:transition spd="med">
    <p:fad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5B00E-2156-610A-4778-750657F73696}"/>
              </a:ext>
            </a:extLst>
          </p:cNvPr>
          <p:cNvSpPr>
            <a:spLocks noGrp="1"/>
          </p:cNvSpPr>
          <p:nvPr>
            <p:ph type="title"/>
          </p:nvPr>
        </p:nvSpPr>
        <p:spPr/>
        <p:txBody>
          <a:bodyPr/>
          <a:lstStyle/>
          <a:p>
            <a:r>
              <a:rPr lang="en-GB" dirty="0"/>
              <a:t>Batch Scripting</a:t>
            </a:r>
          </a:p>
        </p:txBody>
      </p:sp>
      <p:sp>
        <p:nvSpPr>
          <p:cNvPr id="3" name="Content Placeholder 2">
            <a:extLst>
              <a:ext uri="{FF2B5EF4-FFF2-40B4-BE49-F238E27FC236}">
                <a16:creationId xmlns:a16="http://schemas.microsoft.com/office/drawing/2014/main" id="{BE359BD7-0849-2AF6-0893-FD5FAAA85608}"/>
              </a:ext>
            </a:extLst>
          </p:cNvPr>
          <p:cNvSpPr>
            <a:spLocks noGrp="1"/>
          </p:cNvSpPr>
          <p:nvPr>
            <p:ph idx="1"/>
          </p:nvPr>
        </p:nvSpPr>
        <p:spPr>
          <a:xfrm>
            <a:off x="395536" y="1412776"/>
            <a:ext cx="7975798" cy="4258588"/>
          </a:xfrm>
        </p:spPr>
        <p:txBody>
          <a:bodyPr>
            <a:normAutofit/>
          </a:bodyPr>
          <a:lstStyle/>
          <a:p>
            <a:pPr marL="0" indent="0" algn="just">
              <a:lnSpc>
                <a:spcPct val="150000"/>
              </a:lnSpc>
              <a:buNone/>
            </a:pPr>
            <a:r>
              <a:rPr lang="en-GB" sz="2200" b="1" i="0" dirty="0">
                <a:effectLst/>
                <a:latin typeface="Arial" panose="020B0604020202020204" pitchFamily="34" charset="0"/>
                <a:cs typeface="Arial" panose="020B0604020202020204" pitchFamily="34" charset="0"/>
              </a:rPr>
              <a:t>1</a:t>
            </a:r>
            <a:r>
              <a:rPr lang="en-GB" sz="1800" b="1" i="0" dirty="0">
                <a:effectLst/>
                <a:cs typeface="Arial" panose="020B0604020202020204" pitchFamily="34" charset="0"/>
              </a:rPr>
              <a:t>.</a:t>
            </a:r>
            <a:r>
              <a:rPr lang="en-GB" sz="1800" i="0" dirty="0">
                <a:effectLst/>
                <a:cs typeface="Arial" panose="020B0604020202020204" pitchFamily="34" charset="0"/>
              </a:rPr>
              <a:t>Create a new file in </a:t>
            </a:r>
            <a:r>
              <a:rPr lang="en-GB" sz="1800" b="1" i="0" dirty="0">
                <a:effectLst/>
                <a:cs typeface="Arial" panose="020B0604020202020204" pitchFamily="34" charset="0"/>
              </a:rPr>
              <a:t>notepad with .PS1 extension </a:t>
            </a:r>
            <a:r>
              <a:rPr lang="en-GB" sz="1800" i="0" dirty="0">
                <a:effectLst/>
                <a:cs typeface="Arial" panose="020B0604020202020204" pitchFamily="34" charset="0"/>
              </a:rPr>
              <a:t>and add a cmdlet  (commands to be executed)</a:t>
            </a:r>
          </a:p>
          <a:p>
            <a:pPr marL="0" indent="0" algn="just">
              <a:lnSpc>
                <a:spcPct val="150000"/>
              </a:lnSpc>
              <a:buNone/>
            </a:pPr>
            <a:r>
              <a:rPr lang="en-GB" sz="1800" b="1" i="0" dirty="0">
                <a:effectLst/>
                <a:cs typeface="Arial" panose="020B0604020202020204" pitchFamily="34" charset="0"/>
              </a:rPr>
              <a:t>2. </a:t>
            </a:r>
            <a:r>
              <a:rPr lang="en-GB" sz="1800" i="0" dirty="0">
                <a:effectLst/>
                <a:cs typeface="Arial" panose="020B0604020202020204" pitchFamily="34" charset="0"/>
              </a:rPr>
              <a:t>Save and try to run the script on </a:t>
            </a:r>
            <a:r>
              <a:rPr lang="en-GB" sz="1800" i="0" dirty="0" err="1">
                <a:effectLst/>
                <a:cs typeface="Arial" panose="020B0604020202020204" pitchFamily="34" charset="0"/>
              </a:rPr>
              <a:t>Powershell</a:t>
            </a:r>
            <a:endParaRPr lang="en-GB" sz="1800" i="0" dirty="0">
              <a:effectLst/>
              <a:cs typeface="Arial" panose="020B0604020202020204" pitchFamily="34" charset="0"/>
            </a:endParaRPr>
          </a:p>
          <a:p>
            <a:pPr marL="0" indent="0" algn="just">
              <a:lnSpc>
                <a:spcPct val="150000"/>
              </a:lnSpc>
              <a:buNone/>
            </a:pPr>
            <a:r>
              <a:rPr lang="en-GB" sz="1800" b="0" i="0" dirty="0">
                <a:effectLst/>
                <a:cs typeface="Arial" panose="020B0604020202020204" pitchFamily="34" charset="0"/>
              </a:rPr>
              <a:t>&amp; “</a:t>
            </a:r>
            <a:r>
              <a:rPr lang="en-GB" sz="1800" b="0" i="0" dirty="0" err="1">
                <a:effectLst/>
                <a:cs typeface="Arial" panose="020B0604020202020204" pitchFamily="34" charset="0"/>
              </a:rPr>
              <a:t>fullpathname</a:t>
            </a:r>
            <a:r>
              <a:rPr lang="en-GB" sz="1800" b="0" i="0" dirty="0">
                <a:effectLst/>
                <a:cs typeface="Arial" panose="020B0604020202020204" pitchFamily="34" charset="0"/>
              </a:rPr>
              <a:t> of script”</a:t>
            </a:r>
          </a:p>
          <a:p>
            <a:pPr marL="0" indent="0" algn="just">
              <a:lnSpc>
                <a:spcPct val="150000"/>
              </a:lnSpc>
              <a:buNone/>
            </a:pPr>
            <a:r>
              <a:rPr lang="en-GB" sz="1800" dirty="0">
                <a:cs typeface="Arial" panose="020B0604020202020204" pitchFamily="34" charset="0"/>
              </a:rPr>
              <a:t>3. </a:t>
            </a:r>
            <a:r>
              <a:rPr lang="en-GB" sz="1800" b="0" i="0" dirty="0">
                <a:effectLst/>
                <a:cs typeface="Arial" panose="020B0604020202020204" pitchFamily="34" charset="0"/>
              </a:rPr>
              <a:t>Set-</a:t>
            </a:r>
            <a:r>
              <a:rPr lang="en-GB" sz="1800" b="0" i="0" dirty="0" err="1">
                <a:effectLst/>
                <a:cs typeface="Arial" panose="020B0604020202020204" pitchFamily="34" charset="0"/>
              </a:rPr>
              <a:t>ExecutionPolicy</a:t>
            </a:r>
            <a:r>
              <a:rPr lang="en-GB" sz="1800" b="0" i="0" dirty="0">
                <a:effectLst/>
                <a:cs typeface="Arial" panose="020B0604020202020204" pitchFamily="34" charset="0"/>
              </a:rPr>
              <a:t> </a:t>
            </a:r>
            <a:r>
              <a:rPr lang="en-GB" sz="1800" b="0" i="0" dirty="0" err="1">
                <a:effectLst/>
                <a:cs typeface="Arial" panose="020B0604020202020204" pitchFamily="34" charset="0"/>
              </a:rPr>
              <a:t>RemoteSigned</a:t>
            </a:r>
            <a:endParaRPr lang="en-GB" sz="1800" dirty="0">
              <a:cs typeface="Arial" panose="020B0604020202020204" pitchFamily="34" charset="0"/>
            </a:endParaRPr>
          </a:p>
          <a:p>
            <a:pPr marL="0" indent="0" algn="just">
              <a:lnSpc>
                <a:spcPct val="150000"/>
              </a:lnSpc>
              <a:buNone/>
            </a:pPr>
            <a:r>
              <a:rPr lang="en-GB" sz="1800" b="1" i="0" dirty="0">
                <a:effectLst/>
                <a:cs typeface="Arial" panose="020B0604020202020204" pitchFamily="34" charset="0"/>
              </a:rPr>
              <a:t>4. Run the script</a:t>
            </a:r>
          </a:p>
          <a:p>
            <a:pPr marL="0" indent="0" algn="just">
              <a:lnSpc>
                <a:spcPct val="150000"/>
              </a:lnSpc>
              <a:buNone/>
            </a:pPr>
            <a:r>
              <a:rPr lang="en-GB" sz="1800" b="0" i="0" dirty="0">
                <a:effectLst/>
                <a:cs typeface="Arial" panose="020B0604020202020204" pitchFamily="34" charset="0"/>
              </a:rPr>
              <a:t>&amp; “</a:t>
            </a:r>
            <a:r>
              <a:rPr lang="en-GB" sz="1800" b="0" i="0" dirty="0" err="1">
                <a:effectLst/>
                <a:cs typeface="Arial" panose="020B0604020202020204" pitchFamily="34" charset="0"/>
              </a:rPr>
              <a:t>fullpathname</a:t>
            </a:r>
            <a:r>
              <a:rPr lang="en-GB" sz="1800" b="0" i="0" dirty="0">
                <a:effectLst/>
                <a:cs typeface="Arial" panose="020B0604020202020204" pitchFamily="34" charset="0"/>
              </a:rPr>
              <a:t> of script”</a:t>
            </a:r>
          </a:p>
          <a:p>
            <a:pPr marL="0" indent="0">
              <a:buNone/>
            </a:pPr>
            <a:endParaRPr lang="en-GB" b="1" i="0" dirty="0">
              <a:solidFill>
                <a:srgbClr val="272727"/>
              </a:solidFill>
              <a:effectLst/>
              <a:latin typeface="Inter"/>
            </a:endParaRPr>
          </a:p>
          <a:p>
            <a:endParaRPr lang="en-GB" b="1" i="0" dirty="0">
              <a:solidFill>
                <a:srgbClr val="272727"/>
              </a:solidFill>
              <a:effectLst/>
              <a:latin typeface="Inter"/>
            </a:endParaRPr>
          </a:p>
          <a:p>
            <a:endParaRPr lang="en-GB" dirty="0"/>
          </a:p>
        </p:txBody>
      </p:sp>
    </p:spTree>
    <p:extLst>
      <p:ext uri="{BB962C8B-B14F-4D97-AF65-F5344CB8AC3E}">
        <p14:creationId xmlns:p14="http://schemas.microsoft.com/office/powerpoint/2010/main" val="1480278640"/>
      </p:ext>
    </p:extLst>
  </p:cSld>
  <p:clrMapOvr>
    <a:masterClrMapping/>
  </p:clrMapOvr>
  <p:transition spd="med">
    <p:fad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ADE4C-A3B2-2E37-6BFE-1BAF32C9058A}"/>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CEA698A7-37D7-07FB-5F51-A626BCD58A29}"/>
              </a:ext>
            </a:extLst>
          </p:cNvPr>
          <p:cNvSpPr>
            <a:spLocks noGrp="1"/>
          </p:cNvSpPr>
          <p:nvPr>
            <p:ph idx="1"/>
          </p:nvPr>
        </p:nvSpPr>
        <p:spPr/>
        <p:txBody>
          <a:bodyPr>
            <a:normAutofit/>
          </a:bodyPr>
          <a:lstStyle/>
          <a:p>
            <a:pPr marL="0" indent="0">
              <a:lnSpc>
                <a:spcPct val="150000"/>
              </a:lnSpc>
              <a:buNone/>
            </a:pPr>
            <a:r>
              <a:rPr lang="en-GB" b="0" i="0" dirty="0">
                <a:solidFill>
                  <a:srgbClr val="344054"/>
                </a:solidFill>
                <a:effectLst/>
                <a:latin typeface="Roboto Mono" panose="00000009000000000000" pitchFamily="49" charset="0"/>
              </a:rPr>
              <a:t>1</a:t>
            </a:r>
            <a:r>
              <a:rPr lang="en-GB" sz="1900" b="0" i="0" dirty="0">
                <a:solidFill>
                  <a:srgbClr val="344054"/>
                </a:solidFill>
                <a:effectLst/>
                <a:latin typeface="Roboto Mono" panose="00000009000000000000" pitchFamily="49" charset="0"/>
              </a:rPr>
              <a:t>. </a:t>
            </a:r>
            <a:r>
              <a:rPr lang="en-GB" dirty="0"/>
              <a:t>Execute the following commands and note their function</a:t>
            </a:r>
          </a:p>
          <a:p>
            <a:pPr>
              <a:lnSpc>
                <a:spcPct val="150000"/>
              </a:lnSpc>
            </a:pPr>
            <a:r>
              <a:rPr lang="en-GB" dirty="0" err="1"/>
              <a:t>cls</a:t>
            </a:r>
            <a:r>
              <a:rPr lang="en-GB" dirty="0"/>
              <a:t>                                  exit</a:t>
            </a:r>
          </a:p>
          <a:p>
            <a:pPr>
              <a:lnSpc>
                <a:spcPct val="150000"/>
              </a:lnSpc>
            </a:pPr>
            <a:r>
              <a:rPr lang="en-GB" dirty="0"/>
              <a:t>Test-Path filename            </a:t>
            </a:r>
            <a:r>
              <a:rPr lang="en-GB" dirty="0" err="1"/>
              <a:t>dir</a:t>
            </a:r>
            <a:r>
              <a:rPr lang="en-GB" dirty="0"/>
              <a:t>  </a:t>
            </a:r>
          </a:p>
          <a:p>
            <a:pPr>
              <a:lnSpc>
                <a:spcPct val="150000"/>
              </a:lnSpc>
            </a:pPr>
            <a:r>
              <a:rPr lang="en-GB" dirty="0"/>
              <a:t>Read-Host                              hostname</a:t>
            </a:r>
          </a:p>
          <a:p>
            <a:pPr>
              <a:lnSpc>
                <a:spcPct val="150000"/>
              </a:lnSpc>
            </a:pPr>
            <a:r>
              <a:rPr lang="en-GB" dirty="0"/>
              <a:t>cd Desktop</a:t>
            </a:r>
          </a:p>
          <a:p>
            <a:endParaRPr lang="en-GB" dirty="0"/>
          </a:p>
        </p:txBody>
      </p:sp>
    </p:spTree>
    <p:extLst>
      <p:ext uri="{BB962C8B-B14F-4D97-AF65-F5344CB8AC3E}">
        <p14:creationId xmlns:p14="http://schemas.microsoft.com/office/powerpoint/2010/main" val="418856732"/>
      </p:ext>
    </p:extLst>
  </p:cSld>
  <p:clrMapOvr>
    <a:masterClrMapping/>
  </p:clrMapOvr>
  <p:transition spd="med">
    <p:fad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EE3D2-7016-6448-0B37-A9C8B53DCDC9}"/>
              </a:ext>
            </a:extLst>
          </p:cNvPr>
          <p:cNvSpPr>
            <a:spLocks noGrp="1"/>
          </p:cNvSpPr>
          <p:nvPr>
            <p:ph type="title"/>
          </p:nvPr>
        </p:nvSpPr>
        <p:spPr>
          <a:xfrm>
            <a:off x="827584" y="365129"/>
            <a:ext cx="7687766" cy="903631"/>
          </a:xfrm>
        </p:spPr>
        <p:txBody>
          <a:bodyPr/>
          <a:lstStyle/>
          <a:p>
            <a:r>
              <a:rPr lang="en-GB" dirty="0"/>
              <a:t>Variables </a:t>
            </a:r>
          </a:p>
        </p:txBody>
      </p:sp>
      <p:sp>
        <p:nvSpPr>
          <p:cNvPr id="3" name="Content Placeholder 2">
            <a:extLst>
              <a:ext uri="{FF2B5EF4-FFF2-40B4-BE49-F238E27FC236}">
                <a16:creationId xmlns:a16="http://schemas.microsoft.com/office/drawing/2014/main" id="{8D48D5BA-5082-D7D7-70B8-595A2B15FBE9}"/>
              </a:ext>
            </a:extLst>
          </p:cNvPr>
          <p:cNvSpPr>
            <a:spLocks noGrp="1"/>
          </p:cNvSpPr>
          <p:nvPr>
            <p:ph idx="1"/>
          </p:nvPr>
        </p:nvSpPr>
        <p:spPr>
          <a:xfrm>
            <a:off x="467544" y="1268760"/>
            <a:ext cx="8047806" cy="4908203"/>
          </a:xfrm>
        </p:spPr>
        <p:txBody>
          <a:bodyPr/>
          <a:lstStyle/>
          <a:p>
            <a:pPr>
              <a:lnSpc>
                <a:spcPct val="150000"/>
              </a:lnSpc>
            </a:pPr>
            <a:r>
              <a:rPr lang="en-GB" sz="1600" dirty="0"/>
              <a:t>Are objects that store values</a:t>
            </a:r>
          </a:p>
          <a:p>
            <a:pPr>
              <a:lnSpc>
                <a:spcPct val="150000"/>
              </a:lnSpc>
            </a:pPr>
            <a:r>
              <a:rPr lang="en-GB" sz="1600" dirty="0"/>
              <a:t>Variables are used to refer to values when we read, access and manipulate them in a script </a:t>
            </a:r>
          </a:p>
          <a:p>
            <a:pPr>
              <a:lnSpc>
                <a:spcPct val="150000"/>
              </a:lnSpc>
            </a:pPr>
            <a:r>
              <a:rPr lang="en-GB" sz="1600" dirty="0"/>
              <a:t>Follow the naming conventions for variables </a:t>
            </a:r>
          </a:p>
          <a:p>
            <a:pPr fontAlgn="base">
              <a:lnSpc>
                <a:spcPct val="150000"/>
              </a:lnSpc>
              <a:spcBef>
                <a:spcPts val="0"/>
              </a:spcBef>
              <a:spcAft>
                <a:spcPts val="600"/>
              </a:spcAft>
              <a:buFont typeface="Symbol" panose="05050102010706020507" pitchFamily="18" charset="2"/>
              <a:buChar char=""/>
            </a:pPr>
            <a:r>
              <a:rPr lang="en-GB" sz="1600" dirty="0"/>
              <a:t>A variable (is like a container) it stores a specific value and allows us to execute code on it.</a:t>
            </a:r>
          </a:p>
          <a:p>
            <a:pPr fontAlgn="base">
              <a:lnSpc>
                <a:spcPct val="150000"/>
              </a:lnSpc>
              <a:spcBef>
                <a:spcPts val="0"/>
              </a:spcBef>
              <a:spcAft>
                <a:spcPts val="600"/>
              </a:spcAft>
              <a:buFont typeface="Symbol" panose="05050102010706020507" pitchFamily="18" charset="2"/>
              <a:buChar char=""/>
            </a:pPr>
            <a:r>
              <a:rPr lang="en-GB" sz="1600" dirty="0"/>
              <a:t>Variables are actually locations in memory that we use to store their values.</a:t>
            </a:r>
          </a:p>
          <a:p>
            <a:pPr fontAlgn="base">
              <a:lnSpc>
                <a:spcPct val="150000"/>
              </a:lnSpc>
              <a:spcBef>
                <a:spcPts val="0"/>
              </a:spcBef>
              <a:spcAft>
                <a:spcPts val="600"/>
              </a:spcAft>
              <a:buFont typeface="Symbol" panose="05050102010706020507" pitchFamily="18" charset="2"/>
              <a:buChar char=""/>
            </a:pPr>
            <a:r>
              <a:rPr lang="en-GB" sz="1600" dirty="0"/>
              <a:t>Like other scripting languages, we can initialise/set variables in batch without the need to specify a data types such as string, integer etc.</a:t>
            </a:r>
          </a:p>
          <a:p>
            <a:pPr lvl="0" fontAlgn="base">
              <a:lnSpc>
                <a:spcPct val="150000"/>
              </a:lnSpc>
              <a:spcBef>
                <a:spcPts val="0"/>
              </a:spcBef>
              <a:spcAft>
                <a:spcPts val="600"/>
              </a:spcAft>
              <a:buFont typeface="Symbol" panose="05050102010706020507" pitchFamily="18" charset="2"/>
              <a:buChar char=""/>
            </a:pPr>
            <a:r>
              <a:rPr lang="en-GB" sz="1600" dirty="0"/>
              <a:t>Bat has two types of variables:</a:t>
            </a:r>
          </a:p>
          <a:p>
            <a:pPr marL="971550" lvl="1" indent="-514350" fontAlgn="base">
              <a:lnSpc>
                <a:spcPct val="150000"/>
              </a:lnSpc>
              <a:spcBef>
                <a:spcPts val="0"/>
              </a:spcBef>
              <a:spcAft>
                <a:spcPts val="600"/>
              </a:spcAft>
              <a:buFont typeface="+mj-lt"/>
              <a:buAutoNum type="arabicPeriod"/>
            </a:pPr>
            <a:r>
              <a:rPr lang="en-GB" sz="1600" dirty="0"/>
              <a:t>The initial standard variable type is created using the </a:t>
            </a:r>
            <a:r>
              <a:rPr lang="en-GB" sz="1600" b="1" dirty="0"/>
              <a:t>set command</a:t>
            </a:r>
            <a:r>
              <a:rPr lang="en-GB" sz="1600" dirty="0"/>
              <a:t>. </a:t>
            </a:r>
          </a:p>
          <a:p>
            <a:pPr marL="971550" lvl="1" indent="-514350" fontAlgn="base">
              <a:lnSpc>
                <a:spcPct val="150000"/>
              </a:lnSpc>
              <a:spcBef>
                <a:spcPts val="0"/>
              </a:spcBef>
              <a:spcAft>
                <a:spcPts val="600"/>
              </a:spcAft>
              <a:buFont typeface="+mj-lt"/>
              <a:buAutoNum type="arabicPeriod"/>
            </a:pPr>
            <a:r>
              <a:rPr lang="en-GB" sz="1600" dirty="0"/>
              <a:t>The second type are </a:t>
            </a:r>
            <a:r>
              <a:rPr lang="en-GB" sz="1600" b="1" dirty="0"/>
              <a:t>parameter/argument variables</a:t>
            </a:r>
            <a:r>
              <a:rPr lang="en-GB" sz="1600" dirty="0"/>
              <a:t> which are </a:t>
            </a:r>
            <a:r>
              <a:rPr lang="en-GB" sz="1600" b="1" dirty="0"/>
              <a:t>passed</a:t>
            </a:r>
            <a:r>
              <a:rPr lang="en-GB" sz="1600" dirty="0"/>
              <a:t> when a bat file or function is called. More on this later.</a:t>
            </a:r>
          </a:p>
          <a:p>
            <a:endParaRPr lang="en-GB" dirty="0"/>
          </a:p>
          <a:p>
            <a:endParaRPr lang="en-GB" dirty="0"/>
          </a:p>
        </p:txBody>
      </p:sp>
    </p:spTree>
    <p:extLst>
      <p:ext uri="{BB962C8B-B14F-4D97-AF65-F5344CB8AC3E}">
        <p14:creationId xmlns:p14="http://schemas.microsoft.com/office/powerpoint/2010/main" val="2882144878"/>
      </p:ext>
    </p:extLst>
  </p:cSld>
  <p:clrMapOvr>
    <a:masterClrMapping/>
  </p:clrMapOvr>
  <p:transition spd="med">
    <p:fad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Finding your batch files.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70925" y="1124744"/>
            <a:ext cx="8233523" cy="4056510"/>
          </a:xfrm>
        </p:spPr>
        <p:txBody>
          <a:bodyPr>
            <a:noAutofit/>
          </a:bodyPr>
          <a:lstStyle/>
          <a:p>
            <a:pPr lvl="0" algn="just" fontAlgn="base">
              <a:lnSpc>
                <a:spcPct val="150000"/>
              </a:lnSpc>
              <a:spcBef>
                <a:spcPts val="0"/>
              </a:spcBef>
              <a:spcAft>
                <a:spcPts val="600"/>
              </a:spcAft>
              <a:buFont typeface="Symbol" panose="05050102010706020507" pitchFamily="18" charset="2"/>
              <a:buChar char=""/>
            </a:pPr>
            <a:r>
              <a:rPr lang="en-GB" sz="1600" dirty="0"/>
              <a:t>We use the ‘</a:t>
            </a:r>
            <a:r>
              <a:rPr lang="en-GB" sz="1600" b="1" dirty="0"/>
              <a:t>SET’</a:t>
            </a:r>
            <a:r>
              <a:rPr lang="en-GB" sz="1600" dirty="0"/>
              <a:t> command to create variables in batch. </a:t>
            </a:r>
          </a:p>
          <a:p>
            <a:pPr algn="just" fontAlgn="base">
              <a:lnSpc>
                <a:spcPct val="150000"/>
              </a:lnSpc>
              <a:spcBef>
                <a:spcPts val="0"/>
              </a:spcBef>
              <a:spcAft>
                <a:spcPts val="600"/>
              </a:spcAft>
              <a:buFont typeface="Symbol" panose="05050102010706020507" pitchFamily="18" charset="2"/>
              <a:buChar char=""/>
            </a:pPr>
            <a:r>
              <a:rPr lang="en-GB" sz="1600" dirty="0"/>
              <a:t>To display the value of a variable, it needs to be enclosed in </a:t>
            </a:r>
            <a:r>
              <a:rPr lang="en-GB" sz="1600" b="1" dirty="0"/>
              <a:t>% signs</a:t>
            </a:r>
            <a:r>
              <a:rPr lang="en-GB" sz="1600" dirty="0"/>
              <a:t>.</a:t>
            </a:r>
          </a:p>
          <a:p>
            <a:pPr algn="just" fontAlgn="base">
              <a:lnSpc>
                <a:spcPct val="150000"/>
              </a:lnSpc>
              <a:spcBef>
                <a:spcPts val="0"/>
              </a:spcBef>
              <a:spcAft>
                <a:spcPts val="600"/>
              </a:spcAft>
              <a:buFont typeface="Symbol" panose="05050102010706020507" pitchFamily="18" charset="2"/>
              <a:buChar char=""/>
            </a:pPr>
            <a:r>
              <a:rPr lang="en-GB" sz="1600" dirty="0">
                <a:solidFill>
                  <a:srgbClr val="000000"/>
                </a:solidFill>
              </a:rPr>
              <a:t>For a </a:t>
            </a:r>
            <a:r>
              <a:rPr lang="en-GB" sz="1600" b="1" dirty="0">
                <a:solidFill>
                  <a:srgbClr val="000000"/>
                </a:solidFill>
              </a:rPr>
              <a:t>variable</a:t>
            </a:r>
            <a:r>
              <a:rPr lang="en-GB" sz="1600" dirty="0">
                <a:solidFill>
                  <a:srgbClr val="000000"/>
                </a:solidFill>
              </a:rPr>
              <a:t> to hold a numeric value in bat we set it with </a:t>
            </a:r>
            <a:r>
              <a:rPr lang="en-GB" sz="1600" b="1" dirty="0">
                <a:solidFill>
                  <a:srgbClr val="000000"/>
                </a:solidFill>
              </a:rPr>
              <a:t>/A</a:t>
            </a:r>
            <a:r>
              <a:rPr lang="en-GB" sz="1600" dirty="0">
                <a:solidFill>
                  <a:srgbClr val="000000"/>
                </a:solidFill>
              </a:rPr>
              <a:t>.</a:t>
            </a:r>
          </a:p>
          <a:p>
            <a:pPr algn="just" fontAlgn="base">
              <a:lnSpc>
                <a:spcPct val="150000"/>
              </a:lnSpc>
              <a:spcBef>
                <a:spcPts val="0"/>
              </a:spcBef>
              <a:spcAft>
                <a:spcPts val="600"/>
              </a:spcAft>
              <a:buFont typeface="Symbol" panose="05050102010706020507" pitchFamily="18" charset="2"/>
              <a:buChar char=""/>
            </a:pPr>
            <a:r>
              <a:rPr lang="en-GB" sz="1600" b="1" dirty="0"/>
              <a:t>Arguments</a:t>
            </a:r>
            <a:r>
              <a:rPr lang="en-GB" sz="1600" dirty="0"/>
              <a:t> are called using a single </a:t>
            </a:r>
            <a:r>
              <a:rPr lang="en-GB" sz="1600" b="1" dirty="0"/>
              <a:t>% symbol </a:t>
            </a:r>
            <a:r>
              <a:rPr lang="en-GB" sz="1600" dirty="0"/>
              <a:t>in our scripts  %1, %2, %3, etc. to access variable values passed into the bat file/function.</a:t>
            </a:r>
            <a:endParaRPr lang="en-GB" sz="1600" dirty="0">
              <a:solidFill>
                <a:srgbClr val="000000"/>
              </a:solidFill>
            </a:endParaRPr>
          </a:p>
          <a:p>
            <a:pPr algn="just" fontAlgn="base">
              <a:lnSpc>
                <a:spcPct val="150000"/>
              </a:lnSpc>
              <a:spcBef>
                <a:spcPts val="0"/>
              </a:spcBef>
              <a:spcAft>
                <a:spcPts val="600"/>
              </a:spcAft>
              <a:buFont typeface="Symbol" panose="05050102010706020507" pitchFamily="18" charset="2"/>
              <a:buChar char=""/>
            </a:pPr>
            <a:r>
              <a:rPr lang="en-GB" sz="1600" dirty="0"/>
              <a:t>The ‘ECHO, Echo, or echo‘ command is used to print </a:t>
            </a:r>
            <a:r>
              <a:rPr lang="en-GB" sz="1600" b="1" dirty="0"/>
              <a:t>strings.</a:t>
            </a:r>
          </a:p>
        </p:txBody>
      </p:sp>
      <p:sp>
        <p:nvSpPr>
          <p:cNvPr id="11" name="TextBox 10">
            <a:extLst>
              <a:ext uri="{FF2B5EF4-FFF2-40B4-BE49-F238E27FC236}">
                <a16:creationId xmlns:a16="http://schemas.microsoft.com/office/drawing/2014/main" id="{82F9EFF7-8D12-E84D-AFEF-60C7391DCB0A}"/>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Batch Variables</a:t>
            </a:r>
            <a:endParaRPr lang="en-US" dirty="0"/>
          </a:p>
        </p:txBody>
      </p:sp>
    </p:spTree>
    <p:extLst>
      <p:ext uri="{BB962C8B-B14F-4D97-AF65-F5344CB8AC3E}">
        <p14:creationId xmlns:p14="http://schemas.microsoft.com/office/powerpoint/2010/main" val="2188433435"/>
      </p:ext>
    </p:extLst>
  </p:cSld>
  <p:clrMapOvr>
    <a:masterClrMapping/>
  </p:clrMapOvr>
  <p:transition spd="med">
    <p:fad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72C7C5D-A3FB-44FD-9B15-4AA36D6F9FE4}"/>
              </a:ext>
            </a:extLst>
          </p:cNvPr>
          <p:cNvPicPr>
            <a:picLocks noChangeAspect="1"/>
          </p:cNvPicPr>
          <p:nvPr/>
        </p:nvPicPr>
        <p:blipFill rotWithShape="1">
          <a:blip r:embed="rId3"/>
          <a:srcRect l="1125"/>
          <a:stretch/>
        </p:blipFill>
        <p:spPr>
          <a:xfrm>
            <a:off x="4007996" y="2939504"/>
            <a:ext cx="4598232" cy="921544"/>
          </a:xfrm>
          <a:prstGeom prst="rect">
            <a:avLst/>
          </a:prstGeom>
        </p:spPr>
      </p:pic>
      <p:sp>
        <p:nvSpPr>
          <p:cNvPr id="11" name="TextBox 10">
            <a:extLst>
              <a:ext uri="{FF2B5EF4-FFF2-40B4-BE49-F238E27FC236}">
                <a16:creationId xmlns:a16="http://schemas.microsoft.com/office/drawing/2014/main" id="{53153704-C228-944D-99BE-07A5910BB8AE}"/>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Batch Parameters</a:t>
            </a:r>
            <a:endParaRPr lang="en-US" dirty="0"/>
          </a:p>
        </p:txBody>
      </p:sp>
      <p:sp>
        <p:nvSpPr>
          <p:cNvPr id="4" name="Rectangle 3">
            <a:extLst>
              <a:ext uri="{FF2B5EF4-FFF2-40B4-BE49-F238E27FC236}">
                <a16:creationId xmlns:a16="http://schemas.microsoft.com/office/drawing/2014/main" id="{E293D990-62BB-7C4F-B60B-5D74EA1A8958}"/>
              </a:ext>
            </a:extLst>
          </p:cNvPr>
          <p:cNvSpPr/>
          <p:nvPr/>
        </p:nvSpPr>
        <p:spPr>
          <a:xfrm>
            <a:off x="554044" y="1268760"/>
            <a:ext cx="8068456" cy="4515980"/>
          </a:xfrm>
          <a:prstGeom prst="rect">
            <a:avLst/>
          </a:prstGeom>
        </p:spPr>
        <p:txBody>
          <a:bodyPr wrap="square">
            <a:spAutoFit/>
          </a:bodyPr>
          <a:lstStyle/>
          <a:p>
            <a:pPr marL="257175" indent="-257175" fontAlgn="base">
              <a:lnSpc>
                <a:spcPct val="107000"/>
              </a:lnSpc>
              <a:buFont typeface="Symbol" panose="05050102010706020507" pitchFamily="18" charset="2"/>
              <a:buChar char=""/>
            </a:pPr>
            <a:r>
              <a:rPr lang="en-GB" dirty="0"/>
              <a:t>Batch supports support command line arguments and allow you to pass values to the batch file. </a:t>
            </a:r>
          </a:p>
          <a:p>
            <a:pPr marL="257175" indent="-257175" fontAlgn="base">
              <a:lnSpc>
                <a:spcPct val="107000"/>
              </a:lnSpc>
              <a:buFont typeface="Symbol" panose="05050102010706020507" pitchFamily="18" charset="2"/>
              <a:buChar char=""/>
            </a:pPr>
            <a:r>
              <a:rPr lang="en-GB" dirty="0"/>
              <a:t>Arguments are called using a single % symbol as follows from within our scripts  %1, %2, %3, etc.</a:t>
            </a:r>
          </a:p>
          <a:p>
            <a:pPr marL="257175" indent="-257175" fontAlgn="base">
              <a:lnSpc>
                <a:spcPct val="107000"/>
              </a:lnSpc>
              <a:buFont typeface="Symbol" panose="05050102010706020507" pitchFamily="18" charset="2"/>
              <a:buChar char=""/>
            </a:pPr>
            <a:r>
              <a:rPr lang="en-GB" dirty="0"/>
              <a:t>The script below accepts 2 arguments and echo’s them out.</a:t>
            </a:r>
          </a:p>
          <a:p>
            <a:pPr marL="2057400" lvl="6" indent="0" fontAlgn="base">
              <a:lnSpc>
                <a:spcPct val="107000"/>
              </a:lnSpc>
              <a:buNone/>
            </a:pPr>
            <a:r>
              <a:rPr lang="en-GB" b="1" dirty="0">
                <a:cs typeface="Courier New" panose="02070309020205020404" pitchFamily="49" charset="0"/>
              </a:rPr>
              <a:t>@Echo off </a:t>
            </a:r>
          </a:p>
          <a:p>
            <a:pPr marL="2057400" lvl="6" indent="0" fontAlgn="base">
              <a:lnSpc>
                <a:spcPct val="107000"/>
              </a:lnSpc>
              <a:buNone/>
            </a:pPr>
            <a:r>
              <a:rPr lang="en-GB" b="1" dirty="0">
                <a:cs typeface="Courier New" panose="02070309020205020404" pitchFamily="49" charset="0"/>
              </a:rPr>
              <a:t>Echo %1 </a:t>
            </a:r>
          </a:p>
          <a:p>
            <a:pPr marL="2057400" lvl="6" indent="0" fontAlgn="base">
              <a:lnSpc>
                <a:spcPct val="107000"/>
              </a:lnSpc>
              <a:buNone/>
            </a:pPr>
            <a:r>
              <a:rPr lang="en-GB" b="1" dirty="0">
                <a:cs typeface="Courier New" panose="02070309020205020404" pitchFamily="49" charset="0"/>
              </a:rPr>
              <a:t>Echo %2 </a:t>
            </a:r>
          </a:p>
          <a:p>
            <a:pPr marL="2057400" lvl="6" indent="0" fontAlgn="base">
              <a:lnSpc>
                <a:spcPct val="107000"/>
              </a:lnSpc>
              <a:buNone/>
            </a:pPr>
            <a:r>
              <a:rPr lang="en-GB" b="1" dirty="0">
                <a:cs typeface="Courier New" panose="02070309020205020404" pitchFamily="49" charset="0"/>
              </a:rPr>
              <a:t>Pause</a:t>
            </a:r>
          </a:p>
          <a:p>
            <a:pPr marL="257175" indent="-257175" fontAlgn="base">
              <a:lnSpc>
                <a:spcPct val="107000"/>
              </a:lnSpc>
              <a:buFont typeface="Symbol" panose="05050102010706020507" pitchFamily="18" charset="2"/>
              <a:buChar char=""/>
            </a:pPr>
            <a:r>
              <a:rPr lang="en-GB" dirty="0"/>
              <a:t>If we save the above script in a file called test3.bat.</a:t>
            </a:r>
          </a:p>
          <a:p>
            <a:pPr marL="257175" indent="-257175" fontAlgn="base">
              <a:lnSpc>
                <a:spcPct val="107000"/>
              </a:lnSpc>
              <a:buFont typeface="Symbol" panose="05050102010706020507" pitchFamily="18" charset="2"/>
              <a:buChar char=""/>
            </a:pPr>
            <a:r>
              <a:rPr lang="en-GB" dirty="0"/>
              <a:t>And from within the command prompt /</a:t>
            </a:r>
            <a:r>
              <a:rPr lang="en-GB" dirty="0" err="1"/>
              <a:t>cmd.exe</a:t>
            </a:r>
            <a:r>
              <a:rPr lang="en-GB" dirty="0"/>
              <a:t>, navigate to the directory where the file is stored, and run the bat file from within command prompt like so e.g. </a:t>
            </a:r>
            <a:r>
              <a:rPr lang="en-GB" dirty="0" err="1"/>
              <a:t>Test.bat</a:t>
            </a:r>
            <a:r>
              <a:rPr lang="en-GB" dirty="0"/>
              <a:t> 1 2 3.</a:t>
            </a:r>
          </a:p>
          <a:p>
            <a:pPr marL="257175" indent="-257175" fontAlgn="base">
              <a:lnSpc>
                <a:spcPct val="107000"/>
              </a:lnSpc>
              <a:buFont typeface="Symbol" panose="05050102010706020507" pitchFamily="18" charset="2"/>
              <a:buChar char=""/>
            </a:pPr>
            <a:r>
              <a:rPr lang="en-GB" dirty="0"/>
              <a:t>The script will echo out 1 and 2, but not 3 as it has not been declared within the script.</a:t>
            </a:r>
          </a:p>
        </p:txBody>
      </p:sp>
    </p:spTree>
    <p:extLst>
      <p:ext uri="{BB962C8B-B14F-4D97-AF65-F5344CB8AC3E}">
        <p14:creationId xmlns:p14="http://schemas.microsoft.com/office/powerpoint/2010/main" val="3991102637"/>
      </p:ext>
    </p:extLst>
  </p:cSld>
  <p:clrMapOvr>
    <a:masterClrMapping/>
  </p:clrMapOvr>
  <p:transition spd="med">
    <p:fad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732AB562-8089-4925-BD98-9768F2166D55}"/>
              </a:ext>
            </a:extLst>
          </p:cNvPr>
          <p:cNvGraphicFramePr>
            <a:graphicFrameLocks noGrp="1"/>
          </p:cNvGraphicFramePr>
          <p:nvPr/>
        </p:nvGraphicFramePr>
        <p:xfrm>
          <a:off x="538492" y="1268761"/>
          <a:ext cx="7856890" cy="3058732"/>
        </p:xfrm>
        <a:graphic>
          <a:graphicData uri="http://schemas.openxmlformats.org/drawingml/2006/table">
            <a:tbl>
              <a:tblPr firstRow="1" bandRow="1">
                <a:tableStyleId>{D27102A9-8310-4765-A935-A1911B00CA55}</a:tableStyleId>
              </a:tblPr>
              <a:tblGrid>
                <a:gridCol w="3163095">
                  <a:extLst>
                    <a:ext uri="{9D8B030D-6E8A-4147-A177-3AD203B41FA5}">
                      <a16:colId xmlns:a16="http://schemas.microsoft.com/office/drawing/2014/main" val="2506105024"/>
                    </a:ext>
                  </a:extLst>
                </a:gridCol>
                <a:gridCol w="4693795">
                  <a:extLst>
                    <a:ext uri="{9D8B030D-6E8A-4147-A177-3AD203B41FA5}">
                      <a16:colId xmlns:a16="http://schemas.microsoft.com/office/drawing/2014/main" val="190404500"/>
                    </a:ext>
                  </a:extLst>
                </a:gridCol>
              </a:tblGrid>
              <a:tr h="3024335">
                <a:tc>
                  <a:txBody>
                    <a:bodyPr/>
                    <a:lstStyle/>
                    <a:p>
                      <a:pPr lvl="1"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t>Assignment operator</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400" dirty="0"/>
                        <a:t>SET /A assign=12</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400" dirty="0"/>
                        <a:t>ECHO %assign%</a:t>
                      </a:r>
                    </a:p>
                    <a:p>
                      <a:pPr lvl="1"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t>Addition operator</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400" dirty="0"/>
                        <a:t>SET /A sum=2+2</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400" dirty="0"/>
                        <a:t>ECHO %sum%</a:t>
                      </a:r>
                    </a:p>
                    <a:p>
                      <a:pPr lvl="1"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t>Subtraction operator</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400" dirty="0"/>
                        <a:t>SET /A sum=4-1</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400" dirty="0"/>
                        <a:t>ECHO %sum%</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lvl="1"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t>Multiplication operator</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400" dirty="0"/>
                        <a:t>SET /A </a:t>
                      </a:r>
                      <a:r>
                        <a:rPr lang="en-GB" sz="1400" dirty="0" err="1"/>
                        <a:t>mul</a:t>
                      </a:r>
                      <a:r>
                        <a:rPr lang="en-GB" sz="1400" dirty="0"/>
                        <a:t>=3*3</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400" dirty="0"/>
                        <a:t>ECHO %</a:t>
                      </a:r>
                      <a:r>
                        <a:rPr lang="en-GB" sz="1400" dirty="0" err="1"/>
                        <a:t>mul</a:t>
                      </a:r>
                      <a:r>
                        <a:rPr lang="en-GB" sz="1400" dirty="0"/>
                        <a:t>%</a:t>
                      </a:r>
                    </a:p>
                    <a:p>
                      <a:pPr lvl="1"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t>Division operator</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400" dirty="0"/>
                        <a:t>SET /A div=6/2</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400" dirty="0"/>
                        <a:t>ECHO %div%</a:t>
                      </a:r>
                      <a:endParaRPr lang="en-GB" sz="1800" dirty="0"/>
                    </a:p>
                    <a:p>
                      <a:pPr lvl="1"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t>Increment then assignment operator</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400" dirty="0"/>
                        <a:t>SET /A assign+=5</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400" dirty="0"/>
                        <a:t>ECHO %assign%</a:t>
                      </a:r>
                    </a:p>
                    <a:p>
                      <a:pPr lvl="1"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t>Modulus/Remainder operator </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400" dirty="0"/>
                        <a:t>SET /A mod= 9%2</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400" dirty="0"/>
                        <a:t>ECHO %mod%</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2489519111"/>
                  </a:ext>
                </a:extLst>
              </a:tr>
            </a:tbl>
          </a:graphicData>
        </a:graphic>
      </p:graphicFrame>
      <p:sp>
        <p:nvSpPr>
          <p:cNvPr id="4" name="TextBox 3">
            <a:extLst>
              <a:ext uri="{FF2B5EF4-FFF2-40B4-BE49-F238E27FC236}">
                <a16:creationId xmlns:a16="http://schemas.microsoft.com/office/drawing/2014/main" id="{8AC7AD9A-D076-4B21-8D6E-83B1F3DA4954}"/>
              </a:ext>
            </a:extLst>
          </p:cNvPr>
          <p:cNvSpPr txBox="1"/>
          <p:nvPr/>
        </p:nvSpPr>
        <p:spPr>
          <a:xfrm>
            <a:off x="445957" y="4475960"/>
            <a:ext cx="8252085" cy="1126847"/>
          </a:xfrm>
          <a:prstGeom prst="rect">
            <a:avLst/>
          </a:prstGeom>
          <a:noFill/>
        </p:spPr>
        <p:txBody>
          <a:bodyPr wrap="square" rtlCol="0">
            <a:spAutoFit/>
          </a:bodyPr>
          <a:lstStyle/>
          <a:p>
            <a:pPr fontAlgn="base">
              <a:lnSpc>
                <a:spcPct val="107000"/>
              </a:lnSpc>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sz="1600" dirty="0"/>
              <a:t>Bg. Note: Modulus / mod returns the remainder of a division, after one number is divided by another. "5 mod 2" would evaluate to 1, because 5 divided by 2 has a quotient of 2 and a remainder of 1, while "9 mod 3" would evaluate to 0, because the division of 9 by 3 has a quotient of 3 and a remainder of 0.</a:t>
            </a:r>
          </a:p>
        </p:txBody>
      </p:sp>
      <p:sp>
        <p:nvSpPr>
          <p:cNvPr id="13" name="TextBox 12">
            <a:extLst>
              <a:ext uri="{FF2B5EF4-FFF2-40B4-BE49-F238E27FC236}">
                <a16:creationId xmlns:a16="http://schemas.microsoft.com/office/drawing/2014/main" id="{B5F67EBA-1D52-214F-B168-DC467A74B48C}"/>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Operators in Batch</a:t>
            </a:r>
            <a:endParaRPr lang="en-US" dirty="0"/>
          </a:p>
        </p:txBody>
      </p:sp>
    </p:spTree>
    <p:extLst>
      <p:ext uri="{BB962C8B-B14F-4D97-AF65-F5344CB8AC3E}">
        <p14:creationId xmlns:p14="http://schemas.microsoft.com/office/powerpoint/2010/main" val="365211664"/>
      </p:ext>
    </p:extLst>
  </p:cSld>
  <p:clrMapOvr>
    <a:masterClrMapping/>
  </p:clrMapOvr>
  <p:transition spd="med">
    <p:fad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b="1" dirty="0">
                <a:solidFill>
                  <a:schemeClr val="bg1"/>
                </a:solidFill>
              </a:rPr>
              <a:t>Variables in Batch.</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31108" y="1194912"/>
            <a:ext cx="8930652" cy="4551206"/>
          </a:xfrm>
        </p:spPr>
        <p:txBody>
          <a:bodyPr>
            <a:normAutofit/>
          </a:bodyPr>
          <a:lstStyle/>
          <a:p>
            <a:pPr fontAlgn="base">
              <a:lnSpc>
                <a:spcPct val="150000"/>
              </a:lnSpc>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sz="1600" dirty="0"/>
              <a:t>Use the </a:t>
            </a:r>
            <a:r>
              <a:rPr lang="en-GB" sz="1600" b="1" dirty="0"/>
              <a:t>SET</a:t>
            </a:r>
            <a:r>
              <a:rPr lang="en-GB" sz="1600" dirty="0"/>
              <a:t> command to create variables:</a:t>
            </a:r>
          </a:p>
          <a:p>
            <a:pPr marL="0" indent="0" algn="ctr" fontAlgn="base">
              <a:lnSpc>
                <a:spcPct val="150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sz="1600" b="1" dirty="0">
                <a:latin typeface="Courier New" panose="02070309020205020404" pitchFamily="49" charset="0"/>
                <a:cs typeface="Courier New" panose="02070309020205020404" pitchFamily="49" charset="0"/>
              </a:rPr>
              <a:t>set var=Hello World</a:t>
            </a:r>
            <a:endParaRPr lang="en-GB" sz="1600" dirty="0">
              <a:solidFill>
                <a:srgbClr val="000000"/>
              </a:solidFill>
              <a:latin typeface="Courier New" panose="02070309020205020404" pitchFamily="49" charset="0"/>
              <a:cs typeface="Courier New" panose="02070309020205020404" pitchFamily="49" charset="0"/>
            </a:endParaRPr>
          </a:p>
          <a:p>
            <a:pPr fontAlgn="base">
              <a:lnSpc>
                <a:spcPct val="150000"/>
              </a:lnSpc>
            </a:pPr>
            <a:r>
              <a:rPr lang="en-GB" sz="1600" dirty="0">
                <a:solidFill>
                  <a:srgbClr val="000000"/>
                </a:solidFill>
              </a:rPr>
              <a:t>T</a:t>
            </a:r>
            <a:r>
              <a:rPr lang="en-GB" sz="1600" b="0" i="0" dirty="0">
                <a:solidFill>
                  <a:srgbClr val="000000"/>
                </a:solidFill>
                <a:effectLst/>
              </a:rPr>
              <a:t>o declare a variable with a number, we need to use the </a:t>
            </a:r>
            <a:r>
              <a:rPr lang="en-GB" sz="1600" b="1" i="0" dirty="0">
                <a:solidFill>
                  <a:srgbClr val="000000"/>
                </a:solidFill>
                <a:effectLst/>
              </a:rPr>
              <a:t>/A</a:t>
            </a:r>
            <a:r>
              <a:rPr lang="en-GB" sz="1600" b="0" i="0" dirty="0">
                <a:solidFill>
                  <a:srgbClr val="000000"/>
                </a:solidFill>
                <a:effectLst/>
              </a:rPr>
              <a:t> statement. E.g. </a:t>
            </a:r>
          </a:p>
          <a:p>
            <a:pPr marL="0" indent="0" algn="ctr" fontAlgn="base">
              <a:lnSpc>
                <a:spcPct val="150000"/>
              </a:lnSpc>
              <a:buNone/>
            </a:pPr>
            <a:r>
              <a:rPr lang="en-GB" sz="1600" b="1" i="0" dirty="0">
                <a:solidFill>
                  <a:srgbClr val="000000"/>
                </a:solidFill>
                <a:effectLst/>
                <a:latin typeface="Courier New" panose="02070309020205020404" pitchFamily="49" charset="0"/>
                <a:cs typeface="Courier New" panose="02070309020205020404" pitchFamily="49" charset="0"/>
              </a:rPr>
              <a:t>set /A age=44</a:t>
            </a:r>
          </a:p>
          <a:p>
            <a:pPr fontAlgn="base">
              <a:lnSpc>
                <a:spcPct val="150000"/>
              </a:lnSpc>
            </a:pPr>
            <a:r>
              <a:rPr lang="en-GB" sz="1600" dirty="0"/>
              <a:t>To print the value of a variable in bat we use the Echo command followed by the variable name enclosed in % signs. E.g.</a:t>
            </a:r>
          </a:p>
          <a:p>
            <a:pPr marL="0" indent="0" algn="ctr" fontAlgn="base">
              <a:lnSpc>
                <a:spcPct val="150000"/>
              </a:lnSpc>
              <a:buNone/>
            </a:pPr>
            <a:r>
              <a:rPr lang="en-GB" sz="1600" b="1" dirty="0">
                <a:latin typeface="Courier New" panose="02070309020205020404" pitchFamily="49" charset="0"/>
                <a:cs typeface="Courier New" panose="02070309020205020404" pitchFamily="49" charset="0"/>
              </a:rPr>
              <a:t>Echo %age%</a:t>
            </a:r>
          </a:p>
          <a:p>
            <a:pPr marL="0" indent="0" fontAlgn="base">
              <a:lnSpc>
                <a:spcPct val="150000"/>
              </a:lnSpc>
              <a:buNone/>
            </a:pPr>
            <a:r>
              <a:rPr lang="en-GB" sz="1600" dirty="0"/>
              <a:t>Note: As we have previously seen, you can use the ECHO command to print out a string without declaring it as a variable. We use the % signs to declare it as a variable and differentiate it from a string.</a:t>
            </a:r>
          </a:p>
          <a:p>
            <a:pPr marL="0" indent="0" fontAlgn="base">
              <a:lnSpc>
                <a:spcPct val="107000"/>
              </a:lnSpc>
              <a:buNone/>
            </a:pPr>
            <a:endParaRPr lang="en-GB" b="1" dirty="0">
              <a:latin typeface="Courier New" panose="02070309020205020404" pitchFamily="49" charset="0"/>
              <a:cs typeface="Courier New" panose="02070309020205020404" pitchFamily="49" charset="0"/>
            </a:endParaRPr>
          </a:p>
        </p:txBody>
      </p:sp>
      <p:sp>
        <p:nvSpPr>
          <p:cNvPr id="11" name="TextBox 10">
            <a:extLst>
              <a:ext uri="{FF2B5EF4-FFF2-40B4-BE49-F238E27FC236}">
                <a16:creationId xmlns:a16="http://schemas.microsoft.com/office/drawing/2014/main" id="{0DAB8A83-0D07-8649-B967-BC706ED17348}"/>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Variables in Batch</a:t>
            </a:r>
            <a:endParaRPr lang="en-US" dirty="0"/>
          </a:p>
        </p:txBody>
      </p:sp>
    </p:spTree>
    <p:extLst>
      <p:ext uri="{BB962C8B-B14F-4D97-AF65-F5344CB8AC3E}">
        <p14:creationId xmlns:p14="http://schemas.microsoft.com/office/powerpoint/2010/main" val="54400429"/>
      </p:ext>
    </p:extLst>
  </p:cSld>
  <p:clrMapOvr>
    <a:masterClrMapping/>
  </p:clrMapOvr>
  <p:transition spd="med">
    <p:fad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Batch: Goo command.</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79512" y="1498764"/>
            <a:ext cx="8763187" cy="4306500"/>
          </a:xfrm>
        </p:spPr>
        <p:txBody>
          <a:bodyPr>
            <a:normAutofit/>
          </a:bodyPr>
          <a:lstStyle/>
          <a:p>
            <a:pPr algn="just">
              <a:lnSpc>
                <a:spcPct val="150000"/>
              </a:lnSpc>
            </a:pPr>
            <a:r>
              <a:rPr lang="en-GB" sz="1600" dirty="0" err="1"/>
              <a:t>Goto</a:t>
            </a:r>
            <a:r>
              <a:rPr lang="en-GB" sz="1600" dirty="0"/>
              <a:t> transfers control from one part of the script to another part of the script, in the same bat file.</a:t>
            </a:r>
          </a:p>
          <a:p>
            <a:pPr algn="just">
              <a:lnSpc>
                <a:spcPct val="150000"/>
              </a:lnSpc>
            </a:pPr>
            <a:r>
              <a:rPr lang="en-GB" sz="1600" dirty="0"/>
              <a:t>The </a:t>
            </a:r>
            <a:r>
              <a:rPr lang="en-GB" sz="1600" dirty="0" err="1"/>
              <a:t>Goto</a:t>
            </a:r>
            <a:r>
              <a:rPr lang="en-GB" sz="1600" dirty="0"/>
              <a:t> syntax is simple and uses </a:t>
            </a:r>
            <a:r>
              <a:rPr lang="en-GB" sz="1600" b="1" dirty="0" err="1"/>
              <a:t>Goto</a:t>
            </a:r>
            <a:r>
              <a:rPr lang="en-GB" sz="1600" dirty="0"/>
              <a:t> command followed by </a:t>
            </a:r>
            <a:r>
              <a:rPr lang="en-GB" sz="1600" b="1" dirty="0"/>
              <a:t>Label</a:t>
            </a:r>
            <a:r>
              <a:rPr lang="en-GB" sz="1600" dirty="0"/>
              <a:t>. </a:t>
            </a:r>
          </a:p>
          <a:p>
            <a:pPr algn="just">
              <a:lnSpc>
                <a:spcPct val="150000"/>
              </a:lnSpc>
            </a:pPr>
            <a:r>
              <a:rPr lang="en-GB" sz="1600" dirty="0"/>
              <a:t>Place a colon followed by the label name where you want the code to jump to. </a:t>
            </a:r>
            <a:r>
              <a:rPr lang="en-GB" sz="1600" b="1" dirty="0"/>
              <a:t>:Label</a:t>
            </a:r>
            <a:r>
              <a:rPr lang="en-GB" sz="1600" dirty="0"/>
              <a:t> is used to define the transfer point in the script. </a:t>
            </a:r>
          </a:p>
          <a:p>
            <a:r>
              <a:rPr lang="en-GB" dirty="0"/>
              <a:t>Syntax: </a:t>
            </a:r>
          </a:p>
          <a:p>
            <a:pPr marL="0" indent="0">
              <a:buNone/>
            </a:pPr>
            <a:r>
              <a:rPr lang="en-GB" sz="2100" dirty="0">
                <a:cs typeface="Courier New" panose="02070309020205020404" pitchFamily="49" charset="0"/>
              </a:rPr>
              <a:t>	</a:t>
            </a:r>
            <a:r>
              <a:rPr lang="en-GB" sz="2600" dirty="0" err="1">
                <a:cs typeface="Courier New" panose="02070309020205020404" pitchFamily="49" charset="0"/>
              </a:rPr>
              <a:t>Goto</a:t>
            </a:r>
            <a:r>
              <a:rPr lang="en-GB" sz="2600" dirty="0">
                <a:cs typeface="Courier New" panose="02070309020205020404" pitchFamily="49" charset="0"/>
              </a:rPr>
              <a:t> Label</a:t>
            </a:r>
            <a:br>
              <a:rPr lang="en-GB" sz="2600" dirty="0">
                <a:cs typeface="Courier New" panose="02070309020205020404" pitchFamily="49" charset="0"/>
              </a:rPr>
            </a:br>
            <a:r>
              <a:rPr lang="en-GB" sz="2600" dirty="0">
                <a:cs typeface="Courier New" panose="02070309020205020404" pitchFamily="49" charset="0"/>
              </a:rPr>
              <a:t>	:Label</a:t>
            </a:r>
          </a:p>
          <a:p>
            <a:pPr marL="0" indent="0">
              <a:buNone/>
            </a:pPr>
            <a:r>
              <a:rPr lang="en-GB" sz="2600" dirty="0"/>
              <a:t>	</a:t>
            </a:r>
            <a:br>
              <a:rPr lang="en-GB" dirty="0"/>
            </a:br>
            <a:endParaRPr lang="en-GB" dirty="0"/>
          </a:p>
        </p:txBody>
      </p:sp>
      <p:sp>
        <p:nvSpPr>
          <p:cNvPr id="3" name="TextBox 2">
            <a:extLst>
              <a:ext uri="{FF2B5EF4-FFF2-40B4-BE49-F238E27FC236}">
                <a16:creationId xmlns:a16="http://schemas.microsoft.com/office/drawing/2014/main" id="{9939DF3D-9CAD-40BA-ADD2-046E8B39E69B}"/>
              </a:ext>
            </a:extLst>
          </p:cNvPr>
          <p:cNvSpPr txBox="1"/>
          <p:nvPr/>
        </p:nvSpPr>
        <p:spPr>
          <a:xfrm>
            <a:off x="3903213" y="3538749"/>
            <a:ext cx="4075451" cy="2100575"/>
          </a:xfrm>
          <a:prstGeom prst="rect">
            <a:avLst/>
          </a:prstGeom>
          <a:noFill/>
          <a:ln>
            <a:solidFill>
              <a:schemeClr val="accent1"/>
            </a:solidFill>
          </a:ln>
        </p:spPr>
        <p:txBody>
          <a:bodyPr wrap="square" rtlCol="0">
            <a:spAutoFit/>
          </a:bodyPr>
          <a:lstStyle/>
          <a:p>
            <a:r>
              <a:rPr lang="en-GB" b="1" dirty="0">
                <a:latin typeface="Courier New" panose="02070309020205020404" pitchFamily="49" charset="0"/>
                <a:cs typeface="Courier New" panose="02070309020205020404" pitchFamily="49" charset="0"/>
              </a:rPr>
              <a:t>@Echo off</a:t>
            </a:r>
          </a:p>
          <a:p>
            <a:endParaRPr lang="en-GB" sz="750" b="1" dirty="0">
              <a:latin typeface="Courier New" panose="02070309020205020404" pitchFamily="49" charset="0"/>
              <a:cs typeface="Courier New" panose="02070309020205020404" pitchFamily="49" charset="0"/>
            </a:endParaRPr>
          </a:p>
          <a:p>
            <a:r>
              <a:rPr lang="en-GB" b="1" dirty="0">
                <a:latin typeface="Courier New" panose="02070309020205020404" pitchFamily="49" charset="0"/>
                <a:cs typeface="Courier New" panose="02070309020205020404" pitchFamily="49" charset="0"/>
              </a:rPr>
              <a:t>GOTO </a:t>
            </a:r>
            <a:r>
              <a:rPr lang="en-GB" b="1" dirty="0" err="1">
                <a:latin typeface="Courier New" panose="02070309020205020404" pitchFamily="49" charset="0"/>
                <a:cs typeface="Courier New" panose="02070309020205020404" pitchFamily="49" charset="0"/>
              </a:rPr>
              <a:t>CodeJump</a:t>
            </a:r>
            <a:endParaRPr lang="en-GB" b="1" dirty="0">
              <a:latin typeface="Courier New" panose="02070309020205020404" pitchFamily="49" charset="0"/>
              <a:cs typeface="Courier New" panose="02070309020205020404" pitchFamily="49" charset="0"/>
            </a:endParaRPr>
          </a:p>
          <a:p>
            <a:r>
              <a:rPr lang="en-GB" b="1" dirty="0">
                <a:latin typeface="Courier New" panose="02070309020205020404" pitchFamily="49" charset="0"/>
                <a:cs typeface="Courier New" panose="02070309020205020404" pitchFamily="49" charset="0"/>
              </a:rPr>
              <a:t>   Echo this won't output.</a:t>
            </a:r>
          </a:p>
          <a:p>
            <a:endParaRPr lang="en-GB" sz="750" b="1" dirty="0">
              <a:latin typeface="Courier New" panose="02070309020205020404" pitchFamily="49" charset="0"/>
              <a:cs typeface="Courier New" panose="02070309020205020404" pitchFamily="49" charset="0"/>
            </a:endParaRPr>
          </a:p>
          <a:p>
            <a:r>
              <a:rPr lang="en-GB" b="1" dirty="0">
                <a:latin typeface="Courier New" panose="02070309020205020404" pitchFamily="49" charset="0"/>
                <a:cs typeface="Courier New" panose="02070309020205020404" pitchFamily="49" charset="0"/>
              </a:rPr>
              <a:t>:</a:t>
            </a:r>
            <a:r>
              <a:rPr lang="en-GB" b="1" dirty="0" err="1">
                <a:latin typeface="Courier New" panose="02070309020205020404" pitchFamily="49" charset="0"/>
                <a:cs typeface="Courier New" panose="02070309020205020404" pitchFamily="49" charset="0"/>
              </a:rPr>
              <a:t>CodeJump</a:t>
            </a:r>
            <a:endParaRPr lang="en-GB" b="1" dirty="0">
              <a:latin typeface="Courier New" panose="02070309020205020404" pitchFamily="49" charset="0"/>
              <a:cs typeface="Courier New" panose="02070309020205020404" pitchFamily="49" charset="0"/>
            </a:endParaRPr>
          </a:p>
          <a:p>
            <a:r>
              <a:rPr lang="en-GB" b="1" dirty="0">
                <a:latin typeface="Courier New" panose="02070309020205020404" pitchFamily="49" charset="0"/>
                <a:cs typeface="Courier New" panose="02070309020205020404" pitchFamily="49" charset="0"/>
              </a:rPr>
              <a:t>   Echo Jump Success :-).</a:t>
            </a:r>
          </a:p>
          <a:p>
            <a:r>
              <a:rPr lang="en-GB" sz="750" b="1" dirty="0">
                <a:latin typeface="Courier New" panose="02070309020205020404" pitchFamily="49" charset="0"/>
                <a:cs typeface="Courier New" panose="02070309020205020404" pitchFamily="49" charset="0"/>
              </a:rPr>
              <a:t> </a:t>
            </a:r>
          </a:p>
          <a:p>
            <a:r>
              <a:rPr lang="en-GB" b="1" dirty="0">
                <a:latin typeface="Courier New" panose="02070309020205020404" pitchFamily="49" charset="0"/>
                <a:cs typeface="Courier New" panose="02070309020205020404" pitchFamily="49" charset="0"/>
              </a:rPr>
              <a:t>Pause</a:t>
            </a:r>
          </a:p>
        </p:txBody>
      </p:sp>
      <p:sp>
        <p:nvSpPr>
          <p:cNvPr id="11" name="TextBox 10">
            <a:extLst>
              <a:ext uri="{FF2B5EF4-FFF2-40B4-BE49-F238E27FC236}">
                <a16:creationId xmlns:a16="http://schemas.microsoft.com/office/drawing/2014/main" id="{36B1C254-1F36-E24B-AA7D-11543E0252DA}"/>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Batch: Go to command</a:t>
            </a:r>
            <a:endParaRPr lang="en-US" dirty="0"/>
          </a:p>
        </p:txBody>
      </p:sp>
    </p:spTree>
    <p:extLst>
      <p:ext uri="{BB962C8B-B14F-4D97-AF65-F5344CB8AC3E}">
        <p14:creationId xmlns:p14="http://schemas.microsoft.com/office/powerpoint/2010/main" val="401164170"/>
      </p:ext>
    </p:extLst>
  </p:cSld>
  <p:clrMapOvr>
    <a:masterClrMapping/>
  </p:clrMapOvr>
  <p:transition spd="med">
    <p:fad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Batch: If/then else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51521" y="930062"/>
            <a:ext cx="8640958" cy="5091226"/>
          </a:xfrm>
        </p:spPr>
        <p:txBody>
          <a:bodyPr>
            <a:noAutofit/>
          </a:bodyPr>
          <a:lstStyle/>
          <a:p>
            <a:pPr algn="just" fontAlgn="base">
              <a:lnSpc>
                <a:spcPct val="150000"/>
              </a:lnSpc>
              <a:tabLst>
                <a:tab pos="342900" algn="l"/>
              </a:tabLst>
            </a:pPr>
            <a:r>
              <a:rPr lang="en-GB" sz="1600" b="1" i="0" dirty="0">
                <a:solidFill>
                  <a:srgbClr val="333333"/>
                </a:solidFill>
                <a:effectLst/>
              </a:rPr>
              <a:t>Programming logic </a:t>
            </a:r>
            <a:r>
              <a:rPr lang="en-GB" sz="1600" b="0" i="0" dirty="0">
                <a:solidFill>
                  <a:srgbClr val="333333"/>
                </a:solidFill>
                <a:effectLst/>
              </a:rPr>
              <a:t>is also all about </a:t>
            </a:r>
            <a:r>
              <a:rPr lang="en-GB" sz="1600" b="1" i="0" dirty="0">
                <a:solidFill>
                  <a:srgbClr val="333333"/>
                </a:solidFill>
                <a:effectLst/>
              </a:rPr>
              <a:t>1s for True or 0s for False</a:t>
            </a:r>
            <a:r>
              <a:rPr lang="en-GB" sz="1600" b="0" i="0" dirty="0">
                <a:solidFill>
                  <a:srgbClr val="333333"/>
                </a:solidFill>
                <a:effectLst/>
              </a:rPr>
              <a:t>. </a:t>
            </a:r>
          </a:p>
          <a:p>
            <a:pPr algn="just" fontAlgn="base">
              <a:lnSpc>
                <a:spcPct val="150000"/>
              </a:lnSpc>
              <a:tabLst>
                <a:tab pos="342900" algn="l"/>
              </a:tabLst>
            </a:pPr>
            <a:r>
              <a:rPr lang="en-GB" sz="1600" b="0" i="0" dirty="0">
                <a:solidFill>
                  <a:srgbClr val="333333"/>
                </a:solidFill>
                <a:effectLst/>
              </a:rPr>
              <a:t>Like other scripting &amp; programming languages, </a:t>
            </a:r>
            <a:r>
              <a:rPr lang="en-GB" sz="1600" dirty="0"/>
              <a:t>batch uses </a:t>
            </a:r>
            <a:r>
              <a:rPr lang="en-GB" sz="1600" b="1" i="0" dirty="0">
                <a:solidFill>
                  <a:srgbClr val="333333"/>
                </a:solidFill>
                <a:effectLst/>
              </a:rPr>
              <a:t>if else statements </a:t>
            </a:r>
            <a:r>
              <a:rPr lang="en-GB" sz="1600" b="0" i="0" dirty="0">
                <a:solidFill>
                  <a:srgbClr val="333333"/>
                </a:solidFill>
                <a:effectLst/>
              </a:rPr>
              <a:t>to make a decision between true or false by </a:t>
            </a:r>
            <a:r>
              <a:rPr lang="en-GB" sz="1600" dirty="0">
                <a:solidFill>
                  <a:srgbClr val="333333"/>
                </a:solidFill>
              </a:rPr>
              <a:t>including</a:t>
            </a:r>
            <a:r>
              <a:rPr lang="en-GB" sz="1600" b="0" i="0" dirty="0">
                <a:solidFill>
                  <a:srgbClr val="333333"/>
                </a:solidFill>
                <a:effectLst/>
              </a:rPr>
              <a:t> a particular condition.</a:t>
            </a:r>
            <a:endParaRPr lang="en-GB" sz="1600" b="1" i="0" dirty="0">
              <a:solidFill>
                <a:srgbClr val="333333"/>
              </a:solidFill>
              <a:effectLst/>
            </a:endParaRPr>
          </a:p>
          <a:p>
            <a:pPr algn="just" fontAlgn="base">
              <a:lnSpc>
                <a:spcPct val="150000"/>
              </a:lnSpc>
              <a:tabLst>
                <a:tab pos="342900" algn="l"/>
              </a:tabLst>
            </a:pPr>
            <a:r>
              <a:rPr lang="en-GB" sz="1600" b="1" i="0" dirty="0">
                <a:solidFill>
                  <a:srgbClr val="333333"/>
                </a:solidFill>
                <a:effectLst/>
              </a:rPr>
              <a:t>if else</a:t>
            </a:r>
            <a:r>
              <a:rPr lang="en-GB" sz="1600" b="0" i="0" dirty="0">
                <a:solidFill>
                  <a:srgbClr val="333333"/>
                </a:solidFill>
                <a:effectLst/>
              </a:rPr>
              <a:t> statements are decision making structures.</a:t>
            </a:r>
          </a:p>
          <a:p>
            <a:pPr algn="just">
              <a:lnSpc>
                <a:spcPct val="150000"/>
              </a:lnSpc>
              <a:tabLst>
                <a:tab pos="342900" algn="l"/>
              </a:tabLst>
            </a:pPr>
            <a:r>
              <a:rPr lang="en-US" altLang="en-US" sz="1600" dirty="0"/>
              <a:t>First a condition is checked and if true, the corresponding statements are executed in the batch file if statement. As for batch file if else, first a condition of if statement is checked and if true, the statement1 is executed else statement2 is executed. </a:t>
            </a:r>
          </a:p>
          <a:p>
            <a:pPr algn="just" fontAlgn="base">
              <a:lnSpc>
                <a:spcPct val="150000"/>
              </a:lnSpc>
              <a:tabLst>
                <a:tab pos="342900" algn="l"/>
              </a:tabLst>
            </a:pPr>
            <a:r>
              <a:rPr lang="en-GB" sz="1600" b="1" dirty="0"/>
              <a:t>If statement: </a:t>
            </a:r>
            <a:r>
              <a:rPr lang="en-GB" sz="1600" dirty="0"/>
              <a:t>First a condition is checked, if it is true, the statements are executed:</a:t>
            </a:r>
          </a:p>
          <a:p>
            <a:pPr marL="0" indent="0" algn="just" fontAlgn="base">
              <a:lnSpc>
                <a:spcPct val="150000"/>
              </a:lnSpc>
              <a:buNone/>
              <a:tabLst>
                <a:tab pos="342900" algn="l"/>
              </a:tabLst>
            </a:pPr>
            <a:r>
              <a:rPr lang="en-GB" sz="1600" b="1" dirty="0">
                <a:cs typeface="Courier New" panose="02070309020205020404" pitchFamily="49" charset="0"/>
              </a:rPr>
              <a:t>			if (condition) do something</a:t>
            </a:r>
          </a:p>
          <a:p>
            <a:pPr algn="just" fontAlgn="base">
              <a:lnSpc>
                <a:spcPct val="150000"/>
              </a:lnSpc>
              <a:tabLst>
                <a:tab pos="342900" algn="l"/>
              </a:tabLst>
            </a:pPr>
            <a:r>
              <a:rPr lang="en-GB" sz="1600" b="1" dirty="0"/>
              <a:t>if else statement: </a:t>
            </a:r>
            <a:r>
              <a:rPr lang="en-GB" sz="1600" dirty="0"/>
              <a:t>First the if condition is checked and if true statement1 is executed else statement2 is executed.</a:t>
            </a:r>
          </a:p>
          <a:p>
            <a:pPr marL="0" indent="0" algn="just" fontAlgn="base">
              <a:lnSpc>
                <a:spcPct val="150000"/>
              </a:lnSpc>
              <a:buNone/>
              <a:tabLst>
                <a:tab pos="342900" algn="l"/>
              </a:tabLst>
            </a:pPr>
            <a:r>
              <a:rPr lang="en-GB" sz="1600" b="1" dirty="0">
                <a:cs typeface="Courier New" panose="02070309020205020404" pitchFamily="49" charset="0"/>
              </a:rPr>
              <a:t>		if (condition) (statement1) else (statement2)</a:t>
            </a:r>
          </a:p>
          <a:p>
            <a:pPr algn="just">
              <a:lnSpc>
                <a:spcPct val="107000"/>
              </a:lnSpc>
              <a:tabLst>
                <a:tab pos="342900" algn="l"/>
              </a:tabLst>
            </a:pPr>
            <a:endParaRPr lang="en-US" altLang="en-US" dirty="0"/>
          </a:p>
          <a:p>
            <a:pPr algn="just">
              <a:lnSpc>
                <a:spcPct val="107000"/>
              </a:lnSpc>
              <a:tabLst>
                <a:tab pos="342900" algn="l"/>
              </a:tabLst>
            </a:pPr>
            <a:endParaRPr lang="en-US" altLang="en-US" dirty="0"/>
          </a:p>
          <a:p>
            <a:pPr algn="just" fontAlgn="base">
              <a:lnSpc>
                <a:spcPct val="107000"/>
              </a:lnSpc>
              <a:tabLst>
                <a:tab pos="342900" algn="l"/>
              </a:tabLst>
            </a:pPr>
            <a:endParaRPr lang="en-GB" sz="2200" dirty="0"/>
          </a:p>
        </p:txBody>
      </p:sp>
      <p:sp>
        <p:nvSpPr>
          <p:cNvPr id="9" name="TextBox 8">
            <a:extLst>
              <a:ext uri="{FF2B5EF4-FFF2-40B4-BE49-F238E27FC236}">
                <a16:creationId xmlns:a16="http://schemas.microsoft.com/office/drawing/2014/main" id="{39F01FF2-8005-DF48-A2D7-37E05BC92C5E}"/>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Batch: if/then else</a:t>
            </a:r>
            <a:endParaRPr lang="en-US" dirty="0"/>
          </a:p>
        </p:txBody>
      </p:sp>
    </p:spTree>
    <p:extLst>
      <p:ext uri="{BB962C8B-B14F-4D97-AF65-F5344CB8AC3E}">
        <p14:creationId xmlns:p14="http://schemas.microsoft.com/office/powerpoint/2010/main" val="745710243"/>
      </p:ext>
    </p:extLst>
  </p:cSld>
  <p:clrMapOvr>
    <a:masterClrMapping/>
  </p:clrMapOvr>
  <p:transition spd="med">
    <p:fad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Batch: Loops.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34583" y="1111882"/>
            <a:ext cx="8274832" cy="4634236"/>
          </a:xfrm>
        </p:spPr>
        <p:txBody>
          <a:bodyPr>
            <a:normAutofit/>
          </a:bodyPr>
          <a:lstStyle/>
          <a:p>
            <a:pPr algn="just" fontAlgn="base">
              <a:lnSpc>
                <a:spcPct val="150000"/>
              </a:lnSpc>
              <a:tabLst>
                <a:tab pos="342900" algn="l"/>
              </a:tabLst>
            </a:pPr>
            <a:r>
              <a:rPr lang="en-GB" sz="1600" dirty="0"/>
              <a:t>Loops are also used to alter the flow of the program’s logic.</a:t>
            </a:r>
          </a:p>
          <a:p>
            <a:pPr algn="just">
              <a:lnSpc>
                <a:spcPct val="150000"/>
              </a:lnSpc>
            </a:pPr>
            <a:r>
              <a:rPr lang="en-GB" sz="1600" b="0" i="0" dirty="0">
                <a:solidFill>
                  <a:srgbClr val="333333"/>
                </a:solidFill>
                <a:effectLst/>
              </a:rPr>
              <a:t>Loops allow us to </a:t>
            </a:r>
            <a:r>
              <a:rPr lang="en-GB" sz="1600" b="1" i="0" dirty="0">
                <a:solidFill>
                  <a:srgbClr val="333333"/>
                </a:solidFill>
                <a:effectLst/>
              </a:rPr>
              <a:t>iterate through</a:t>
            </a:r>
            <a:r>
              <a:rPr lang="en-GB" sz="1600" i="0" dirty="0">
                <a:solidFill>
                  <a:srgbClr val="333333"/>
                </a:solidFill>
                <a:effectLst/>
              </a:rPr>
              <a:t> something </a:t>
            </a:r>
            <a:r>
              <a:rPr lang="en-GB" sz="1600" b="1" i="0" dirty="0">
                <a:solidFill>
                  <a:srgbClr val="333333"/>
                </a:solidFill>
                <a:effectLst/>
              </a:rPr>
              <a:t>until a condition is met</a:t>
            </a:r>
            <a:r>
              <a:rPr lang="en-GB" sz="1600" b="0" i="0" dirty="0">
                <a:solidFill>
                  <a:srgbClr val="333333"/>
                </a:solidFill>
                <a:effectLst/>
              </a:rPr>
              <a:t>.</a:t>
            </a:r>
          </a:p>
          <a:p>
            <a:pPr algn="just">
              <a:lnSpc>
                <a:spcPct val="150000"/>
              </a:lnSpc>
            </a:pPr>
            <a:r>
              <a:rPr lang="en-GB" sz="1600" dirty="0">
                <a:solidFill>
                  <a:srgbClr val="333333"/>
                </a:solidFill>
              </a:rPr>
              <a:t>Batch uses the</a:t>
            </a:r>
            <a:r>
              <a:rPr lang="en-GB" sz="1600" b="0" i="0" dirty="0">
                <a:solidFill>
                  <a:srgbClr val="333333"/>
                </a:solidFill>
                <a:effectLst/>
              </a:rPr>
              <a:t> </a:t>
            </a:r>
            <a:r>
              <a:rPr lang="en-GB" sz="1600" b="1" i="0" dirty="0">
                <a:solidFill>
                  <a:srgbClr val="333333"/>
                </a:solidFill>
                <a:effectLst/>
              </a:rPr>
              <a:t>for loop.</a:t>
            </a:r>
            <a:endParaRPr lang="en-GB" sz="1600" b="0" i="0" dirty="0">
              <a:solidFill>
                <a:srgbClr val="333333"/>
              </a:solidFill>
              <a:effectLst/>
            </a:endParaRPr>
          </a:p>
          <a:p>
            <a:pPr algn="just">
              <a:lnSpc>
                <a:spcPct val="150000"/>
              </a:lnSpc>
            </a:pPr>
            <a:r>
              <a:rPr lang="en-GB" sz="1600" b="0" i="0" dirty="0">
                <a:solidFill>
                  <a:srgbClr val="333333"/>
                </a:solidFill>
                <a:effectLst/>
              </a:rPr>
              <a:t>Variable declaration in a bat </a:t>
            </a:r>
            <a:r>
              <a:rPr lang="en-GB" sz="1600" b="1" i="0" dirty="0">
                <a:solidFill>
                  <a:srgbClr val="333333"/>
                </a:solidFill>
                <a:effectLst/>
              </a:rPr>
              <a:t>for loop </a:t>
            </a:r>
            <a:r>
              <a:rPr lang="en-GB" sz="1600" b="0" i="0" dirty="0">
                <a:solidFill>
                  <a:srgbClr val="333333"/>
                </a:solidFill>
                <a:effectLst/>
              </a:rPr>
              <a:t>is done using a double %% at the start like :  </a:t>
            </a:r>
          </a:p>
          <a:p>
            <a:pPr marL="0" indent="0" algn="just">
              <a:lnSpc>
                <a:spcPct val="150000"/>
              </a:lnSpc>
              <a:buNone/>
            </a:pPr>
            <a:r>
              <a:rPr lang="en-GB" sz="1600" b="1" i="0" dirty="0">
                <a:solidFill>
                  <a:srgbClr val="333333"/>
                </a:solidFill>
                <a:effectLst/>
              </a:rPr>
              <a:t>%%var</a:t>
            </a:r>
            <a:r>
              <a:rPr lang="en-GB" sz="1600" b="1" dirty="0">
                <a:solidFill>
                  <a:srgbClr val="333333"/>
                </a:solidFill>
              </a:rPr>
              <a:t> </a:t>
            </a:r>
            <a:r>
              <a:rPr lang="en-GB" sz="1600" dirty="0">
                <a:solidFill>
                  <a:srgbClr val="333333"/>
                </a:solidFill>
              </a:rPr>
              <a:t>instead of </a:t>
            </a:r>
            <a:r>
              <a:rPr lang="en-GB" sz="1600" b="0" i="0" dirty="0">
                <a:solidFill>
                  <a:srgbClr val="333333"/>
                </a:solidFill>
                <a:effectLst/>
              </a:rPr>
              <a:t>% symbols around the var name  %var%.</a:t>
            </a:r>
          </a:p>
          <a:p>
            <a:pPr algn="just">
              <a:lnSpc>
                <a:spcPct val="150000"/>
              </a:lnSpc>
            </a:pPr>
            <a:r>
              <a:rPr lang="en-GB" sz="1600" b="1" dirty="0"/>
              <a:t>For loop syntax: </a:t>
            </a:r>
            <a:r>
              <a:rPr lang="en-GB" sz="1600" b="1" i="0" dirty="0">
                <a:solidFill>
                  <a:srgbClr val="333333"/>
                </a:solidFill>
                <a:effectLst/>
                <a:cs typeface="Courier New" panose="02070309020205020404" pitchFamily="49" charset="0"/>
              </a:rPr>
              <a:t>FOR %%var IN (</a:t>
            </a:r>
            <a:r>
              <a:rPr lang="en-GB" sz="1600" i="0" dirty="0">
                <a:solidFill>
                  <a:srgbClr val="333333"/>
                </a:solidFill>
                <a:effectLst/>
                <a:cs typeface="Courier New" panose="02070309020205020404" pitchFamily="49" charset="0"/>
              </a:rPr>
              <a:t>list</a:t>
            </a:r>
            <a:r>
              <a:rPr lang="en-GB" sz="1600" b="1" i="0" dirty="0">
                <a:solidFill>
                  <a:srgbClr val="333333"/>
                </a:solidFill>
                <a:effectLst/>
                <a:cs typeface="Courier New" panose="02070309020205020404" pitchFamily="49" charset="0"/>
              </a:rPr>
              <a:t>)</a:t>
            </a:r>
            <a:r>
              <a:rPr lang="en-GB" sz="1600" b="0" i="0" dirty="0">
                <a:solidFill>
                  <a:srgbClr val="333333"/>
                </a:solidFill>
                <a:effectLst/>
                <a:cs typeface="Courier New" panose="02070309020205020404" pitchFamily="49" charset="0"/>
              </a:rPr>
              <a:t> </a:t>
            </a:r>
            <a:r>
              <a:rPr lang="en-GB" sz="1600" b="1" i="0" dirty="0">
                <a:solidFill>
                  <a:srgbClr val="333333"/>
                </a:solidFill>
                <a:effectLst/>
                <a:cs typeface="Courier New" panose="02070309020205020404" pitchFamily="49" charset="0"/>
              </a:rPr>
              <a:t>DO</a:t>
            </a:r>
            <a:r>
              <a:rPr lang="en-GB" sz="1600" b="0" i="0" dirty="0">
                <a:solidFill>
                  <a:srgbClr val="333333"/>
                </a:solidFill>
                <a:effectLst/>
                <a:cs typeface="Courier New" panose="02070309020205020404" pitchFamily="49" charset="0"/>
              </a:rPr>
              <a:t> code</a:t>
            </a:r>
            <a:endParaRPr lang="en-GB" sz="1600" dirty="0">
              <a:solidFill>
                <a:srgbClr val="333333"/>
              </a:solidFill>
              <a:cs typeface="Courier New" panose="02070309020205020404" pitchFamily="49" charset="0"/>
            </a:endParaRPr>
          </a:p>
          <a:p>
            <a:pPr lvl="1">
              <a:lnSpc>
                <a:spcPct val="150000"/>
              </a:lnSpc>
            </a:pPr>
            <a:r>
              <a:rPr lang="en-GB" sz="1600" b="1" i="0" u="none" strike="noStrike" dirty="0">
                <a:solidFill>
                  <a:srgbClr val="262626"/>
                </a:solidFill>
                <a:effectLst/>
              </a:rPr>
              <a:t>%%var: </a:t>
            </a:r>
            <a:r>
              <a:rPr lang="en-GB" sz="1600" i="0" u="none" strike="noStrike" dirty="0">
                <a:solidFill>
                  <a:srgbClr val="262626"/>
                </a:solidFill>
                <a:effectLst/>
              </a:rPr>
              <a:t>declares the variable </a:t>
            </a:r>
            <a:r>
              <a:rPr lang="en-GB" sz="1600" b="0" i="0" u="none" strike="noStrike" dirty="0">
                <a:solidFill>
                  <a:srgbClr val="262626"/>
                </a:solidFill>
                <a:effectLst/>
              </a:rPr>
              <a:t>for the for loop.</a:t>
            </a:r>
          </a:p>
          <a:p>
            <a:pPr lvl="1">
              <a:lnSpc>
                <a:spcPct val="150000"/>
              </a:lnSpc>
            </a:pPr>
            <a:r>
              <a:rPr lang="en-GB" sz="1600" b="1" dirty="0">
                <a:solidFill>
                  <a:srgbClr val="262626"/>
                </a:solidFill>
              </a:rPr>
              <a:t>IN</a:t>
            </a:r>
            <a:r>
              <a:rPr lang="en-GB" sz="1600" dirty="0">
                <a:solidFill>
                  <a:srgbClr val="262626"/>
                </a:solidFill>
              </a:rPr>
              <a:t> will include the list of values in the variable.</a:t>
            </a:r>
            <a:endParaRPr lang="en-GB" sz="1600" b="0" i="0" u="none" strike="noStrike" dirty="0">
              <a:solidFill>
                <a:srgbClr val="262626"/>
              </a:solidFill>
              <a:effectLst/>
            </a:endParaRPr>
          </a:p>
          <a:p>
            <a:pPr lvl="1">
              <a:lnSpc>
                <a:spcPct val="150000"/>
              </a:lnSpc>
            </a:pPr>
            <a:r>
              <a:rPr lang="en-GB" sz="1600" b="1" dirty="0">
                <a:solidFill>
                  <a:srgbClr val="262626"/>
                </a:solidFill>
              </a:rPr>
              <a:t>l</a:t>
            </a:r>
            <a:r>
              <a:rPr lang="en-GB" sz="1600" b="1" i="0" u="none" strike="noStrike" dirty="0">
                <a:solidFill>
                  <a:srgbClr val="262626"/>
                </a:solidFill>
                <a:effectLst/>
              </a:rPr>
              <a:t>ist:</a:t>
            </a:r>
            <a:r>
              <a:rPr lang="en-GB" sz="1600" b="0" i="0" u="none" strike="noStrike" dirty="0">
                <a:solidFill>
                  <a:srgbClr val="262626"/>
                </a:solidFill>
                <a:effectLst/>
              </a:rPr>
              <a:t> contains the values for </a:t>
            </a:r>
            <a:r>
              <a:rPr lang="en-GB" sz="1600" dirty="0">
                <a:solidFill>
                  <a:srgbClr val="262626"/>
                </a:solidFill>
              </a:rPr>
              <a:t>the </a:t>
            </a:r>
            <a:r>
              <a:rPr lang="en-GB" sz="1600" b="0" i="0" u="none" strike="noStrike" dirty="0">
                <a:solidFill>
                  <a:srgbClr val="262626"/>
                </a:solidFill>
                <a:effectLst/>
              </a:rPr>
              <a:t>loop (note: these could be directories or files).</a:t>
            </a:r>
          </a:p>
          <a:p>
            <a:pPr lvl="1">
              <a:lnSpc>
                <a:spcPct val="150000"/>
              </a:lnSpc>
            </a:pPr>
            <a:r>
              <a:rPr lang="en-GB" sz="1600" b="1" dirty="0">
                <a:solidFill>
                  <a:srgbClr val="262626"/>
                </a:solidFill>
              </a:rPr>
              <a:t>c</a:t>
            </a:r>
            <a:r>
              <a:rPr lang="en-GB" sz="1600" b="1" i="0" u="none" strike="noStrike" dirty="0">
                <a:solidFill>
                  <a:srgbClr val="262626"/>
                </a:solidFill>
                <a:effectLst/>
              </a:rPr>
              <a:t>ode:</a:t>
            </a:r>
            <a:r>
              <a:rPr lang="en-GB" sz="1600" b="0" i="0" u="none" strike="noStrike" dirty="0">
                <a:solidFill>
                  <a:srgbClr val="262626"/>
                </a:solidFill>
                <a:effectLst/>
              </a:rPr>
              <a:t> code is the code that will be executed during each iteration.</a:t>
            </a:r>
            <a:endParaRPr lang="en-GB" sz="1600" b="0" i="0" dirty="0">
              <a:solidFill>
                <a:srgbClr val="333333"/>
              </a:solidFill>
              <a:effectLst/>
            </a:endParaRPr>
          </a:p>
        </p:txBody>
      </p:sp>
      <p:sp>
        <p:nvSpPr>
          <p:cNvPr id="9" name="TextBox 8">
            <a:extLst>
              <a:ext uri="{FF2B5EF4-FFF2-40B4-BE49-F238E27FC236}">
                <a16:creationId xmlns:a16="http://schemas.microsoft.com/office/drawing/2014/main" id="{6530B5AD-477B-A244-ADE4-BA99754C045A}"/>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Batch: Loops</a:t>
            </a:r>
            <a:endParaRPr lang="en-US" dirty="0"/>
          </a:p>
        </p:txBody>
      </p:sp>
    </p:spTree>
    <p:extLst>
      <p:ext uri="{BB962C8B-B14F-4D97-AF65-F5344CB8AC3E}">
        <p14:creationId xmlns:p14="http://schemas.microsoft.com/office/powerpoint/2010/main" val="4184903805"/>
      </p:ext>
    </p:extLst>
  </p:cSld>
  <p:clrMapOvr>
    <a:masterClrMapping/>
  </p:clrMapOvr>
  <p:transition spd="med">
    <p:fad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For Loop: iterate through values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90237" y="1111882"/>
            <a:ext cx="8188507" cy="4634236"/>
          </a:xfrm>
        </p:spPr>
        <p:txBody>
          <a:bodyPr>
            <a:normAutofit/>
          </a:bodyPr>
          <a:lstStyle/>
          <a:p>
            <a:pPr algn="just"/>
            <a:r>
              <a:rPr lang="en-GB" sz="1600" dirty="0"/>
              <a:t>A for loop in bat can also be implemented through a range of values using the </a:t>
            </a:r>
            <a:r>
              <a:rPr lang="en-GB" sz="1600" b="1" dirty="0"/>
              <a:t>/L </a:t>
            </a:r>
            <a:r>
              <a:rPr lang="en-GB" sz="1600" dirty="0"/>
              <a:t>switch. </a:t>
            </a:r>
          </a:p>
          <a:p>
            <a:pPr algn="just"/>
            <a:endParaRPr lang="en-GB" sz="1600" dirty="0"/>
          </a:p>
          <a:p>
            <a:pPr algn="just"/>
            <a:r>
              <a:rPr lang="en-GB" sz="1600" b="1" dirty="0"/>
              <a:t>/L </a:t>
            </a:r>
            <a:r>
              <a:rPr lang="en-GB" sz="1600" dirty="0"/>
              <a:t>indicates the for loop is being used to iterate through a range of values.</a:t>
            </a:r>
          </a:p>
          <a:p>
            <a:pPr algn="just"/>
            <a:endParaRPr lang="en-GB" sz="1600" dirty="0"/>
          </a:p>
          <a:p>
            <a:pPr algn="just"/>
            <a:r>
              <a:rPr lang="en-GB" sz="1600" dirty="0"/>
              <a:t>The </a:t>
            </a:r>
            <a:r>
              <a:rPr lang="en-GB" sz="1600" b="1" dirty="0"/>
              <a:t>Lower limit </a:t>
            </a:r>
            <a:r>
              <a:rPr lang="en-GB" sz="1600" dirty="0"/>
              <a:t>is the starting value from which the loop will start and continue iterating until it reaches the </a:t>
            </a:r>
            <a:r>
              <a:rPr lang="en-GB" sz="1600" b="1" dirty="0"/>
              <a:t>Upper limit.  </a:t>
            </a:r>
          </a:p>
          <a:p>
            <a:pPr algn="just"/>
            <a:endParaRPr lang="en-GB" sz="1600" b="1" dirty="0"/>
          </a:p>
          <a:p>
            <a:pPr algn="just"/>
            <a:r>
              <a:rPr lang="en-GB" sz="1600" dirty="0"/>
              <a:t>The </a:t>
            </a:r>
            <a:r>
              <a:rPr lang="en-GB" sz="1600" b="1" dirty="0"/>
              <a:t>increment</a:t>
            </a:r>
            <a:r>
              <a:rPr lang="en-GB" sz="1600" dirty="0"/>
              <a:t> is the value with which the lower limit will be increased during each iteration. </a:t>
            </a:r>
          </a:p>
          <a:p>
            <a:endParaRPr lang="en-GB" sz="1600" dirty="0"/>
          </a:p>
          <a:p>
            <a:r>
              <a:rPr lang="en-GB" sz="1600" dirty="0"/>
              <a:t>Syntax:</a:t>
            </a:r>
            <a:endParaRPr lang="en-GB" sz="1600" b="1" dirty="0">
              <a:latin typeface="Courier New" panose="02070309020205020404" pitchFamily="49" charset="0"/>
              <a:cs typeface="Courier New" panose="02070309020205020404" pitchFamily="49" charset="0"/>
            </a:endParaRPr>
          </a:p>
          <a:p>
            <a:pPr marL="0" indent="0" algn="ctr">
              <a:buNone/>
            </a:pPr>
            <a:r>
              <a:rPr lang="en-GB" sz="2300" b="1" dirty="0">
                <a:cs typeface="Courier New" panose="02070309020205020404" pitchFamily="49" charset="0"/>
              </a:rPr>
              <a:t>For /L </a:t>
            </a:r>
            <a:r>
              <a:rPr lang="en-GB" sz="2300" dirty="0">
                <a:cs typeface="Courier New" panose="02070309020205020404" pitchFamily="49" charset="0"/>
              </a:rPr>
              <a:t>%%var </a:t>
            </a:r>
            <a:r>
              <a:rPr lang="en-GB" sz="2300" b="1" dirty="0">
                <a:cs typeface="Courier New" panose="02070309020205020404" pitchFamily="49" charset="0"/>
              </a:rPr>
              <a:t>IN (</a:t>
            </a:r>
            <a:r>
              <a:rPr lang="en-GB" sz="2300" b="1" dirty="0" err="1">
                <a:cs typeface="Courier New" panose="02070309020205020404" pitchFamily="49" charset="0"/>
              </a:rPr>
              <a:t>Lowerlimit</a:t>
            </a:r>
            <a:r>
              <a:rPr lang="en-GB" sz="2300" b="1" dirty="0">
                <a:cs typeface="Courier New" panose="02070309020205020404" pitchFamily="49" charset="0"/>
              </a:rPr>
              <a:t>, Increment, </a:t>
            </a:r>
            <a:r>
              <a:rPr lang="en-GB" sz="2300" b="1" dirty="0" err="1">
                <a:cs typeface="Courier New" panose="02070309020205020404" pitchFamily="49" charset="0"/>
              </a:rPr>
              <a:t>Upperlimit</a:t>
            </a:r>
            <a:r>
              <a:rPr lang="en-GB" sz="2300" b="1" dirty="0">
                <a:cs typeface="Courier New" panose="02070309020205020404" pitchFamily="49" charset="0"/>
              </a:rPr>
              <a:t>) Do </a:t>
            </a:r>
            <a:r>
              <a:rPr lang="en-GB" sz="2300" dirty="0">
                <a:cs typeface="Courier New" panose="02070309020205020404" pitchFamily="49" charset="0"/>
              </a:rPr>
              <a:t>code</a:t>
            </a:r>
          </a:p>
          <a:p>
            <a:pPr marL="0" indent="0">
              <a:buNone/>
            </a:pPr>
            <a:endParaRPr lang="en-GB" dirty="0"/>
          </a:p>
        </p:txBody>
      </p:sp>
      <p:sp>
        <p:nvSpPr>
          <p:cNvPr id="9" name="TextBox 8">
            <a:extLst>
              <a:ext uri="{FF2B5EF4-FFF2-40B4-BE49-F238E27FC236}">
                <a16:creationId xmlns:a16="http://schemas.microsoft.com/office/drawing/2014/main" id="{B2D2ECCF-399D-8D49-8E75-94BC4F7BD352}"/>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For Loop: Iterate through values</a:t>
            </a:r>
            <a:endParaRPr lang="en-US" dirty="0"/>
          </a:p>
        </p:txBody>
      </p:sp>
    </p:spTree>
    <p:extLst>
      <p:ext uri="{BB962C8B-B14F-4D97-AF65-F5344CB8AC3E}">
        <p14:creationId xmlns:p14="http://schemas.microsoft.com/office/powerpoint/2010/main" val="4268292076"/>
      </p:ext>
    </p:extLst>
  </p:cSld>
  <p:clrMapOvr>
    <a:masterClrMapping/>
  </p:clrMapOvr>
  <p:transition spd="med">
    <p:fad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C9177-F290-CFA4-C955-CE566F479D4B}"/>
              </a:ext>
            </a:extLst>
          </p:cNvPr>
          <p:cNvSpPr>
            <a:spLocks noGrp="1"/>
          </p:cNvSpPr>
          <p:nvPr>
            <p:ph type="title"/>
          </p:nvPr>
        </p:nvSpPr>
        <p:spPr/>
        <p:txBody>
          <a:bodyPr/>
          <a:lstStyle/>
          <a:p>
            <a:r>
              <a:rPr lang="en-GB" dirty="0"/>
              <a:t>Activity 20</a:t>
            </a:r>
          </a:p>
        </p:txBody>
      </p:sp>
      <p:sp>
        <p:nvSpPr>
          <p:cNvPr id="3" name="Content Placeholder 2">
            <a:extLst>
              <a:ext uri="{FF2B5EF4-FFF2-40B4-BE49-F238E27FC236}">
                <a16:creationId xmlns:a16="http://schemas.microsoft.com/office/drawing/2014/main" id="{DE822BE9-5FF8-39B3-FE9E-48D78AD5D68E}"/>
              </a:ext>
            </a:extLst>
          </p:cNvPr>
          <p:cNvSpPr>
            <a:spLocks noGrp="1"/>
          </p:cNvSpPr>
          <p:nvPr>
            <p:ph idx="1"/>
          </p:nvPr>
        </p:nvSpPr>
        <p:spPr>
          <a:xfrm>
            <a:off x="395536" y="1412776"/>
            <a:ext cx="7886700" cy="4351338"/>
          </a:xfrm>
        </p:spPr>
        <p:txBody>
          <a:bodyPr/>
          <a:lstStyle/>
          <a:p>
            <a:pPr algn="just">
              <a:lnSpc>
                <a:spcPct val="150000"/>
              </a:lnSpc>
            </a:pPr>
            <a:r>
              <a:rPr lang="en-GB" sz="1600" dirty="0"/>
              <a:t>Open the Activity 20 file on Moodle </a:t>
            </a:r>
          </a:p>
          <a:p>
            <a:pPr algn="just">
              <a:lnSpc>
                <a:spcPct val="150000"/>
              </a:lnSpc>
            </a:pPr>
            <a:r>
              <a:rPr lang="en-GB" sz="1600" dirty="0"/>
              <a:t>Create scripts for the activities</a:t>
            </a:r>
          </a:p>
          <a:p>
            <a:pPr algn="just">
              <a:lnSpc>
                <a:spcPct val="150000"/>
              </a:lnSpc>
            </a:pPr>
            <a:r>
              <a:rPr lang="en-GB" sz="1600" dirty="0"/>
              <a:t>Execute the scripts and share your output</a:t>
            </a:r>
          </a:p>
        </p:txBody>
      </p:sp>
      <p:sp>
        <p:nvSpPr>
          <p:cNvPr id="4" name="Slide Number Placeholder 3">
            <a:extLst>
              <a:ext uri="{FF2B5EF4-FFF2-40B4-BE49-F238E27FC236}">
                <a16:creationId xmlns:a16="http://schemas.microsoft.com/office/drawing/2014/main" id="{2FC248AA-E235-684E-DD8A-32CC459897E7}"/>
              </a:ext>
            </a:extLst>
          </p:cNvPr>
          <p:cNvSpPr>
            <a:spLocks noGrp="1"/>
          </p:cNvSpPr>
          <p:nvPr>
            <p:ph type="sldNum" sz="quarter" idx="12"/>
          </p:nvPr>
        </p:nvSpPr>
        <p:spPr/>
        <p:txBody>
          <a:bodyPr/>
          <a:lstStyle/>
          <a:p>
            <a:pPr>
              <a:defRPr/>
            </a:pPr>
            <a:fld id="{209E3514-13E9-4799-AF64-73381773B862}" type="slidenum">
              <a:rPr lang="en-US" smtClean="0"/>
              <a:pPr>
                <a:defRPr/>
              </a:pPr>
              <a:t>37</a:t>
            </a:fld>
            <a:endParaRPr lang="en-US"/>
          </a:p>
        </p:txBody>
      </p:sp>
    </p:spTree>
    <p:extLst>
      <p:ext uri="{BB962C8B-B14F-4D97-AF65-F5344CB8AC3E}">
        <p14:creationId xmlns:p14="http://schemas.microsoft.com/office/powerpoint/2010/main" val="3011122439"/>
      </p:ext>
    </p:extLst>
  </p:cSld>
  <p:clrMapOvr>
    <a:masterClrMapping/>
  </p:clrMapOvr>
  <p:transition spd="med">
    <p:fad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5D5C63-31C2-3FB8-D93A-357B4C2FDF41}"/>
            </a:ext>
          </a:extLst>
        </p:cNvPr>
        <p:cNvGrpSpPr/>
        <p:nvPr/>
      </p:nvGrpSpPr>
      <p:grpSpPr>
        <a:xfrm>
          <a:off x="0" y="0"/>
          <a:ext cx="0" cy="0"/>
          <a:chOff x="0" y="0"/>
          <a:chExt cx="0" cy="0"/>
        </a:xfrm>
      </p:grpSpPr>
      <p:sp>
        <p:nvSpPr>
          <p:cNvPr id="22530" name="Title 1">
            <a:extLst>
              <a:ext uri="{FF2B5EF4-FFF2-40B4-BE49-F238E27FC236}">
                <a16:creationId xmlns:a16="http://schemas.microsoft.com/office/drawing/2014/main" id="{70A3768C-4FAA-1866-9ECD-56A85010C43E}"/>
              </a:ext>
            </a:extLst>
          </p:cNvPr>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51435" tIns="25718" rIns="51435" bIns="25718" numCol="1" anchor="t" anchorCtr="0" compatLnSpc="1">
            <a:prstTxWarp prst="textNoShape">
              <a:avLst/>
            </a:prstTxWarp>
          </a:bodyPr>
          <a:lstStyle/>
          <a:p>
            <a:r>
              <a:rPr lang="en-GB" altLang="en-US" dirty="0"/>
              <a:t>Summary</a:t>
            </a:r>
          </a:p>
        </p:txBody>
      </p:sp>
      <p:graphicFrame>
        <p:nvGraphicFramePr>
          <p:cNvPr id="6" name="Content Placeholder 5">
            <a:extLst>
              <a:ext uri="{FF2B5EF4-FFF2-40B4-BE49-F238E27FC236}">
                <a16:creationId xmlns:a16="http://schemas.microsoft.com/office/drawing/2014/main" id="{01A74134-38CD-7A18-861D-694A843807F2}"/>
              </a:ext>
            </a:extLst>
          </p:cNvPr>
          <p:cNvGraphicFramePr>
            <a:graphicFrameLocks noGrp="1"/>
          </p:cNvGraphicFramePr>
          <p:nvPr>
            <p:ph idx="1"/>
            <p:extLst>
              <p:ext uri="{D42A27DB-BD31-4B8C-83A1-F6EECF244321}">
                <p14:modId xmlns:p14="http://schemas.microsoft.com/office/powerpoint/2010/main" val="2145972077"/>
              </p:ext>
            </p:extLst>
          </p:nvPr>
        </p:nvGraphicFramePr>
        <p:xfrm>
          <a:off x="2343286" y="2254369"/>
          <a:ext cx="4875008" cy="29568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2532" name="Slide Number Placeholder 4">
            <a:extLst>
              <a:ext uri="{FF2B5EF4-FFF2-40B4-BE49-F238E27FC236}">
                <a16:creationId xmlns:a16="http://schemas.microsoft.com/office/drawing/2014/main" id="{0F92C3BD-39D4-C288-C3A3-46DE0E65CCB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51435" tIns="25718" rIns="51435" bIns="25718"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417910" indent="-160735">
              <a:defRPr>
                <a:solidFill>
                  <a:schemeClr val="tx1"/>
                </a:solidFill>
                <a:latin typeface="Arial" panose="020B0604020202020204" pitchFamily="34" charset="0"/>
                <a:cs typeface="Arial" panose="020B0604020202020204" pitchFamily="34" charset="0"/>
              </a:defRPr>
            </a:lvl2pPr>
            <a:lvl3pPr marL="642938" indent="-128588">
              <a:defRPr>
                <a:solidFill>
                  <a:schemeClr val="tx1"/>
                </a:solidFill>
                <a:latin typeface="Arial" panose="020B0604020202020204" pitchFamily="34" charset="0"/>
                <a:cs typeface="Arial" panose="020B0604020202020204" pitchFamily="34" charset="0"/>
              </a:defRPr>
            </a:lvl3pPr>
            <a:lvl4pPr marL="900113" indent="-128588">
              <a:defRPr>
                <a:solidFill>
                  <a:schemeClr val="tx1"/>
                </a:solidFill>
                <a:latin typeface="Arial" panose="020B0604020202020204" pitchFamily="34" charset="0"/>
                <a:cs typeface="Arial" panose="020B0604020202020204" pitchFamily="34" charset="0"/>
              </a:defRPr>
            </a:lvl4pPr>
            <a:lvl5pPr marL="1157288" indent="-128588">
              <a:defRPr>
                <a:solidFill>
                  <a:schemeClr val="tx1"/>
                </a:solidFill>
                <a:latin typeface="Arial" panose="020B0604020202020204" pitchFamily="34" charset="0"/>
                <a:cs typeface="Arial" panose="020B0604020202020204" pitchFamily="34" charset="0"/>
              </a:defRPr>
            </a:lvl5pPr>
            <a:lvl6pPr marL="1414463" indent="-1285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1671638" indent="-1285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1928813" indent="-1285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2185988" indent="-1285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514350" rtl="0" eaLnBrk="0" fontAlgn="base" latinLnBrk="0" hangingPunct="0">
              <a:lnSpc>
                <a:spcPct val="100000"/>
              </a:lnSpc>
              <a:spcBef>
                <a:spcPct val="0"/>
              </a:spcBef>
              <a:spcAft>
                <a:spcPct val="0"/>
              </a:spcAft>
              <a:buClrTx/>
              <a:buSzTx/>
              <a:buFontTx/>
              <a:buNone/>
              <a:tabLst/>
              <a:defRPr/>
            </a:pPr>
            <a:fld id="{B68EC694-B0E9-4215-830C-0DCA493259A4}" type="slidenum">
              <a:rPr kumimoji="0" lang="en-GB" altLang="en-US" sz="1013"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l" defTabSz="514350" rtl="0" eaLnBrk="0" fontAlgn="base" latinLnBrk="0" hangingPunct="0">
                <a:lnSpc>
                  <a:spcPct val="100000"/>
                </a:lnSpc>
                <a:spcBef>
                  <a:spcPct val="0"/>
                </a:spcBef>
                <a:spcAft>
                  <a:spcPct val="0"/>
                </a:spcAft>
                <a:buClrTx/>
                <a:buSzTx/>
                <a:buFontTx/>
                <a:buNone/>
                <a:tabLst/>
                <a:defRPr/>
              </a:pPr>
              <a:t>38</a:t>
            </a:fld>
            <a:endParaRPr kumimoji="0" lang="en-GB" altLang="en-US" sz="1013"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2934691425"/>
      </p:ext>
    </p:extLst>
  </p:cSld>
  <p:clrMapOvr>
    <a:masterClrMapping/>
  </p:clrMapOvr>
  <p:transition spd="slow">
    <p:wip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2207E-4532-66D8-1AA0-726EA27F2151}"/>
              </a:ext>
            </a:extLst>
          </p:cNvPr>
          <p:cNvSpPr>
            <a:spLocks noGrp="1"/>
          </p:cNvSpPr>
          <p:nvPr>
            <p:ph type="title"/>
          </p:nvPr>
        </p:nvSpPr>
        <p:spPr/>
        <p:txBody>
          <a:bodyPr/>
          <a:lstStyle/>
          <a:p>
            <a:r>
              <a:rPr lang="en-GB" dirty="0"/>
              <a:t>Next session </a:t>
            </a:r>
          </a:p>
        </p:txBody>
      </p:sp>
      <p:sp>
        <p:nvSpPr>
          <p:cNvPr id="3" name="Content Placeholder 2">
            <a:extLst>
              <a:ext uri="{FF2B5EF4-FFF2-40B4-BE49-F238E27FC236}">
                <a16:creationId xmlns:a16="http://schemas.microsoft.com/office/drawing/2014/main" id="{FA93C63D-8804-B5A4-6F39-4C448C98499F}"/>
              </a:ext>
            </a:extLst>
          </p:cNvPr>
          <p:cNvSpPr>
            <a:spLocks noGrp="1"/>
          </p:cNvSpPr>
          <p:nvPr>
            <p:ph idx="1"/>
          </p:nvPr>
        </p:nvSpPr>
        <p:spPr/>
        <p:txBody>
          <a:bodyPr/>
          <a:lstStyle/>
          <a:p>
            <a:r>
              <a:rPr lang="en-GB" dirty="0"/>
              <a:t>Linux Operating system</a:t>
            </a:r>
          </a:p>
        </p:txBody>
      </p:sp>
      <p:sp>
        <p:nvSpPr>
          <p:cNvPr id="4" name="Slide Number Placeholder 3">
            <a:extLst>
              <a:ext uri="{FF2B5EF4-FFF2-40B4-BE49-F238E27FC236}">
                <a16:creationId xmlns:a16="http://schemas.microsoft.com/office/drawing/2014/main" id="{D6A1FC55-70DD-9370-D796-703DB6FE9764}"/>
              </a:ext>
            </a:extLst>
          </p:cNvPr>
          <p:cNvSpPr>
            <a:spLocks noGrp="1"/>
          </p:cNvSpPr>
          <p:nvPr>
            <p:ph type="sldNum" sz="quarter" idx="12"/>
          </p:nvPr>
        </p:nvSpPr>
        <p:spPr/>
        <p:txBody>
          <a:bodyPr/>
          <a:lstStyle/>
          <a:p>
            <a:pPr>
              <a:defRPr/>
            </a:pPr>
            <a:fld id="{209E3514-13E9-4799-AF64-73381773B862}" type="slidenum">
              <a:rPr lang="en-US" smtClean="0"/>
              <a:pPr>
                <a:defRPr/>
              </a:pPr>
              <a:t>39</a:t>
            </a:fld>
            <a:endParaRPr lang="en-US"/>
          </a:p>
        </p:txBody>
      </p:sp>
    </p:spTree>
    <p:extLst>
      <p:ext uri="{BB962C8B-B14F-4D97-AF65-F5344CB8AC3E}">
        <p14:creationId xmlns:p14="http://schemas.microsoft.com/office/powerpoint/2010/main" val="3442976498"/>
      </p:ext>
    </p:extLst>
  </p:cSld>
  <p:clrMapOvr>
    <a:masterClrMapping/>
  </p:clrMapOvr>
  <p:transition spd="med">
    <p:fade/>
  </p:transition>
</p:sld>
</file>

<file path=ppt/theme/theme1.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xt 1">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3567</Words>
  <Application>Microsoft Office PowerPoint</Application>
  <PresentationFormat>On-screen Show (4:3)</PresentationFormat>
  <Paragraphs>438</Paragraphs>
  <Slides>39</Slides>
  <Notes>25</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39</vt:i4>
      </vt:variant>
    </vt:vector>
  </HeadingPairs>
  <TitlesOfParts>
    <vt:vector size="50" baseType="lpstr">
      <vt:lpstr>Arial</vt:lpstr>
      <vt:lpstr>Calibri</vt:lpstr>
      <vt:lpstr>Calibri Light</vt:lpstr>
      <vt:lpstr>Courier New</vt:lpstr>
      <vt:lpstr>Inter</vt:lpstr>
      <vt:lpstr>Myriad Pro</vt:lpstr>
      <vt:lpstr>Roboto Mono</vt:lpstr>
      <vt:lpstr>Symbol</vt:lpstr>
      <vt:lpstr>urw-din</vt:lpstr>
      <vt:lpstr>Title Slide 3</vt:lpstr>
      <vt:lpstr>Text 1</vt:lpstr>
      <vt:lpstr>Computer Architecture &amp; OS  ACCA4022</vt:lpstr>
      <vt:lpstr>Recap  </vt:lpstr>
      <vt:lpstr>Objectives  </vt:lpstr>
      <vt:lpstr>Q. What does an Operating System do?</vt:lpstr>
      <vt:lpstr>Q. What does an Operating System do?</vt:lpstr>
      <vt:lpstr>Q. What does an Operating System do?</vt:lpstr>
      <vt:lpstr>Q. What does an Operating System do?</vt:lpstr>
      <vt:lpstr>Q. What does an Operating System do?</vt:lpstr>
      <vt:lpstr>Q. What does an Operating System do?</vt:lpstr>
      <vt:lpstr>PowerPoint Presentation</vt:lpstr>
      <vt:lpstr>PowerPoint Presentation</vt:lpstr>
      <vt:lpstr>What is an Operating System.</vt:lpstr>
      <vt:lpstr>What is an Operating System.</vt:lpstr>
      <vt:lpstr>Using the CLI </vt:lpstr>
      <vt:lpstr>Q. What does an Operating Syste  m do?</vt:lpstr>
      <vt:lpstr>PowerPoint Presentation</vt:lpstr>
      <vt:lpstr>Q. What does an Operating System do?</vt:lpstr>
      <vt:lpstr>Activity </vt:lpstr>
      <vt:lpstr>More commands </vt:lpstr>
      <vt:lpstr>Powershell</vt:lpstr>
      <vt:lpstr>Activity </vt:lpstr>
      <vt:lpstr>Introduction</vt:lpstr>
      <vt:lpstr>Executing Bat scripts.</vt:lpstr>
      <vt:lpstr>A basic Batch file: ECHO Hello World.</vt:lpstr>
      <vt:lpstr>Basic Batch File commands.</vt:lpstr>
      <vt:lpstr>Batch Scripting</vt:lpstr>
      <vt:lpstr>Activity</vt:lpstr>
      <vt:lpstr>Variables </vt:lpstr>
      <vt:lpstr>Finding your batch files.</vt:lpstr>
      <vt:lpstr>PowerPoint Presentation</vt:lpstr>
      <vt:lpstr>PowerPoint Presentation</vt:lpstr>
      <vt:lpstr>Variables in Batch.</vt:lpstr>
      <vt:lpstr>Batch: Goo command.</vt:lpstr>
      <vt:lpstr>Batch: If/then else</vt:lpstr>
      <vt:lpstr>Batch: Loops.</vt:lpstr>
      <vt:lpstr>For Loop: iterate through values</vt:lpstr>
      <vt:lpstr>Activity 20</vt:lpstr>
      <vt:lpstr>Summary</vt:lpstr>
      <vt:lpstr>Next session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Teressa Chikohora</cp:lastModifiedBy>
  <cp:revision>244</cp:revision>
  <dcterms:created xsi:type="dcterms:W3CDTF">2015-04-14T15:21:28Z</dcterms:created>
  <dcterms:modified xsi:type="dcterms:W3CDTF">2024-04-12T16:40:05Z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