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8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2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23" autoAdjust="0"/>
    <p:restoredTop sz="94660"/>
  </p:normalViewPr>
  <p:slideViewPr>
    <p:cSldViewPr snapToGrid="0">
      <p:cViewPr varScale="1">
        <p:scale>
          <a:sx n="56" d="100"/>
          <a:sy n="56" d="100"/>
        </p:scale>
        <p:origin x="1188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98A828-3180-48EA-BB73-24E495390BB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F5A3B4A-D654-4A62-A188-2100DA5A8B8B}">
      <dgm:prSet/>
      <dgm:spPr/>
      <dgm:t>
        <a:bodyPr/>
        <a:lstStyle/>
        <a:p>
          <a:r>
            <a:rPr lang="en-US" b="0" i="0" baseline="0"/>
            <a:t>Company Introduction</a:t>
          </a:r>
          <a:endParaRPr lang="en-US"/>
        </a:p>
      </dgm:t>
    </dgm:pt>
    <dgm:pt modelId="{8D6A8D0C-8217-4B1F-8960-066D721DEC13}" type="parTrans" cxnId="{4B3D6AE2-300A-4C82-A5B4-56CDABA93B2B}">
      <dgm:prSet/>
      <dgm:spPr/>
      <dgm:t>
        <a:bodyPr/>
        <a:lstStyle/>
        <a:p>
          <a:endParaRPr lang="en-US"/>
        </a:p>
      </dgm:t>
    </dgm:pt>
    <dgm:pt modelId="{95B76627-DC30-4220-B62A-662469A7C222}" type="sibTrans" cxnId="{4B3D6AE2-300A-4C82-A5B4-56CDABA93B2B}">
      <dgm:prSet/>
      <dgm:spPr/>
      <dgm:t>
        <a:bodyPr/>
        <a:lstStyle/>
        <a:p>
          <a:endParaRPr lang="en-US"/>
        </a:p>
      </dgm:t>
    </dgm:pt>
    <dgm:pt modelId="{CEC2B5B7-7962-4921-BF69-D85CEFE785CB}">
      <dgm:prSet/>
      <dgm:spPr/>
      <dgm:t>
        <a:bodyPr/>
        <a:lstStyle/>
        <a:p>
          <a:r>
            <a:rPr lang="en-US" b="0" i="0" baseline="0"/>
            <a:t>Why Recruitment is Key</a:t>
          </a:r>
          <a:endParaRPr lang="en-US"/>
        </a:p>
      </dgm:t>
    </dgm:pt>
    <dgm:pt modelId="{BD0D9FA0-A6B7-4A30-A1FC-746ECE8A3703}" type="parTrans" cxnId="{2DCDE3A0-BBA4-4F1D-8998-F98DEA05FF79}">
      <dgm:prSet/>
      <dgm:spPr/>
      <dgm:t>
        <a:bodyPr/>
        <a:lstStyle/>
        <a:p>
          <a:endParaRPr lang="en-US"/>
        </a:p>
      </dgm:t>
    </dgm:pt>
    <dgm:pt modelId="{3A8BAD95-9D88-4529-9DA0-F11D37C09EA8}" type="sibTrans" cxnId="{2DCDE3A0-BBA4-4F1D-8998-F98DEA05FF79}">
      <dgm:prSet/>
      <dgm:spPr/>
      <dgm:t>
        <a:bodyPr/>
        <a:lstStyle/>
        <a:p>
          <a:endParaRPr lang="en-US"/>
        </a:p>
      </dgm:t>
    </dgm:pt>
    <dgm:pt modelId="{F2D68DEF-5790-4B6E-AFAE-6FA3CDEF3D24}">
      <dgm:prSet/>
      <dgm:spPr/>
      <dgm:t>
        <a:bodyPr/>
        <a:lstStyle/>
        <a:p>
          <a:r>
            <a:rPr lang="en-US" b="0" i="0" baseline="0"/>
            <a:t>The Recruitment Process</a:t>
          </a:r>
          <a:endParaRPr lang="en-US"/>
        </a:p>
      </dgm:t>
    </dgm:pt>
    <dgm:pt modelId="{5125E21D-B449-4702-840A-470CFC764EE1}" type="parTrans" cxnId="{8C337B1B-9D05-4166-8EAF-309569B9D778}">
      <dgm:prSet/>
      <dgm:spPr/>
      <dgm:t>
        <a:bodyPr/>
        <a:lstStyle/>
        <a:p>
          <a:endParaRPr lang="en-US"/>
        </a:p>
      </dgm:t>
    </dgm:pt>
    <dgm:pt modelId="{3167941B-7A4E-4CF1-BAB5-F3B36AA18422}" type="sibTrans" cxnId="{8C337B1B-9D05-4166-8EAF-309569B9D778}">
      <dgm:prSet/>
      <dgm:spPr/>
      <dgm:t>
        <a:bodyPr/>
        <a:lstStyle/>
        <a:p>
          <a:endParaRPr lang="en-US"/>
        </a:p>
      </dgm:t>
    </dgm:pt>
    <dgm:pt modelId="{9A63A1B7-2EC5-4164-A799-C8BA6740CB09}">
      <dgm:prSet/>
      <dgm:spPr/>
      <dgm:t>
        <a:bodyPr/>
        <a:lstStyle/>
        <a:p>
          <a:r>
            <a:rPr lang="en-US" b="0" baseline="0"/>
            <a:t>I</a:t>
          </a:r>
          <a:r>
            <a:rPr lang="en-US" b="0" i="0" baseline="0"/>
            <a:t>nterview Methods</a:t>
          </a:r>
          <a:endParaRPr lang="en-US"/>
        </a:p>
      </dgm:t>
    </dgm:pt>
    <dgm:pt modelId="{CE927B76-0470-469F-B788-3C517F8EC9B1}" type="parTrans" cxnId="{11BEB092-55BE-4CD6-8776-91B96438F658}">
      <dgm:prSet/>
      <dgm:spPr/>
      <dgm:t>
        <a:bodyPr/>
        <a:lstStyle/>
        <a:p>
          <a:endParaRPr lang="en-US"/>
        </a:p>
      </dgm:t>
    </dgm:pt>
    <dgm:pt modelId="{E8773A7D-17FB-46AC-814A-46FE1A8F402B}" type="sibTrans" cxnId="{11BEB092-55BE-4CD6-8776-91B96438F658}">
      <dgm:prSet/>
      <dgm:spPr/>
      <dgm:t>
        <a:bodyPr/>
        <a:lstStyle/>
        <a:p>
          <a:endParaRPr lang="en-US"/>
        </a:p>
      </dgm:t>
    </dgm:pt>
    <dgm:pt modelId="{F3747206-D3B4-40DA-9BFB-D34A51384BB7}">
      <dgm:prSet/>
      <dgm:spPr/>
      <dgm:t>
        <a:bodyPr/>
        <a:lstStyle/>
        <a:p>
          <a:r>
            <a:rPr lang="en-US" b="0" i="0" baseline="0"/>
            <a:t>Effective Questioning Techniques</a:t>
          </a:r>
          <a:endParaRPr lang="en-US"/>
        </a:p>
      </dgm:t>
    </dgm:pt>
    <dgm:pt modelId="{A9574C3A-31D6-45A7-885F-6D43F1350045}" type="parTrans" cxnId="{49E7B2A9-8B00-4B93-A050-E20A5E353937}">
      <dgm:prSet/>
      <dgm:spPr/>
      <dgm:t>
        <a:bodyPr/>
        <a:lstStyle/>
        <a:p>
          <a:endParaRPr lang="en-US"/>
        </a:p>
      </dgm:t>
    </dgm:pt>
    <dgm:pt modelId="{5BEAFBA2-8D29-4BA0-B30B-DCD538867536}" type="sibTrans" cxnId="{49E7B2A9-8B00-4B93-A050-E20A5E353937}">
      <dgm:prSet/>
      <dgm:spPr/>
      <dgm:t>
        <a:bodyPr/>
        <a:lstStyle/>
        <a:p>
          <a:endParaRPr lang="en-US"/>
        </a:p>
      </dgm:t>
    </dgm:pt>
    <dgm:pt modelId="{625339F8-4DAF-4ABE-8950-69D7E5983B33}">
      <dgm:prSet/>
      <dgm:spPr/>
      <dgm:t>
        <a:bodyPr/>
        <a:lstStyle/>
        <a:p>
          <a:r>
            <a:rPr lang="en-US" b="0" i="0" baseline="0"/>
            <a:t>Summary &amp; Conclusion</a:t>
          </a:r>
          <a:endParaRPr lang="en-US"/>
        </a:p>
      </dgm:t>
    </dgm:pt>
    <dgm:pt modelId="{FED4CE73-AE3E-4945-B5A0-2436319A4BC4}" type="parTrans" cxnId="{84211226-44EA-4DDB-B131-CC9524B7B4F0}">
      <dgm:prSet/>
      <dgm:spPr/>
      <dgm:t>
        <a:bodyPr/>
        <a:lstStyle/>
        <a:p>
          <a:endParaRPr lang="en-US"/>
        </a:p>
      </dgm:t>
    </dgm:pt>
    <dgm:pt modelId="{68C0990F-520A-4D50-8BB4-127D792A1FE3}" type="sibTrans" cxnId="{84211226-44EA-4DDB-B131-CC9524B7B4F0}">
      <dgm:prSet/>
      <dgm:spPr/>
      <dgm:t>
        <a:bodyPr/>
        <a:lstStyle/>
        <a:p>
          <a:endParaRPr lang="en-US"/>
        </a:p>
      </dgm:t>
    </dgm:pt>
    <dgm:pt modelId="{2171AC47-6022-473E-8110-7A1319837F7D}">
      <dgm:prSet/>
      <dgm:spPr/>
      <dgm:t>
        <a:bodyPr/>
        <a:lstStyle/>
        <a:p>
          <a:r>
            <a:rPr lang="en-US" b="0" i="0" baseline="0"/>
            <a:t>References</a:t>
          </a:r>
          <a:endParaRPr lang="en-US"/>
        </a:p>
      </dgm:t>
    </dgm:pt>
    <dgm:pt modelId="{B4A70DF1-7E39-4779-BC97-17EC82166C54}" type="parTrans" cxnId="{5647D709-F2A0-4318-BFD4-79636A642867}">
      <dgm:prSet/>
      <dgm:spPr/>
      <dgm:t>
        <a:bodyPr/>
        <a:lstStyle/>
        <a:p>
          <a:endParaRPr lang="en-US"/>
        </a:p>
      </dgm:t>
    </dgm:pt>
    <dgm:pt modelId="{B2FCFF3D-7BAF-40B2-B6FC-97E648286C86}" type="sibTrans" cxnId="{5647D709-F2A0-4318-BFD4-79636A642867}">
      <dgm:prSet/>
      <dgm:spPr/>
      <dgm:t>
        <a:bodyPr/>
        <a:lstStyle/>
        <a:p>
          <a:endParaRPr lang="en-US"/>
        </a:p>
      </dgm:t>
    </dgm:pt>
    <dgm:pt modelId="{256D43F3-FC23-4565-B0B3-81C0866F5261}" type="pres">
      <dgm:prSet presAssocID="{CE98A828-3180-48EA-BB73-24E495390BB1}" presName="linear" presStyleCnt="0">
        <dgm:presLayoutVars>
          <dgm:animLvl val="lvl"/>
          <dgm:resizeHandles val="exact"/>
        </dgm:presLayoutVars>
      </dgm:prSet>
      <dgm:spPr/>
    </dgm:pt>
    <dgm:pt modelId="{2407D7DB-22AB-4954-B1A7-FE757F76E8C2}" type="pres">
      <dgm:prSet presAssocID="{4F5A3B4A-D654-4A62-A188-2100DA5A8B8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1990378-2B98-45AC-887B-E147D02E48A9}" type="pres">
      <dgm:prSet presAssocID="{95B76627-DC30-4220-B62A-662469A7C222}" presName="spacer" presStyleCnt="0"/>
      <dgm:spPr/>
    </dgm:pt>
    <dgm:pt modelId="{B3436448-2698-4875-934B-EFBC5EC18119}" type="pres">
      <dgm:prSet presAssocID="{CEC2B5B7-7962-4921-BF69-D85CEFE785C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252BDBF-93B3-4EDB-97E0-E07BDCD69A30}" type="pres">
      <dgm:prSet presAssocID="{3A8BAD95-9D88-4529-9DA0-F11D37C09EA8}" presName="spacer" presStyleCnt="0"/>
      <dgm:spPr/>
    </dgm:pt>
    <dgm:pt modelId="{53E944CA-2D51-468F-9C52-3F9D7B77CBE1}" type="pres">
      <dgm:prSet presAssocID="{F2D68DEF-5790-4B6E-AFAE-6FA3CDEF3D2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90A742B4-6169-4334-BEA9-853731E0FFD9}" type="pres">
      <dgm:prSet presAssocID="{3167941B-7A4E-4CF1-BAB5-F3B36AA18422}" presName="spacer" presStyleCnt="0"/>
      <dgm:spPr/>
    </dgm:pt>
    <dgm:pt modelId="{02C3DE41-A486-4941-9B4C-C4B115300AF8}" type="pres">
      <dgm:prSet presAssocID="{9A63A1B7-2EC5-4164-A799-C8BA6740CB0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50BBD58-7795-4222-AAFC-5770161503A8}" type="pres">
      <dgm:prSet presAssocID="{E8773A7D-17FB-46AC-814A-46FE1A8F402B}" presName="spacer" presStyleCnt="0"/>
      <dgm:spPr/>
    </dgm:pt>
    <dgm:pt modelId="{B4A6B618-6B54-4CB0-B824-7A2BFE930068}" type="pres">
      <dgm:prSet presAssocID="{F3747206-D3B4-40DA-9BFB-D34A51384BB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5F1F6DE-C21D-4E08-BE24-6FFC55F7B00F}" type="pres">
      <dgm:prSet presAssocID="{5BEAFBA2-8D29-4BA0-B30B-DCD538867536}" presName="spacer" presStyleCnt="0"/>
      <dgm:spPr/>
    </dgm:pt>
    <dgm:pt modelId="{85FF4440-5ACB-41F5-A88F-122A74482FF8}" type="pres">
      <dgm:prSet presAssocID="{625339F8-4DAF-4ABE-8950-69D7E5983B3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3C97C43-C30D-4734-8FBC-5B051D9D1B99}" type="pres">
      <dgm:prSet presAssocID="{68C0990F-520A-4D50-8BB4-127D792A1FE3}" presName="spacer" presStyleCnt="0"/>
      <dgm:spPr/>
    </dgm:pt>
    <dgm:pt modelId="{11BCD5C8-3091-454B-953B-39CF0FDDDCAC}" type="pres">
      <dgm:prSet presAssocID="{2171AC47-6022-473E-8110-7A1319837F7D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647D709-F2A0-4318-BFD4-79636A642867}" srcId="{CE98A828-3180-48EA-BB73-24E495390BB1}" destId="{2171AC47-6022-473E-8110-7A1319837F7D}" srcOrd="6" destOrd="0" parTransId="{B4A70DF1-7E39-4779-BC97-17EC82166C54}" sibTransId="{B2FCFF3D-7BAF-40B2-B6FC-97E648286C86}"/>
    <dgm:cxn modelId="{8C337B1B-9D05-4166-8EAF-309569B9D778}" srcId="{CE98A828-3180-48EA-BB73-24E495390BB1}" destId="{F2D68DEF-5790-4B6E-AFAE-6FA3CDEF3D24}" srcOrd="2" destOrd="0" parTransId="{5125E21D-B449-4702-840A-470CFC764EE1}" sibTransId="{3167941B-7A4E-4CF1-BAB5-F3B36AA18422}"/>
    <dgm:cxn modelId="{CA635823-7E9C-48EE-9DDE-D230620EC9CA}" type="presOf" srcId="{2171AC47-6022-473E-8110-7A1319837F7D}" destId="{11BCD5C8-3091-454B-953B-39CF0FDDDCAC}" srcOrd="0" destOrd="0" presId="urn:microsoft.com/office/officeart/2005/8/layout/vList2"/>
    <dgm:cxn modelId="{84211226-44EA-4DDB-B131-CC9524B7B4F0}" srcId="{CE98A828-3180-48EA-BB73-24E495390BB1}" destId="{625339F8-4DAF-4ABE-8950-69D7E5983B33}" srcOrd="5" destOrd="0" parTransId="{FED4CE73-AE3E-4945-B5A0-2436319A4BC4}" sibTransId="{68C0990F-520A-4D50-8BB4-127D792A1FE3}"/>
    <dgm:cxn modelId="{B54C9B37-475F-4EE3-9706-6A1DBC08B875}" type="presOf" srcId="{625339F8-4DAF-4ABE-8950-69D7E5983B33}" destId="{85FF4440-5ACB-41F5-A88F-122A74482FF8}" srcOrd="0" destOrd="0" presId="urn:microsoft.com/office/officeart/2005/8/layout/vList2"/>
    <dgm:cxn modelId="{ED6AD860-0899-41EA-9909-4CB894D2726D}" type="presOf" srcId="{CE98A828-3180-48EA-BB73-24E495390BB1}" destId="{256D43F3-FC23-4565-B0B3-81C0866F5261}" srcOrd="0" destOrd="0" presId="urn:microsoft.com/office/officeart/2005/8/layout/vList2"/>
    <dgm:cxn modelId="{D356BC48-4694-407A-868D-3389385BFBA0}" type="presOf" srcId="{F3747206-D3B4-40DA-9BFB-D34A51384BB7}" destId="{B4A6B618-6B54-4CB0-B824-7A2BFE930068}" srcOrd="0" destOrd="0" presId="urn:microsoft.com/office/officeart/2005/8/layout/vList2"/>
    <dgm:cxn modelId="{F406106D-A6E9-4157-A23F-7DB3A988EB52}" type="presOf" srcId="{4F5A3B4A-D654-4A62-A188-2100DA5A8B8B}" destId="{2407D7DB-22AB-4954-B1A7-FE757F76E8C2}" srcOrd="0" destOrd="0" presId="urn:microsoft.com/office/officeart/2005/8/layout/vList2"/>
    <dgm:cxn modelId="{967A5654-D14D-4A43-A209-8B3061027A3D}" type="presOf" srcId="{CEC2B5B7-7962-4921-BF69-D85CEFE785CB}" destId="{B3436448-2698-4875-934B-EFBC5EC18119}" srcOrd="0" destOrd="0" presId="urn:microsoft.com/office/officeart/2005/8/layout/vList2"/>
    <dgm:cxn modelId="{1B9B1B81-56DF-4E15-A19C-B92CFE3E2936}" type="presOf" srcId="{F2D68DEF-5790-4B6E-AFAE-6FA3CDEF3D24}" destId="{53E944CA-2D51-468F-9C52-3F9D7B77CBE1}" srcOrd="0" destOrd="0" presId="urn:microsoft.com/office/officeart/2005/8/layout/vList2"/>
    <dgm:cxn modelId="{11BEB092-55BE-4CD6-8776-91B96438F658}" srcId="{CE98A828-3180-48EA-BB73-24E495390BB1}" destId="{9A63A1B7-2EC5-4164-A799-C8BA6740CB09}" srcOrd="3" destOrd="0" parTransId="{CE927B76-0470-469F-B788-3C517F8EC9B1}" sibTransId="{E8773A7D-17FB-46AC-814A-46FE1A8F402B}"/>
    <dgm:cxn modelId="{2DCDE3A0-BBA4-4F1D-8998-F98DEA05FF79}" srcId="{CE98A828-3180-48EA-BB73-24E495390BB1}" destId="{CEC2B5B7-7962-4921-BF69-D85CEFE785CB}" srcOrd="1" destOrd="0" parTransId="{BD0D9FA0-A6B7-4A30-A1FC-746ECE8A3703}" sibTransId="{3A8BAD95-9D88-4529-9DA0-F11D37C09EA8}"/>
    <dgm:cxn modelId="{49E7B2A9-8B00-4B93-A050-E20A5E353937}" srcId="{CE98A828-3180-48EA-BB73-24E495390BB1}" destId="{F3747206-D3B4-40DA-9BFB-D34A51384BB7}" srcOrd="4" destOrd="0" parTransId="{A9574C3A-31D6-45A7-885F-6D43F1350045}" sibTransId="{5BEAFBA2-8D29-4BA0-B30B-DCD538867536}"/>
    <dgm:cxn modelId="{1F7CAAB0-815E-4317-86CE-7B960D1F8739}" type="presOf" srcId="{9A63A1B7-2EC5-4164-A799-C8BA6740CB09}" destId="{02C3DE41-A486-4941-9B4C-C4B115300AF8}" srcOrd="0" destOrd="0" presId="urn:microsoft.com/office/officeart/2005/8/layout/vList2"/>
    <dgm:cxn modelId="{4B3D6AE2-300A-4C82-A5B4-56CDABA93B2B}" srcId="{CE98A828-3180-48EA-BB73-24E495390BB1}" destId="{4F5A3B4A-D654-4A62-A188-2100DA5A8B8B}" srcOrd="0" destOrd="0" parTransId="{8D6A8D0C-8217-4B1F-8960-066D721DEC13}" sibTransId="{95B76627-DC30-4220-B62A-662469A7C222}"/>
    <dgm:cxn modelId="{5FA5C712-7DBE-4C92-8637-92339540A853}" type="presParOf" srcId="{256D43F3-FC23-4565-B0B3-81C0866F5261}" destId="{2407D7DB-22AB-4954-B1A7-FE757F76E8C2}" srcOrd="0" destOrd="0" presId="urn:microsoft.com/office/officeart/2005/8/layout/vList2"/>
    <dgm:cxn modelId="{84A0E365-DBB4-4CAB-B077-E3630B2F2CFF}" type="presParOf" srcId="{256D43F3-FC23-4565-B0B3-81C0866F5261}" destId="{71990378-2B98-45AC-887B-E147D02E48A9}" srcOrd="1" destOrd="0" presId="urn:microsoft.com/office/officeart/2005/8/layout/vList2"/>
    <dgm:cxn modelId="{3B84F77F-3A2B-49DF-9370-FFA10DD07039}" type="presParOf" srcId="{256D43F3-FC23-4565-B0B3-81C0866F5261}" destId="{B3436448-2698-4875-934B-EFBC5EC18119}" srcOrd="2" destOrd="0" presId="urn:microsoft.com/office/officeart/2005/8/layout/vList2"/>
    <dgm:cxn modelId="{2EDA531B-3B8E-4C48-893E-DC4D67A2A258}" type="presParOf" srcId="{256D43F3-FC23-4565-B0B3-81C0866F5261}" destId="{A252BDBF-93B3-4EDB-97E0-E07BDCD69A30}" srcOrd="3" destOrd="0" presId="urn:microsoft.com/office/officeart/2005/8/layout/vList2"/>
    <dgm:cxn modelId="{03C0AD36-337F-49D9-B70E-FB82481B0157}" type="presParOf" srcId="{256D43F3-FC23-4565-B0B3-81C0866F5261}" destId="{53E944CA-2D51-468F-9C52-3F9D7B77CBE1}" srcOrd="4" destOrd="0" presId="urn:microsoft.com/office/officeart/2005/8/layout/vList2"/>
    <dgm:cxn modelId="{5A30FEF0-1D94-490F-AD46-619F1248612E}" type="presParOf" srcId="{256D43F3-FC23-4565-B0B3-81C0866F5261}" destId="{90A742B4-6169-4334-BEA9-853731E0FFD9}" srcOrd="5" destOrd="0" presId="urn:microsoft.com/office/officeart/2005/8/layout/vList2"/>
    <dgm:cxn modelId="{7942A26D-6E6B-4044-8666-9A4FE023D3BC}" type="presParOf" srcId="{256D43F3-FC23-4565-B0B3-81C0866F5261}" destId="{02C3DE41-A486-4941-9B4C-C4B115300AF8}" srcOrd="6" destOrd="0" presId="urn:microsoft.com/office/officeart/2005/8/layout/vList2"/>
    <dgm:cxn modelId="{402C66D8-708F-4FF5-B98A-362178C1DD0C}" type="presParOf" srcId="{256D43F3-FC23-4565-B0B3-81C0866F5261}" destId="{F50BBD58-7795-4222-AAFC-5770161503A8}" srcOrd="7" destOrd="0" presId="urn:microsoft.com/office/officeart/2005/8/layout/vList2"/>
    <dgm:cxn modelId="{803E1EA2-2C29-4FC7-8D25-6FA3E82F1583}" type="presParOf" srcId="{256D43F3-FC23-4565-B0B3-81C0866F5261}" destId="{B4A6B618-6B54-4CB0-B824-7A2BFE930068}" srcOrd="8" destOrd="0" presId="urn:microsoft.com/office/officeart/2005/8/layout/vList2"/>
    <dgm:cxn modelId="{5B41D1FC-CB2F-4F81-9A46-10DCDD50072F}" type="presParOf" srcId="{256D43F3-FC23-4565-B0B3-81C0866F5261}" destId="{A5F1F6DE-C21D-4E08-BE24-6FFC55F7B00F}" srcOrd="9" destOrd="0" presId="urn:microsoft.com/office/officeart/2005/8/layout/vList2"/>
    <dgm:cxn modelId="{15A005B1-018D-452C-8B62-EF2B0C439E4A}" type="presParOf" srcId="{256D43F3-FC23-4565-B0B3-81C0866F5261}" destId="{85FF4440-5ACB-41F5-A88F-122A74482FF8}" srcOrd="10" destOrd="0" presId="urn:microsoft.com/office/officeart/2005/8/layout/vList2"/>
    <dgm:cxn modelId="{141924BD-9827-4C99-AE9A-C5A86FF79514}" type="presParOf" srcId="{256D43F3-FC23-4565-B0B3-81C0866F5261}" destId="{53C97C43-C30D-4734-8FBC-5B051D9D1B99}" srcOrd="11" destOrd="0" presId="urn:microsoft.com/office/officeart/2005/8/layout/vList2"/>
    <dgm:cxn modelId="{A6F2D350-C5ED-4925-864F-C36E3DDF5943}" type="presParOf" srcId="{256D43F3-FC23-4565-B0B3-81C0866F5261}" destId="{11BCD5C8-3091-454B-953B-39CF0FDDDCA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CEF346-3BB1-4C6A-BBF0-8E71E8F29F06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5C4DA2C-5E97-415D-9A2B-626EB0DE1DFE}">
      <dgm:prSet/>
      <dgm:spPr/>
      <dgm:t>
        <a:bodyPr/>
        <a:lstStyle/>
        <a:p>
          <a:r>
            <a:rPr lang="en-GB" dirty="0"/>
            <a:t>Our transformation depends on more than systems  it depends on people.</a:t>
          </a:r>
          <a:endParaRPr lang="en-US" dirty="0"/>
        </a:p>
      </dgm:t>
    </dgm:pt>
    <dgm:pt modelId="{A575A1E9-2876-48B1-B2BE-779040A2A585}" type="parTrans" cxnId="{EA77AAF6-D3C8-4CC0-909A-062AD2E7590C}">
      <dgm:prSet/>
      <dgm:spPr/>
      <dgm:t>
        <a:bodyPr/>
        <a:lstStyle/>
        <a:p>
          <a:endParaRPr lang="en-US"/>
        </a:p>
      </dgm:t>
    </dgm:pt>
    <dgm:pt modelId="{9D45CE75-7E2B-44FD-B6AB-90707DA98870}" type="sibTrans" cxnId="{EA77AAF6-D3C8-4CC0-909A-062AD2E7590C}">
      <dgm:prSet/>
      <dgm:spPr/>
      <dgm:t>
        <a:bodyPr/>
        <a:lstStyle/>
        <a:p>
          <a:endParaRPr lang="en-US"/>
        </a:p>
      </dgm:t>
    </dgm:pt>
    <dgm:pt modelId="{77B6D344-4703-4152-8EE3-DDF636AFC447}">
      <dgm:prSet/>
      <dgm:spPr/>
      <dgm:t>
        <a:bodyPr/>
        <a:lstStyle/>
        <a:p>
          <a:r>
            <a:rPr lang="en-GB"/>
            <a:t>Hiring the right person at the right time means:</a:t>
          </a:r>
          <a:endParaRPr lang="en-US"/>
        </a:p>
      </dgm:t>
    </dgm:pt>
    <dgm:pt modelId="{C0575281-B48C-4347-93FA-246355284575}" type="parTrans" cxnId="{A23ED7B4-F6F8-433A-B062-31E5B4607D25}">
      <dgm:prSet/>
      <dgm:spPr/>
      <dgm:t>
        <a:bodyPr/>
        <a:lstStyle/>
        <a:p>
          <a:endParaRPr lang="en-US"/>
        </a:p>
      </dgm:t>
    </dgm:pt>
    <dgm:pt modelId="{289901BA-11A8-4C39-9FEC-F6FEDDBC80A2}" type="sibTrans" cxnId="{A23ED7B4-F6F8-433A-B062-31E5B4607D25}">
      <dgm:prSet/>
      <dgm:spPr/>
      <dgm:t>
        <a:bodyPr/>
        <a:lstStyle/>
        <a:p>
          <a:endParaRPr lang="en-US"/>
        </a:p>
      </dgm:t>
    </dgm:pt>
    <dgm:pt modelId="{57862C47-D9AA-46C6-9D01-76261EC3FB57}">
      <dgm:prSet/>
      <dgm:spPr/>
      <dgm:t>
        <a:bodyPr/>
        <a:lstStyle/>
        <a:p>
          <a:r>
            <a:rPr lang="en-GB"/>
            <a:t>Smoother project delivery</a:t>
          </a:r>
          <a:endParaRPr lang="en-US"/>
        </a:p>
      </dgm:t>
    </dgm:pt>
    <dgm:pt modelId="{15A53056-2239-42B0-A8B6-421AD0D5E210}" type="parTrans" cxnId="{9FB2D548-CA4F-4155-BD4A-61EDB05C2132}">
      <dgm:prSet/>
      <dgm:spPr/>
      <dgm:t>
        <a:bodyPr/>
        <a:lstStyle/>
        <a:p>
          <a:endParaRPr lang="en-US"/>
        </a:p>
      </dgm:t>
    </dgm:pt>
    <dgm:pt modelId="{CD447A03-99C1-431C-AAB2-DF7018D878B7}" type="sibTrans" cxnId="{9FB2D548-CA4F-4155-BD4A-61EDB05C2132}">
      <dgm:prSet/>
      <dgm:spPr/>
      <dgm:t>
        <a:bodyPr/>
        <a:lstStyle/>
        <a:p>
          <a:endParaRPr lang="en-US"/>
        </a:p>
      </dgm:t>
    </dgm:pt>
    <dgm:pt modelId="{971ECBAD-E6CC-4562-821A-C0AFFECC0F80}">
      <dgm:prSet/>
      <dgm:spPr/>
      <dgm:t>
        <a:bodyPr/>
        <a:lstStyle/>
        <a:p>
          <a:r>
            <a:rPr lang="en-GB"/>
            <a:t>Better customer service</a:t>
          </a:r>
          <a:endParaRPr lang="en-US"/>
        </a:p>
      </dgm:t>
    </dgm:pt>
    <dgm:pt modelId="{05E87F66-42B1-46DE-A8C7-27C22AA61CAE}" type="parTrans" cxnId="{00A4EE2C-DA7E-4973-90B6-0C3123BC64B3}">
      <dgm:prSet/>
      <dgm:spPr/>
      <dgm:t>
        <a:bodyPr/>
        <a:lstStyle/>
        <a:p>
          <a:endParaRPr lang="en-US"/>
        </a:p>
      </dgm:t>
    </dgm:pt>
    <dgm:pt modelId="{17D2DAD7-1FB1-43B8-B929-F128C1A1FA3B}" type="sibTrans" cxnId="{00A4EE2C-DA7E-4973-90B6-0C3123BC64B3}">
      <dgm:prSet/>
      <dgm:spPr/>
      <dgm:t>
        <a:bodyPr/>
        <a:lstStyle/>
        <a:p>
          <a:endParaRPr lang="en-US"/>
        </a:p>
      </dgm:t>
    </dgm:pt>
    <dgm:pt modelId="{21F24DE9-0FB9-4098-8EEE-AAC686D8D386}">
      <dgm:prSet/>
      <dgm:spPr/>
      <dgm:t>
        <a:bodyPr/>
        <a:lstStyle/>
        <a:p>
          <a:r>
            <a:rPr lang="en-GB"/>
            <a:t>Stronger brand identity</a:t>
          </a:r>
          <a:endParaRPr lang="en-US"/>
        </a:p>
      </dgm:t>
    </dgm:pt>
    <dgm:pt modelId="{048B2903-AB83-47AA-9D71-8EB9BB4C12F7}" type="parTrans" cxnId="{C10CAD82-AA05-492F-BDAD-53C780258DB9}">
      <dgm:prSet/>
      <dgm:spPr/>
      <dgm:t>
        <a:bodyPr/>
        <a:lstStyle/>
        <a:p>
          <a:endParaRPr lang="en-US"/>
        </a:p>
      </dgm:t>
    </dgm:pt>
    <dgm:pt modelId="{90C09EC1-4BE0-4C73-87D3-C7E600D9E817}" type="sibTrans" cxnId="{C10CAD82-AA05-492F-BDAD-53C780258DB9}">
      <dgm:prSet/>
      <dgm:spPr/>
      <dgm:t>
        <a:bodyPr/>
        <a:lstStyle/>
        <a:p>
          <a:endParaRPr lang="en-US"/>
        </a:p>
      </dgm:t>
    </dgm:pt>
    <dgm:pt modelId="{BDFFB5C9-7B95-4FB3-B492-FE3A7974FBFB}">
      <dgm:prSet/>
      <dgm:spPr/>
      <dgm:t>
        <a:bodyPr/>
        <a:lstStyle/>
        <a:p>
          <a:r>
            <a:rPr lang="en-GB" dirty="0"/>
            <a:t>We are not just hiring for skills . We are hiring for values and drive.</a:t>
          </a:r>
          <a:endParaRPr lang="en-US" dirty="0"/>
        </a:p>
      </dgm:t>
    </dgm:pt>
    <dgm:pt modelId="{867789C1-ACA6-4DA4-BE07-DB54A55095F8}" type="parTrans" cxnId="{A65727F7-0B3F-4679-A80A-5E0137A6B091}">
      <dgm:prSet/>
      <dgm:spPr/>
      <dgm:t>
        <a:bodyPr/>
        <a:lstStyle/>
        <a:p>
          <a:endParaRPr lang="en-US"/>
        </a:p>
      </dgm:t>
    </dgm:pt>
    <dgm:pt modelId="{893920F5-09C3-4073-9F84-74238AF24478}" type="sibTrans" cxnId="{A65727F7-0B3F-4679-A80A-5E0137A6B091}">
      <dgm:prSet/>
      <dgm:spPr/>
      <dgm:t>
        <a:bodyPr/>
        <a:lstStyle/>
        <a:p>
          <a:endParaRPr lang="en-US"/>
        </a:p>
      </dgm:t>
    </dgm:pt>
    <dgm:pt modelId="{9FAAF228-1D47-46D8-9726-3F7FFF047FA6}" type="pres">
      <dgm:prSet presAssocID="{6ACEF346-3BB1-4C6A-BBF0-8E71E8F29F06}" presName="Name0" presStyleCnt="0">
        <dgm:presLayoutVars>
          <dgm:dir/>
          <dgm:animLvl val="lvl"/>
          <dgm:resizeHandles val="exact"/>
        </dgm:presLayoutVars>
      </dgm:prSet>
      <dgm:spPr/>
    </dgm:pt>
    <dgm:pt modelId="{21106869-E69B-4530-8C0D-92CB895BC885}" type="pres">
      <dgm:prSet presAssocID="{BDFFB5C9-7B95-4FB3-B492-FE3A7974FBFB}" presName="boxAndChildren" presStyleCnt="0"/>
      <dgm:spPr/>
    </dgm:pt>
    <dgm:pt modelId="{3410228F-8FE3-4644-8B20-64EE4A1EDDDD}" type="pres">
      <dgm:prSet presAssocID="{BDFFB5C9-7B95-4FB3-B492-FE3A7974FBFB}" presName="parentTextBox" presStyleLbl="node1" presStyleIdx="0" presStyleCnt="3"/>
      <dgm:spPr/>
    </dgm:pt>
    <dgm:pt modelId="{0C99A9EE-BF8A-42C8-9456-B3A8DEB4DFF4}" type="pres">
      <dgm:prSet presAssocID="{289901BA-11A8-4C39-9FEC-F6FEDDBC80A2}" presName="sp" presStyleCnt="0"/>
      <dgm:spPr/>
    </dgm:pt>
    <dgm:pt modelId="{6538078D-3D78-4E17-9A14-1E68BC61BA96}" type="pres">
      <dgm:prSet presAssocID="{77B6D344-4703-4152-8EE3-DDF636AFC447}" presName="arrowAndChildren" presStyleCnt="0"/>
      <dgm:spPr/>
    </dgm:pt>
    <dgm:pt modelId="{4802A606-4FFD-421C-9710-34F4935A61FB}" type="pres">
      <dgm:prSet presAssocID="{77B6D344-4703-4152-8EE3-DDF636AFC447}" presName="parentTextArrow" presStyleLbl="node1" presStyleIdx="0" presStyleCnt="3"/>
      <dgm:spPr/>
    </dgm:pt>
    <dgm:pt modelId="{61DFE675-D785-4EAF-AF1E-89862F69BB0A}" type="pres">
      <dgm:prSet presAssocID="{77B6D344-4703-4152-8EE3-DDF636AFC447}" presName="arrow" presStyleLbl="node1" presStyleIdx="1" presStyleCnt="3"/>
      <dgm:spPr/>
    </dgm:pt>
    <dgm:pt modelId="{6482738C-76B2-41D7-9B4B-E711205A77AA}" type="pres">
      <dgm:prSet presAssocID="{77B6D344-4703-4152-8EE3-DDF636AFC447}" presName="descendantArrow" presStyleCnt="0"/>
      <dgm:spPr/>
    </dgm:pt>
    <dgm:pt modelId="{99D01732-C91E-4730-95AA-55B9616499A0}" type="pres">
      <dgm:prSet presAssocID="{57862C47-D9AA-46C6-9D01-76261EC3FB57}" presName="childTextArrow" presStyleLbl="fgAccFollowNode1" presStyleIdx="0" presStyleCnt="3">
        <dgm:presLayoutVars>
          <dgm:bulletEnabled val="1"/>
        </dgm:presLayoutVars>
      </dgm:prSet>
      <dgm:spPr/>
    </dgm:pt>
    <dgm:pt modelId="{23A29ECC-2B35-4439-8071-232FE1B8F77F}" type="pres">
      <dgm:prSet presAssocID="{971ECBAD-E6CC-4562-821A-C0AFFECC0F80}" presName="childTextArrow" presStyleLbl="fgAccFollowNode1" presStyleIdx="1" presStyleCnt="3">
        <dgm:presLayoutVars>
          <dgm:bulletEnabled val="1"/>
        </dgm:presLayoutVars>
      </dgm:prSet>
      <dgm:spPr/>
    </dgm:pt>
    <dgm:pt modelId="{25A4A62A-2F79-4B32-8B0B-5D4C54FBC183}" type="pres">
      <dgm:prSet presAssocID="{21F24DE9-0FB9-4098-8EEE-AAC686D8D386}" presName="childTextArrow" presStyleLbl="fgAccFollowNode1" presStyleIdx="2" presStyleCnt="3">
        <dgm:presLayoutVars>
          <dgm:bulletEnabled val="1"/>
        </dgm:presLayoutVars>
      </dgm:prSet>
      <dgm:spPr/>
    </dgm:pt>
    <dgm:pt modelId="{2045107C-EF4C-47B9-B63C-2ED52DCF2183}" type="pres">
      <dgm:prSet presAssocID="{9D45CE75-7E2B-44FD-B6AB-90707DA98870}" presName="sp" presStyleCnt="0"/>
      <dgm:spPr/>
    </dgm:pt>
    <dgm:pt modelId="{4EAFFC42-6EF3-4A03-9274-DF233DB8D9A6}" type="pres">
      <dgm:prSet presAssocID="{B5C4DA2C-5E97-415D-9A2B-626EB0DE1DFE}" presName="arrowAndChildren" presStyleCnt="0"/>
      <dgm:spPr/>
    </dgm:pt>
    <dgm:pt modelId="{1C7EFB13-9FEC-4888-AC18-96A22DF2AA95}" type="pres">
      <dgm:prSet presAssocID="{B5C4DA2C-5E97-415D-9A2B-626EB0DE1DFE}" presName="parentTextArrow" presStyleLbl="node1" presStyleIdx="2" presStyleCnt="3"/>
      <dgm:spPr/>
    </dgm:pt>
  </dgm:ptLst>
  <dgm:cxnLst>
    <dgm:cxn modelId="{C9BD9608-440A-4A13-8DCA-E1506E8C468E}" type="presOf" srcId="{77B6D344-4703-4152-8EE3-DDF636AFC447}" destId="{4802A606-4FFD-421C-9710-34F4935A61FB}" srcOrd="0" destOrd="0" presId="urn:microsoft.com/office/officeart/2005/8/layout/process4"/>
    <dgm:cxn modelId="{4D30FD2B-3235-4ED8-ADD4-BCED9990DF11}" type="presOf" srcId="{6ACEF346-3BB1-4C6A-BBF0-8E71E8F29F06}" destId="{9FAAF228-1D47-46D8-9726-3F7FFF047FA6}" srcOrd="0" destOrd="0" presId="urn:microsoft.com/office/officeart/2005/8/layout/process4"/>
    <dgm:cxn modelId="{00A4EE2C-DA7E-4973-90B6-0C3123BC64B3}" srcId="{77B6D344-4703-4152-8EE3-DDF636AFC447}" destId="{971ECBAD-E6CC-4562-821A-C0AFFECC0F80}" srcOrd="1" destOrd="0" parTransId="{05E87F66-42B1-46DE-A8C7-27C22AA61CAE}" sibTransId="{17D2DAD7-1FB1-43B8-B929-F128C1A1FA3B}"/>
    <dgm:cxn modelId="{9FB2D548-CA4F-4155-BD4A-61EDB05C2132}" srcId="{77B6D344-4703-4152-8EE3-DDF636AFC447}" destId="{57862C47-D9AA-46C6-9D01-76261EC3FB57}" srcOrd="0" destOrd="0" parTransId="{15A53056-2239-42B0-A8B6-421AD0D5E210}" sibTransId="{CD447A03-99C1-431C-AAB2-DF7018D878B7}"/>
    <dgm:cxn modelId="{32622D4E-9708-4381-B4FC-84942AE1B6E5}" type="presOf" srcId="{21F24DE9-0FB9-4098-8EEE-AAC686D8D386}" destId="{25A4A62A-2F79-4B32-8B0B-5D4C54FBC183}" srcOrd="0" destOrd="0" presId="urn:microsoft.com/office/officeart/2005/8/layout/process4"/>
    <dgm:cxn modelId="{246B267B-8947-4FE4-BEFD-9E1B760B21D7}" type="presOf" srcId="{BDFFB5C9-7B95-4FB3-B492-FE3A7974FBFB}" destId="{3410228F-8FE3-4644-8B20-64EE4A1EDDDD}" srcOrd="0" destOrd="0" presId="urn:microsoft.com/office/officeart/2005/8/layout/process4"/>
    <dgm:cxn modelId="{C10CAD82-AA05-492F-BDAD-53C780258DB9}" srcId="{77B6D344-4703-4152-8EE3-DDF636AFC447}" destId="{21F24DE9-0FB9-4098-8EEE-AAC686D8D386}" srcOrd="2" destOrd="0" parTransId="{048B2903-AB83-47AA-9D71-8EB9BB4C12F7}" sibTransId="{90C09EC1-4BE0-4C73-87D3-C7E600D9E817}"/>
    <dgm:cxn modelId="{3FC4FC9F-7685-41D9-B119-585443A85992}" type="presOf" srcId="{B5C4DA2C-5E97-415D-9A2B-626EB0DE1DFE}" destId="{1C7EFB13-9FEC-4888-AC18-96A22DF2AA95}" srcOrd="0" destOrd="0" presId="urn:microsoft.com/office/officeart/2005/8/layout/process4"/>
    <dgm:cxn modelId="{027C61A6-467C-4C7E-B683-D540AFB4050E}" type="presOf" srcId="{971ECBAD-E6CC-4562-821A-C0AFFECC0F80}" destId="{23A29ECC-2B35-4439-8071-232FE1B8F77F}" srcOrd="0" destOrd="0" presId="urn:microsoft.com/office/officeart/2005/8/layout/process4"/>
    <dgm:cxn modelId="{A23ED7B4-F6F8-433A-B062-31E5B4607D25}" srcId="{6ACEF346-3BB1-4C6A-BBF0-8E71E8F29F06}" destId="{77B6D344-4703-4152-8EE3-DDF636AFC447}" srcOrd="1" destOrd="0" parTransId="{C0575281-B48C-4347-93FA-246355284575}" sibTransId="{289901BA-11A8-4C39-9FEC-F6FEDDBC80A2}"/>
    <dgm:cxn modelId="{BA5087CA-ED40-4EF7-9DBD-36A7A23F63AD}" type="presOf" srcId="{57862C47-D9AA-46C6-9D01-76261EC3FB57}" destId="{99D01732-C91E-4730-95AA-55B9616499A0}" srcOrd="0" destOrd="0" presId="urn:microsoft.com/office/officeart/2005/8/layout/process4"/>
    <dgm:cxn modelId="{954468D8-602D-493B-AE00-4C99B66B4BA2}" type="presOf" srcId="{77B6D344-4703-4152-8EE3-DDF636AFC447}" destId="{61DFE675-D785-4EAF-AF1E-89862F69BB0A}" srcOrd="1" destOrd="0" presId="urn:microsoft.com/office/officeart/2005/8/layout/process4"/>
    <dgm:cxn modelId="{EA77AAF6-D3C8-4CC0-909A-062AD2E7590C}" srcId="{6ACEF346-3BB1-4C6A-BBF0-8E71E8F29F06}" destId="{B5C4DA2C-5E97-415D-9A2B-626EB0DE1DFE}" srcOrd="0" destOrd="0" parTransId="{A575A1E9-2876-48B1-B2BE-779040A2A585}" sibTransId="{9D45CE75-7E2B-44FD-B6AB-90707DA98870}"/>
    <dgm:cxn modelId="{A65727F7-0B3F-4679-A80A-5E0137A6B091}" srcId="{6ACEF346-3BB1-4C6A-BBF0-8E71E8F29F06}" destId="{BDFFB5C9-7B95-4FB3-B492-FE3A7974FBFB}" srcOrd="2" destOrd="0" parTransId="{867789C1-ACA6-4DA4-BE07-DB54A55095F8}" sibTransId="{893920F5-09C3-4073-9F84-74238AF24478}"/>
    <dgm:cxn modelId="{A7DBC3EC-3D24-4C9E-B144-0B20C45AF37A}" type="presParOf" srcId="{9FAAF228-1D47-46D8-9726-3F7FFF047FA6}" destId="{21106869-E69B-4530-8C0D-92CB895BC885}" srcOrd="0" destOrd="0" presId="urn:microsoft.com/office/officeart/2005/8/layout/process4"/>
    <dgm:cxn modelId="{A37E1CE4-8167-40F5-917E-F7C926E80B5C}" type="presParOf" srcId="{21106869-E69B-4530-8C0D-92CB895BC885}" destId="{3410228F-8FE3-4644-8B20-64EE4A1EDDDD}" srcOrd="0" destOrd="0" presId="urn:microsoft.com/office/officeart/2005/8/layout/process4"/>
    <dgm:cxn modelId="{1114AE67-D739-4489-B6E0-556DE4519BF1}" type="presParOf" srcId="{9FAAF228-1D47-46D8-9726-3F7FFF047FA6}" destId="{0C99A9EE-BF8A-42C8-9456-B3A8DEB4DFF4}" srcOrd="1" destOrd="0" presId="urn:microsoft.com/office/officeart/2005/8/layout/process4"/>
    <dgm:cxn modelId="{1AEFB021-85BE-4D2D-9601-AA54B58EB1F2}" type="presParOf" srcId="{9FAAF228-1D47-46D8-9726-3F7FFF047FA6}" destId="{6538078D-3D78-4E17-9A14-1E68BC61BA96}" srcOrd="2" destOrd="0" presId="urn:microsoft.com/office/officeart/2005/8/layout/process4"/>
    <dgm:cxn modelId="{FB36ADEB-C36F-4B48-8634-EA6FF280EB8C}" type="presParOf" srcId="{6538078D-3D78-4E17-9A14-1E68BC61BA96}" destId="{4802A606-4FFD-421C-9710-34F4935A61FB}" srcOrd="0" destOrd="0" presId="urn:microsoft.com/office/officeart/2005/8/layout/process4"/>
    <dgm:cxn modelId="{5AB7A260-F554-4681-9F81-C2C4C6D8369C}" type="presParOf" srcId="{6538078D-3D78-4E17-9A14-1E68BC61BA96}" destId="{61DFE675-D785-4EAF-AF1E-89862F69BB0A}" srcOrd="1" destOrd="0" presId="urn:microsoft.com/office/officeart/2005/8/layout/process4"/>
    <dgm:cxn modelId="{488C98A6-8EBC-4381-9B09-2085851D8EAA}" type="presParOf" srcId="{6538078D-3D78-4E17-9A14-1E68BC61BA96}" destId="{6482738C-76B2-41D7-9B4B-E711205A77AA}" srcOrd="2" destOrd="0" presId="urn:microsoft.com/office/officeart/2005/8/layout/process4"/>
    <dgm:cxn modelId="{4AE24813-2E65-4899-9673-0DC7ADBCB68F}" type="presParOf" srcId="{6482738C-76B2-41D7-9B4B-E711205A77AA}" destId="{99D01732-C91E-4730-95AA-55B9616499A0}" srcOrd="0" destOrd="0" presId="urn:microsoft.com/office/officeart/2005/8/layout/process4"/>
    <dgm:cxn modelId="{75E45637-11D7-40A4-847A-82B504DFE59B}" type="presParOf" srcId="{6482738C-76B2-41D7-9B4B-E711205A77AA}" destId="{23A29ECC-2B35-4439-8071-232FE1B8F77F}" srcOrd="1" destOrd="0" presId="urn:microsoft.com/office/officeart/2005/8/layout/process4"/>
    <dgm:cxn modelId="{4CFC4176-47F4-4383-9B71-28823B932175}" type="presParOf" srcId="{6482738C-76B2-41D7-9B4B-E711205A77AA}" destId="{25A4A62A-2F79-4B32-8B0B-5D4C54FBC183}" srcOrd="2" destOrd="0" presId="urn:microsoft.com/office/officeart/2005/8/layout/process4"/>
    <dgm:cxn modelId="{9B1DDD2F-1A49-4E9A-A0E3-0C6196BEA00F}" type="presParOf" srcId="{9FAAF228-1D47-46D8-9726-3F7FFF047FA6}" destId="{2045107C-EF4C-47B9-B63C-2ED52DCF2183}" srcOrd="3" destOrd="0" presId="urn:microsoft.com/office/officeart/2005/8/layout/process4"/>
    <dgm:cxn modelId="{284A2640-7A11-4E64-BB60-C8CD2F601793}" type="presParOf" srcId="{9FAAF228-1D47-46D8-9726-3F7FFF047FA6}" destId="{4EAFFC42-6EF3-4A03-9274-DF233DB8D9A6}" srcOrd="4" destOrd="0" presId="urn:microsoft.com/office/officeart/2005/8/layout/process4"/>
    <dgm:cxn modelId="{37071BC5-3746-4944-8804-C44CC1BEFFFA}" type="presParOf" srcId="{4EAFFC42-6EF3-4A03-9274-DF233DB8D9A6}" destId="{1C7EFB13-9FEC-4888-AC18-96A22DF2AA9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D9DB0A-F7D7-4135-B7A3-A26FBC1833C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F57E14-CCFA-41D7-B9A6-70344434FE58}">
      <dgm:prSet/>
      <dgm:spPr/>
      <dgm:t>
        <a:bodyPr/>
        <a:lstStyle/>
        <a:p>
          <a:r>
            <a:rPr lang="en-US" b="1" i="0" baseline="0" dirty="0"/>
            <a:t>Planning</a:t>
          </a:r>
          <a:r>
            <a:rPr lang="en-US" b="0" i="0" baseline="0" dirty="0"/>
            <a:t> : Identify workforce needs</a:t>
          </a:r>
          <a:endParaRPr lang="en-US" dirty="0"/>
        </a:p>
      </dgm:t>
    </dgm:pt>
    <dgm:pt modelId="{0BEE1CBA-FEEA-431A-BF19-08E603844D4B}" type="parTrans" cxnId="{92C717ED-49B4-4AC3-94A9-1388B3CABF99}">
      <dgm:prSet/>
      <dgm:spPr/>
      <dgm:t>
        <a:bodyPr/>
        <a:lstStyle/>
        <a:p>
          <a:endParaRPr lang="en-US"/>
        </a:p>
      </dgm:t>
    </dgm:pt>
    <dgm:pt modelId="{453149A3-93E5-4F5F-9498-F56465E64AFE}" type="sibTrans" cxnId="{92C717ED-49B4-4AC3-94A9-1388B3CABF99}">
      <dgm:prSet/>
      <dgm:spPr/>
      <dgm:t>
        <a:bodyPr/>
        <a:lstStyle/>
        <a:p>
          <a:endParaRPr lang="en-US"/>
        </a:p>
      </dgm:t>
    </dgm:pt>
    <dgm:pt modelId="{0F2E0D53-605F-4498-A13E-56FB954AF9B4}">
      <dgm:prSet/>
      <dgm:spPr/>
      <dgm:t>
        <a:bodyPr/>
        <a:lstStyle/>
        <a:p>
          <a:r>
            <a:rPr lang="en-US" b="1" i="0" baseline="0" dirty="0"/>
            <a:t>Job Analysis</a:t>
          </a:r>
          <a:r>
            <a:rPr lang="en-US" b="0" i="0" baseline="0" dirty="0"/>
            <a:t> ; Understand key tasks and responsibilities</a:t>
          </a:r>
          <a:endParaRPr lang="en-US" dirty="0"/>
        </a:p>
      </dgm:t>
    </dgm:pt>
    <dgm:pt modelId="{7A9B078E-9543-4F1B-BA4D-B29C84C40EB5}" type="parTrans" cxnId="{7AEF396E-12E6-4422-A09C-71CD4876AF4E}">
      <dgm:prSet/>
      <dgm:spPr/>
      <dgm:t>
        <a:bodyPr/>
        <a:lstStyle/>
        <a:p>
          <a:endParaRPr lang="en-US"/>
        </a:p>
      </dgm:t>
    </dgm:pt>
    <dgm:pt modelId="{5D00343F-E2E3-43D0-91A2-E2032140D0C8}" type="sibTrans" cxnId="{7AEF396E-12E6-4422-A09C-71CD4876AF4E}">
      <dgm:prSet/>
      <dgm:spPr/>
      <dgm:t>
        <a:bodyPr/>
        <a:lstStyle/>
        <a:p>
          <a:endParaRPr lang="en-US"/>
        </a:p>
      </dgm:t>
    </dgm:pt>
    <dgm:pt modelId="{B8D2D698-C7E1-442C-9B32-FA45266D25CC}">
      <dgm:prSet/>
      <dgm:spPr/>
      <dgm:t>
        <a:bodyPr/>
        <a:lstStyle/>
        <a:p>
          <a:r>
            <a:rPr lang="en-US" b="1" i="0" baseline="0" dirty="0"/>
            <a:t>Job Description</a:t>
          </a:r>
          <a:r>
            <a:rPr lang="en-US" b="0" i="0" baseline="0" dirty="0"/>
            <a:t> : Clearly outline the role</a:t>
          </a:r>
          <a:endParaRPr lang="en-US" dirty="0"/>
        </a:p>
      </dgm:t>
    </dgm:pt>
    <dgm:pt modelId="{7BC9CB34-5BCB-4794-8C75-5EC471EAD9AD}" type="parTrans" cxnId="{C6F40093-C9A5-479E-A362-297B08C19FEA}">
      <dgm:prSet/>
      <dgm:spPr/>
      <dgm:t>
        <a:bodyPr/>
        <a:lstStyle/>
        <a:p>
          <a:endParaRPr lang="en-US"/>
        </a:p>
      </dgm:t>
    </dgm:pt>
    <dgm:pt modelId="{4A19A015-5BC8-43F7-B6F6-DDEBDC3C84E7}" type="sibTrans" cxnId="{C6F40093-C9A5-479E-A362-297B08C19FEA}">
      <dgm:prSet/>
      <dgm:spPr/>
      <dgm:t>
        <a:bodyPr/>
        <a:lstStyle/>
        <a:p>
          <a:endParaRPr lang="en-US"/>
        </a:p>
      </dgm:t>
    </dgm:pt>
    <dgm:pt modelId="{2A6F3C57-FA13-45F0-A758-738F6BA18D6D}">
      <dgm:prSet/>
      <dgm:spPr/>
      <dgm:t>
        <a:bodyPr/>
        <a:lstStyle/>
        <a:p>
          <a:r>
            <a:rPr lang="en-US" b="1" i="0" baseline="0" dirty="0"/>
            <a:t>Person Specification</a:t>
          </a:r>
          <a:r>
            <a:rPr lang="en-US" b="0" i="0" baseline="0" dirty="0"/>
            <a:t> : Define the ideal candidate’s traits</a:t>
          </a:r>
          <a:endParaRPr lang="en-US" dirty="0"/>
        </a:p>
      </dgm:t>
    </dgm:pt>
    <dgm:pt modelId="{36C4FB03-0ACD-4AFE-8574-D8E12C0D720F}" type="parTrans" cxnId="{5376D709-9613-4432-BC70-B6F1040E8F85}">
      <dgm:prSet/>
      <dgm:spPr/>
      <dgm:t>
        <a:bodyPr/>
        <a:lstStyle/>
        <a:p>
          <a:endParaRPr lang="en-US"/>
        </a:p>
      </dgm:t>
    </dgm:pt>
    <dgm:pt modelId="{95F278B0-C97B-415E-95B9-B22F5EFBE389}" type="sibTrans" cxnId="{5376D709-9613-4432-BC70-B6F1040E8F85}">
      <dgm:prSet/>
      <dgm:spPr/>
      <dgm:t>
        <a:bodyPr/>
        <a:lstStyle/>
        <a:p>
          <a:endParaRPr lang="en-US"/>
        </a:p>
      </dgm:t>
    </dgm:pt>
    <dgm:pt modelId="{FE248204-1962-4B0A-B3D3-A6354DEF7015}">
      <dgm:prSet/>
      <dgm:spPr/>
      <dgm:t>
        <a:bodyPr/>
        <a:lstStyle/>
        <a:p>
          <a:r>
            <a:rPr lang="en-US" b="1" i="0" baseline="0" dirty="0"/>
            <a:t>Attraction Strategy</a:t>
          </a:r>
          <a:r>
            <a:rPr lang="en-US" b="0" i="0" baseline="0" dirty="0"/>
            <a:t> : Advertise and promote the role</a:t>
          </a:r>
          <a:endParaRPr lang="en-US" dirty="0"/>
        </a:p>
      </dgm:t>
    </dgm:pt>
    <dgm:pt modelId="{06FF8531-6489-4C4D-A188-1B2F1E67E14F}" type="parTrans" cxnId="{C9DC64C6-CA36-409C-9DCA-F28CFBBFDFA4}">
      <dgm:prSet/>
      <dgm:spPr/>
      <dgm:t>
        <a:bodyPr/>
        <a:lstStyle/>
        <a:p>
          <a:endParaRPr lang="en-US"/>
        </a:p>
      </dgm:t>
    </dgm:pt>
    <dgm:pt modelId="{74A01EAE-CF6B-4984-9F86-BB3C13C1CAE8}" type="sibTrans" cxnId="{C9DC64C6-CA36-409C-9DCA-F28CFBBFDFA4}">
      <dgm:prSet/>
      <dgm:spPr/>
      <dgm:t>
        <a:bodyPr/>
        <a:lstStyle/>
        <a:p>
          <a:endParaRPr lang="en-US"/>
        </a:p>
      </dgm:t>
    </dgm:pt>
    <dgm:pt modelId="{9511469F-1A73-435C-BC2F-4105EDBDC4D3}">
      <dgm:prSet/>
      <dgm:spPr/>
      <dgm:t>
        <a:bodyPr/>
        <a:lstStyle/>
        <a:p>
          <a:r>
            <a:rPr lang="en-US" b="1" i="0" baseline="0" dirty="0"/>
            <a:t>Shortlisting</a:t>
          </a:r>
          <a:r>
            <a:rPr lang="en-US" b="0" i="0" baseline="0" dirty="0"/>
            <a:t> ; Review and filter candidates</a:t>
          </a:r>
          <a:endParaRPr lang="en-US" dirty="0"/>
        </a:p>
      </dgm:t>
    </dgm:pt>
    <dgm:pt modelId="{C09233A9-1A04-44AC-9B04-2C4780B6BBE1}" type="parTrans" cxnId="{20F08865-D5A9-4044-B7FD-C4E63ACFD8A5}">
      <dgm:prSet/>
      <dgm:spPr/>
      <dgm:t>
        <a:bodyPr/>
        <a:lstStyle/>
        <a:p>
          <a:endParaRPr lang="en-US"/>
        </a:p>
      </dgm:t>
    </dgm:pt>
    <dgm:pt modelId="{F8EF3D6F-D3ED-45C0-B821-728492F7D4EF}" type="sibTrans" cxnId="{20F08865-D5A9-4044-B7FD-C4E63ACFD8A5}">
      <dgm:prSet/>
      <dgm:spPr/>
      <dgm:t>
        <a:bodyPr/>
        <a:lstStyle/>
        <a:p>
          <a:endParaRPr lang="en-US"/>
        </a:p>
      </dgm:t>
    </dgm:pt>
    <dgm:pt modelId="{E72B62CF-57F8-4D62-826B-8438C9EF2685}">
      <dgm:prSet/>
      <dgm:spPr/>
      <dgm:t>
        <a:bodyPr/>
        <a:lstStyle/>
        <a:p>
          <a:r>
            <a:rPr lang="en-US" b="1" i="0" baseline="0" dirty="0"/>
            <a:t>Interview &amp; Assessment</a:t>
          </a:r>
          <a:r>
            <a:rPr lang="en-US" b="0" i="0" baseline="0" dirty="0"/>
            <a:t> : Select the most suitable person</a:t>
          </a:r>
          <a:endParaRPr lang="en-US" dirty="0"/>
        </a:p>
      </dgm:t>
    </dgm:pt>
    <dgm:pt modelId="{174BF65E-C921-4A00-9CFD-7F152DEA9F7B}" type="parTrans" cxnId="{281DAFD6-2C34-4D6C-835D-DECC6E7FC1E3}">
      <dgm:prSet/>
      <dgm:spPr/>
      <dgm:t>
        <a:bodyPr/>
        <a:lstStyle/>
        <a:p>
          <a:endParaRPr lang="en-US"/>
        </a:p>
      </dgm:t>
    </dgm:pt>
    <dgm:pt modelId="{26C3729B-52C2-4910-AEAB-05E847971684}" type="sibTrans" cxnId="{281DAFD6-2C34-4D6C-835D-DECC6E7FC1E3}">
      <dgm:prSet/>
      <dgm:spPr/>
      <dgm:t>
        <a:bodyPr/>
        <a:lstStyle/>
        <a:p>
          <a:endParaRPr lang="en-US"/>
        </a:p>
      </dgm:t>
    </dgm:pt>
    <dgm:pt modelId="{B5BB8729-621B-4D6A-ADA5-1CAC2FC443B2}">
      <dgm:prSet/>
      <dgm:spPr/>
      <dgm:t>
        <a:bodyPr/>
        <a:lstStyle/>
        <a:p>
          <a:r>
            <a:rPr lang="en-US" b="1" i="0" baseline="0" dirty="0"/>
            <a:t>Offer &amp; Onboarding</a:t>
          </a:r>
          <a:r>
            <a:rPr lang="en-US" b="0" i="0" baseline="0" dirty="0"/>
            <a:t> : Ensure a smooth start</a:t>
          </a:r>
          <a:endParaRPr lang="en-US" dirty="0"/>
        </a:p>
      </dgm:t>
    </dgm:pt>
    <dgm:pt modelId="{5029AB26-3A6F-40D3-BA37-E759452B15EB}" type="parTrans" cxnId="{959AA198-2EF9-431A-9155-F973DA7D2771}">
      <dgm:prSet/>
      <dgm:spPr/>
      <dgm:t>
        <a:bodyPr/>
        <a:lstStyle/>
        <a:p>
          <a:endParaRPr lang="en-US"/>
        </a:p>
      </dgm:t>
    </dgm:pt>
    <dgm:pt modelId="{B6382396-8132-41EB-882F-903FA3D4003E}" type="sibTrans" cxnId="{959AA198-2EF9-431A-9155-F973DA7D2771}">
      <dgm:prSet/>
      <dgm:spPr/>
      <dgm:t>
        <a:bodyPr/>
        <a:lstStyle/>
        <a:p>
          <a:endParaRPr lang="en-US"/>
        </a:p>
      </dgm:t>
    </dgm:pt>
    <dgm:pt modelId="{FC1AA556-A953-48F1-A70A-8C9E13EBE3EF}" type="pres">
      <dgm:prSet presAssocID="{FDD9DB0A-F7D7-4135-B7A3-A26FBC1833C8}" presName="linear" presStyleCnt="0">
        <dgm:presLayoutVars>
          <dgm:animLvl val="lvl"/>
          <dgm:resizeHandles val="exact"/>
        </dgm:presLayoutVars>
      </dgm:prSet>
      <dgm:spPr/>
    </dgm:pt>
    <dgm:pt modelId="{4FBE9388-E82E-4DD3-9582-2E9844DFAFFE}" type="pres">
      <dgm:prSet presAssocID="{47F57E14-CCFA-41D7-B9A6-70344434FE58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EE6605F-B1EF-4969-91DD-53C0064C703D}" type="pres">
      <dgm:prSet presAssocID="{453149A3-93E5-4F5F-9498-F56465E64AFE}" presName="spacer" presStyleCnt="0"/>
      <dgm:spPr/>
    </dgm:pt>
    <dgm:pt modelId="{ACD76B27-AF63-4789-AF07-EA5BDF07DB2D}" type="pres">
      <dgm:prSet presAssocID="{0F2E0D53-605F-4498-A13E-56FB954AF9B4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CAC48AFA-DD1E-4304-A266-245666054344}" type="pres">
      <dgm:prSet presAssocID="{5D00343F-E2E3-43D0-91A2-E2032140D0C8}" presName="spacer" presStyleCnt="0"/>
      <dgm:spPr/>
    </dgm:pt>
    <dgm:pt modelId="{1E460511-1BE9-4DD7-919B-C9FA90F3C3C8}" type="pres">
      <dgm:prSet presAssocID="{B8D2D698-C7E1-442C-9B32-FA45266D25CC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7715263B-8DBA-4529-B487-F4061523B80B}" type="pres">
      <dgm:prSet presAssocID="{4A19A015-5BC8-43F7-B6F6-DDEBDC3C84E7}" presName="spacer" presStyleCnt="0"/>
      <dgm:spPr/>
    </dgm:pt>
    <dgm:pt modelId="{B45F8809-B8D9-4551-A76F-7C8220D97775}" type="pres">
      <dgm:prSet presAssocID="{2A6F3C57-FA13-45F0-A758-738F6BA18D6D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27B4E022-D2A3-4B5E-AEB4-8C44F43F66E0}" type="pres">
      <dgm:prSet presAssocID="{95F278B0-C97B-415E-95B9-B22F5EFBE389}" presName="spacer" presStyleCnt="0"/>
      <dgm:spPr/>
    </dgm:pt>
    <dgm:pt modelId="{8C39AD7F-B91A-4518-8C2C-AD043D9985E5}" type="pres">
      <dgm:prSet presAssocID="{FE248204-1962-4B0A-B3D3-A6354DEF7015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EEA007A-D3AD-4526-8B21-9ECF0F5AC99A}" type="pres">
      <dgm:prSet presAssocID="{74A01EAE-CF6B-4984-9F86-BB3C13C1CAE8}" presName="spacer" presStyleCnt="0"/>
      <dgm:spPr/>
    </dgm:pt>
    <dgm:pt modelId="{8F820438-B55F-4269-B254-5EBE9B06FE67}" type="pres">
      <dgm:prSet presAssocID="{9511469F-1A73-435C-BC2F-4105EDBDC4D3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BF560FA9-5694-4684-BA62-F1F5FE85DE5F}" type="pres">
      <dgm:prSet presAssocID="{F8EF3D6F-D3ED-45C0-B821-728492F7D4EF}" presName="spacer" presStyleCnt="0"/>
      <dgm:spPr/>
    </dgm:pt>
    <dgm:pt modelId="{B57EA1C4-0441-4D8C-9C52-54844E547ADA}" type="pres">
      <dgm:prSet presAssocID="{E72B62CF-57F8-4D62-826B-8438C9EF2685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DA44EC06-868A-41AB-B3B8-AAA35E14362D}" type="pres">
      <dgm:prSet presAssocID="{26C3729B-52C2-4910-AEAB-05E847971684}" presName="spacer" presStyleCnt="0"/>
      <dgm:spPr/>
    </dgm:pt>
    <dgm:pt modelId="{35FED13D-35C1-47C3-849D-F42775D741A5}" type="pres">
      <dgm:prSet presAssocID="{B5BB8729-621B-4D6A-ADA5-1CAC2FC443B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5376D709-9613-4432-BC70-B6F1040E8F85}" srcId="{FDD9DB0A-F7D7-4135-B7A3-A26FBC1833C8}" destId="{2A6F3C57-FA13-45F0-A758-738F6BA18D6D}" srcOrd="3" destOrd="0" parTransId="{36C4FB03-0ACD-4AFE-8574-D8E12C0D720F}" sibTransId="{95F278B0-C97B-415E-95B9-B22F5EFBE389}"/>
    <dgm:cxn modelId="{6BAE101C-9C30-4790-A932-F62966EFFFB1}" type="presOf" srcId="{B5BB8729-621B-4D6A-ADA5-1CAC2FC443B2}" destId="{35FED13D-35C1-47C3-849D-F42775D741A5}" srcOrd="0" destOrd="0" presId="urn:microsoft.com/office/officeart/2005/8/layout/vList2"/>
    <dgm:cxn modelId="{62C69F5D-8086-47B3-985F-13602F446146}" type="presOf" srcId="{47F57E14-CCFA-41D7-B9A6-70344434FE58}" destId="{4FBE9388-E82E-4DD3-9582-2E9844DFAFFE}" srcOrd="0" destOrd="0" presId="urn:microsoft.com/office/officeart/2005/8/layout/vList2"/>
    <dgm:cxn modelId="{20F08865-D5A9-4044-B7FD-C4E63ACFD8A5}" srcId="{FDD9DB0A-F7D7-4135-B7A3-A26FBC1833C8}" destId="{9511469F-1A73-435C-BC2F-4105EDBDC4D3}" srcOrd="5" destOrd="0" parTransId="{C09233A9-1A04-44AC-9B04-2C4780B6BBE1}" sibTransId="{F8EF3D6F-D3ED-45C0-B821-728492F7D4EF}"/>
    <dgm:cxn modelId="{D5684348-6F69-43D5-8BDE-63D61579EF97}" type="presOf" srcId="{E72B62CF-57F8-4D62-826B-8438C9EF2685}" destId="{B57EA1C4-0441-4D8C-9C52-54844E547ADA}" srcOrd="0" destOrd="0" presId="urn:microsoft.com/office/officeart/2005/8/layout/vList2"/>
    <dgm:cxn modelId="{BE5EE749-1649-4ABF-A846-F031B676EF19}" type="presOf" srcId="{FDD9DB0A-F7D7-4135-B7A3-A26FBC1833C8}" destId="{FC1AA556-A953-48F1-A70A-8C9E13EBE3EF}" srcOrd="0" destOrd="0" presId="urn:microsoft.com/office/officeart/2005/8/layout/vList2"/>
    <dgm:cxn modelId="{7AEF396E-12E6-4422-A09C-71CD4876AF4E}" srcId="{FDD9DB0A-F7D7-4135-B7A3-A26FBC1833C8}" destId="{0F2E0D53-605F-4498-A13E-56FB954AF9B4}" srcOrd="1" destOrd="0" parTransId="{7A9B078E-9543-4F1B-BA4D-B29C84C40EB5}" sibTransId="{5D00343F-E2E3-43D0-91A2-E2032140D0C8}"/>
    <dgm:cxn modelId="{7A3E958B-CC2E-4C51-A7BB-90C2A1B134EC}" type="presOf" srcId="{2A6F3C57-FA13-45F0-A758-738F6BA18D6D}" destId="{B45F8809-B8D9-4551-A76F-7C8220D97775}" srcOrd="0" destOrd="0" presId="urn:microsoft.com/office/officeart/2005/8/layout/vList2"/>
    <dgm:cxn modelId="{C6F40093-C9A5-479E-A362-297B08C19FEA}" srcId="{FDD9DB0A-F7D7-4135-B7A3-A26FBC1833C8}" destId="{B8D2D698-C7E1-442C-9B32-FA45266D25CC}" srcOrd="2" destOrd="0" parTransId="{7BC9CB34-5BCB-4794-8C75-5EC471EAD9AD}" sibTransId="{4A19A015-5BC8-43F7-B6F6-DDEBDC3C84E7}"/>
    <dgm:cxn modelId="{959AA198-2EF9-431A-9155-F973DA7D2771}" srcId="{FDD9DB0A-F7D7-4135-B7A3-A26FBC1833C8}" destId="{B5BB8729-621B-4D6A-ADA5-1CAC2FC443B2}" srcOrd="7" destOrd="0" parTransId="{5029AB26-3A6F-40D3-BA37-E759452B15EB}" sibTransId="{B6382396-8132-41EB-882F-903FA3D4003E}"/>
    <dgm:cxn modelId="{CC7D50B3-D577-4601-B641-2257A2EE12B0}" type="presOf" srcId="{0F2E0D53-605F-4498-A13E-56FB954AF9B4}" destId="{ACD76B27-AF63-4789-AF07-EA5BDF07DB2D}" srcOrd="0" destOrd="0" presId="urn:microsoft.com/office/officeart/2005/8/layout/vList2"/>
    <dgm:cxn modelId="{C9DC64C6-CA36-409C-9DCA-F28CFBBFDFA4}" srcId="{FDD9DB0A-F7D7-4135-B7A3-A26FBC1833C8}" destId="{FE248204-1962-4B0A-B3D3-A6354DEF7015}" srcOrd="4" destOrd="0" parTransId="{06FF8531-6489-4C4D-A188-1B2F1E67E14F}" sibTransId="{74A01EAE-CF6B-4984-9F86-BB3C13C1CAE8}"/>
    <dgm:cxn modelId="{A74EBFD0-F808-456A-983D-7E7C3D6DEAF6}" type="presOf" srcId="{B8D2D698-C7E1-442C-9B32-FA45266D25CC}" destId="{1E460511-1BE9-4DD7-919B-C9FA90F3C3C8}" srcOrd="0" destOrd="0" presId="urn:microsoft.com/office/officeart/2005/8/layout/vList2"/>
    <dgm:cxn modelId="{281DAFD6-2C34-4D6C-835D-DECC6E7FC1E3}" srcId="{FDD9DB0A-F7D7-4135-B7A3-A26FBC1833C8}" destId="{E72B62CF-57F8-4D62-826B-8438C9EF2685}" srcOrd="6" destOrd="0" parTransId="{174BF65E-C921-4A00-9CFD-7F152DEA9F7B}" sibTransId="{26C3729B-52C2-4910-AEAB-05E847971684}"/>
    <dgm:cxn modelId="{84D26AE9-72F9-45D1-AC2E-70AE8CDAD5A8}" type="presOf" srcId="{FE248204-1962-4B0A-B3D3-A6354DEF7015}" destId="{8C39AD7F-B91A-4518-8C2C-AD043D9985E5}" srcOrd="0" destOrd="0" presId="urn:microsoft.com/office/officeart/2005/8/layout/vList2"/>
    <dgm:cxn modelId="{92C717ED-49B4-4AC3-94A9-1388B3CABF99}" srcId="{FDD9DB0A-F7D7-4135-B7A3-A26FBC1833C8}" destId="{47F57E14-CCFA-41D7-B9A6-70344434FE58}" srcOrd="0" destOrd="0" parTransId="{0BEE1CBA-FEEA-431A-BF19-08E603844D4B}" sibTransId="{453149A3-93E5-4F5F-9498-F56465E64AFE}"/>
    <dgm:cxn modelId="{93EFF8F3-B59B-4A11-B276-FB8BCF7C054F}" type="presOf" srcId="{9511469F-1A73-435C-BC2F-4105EDBDC4D3}" destId="{8F820438-B55F-4269-B254-5EBE9B06FE67}" srcOrd="0" destOrd="0" presId="urn:microsoft.com/office/officeart/2005/8/layout/vList2"/>
    <dgm:cxn modelId="{4A479272-4B0B-40BB-94AF-91E3EBA07BE8}" type="presParOf" srcId="{FC1AA556-A953-48F1-A70A-8C9E13EBE3EF}" destId="{4FBE9388-E82E-4DD3-9582-2E9844DFAFFE}" srcOrd="0" destOrd="0" presId="urn:microsoft.com/office/officeart/2005/8/layout/vList2"/>
    <dgm:cxn modelId="{67078637-79CD-4FAA-9D27-27FFC23EF77F}" type="presParOf" srcId="{FC1AA556-A953-48F1-A70A-8C9E13EBE3EF}" destId="{CEE6605F-B1EF-4969-91DD-53C0064C703D}" srcOrd="1" destOrd="0" presId="urn:microsoft.com/office/officeart/2005/8/layout/vList2"/>
    <dgm:cxn modelId="{CB89190F-F253-4822-B857-EAF1F79C2F75}" type="presParOf" srcId="{FC1AA556-A953-48F1-A70A-8C9E13EBE3EF}" destId="{ACD76B27-AF63-4789-AF07-EA5BDF07DB2D}" srcOrd="2" destOrd="0" presId="urn:microsoft.com/office/officeart/2005/8/layout/vList2"/>
    <dgm:cxn modelId="{E3545CB0-7C0F-4B24-B469-2077559D8E3D}" type="presParOf" srcId="{FC1AA556-A953-48F1-A70A-8C9E13EBE3EF}" destId="{CAC48AFA-DD1E-4304-A266-245666054344}" srcOrd="3" destOrd="0" presId="urn:microsoft.com/office/officeart/2005/8/layout/vList2"/>
    <dgm:cxn modelId="{3376B204-3D3B-452A-B37F-D982EE56FED1}" type="presParOf" srcId="{FC1AA556-A953-48F1-A70A-8C9E13EBE3EF}" destId="{1E460511-1BE9-4DD7-919B-C9FA90F3C3C8}" srcOrd="4" destOrd="0" presId="urn:microsoft.com/office/officeart/2005/8/layout/vList2"/>
    <dgm:cxn modelId="{CBBB32B6-C410-49C1-BE32-4CC3D78EFEB7}" type="presParOf" srcId="{FC1AA556-A953-48F1-A70A-8C9E13EBE3EF}" destId="{7715263B-8DBA-4529-B487-F4061523B80B}" srcOrd="5" destOrd="0" presId="urn:microsoft.com/office/officeart/2005/8/layout/vList2"/>
    <dgm:cxn modelId="{2E151D81-A19A-4ABB-9194-5C558736B5E9}" type="presParOf" srcId="{FC1AA556-A953-48F1-A70A-8C9E13EBE3EF}" destId="{B45F8809-B8D9-4551-A76F-7C8220D97775}" srcOrd="6" destOrd="0" presId="urn:microsoft.com/office/officeart/2005/8/layout/vList2"/>
    <dgm:cxn modelId="{13CB8238-68C5-4FC8-9FA8-6DD85755F703}" type="presParOf" srcId="{FC1AA556-A953-48F1-A70A-8C9E13EBE3EF}" destId="{27B4E022-D2A3-4B5E-AEB4-8C44F43F66E0}" srcOrd="7" destOrd="0" presId="urn:microsoft.com/office/officeart/2005/8/layout/vList2"/>
    <dgm:cxn modelId="{220FD21A-DFC4-4E52-AF50-D1B2D01F7820}" type="presParOf" srcId="{FC1AA556-A953-48F1-A70A-8C9E13EBE3EF}" destId="{8C39AD7F-B91A-4518-8C2C-AD043D9985E5}" srcOrd="8" destOrd="0" presId="urn:microsoft.com/office/officeart/2005/8/layout/vList2"/>
    <dgm:cxn modelId="{DE023C21-25D2-44BC-9261-FF5C8DEF154D}" type="presParOf" srcId="{FC1AA556-A953-48F1-A70A-8C9E13EBE3EF}" destId="{9EEA007A-D3AD-4526-8B21-9ECF0F5AC99A}" srcOrd="9" destOrd="0" presId="urn:microsoft.com/office/officeart/2005/8/layout/vList2"/>
    <dgm:cxn modelId="{8B1547A0-03FA-49B6-BE3B-607CACA83463}" type="presParOf" srcId="{FC1AA556-A953-48F1-A70A-8C9E13EBE3EF}" destId="{8F820438-B55F-4269-B254-5EBE9B06FE67}" srcOrd="10" destOrd="0" presId="urn:microsoft.com/office/officeart/2005/8/layout/vList2"/>
    <dgm:cxn modelId="{84832051-DFE5-45CF-8D96-D80F540EB2B5}" type="presParOf" srcId="{FC1AA556-A953-48F1-A70A-8C9E13EBE3EF}" destId="{BF560FA9-5694-4684-BA62-F1F5FE85DE5F}" srcOrd="11" destOrd="0" presId="urn:microsoft.com/office/officeart/2005/8/layout/vList2"/>
    <dgm:cxn modelId="{62C2C521-4C0C-4DF7-9F2C-E5BFAD8194A6}" type="presParOf" srcId="{FC1AA556-A953-48F1-A70A-8C9E13EBE3EF}" destId="{B57EA1C4-0441-4D8C-9C52-54844E547ADA}" srcOrd="12" destOrd="0" presId="urn:microsoft.com/office/officeart/2005/8/layout/vList2"/>
    <dgm:cxn modelId="{68E2409A-53C1-49C2-A267-1812AD4553F9}" type="presParOf" srcId="{FC1AA556-A953-48F1-A70A-8C9E13EBE3EF}" destId="{DA44EC06-868A-41AB-B3B8-AAA35E14362D}" srcOrd="13" destOrd="0" presId="urn:microsoft.com/office/officeart/2005/8/layout/vList2"/>
    <dgm:cxn modelId="{1E35F46D-87C4-4238-9A9D-898F55BB209D}" type="presParOf" srcId="{FC1AA556-A953-48F1-A70A-8C9E13EBE3EF}" destId="{35FED13D-35C1-47C3-849D-F42775D741A5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A4159C-DB82-477D-9A59-8430F9D2157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932E75E-51CD-4215-87D3-DB6C1E1DD97F}">
      <dgm:prSet/>
      <dgm:spPr/>
      <dgm:t>
        <a:bodyPr/>
        <a:lstStyle/>
        <a:p>
          <a:r>
            <a:rPr lang="en-GB" dirty="0"/>
            <a:t>Job Description Includes</a:t>
          </a:r>
          <a:endParaRPr lang="en-US" dirty="0"/>
        </a:p>
      </dgm:t>
    </dgm:pt>
    <dgm:pt modelId="{1E16AE9E-0C5E-4C35-A7C9-7232840340FB}" type="parTrans" cxnId="{3D326ACB-0F5E-41A1-8CE8-6EA20F253F76}">
      <dgm:prSet/>
      <dgm:spPr/>
      <dgm:t>
        <a:bodyPr/>
        <a:lstStyle/>
        <a:p>
          <a:endParaRPr lang="en-US"/>
        </a:p>
      </dgm:t>
    </dgm:pt>
    <dgm:pt modelId="{36E82303-28B0-4239-BD27-4C67F8CFC1BE}" type="sibTrans" cxnId="{3D326ACB-0F5E-41A1-8CE8-6EA20F253F76}">
      <dgm:prSet/>
      <dgm:spPr/>
      <dgm:t>
        <a:bodyPr/>
        <a:lstStyle/>
        <a:p>
          <a:endParaRPr lang="en-US"/>
        </a:p>
      </dgm:t>
    </dgm:pt>
    <dgm:pt modelId="{865DBAB6-518B-4A09-9B9B-A28632355DCE}">
      <dgm:prSet/>
      <dgm:spPr/>
      <dgm:t>
        <a:bodyPr/>
        <a:lstStyle/>
        <a:p>
          <a:r>
            <a:rPr lang="en-GB"/>
            <a:t>Overseeing transformation activities</a:t>
          </a:r>
          <a:endParaRPr lang="en-US"/>
        </a:p>
      </dgm:t>
    </dgm:pt>
    <dgm:pt modelId="{417B2B76-B2D3-4703-A06E-0D6A4B5C11EE}" type="parTrans" cxnId="{B040639F-9DF4-4EB9-BD20-9D29A94AAAB9}">
      <dgm:prSet/>
      <dgm:spPr/>
      <dgm:t>
        <a:bodyPr/>
        <a:lstStyle/>
        <a:p>
          <a:endParaRPr lang="en-US"/>
        </a:p>
      </dgm:t>
    </dgm:pt>
    <dgm:pt modelId="{9F88609E-89DC-4FF6-A9EB-2FD542830DDB}" type="sibTrans" cxnId="{B040639F-9DF4-4EB9-BD20-9D29A94AAAB9}">
      <dgm:prSet/>
      <dgm:spPr/>
      <dgm:t>
        <a:bodyPr/>
        <a:lstStyle/>
        <a:p>
          <a:endParaRPr lang="en-US"/>
        </a:p>
      </dgm:t>
    </dgm:pt>
    <dgm:pt modelId="{A8FCB8F0-A481-4694-BC85-86299A8EAB3C}">
      <dgm:prSet/>
      <dgm:spPr/>
      <dgm:t>
        <a:bodyPr/>
        <a:lstStyle/>
        <a:p>
          <a:r>
            <a:rPr lang="en-GB"/>
            <a:t>Leading service launch and training</a:t>
          </a:r>
          <a:endParaRPr lang="en-US"/>
        </a:p>
      </dgm:t>
    </dgm:pt>
    <dgm:pt modelId="{0F96959E-3916-4975-9321-4E7B476DE1A6}" type="parTrans" cxnId="{A2D82412-9ED0-421D-A655-A73E34E29AF5}">
      <dgm:prSet/>
      <dgm:spPr/>
      <dgm:t>
        <a:bodyPr/>
        <a:lstStyle/>
        <a:p>
          <a:endParaRPr lang="en-US"/>
        </a:p>
      </dgm:t>
    </dgm:pt>
    <dgm:pt modelId="{B03DF2D2-EAA0-4B67-8F5A-3E9023669227}" type="sibTrans" cxnId="{A2D82412-9ED0-421D-A655-A73E34E29AF5}">
      <dgm:prSet/>
      <dgm:spPr/>
      <dgm:t>
        <a:bodyPr/>
        <a:lstStyle/>
        <a:p>
          <a:endParaRPr lang="en-US"/>
        </a:p>
      </dgm:t>
    </dgm:pt>
    <dgm:pt modelId="{F006217E-A8E6-4B60-A3ED-84630C783B96}">
      <dgm:prSet/>
      <dgm:spPr/>
      <dgm:t>
        <a:bodyPr/>
        <a:lstStyle/>
        <a:p>
          <a:r>
            <a:rPr lang="en-GB"/>
            <a:t>Coordinating digital upgrades</a:t>
          </a:r>
          <a:endParaRPr lang="en-US"/>
        </a:p>
      </dgm:t>
    </dgm:pt>
    <dgm:pt modelId="{3E9C5C1B-6AE2-4E0D-ADE4-407813A3E3AB}" type="parTrans" cxnId="{85A58EA1-1CC2-4AD3-8FF3-2418801159EA}">
      <dgm:prSet/>
      <dgm:spPr/>
      <dgm:t>
        <a:bodyPr/>
        <a:lstStyle/>
        <a:p>
          <a:endParaRPr lang="en-US"/>
        </a:p>
      </dgm:t>
    </dgm:pt>
    <dgm:pt modelId="{8BC4F51E-B0E7-44F1-B4F2-C512E46BF57C}" type="sibTrans" cxnId="{85A58EA1-1CC2-4AD3-8FF3-2418801159EA}">
      <dgm:prSet/>
      <dgm:spPr/>
      <dgm:t>
        <a:bodyPr/>
        <a:lstStyle/>
        <a:p>
          <a:endParaRPr lang="en-US"/>
        </a:p>
      </dgm:t>
    </dgm:pt>
    <dgm:pt modelId="{533206AC-960D-4BB3-A74F-9D3257DEFAB5}">
      <dgm:prSet/>
      <dgm:spPr/>
      <dgm:t>
        <a:bodyPr/>
        <a:lstStyle/>
        <a:p>
          <a:r>
            <a:rPr lang="en-GB" dirty="0"/>
            <a:t>Person Specification</a:t>
          </a:r>
          <a:endParaRPr lang="en-US" dirty="0"/>
        </a:p>
      </dgm:t>
    </dgm:pt>
    <dgm:pt modelId="{EB5CF953-D5C4-4EA7-9941-130D271F7232}" type="parTrans" cxnId="{4E5912C8-1395-4662-BC12-3889ACA096C6}">
      <dgm:prSet/>
      <dgm:spPr/>
      <dgm:t>
        <a:bodyPr/>
        <a:lstStyle/>
        <a:p>
          <a:endParaRPr lang="en-US"/>
        </a:p>
      </dgm:t>
    </dgm:pt>
    <dgm:pt modelId="{16DDCDE3-6B85-479C-8727-CC5D9B92E342}" type="sibTrans" cxnId="{4E5912C8-1395-4662-BC12-3889ACA096C6}">
      <dgm:prSet/>
      <dgm:spPr/>
      <dgm:t>
        <a:bodyPr/>
        <a:lstStyle/>
        <a:p>
          <a:endParaRPr lang="en-US"/>
        </a:p>
      </dgm:t>
    </dgm:pt>
    <dgm:pt modelId="{08A183E2-E9D7-4B9A-82C3-E0055C986F4B}">
      <dgm:prSet/>
      <dgm:spPr/>
      <dgm:t>
        <a:bodyPr/>
        <a:lstStyle/>
        <a:p>
          <a:r>
            <a:rPr lang="en-GB"/>
            <a:t>Project management experience</a:t>
          </a:r>
          <a:endParaRPr lang="en-US"/>
        </a:p>
      </dgm:t>
    </dgm:pt>
    <dgm:pt modelId="{AE6267AC-6F10-41A7-9F21-97E3382A1C69}" type="parTrans" cxnId="{84C92E84-F60A-4335-B422-EF66A36F8E58}">
      <dgm:prSet/>
      <dgm:spPr/>
      <dgm:t>
        <a:bodyPr/>
        <a:lstStyle/>
        <a:p>
          <a:endParaRPr lang="en-US"/>
        </a:p>
      </dgm:t>
    </dgm:pt>
    <dgm:pt modelId="{A0AA1A66-EE58-494F-A49B-3E05B69FCD74}" type="sibTrans" cxnId="{84C92E84-F60A-4335-B422-EF66A36F8E58}">
      <dgm:prSet/>
      <dgm:spPr/>
      <dgm:t>
        <a:bodyPr/>
        <a:lstStyle/>
        <a:p>
          <a:endParaRPr lang="en-US"/>
        </a:p>
      </dgm:t>
    </dgm:pt>
    <dgm:pt modelId="{41C4EFA4-6D09-4634-A540-326141DC9B69}">
      <dgm:prSet/>
      <dgm:spPr/>
      <dgm:t>
        <a:bodyPr/>
        <a:lstStyle/>
        <a:p>
          <a:r>
            <a:rPr lang="en-GB" dirty="0"/>
            <a:t>Beauty or wellness industry knowledge </a:t>
          </a:r>
          <a:endParaRPr lang="en-US" dirty="0"/>
        </a:p>
      </dgm:t>
    </dgm:pt>
    <dgm:pt modelId="{F45C70AA-99BC-42A1-9173-C0254AA43E8E}" type="parTrans" cxnId="{04296B94-8DFB-44BC-94E2-07C1C4CFEC7A}">
      <dgm:prSet/>
      <dgm:spPr/>
      <dgm:t>
        <a:bodyPr/>
        <a:lstStyle/>
        <a:p>
          <a:endParaRPr lang="en-US"/>
        </a:p>
      </dgm:t>
    </dgm:pt>
    <dgm:pt modelId="{E45F1638-6206-4B91-918D-A4E5A11E747A}" type="sibTrans" cxnId="{04296B94-8DFB-44BC-94E2-07C1C4CFEC7A}">
      <dgm:prSet/>
      <dgm:spPr/>
      <dgm:t>
        <a:bodyPr/>
        <a:lstStyle/>
        <a:p>
          <a:endParaRPr lang="en-US"/>
        </a:p>
      </dgm:t>
    </dgm:pt>
    <dgm:pt modelId="{6ADCBF92-12F5-4509-8E47-350EBC6B295E}">
      <dgm:prSet/>
      <dgm:spPr/>
      <dgm:t>
        <a:bodyPr/>
        <a:lstStyle/>
        <a:p>
          <a:r>
            <a:rPr lang="en-GB"/>
            <a:t>Organised, confident, and adaptable</a:t>
          </a:r>
          <a:endParaRPr lang="en-US"/>
        </a:p>
      </dgm:t>
    </dgm:pt>
    <dgm:pt modelId="{492DABEC-7719-4E54-8F69-E688623F9A54}" type="parTrans" cxnId="{9A8C763C-BD46-42A9-A03E-DF7A2F089BA2}">
      <dgm:prSet/>
      <dgm:spPr/>
      <dgm:t>
        <a:bodyPr/>
        <a:lstStyle/>
        <a:p>
          <a:endParaRPr lang="en-US"/>
        </a:p>
      </dgm:t>
    </dgm:pt>
    <dgm:pt modelId="{F3CCCE68-82A1-414E-B8B5-E4EA054CEE8E}" type="sibTrans" cxnId="{9A8C763C-BD46-42A9-A03E-DF7A2F089BA2}">
      <dgm:prSet/>
      <dgm:spPr/>
      <dgm:t>
        <a:bodyPr/>
        <a:lstStyle/>
        <a:p>
          <a:endParaRPr lang="en-US"/>
        </a:p>
      </dgm:t>
    </dgm:pt>
    <dgm:pt modelId="{B50F07DC-F7CF-4DA2-B061-A0D08CBD8D69}">
      <dgm:prSet/>
      <dgm:spPr/>
      <dgm:t>
        <a:bodyPr/>
        <a:lstStyle/>
        <a:p>
          <a:r>
            <a:rPr lang="en-GB"/>
            <a:t>Aligned with company values and vision</a:t>
          </a:r>
          <a:endParaRPr lang="en-US"/>
        </a:p>
      </dgm:t>
    </dgm:pt>
    <dgm:pt modelId="{071524BD-2A9F-4FC6-BCDC-A5F63F8DB6D7}" type="parTrans" cxnId="{1979F296-3278-4273-840F-10EB083D5D34}">
      <dgm:prSet/>
      <dgm:spPr/>
      <dgm:t>
        <a:bodyPr/>
        <a:lstStyle/>
        <a:p>
          <a:endParaRPr lang="en-US"/>
        </a:p>
      </dgm:t>
    </dgm:pt>
    <dgm:pt modelId="{E7A3EE27-516A-43D0-A002-F07BA9DDB6B0}" type="sibTrans" cxnId="{1979F296-3278-4273-840F-10EB083D5D34}">
      <dgm:prSet/>
      <dgm:spPr/>
      <dgm:t>
        <a:bodyPr/>
        <a:lstStyle/>
        <a:p>
          <a:endParaRPr lang="en-US"/>
        </a:p>
      </dgm:t>
    </dgm:pt>
    <dgm:pt modelId="{AD0BEAA6-78C3-4413-A554-0959FB137661}" type="pres">
      <dgm:prSet presAssocID="{22A4159C-DB82-477D-9A59-8430F9D2157F}" presName="diagram" presStyleCnt="0">
        <dgm:presLayoutVars>
          <dgm:dir/>
          <dgm:resizeHandles val="exact"/>
        </dgm:presLayoutVars>
      </dgm:prSet>
      <dgm:spPr/>
    </dgm:pt>
    <dgm:pt modelId="{D1CC8895-7EA1-4E96-85E9-5BF7AD434B9D}" type="pres">
      <dgm:prSet presAssocID="{1932E75E-51CD-4215-87D3-DB6C1E1DD97F}" presName="node" presStyleLbl="node1" presStyleIdx="0" presStyleCnt="9">
        <dgm:presLayoutVars>
          <dgm:bulletEnabled val="1"/>
        </dgm:presLayoutVars>
      </dgm:prSet>
      <dgm:spPr/>
    </dgm:pt>
    <dgm:pt modelId="{18873BD2-176D-4925-B0B0-2D40F3EF40A2}" type="pres">
      <dgm:prSet presAssocID="{36E82303-28B0-4239-BD27-4C67F8CFC1BE}" presName="sibTrans" presStyleCnt="0"/>
      <dgm:spPr/>
    </dgm:pt>
    <dgm:pt modelId="{E00AE6C2-3547-4AFC-AB46-308DDF921658}" type="pres">
      <dgm:prSet presAssocID="{865DBAB6-518B-4A09-9B9B-A28632355DCE}" presName="node" presStyleLbl="node1" presStyleIdx="1" presStyleCnt="9">
        <dgm:presLayoutVars>
          <dgm:bulletEnabled val="1"/>
        </dgm:presLayoutVars>
      </dgm:prSet>
      <dgm:spPr/>
    </dgm:pt>
    <dgm:pt modelId="{A444622B-DBC4-40E9-A8D0-F6757B826D24}" type="pres">
      <dgm:prSet presAssocID="{9F88609E-89DC-4FF6-A9EB-2FD542830DDB}" presName="sibTrans" presStyleCnt="0"/>
      <dgm:spPr/>
    </dgm:pt>
    <dgm:pt modelId="{92D77444-D7BC-4701-AB43-0992E50672EA}" type="pres">
      <dgm:prSet presAssocID="{A8FCB8F0-A481-4694-BC85-86299A8EAB3C}" presName="node" presStyleLbl="node1" presStyleIdx="2" presStyleCnt="9">
        <dgm:presLayoutVars>
          <dgm:bulletEnabled val="1"/>
        </dgm:presLayoutVars>
      </dgm:prSet>
      <dgm:spPr/>
    </dgm:pt>
    <dgm:pt modelId="{588604AC-1C87-41BC-AEB8-36CF46FE4370}" type="pres">
      <dgm:prSet presAssocID="{B03DF2D2-EAA0-4B67-8F5A-3E9023669227}" presName="sibTrans" presStyleCnt="0"/>
      <dgm:spPr/>
    </dgm:pt>
    <dgm:pt modelId="{1CE83133-64B8-49A3-8E37-536870929089}" type="pres">
      <dgm:prSet presAssocID="{F006217E-A8E6-4B60-A3ED-84630C783B96}" presName="node" presStyleLbl="node1" presStyleIdx="3" presStyleCnt="9">
        <dgm:presLayoutVars>
          <dgm:bulletEnabled val="1"/>
        </dgm:presLayoutVars>
      </dgm:prSet>
      <dgm:spPr/>
    </dgm:pt>
    <dgm:pt modelId="{230921BF-BACB-4E04-9B13-48B54790A5EF}" type="pres">
      <dgm:prSet presAssocID="{8BC4F51E-B0E7-44F1-B4F2-C512E46BF57C}" presName="sibTrans" presStyleCnt="0"/>
      <dgm:spPr/>
    </dgm:pt>
    <dgm:pt modelId="{A240AC64-4C0F-4D1B-9B44-9E03E406D7F5}" type="pres">
      <dgm:prSet presAssocID="{533206AC-960D-4BB3-A74F-9D3257DEFAB5}" presName="node" presStyleLbl="node1" presStyleIdx="4" presStyleCnt="9">
        <dgm:presLayoutVars>
          <dgm:bulletEnabled val="1"/>
        </dgm:presLayoutVars>
      </dgm:prSet>
      <dgm:spPr/>
    </dgm:pt>
    <dgm:pt modelId="{C9BCA95D-637F-4058-AD69-A76142A44191}" type="pres">
      <dgm:prSet presAssocID="{16DDCDE3-6B85-479C-8727-CC5D9B92E342}" presName="sibTrans" presStyleCnt="0"/>
      <dgm:spPr/>
    </dgm:pt>
    <dgm:pt modelId="{18B588FA-0026-42FF-AEBE-AEECBB360EA9}" type="pres">
      <dgm:prSet presAssocID="{08A183E2-E9D7-4B9A-82C3-E0055C986F4B}" presName="node" presStyleLbl="node1" presStyleIdx="5" presStyleCnt="9">
        <dgm:presLayoutVars>
          <dgm:bulletEnabled val="1"/>
        </dgm:presLayoutVars>
      </dgm:prSet>
      <dgm:spPr/>
    </dgm:pt>
    <dgm:pt modelId="{4D116FC2-FCBF-4473-AEFB-641DA3980535}" type="pres">
      <dgm:prSet presAssocID="{A0AA1A66-EE58-494F-A49B-3E05B69FCD74}" presName="sibTrans" presStyleCnt="0"/>
      <dgm:spPr/>
    </dgm:pt>
    <dgm:pt modelId="{11E51498-BCBD-43EE-93A0-6270B91ADBD6}" type="pres">
      <dgm:prSet presAssocID="{41C4EFA4-6D09-4634-A540-326141DC9B69}" presName="node" presStyleLbl="node1" presStyleIdx="6" presStyleCnt="9">
        <dgm:presLayoutVars>
          <dgm:bulletEnabled val="1"/>
        </dgm:presLayoutVars>
      </dgm:prSet>
      <dgm:spPr/>
    </dgm:pt>
    <dgm:pt modelId="{5CDF81EF-6679-42BA-B1BD-4D019E155FF2}" type="pres">
      <dgm:prSet presAssocID="{E45F1638-6206-4B91-918D-A4E5A11E747A}" presName="sibTrans" presStyleCnt="0"/>
      <dgm:spPr/>
    </dgm:pt>
    <dgm:pt modelId="{00DB0EAC-749B-406C-B495-CB28B2B3293D}" type="pres">
      <dgm:prSet presAssocID="{6ADCBF92-12F5-4509-8E47-350EBC6B295E}" presName="node" presStyleLbl="node1" presStyleIdx="7" presStyleCnt="9">
        <dgm:presLayoutVars>
          <dgm:bulletEnabled val="1"/>
        </dgm:presLayoutVars>
      </dgm:prSet>
      <dgm:spPr/>
    </dgm:pt>
    <dgm:pt modelId="{0F8C1B2D-A9D5-4CE1-9633-C4953F8B0C8F}" type="pres">
      <dgm:prSet presAssocID="{F3CCCE68-82A1-414E-B8B5-E4EA054CEE8E}" presName="sibTrans" presStyleCnt="0"/>
      <dgm:spPr/>
    </dgm:pt>
    <dgm:pt modelId="{D2AA99E6-F0D4-497B-BFB5-3237889AE9E4}" type="pres">
      <dgm:prSet presAssocID="{B50F07DC-F7CF-4DA2-B061-A0D08CBD8D69}" presName="node" presStyleLbl="node1" presStyleIdx="8" presStyleCnt="9">
        <dgm:presLayoutVars>
          <dgm:bulletEnabled val="1"/>
        </dgm:presLayoutVars>
      </dgm:prSet>
      <dgm:spPr/>
    </dgm:pt>
  </dgm:ptLst>
  <dgm:cxnLst>
    <dgm:cxn modelId="{A2D82412-9ED0-421D-A655-A73E34E29AF5}" srcId="{22A4159C-DB82-477D-9A59-8430F9D2157F}" destId="{A8FCB8F0-A481-4694-BC85-86299A8EAB3C}" srcOrd="2" destOrd="0" parTransId="{0F96959E-3916-4975-9321-4E7B476DE1A6}" sibTransId="{B03DF2D2-EAA0-4B67-8F5A-3E9023669227}"/>
    <dgm:cxn modelId="{A0A0FB17-0F8C-4B96-AB5E-1ED82B89D0FD}" type="presOf" srcId="{B50F07DC-F7CF-4DA2-B061-A0D08CBD8D69}" destId="{D2AA99E6-F0D4-497B-BFB5-3237889AE9E4}" srcOrd="0" destOrd="0" presId="urn:microsoft.com/office/officeart/2005/8/layout/default"/>
    <dgm:cxn modelId="{9C865F1F-BE13-4A82-85DD-B6EC42A2B636}" type="presOf" srcId="{A8FCB8F0-A481-4694-BC85-86299A8EAB3C}" destId="{92D77444-D7BC-4701-AB43-0992E50672EA}" srcOrd="0" destOrd="0" presId="urn:microsoft.com/office/officeart/2005/8/layout/default"/>
    <dgm:cxn modelId="{9A8C763C-BD46-42A9-A03E-DF7A2F089BA2}" srcId="{22A4159C-DB82-477D-9A59-8430F9D2157F}" destId="{6ADCBF92-12F5-4509-8E47-350EBC6B295E}" srcOrd="7" destOrd="0" parTransId="{492DABEC-7719-4E54-8F69-E688623F9A54}" sibTransId="{F3CCCE68-82A1-414E-B8B5-E4EA054CEE8E}"/>
    <dgm:cxn modelId="{5C9E8477-550C-48BC-9C43-E06F74C3B5CA}" type="presOf" srcId="{F006217E-A8E6-4B60-A3ED-84630C783B96}" destId="{1CE83133-64B8-49A3-8E37-536870929089}" srcOrd="0" destOrd="0" presId="urn:microsoft.com/office/officeart/2005/8/layout/default"/>
    <dgm:cxn modelId="{24BDF27E-CE8D-4B65-A0A4-38CD74E51151}" type="presOf" srcId="{533206AC-960D-4BB3-A74F-9D3257DEFAB5}" destId="{A240AC64-4C0F-4D1B-9B44-9E03E406D7F5}" srcOrd="0" destOrd="0" presId="urn:microsoft.com/office/officeart/2005/8/layout/default"/>
    <dgm:cxn modelId="{84C92E84-F60A-4335-B422-EF66A36F8E58}" srcId="{22A4159C-DB82-477D-9A59-8430F9D2157F}" destId="{08A183E2-E9D7-4B9A-82C3-E0055C986F4B}" srcOrd="5" destOrd="0" parTransId="{AE6267AC-6F10-41A7-9F21-97E3382A1C69}" sibTransId="{A0AA1A66-EE58-494F-A49B-3E05B69FCD74}"/>
    <dgm:cxn modelId="{ED27CD93-E453-46EC-91B6-FF4BA6678E42}" type="presOf" srcId="{6ADCBF92-12F5-4509-8E47-350EBC6B295E}" destId="{00DB0EAC-749B-406C-B495-CB28B2B3293D}" srcOrd="0" destOrd="0" presId="urn:microsoft.com/office/officeart/2005/8/layout/default"/>
    <dgm:cxn modelId="{04296B94-8DFB-44BC-94E2-07C1C4CFEC7A}" srcId="{22A4159C-DB82-477D-9A59-8430F9D2157F}" destId="{41C4EFA4-6D09-4634-A540-326141DC9B69}" srcOrd="6" destOrd="0" parTransId="{F45C70AA-99BC-42A1-9173-C0254AA43E8E}" sibTransId="{E45F1638-6206-4B91-918D-A4E5A11E747A}"/>
    <dgm:cxn modelId="{1979F296-3278-4273-840F-10EB083D5D34}" srcId="{22A4159C-DB82-477D-9A59-8430F9D2157F}" destId="{B50F07DC-F7CF-4DA2-B061-A0D08CBD8D69}" srcOrd="8" destOrd="0" parTransId="{071524BD-2A9F-4FC6-BCDC-A5F63F8DB6D7}" sibTransId="{E7A3EE27-516A-43D0-A002-F07BA9DDB6B0}"/>
    <dgm:cxn modelId="{B040639F-9DF4-4EB9-BD20-9D29A94AAAB9}" srcId="{22A4159C-DB82-477D-9A59-8430F9D2157F}" destId="{865DBAB6-518B-4A09-9B9B-A28632355DCE}" srcOrd="1" destOrd="0" parTransId="{417B2B76-B2D3-4703-A06E-0D6A4B5C11EE}" sibTransId="{9F88609E-89DC-4FF6-A9EB-2FD542830DDB}"/>
    <dgm:cxn modelId="{85A58EA1-1CC2-4AD3-8FF3-2418801159EA}" srcId="{22A4159C-DB82-477D-9A59-8430F9D2157F}" destId="{F006217E-A8E6-4B60-A3ED-84630C783B96}" srcOrd="3" destOrd="0" parTransId="{3E9C5C1B-6AE2-4E0D-ADE4-407813A3E3AB}" sibTransId="{8BC4F51E-B0E7-44F1-B4F2-C512E46BF57C}"/>
    <dgm:cxn modelId="{A5361CAC-E99F-4B5F-A487-543F584A2EF3}" type="presOf" srcId="{22A4159C-DB82-477D-9A59-8430F9D2157F}" destId="{AD0BEAA6-78C3-4413-A554-0959FB137661}" srcOrd="0" destOrd="0" presId="urn:microsoft.com/office/officeart/2005/8/layout/default"/>
    <dgm:cxn modelId="{A6AE34BE-C9D0-4DB0-8885-AC34D3B24DE5}" type="presOf" srcId="{865DBAB6-518B-4A09-9B9B-A28632355DCE}" destId="{E00AE6C2-3547-4AFC-AB46-308DDF921658}" srcOrd="0" destOrd="0" presId="urn:microsoft.com/office/officeart/2005/8/layout/default"/>
    <dgm:cxn modelId="{86E0B7C1-D80C-4AB5-84DF-EF23D0DADDF7}" type="presOf" srcId="{08A183E2-E9D7-4B9A-82C3-E0055C986F4B}" destId="{18B588FA-0026-42FF-AEBE-AEECBB360EA9}" srcOrd="0" destOrd="0" presId="urn:microsoft.com/office/officeart/2005/8/layout/default"/>
    <dgm:cxn modelId="{4E5912C8-1395-4662-BC12-3889ACA096C6}" srcId="{22A4159C-DB82-477D-9A59-8430F9D2157F}" destId="{533206AC-960D-4BB3-A74F-9D3257DEFAB5}" srcOrd="4" destOrd="0" parTransId="{EB5CF953-D5C4-4EA7-9941-130D271F7232}" sibTransId="{16DDCDE3-6B85-479C-8727-CC5D9B92E342}"/>
    <dgm:cxn modelId="{3D326ACB-0F5E-41A1-8CE8-6EA20F253F76}" srcId="{22A4159C-DB82-477D-9A59-8430F9D2157F}" destId="{1932E75E-51CD-4215-87D3-DB6C1E1DD97F}" srcOrd="0" destOrd="0" parTransId="{1E16AE9E-0C5E-4C35-A7C9-7232840340FB}" sibTransId="{36E82303-28B0-4239-BD27-4C67F8CFC1BE}"/>
    <dgm:cxn modelId="{8035A5D2-EEC9-48ED-8613-92A3B0C08BA4}" type="presOf" srcId="{41C4EFA4-6D09-4634-A540-326141DC9B69}" destId="{11E51498-BCBD-43EE-93A0-6270B91ADBD6}" srcOrd="0" destOrd="0" presId="urn:microsoft.com/office/officeart/2005/8/layout/default"/>
    <dgm:cxn modelId="{0F23B0FD-18C4-408A-8B17-F5F94EC9C1FD}" type="presOf" srcId="{1932E75E-51CD-4215-87D3-DB6C1E1DD97F}" destId="{D1CC8895-7EA1-4E96-85E9-5BF7AD434B9D}" srcOrd="0" destOrd="0" presId="urn:microsoft.com/office/officeart/2005/8/layout/default"/>
    <dgm:cxn modelId="{9310E602-B9BB-41E4-96CC-36E70E45E67B}" type="presParOf" srcId="{AD0BEAA6-78C3-4413-A554-0959FB137661}" destId="{D1CC8895-7EA1-4E96-85E9-5BF7AD434B9D}" srcOrd="0" destOrd="0" presId="urn:microsoft.com/office/officeart/2005/8/layout/default"/>
    <dgm:cxn modelId="{3F38C952-19D4-410A-B119-84651E9DB0B4}" type="presParOf" srcId="{AD0BEAA6-78C3-4413-A554-0959FB137661}" destId="{18873BD2-176D-4925-B0B0-2D40F3EF40A2}" srcOrd="1" destOrd="0" presId="urn:microsoft.com/office/officeart/2005/8/layout/default"/>
    <dgm:cxn modelId="{900EC0D3-EA0A-4F1E-8164-B1063F0394EA}" type="presParOf" srcId="{AD0BEAA6-78C3-4413-A554-0959FB137661}" destId="{E00AE6C2-3547-4AFC-AB46-308DDF921658}" srcOrd="2" destOrd="0" presId="urn:microsoft.com/office/officeart/2005/8/layout/default"/>
    <dgm:cxn modelId="{67A16794-EB2B-419B-ADD8-66889E2FC314}" type="presParOf" srcId="{AD0BEAA6-78C3-4413-A554-0959FB137661}" destId="{A444622B-DBC4-40E9-A8D0-F6757B826D24}" srcOrd="3" destOrd="0" presId="urn:microsoft.com/office/officeart/2005/8/layout/default"/>
    <dgm:cxn modelId="{44AE2456-6D23-4082-9BB5-BEDE67DBEFF6}" type="presParOf" srcId="{AD0BEAA6-78C3-4413-A554-0959FB137661}" destId="{92D77444-D7BC-4701-AB43-0992E50672EA}" srcOrd="4" destOrd="0" presId="urn:microsoft.com/office/officeart/2005/8/layout/default"/>
    <dgm:cxn modelId="{0898650C-63FF-4B80-BFFB-5857D8BC6B62}" type="presParOf" srcId="{AD0BEAA6-78C3-4413-A554-0959FB137661}" destId="{588604AC-1C87-41BC-AEB8-36CF46FE4370}" srcOrd="5" destOrd="0" presId="urn:microsoft.com/office/officeart/2005/8/layout/default"/>
    <dgm:cxn modelId="{F89F9AB7-7D01-4F23-BF40-3468EC46600E}" type="presParOf" srcId="{AD0BEAA6-78C3-4413-A554-0959FB137661}" destId="{1CE83133-64B8-49A3-8E37-536870929089}" srcOrd="6" destOrd="0" presId="urn:microsoft.com/office/officeart/2005/8/layout/default"/>
    <dgm:cxn modelId="{FE93B0C9-7D59-45BF-B104-A8D11E9F7B64}" type="presParOf" srcId="{AD0BEAA6-78C3-4413-A554-0959FB137661}" destId="{230921BF-BACB-4E04-9B13-48B54790A5EF}" srcOrd="7" destOrd="0" presId="urn:microsoft.com/office/officeart/2005/8/layout/default"/>
    <dgm:cxn modelId="{B204BF8D-EB97-4CA3-93D4-2E3F80B11DF6}" type="presParOf" srcId="{AD0BEAA6-78C3-4413-A554-0959FB137661}" destId="{A240AC64-4C0F-4D1B-9B44-9E03E406D7F5}" srcOrd="8" destOrd="0" presId="urn:microsoft.com/office/officeart/2005/8/layout/default"/>
    <dgm:cxn modelId="{AF236760-44A7-47E4-9504-E5F98440CA9A}" type="presParOf" srcId="{AD0BEAA6-78C3-4413-A554-0959FB137661}" destId="{C9BCA95D-637F-4058-AD69-A76142A44191}" srcOrd="9" destOrd="0" presId="urn:microsoft.com/office/officeart/2005/8/layout/default"/>
    <dgm:cxn modelId="{2F7F1BAA-F467-4686-99CF-3DCCC17CB2CB}" type="presParOf" srcId="{AD0BEAA6-78C3-4413-A554-0959FB137661}" destId="{18B588FA-0026-42FF-AEBE-AEECBB360EA9}" srcOrd="10" destOrd="0" presId="urn:microsoft.com/office/officeart/2005/8/layout/default"/>
    <dgm:cxn modelId="{8D79A20C-A6DD-4073-9852-B54F2C03B7C4}" type="presParOf" srcId="{AD0BEAA6-78C3-4413-A554-0959FB137661}" destId="{4D116FC2-FCBF-4473-AEFB-641DA3980535}" srcOrd="11" destOrd="0" presId="urn:microsoft.com/office/officeart/2005/8/layout/default"/>
    <dgm:cxn modelId="{D83AA8E9-B823-4DBC-ADBA-61DF6AFF0226}" type="presParOf" srcId="{AD0BEAA6-78C3-4413-A554-0959FB137661}" destId="{11E51498-BCBD-43EE-93A0-6270B91ADBD6}" srcOrd="12" destOrd="0" presId="urn:microsoft.com/office/officeart/2005/8/layout/default"/>
    <dgm:cxn modelId="{BF889F6B-B76D-44A2-B919-7EE76D0B21AC}" type="presParOf" srcId="{AD0BEAA6-78C3-4413-A554-0959FB137661}" destId="{5CDF81EF-6679-42BA-B1BD-4D019E155FF2}" srcOrd="13" destOrd="0" presId="urn:microsoft.com/office/officeart/2005/8/layout/default"/>
    <dgm:cxn modelId="{C438EBA2-9DBA-4F59-BCF7-D283AA3F6491}" type="presParOf" srcId="{AD0BEAA6-78C3-4413-A554-0959FB137661}" destId="{00DB0EAC-749B-406C-B495-CB28B2B3293D}" srcOrd="14" destOrd="0" presId="urn:microsoft.com/office/officeart/2005/8/layout/default"/>
    <dgm:cxn modelId="{2461A435-A71B-418C-9B60-64F671E9AE06}" type="presParOf" srcId="{AD0BEAA6-78C3-4413-A554-0959FB137661}" destId="{0F8C1B2D-A9D5-4CE1-9633-C4953F8B0C8F}" srcOrd="15" destOrd="0" presId="urn:microsoft.com/office/officeart/2005/8/layout/default"/>
    <dgm:cxn modelId="{2B6F97EA-8E8D-42C7-ACA4-2BEBE6FB0D64}" type="presParOf" srcId="{AD0BEAA6-78C3-4413-A554-0959FB137661}" destId="{D2AA99E6-F0D4-497B-BFB5-3237889AE9E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37C7456-9F37-40B1-A141-FEFF76B6A9E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A1CC93F-4F3C-4E5C-B7DF-EDB474A155CC}">
      <dgm:prSet/>
      <dgm:spPr/>
      <dgm:t>
        <a:bodyPr/>
        <a:lstStyle/>
        <a:p>
          <a:r>
            <a:rPr lang="en-GB"/>
            <a:t>Same set of questions for every candidate</a:t>
          </a:r>
          <a:endParaRPr lang="en-US"/>
        </a:p>
      </dgm:t>
    </dgm:pt>
    <dgm:pt modelId="{75FA3B5F-F342-459C-92D1-C1B161FC7375}" type="parTrans" cxnId="{727B78C6-814A-435A-BEE5-4437510CFD41}">
      <dgm:prSet/>
      <dgm:spPr/>
      <dgm:t>
        <a:bodyPr/>
        <a:lstStyle/>
        <a:p>
          <a:endParaRPr lang="en-US"/>
        </a:p>
      </dgm:t>
    </dgm:pt>
    <dgm:pt modelId="{3407024E-0035-423E-809A-5D5D31DBD467}" type="sibTrans" cxnId="{727B78C6-814A-435A-BEE5-4437510CFD41}">
      <dgm:prSet/>
      <dgm:spPr/>
      <dgm:t>
        <a:bodyPr/>
        <a:lstStyle/>
        <a:p>
          <a:endParaRPr lang="en-US"/>
        </a:p>
      </dgm:t>
    </dgm:pt>
    <dgm:pt modelId="{67AA3C49-0DF0-4FEA-BCB1-ED0FF814B82C}">
      <dgm:prSet/>
      <dgm:spPr/>
      <dgm:t>
        <a:bodyPr/>
        <a:lstStyle/>
        <a:p>
          <a:r>
            <a:rPr lang="en-GB"/>
            <a:t>Ensures fairness and consistency</a:t>
          </a:r>
          <a:endParaRPr lang="en-US"/>
        </a:p>
      </dgm:t>
    </dgm:pt>
    <dgm:pt modelId="{4EFE1FF3-13ED-4C0A-9311-986A85C4F896}" type="parTrans" cxnId="{F2B9B2A3-97BA-4D92-AF5C-42D6BDAFC7E3}">
      <dgm:prSet/>
      <dgm:spPr/>
      <dgm:t>
        <a:bodyPr/>
        <a:lstStyle/>
        <a:p>
          <a:endParaRPr lang="en-US"/>
        </a:p>
      </dgm:t>
    </dgm:pt>
    <dgm:pt modelId="{02A331DA-1DFB-499A-930A-08A08311E0F0}" type="sibTrans" cxnId="{F2B9B2A3-97BA-4D92-AF5C-42D6BDAFC7E3}">
      <dgm:prSet/>
      <dgm:spPr/>
      <dgm:t>
        <a:bodyPr/>
        <a:lstStyle/>
        <a:p>
          <a:endParaRPr lang="en-US"/>
        </a:p>
      </dgm:t>
    </dgm:pt>
    <dgm:pt modelId="{08AD94F5-9C36-498C-B2DB-246817B26264}">
      <dgm:prSet/>
      <dgm:spPr/>
      <dgm:t>
        <a:bodyPr/>
        <a:lstStyle/>
        <a:p>
          <a:r>
            <a:rPr lang="en-GB"/>
            <a:t>Great for comparing qualifications and experiences</a:t>
          </a:r>
          <a:endParaRPr lang="en-US"/>
        </a:p>
      </dgm:t>
    </dgm:pt>
    <dgm:pt modelId="{8D6D41A6-585C-4E41-A274-FEAB79D908B5}" type="parTrans" cxnId="{D4F17303-0C87-4DD8-BADD-19BEA371BDC9}">
      <dgm:prSet/>
      <dgm:spPr/>
      <dgm:t>
        <a:bodyPr/>
        <a:lstStyle/>
        <a:p>
          <a:endParaRPr lang="en-US"/>
        </a:p>
      </dgm:t>
    </dgm:pt>
    <dgm:pt modelId="{6C8C7596-35E2-4CDB-9CD8-E8E1D6B209EA}" type="sibTrans" cxnId="{D4F17303-0C87-4DD8-BADD-19BEA371BDC9}">
      <dgm:prSet/>
      <dgm:spPr/>
      <dgm:t>
        <a:bodyPr/>
        <a:lstStyle/>
        <a:p>
          <a:endParaRPr lang="en-US"/>
        </a:p>
      </dgm:t>
    </dgm:pt>
    <dgm:pt modelId="{9BD43F3B-BF79-46EC-BD19-72793509F02D}">
      <dgm:prSet/>
      <dgm:spPr/>
      <dgm:t>
        <a:bodyPr/>
        <a:lstStyle/>
        <a:p>
          <a:r>
            <a:rPr lang="en-GB" dirty="0"/>
            <a:t>Sample Question:</a:t>
          </a:r>
          <a:br>
            <a:rPr lang="en-GB" dirty="0"/>
          </a:br>
          <a:r>
            <a:rPr lang="en-GB" dirty="0"/>
            <a:t>Describe a time you managed multiple tasks under pressure.</a:t>
          </a:r>
          <a:endParaRPr lang="en-US" dirty="0"/>
        </a:p>
      </dgm:t>
    </dgm:pt>
    <dgm:pt modelId="{34880E48-74F6-4B0A-BEA8-7B87A2EC229C}" type="parTrans" cxnId="{1510285C-C153-4B58-846B-747BFA748373}">
      <dgm:prSet/>
      <dgm:spPr/>
      <dgm:t>
        <a:bodyPr/>
        <a:lstStyle/>
        <a:p>
          <a:endParaRPr lang="en-US"/>
        </a:p>
      </dgm:t>
    </dgm:pt>
    <dgm:pt modelId="{CCF9C1D4-16BD-4F0B-AF72-D8C1A11E60DB}" type="sibTrans" cxnId="{1510285C-C153-4B58-846B-747BFA748373}">
      <dgm:prSet/>
      <dgm:spPr/>
      <dgm:t>
        <a:bodyPr/>
        <a:lstStyle/>
        <a:p>
          <a:endParaRPr lang="en-US"/>
        </a:p>
      </dgm:t>
    </dgm:pt>
    <dgm:pt modelId="{A946DD10-6AAD-4704-B950-3CFCE41892B2}" type="pres">
      <dgm:prSet presAssocID="{237C7456-9F37-40B1-A141-FEFF76B6A9EF}" presName="root" presStyleCnt="0">
        <dgm:presLayoutVars>
          <dgm:dir/>
          <dgm:resizeHandles val="exact"/>
        </dgm:presLayoutVars>
      </dgm:prSet>
      <dgm:spPr/>
    </dgm:pt>
    <dgm:pt modelId="{D7824D6F-CA8E-4F72-A967-0FDEE1CE4806}" type="pres">
      <dgm:prSet presAssocID="{DA1CC93F-4F3C-4E5C-B7DF-EDB474A155CC}" presName="compNode" presStyleCnt="0"/>
      <dgm:spPr/>
    </dgm:pt>
    <dgm:pt modelId="{1871D579-5B40-4459-A3B2-F88489EDCA3F}" type="pres">
      <dgm:prSet presAssocID="{DA1CC93F-4F3C-4E5C-B7DF-EDB474A155C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877CC5F6-DD69-4251-A9D6-2A830A19AE6F}" type="pres">
      <dgm:prSet presAssocID="{DA1CC93F-4F3C-4E5C-B7DF-EDB474A155CC}" presName="spaceRect" presStyleCnt="0"/>
      <dgm:spPr/>
    </dgm:pt>
    <dgm:pt modelId="{E062A5E9-1988-451F-A027-E877F97E710D}" type="pres">
      <dgm:prSet presAssocID="{DA1CC93F-4F3C-4E5C-B7DF-EDB474A155CC}" presName="textRect" presStyleLbl="revTx" presStyleIdx="0" presStyleCnt="4">
        <dgm:presLayoutVars>
          <dgm:chMax val="1"/>
          <dgm:chPref val="1"/>
        </dgm:presLayoutVars>
      </dgm:prSet>
      <dgm:spPr/>
    </dgm:pt>
    <dgm:pt modelId="{528D8ECF-DC50-45BF-9546-54B9EF001B1D}" type="pres">
      <dgm:prSet presAssocID="{3407024E-0035-423E-809A-5D5D31DBD467}" presName="sibTrans" presStyleCnt="0"/>
      <dgm:spPr/>
    </dgm:pt>
    <dgm:pt modelId="{8CDA9B97-33D3-40E5-9EC3-EA9729FD94C4}" type="pres">
      <dgm:prSet presAssocID="{67AA3C49-0DF0-4FEA-BCB1-ED0FF814B82C}" presName="compNode" presStyleCnt="0"/>
      <dgm:spPr/>
    </dgm:pt>
    <dgm:pt modelId="{23A39F85-7A64-4697-8356-1627E62628A3}" type="pres">
      <dgm:prSet presAssocID="{67AA3C49-0DF0-4FEA-BCB1-ED0FF814B82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2158D06-2EDC-40CF-97F5-7D1D45D75677}" type="pres">
      <dgm:prSet presAssocID="{67AA3C49-0DF0-4FEA-BCB1-ED0FF814B82C}" presName="spaceRect" presStyleCnt="0"/>
      <dgm:spPr/>
    </dgm:pt>
    <dgm:pt modelId="{CCDC0322-58AB-4190-9DDF-8CEA534C0ACB}" type="pres">
      <dgm:prSet presAssocID="{67AA3C49-0DF0-4FEA-BCB1-ED0FF814B82C}" presName="textRect" presStyleLbl="revTx" presStyleIdx="1" presStyleCnt="4">
        <dgm:presLayoutVars>
          <dgm:chMax val="1"/>
          <dgm:chPref val="1"/>
        </dgm:presLayoutVars>
      </dgm:prSet>
      <dgm:spPr/>
    </dgm:pt>
    <dgm:pt modelId="{9E5EF50E-3909-4157-9D5B-58E3351A6EFD}" type="pres">
      <dgm:prSet presAssocID="{02A331DA-1DFB-499A-930A-08A08311E0F0}" presName="sibTrans" presStyleCnt="0"/>
      <dgm:spPr/>
    </dgm:pt>
    <dgm:pt modelId="{802D1F44-DD43-4385-A12A-1566CC8B5975}" type="pres">
      <dgm:prSet presAssocID="{08AD94F5-9C36-498C-B2DB-246817B26264}" presName="compNode" presStyleCnt="0"/>
      <dgm:spPr/>
    </dgm:pt>
    <dgm:pt modelId="{B748AAD5-3A38-4DE2-805C-EA3499FA07BD}" type="pres">
      <dgm:prSet presAssocID="{08AD94F5-9C36-498C-B2DB-246817B2626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A7B2FF8-51FC-4909-8D5B-217C0B7519C2}" type="pres">
      <dgm:prSet presAssocID="{08AD94F5-9C36-498C-B2DB-246817B26264}" presName="spaceRect" presStyleCnt="0"/>
      <dgm:spPr/>
    </dgm:pt>
    <dgm:pt modelId="{0DFB0668-F43F-48A0-95F5-F91902CED2CC}" type="pres">
      <dgm:prSet presAssocID="{08AD94F5-9C36-498C-B2DB-246817B26264}" presName="textRect" presStyleLbl="revTx" presStyleIdx="2" presStyleCnt="4">
        <dgm:presLayoutVars>
          <dgm:chMax val="1"/>
          <dgm:chPref val="1"/>
        </dgm:presLayoutVars>
      </dgm:prSet>
      <dgm:spPr/>
    </dgm:pt>
    <dgm:pt modelId="{94F80295-976F-4F1B-8594-C37BD1F5C1CE}" type="pres">
      <dgm:prSet presAssocID="{6C8C7596-35E2-4CDB-9CD8-E8E1D6B209EA}" presName="sibTrans" presStyleCnt="0"/>
      <dgm:spPr/>
    </dgm:pt>
    <dgm:pt modelId="{A68EB906-FADD-48DD-B585-8F64A813DAD4}" type="pres">
      <dgm:prSet presAssocID="{9BD43F3B-BF79-46EC-BD19-72793509F02D}" presName="compNode" presStyleCnt="0"/>
      <dgm:spPr/>
    </dgm:pt>
    <dgm:pt modelId="{CBDE536F-A858-484D-BC0A-66F2F7B10CCE}" type="pres">
      <dgm:prSet presAssocID="{9BD43F3B-BF79-46EC-BD19-72793509F02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03549CB-47B1-4E7E-9263-51296AB0A0A7}" type="pres">
      <dgm:prSet presAssocID="{9BD43F3B-BF79-46EC-BD19-72793509F02D}" presName="spaceRect" presStyleCnt="0"/>
      <dgm:spPr/>
    </dgm:pt>
    <dgm:pt modelId="{B1CA5D7B-C4DF-4AC4-9D85-9730D9074A19}" type="pres">
      <dgm:prSet presAssocID="{9BD43F3B-BF79-46EC-BD19-72793509F02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4F17303-0C87-4DD8-BADD-19BEA371BDC9}" srcId="{237C7456-9F37-40B1-A141-FEFF76B6A9EF}" destId="{08AD94F5-9C36-498C-B2DB-246817B26264}" srcOrd="2" destOrd="0" parTransId="{8D6D41A6-585C-4E41-A274-FEAB79D908B5}" sibTransId="{6C8C7596-35E2-4CDB-9CD8-E8E1D6B209EA}"/>
    <dgm:cxn modelId="{A7CF041F-7B35-4D85-A36A-CD03239C0085}" type="presOf" srcId="{DA1CC93F-4F3C-4E5C-B7DF-EDB474A155CC}" destId="{E062A5E9-1988-451F-A027-E877F97E710D}" srcOrd="0" destOrd="0" presId="urn:microsoft.com/office/officeart/2018/2/layout/IconLabelList"/>
    <dgm:cxn modelId="{7558242E-52BC-41A6-BE40-0E236F512E99}" type="presOf" srcId="{67AA3C49-0DF0-4FEA-BCB1-ED0FF814B82C}" destId="{CCDC0322-58AB-4190-9DDF-8CEA534C0ACB}" srcOrd="0" destOrd="0" presId="urn:microsoft.com/office/officeart/2018/2/layout/IconLabelList"/>
    <dgm:cxn modelId="{1510285C-C153-4B58-846B-747BFA748373}" srcId="{237C7456-9F37-40B1-A141-FEFF76B6A9EF}" destId="{9BD43F3B-BF79-46EC-BD19-72793509F02D}" srcOrd="3" destOrd="0" parTransId="{34880E48-74F6-4B0A-BEA8-7B87A2EC229C}" sibTransId="{CCF9C1D4-16BD-4F0B-AF72-D8C1A11E60DB}"/>
    <dgm:cxn modelId="{D4A6AF7C-312A-446F-AB08-F40DED719BF3}" type="presOf" srcId="{08AD94F5-9C36-498C-B2DB-246817B26264}" destId="{0DFB0668-F43F-48A0-95F5-F91902CED2CC}" srcOrd="0" destOrd="0" presId="urn:microsoft.com/office/officeart/2018/2/layout/IconLabelList"/>
    <dgm:cxn modelId="{F2B9B2A3-97BA-4D92-AF5C-42D6BDAFC7E3}" srcId="{237C7456-9F37-40B1-A141-FEFF76B6A9EF}" destId="{67AA3C49-0DF0-4FEA-BCB1-ED0FF814B82C}" srcOrd="1" destOrd="0" parTransId="{4EFE1FF3-13ED-4C0A-9311-986A85C4F896}" sibTransId="{02A331DA-1DFB-499A-930A-08A08311E0F0}"/>
    <dgm:cxn modelId="{75521AA8-EE23-422C-A222-76069C2E74E2}" type="presOf" srcId="{237C7456-9F37-40B1-A141-FEFF76B6A9EF}" destId="{A946DD10-6AAD-4704-B950-3CFCE41892B2}" srcOrd="0" destOrd="0" presId="urn:microsoft.com/office/officeart/2018/2/layout/IconLabelList"/>
    <dgm:cxn modelId="{D88139B7-0C71-4E11-8941-5639E4A6B5B3}" type="presOf" srcId="{9BD43F3B-BF79-46EC-BD19-72793509F02D}" destId="{B1CA5D7B-C4DF-4AC4-9D85-9730D9074A19}" srcOrd="0" destOrd="0" presId="urn:microsoft.com/office/officeart/2018/2/layout/IconLabelList"/>
    <dgm:cxn modelId="{727B78C6-814A-435A-BEE5-4437510CFD41}" srcId="{237C7456-9F37-40B1-A141-FEFF76B6A9EF}" destId="{DA1CC93F-4F3C-4E5C-B7DF-EDB474A155CC}" srcOrd="0" destOrd="0" parTransId="{75FA3B5F-F342-459C-92D1-C1B161FC7375}" sibTransId="{3407024E-0035-423E-809A-5D5D31DBD467}"/>
    <dgm:cxn modelId="{C00A4975-CCB9-4774-9D71-9D3B8C8BBF5B}" type="presParOf" srcId="{A946DD10-6AAD-4704-B950-3CFCE41892B2}" destId="{D7824D6F-CA8E-4F72-A967-0FDEE1CE4806}" srcOrd="0" destOrd="0" presId="urn:microsoft.com/office/officeart/2018/2/layout/IconLabelList"/>
    <dgm:cxn modelId="{15D6B78F-9A06-47AA-A05D-C25E52529F06}" type="presParOf" srcId="{D7824D6F-CA8E-4F72-A967-0FDEE1CE4806}" destId="{1871D579-5B40-4459-A3B2-F88489EDCA3F}" srcOrd="0" destOrd="0" presId="urn:microsoft.com/office/officeart/2018/2/layout/IconLabelList"/>
    <dgm:cxn modelId="{F0295D23-8F38-45B7-859C-388F81751752}" type="presParOf" srcId="{D7824D6F-CA8E-4F72-A967-0FDEE1CE4806}" destId="{877CC5F6-DD69-4251-A9D6-2A830A19AE6F}" srcOrd="1" destOrd="0" presId="urn:microsoft.com/office/officeart/2018/2/layout/IconLabelList"/>
    <dgm:cxn modelId="{179106D4-834D-4EE2-9D9F-00C4D833B99F}" type="presParOf" srcId="{D7824D6F-CA8E-4F72-A967-0FDEE1CE4806}" destId="{E062A5E9-1988-451F-A027-E877F97E710D}" srcOrd="2" destOrd="0" presId="urn:microsoft.com/office/officeart/2018/2/layout/IconLabelList"/>
    <dgm:cxn modelId="{CAD4186C-F0C4-4129-9C37-1E8C7532DFAC}" type="presParOf" srcId="{A946DD10-6AAD-4704-B950-3CFCE41892B2}" destId="{528D8ECF-DC50-45BF-9546-54B9EF001B1D}" srcOrd="1" destOrd="0" presId="urn:microsoft.com/office/officeart/2018/2/layout/IconLabelList"/>
    <dgm:cxn modelId="{AAEDC042-6DAD-469B-8935-01A8B0AB8480}" type="presParOf" srcId="{A946DD10-6AAD-4704-B950-3CFCE41892B2}" destId="{8CDA9B97-33D3-40E5-9EC3-EA9729FD94C4}" srcOrd="2" destOrd="0" presId="urn:microsoft.com/office/officeart/2018/2/layout/IconLabelList"/>
    <dgm:cxn modelId="{28F06B78-8437-416A-B0FA-A65C6C672AF1}" type="presParOf" srcId="{8CDA9B97-33D3-40E5-9EC3-EA9729FD94C4}" destId="{23A39F85-7A64-4697-8356-1627E62628A3}" srcOrd="0" destOrd="0" presId="urn:microsoft.com/office/officeart/2018/2/layout/IconLabelList"/>
    <dgm:cxn modelId="{BBA4881E-5730-477B-A111-D9C11B25F6A4}" type="presParOf" srcId="{8CDA9B97-33D3-40E5-9EC3-EA9729FD94C4}" destId="{E2158D06-2EDC-40CF-97F5-7D1D45D75677}" srcOrd="1" destOrd="0" presId="urn:microsoft.com/office/officeart/2018/2/layout/IconLabelList"/>
    <dgm:cxn modelId="{3D740007-E22F-4C66-A367-07E3E0CA7085}" type="presParOf" srcId="{8CDA9B97-33D3-40E5-9EC3-EA9729FD94C4}" destId="{CCDC0322-58AB-4190-9DDF-8CEA534C0ACB}" srcOrd="2" destOrd="0" presId="urn:microsoft.com/office/officeart/2018/2/layout/IconLabelList"/>
    <dgm:cxn modelId="{D5C73485-D7CF-4739-876B-2A8C8DC1C340}" type="presParOf" srcId="{A946DD10-6AAD-4704-B950-3CFCE41892B2}" destId="{9E5EF50E-3909-4157-9D5B-58E3351A6EFD}" srcOrd="3" destOrd="0" presId="urn:microsoft.com/office/officeart/2018/2/layout/IconLabelList"/>
    <dgm:cxn modelId="{E64F0049-DFCB-46E2-B022-3FBAFF1C88F4}" type="presParOf" srcId="{A946DD10-6AAD-4704-B950-3CFCE41892B2}" destId="{802D1F44-DD43-4385-A12A-1566CC8B5975}" srcOrd="4" destOrd="0" presId="urn:microsoft.com/office/officeart/2018/2/layout/IconLabelList"/>
    <dgm:cxn modelId="{ADE2A54B-545F-4125-AFEC-66F60A1277B1}" type="presParOf" srcId="{802D1F44-DD43-4385-A12A-1566CC8B5975}" destId="{B748AAD5-3A38-4DE2-805C-EA3499FA07BD}" srcOrd="0" destOrd="0" presId="urn:microsoft.com/office/officeart/2018/2/layout/IconLabelList"/>
    <dgm:cxn modelId="{DE5D69EA-9AE3-42BF-BB68-D4BB1368CD3C}" type="presParOf" srcId="{802D1F44-DD43-4385-A12A-1566CC8B5975}" destId="{BA7B2FF8-51FC-4909-8D5B-217C0B7519C2}" srcOrd="1" destOrd="0" presId="urn:microsoft.com/office/officeart/2018/2/layout/IconLabelList"/>
    <dgm:cxn modelId="{B07F8270-4AE3-47EE-AE38-6A44C78660AC}" type="presParOf" srcId="{802D1F44-DD43-4385-A12A-1566CC8B5975}" destId="{0DFB0668-F43F-48A0-95F5-F91902CED2CC}" srcOrd="2" destOrd="0" presId="urn:microsoft.com/office/officeart/2018/2/layout/IconLabelList"/>
    <dgm:cxn modelId="{BE7CB11B-FA0C-4350-92E6-B492ABE02D09}" type="presParOf" srcId="{A946DD10-6AAD-4704-B950-3CFCE41892B2}" destId="{94F80295-976F-4F1B-8594-C37BD1F5C1CE}" srcOrd="5" destOrd="0" presId="urn:microsoft.com/office/officeart/2018/2/layout/IconLabelList"/>
    <dgm:cxn modelId="{ED89FE37-9651-4BC9-870A-D97BB9F4A3C4}" type="presParOf" srcId="{A946DD10-6AAD-4704-B950-3CFCE41892B2}" destId="{A68EB906-FADD-48DD-B585-8F64A813DAD4}" srcOrd="6" destOrd="0" presId="urn:microsoft.com/office/officeart/2018/2/layout/IconLabelList"/>
    <dgm:cxn modelId="{0F7EDA27-901A-4456-A74E-E4401A01CB36}" type="presParOf" srcId="{A68EB906-FADD-48DD-B585-8F64A813DAD4}" destId="{CBDE536F-A858-484D-BC0A-66F2F7B10CCE}" srcOrd="0" destOrd="0" presId="urn:microsoft.com/office/officeart/2018/2/layout/IconLabelList"/>
    <dgm:cxn modelId="{326778AF-21DA-4555-BA95-CDB1AABE48C3}" type="presParOf" srcId="{A68EB906-FADD-48DD-B585-8F64A813DAD4}" destId="{303549CB-47B1-4E7E-9263-51296AB0A0A7}" srcOrd="1" destOrd="0" presId="urn:microsoft.com/office/officeart/2018/2/layout/IconLabelList"/>
    <dgm:cxn modelId="{8018C53B-6470-493B-A8DC-793F5E81B98A}" type="presParOf" srcId="{A68EB906-FADD-48DD-B585-8F64A813DAD4}" destId="{B1CA5D7B-C4DF-4AC4-9D85-9730D9074A1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D35883D-1CB8-41C9-8BF8-306CBAB0EAF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AFE867C-99A8-4ABE-A977-1E7E0A01F27C}">
      <dgm:prSet/>
      <dgm:spPr/>
      <dgm:t>
        <a:bodyPr/>
        <a:lstStyle/>
        <a:p>
          <a:pPr>
            <a:defRPr cap="all"/>
          </a:pPr>
          <a:r>
            <a:rPr lang="en-GB"/>
            <a:t>Focuses on past behaviour to predict future performance</a:t>
          </a:r>
          <a:endParaRPr lang="en-US"/>
        </a:p>
      </dgm:t>
    </dgm:pt>
    <dgm:pt modelId="{27D5B367-FA39-47DE-956E-B1CD411913DB}" type="parTrans" cxnId="{57D783B5-F7FF-4742-9BC6-6DACEA975700}">
      <dgm:prSet/>
      <dgm:spPr/>
      <dgm:t>
        <a:bodyPr/>
        <a:lstStyle/>
        <a:p>
          <a:endParaRPr lang="en-US"/>
        </a:p>
      </dgm:t>
    </dgm:pt>
    <dgm:pt modelId="{B8F79C8D-10EE-4D6F-A9D3-C5A7687BEA4F}" type="sibTrans" cxnId="{57D783B5-F7FF-4742-9BC6-6DACEA975700}">
      <dgm:prSet/>
      <dgm:spPr/>
      <dgm:t>
        <a:bodyPr/>
        <a:lstStyle/>
        <a:p>
          <a:endParaRPr lang="en-US"/>
        </a:p>
      </dgm:t>
    </dgm:pt>
    <dgm:pt modelId="{9F0362AD-848C-49B2-BD8E-8FC04F800F61}">
      <dgm:prSet/>
      <dgm:spPr/>
      <dgm:t>
        <a:bodyPr/>
        <a:lstStyle/>
        <a:p>
          <a:pPr>
            <a:defRPr cap="all"/>
          </a:pPr>
          <a:r>
            <a:rPr lang="en-GB" dirty="0"/>
            <a:t>Uses the STAR method: Situation, Task, Action, Result</a:t>
          </a:r>
          <a:endParaRPr lang="en-US" dirty="0"/>
        </a:p>
      </dgm:t>
    </dgm:pt>
    <dgm:pt modelId="{D0D8103F-976F-4235-B1D7-787FACD399A2}" type="parTrans" cxnId="{36F80C68-D0CE-40D5-A49F-3E2C84516DB6}">
      <dgm:prSet/>
      <dgm:spPr/>
      <dgm:t>
        <a:bodyPr/>
        <a:lstStyle/>
        <a:p>
          <a:endParaRPr lang="en-US"/>
        </a:p>
      </dgm:t>
    </dgm:pt>
    <dgm:pt modelId="{734C5278-4978-43F5-BDB3-8C2BE11096D4}" type="sibTrans" cxnId="{36F80C68-D0CE-40D5-A49F-3E2C84516DB6}">
      <dgm:prSet/>
      <dgm:spPr/>
      <dgm:t>
        <a:bodyPr/>
        <a:lstStyle/>
        <a:p>
          <a:endParaRPr lang="en-US"/>
        </a:p>
      </dgm:t>
    </dgm:pt>
    <dgm:pt modelId="{163927A7-60A6-4600-A869-7A8A6F4DC812}">
      <dgm:prSet/>
      <dgm:spPr/>
      <dgm:t>
        <a:bodyPr/>
        <a:lstStyle/>
        <a:p>
          <a:pPr>
            <a:defRPr cap="all"/>
          </a:pPr>
          <a:r>
            <a:rPr lang="en-GB" dirty="0"/>
            <a:t>Ideal for evaluating leadership, communication, and problem solving</a:t>
          </a:r>
          <a:endParaRPr lang="en-US" dirty="0"/>
        </a:p>
      </dgm:t>
    </dgm:pt>
    <dgm:pt modelId="{1B06A87D-98C2-4F1D-A046-7C8159A519E7}" type="parTrans" cxnId="{EDCDE61B-FC9A-4712-9EB4-E2076B4A1AD9}">
      <dgm:prSet/>
      <dgm:spPr/>
      <dgm:t>
        <a:bodyPr/>
        <a:lstStyle/>
        <a:p>
          <a:endParaRPr lang="en-US"/>
        </a:p>
      </dgm:t>
    </dgm:pt>
    <dgm:pt modelId="{C0EDA84F-88ED-4155-9C6C-8163FFAA488F}" type="sibTrans" cxnId="{EDCDE61B-FC9A-4712-9EB4-E2076B4A1AD9}">
      <dgm:prSet/>
      <dgm:spPr/>
      <dgm:t>
        <a:bodyPr/>
        <a:lstStyle/>
        <a:p>
          <a:endParaRPr lang="en-US"/>
        </a:p>
      </dgm:t>
    </dgm:pt>
    <dgm:pt modelId="{35F8D048-D0DB-4C29-927D-FFCF1AA32521}">
      <dgm:prSet/>
      <dgm:spPr/>
      <dgm:t>
        <a:bodyPr/>
        <a:lstStyle/>
        <a:p>
          <a:pPr>
            <a:defRPr cap="all"/>
          </a:pPr>
          <a:r>
            <a:rPr lang="en-GB" dirty="0"/>
            <a:t>Sample Question:</a:t>
          </a:r>
          <a:br>
            <a:rPr lang="en-GB" dirty="0"/>
          </a:br>
          <a:r>
            <a:rPr lang="en-GB" dirty="0"/>
            <a:t>Give an example of how you led a team through a major change.</a:t>
          </a:r>
          <a:endParaRPr lang="en-US" dirty="0"/>
        </a:p>
      </dgm:t>
    </dgm:pt>
    <dgm:pt modelId="{4E08F491-2DE6-46D4-8DE6-A3A6E4A44F0B}" type="parTrans" cxnId="{B1E0A34E-774F-4D5C-BF3B-B2E010D9867F}">
      <dgm:prSet/>
      <dgm:spPr/>
      <dgm:t>
        <a:bodyPr/>
        <a:lstStyle/>
        <a:p>
          <a:endParaRPr lang="en-US"/>
        </a:p>
      </dgm:t>
    </dgm:pt>
    <dgm:pt modelId="{6D5BD569-DBE4-41D3-AF95-8C456C0B70C3}" type="sibTrans" cxnId="{B1E0A34E-774F-4D5C-BF3B-B2E010D9867F}">
      <dgm:prSet/>
      <dgm:spPr/>
      <dgm:t>
        <a:bodyPr/>
        <a:lstStyle/>
        <a:p>
          <a:endParaRPr lang="en-US"/>
        </a:p>
      </dgm:t>
    </dgm:pt>
    <dgm:pt modelId="{85E21FE8-E1FA-4426-BAC6-65DAC493FDAD}" type="pres">
      <dgm:prSet presAssocID="{AD35883D-1CB8-41C9-8BF8-306CBAB0EAFF}" presName="root" presStyleCnt="0">
        <dgm:presLayoutVars>
          <dgm:dir/>
          <dgm:resizeHandles val="exact"/>
        </dgm:presLayoutVars>
      </dgm:prSet>
      <dgm:spPr/>
    </dgm:pt>
    <dgm:pt modelId="{A04E0016-5193-4AE4-AC01-5D8789F1D17E}" type="pres">
      <dgm:prSet presAssocID="{8AFE867C-99A8-4ABE-A977-1E7E0A01F27C}" presName="compNode" presStyleCnt="0"/>
      <dgm:spPr/>
    </dgm:pt>
    <dgm:pt modelId="{93027E6E-DC4E-47D5-849C-F4F455E5A66C}" type="pres">
      <dgm:prSet presAssocID="{8AFE867C-99A8-4ABE-A977-1E7E0A01F27C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3860486-F2ED-4879-B6F6-69B8E683F09C}" type="pres">
      <dgm:prSet presAssocID="{8AFE867C-99A8-4ABE-A977-1E7E0A01F27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37614C7-5EFD-409A-9A0F-19C15B313FE4}" type="pres">
      <dgm:prSet presAssocID="{8AFE867C-99A8-4ABE-A977-1E7E0A01F27C}" presName="spaceRect" presStyleCnt="0"/>
      <dgm:spPr/>
    </dgm:pt>
    <dgm:pt modelId="{E72D820A-C19B-49B6-B0EA-6411FC192847}" type="pres">
      <dgm:prSet presAssocID="{8AFE867C-99A8-4ABE-A977-1E7E0A01F27C}" presName="textRect" presStyleLbl="revTx" presStyleIdx="0" presStyleCnt="4">
        <dgm:presLayoutVars>
          <dgm:chMax val="1"/>
          <dgm:chPref val="1"/>
        </dgm:presLayoutVars>
      </dgm:prSet>
      <dgm:spPr/>
    </dgm:pt>
    <dgm:pt modelId="{1862D2B0-CA98-417A-B02A-1EFCE0C52072}" type="pres">
      <dgm:prSet presAssocID="{B8F79C8D-10EE-4D6F-A9D3-C5A7687BEA4F}" presName="sibTrans" presStyleCnt="0"/>
      <dgm:spPr/>
    </dgm:pt>
    <dgm:pt modelId="{97E3DC3D-0FE2-4C56-A2CF-DD02EEF29D62}" type="pres">
      <dgm:prSet presAssocID="{9F0362AD-848C-49B2-BD8E-8FC04F800F61}" presName="compNode" presStyleCnt="0"/>
      <dgm:spPr/>
    </dgm:pt>
    <dgm:pt modelId="{85545790-EC54-4789-A0A2-181CE83A767E}" type="pres">
      <dgm:prSet presAssocID="{9F0362AD-848C-49B2-BD8E-8FC04F800F61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28CE0D5-07A3-4283-8B8B-80FC5E97A43B}" type="pres">
      <dgm:prSet presAssocID="{9F0362AD-848C-49B2-BD8E-8FC04F800F6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1BC0F3B5-9909-48CA-AE82-73F36A5948DA}" type="pres">
      <dgm:prSet presAssocID="{9F0362AD-848C-49B2-BD8E-8FC04F800F61}" presName="spaceRect" presStyleCnt="0"/>
      <dgm:spPr/>
    </dgm:pt>
    <dgm:pt modelId="{88EC46B2-3CE2-427F-8741-27BEB84A485C}" type="pres">
      <dgm:prSet presAssocID="{9F0362AD-848C-49B2-BD8E-8FC04F800F61}" presName="textRect" presStyleLbl="revTx" presStyleIdx="1" presStyleCnt="4">
        <dgm:presLayoutVars>
          <dgm:chMax val="1"/>
          <dgm:chPref val="1"/>
        </dgm:presLayoutVars>
      </dgm:prSet>
      <dgm:spPr/>
    </dgm:pt>
    <dgm:pt modelId="{6EBCB942-3C77-4D7E-89E4-D15DDE4C6D38}" type="pres">
      <dgm:prSet presAssocID="{734C5278-4978-43F5-BDB3-8C2BE11096D4}" presName="sibTrans" presStyleCnt="0"/>
      <dgm:spPr/>
    </dgm:pt>
    <dgm:pt modelId="{8E076235-8049-40E9-A750-6F562F6E2566}" type="pres">
      <dgm:prSet presAssocID="{163927A7-60A6-4600-A869-7A8A6F4DC812}" presName="compNode" presStyleCnt="0"/>
      <dgm:spPr/>
    </dgm:pt>
    <dgm:pt modelId="{CCA49E78-7DF7-4F13-B4E1-DE16B9A26100}" type="pres">
      <dgm:prSet presAssocID="{163927A7-60A6-4600-A869-7A8A6F4DC812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CB8EBB3-A02F-4880-BEDA-78010624391A}" type="pres">
      <dgm:prSet presAssocID="{163927A7-60A6-4600-A869-7A8A6F4DC81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CB52C3E4-47CD-443B-9F26-9D57561818A5}" type="pres">
      <dgm:prSet presAssocID="{163927A7-60A6-4600-A869-7A8A6F4DC812}" presName="spaceRect" presStyleCnt="0"/>
      <dgm:spPr/>
    </dgm:pt>
    <dgm:pt modelId="{9CD03B83-7C70-467F-9263-CB971478A5D5}" type="pres">
      <dgm:prSet presAssocID="{163927A7-60A6-4600-A869-7A8A6F4DC812}" presName="textRect" presStyleLbl="revTx" presStyleIdx="2" presStyleCnt="4">
        <dgm:presLayoutVars>
          <dgm:chMax val="1"/>
          <dgm:chPref val="1"/>
        </dgm:presLayoutVars>
      </dgm:prSet>
      <dgm:spPr/>
    </dgm:pt>
    <dgm:pt modelId="{CD0E8E67-5796-4FDD-BD23-EF0E6778477D}" type="pres">
      <dgm:prSet presAssocID="{C0EDA84F-88ED-4155-9C6C-8163FFAA488F}" presName="sibTrans" presStyleCnt="0"/>
      <dgm:spPr/>
    </dgm:pt>
    <dgm:pt modelId="{DEE80E0B-3007-4DE5-8410-E3AD8AF3F3B8}" type="pres">
      <dgm:prSet presAssocID="{35F8D048-D0DB-4C29-927D-FFCF1AA32521}" presName="compNode" presStyleCnt="0"/>
      <dgm:spPr/>
    </dgm:pt>
    <dgm:pt modelId="{3CCC09A5-2E3C-4656-A013-3B3DE813C03B}" type="pres">
      <dgm:prSet presAssocID="{35F8D048-D0DB-4C29-927D-FFCF1AA32521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AF7CA90-7657-4787-90F1-89888BA17933}" type="pres">
      <dgm:prSet presAssocID="{35F8D048-D0DB-4C29-927D-FFCF1AA3252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4FE939B-85A0-4E6E-A36E-46D73BA5241B}" type="pres">
      <dgm:prSet presAssocID="{35F8D048-D0DB-4C29-927D-FFCF1AA32521}" presName="spaceRect" presStyleCnt="0"/>
      <dgm:spPr/>
    </dgm:pt>
    <dgm:pt modelId="{256878D9-F825-4A4A-B043-942B8BD15A5B}" type="pres">
      <dgm:prSet presAssocID="{35F8D048-D0DB-4C29-927D-FFCF1AA3252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DCDE61B-FC9A-4712-9EB4-E2076B4A1AD9}" srcId="{AD35883D-1CB8-41C9-8BF8-306CBAB0EAFF}" destId="{163927A7-60A6-4600-A869-7A8A6F4DC812}" srcOrd="2" destOrd="0" parTransId="{1B06A87D-98C2-4F1D-A046-7C8159A519E7}" sibTransId="{C0EDA84F-88ED-4155-9C6C-8163FFAA488F}"/>
    <dgm:cxn modelId="{8AD7C261-F99A-4220-A3A8-5467E7E2FD92}" type="presOf" srcId="{9F0362AD-848C-49B2-BD8E-8FC04F800F61}" destId="{88EC46B2-3CE2-427F-8741-27BEB84A485C}" srcOrd="0" destOrd="0" presId="urn:microsoft.com/office/officeart/2018/5/layout/IconLeafLabelList"/>
    <dgm:cxn modelId="{36F80C68-D0CE-40D5-A49F-3E2C84516DB6}" srcId="{AD35883D-1CB8-41C9-8BF8-306CBAB0EAFF}" destId="{9F0362AD-848C-49B2-BD8E-8FC04F800F61}" srcOrd="1" destOrd="0" parTransId="{D0D8103F-976F-4235-B1D7-787FACD399A2}" sibTransId="{734C5278-4978-43F5-BDB3-8C2BE11096D4}"/>
    <dgm:cxn modelId="{B1E0A34E-774F-4D5C-BF3B-B2E010D9867F}" srcId="{AD35883D-1CB8-41C9-8BF8-306CBAB0EAFF}" destId="{35F8D048-D0DB-4C29-927D-FFCF1AA32521}" srcOrd="3" destOrd="0" parTransId="{4E08F491-2DE6-46D4-8DE6-A3A6E4A44F0B}" sibTransId="{6D5BD569-DBE4-41D3-AF95-8C456C0B70C3}"/>
    <dgm:cxn modelId="{D8871B7C-0AA3-4066-921D-A5B19D99DF39}" type="presOf" srcId="{163927A7-60A6-4600-A869-7A8A6F4DC812}" destId="{9CD03B83-7C70-467F-9263-CB971478A5D5}" srcOrd="0" destOrd="0" presId="urn:microsoft.com/office/officeart/2018/5/layout/IconLeafLabelList"/>
    <dgm:cxn modelId="{22A32E9D-0445-42AA-8601-25F301E5ACAA}" type="presOf" srcId="{8AFE867C-99A8-4ABE-A977-1E7E0A01F27C}" destId="{E72D820A-C19B-49B6-B0EA-6411FC192847}" srcOrd="0" destOrd="0" presId="urn:microsoft.com/office/officeart/2018/5/layout/IconLeafLabelList"/>
    <dgm:cxn modelId="{57D783B5-F7FF-4742-9BC6-6DACEA975700}" srcId="{AD35883D-1CB8-41C9-8BF8-306CBAB0EAFF}" destId="{8AFE867C-99A8-4ABE-A977-1E7E0A01F27C}" srcOrd="0" destOrd="0" parTransId="{27D5B367-FA39-47DE-956E-B1CD411913DB}" sibTransId="{B8F79C8D-10EE-4D6F-A9D3-C5A7687BEA4F}"/>
    <dgm:cxn modelId="{6F9781DB-8761-4258-9B49-3E38F3674952}" type="presOf" srcId="{AD35883D-1CB8-41C9-8BF8-306CBAB0EAFF}" destId="{85E21FE8-E1FA-4426-BAC6-65DAC493FDAD}" srcOrd="0" destOrd="0" presId="urn:microsoft.com/office/officeart/2018/5/layout/IconLeafLabelList"/>
    <dgm:cxn modelId="{79A9EDE4-BB93-403A-9B79-142FEA71D002}" type="presOf" srcId="{35F8D048-D0DB-4C29-927D-FFCF1AA32521}" destId="{256878D9-F825-4A4A-B043-942B8BD15A5B}" srcOrd="0" destOrd="0" presId="urn:microsoft.com/office/officeart/2018/5/layout/IconLeafLabelList"/>
    <dgm:cxn modelId="{D55FE684-CF94-4403-9DE6-9C3EC450D23B}" type="presParOf" srcId="{85E21FE8-E1FA-4426-BAC6-65DAC493FDAD}" destId="{A04E0016-5193-4AE4-AC01-5D8789F1D17E}" srcOrd="0" destOrd="0" presId="urn:microsoft.com/office/officeart/2018/5/layout/IconLeafLabelList"/>
    <dgm:cxn modelId="{F34B75D4-6A7E-4972-A127-B9B7A79F863B}" type="presParOf" srcId="{A04E0016-5193-4AE4-AC01-5D8789F1D17E}" destId="{93027E6E-DC4E-47D5-849C-F4F455E5A66C}" srcOrd="0" destOrd="0" presId="urn:microsoft.com/office/officeart/2018/5/layout/IconLeafLabelList"/>
    <dgm:cxn modelId="{1F712CA8-463A-4F31-B64E-181561834FEE}" type="presParOf" srcId="{A04E0016-5193-4AE4-AC01-5D8789F1D17E}" destId="{93860486-F2ED-4879-B6F6-69B8E683F09C}" srcOrd="1" destOrd="0" presId="urn:microsoft.com/office/officeart/2018/5/layout/IconLeafLabelList"/>
    <dgm:cxn modelId="{716073B1-D48E-4DDB-9078-490C94239BFF}" type="presParOf" srcId="{A04E0016-5193-4AE4-AC01-5D8789F1D17E}" destId="{F37614C7-5EFD-409A-9A0F-19C15B313FE4}" srcOrd="2" destOrd="0" presId="urn:microsoft.com/office/officeart/2018/5/layout/IconLeafLabelList"/>
    <dgm:cxn modelId="{7580CAB4-AE8F-427F-A44A-68AB28BCED5C}" type="presParOf" srcId="{A04E0016-5193-4AE4-AC01-5D8789F1D17E}" destId="{E72D820A-C19B-49B6-B0EA-6411FC192847}" srcOrd="3" destOrd="0" presId="urn:microsoft.com/office/officeart/2018/5/layout/IconLeafLabelList"/>
    <dgm:cxn modelId="{D05A01EF-0DD8-45BD-AF68-84A1FBA26940}" type="presParOf" srcId="{85E21FE8-E1FA-4426-BAC6-65DAC493FDAD}" destId="{1862D2B0-CA98-417A-B02A-1EFCE0C52072}" srcOrd="1" destOrd="0" presId="urn:microsoft.com/office/officeart/2018/5/layout/IconLeafLabelList"/>
    <dgm:cxn modelId="{0B295575-D9E1-490F-B931-C2F97245C869}" type="presParOf" srcId="{85E21FE8-E1FA-4426-BAC6-65DAC493FDAD}" destId="{97E3DC3D-0FE2-4C56-A2CF-DD02EEF29D62}" srcOrd="2" destOrd="0" presId="urn:microsoft.com/office/officeart/2018/5/layout/IconLeafLabelList"/>
    <dgm:cxn modelId="{16556DA0-5322-46DA-9F82-C0523F2EF711}" type="presParOf" srcId="{97E3DC3D-0FE2-4C56-A2CF-DD02EEF29D62}" destId="{85545790-EC54-4789-A0A2-181CE83A767E}" srcOrd="0" destOrd="0" presId="urn:microsoft.com/office/officeart/2018/5/layout/IconLeafLabelList"/>
    <dgm:cxn modelId="{296F8AFA-B0B4-4AC9-875D-94B2E1126BF5}" type="presParOf" srcId="{97E3DC3D-0FE2-4C56-A2CF-DD02EEF29D62}" destId="{F28CE0D5-07A3-4283-8B8B-80FC5E97A43B}" srcOrd="1" destOrd="0" presId="urn:microsoft.com/office/officeart/2018/5/layout/IconLeafLabelList"/>
    <dgm:cxn modelId="{49CBB54F-DB9D-461F-B4F5-5CC3A3913B32}" type="presParOf" srcId="{97E3DC3D-0FE2-4C56-A2CF-DD02EEF29D62}" destId="{1BC0F3B5-9909-48CA-AE82-73F36A5948DA}" srcOrd="2" destOrd="0" presId="urn:microsoft.com/office/officeart/2018/5/layout/IconLeafLabelList"/>
    <dgm:cxn modelId="{1C042B5A-7AF2-40CF-801F-E9047262F8CC}" type="presParOf" srcId="{97E3DC3D-0FE2-4C56-A2CF-DD02EEF29D62}" destId="{88EC46B2-3CE2-427F-8741-27BEB84A485C}" srcOrd="3" destOrd="0" presId="urn:microsoft.com/office/officeart/2018/5/layout/IconLeafLabelList"/>
    <dgm:cxn modelId="{3210AD36-EC99-48AA-84F9-37805141242C}" type="presParOf" srcId="{85E21FE8-E1FA-4426-BAC6-65DAC493FDAD}" destId="{6EBCB942-3C77-4D7E-89E4-D15DDE4C6D38}" srcOrd="3" destOrd="0" presId="urn:microsoft.com/office/officeart/2018/5/layout/IconLeafLabelList"/>
    <dgm:cxn modelId="{EB68459E-DA12-4B23-8576-37EBA095E953}" type="presParOf" srcId="{85E21FE8-E1FA-4426-BAC6-65DAC493FDAD}" destId="{8E076235-8049-40E9-A750-6F562F6E2566}" srcOrd="4" destOrd="0" presId="urn:microsoft.com/office/officeart/2018/5/layout/IconLeafLabelList"/>
    <dgm:cxn modelId="{DAB23BDC-3D0F-4B12-A2A5-44EE2818CA7C}" type="presParOf" srcId="{8E076235-8049-40E9-A750-6F562F6E2566}" destId="{CCA49E78-7DF7-4F13-B4E1-DE16B9A26100}" srcOrd="0" destOrd="0" presId="urn:microsoft.com/office/officeart/2018/5/layout/IconLeafLabelList"/>
    <dgm:cxn modelId="{E0727F19-42A2-4E52-B7BE-A305B49E3CFC}" type="presParOf" srcId="{8E076235-8049-40E9-A750-6F562F6E2566}" destId="{7CB8EBB3-A02F-4880-BEDA-78010624391A}" srcOrd="1" destOrd="0" presId="urn:microsoft.com/office/officeart/2018/5/layout/IconLeafLabelList"/>
    <dgm:cxn modelId="{73761ABC-F5DF-42B1-9231-D9C5845B6CC6}" type="presParOf" srcId="{8E076235-8049-40E9-A750-6F562F6E2566}" destId="{CB52C3E4-47CD-443B-9F26-9D57561818A5}" srcOrd="2" destOrd="0" presId="urn:microsoft.com/office/officeart/2018/5/layout/IconLeafLabelList"/>
    <dgm:cxn modelId="{2BE2E486-45E1-413D-872D-349368F710FF}" type="presParOf" srcId="{8E076235-8049-40E9-A750-6F562F6E2566}" destId="{9CD03B83-7C70-467F-9263-CB971478A5D5}" srcOrd="3" destOrd="0" presId="urn:microsoft.com/office/officeart/2018/5/layout/IconLeafLabelList"/>
    <dgm:cxn modelId="{FF563C4B-7080-4D2D-81A3-9B85FDF1B23B}" type="presParOf" srcId="{85E21FE8-E1FA-4426-BAC6-65DAC493FDAD}" destId="{CD0E8E67-5796-4FDD-BD23-EF0E6778477D}" srcOrd="5" destOrd="0" presId="urn:microsoft.com/office/officeart/2018/5/layout/IconLeafLabelList"/>
    <dgm:cxn modelId="{0593465A-1C5A-47D1-8C7D-3154ACFCBE4C}" type="presParOf" srcId="{85E21FE8-E1FA-4426-BAC6-65DAC493FDAD}" destId="{DEE80E0B-3007-4DE5-8410-E3AD8AF3F3B8}" srcOrd="6" destOrd="0" presId="urn:microsoft.com/office/officeart/2018/5/layout/IconLeafLabelList"/>
    <dgm:cxn modelId="{C3D0F57D-90EE-45C7-9D03-58A5D00F5839}" type="presParOf" srcId="{DEE80E0B-3007-4DE5-8410-E3AD8AF3F3B8}" destId="{3CCC09A5-2E3C-4656-A013-3B3DE813C03B}" srcOrd="0" destOrd="0" presId="urn:microsoft.com/office/officeart/2018/5/layout/IconLeafLabelList"/>
    <dgm:cxn modelId="{8A45890C-5AE9-405F-82B4-B353B75612A6}" type="presParOf" srcId="{DEE80E0B-3007-4DE5-8410-E3AD8AF3F3B8}" destId="{4AF7CA90-7657-4787-90F1-89888BA17933}" srcOrd="1" destOrd="0" presId="urn:microsoft.com/office/officeart/2018/5/layout/IconLeafLabelList"/>
    <dgm:cxn modelId="{C22DE50E-5CFF-4AF2-9324-DB83E6227CEB}" type="presParOf" srcId="{DEE80E0B-3007-4DE5-8410-E3AD8AF3F3B8}" destId="{04FE939B-85A0-4E6E-A36E-46D73BA5241B}" srcOrd="2" destOrd="0" presId="urn:microsoft.com/office/officeart/2018/5/layout/IconLeafLabelList"/>
    <dgm:cxn modelId="{7E207BDD-B206-4B56-8A77-3973C101DB06}" type="presParOf" srcId="{DEE80E0B-3007-4DE5-8410-E3AD8AF3F3B8}" destId="{256878D9-F825-4A4A-B043-942B8BD15A5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7297145-35A8-4194-B112-E053E2D5692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11F6C84-67B0-4258-9C9A-BC0671C941B9}">
      <dgm:prSet/>
      <dgm:spPr/>
      <dgm:t>
        <a:bodyPr/>
        <a:lstStyle/>
        <a:p>
          <a:r>
            <a:rPr lang="en-US" b="0" i="0" baseline="0"/>
            <a:t>Involves multiple interviewers from different departments</a:t>
          </a:r>
          <a:endParaRPr lang="en-US"/>
        </a:p>
      </dgm:t>
    </dgm:pt>
    <dgm:pt modelId="{A16C90C8-20FD-467A-B5EF-6C8F7ED05D10}" type="parTrans" cxnId="{26C9F9D6-1AB6-4860-AAE0-9020CEEFE0C3}">
      <dgm:prSet/>
      <dgm:spPr/>
      <dgm:t>
        <a:bodyPr/>
        <a:lstStyle/>
        <a:p>
          <a:endParaRPr lang="en-US"/>
        </a:p>
      </dgm:t>
    </dgm:pt>
    <dgm:pt modelId="{81EE96BD-570D-4B09-9695-4696F73F1BE9}" type="sibTrans" cxnId="{26C9F9D6-1AB6-4860-AAE0-9020CEEFE0C3}">
      <dgm:prSet/>
      <dgm:spPr/>
      <dgm:t>
        <a:bodyPr/>
        <a:lstStyle/>
        <a:p>
          <a:endParaRPr lang="en-US"/>
        </a:p>
      </dgm:t>
    </dgm:pt>
    <dgm:pt modelId="{DE8BD621-37DB-40F1-B147-DB9990D55970}">
      <dgm:prSet/>
      <dgm:spPr/>
      <dgm:t>
        <a:bodyPr/>
        <a:lstStyle/>
        <a:p>
          <a:r>
            <a:rPr lang="en-US" b="0" i="0" baseline="0" dirty="0"/>
            <a:t>Provides a more  experienced and balanced evaluation</a:t>
          </a:r>
          <a:endParaRPr lang="en-US" dirty="0"/>
        </a:p>
      </dgm:t>
    </dgm:pt>
    <dgm:pt modelId="{DA31B76B-03CB-49FF-8045-ECD53BC56EB3}" type="parTrans" cxnId="{1837790B-3EE9-4E1C-BB06-123B15D680E5}">
      <dgm:prSet/>
      <dgm:spPr/>
      <dgm:t>
        <a:bodyPr/>
        <a:lstStyle/>
        <a:p>
          <a:endParaRPr lang="en-US"/>
        </a:p>
      </dgm:t>
    </dgm:pt>
    <dgm:pt modelId="{62D2DFD6-42B1-42CC-95E2-A092D897A973}" type="sibTrans" cxnId="{1837790B-3EE9-4E1C-BB06-123B15D680E5}">
      <dgm:prSet/>
      <dgm:spPr/>
      <dgm:t>
        <a:bodyPr/>
        <a:lstStyle/>
        <a:p>
          <a:endParaRPr lang="en-US"/>
        </a:p>
      </dgm:t>
    </dgm:pt>
    <dgm:pt modelId="{2C3B8547-5A04-4DC2-9C4E-4064D6AEC81C}">
      <dgm:prSet/>
      <dgm:spPr/>
      <dgm:t>
        <a:bodyPr/>
        <a:lstStyle/>
        <a:p>
          <a:r>
            <a:rPr lang="en-US" b="0" i="0" baseline="0" dirty="0"/>
            <a:t>Reduces personal favoritism</a:t>
          </a:r>
          <a:endParaRPr lang="en-US" dirty="0"/>
        </a:p>
      </dgm:t>
    </dgm:pt>
    <dgm:pt modelId="{A2557206-D05E-4445-948E-925E8D197F9D}" type="parTrans" cxnId="{E4147654-4540-452F-A57C-0ED1DD23D66D}">
      <dgm:prSet/>
      <dgm:spPr/>
      <dgm:t>
        <a:bodyPr/>
        <a:lstStyle/>
        <a:p>
          <a:endParaRPr lang="en-US"/>
        </a:p>
      </dgm:t>
    </dgm:pt>
    <dgm:pt modelId="{D6CCB929-1A71-426F-9AC1-1B4391E5C42B}" type="sibTrans" cxnId="{E4147654-4540-452F-A57C-0ED1DD23D66D}">
      <dgm:prSet/>
      <dgm:spPr/>
      <dgm:t>
        <a:bodyPr/>
        <a:lstStyle/>
        <a:p>
          <a:endParaRPr lang="en-US"/>
        </a:p>
      </dgm:t>
    </dgm:pt>
    <dgm:pt modelId="{A10D035C-4186-410D-BE9B-D856F3CBC66C}">
      <dgm:prSet/>
      <dgm:spPr/>
      <dgm:t>
        <a:bodyPr/>
        <a:lstStyle/>
        <a:p>
          <a:r>
            <a:rPr lang="en-US" b="0" i="0" baseline="0"/>
            <a:t>Best suited for senior or specialist roles</a:t>
          </a:r>
          <a:endParaRPr lang="en-US"/>
        </a:p>
      </dgm:t>
    </dgm:pt>
    <dgm:pt modelId="{393E4DF6-C30C-4CD8-B1C4-D0179E845F36}" type="parTrans" cxnId="{6A0650E2-0B8D-4156-A7E4-306AA45626EA}">
      <dgm:prSet/>
      <dgm:spPr/>
      <dgm:t>
        <a:bodyPr/>
        <a:lstStyle/>
        <a:p>
          <a:endParaRPr lang="en-US"/>
        </a:p>
      </dgm:t>
    </dgm:pt>
    <dgm:pt modelId="{6D513C85-D69F-45B1-9D1F-8FF933CD30E8}" type="sibTrans" cxnId="{6A0650E2-0B8D-4156-A7E4-306AA45626EA}">
      <dgm:prSet/>
      <dgm:spPr/>
      <dgm:t>
        <a:bodyPr/>
        <a:lstStyle/>
        <a:p>
          <a:endParaRPr lang="en-US"/>
        </a:p>
      </dgm:t>
    </dgm:pt>
    <dgm:pt modelId="{3B05F86D-107D-4886-9476-195CBA3EC61A}" type="pres">
      <dgm:prSet presAssocID="{37297145-35A8-4194-B112-E053E2D5692B}" presName="linear" presStyleCnt="0">
        <dgm:presLayoutVars>
          <dgm:animLvl val="lvl"/>
          <dgm:resizeHandles val="exact"/>
        </dgm:presLayoutVars>
      </dgm:prSet>
      <dgm:spPr/>
    </dgm:pt>
    <dgm:pt modelId="{D45CA7DB-C2EC-4545-9360-1A259360C0FD}" type="pres">
      <dgm:prSet presAssocID="{211F6C84-67B0-4258-9C9A-BC0671C941B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5C0BEBB-33B4-48B3-9D8C-5E6F02B8D08C}" type="pres">
      <dgm:prSet presAssocID="{81EE96BD-570D-4B09-9695-4696F73F1BE9}" presName="spacer" presStyleCnt="0"/>
      <dgm:spPr/>
    </dgm:pt>
    <dgm:pt modelId="{A7FC3C79-40CF-4131-8974-C88C6493B7BD}" type="pres">
      <dgm:prSet presAssocID="{DE8BD621-37DB-40F1-B147-DB9990D5597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E1152E1-14A6-4273-BC36-1B1D49D271A9}" type="pres">
      <dgm:prSet presAssocID="{62D2DFD6-42B1-42CC-95E2-A092D897A973}" presName="spacer" presStyleCnt="0"/>
      <dgm:spPr/>
    </dgm:pt>
    <dgm:pt modelId="{5A801B20-AE1A-4A94-A703-FDF312E6953B}" type="pres">
      <dgm:prSet presAssocID="{2C3B8547-5A04-4DC2-9C4E-4064D6AEC81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689D866-87BD-4032-A9BA-D1B6427153BE}" type="pres">
      <dgm:prSet presAssocID="{D6CCB929-1A71-426F-9AC1-1B4391E5C42B}" presName="spacer" presStyleCnt="0"/>
      <dgm:spPr/>
    </dgm:pt>
    <dgm:pt modelId="{66EF1C8E-C6C3-4313-9D71-811739856106}" type="pres">
      <dgm:prSet presAssocID="{A10D035C-4186-410D-BE9B-D856F3CBC66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837790B-3EE9-4E1C-BB06-123B15D680E5}" srcId="{37297145-35A8-4194-B112-E053E2D5692B}" destId="{DE8BD621-37DB-40F1-B147-DB9990D55970}" srcOrd="1" destOrd="0" parTransId="{DA31B76B-03CB-49FF-8045-ECD53BC56EB3}" sibTransId="{62D2DFD6-42B1-42CC-95E2-A092D897A973}"/>
    <dgm:cxn modelId="{50E6502B-26AD-45B3-8347-530057536242}" type="presOf" srcId="{37297145-35A8-4194-B112-E053E2D5692B}" destId="{3B05F86D-107D-4886-9476-195CBA3EC61A}" srcOrd="0" destOrd="0" presId="urn:microsoft.com/office/officeart/2005/8/layout/vList2"/>
    <dgm:cxn modelId="{C160572C-B2CC-4C3D-9A2E-969080D2B37C}" type="presOf" srcId="{211F6C84-67B0-4258-9C9A-BC0671C941B9}" destId="{D45CA7DB-C2EC-4545-9360-1A259360C0FD}" srcOrd="0" destOrd="0" presId="urn:microsoft.com/office/officeart/2005/8/layout/vList2"/>
    <dgm:cxn modelId="{A034255C-2D7F-4755-BFBC-ADD5F21044BE}" type="presOf" srcId="{DE8BD621-37DB-40F1-B147-DB9990D55970}" destId="{A7FC3C79-40CF-4131-8974-C88C6493B7BD}" srcOrd="0" destOrd="0" presId="urn:microsoft.com/office/officeart/2005/8/layout/vList2"/>
    <dgm:cxn modelId="{85123074-FAF7-4398-B857-315400BDDB88}" type="presOf" srcId="{A10D035C-4186-410D-BE9B-D856F3CBC66C}" destId="{66EF1C8E-C6C3-4313-9D71-811739856106}" srcOrd="0" destOrd="0" presId="urn:microsoft.com/office/officeart/2005/8/layout/vList2"/>
    <dgm:cxn modelId="{E4147654-4540-452F-A57C-0ED1DD23D66D}" srcId="{37297145-35A8-4194-B112-E053E2D5692B}" destId="{2C3B8547-5A04-4DC2-9C4E-4064D6AEC81C}" srcOrd="2" destOrd="0" parTransId="{A2557206-D05E-4445-948E-925E8D197F9D}" sibTransId="{D6CCB929-1A71-426F-9AC1-1B4391E5C42B}"/>
    <dgm:cxn modelId="{26C9F9D6-1AB6-4860-AAE0-9020CEEFE0C3}" srcId="{37297145-35A8-4194-B112-E053E2D5692B}" destId="{211F6C84-67B0-4258-9C9A-BC0671C941B9}" srcOrd="0" destOrd="0" parTransId="{A16C90C8-20FD-467A-B5EF-6C8F7ED05D10}" sibTransId="{81EE96BD-570D-4B09-9695-4696F73F1BE9}"/>
    <dgm:cxn modelId="{260BE7D7-E852-4BAB-BA27-F91EEC22745B}" type="presOf" srcId="{2C3B8547-5A04-4DC2-9C4E-4064D6AEC81C}" destId="{5A801B20-AE1A-4A94-A703-FDF312E6953B}" srcOrd="0" destOrd="0" presId="urn:microsoft.com/office/officeart/2005/8/layout/vList2"/>
    <dgm:cxn modelId="{6A0650E2-0B8D-4156-A7E4-306AA45626EA}" srcId="{37297145-35A8-4194-B112-E053E2D5692B}" destId="{A10D035C-4186-410D-BE9B-D856F3CBC66C}" srcOrd="3" destOrd="0" parTransId="{393E4DF6-C30C-4CD8-B1C4-D0179E845F36}" sibTransId="{6D513C85-D69F-45B1-9D1F-8FF933CD30E8}"/>
    <dgm:cxn modelId="{3BED89D9-FB5F-44FF-920C-692ABC381C2C}" type="presParOf" srcId="{3B05F86D-107D-4886-9476-195CBA3EC61A}" destId="{D45CA7DB-C2EC-4545-9360-1A259360C0FD}" srcOrd="0" destOrd="0" presId="urn:microsoft.com/office/officeart/2005/8/layout/vList2"/>
    <dgm:cxn modelId="{CBFFBA42-3051-4013-BFFC-2CF34FA8159B}" type="presParOf" srcId="{3B05F86D-107D-4886-9476-195CBA3EC61A}" destId="{05C0BEBB-33B4-48B3-9D8C-5E6F02B8D08C}" srcOrd="1" destOrd="0" presId="urn:microsoft.com/office/officeart/2005/8/layout/vList2"/>
    <dgm:cxn modelId="{60A3B393-3458-437E-BA5B-891E0581A855}" type="presParOf" srcId="{3B05F86D-107D-4886-9476-195CBA3EC61A}" destId="{A7FC3C79-40CF-4131-8974-C88C6493B7BD}" srcOrd="2" destOrd="0" presId="urn:microsoft.com/office/officeart/2005/8/layout/vList2"/>
    <dgm:cxn modelId="{2BB326D7-A467-46B7-B2DA-CE5E356EE3D6}" type="presParOf" srcId="{3B05F86D-107D-4886-9476-195CBA3EC61A}" destId="{3E1152E1-14A6-4273-BC36-1B1D49D271A9}" srcOrd="3" destOrd="0" presId="urn:microsoft.com/office/officeart/2005/8/layout/vList2"/>
    <dgm:cxn modelId="{539F1BB1-DE0E-4FAA-A910-13F2FE611CDC}" type="presParOf" srcId="{3B05F86D-107D-4886-9476-195CBA3EC61A}" destId="{5A801B20-AE1A-4A94-A703-FDF312E6953B}" srcOrd="4" destOrd="0" presId="urn:microsoft.com/office/officeart/2005/8/layout/vList2"/>
    <dgm:cxn modelId="{0D974B84-1802-4A80-BE9E-BD376AB75857}" type="presParOf" srcId="{3B05F86D-107D-4886-9476-195CBA3EC61A}" destId="{8689D866-87BD-4032-A9BA-D1B6427153BE}" srcOrd="5" destOrd="0" presId="urn:microsoft.com/office/officeart/2005/8/layout/vList2"/>
    <dgm:cxn modelId="{276A520C-570C-4597-B7FF-E87303EE82D8}" type="presParOf" srcId="{3B05F86D-107D-4886-9476-195CBA3EC61A}" destId="{66EF1C8E-C6C3-4313-9D71-81173985610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2364997-734B-4777-BCB6-85542C363A7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44B6845-6A2C-4264-8FBD-46760293F7FE}">
      <dgm:prSet/>
      <dgm:spPr/>
      <dgm:t>
        <a:bodyPr/>
        <a:lstStyle/>
        <a:p>
          <a:r>
            <a:rPr lang="en-US" b="1" i="0" baseline="0" dirty="0"/>
            <a:t>Probing Questions</a:t>
          </a:r>
          <a:br>
            <a:rPr lang="en-US" b="0" i="0" baseline="0" dirty="0"/>
          </a:br>
          <a:r>
            <a:rPr lang="en-US" b="0" i="1" baseline="0" dirty="0"/>
            <a:t>Can you tell me more about that situation?</a:t>
          </a:r>
          <a:endParaRPr lang="en-US" dirty="0"/>
        </a:p>
      </dgm:t>
    </dgm:pt>
    <dgm:pt modelId="{43ACBBC2-40AC-4352-B049-0851F18B77FB}" type="parTrans" cxnId="{745613BD-65EF-4168-8B23-6C1B2D67B06F}">
      <dgm:prSet/>
      <dgm:spPr/>
      <dgm:t>
        <a:bodyPr/>
        <a:lstStyle/>
        <a:p>
          <a:endParaRPr lang="en-US"/>
        </a:p>
      </dgm:t>
    </dgm:pt>
    <dgm:pt modelId="{BF0F5D90-84B6-4EBF-8724-3AC732FA5F70}" type="sibTrans" cxnId="{745613BD-65EF-4168-8B23-6C1B2D67B06F}">
      <dgm:prSet/>
      <dgm:spPr/>
      <dgm:t>
        <a:bodyPr/>
        <a:lstStyle/>
        <a:p>
          <a:endParaRPr lang="en-US"/>
        </a:p>
      </dgm:t>
    </dgm:pt>
    <dgm:pt modelId="{40D7C104-87D0-485F-9F7F-BC661A910DCF}">
      <dgm:prSet/>
      <dgm:spPr/>
      <dgm:t>
        <a:bodyPr/>
        <a:lstStyle/>
        <a:p>
          <a:r>
            <a:rPr lang="en-US" b="1" i="0" baseline="0" dirty="0"/>
            <a:t>Socratic Questions</a:t>
          </a:r>
          <a:r>
            <a:rPr lang="en-US" b="0" i="0" baseline="0" dirty="0"/>
            <a:t>  </a:t>
          </a:r>
          <a:br>
            <a:rPr lang="en-US" b="0" i="0" baseline="0" dirty="0"/>
          </a:br>
          <a:r>
            <a:rPr lang="en-US" b="0" i="1" baseline="0" dirty="0"/>
            <a:t>What alternatives did you consider?</a:t>
          </a:r>
          <a:endParaRPr lang="en-US" dirty="0"/>
        </a:p>
      </dgm:t>
    </dgm:pt>
    <dgm:pt modelId="{DDE6AAE6-1284-4817-8B58-F4E7141F1679}" type="parTrans" cxnId="{D5B81F08-D5EE-4B36-A1AB-0FC3A2E5A315}">
      <dgm:prSet/>
      <dgm:spPr/>
      <dgm:t>
        <a:bodyPr/>
        <a:lstStyle/>
        <a:p>
          <a:endParaRPr lang="en-US"/>
        </a:p>
      </dgm:t>
    </dgm:pt>
    <dgm:pt modelId="{82325FA0-DCE6-423C-A184-EEED33808888}" type="sibTrans" cxnId="{D5B81F08-D5EE-4B36-A1AB-0FC3A2E5A315}">
      <dgm:prSet/>
      <dgm:spPr/>
      <dgm:t>
        <a:bodyPr/>
        <a:lstStyle/>
        <a:p>
          <a:endParaRPr lang="en-US"/>
        </a:p>
      </dgm:t>
    </dgm:pt>
    <dgm:pt modelId="{77C6BE0B-0DA1-4E91-AA61-8033CAB7D031}">
      <dgm:prSet/>
      <dgm:spPr/>
      <dgm:t>
        <a:bodyPr/>
        <a:lstStyle/>
        <a:p>
          <a:r>
            <a:rPr lang="en-US" b="1" i="0" baseline="0" dirty="0"/>
            <a:t>Open Questions</a:t>
          </a:r>
          <a:r>
            <a:rPr lang="en-US" b="0" i="0" baseline="0" dirty="0"/>
            <a:t>  </a:t>
          </a:r>
          <a:br>
            <a:rPr lang="en-US" b="0" i="0" baseline="0" dirty="0"/>
          </a:br>
          <a:r>
            <a:rPr lang="en-US" b="0" i="1" baseline="0" dirty="0"/>
            <a:t>What attracted you to this role?</a:t>
          </a:r>
          <a:endParaRPr lang="en-US" dirty="0"/>
        </a:p>
      </dgm:t>
    </dgm:pt>
    <dgm:pt modelId="{361CC703-4C0D-423F-90E7-496033610998}" type="parTrans" cxnId="{09D5DA8E-AEC0-44D1-B28F-DB300C241E2F}">
      <dgm:prSet/>
      <dgm:spPr/>
      <dgm:t>
        <a:bodyPr/>
        <a:lstStyle/>
        <a:p>
          <a:endParaRPr lang="en-US"/>
        </a:p>
      </dgm:t>
    </dgm:pt>
    <dgm:pt modelId="{1E9AFB4D-AE53-4B6B-BA8E-162D294C87D5}" type="sibTrans" cxnId="{09D5DA8E-AEC0-44D1-B28F-DB300C241E2F}">
      <dgm:prSet/>
      <dgm:spPr/>
      <dgm:t>
        <a:bodyPr/>
        <a:lstStyle/>
        <a:p>
          <a:endParaRPr lang="en-US"/>
        </a:p>
      </dgm:t>
    </dgm:pt>
    <dgm:pt modelId="{E9AE6317-1A4E-4C16-8F42-1E165A3268A1}">
      <dgm:prSet/>
      <dgm:spPr/>
      <dgm:t>
        <a:bodyPr/>
        <a:lstStyle/>
        <a:p>
          <a:r>
            <a:rPr lang="en-US" b="0" i="0" baseline="0"/>
            <a:t>Avoid </a:t>
          </a:r>
          <a:r>
            <a:rPr lang="en-US" b="1" i="0" baseline="0"/>
            <a:t>Leading Questions</a:t>
          </a:r>
          <a:r>
            <a:rPr lang="en-US" b="0" i="0" baseline="0"/>
            <a:t>, which may suggest preferred answers.</a:t>
          </a:r>
          <a:endParaRPr lang="en-US"/>
        </a:p>
      </dgm:t>
    </dgm:pt>
    <dgm:pt modelId="{5B6F62CC-B239-45DA-8C12-E743E818FA32}" type="parTrans" cxnId="{3B627AD5-7B21-4E4F-AE6B-88F168952DAA}">
      <dgm:prSet/>
      <dgm:spPr/>
      <dgm:t>
        <a:bodyPr/>
        <a:lstStyle/>
        <a:p>
          <a:endParaRPr lang="en-US"/>
        </a:p>
      </dgm:t>
    </dgm:pt>
    <dgm:pt modelId="{5456E252-B1ED-4F3D-823C-890C69E78527}" type="sibTrans" cxnId="{3B627AD5-7B21-4E4F-AE6B-88F168952DAA}">
      <dgm:prSet/>
      <dgm:spPr/>
      <dgm:t>
        <a:bodyPr/>
        <a:lstStyle/>
        <a:p>
          <a:endParaRPr lang="en-US"/>
        </a:p>
      </dgm:t>
    </dgm:pt>
    <dgm:pt modelId="{2E3A48CD-0B1A-4D37-8399-0A179AAC00B2}" type="pres">
      <dgm:prSet presAssocID="{92364997-734B-4777-BCB6-85542C363A79}" presName="outerComposite" presStyleCnt="0">
        <dgm:presLayoutVars>
          <dgm:chMax val="5"/>
          <dgm:dir/>
          <dgm:resizeHandles val="exact"/>
        </dgm:presLayoutVars>
      </dgm:prSet>
      <dgm:spPr/>
    </dgm:pt>
    <dgm:pt modelId="{ED6EFAF3-0DD9-40D5-8020-B7F1604CAFE2}" type="pres">
      <dgm:prSet presAssocID="{92364997-734B-4777-BCB6-85542C363A79}" presName="dummyMaxCanvas" presStyleCnt="0">
        <dgm:presLayoutVars/>
      </dgm:prSet>
      <dgm:spPr/>
    </dgm:pt>
    <dgm:pt modelId="{543EA657-4D99-483C-A9B1-AEBCE96D0956}" type="pres">
      <dgm:prSet presAssocID="{92364997-734B-4777-BCB6-85542C363A79}" presName="FourNodes_1" presStyleLbl="node1" presStyleIdx="0" presStyleCnt="4">
        <dgm:presLayoutVars>
          <dgm:bulletEnabled val="1"/>
        </dgm:presLayoutVars>
      </dgm:prSet>
      <dgm:spPr/>
    </dgm:pt>
    <dgm:pt modelId="{0D273362-D927-4030-B7A5-54D8023C0CBD}" type="pres">
      <dgm:prSet presAssocID="{92364997-734B-4777-BCB6-85542C363A79}" presName="FourNodes_2" presStyleLbl="node1" presStyleIdx="1" presStyleCnt="4">
        <dgm:presLayoutVars>
          <dgm:bulletEnabled val="1"/>
        </dgm:presLayoutVars>
      </dgm:prSet>
      <dgm:spPr/>
    </dgm:pt>
    <dgm:pt modelId="{C2D858CD-B3C9-40A9-9235-1ADFA04AB7D1}" type="pres">
      <dgm:prSet presAssocID="{92364997-734B-4777-BCB6-85542C363A79}" presName="FourNodes_3" presStyleLbl="node1" presStyleIdx="2" presStyleCnt="4">
        <dgm:presLayoutVars>
          <dgm:bulletEnabled val="1"/>
        </dgm:presLayoutVars>
      </dgm:prSet>
      <dgm:spPr/>
    </dgm:pt>
    <dgm:pt modelId="{8EC6C39C-B8E7-4A2F-82FD-3DF92E30B012}" type="pres">
      <dgm:prSet presAssocID="{92364997-734B-4777-BCB6-85542C363A79}" presName="FourNodes_4" presStyleLbl="node1" presStyleIdx="3" presStyleCnt="4">
        <dgm:presLayoutVars>
          <dgm:bulletEnabled val="1"/>
        </dgm:presLayoutVars>
      </dgm:prSet>
      <dgm:spPr/>
    </dgm:pt>
    <dgm:pt modelId="{B291F81D-2F09-4BC7-97C2-CC2F5A21A9AA}" type="pres">
      <dgm:prSet presAssocID="{92364997-734B-4777-BCB6-85542C363A79}" presName="FourConn_1-2" presStyleLbl="fgAccFollowNode1" presStyleIdx="0" presStyleCnt="3">
        <dgm:presLayoutVars>
          <dgm:bulletEnabled val="1"/>
        </dgm:presLayoutVars>
      </dgm:prSet>
      <dgm:spPr/>
    </dgm:pt>
    <dgm:pt modelId="{24074E88-AE90-49F3-B1C4-A89B8EB42F57}" type="pres">
      <dgm:prSet presAssocID="{92364997-734B-4777-BCB6-85542C363A79}" presName="FourConn_2-3" presStyleLbl="fgAccFollowNode1" presStyleIdx="1" presStyleCnt="3">
        <dgm:presLayoutVars>
          <dgm:bulletEnabled val="1"/>
        </dgm:presLayoutVars>
      </dgm:prSet>
      <dgm:spPr/>
    </dgm:pt>
    <dgm:pt modelId="{649208AE-6B86-44F2-91A2-A799A363FD54}" type="pres">
      <dgm:prSet presAssocID="{92364997-734B-4777-BCB6-85542C363A79}" presName="FourConn_3-4" presStyleLbl="fgAccFollowNode1" presStyleIdx="2" presStyleCnt="3">
        <dgm:presLayoutVars>
          <dgm:bulletEnabled val="1"/>
        </dgm:presLayoutVars>
      </dgm:prSet>
      <dgm:spPr/>
    </dgm:pt>
    <dgm:pt modelId="{5529A5EB-DB42-487A-BDCA-A3682074B4AA}" type="pres">
      <dgm:prSet presAssocID="{92364997-734B-4777-BCB6-85542C363A79}" presName="FourNodes_1_text" presStyleLbl="node1" presStyleIdx="3" presStyleCnt="4">
        <dgm:presLayoutVars>
          <dgm:bulletEnabled val="1"/>
        </dgm:presLayoutVars>
      </dgm:prSet>
      <dgm:spPr/>
    </dgm:pt>
    <dgm:pt modelId="{529158E0-8549-4891-BBEB-64453F0AA69F}" type="pres">
      <dgm:prSet presAssocID="{92364997-734B-4777-BCB6-85542C363A79}" presName="FourNodes_2_text" presStyleLbl="node1" presStyleIdx="3" presStyleCnt="4">
        <dgm:presLayoutVars>
          <dgm:bulletEnabled val="1"/>
        </dgm:presLayoutVars>
      </dgm:prSet>
      <dgm:spPr/>
    </dgm:pt>
    <dgm:pt modelId="{7E0D3ACD-FF7C-435D-9750-EEF59112ECD2}" type="pres">
      <dgm:prSet presAssocID="{92364997-734B-4777-BCB6-85542C363A79}" presName="FourNodes_3_text" presStyleLbl="node1" presStyleIdx="3" presStyleCnt="4">
        <dgm:presLayoutVars>
          <dgm:bulletEnabled val="1"/>
        </dgm:presLayoutVars>
      </dgm:prSet>
      <dgm:spPr/>
    </dgm:pt>
    <dgm:pt modelId="{FC4D925E-5B76-4373-9A6B-685711E1F3B9}" type="pres">
      <dgm:prSet presAssocID="{92364997-734B-4777-BCB6-85542C363A7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5B81F08-D5EE-4B36-A1AB-0FC3A2E5A315}" srcId="{92364997-734B-4777-BCB6-85542C363A79}" destId="{40D7C104-87D0-485F-9F7F-BC661A910DCF}" srcOrd="1" destOrd="0" parTransId="{DDE6AAE6-1284-4817-8B58-F4E7141F1679}" sibTransId="{82325FA0-DCE6-423C-A184-EEED33808888}"/>
    <dgm:cxn modelId="{EE1AE31D-B1DC-464E-88D4-2F60200E55FC}" type="presOf" srcId="{BF0F5D90-84B6-4EBF-8724-3AC732FA5F70}" destId="{B291F81D-2F09-4BC7-97C2-CC2F5A21A9AA}" srcOrd="0" destOrd="0" presId="urn:microsoft.com/office/officeart/2005/8/layout/vProcess5"/>
    <dgm:cxn modelId="{4BEEE423-D713-4C6B-A862-4CB65AA09E80}" type="presOf" srcId="{E9AE6317-1A4E-4C16-8F42-1E165A3268A1}" destId="{8EC6C39C-B8E7-4A2F-82FD-3DF92E30B012}" srcOrd="0" destOrd="0" presId="urn:microsoft.com/office/officeart/2005/8/layout/vProcess5"/>
    <dgm:cxn modelId="{03BF5733-7EDD-48FB-B16D-222240324FC2}" type="presOf" srcId="{1E9AFB4D-AE53-4B6B-BA8E-162D294C87D5}" destId="{649208AE-6B86-44F2-91A2-A799A363FD54}" srcOrd="0" destOrd="0" presId="urn:microsoft.com/office/officeart/2005/8/layout/vProcess5"/>
    <dgm:cxn modelId="{2BAFCC3E-2C13-40D9-81CA-AE58BBB2A8A9}" type="presOf" srcId="{77C6BE0B-0DA1-4E91-AA61-8033CAB7D031}" destId="{C2D858CD-B3C9-40A9-9235-1ADFA04AB7D1}" srcOrd="0" destOrd="0" presId="urn:microsoft.com/office/officeart/2005/8/layout/vProcess5"/>
    <dgm:cxn modelId="{6AE5CD4C-468C-4E31-B9F6-1F2895317230}" type="presOf" srcId="{944B6845-6A2C-4264-8FBD-46760293F7FE}" destId="{543EA657-4D99-483C-A9B1-AEBCE96D0956}" srcOrd="0" destOrd="0" presId="urn:microsoft.com/office/officeart/2005/8/layout/vProcess5"/>
    <dgm:cxn modelId="{2B29576D-A24E-4447-B9C6-A9CA602DF2E9}" type="presOf" srcId="{82325FA0-DCE6-423C-A184-EEED33808888}" destId="{24074E88-AE90-49F3-B1C4-A89B8EB42F57}" srcOrd="0" destOrd="0" presId="urn:microsoft.com/office/officeart/2005/8/layout/vProcess5"/>
    <dgm:cxn modelId="{09D5DA8E-AEC0-44D1-B28F-DB300C241E2F}" srcId="{92364997-734B-4777-BCB6-85542C363A79}" destId="{77C6BE0B-0DA1-4E91-AA61-8033CAB7D031}" srcOrd="2" destOrd="0" parTransId="{361CC703-4C0D-423F-90E7-496033610998}" sibTransId="{1E9AFB4D-AE53-4B6B-BA8E-162D294C87D5}"/>
    <dgm:cxn modelId="{27EF929C-3057-4D84-A6AD-945EEC860457}" type="presOf" srcId="{77C6BE0B-0DA1-4E91-AA61-8033CAB7D031}" destId="{7E0D3ACD-FF7C-435D-9750-EEF59112ECD2}" srcOrd="1" destOrd="0" presId="urn:microsoft.com/office/officeart/2005/8/layout/vProcess5"/>
    <dgm:cxn modelId="{E652D99D-7EC6-442E-B83A-6B5F32AD79FF}" type="presOf" srcId="{92364997-734B-4777-BCB6-85542C363A79}" destId="{2E3A48CD-0B1A-4D37-8399-0A179AAC00B2}" srcOrd="0" destOrd="0" presId="urn:microsoft.com/office/officeart/2005/8/layout/vProcess5"/>
    <dgm:cxn modelId="{745613BD-65EF-4168-8B23-6C1B2D67B06F}" srcId="{92364997-734B-4777-BCB6-85542C363A79}" destId="{944B6845-6A2C-4264-8FBD-46760293F7FE}" srcOrd="0" destOrd="0" parTransId="{43ACBBC2-40AC-4352-B049-0851F18B77FB}" sibTransId="{BF0F5D90-84B6-4EBF-8724-3AC732FA5F70}"/>
    <dgm:cxn modelId="{D27168BF-6478-43C0-9F67-16D378A15878}" type="presOf" srcId="{E9AE6317-1A4E-4C16-8F42-1E165A3268A1}" destId="{FC4D925E-5B76-4373-9A6B-685711E1F3B9}" srcOrd="1" destOrd="0" presId="urn:microsoft.com/office/officeart/2005/8/layout/vProcess5"/>
    <dgm:cxn modelId="{195728C3-A421-499E-95DE-70C6AD4C9CA0}" type="presOf" srcId="{40D7C104-87D0-485F-9F7F-BC661A910DCF}" destId="{0D273362-D927-4030-B7A5-54D8023C0CBD}" srcOrd="0" destOrd="0" presId="urn:microsoft.com/office/officeart/2005/8/layout/vProcess5"/>
    <dgm:cxn modelId="{0B2CAFCC-DB73-499C-9712-4351C7708660}" type="presOf" srcId="{40D7C104-87D0-485F-9F7F-BC661A910DCF}" destId="{529158E0-8549-4891-BBEB-64453F0AA69F}" srcOrd="1" destOrd="0" presId="urn:microsoft.com/office/officeart/2005/8/layout/vProcess5"/>
    <dgm:cxn modelId="{3B627AD5-7B21-4E4F-AE6B-88F168952DAA}" srcId="{92364997-734B-4777-BCB6-85542C363A79}" destId="{E9AE6317-1A4E-4C16-8F42-1E165A3268A1}" srcOrd="3" destOrd="0" parTransId="{5B6F62CC-B239-45DA-8C12-E743E818FA32}" sibTransId="{5456E252-B1ED-4F3D-823C-890C69E78527}"/>
    <dgm:cxn modelId="{AD8766FE-4B50-4623-911B-36C4447568CC}" type="presOf" srcId="{944B6845-6A2C-4264-8FBD-46760293F7FE}" destId="{5529A5EB-DB42-487A-BDCA-A3682074B4AA}" srcOrd="1" destOrd="0" presId="urn:microsoft.com/office/officeart/2005/8/layout/vProcess5"/>
    <dgm:cxn modelId="{0E18F421-3AF2-4384-9753-667951BE20F1}" type="presParOf" srcId="{2E3A48CD-0B1A-4D37-8399-0A179AAC00B2}" destId="{ED6EFAF3-0DD9-40D5-8020-B7F1604CAFE2}" srcOrd="0" destOrd="0" presId="urn:microsoft.com/office/officeart/2005/8/layout/vProcess5"/>
    <dgm:cxn modelId="{C5AA7AF2-F428-4001-B7A2-9CC299EC9028}" type="presParOf" srcId="{2E3A48CD-0B1A-4D37-8399-0A179AAC00B2}" destId="{543EA657-4D99-483C-A9B1-AEBCE96D0956}" srcOrd="1" destOrd="0" presId="urn:microsoft.com/office/officeart/2005/8/layout/vProcess5"/>
    <dgm:cxn modelId="{4AAF9FB3-784A-480A-BCCF-67D519941751}" type="presParOf" srcId="{2E3A48CD-0B1A-4D37-8399-0A179AAC00B2}" destId="{0D273362-D927-4030-B7A5-54D8023C0CBD}" srcOrd="2" destOrd="0" presId="urn:microsoft.com/office/officeart/2005/8/layout/vProcess5"/>
    <dgm:cxn modelId="{7B54F4BF-0023-4BD8-974D-8FD3280C5225}" type="presParOf" srcId="{2E3A48CD-0B1A-4D37-8399-0A179AAC00B2}" destId="{C2D858CD-B3C9-40A9-9235-1ADFA04AB7D1}" srcOrd="3" destOrd="0" presId="urn:microsoft.com/office/officeart/2005/8/layout/vProcess5"/>
    <dgm:cxn modelId="{855BDE7B-690D-4BF5-9F84-6A2C030AAD25}" type="presParOf" srcId="{2E3A48CD-0B1A-4D37-8399-0A179AAC00B2}" destId="{8EC6C39C-B8E7-4A2F-82FD-3DF92E30B012}" srcOrd="4" destOrd="0" presId="urn:microsoft.com/office/officeart/2005/8/layout/vProcess5"/>
    <dgm:cxn modelId="{A260CAE4-D399-4AA9-8119-ED43D7BACEA7}" type="presParOf" srcId="{2E3A48CD-0B1A-4D37-8399-0A179AAC00B2}" destId="{B291F81D-2F09-4BC7-97C2-CC2F5A21A9AA}" srcOrd="5" destOrd="0" presId="urn:microsoft.com/office/officeart/2005/8/layout/vProcess5"/>
    <dgm:cxn modelId="{F0A8E8F7-5ADA-4ECB-9CE5-08FA5FC6D33A}" type="presParOf" srcId="{2E3A48CD-0B1A-4D37-8399-0A179AAC00B2}" destId="{24074E88-AE90-49F3-B1C4-A89B8EB42F57}" srcOrd="6" destOrd="0" presId="urn:microsoft.com/office/officeart/2005/8/layout/vProcess5"/>
    <dgm:cxn modelId="{A8F2E671-CE7A-4DEA-9296-E5E8D0F27A70}" type="presParOf" srcId="{2E3A48CD-0B1A-4D37-8399-0A179AAC00B2}" destId="{649208AE-6B86-44F2-91A2-A799A363FD54}" srcOrd="7" destOrd="0" presId="urn:microsoft.com/office/officeart/2005/8/layout/vProcess5"/>
    <dgm:cxn modelId="{D720D57A-13DD-45F2-9B0B-86B8BBF64EC1}" type="presParOf" srcId="{2E3A48CD-0B1A-4D37-8399-0A179AAC00B2}" destId="{5529A5EB-DB42-487A-BDCA-A3682074B4AA}" srcOrd="8" destOrd="0" presId="urn:microsoft.com/office/officeart/2005/8/layout/vProcess5"/>
    <dgm:cxn modelId="{58F524B8-3BDD-4AED-AC61-AE690D808190}" type="presParOf" srcId="{2E3A48CD-0B1A-4D37-8399-0A179AAC00B2}" destId="{529158E0-8549-4891-BBEB-64453F0AA69F}" srcOrd="9" destOrd="0" presId="urn:microsoft.com/office/officeart/2005/8/layout/vProcess5"/>
    <dgm:cxn modelId="{3778E759-101B-4D53-9CFE-B9992E66DB9E}" type="presParOf" srcId="{2E3A48CD-0B1A-4D37-8399-0A179AAC00B2}" destId="{7E0D3ACD-FF7C-435D-9750-EEF59112ECD2}" srcOrd="10" destOrd="0" presId="urn:microsoft.com/office/officeart/2005/8/layout/vProcess5"/>
    <dgm:cxn modelId="{5FB08789-AD29-4446-A20D-E4609CD7FC6D}" type="presParOf" srcId="{2E3A48CD-0B1A-4D37-8399-0A179AAC00B2}" destId="{FC4D925E-5B76-4373-9A6B-685711E1F3B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A9B4987-3A16-4F6A-A166-9C5547E1D454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6BD9808-B6D8-4D15-BED3-4541D054E9B9}">
      <dgm:prSet/>
      <dgm:spPr/>
      <dgm:t>
        <a:bodyPr/>
        <a:lstStyle/>
        <a:p>
          <a:r>
            <a:rPr lang="en-GB" dirty="0"/>
            <a:t>Pros:</a:t>
          </a:r>
          <a:br>
            <a:rPr lang="en-GB" dirty="0"/>
          </a:br>
          <a:r>
            <a:rPr lang="en-GB" dirty="0"/>
            <a:t> Builds stronger rapport</a:t>
          </a:r>
          <a:br>
            <a:rPr lang="en-GB" dirty="0"/>
          </a:br>
          <a:r>
            <a:rPr lang="en-GB" dirty="0"/>
            <a:t> Allows observation of body language</a:t>
          </a:r>
          <a:br>
            <a:rPr lang="en-GB" dirty="0"/>
          </a:br>
          <a:r>
            <a:rPr lang="en-GB" dirty="0"/>
            <a:t> Suitable for assessing interpersonal and leadership skills</a:t>
          </a:r>
          <a:endParaRPr lang="en-US" dirty="0"/>
        </a:p>
      </dgm:t>
    </dgm:pt>
    <dgm:pt modelId="{46EB9A0F-3622-473E-B6EE-CBAEF99C60CA}" type="parTrans" cxnId="{97DCD0FB-66EF-4AB9-972D-22E77310819D}">
      <dgm:prSet/>
      <dgm:spPr/>
      <dgm:t>
        <a:bodyPr/>
        <a:lstStyle/>
        <a:p>
          <a:endParaRPr lang="en-US"/>
        </a:p>
      </dgm:t>
    </dgm:pt>
    <dgm:pt modelId="{473967D1-4AF8-46BE-8C8D-50812517B255}" type="sibTrans" cxnId="{97DCD0FB-66EF-4AB9-972D-22E77310819D}">
      <dgm:prSet/>
      <dgm:spPr/>
      <dgm:t>
        <a:bodyPr/>
        <a:lstStyle/>
        <a:p>
          <a:endParaRPr lang="en-US"/>
        </a:p>
      </dgm:t>
    </dgm:pt>
    <dgm:pt modelId="{1E3DD99D-DECE-4249-A8D3-6746120AA897}">
      <dgm:prSet/>
      <dgm:spPr/>
      <dgm:t>
        <a:bodyPr/>
        <a:lstStyle/>
        <a:p>
          <a:r>
            <a:rPr lang="en-GB" dirty="0"/>
            <a:t>Cons:</a:t>
          </a:r>
          <a:br>
            <a:rPr lang="en-GB" dirty="0"/>
          </a:br>
          <a:r>
            <a:rPr lang="en-GB" dirty="0"/>
            <a:t> Time-consuming</a:t>
          </a:r>
          <a:br>
            <a:rPr lang="en-GB" dirty="0"/>
          </a:br>
          <a:r>
            <a:rPr lang="en-GB" dirty="0"/>
            <a:t> May involve travel or scheduling delays</a:t>
          </a:r>
          <a:endParaRPr lang="en-US" dirty="0"/>
        </a:p>
      </dgm:t>
    </dgm:pt>
    <dgm:pt modelId="{5F88440C-2DEC-4F4C-88B7-4F0B5CAB4C2D}" type="parTrans" cxnId="{5FAD696E-8EAF-42F5-A75C-0FEE8671570E}">
      <dgm:prSet/>
      <dgm:spPr/>
      <dgm:t>
        <a:bodyPr/>
        <a:lstStyle/>
        <a:p>
          <a:endParaRPr lang="en-US"/>
        </a:p>
      </dgm:t>
    </dgm:pt>
    <dgm:pt modelId="{AFB4E73E-644D-4B33-89A1-4713FFD4B659}" type="sibTrans" cxnId="{5FAD696E-8EAF-42F5-A75C-0FEE8671570E}">
      <dgm:prSet/>
      <dgm:spPr/>
      <dgm:t>
        <a:bodyPr/>
        <a:lstStyle/>
        <a:p>
          <a:endParaRPr lang="en-US"/>
        </a:p>
      </dgm:t>
    </dgm:pt>
    <dgm:pt modelId="{CAD4B258-307C-4979-B3D6-E42A569C539A}" type="pres">
      <dgm:prSet presAssocID="{CA9B4987-3A16-4F6A-A166-9C5547E1D454}" presName="Name0" presStyleCnt="0">
        <dgm:presLayoutVars>
          <dgm:dir/>
          <dgm:animLvl val="lvl"/>
          <dgm:resizeHandles val="exact"/>
        </dgm:presLayoutVars>
      </dgm:prSet>
      <dgm:spPr/>
    </dgm:pt>
    <dgm:pt modelId="{BEE94219-C351-4007-9027-7649DF5BE5F2}" type="pres">
      <dgm:prSet presAssocID="{1E3DD99D-DECE-4249-A8D3-6746120AA897}" presName="boxAndChildren" presStyleCnt="0"/>
      <dgm:spPr/>
    </dgm:pt>
    <dgm:pt modelId="{74999AF2-779A-45B3-A2A9-0F3E0DA37F21}" type="pres">
      <dgm:prSet presAssocID="{1E3DD99D-DECE-4249-A8D3-6746120AA897}" presName="parentTextBox" presStyleLbl="node1" presStyleIdx="0" presStyleCnt="2"/>
      <dgm:spPr/>
    </dgm:pt>
    <dgm:pt modelId="{B2D9939D-278C-4F4A-B161-338559F52D05}" type="pres">
      <dgm:prSet presAssocID="{473967D1-4AF8-46BE-8C8D-50812517B255}" presName="sp" presStyleCnt="0"/>
      <dgm:spPr/>
    </dgm:pt>
    <dgm:pt modelId="{0CAADAD6-43BD-43C3-9821-11EA68BE1BCF}" type="pres">
      <dgm:prSet presAssocID="{46BD9808-B6D8-4D15-BED3-4541D054E9B9}" presName="arrowAndChildren" presStyleCnt="0"/>
      <dgm:spPr/>
    </dgm:pt>
    <dgm:pt modelId="{1A6F1F07-CFD4-4463-8ABA-7F0E4A36FF0D}" type="pres">
      <dgm:prSet presAssocID="{46BD9808-B6D8-4D15-BED3-4541D054E9B9}" presName="parentTextArrow" presStyleLbl="node1" presStyleIdx="1" presStyleCnt="2"/>
      <dgm:spPr/>
    </dgm:pt>
  </dgm:ptLst>
  <dgm:cxnLst>
    <dgm:cxn modelId="{12F33200-5975-4EBF-A3EC-AFE1D61953E1}" type="presOf" srcId="{46BD9808-B6D8-4D15-BED3-4541D054E9B9}" destId="{1A6F1F07-CFD4-4463-8ABA-7F0E4A36FF0D}" srcOrd="0" destOrd="0" presId="urn:microsoft.com/office/officeart/2005/8/layout/process4"/>
    <dgm:cxn modelId="{5FAD696E-8EAF-42F5-A75C-0FEE8671570E}" srcId="{CA9B4987-3A16-4F6A-A166-9C5547E1D454}" destId="{1E3DD99D-DECE-4249-A8D3-6746120AA897}" srcOrd="1" destOrd="0" parTransId="{5F88440C-2DEC-4F4C-88B7-4F0B5CAB4C2D}" sibTransId="{AFB4E73E-644D-4B33-89A1-4713FFD4B659}"/>
    <dgm:cxn modelId="{173D82C0-B47E-4276-BDF1-068E6CED70FB}" type="presOf" srcId="{CA9B4987-3A16-4F6A-A166-9C5547E1D454}" destId="{CAD4B258-307C-4979-B3D6-E42A569C539A}" srcOrd="0" destOrd="0" presId="urn:microsoft.com/office/officeart/2005/8/layout/process4"/>
    <dgm:cxn modelId="{FFE93AE8-FEDF-4C30-BB17-875E03843EE3}" type="presOf" srcId="{1E3DD99D-DECE-4249-A8D3-6746120AA897}" destId="{74999AF2-779A-45B3-A2A9-0F3E0DA37F21}" srcOrd="0" destOrd="0" presId="urn:microsoft.com/office/officeart/2005/8/layout/process4"/>
    <dgm:cxn modelId="{97DCD0FB-66EF-4AB9-972D-22E77310819D}" srcId="{CA9B4987-3A16-4F6A-A166-9C5547E1D454}" destId="{46BD9808-B6D8-4D15-BED3-4541D054E9B9}" srcOrd="0" destOrd="0" parTransId="{46EB9A0F-3622-473E-B6EE-CBAEF99C60CA}" sibTransId="{473967D1-4AF8-46BE-8C8D-50812517B255}"/>
    <dgm:cxn modelId="{4819633E-2629-49F6-9764-B14072ABE042}" type="presParOf" srcId="{CAD4B258-307C-4979-B3D6-E42A569C539A}" destId="{BEE94219-C351-4007-9027-7649DF5BE5F2}" srcOrd="0" destOrd="0" presId="urn:microsoft.com/office/officeart/2005/8/layout/process4"/>
    <dgm:cxn modelId="{8C14499E-8746-4E02-97B8-F0EBC45A533E}" type="presParOf" srcId="{BEE94219-C351-4007-9027-7649DF5BE5F2}" destId="{74999AF2-779A-45B3-A2A9-0F3E0DA37F21}" srcOrd="0" destOrd="0" presId="urn:microsoft.com/office/officeart/2005/8/layout/process4"/>
    <dgm:cxn modelId="{20B17DD5-110F-4A46-A398-5479441A17F0}" type="presParOf" srcId="{CAD4B258-307C-4979-B3D6-E42A569C539A}" destId="{B2D9939D-278C-4F4A-B161-338559F52D05}" srcOrd="1" destOrd="0" presId="urn:microsoft.com/office/officeart/2005/8/layout/process4"/>
    <dgm:cxn modelId="{E990684C-D2AC-45D3-8337-4F26330CCE61}" type="presParOf" srcId="{CAD4B258-307C-4979-B3D6-E42A569C539A}" destId="{0CAADAD6-43BD-43C3-9821-11EA68BE1BCF}" srcOrd="2" destOrd="0" presId="urn:microsoft.com/office/officeart/2005/8/layout/process4"/>
    <dgm:cxn modelId="{8918AF8E-9DDB-4F88-B188-B0BA45A07DBC}" type="presParOf" srcId="{0CAADAD6-43BD-43C3-9821-11EA68BE1BCF}" destId="{1A6F1F07-CFD4-4463-8ABA-7F0E4A36FF0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7FF2314-A0AD-42AA-8F1D-EA77CE719AB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E177A70-3BAB-4B8B-8B14-01147256ADAA}">
      <dgm:prSet/>
      <dgm:spPr/>
      <dgm:t>
        <a:bodyPr/>
        <a:lstStyle/>
        <a:p>
          <a:r>
            <a:rPr lang="en-GB" dirty="0"/>
            <a:t>Pros:</a:t>
          </a:r>
          <a:br>
            <a:rPr lang="en-GB" dirty="0"/>
          </a:br>
          <a:r>
            <a:rPr lang="en-GB" dirty="0"/>
            <a:t> More flexible and cost-effective</a:t>
          </a:r>
          <a:br>
            <a:rPr lang="en-GB" dirty="0"/>
          </a:br>
          <a:r>
            <a:rPr lang="en-GB" dirty="0"/>
            <a:t> Faster to schedule</a:t>
          </a:r>
          <a:br>
            <a:rPr lang="en-GB" dirty="0"/>
          </a:br>
          <a:r>
            <a:rPr lang="en-GB" dirty="0"/>
            <a:t>Convenient for candidates</a:t>
          </a:r>
          <a:endParaRPr lang="en-US" dirty="0"/>
        </a:p>
      </dgm:t>
    </dgm:pt>
    <dgm:pt modelId="{A1813A26-3CD1-450C-8A40-A71857E5F662}" type="parTrans" cxnId="{0675D3DA-46F7-48B1-8603-CB9B7D1B4A74}">
      <dgm:prSet/>
      <dgm:spPr/>
      <dgm:t>
        <a:bodyPr/>
        <a:lstStyle/>
        <a:p>
          <a:endParaRPr lang="en-US"/>
        </a:p>
      </dgm:t>
    </dgm:pt>
    <dgm:pt modelId="{CE1BF22A-C28D-43B5-8F95-EAB956E32065}" type="sibTrans" cxnId="{0675D3DA-46F7-48B1-8603-CB9B7D1B4A74}">
      <dgm:prSet/>
      <dgm:spPr/>
      <dgm:t>
        <a:bodyPr/>
        <a:lstStyle/>
        <a:p>
          <a:endParaRPr lang="en-US"/>
        </a:p>
      </dgm:t>
    </dgm:pt>
    <dgm:pt modelId="{053A2797-FBDD-4096-8957-0E6E61595652}">
      <dgm:prSet/>
      <dgm:spPr/>
      <dgm:t>
        <a:bodyPr/>
        <a:lstStyle/>
        <a:p>
          <a:r>
            <a:rPr lang="en-GB" dirty="0"/>
            <a:t>Cons:</a:t>
          </a:r>
          <a:br>
            <a:rPr lang="en-GB" dirty="0"/>
          </a:br>
          <a:r>
            <a:rPr lang="en-GB" dirty="0"/>
            <a:t> Technical issues may arise</a:t>
          </a:r>
          <a:br>
            <a:rPr lang="en-GB" dirty="0"/>
          </a:br>
          <a:r>
            <a:rPr lang="en-GB" dirty="0"/>
            <a:t> Limited body language cues</a:t>
          </a:r>
          <a:br>
            <a:rPr lang="en-GB" dirty="0"/>
          </a:br>
          <a:r>
            <a:rPr lang="en-GB" dirty="0"/>
            <a:t> Can feel less personal</a:t>
          </a:r>
          <a:endParaRPr lang="en-US" dirty="0"/>
        </a:p>
      </dgm:t>
    </dgm:pt>
    <dgm:pt modelId="{CF0BF8DF-5450-40EE-A54D-665E883C96F5}" type="parTrans" cxnId="{6914CAE1-563B-4406-BD41-3205BAD9CEC8}">
      <dgm:prSet/>
      <dgm:spPr/>
      <dgm:t>
        <a:bodyPr/>
        <a:lstStyle/>
        <a:p>
          <a:endParaRPr lang="en-US"/>
        </a:p>
      </dgm:t>
    </dgm:pt>
    <dgm:pt modelId="{E51C2FBA-50AC-4215-90B5-F7F19567BEBE}" type="sibTrans" cxnId="{6914CAE1-563B-4406-BD41-3205BAD9CEC8}">
      <dgm:prSet/>
      <dgm:spPr/>
      <dgm:t>
        <a:bodyPr/>
        <a:lstStyle/>
        <a:p>
          <a:endParaRPr lang="en-US"/>
        </a:p>
      </dgm:t>
    </dgm:pt>
    <dgm:pt modelId="{CEC91D5D-8648-40C6-A362-C4F40C8F2233}" type="pres">
      <dgm:prSet presAssocID="{F7FF2314-A0AD-42AA-8F1D-EA77CE719ABC}" presName="linear" presStyleCnt="0">
        <dgm:presLayoutVars>
          <dgm:animLvl val="lvl"/>
          <dgm:resizeHandles val="exact"/>
        </dgm:presLayoutVars>
      </dgm:prSet>
      <dgm:spPr/>
    </dgm:pt>
    <dgm:pt modelId="{04D61BC7-8D62-481F-9429-7D0C6C02AE79}" type="pres">
      <dgm:prSet presAssocID="{9E177A70-3BAB-4B8B-8B14-01147256ADA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7C368FE-919F-4340-A7CC-03147ABBAD4B}" type="pres">
      <dgm:prSet presAssocID="{CE1BF22A-C28D-43B5-8F95-EAB956E32065}" presName="spacer" presStyleCnt="0"/>
      <dgm:spPr/>
    </dgm:pt>
    <dgm:pt modelId="{4AB563BE-E594-4703-8B51-3D1440CDFAC6}" type="pres">
      <dgm:prSet presAssocID="{053A2797-FBDD-4096-8957-0E6E6159565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FB0805B-05F1-491F-8A69-6450D745AC62}" type="presOf" srcId="{053A2797-FBDD-4096-8957-0E6E61595652}" destId="{4AB563BE-E594-4703-8B51-3D1440CDFAC6}" srcOrd="0" destOrd="0" presId="urn:microsoft.com/office/officeart/2005/8/layout/vList2"/>
    <dgm:cxn modelId="{D7238564-E9B5-47AA-8116-B83E93EA62C0}" type="presOf" srcId="{9E177A70-3BAB-4B8B-8B14-01147256ADAA}" destId="{04D61BC7-8D62-481F-9429-7D0C6C02AE79}" srcOrd="0" destOrd="0" presId="urn:microsoft.com/office/officeart/2005/8/layout/vList2"/>
    <dgm:cxn modelId="{60D940C3-609D-428F-9661-F34CA0184A49}" type="presOf" srcId="{F7FF2314-A0AD-42AA-8F1D-EA77CE719ABC}" destId="{CEC91D5D-8648-40C6-A362-C4F40C8F2233}" srcOrd="0" destOrd="0" presId="urn:microsoft.com/office/officeart/2005/8/layout/vList2"/>
    <dgm:cxn modelId="{0675D3DA-46F7-48B1-8603-CB9B7D1B4A74}" srcId="{F7FF2314-A0AD-42AA-8F1D-EA77CE719ABC}" destId="{9E177A70-3BAB-4B8B-8B14-01147256ADAA}" srcOrd="0" destOrd="0" parTransId="{A1813A26-3CD1-450C-8A40-A71857E5F662}" sibTransId="{CE1BF22A-C28D-43B5-8F95-EAB956E32065}"/>
    <dgm:cxn modelId="{6914CAE1-563B-4406-BD41-3205BAD9CEC8}" srcId="{F7FF2314-A0AD-42AA-8F1D-EA77CE719ABC}" destId="{053A2797-FBDD-4096-8957-0E6E61595652}" srcOrd="1" destOrd="0" parTransId="{CF0BF8DF-5450-40EE-A54D-665E883C96F5}" sibTransId="{E51C2FBA-50AC-4215-90B5-F7F19567BEBE}"/>
    <dgm:cxn modelId="{3873DA70-4D08-4E3C-8D5B-A3D544996BFC}" type="presParOf" srcId="{CEC91D5D-8648-40C6-A362-C4F40C8F2233}" destId="{04D61BC7-8D62-481F-9429-7D0C6C02AE79}" srcOrd="0" destOrd="0" presId="urn:microsoft.com/office/officeart/2005/8/layout/vList2"/>
    <dgm:cxn modelId="{6A9CD655-743F-405F-84ED-9B03EC626B32}" type="presParOf" srcId="{CEC91D5D-8648-40C6-A362-C4F40C8F2233}" destId="{F7C368FE-919F-4340-A7CC-03147ABBAD4B}" srcOrd="1" destOrd="0" presId="urn:microsoft.com/office/officeart/2005/8/layout/vList2"/>
    <dgm:cxn modelId="{EEC430F5-7DAF-49D1-BFBF-E713AD044FAD}" type="presParOf" srcId="{CEC91D5D-8648-40C6-A362-C4F40C8F2233}" destId="{4AB563BE-E594-4703-8B51-3D1440CDFAC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07D7DB-22AB-4954-B1A7-FE757F76E8C2}">
      <dsp:nvSpPr>
        <dsp:cNvPr id="0" name=""/>
        <dsp:cNvSpPr/>
      </dsp:nvSpPr>
      <dsp:spPr>
        <a:xfrm>
          <a:off x="0" y="50837"/>
          <a:ext cx="6172199" cy="678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Company Introduction</a:t>
          </a:r>
          <a:endParaRPr lang="en-US" sz="2000" kern="1200"/>
        </a:p>
      </dsp:txBody>
      <dsp:txXfrm>
        <a:off x="33127" y="83964"/>
        <a:ext cx="6105945" cy="612346"/>
      </dsp:txXfrm>
    </dsp:sp>
    <dsp:sp modelId="{B3436448-2698-4875-934B-EFBC5EC18119}">
      <dsp:nvSpPr>
        <dsp:cNvPr id="0" name=""/>
        <dsp:cNvSpPr/>
      </dsp:nvSpPr>
      <dsp:spPr>
        <a:xfrm>
          <a:off x="0" y="787037"/>
          <a:ext cx="6172199" cy="678600"/>
        </a:xfrm>
        <a:prstGeom prst="roundRect">
          <a:avLst/>
        </a:prstGeom>
        <a:solidFill>
          <a:schemeClr val="accent2">
            <a:hueOff val="-260180"/>
            <a:satOff val="8146"/>
            <a:lumOff val="-25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Why Recruitment is Key</a:t>
          </a:r>
          <a:endParaRPr lang="en-US" sz="2000" kern="1200"/>
        </a:p>
      </dsp:txBody>
      <dsp:txXfrm>
        <a:off x="33127" y="820164"/>
        <a:ext cx="6105945" cy="612346"/>
      </dsp:txXfrm>
    </dsp:sp>
    <dsp:sp modelId="{53E944CA-2D51-468F-9C52-3F9D7B77CBE1}">
      <dsp:nvSpPr>
        <dsp:cNvPr id="0" name=""/>
        <dsp:cNvSpPr/>
      </dsp:nvSpPr>
      <dsp:spPr>
        <a:xfrm>
          <a:off x="0" y="1523237"/>
          <a:ext cx="6172199" cy="678600"/>
        </a:xfrm>
        <a:prstGeom prst="roundRect">
          <a:avLst/>
        </a:prstGeom>
        <a:solidFill>
          <a:schemeClr val="accent2">
            <a:hueOff val="-520360"/>
            <a:satOff val="16291"/>
            <a:lumOff val="-50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The Recruitment Process</a:t>
          </a:r>
          <a:endParaRPr lang="en-US" sz="2000" kern="1200"/>
        </a:p>
      </dsp:txBody>
      <dsp:txXfrm>
        <a:off x="33127" y="1556364"/>
        <a:ext cx="6105945" cy="612346"/>
      </dsp:txXfrm>
    </dsp:sp>
    <dsp:sp modelId="{02C3DE41-A486-4941-9B4C-C4B115300AF8}">
      <dsp:nvSpPr>
        <dsp:cNvPr id="0" name=""/>
        <dsp:cNvSpPr/>
      </dsp:nvSpPr>
      <dsp:spPr>
        <a:xfrm>
          <a:off x="0" y="2259437"/>
          <a:ext cx="6172199" cy="678600"/>
        </a:xfrm>
        <a:prstGeom prst="roundRect">
          <a:avLst/>
        </a:prstGeom>
        <a:solidFill>
          <a:schemeClr val="accent2">
            <a:hueOff val="-780540"/>
            <a:satOff val="24437"/>
            <a:lumOff val="-7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baseline="0"/>
            <a:t>I</a:t>
          </a:r>
          <a:r>
            <a:rPr lang="en-US" sz="2000" b="0" i="0" kern="1200" baseline="0"/>
            <a:t>nterview Methods</a:t>
          </a:r>
          <a:endParaRPr lang="en-US" sz="2000" kern="1200"/>
        </a:p>
      </dsp:txBody>
      <dsp:txXfrm>
        <a:off x="33127" y="2292564"/>
        <a:ext cx="6105945" cy="612346"/>
      </dsp:txXfrm>
    </dsp:sp>
    <dsp:sp modelId="{B4A6B618-6B54-4CB0-B824-7A2BFE930068}">
      <dsp:nvSpPr>
        <dsp:cNvPr id="0" name=""/>
        <dsp:cNvSpPr/>
      </dsp:nvSpPr>
      <dsp:spPr>
        <a:xfrm>
          <a:off x="0" y="2995637"/>
          <a:ext cx="6172199" cy="678600"/>
        </a:xfrm>
        <a:prstGeom prst="roundRect">
          <a:avLst/>
        </a:prstGeom>
        <a:solidFill>
          <a:schemeClr val="accent2">
            <a:hueOff val="-1040720"/>
            <a:satOff val="32582"/>
            <a:lumOff val="-100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Effective Questioning Techniques</a:t>
          </a:r>
          <a:endParaRPr lang="en-US" sz="2000" kern="1200"/>
        </a:p>
      </dsp:txBody>
      <dsp:txXfrm>
        <a:off x="33127" y="3028764"/>
        <a:ext cx="6105945" cy="612346"/>
      </dsp:txXfrm>
    </dsp:sp>
    <dsp:sp modelId="{85FF4440-5ACB-41F5-A88F-122A74482FF8}">
      <dsp:nvSpPr>
        <dsp:cNvPr id="0" name=""/>
        <dsp:cNvSpPr/>
      </dsp:nvSpPr>
      <dsp:spPr>
        <a:xfrm>
          <a:off x="0" y="3731837"/>
          <a:ext cx="6172199" cy="678600"/>
        </a:xfrm>
        <a:prstGeom prst="roundRect">
          <a:avLst/>
        </a:prstGeom>
        <a:solidFill>
          <a:schemeClr val="accent2">
            <a:hueOff val="-1300900"/>
            <a:satOff val="40727"/>
            <a:lumOff val="-125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Summary &amp; Conclusion</a:t>
          </a:r>
          <a:endParaRPr lang="en-US" sz="2000" kern="1200"/>
        </a:p>
      </dsp:txBody>
      <dsp:txXfrm>
        <a:off x="33127" y="3764964"/>
        <a:ext cx="6105945" cy="612346"/>
      </dsp:txXfrm>
    </dsp:sp>
    <dsp:sp modelId="{11BCD5C8-3091-454B-953B-39CF0FDDDCAC}">
      <dsp:nvSpPr>
        <dsp:cNvPr id="0" name=""/>
        <dsp:cNvSpPr/>
      </dsp:nvSpPr>
      <dsp:spPr>
        <a:xfrm>
          <a:off x="0" y="4468037"/>
          <a:ext cx="6172199" cy="678600"/>
        </a:xfrm>
        <a:prstGeom prst="roundRect">
          <a:avLst/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References</a:t>
          </a:r>
          <a:endParaRPr lang="en-US" sz="2000" kern="1200"/>
        </a:p>
      </dsp:txBody>
      <dsp:txXfrm>
        <a:off x="33127" y="4501164"/>
        <a:ext cx="6105945" cy="6123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10228F-8FE3-4644-8B20-64EE4A1EDDDD}">
      <dsp:nvSpPr>
        <dsp:cNvPr id="0" name=""/>
        <dsp:cNvSpPr/>
      </dsp:nvSpPr>
      <dsp:spPr>
        <a:xfrm>
          <a:off x="0" y="3295957"/>
          <a:ext cx="6790606" cy="10818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We are not just hiring for skills . We are hiring for values and drive.</a:t>
          </a:r>
          <a:endParaRPr lang="en-US" sz="1500" kern="1200" dirty="0"/>
        </a:p>
      </dsp:txBody>
      <dsp:txXfrm>
        <a:off x="0" y="3295957"/>
        <a:ext cx="6790606" cy="1081806"/>
      </dsp:txXfrm>
    </dsp:sp>
    <dsp:sp modelId="{61DFE675-D785-4EAF-AF1E-89862F69BB0A}">
      <dsp:nvSpPr>
        <dsp:cNvPr id="0" name=""/>
        <dsp:cNvSpPr/>
      </dsp:nvSpPr>
      <dsp:spPr>
        <a:xfrm rot="10800000">
          <a:off x="0" y="1648365"/>
          <a:ext cx="6790606" cy="1663818"/>
        </a:xfrm>
        <a:prstGeom prst="upArrowCallout">
          <a:avLst/>
        </a:prstGeom>
        <a:solidFill>
          <a:schemeClr val="accent2">
            <a:hueOff val="-780540"/>
            <a:satOff val="24437"/>
            <a:lumOff val="-7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Hiring the right person at the right time means:</a:t>
          </a:r>
          <a:endParaRPr lang="en-US" sz="1500" kern="1200"/>
        </a:p>
      </dsp:txBody>
      <dsp:txXfrm rot="-10800000">
        <a:off x="0" y="1648365"/>
        <a:ext cx="6790606" cy="584000"/>
      </dsp:txXfrm>
    </dsp:sp>
    <dsp:sp modelId="{99D01732-C91E-4730-95AA-55B9616499A0}">
      <dsp:nvSpPr>
        <dsp:cNvPr id="0" name=""/>
        <dsp:cNvSpPr/>
      </dsp:nvSpPr>
      <dsp:spPr>
        <a:xfrm>
          <a:off x="3315" y="2232366"/>
          <a:ext cx="2261324" cy="49748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Smoother project delivery</a:t>
          </a:r>
          <a:endParaRPr lang="en-US" sz="1200" kern="1200"/>
        </a:p>
      </dsp:txBody>
      <dsp:txXfrm>
        <a:off x="3315" y="2232366"/>
        <a:ext cx="2261324" cy="497481"/>
      </dsp:txXfrm>
    </dsp:sp>
    <dsp:sp modelId="{23A29ECC-2B35-4439-8071-232FE1B8F77F}">
      <dsp:nvSpPr>
        <dsp:cNvPr id="0" name=""/>
        <dsp:cNvSpPr/>
      </dsp:nvSpPr>
      <dsp:spPr>
        <a:xfrm>
          <a:off x="2264640" y="2232366"/>
          <a:ext cx="2261324" cy="497481"/>
        </a:xfrm>
        <a:prstGeom prst="rect">
          <a:avLst/>
        </a:prstGeom>
        <a:solidFill>
          <a:schemeClr val="accent2">
            <a:tint val="40000"/>
            <a:alpha val="90000"/>
            <a:hueOff val="-800624"/>
            <a:satOff val="17521"/>
            <a:lumOff val="-59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00624"/>
              <a:satOff val="17521"/>
              <a:lumOff val="-5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Better customer service</a:t>
          </a:r>
          <a:endParaRPr lang="en-US" sz="1200" kern="1200"/>
        </a:p>
      </dsp:txBody>
      <dsp:txXfrm>
        <a:off x="2264640" y="2232366"/>
        <a:ext cx="2261324" cy="497481"/>
      </dsp:txXfrm>
    </dsp:sp>
    <dsp:sp modelId="{25A4A62A-2F79-4B32-8B0B-5D4C54FBC183}">
      <dsp:nvSpPr>
        <dsp:cNvPr id="0" name=""/>
        <dsp:cNvSpPr/>
      </dsp:nvSpPr>
      <dsp:spPr>
        <a:xfrm>
          <a:off x="4525965" y="2232366"/>
          <a:ext cx="2261324" cy="497481"/>
        </a:xfrm>
        <a:prstGeom prst="rect">
          <a:avLst/>
        </a:prstGeom>
        <a:solidFill>
          <a:schemeClr val="accent2">
            <a:tint val="40000"/>
            <a:alpha val="90000"/>
            <a:hueOff val="-1601248"/>
            <a:satOff val="35042"/>
            <a:lumOff val="-118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01248"/>
              <a:satOff val="35042"/>
              <a:lumOff val="-11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Stronger brand identity</a:t>
          </a:r>
          <a:endParaRPr lang="en-US" sz="1200" kern="1200"/>
        </a:p>
      </dsp:txBody>
      <dsp:txXfrm>
        <a:off x="4525965" y="2232366"/>
        <a:ext cx="2261324" cy="497481"/>
      </dsp:txXfrm>
    </dsp:sp>
    <dsp:sp modelId="{1C7EFB13-9FEC-4888-AC18-96A22DF2AA95}">
      <dsp:nvSpPr>
        <dsp:cNvPr id="0" name=""/>
        <dsp:cNvSpPr/>
      </dsp:nvSpPr>
      <dsp:spPr>
        <a:xfrm rot="10800000">
          <a:off x="0" y="773"/>
          <a:ext cx="6790606" cy="1663818"/>
        </a:xfrm>
        <a:prstGeom prst="upArrowCallout">
          <a:avLst/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Our transformation depends on more than systems  it depends on people.</a:t>
          </a:r>
          <a:endParaRPr lang="en-US" sz="1500" kern="1200" dirty="0"/>
        </a:p>
      </dsp:txBody>
      <dsp:txXfrm rot="10800000">
        <a:off x="0" y="773"/>
        <a:ext cx="6790606" cy="10810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BE9388-E82E-4DD3-9582-2E9844DFAFFE}">
      <dsp:nvSpPr>
        <dsp:cNvPr id="0" name=""/>
        <dsp:cNvSpPr/>
      </dsp:nvSpPr>
      <dsp:spPr>
        <a:xfrm>
          <a:off x="0" y="2268"/>
          <a:ext cx="6790606" cy="5089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Planning</a:t>
          </a:r>
          <a:r>
            <a:rPr lang="en-US" sz="1500" b="0" i="0" kern="1200" baseline="0" dirty="0"/>
            <a:t> : Identify workforce needs</a:t>
          </a:r>
          <a:endParaRPr lang="en-US" sz="1500" kern="1200" dirty="0"/>
        </a:p>
      </dsp:txBody>
      <dsp:txXfrm>
        <a:off x="24845" y="27113"/>
        <a:ext cx="6740916" cy="459260"/>
      </dsp:txXfrm>
    </dsp:sp>
    <dsp:sp modelId="{ACD76B27-AF63-4789-AF07-EA5BDF07DB2D}">
      <dsp:nvSpPr>
        <dsp:cNvPr id="0" name=""/>
        <dsp:cNvSpPr/>
      </dsp:nvSpPr>
      <dsp:spPr>
        <a:xfrm>
          <a:off x="0" y="554418"/>
          <a:ext cx="6790606" cy="508950"/>
        </a:xfrm>
        <a:prstGeom prst="roundRect">
          <a:avLst/>
        </a:prstGeom>
        <a:solidFill>
          <a:schemeClr val="accent2">
            <a:hueOff val="-223011"/>
            <a:satOff val="6982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Job Analysis</a:t>
          </a:r>
          <a:r>
            <a:rPr lang="en-US" sz="1500" b="0" i="0" kern="1200" baseline="0" dirty="0"/>
            <a:t> ; Understand key tasks and responsibilities</a:t>
          </a:r>
          <a:endParaRPr lang="en-US" sz="1500" kern="1200" dirty="0"/>
        </a:p>
      </dsp:txBody>
      <dsp:txXfrm>
        <a:off x="24845" y="579263"/>
        <a:ext cx="6740916" cy="459260"/>
      </dsp:txXfrm>
    </dsp:sp>
    <dsp:sp modelId="{1E460511-1BE9-4DD7-919B-C9FA90F3C3C8}">
      <dsp:nvSpPr>
        <dsp:cNvPr id="0" name=""/>
        <dsp:cNvSpPr/>
      </dsp:nvSpPr>
      <dsp:spPr>
        <a:xfrm>
          <a:off x="0" y="1106568"/>
          <a:ext cx="6790606" cy="508950"/>
        </a:xfrm>
        <a:prstGeom prst="roundRect">
          <a:avLst/>
        </a:prstGeom>
        <a:solidFill>
          <a:schemeClr val="accent2">
            <a:hueOff val="-446023"/>
            <a:satOff val="13964"/>
            <a:lumOff val="-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Job Description</a:t>
          </a:r>
          <a:r>
            <a:rPr lang="en-US" sz="1500" b="0" i="0" kern="1200" baseline="0" dirty="0"/>
            <a:t> : Clearly outline the role</a:t>
          </a:r>
          <a:endParaRPr lang="en-US" sz="1500" kern="1200" dirty="0"/>
        </a:p>
      </dsp:txBody>
      <dsp:txXfrm>
        <a:off x="24845" y="1131413"/>
        <a:ext cx="6740916" cy="459260"/>
      </dsp:txXfrm>
    </dsp:sp>
    <dsp:sp modelId="{B45F8809-B8D9-4551-A76F-7C8220D97775}">
      <dsp:nvSpPr>
        <dsp:cNvPr id="0" name=""/>
        <dsp:cNvSpPr/>
      </dsp:nvSpPr>
      <dsp:spPr>
        <a:xfrm>
          <a:off x="0" y="1658718"/>
          <a:ext cx="6790606" cy="508950"/>
        </a:xfrm>
        <a:prstGeom prst="roundRect">
          <a:avLst/>
        </a:prstGeom>
        <a:solidFill>
          <a:schemeClr val="accent2">
            <a:hueOff val="-669034"/>
            <a:satOff val="20946"/>
            <a:lumOff val="-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Person Specification</a:t>
          </a:r>
          <a:r>
            <a:rPr lang="en-US" sz="1500" b="0" i="0" kern="1200" baseline="0" dirty="0"/>
            <a:t> : Define the ideal candidate’s traits</a:t>
          </a:r>
          <a:endParaRPr lang="en-US" sz="1500" kern="1200" dirty="0"/>
        </a:p>
      </dsp:txBody>
      <dsp:txXfrm>
        <a:off x="24845" y="1683563"/>
        <a:ext cx="6740916" cy="459260"/>
      </dsp:txXfrm>
    </dsp:sp>
    <dsp:sp modelId="{8C39AD7F-B91A-4518-8C2C-AD043D9985E5}">
      <dsp:nvSpPr>
        <dsp:cNvPr id="0" name=""/>
        <dsp:cNvSpPr/>
      </dsp:nvSpPr>
      <dsp:spPr>
        <a:xfrm>
          <a:off x="0" y="2210868"/>
          <a:ext cx="6790606" cy="508950"/>
        </a:xfrm>
        <a:prstGeom prst="roundRect">
          <a:avLst/>
        </a:prstGeom>
        <a:solidFill>
          <a:schemeClr val="accent2">
            <a:hueOff val="-892046"/>
            <a:satOff val="27927"/>
            <a:lumOff val="-86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Attraction Strategy</a:t>
          </a:r>
          <a:r>
            <a:rPr lang="en-US" sz="1500" b="0" i="0" kern="1200" baseline="0" dirty="0"/>
            <a:t> : Advertise and promote the role</a:t>
          </a:r>
          <a:endParaRPr lang="en-US" sz="1500" kern="1200" dirty="0"/>
        </a:p>
      </dsp:txBody>
      <dsp:txXfrm>
        <a:off x="24845" y="2235713"/>
        <a:ext cx="6740916" cy="459260"/>
      </dsp:txXfrm>
    </dsp:sp>
    <dsp:sp modelId="{8F820438-B55F-4269-B254-5EBE9B06FE67}">
      <dsp:nvSpPr>
        <dsp:cNvPr id="0" name=""/>
        <dsp:cNvSpPr/>
      </dsp:nvSpPr>
      <dsp:spPr>
        <a:xfrm>
          <a:off x="0" y="2763019"/>
          <a:ext cx="6790606" cy="508950"/>
        </a:xfrm>
        <a:prstGeom prst="roundRect">
          <a:avLst/>
        </a:prstGeom>
        <a:solidFill>
          <a:schemeClr val="accent2">
            <a:hueOff val="-1115057"/>
            <a:satOff val="34909"/>
            <a:lumOff val="-10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Shortlisting</a:t>
          </a:r>
          <a:r>
            <a:rPr lang="en-US" sz="1500" b="0" i="0" kern="1200" baseline="0" dirty="0"/>
            <a:t> ; Review and filter candidates</a:t>
          </a:r>
          <a:endParaRPr lang="en-US" sz="1500" kern="1200" dirty="0"/>
        </a:p>
      </dsp:txBody>
      <dsp:txXfrm>
        <a:off x="24845" y="2787864"/>
        <a:ext cx="6740916" cy="459260"/>
      </dsp:txXfrm>
    </dsp:sp>
    <dsp:sp modelId="{B57EA1C4-0441-4D8C-9C52-54844E547ADA}">
      <dsp:nvSpPr>
        <dsp:cNvPr id="0" name=""/>
        <dsp:cNvSpPr/>
      </dsp:nvSpPr>
      <dsp:spPr>
        <a:xfrm>
          <a:off x="0" y="3315169"/>
          <a:ext cx="6790606" cy="508950"/>
        </a:xfrm>
        <a:prstGeom prst="roundRect">
          <a:avLst/>
        </a:prstGeom>
        <a:solidFill>
          <a:schemeClr val="accent2">
            <a:hueOff val="-1338069"/>
            <a:satOff val="41891"/>
            <a:lumOff val="-1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Interview &amp; Assessment</a:t>
          </a:r>
          <a:r>
            <a:rPr lang="en-US" sz="1500" b="0" i="0" kern="1200" baseline="0" dirty="0"/>
            <a:t> : Select the most suitable person</a:t>
          </a:r>
          <a:endParaRPr lang="en-US" sz="1500" kern="1200" dirty="0"/>
        </a:p>
      </dsp:txBody>
      <dsp:txXfrm>
        <a:off x="24845" y="3340014"/>
        <a:ext cx="6740916" cy="459260"/>
      </dsp:txXfrm>
    </dsp:sp>
    <dsp:sp modelId="{35FED13D-35C1-47C3-849D-F42775D741A5}">
      <dsp:nvSpPr>
        <dsp:cNvPr id="0" name=""/>
        <dsp:cNvSpPr/>
      </dsp:nvSpPr>
      <dsp:spPr>
        <a:xfrm>
          <a:off x="0" y="3867319"/>
          <a:ext cx="6790606" cy="508950"/>
        </a:xfrm>
        <a:prstGeom prst="roundRect">
          <a:avLst/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Offer &amp; Onboarding</a:t>
          </a:r>
          <a:r>
            <a:rPr lang="en-US" sz="1500" b="0" i="0" kern="1200" baseline="0" dirty="0"/>
            <a:t> : Ensure a smooth start</a:t>
          </a:r>
          <a:endParaRPr lang="en-US" sz="1500" kern="1200" dirty="0"/>
        </a:p>
      </dsp:txBody>
      <dsp:txXfrm>
        <a:off x="24845" y="3892164"/>
        <a:ext cx="6740916" cy="4592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CC8895-7EA1-4E96-85E9-5BF7AD434B9D}">
      <dsp:nvSpPr>
        <dsp:cNvPr id="0" name=""/>
        <dsp:cNvSpPr/>
      </dsp:nvSpPr>
      <dsp:spPr>
        <a:xfrm>
          <a:off x="3361" y="495750"/>
          <a:ext cx="1820067" cy="10920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Job Description Includes</a:t>
          </a:r>
          <a:endParaRPr lang="en-US" sz="1400" kern="1200" dirty="0"/>
        </a:p>
      </dsp:txBody>
      <dsp:txXfrm>
        <a:off x="3361" y="495750"/>
        <a:ext cx="1820067" cy="1092040"/>
      </dsp:txXfrm>
    </dsp:sp>
    <dsp:sp modelId="{E00AE6C2-3547-4AFC-AB46-308DDF921658}">
      <dsp:nvSpPr>
        <dsp:cNvPr id="0" name=""/>
        <dsp:cNvSpPr/>
      </dsp:nvSpPr>
      <dsp:spPr>
        <a:xfrm>
          <a:off x="2005435" y="495750"/>
          <a:ext cx="1820067" cy="10920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Overseeing transformation activities</a:t>
          </a:r>
          <a:endParaRPr lang="en-US" sz="1400" kern="1200"/>
        </a:p>
      </dsp:txBody>
      <dsp:txXfrm>
        <a:off x="2005435" y="495750"/>
        <a:ext cx="1820067" cy="1092040"/>
      </dsp:txXfrm>
    </dsp:sp>
    <dsp:sp modelId="{92D77444-D7BC-4701-AB43-0992E50672EA}">
      <dsp:nvSpPr>
        <dsp:cNvPr id="0" name=""/>
        <dsp:cNvSpPr/>
      </dsp:nvSpPr>
      <dsp:spPr>
        <a:xfrm>
          <a:off x="4007509" y="495750"/>
          <a:ext cx="1820067" cy="109204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Leading service launch and training</a:t>
          </a:r>
          <a:endParaRPr lang="en-US" sz="1400" kern="1200"/>
        </a:p>
      </dsp:txBody>
      <dsp:txXfrm>
        <a:off x="4007509" y="495750"/>
        <a:ext cx="1820067" cy="1092040"/>
      </dsp:txXfrm>
    </dsp:sp>
    <dsp:sp modelId="{1CE83133-64B8-49A3-8E37-536870929089}">
      <dsp:nvSpPr>
        <dsp:cNvPr id="0" name=""/>
        <dsp:cNvSpPr/>
      </dsp:nvSpPr>
      <dsp:spPr>
        <a:xfrm>
          <a:off x="6009583" y="495750"/>
          <a:ext cx="1820067" cy="10920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Coordinating digital upgrades</a:t>
          </a:r>
          <a:endParaRPr lang="en-US" sz="1400" kern="1200"/>
        </a:p>
      </dsp:txBody>
      <dsp:txXfrm>
        <a:off x="6009583" y="495750"/>
        <a:ext cx="1820067" cy="1092040"/>
      </dsp:txXfrm>
    </dsp:sp>
    <dsp:sp modelId="{A240AC64-4C0F-4D1B-9B44-9E03E406D7F5}">
      <dsp:nvSpPr>
        <dsp:cNvPr id="0" name=""/>
        <dsp:cNvSpPr/>
      </dsp:nvSpPr>
      <dsp:spPr>
        <a:xfrm>
          <a:off x="8011658" y="495750"/>
          <a:ext cx="1820067" cy="109204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Person Specification</a:t>
          </a:r>
          <a:endParaRPr lang="en-US" sz="1400" kern="1200" dirty="0"/>
        </a:p>
      </dsp:txBody>
      <dsp:txXfrm>
        <a:off x="8011658" y="495750"/>
        <a:ext cx="1820067" cy="1092040"/>
      </dsp:txXfrm>
    </dsp:sp>
    <dsp:sp modelId="{18B588FA-0026-42FF-AEBE-AEECBB360EA9}">
      <dsp:nvSpPr>
        <dsp:cNvPr id="0" name=""/>
        <dsp:cNvSpPr/>
      </dsp:nvSpPr>
      <dsp:spPr>
        <a:xfrm>
          <a:off x="1004398" y="1769797"/>
          <a:ext cx="1820067" cy="10920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Project management experience</a:t>
          </a:r>
          <a:endParaRPr lang="en-US" sz="1400" kern="1200"/>
        </a:p>
      </dsp:txBody>
      <dsp:txXfrm>
        <a:off x="1004398" y="1769797"/>
        <a:ext cx="1820067" cy="1092040"/>
      </dsp:txXfrm>
    </dsp:sp>
    <dsp:sp modelId="{11E51498-BCBD-43EE-93A0-6270B91ADBD6}">
      <dsp:nvSpPr>
        <dsp:cNvPr id="0" name=""/>
        <dsp:cNvSpPr/>
      </dsp:nvSpPr>
      <dsp:spPr>
        <a:xfrm>
          <a:off x="3006472" y="1769797"/>
          <a:ext cx="1820067" cy="10920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Beauty or wellness industry knowledge </a:t>
          </a:r>
          <a:endParaRPr lang="en-US" sz="1400" kern="1200" dirty="0"/>
        </a:p>
      </dsp:txBody>
      <dsp:txXfrm>
        <a:off x="3006472" y="1769797"/>
        <a:ext cx="1820067" cy="1092040"/>
      </dsp:txXfrm>
    </dsp:sp>
    <dsp:sp modelId="{00DB0EAC-749B-406C-B495-CB28B2B3293D}">
      <dsp:nvSpPr>
        <dsp:cNvPr id="0" name=""/>
        <dsp:cNvSpPr/>
      </dsp:nvSpPr>
      <dsp:spPr>
        <a:xfrm>
          <a:off x="5008546" y="1769797"/>
          <a:ext cx="1820067" cy="109204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Organised, confident, and adaptable</a:t>
          </a:r>
          <a:endParaRPr lang="en-US" sz="1400" kern="1200"/>
        </a:p>
      </dsp:txBody>
      <dsp:txXfrm>
        <a:off x="5008546" y="1769797"/>
        <a:ext cx="1820067" cy="1092040"/>
      </dsp:txXfrm>
    </dsp:sp>
    <dsp:sp modelId="{D2AA99E6-F0D4-497B-BFB5-3237889AE9E4}">
      <dsp:nvSpPr>
        <dsp:cNvPr id="0" name=""/>
        <dsp:cNvSpPr/>
      </dsp:nvSpPr>
      <dsp:spPr>
        <a:xfrm>
          <a:off x="7010620" y="1769797"/>
          <a:ext cx="1820067" cy="10920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Aligned with company values and vision</a:t>
          </a:r>
          <a:endParaRPr lang="en-US" sz="1400" kern="1200"/>
        </a:p>
      </dsp:txBody>
      <dsp:txXfrm>
        <a:off x="7010620" y="1769797"/>
        <a:ext cx="1820067" cy="10920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71D579-5B40-4459-A3B2-F88489EDCA3F}">
      <dsp:nvSpPr>
        <dsp:cNvPr id="0" name=""/>
        <dsp:cNvSpPr/>
      </dsp:nvSpPr>
      <dsp:spPr>
        <a:xfrm>
          <a:off x="840989" y="553460"/>
          <a:ext cx="922993" cy="9229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62A5E9-1988-451F-A027-E877F97E710D}">
      <dsp:nvSpPr>
        <dsp:cNvPr id="0" name=""/>
        <dsp:cNvSpPr/>
      </dsp:nvSpPr>
      <dsp:spPr>
        <a:xfrm>
          <a:off x="276937" y="1814127"/>
          <a:ext cx="2051096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Same set of questions for every candidate</a:t>
          </a:r>
          <a:endParaRPr lang="en-US" sz="1100" kern="1200"/>
        </a:p>
      </dsp:txBody>
      <dsp:txXfrm>
        <a:off x="276937" y="1814127"/>
        <a:ext cx="2051096" cy="990000"/>
      </dsp:txXfrm>
    </dsp:sp>
    <dsp:sp modelId="{23A39F85-7A64-4697-8356-1627E62628A3}">
      <dsp:nvSpPr>
        <dsp:cNvPr id="0" name=""/>
        <dsp:cNvSpPr/>
      </dsp:nvSpPr>
      <dsp:spPr>
        <a:xfrm>
          <a:off x="3251027" y="553460"/>
          <a:ext cx="922993" cy="9229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DC0322-58AB-4190-9DDF-8CEA534C0ACB}">
      <dsp:nvSpPr>
        <dsp:cNvPr id="0" name=""/>
        <dsp:cNvSpPr/>
      </dsp:nvSpPr>
      <dsp:spPr>
        <a:xfrm>
          <a:off x="2686976" y="1814127"/>
          <a:ext cx="2051096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Ensures fairness and consistency</a:t>
          </a:r>
          <a:endParaRPr lang="en-US" sz="1100" kern="1200"/>
        </a:p>
      </dsp:txBody>
      <dsp:txXfrm>
        <a:off x="2686976" y="1814127"/>
        <a:ext cx="2051096" cy="990000"/>
      </dsp:txXfrm>
    </dsp:sp>
    <dsp:sp modelId="{B748AAD5-3A38-4DE2-805C-EA3499FA07BD}">
      <dsp:nvSpPr>
        <dsp:cNvPr id="0" name=""/>
        <dsp:cNvSpPr/>
      </dsp:nvSpPr>
      <dsp:spPr>
        <a:xfrm>
          <a:off x="5661065" y="553460"/>
          <a:ext cx="922993" cy="9229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FB0668-F43F-48A0-95F5-F91902CED2CC}">
      <dsp:nvSpPr>
        <dsp:cNvPr id="0" name=""/>
        <dsp:cNvSpPr/>
      </dsp:nvSpPr>
      <dsp:spPr>
        <a:xfrm>
          <a:off x="5097014" y="1814127"/>
          <a:ext cx="2051096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Great for comparing qualifications and experiences</a:t>
          </a:r>
          <a:endParaRPr lang="en-US" sz="1100" kern="1200"/>
        </a:p>
      </dsp:txBody>
      <dsp:txXfrm>
        <a:off x="5097014" y="1814127"/>
        <a:ext cx="2051096" cy="990000"/>
      </dsp:txXfrm>
    </dsp:sp>
    <dsp:sp modelId="{CBDE536F-A858-484D-BC0A-66F2F7B10CCE}">
      <dsp:nvSpPr>
        <dsp:cNvPr id="0" name=""/>
        <dsp:cNvSpPr/>
      </dsp:nvSpPr>
      <dsp:spPr>
        <a:xfrm>
          <a:off x="8071104" y="553460"/>
          <a:ext cx="922993" cy="9229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A5D7B-C4DF-4AC4-9D85-9730D9074A19}">
      <dsp:nvSpPr>
        <dsp:cNvPr id="0" name=""/>
        <dsp:cNvSpPr/>
      </dsp:nvSpPr>
      <dsp:spPr>
        <a:xfrm>
          <a:off x="7507052" y="1814127"/>
          <a:ext cx="2051096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Sample Question:</a:t>
          </a:r>
          <a:br>
            <a:rPr lang="en-GB" sz="1100" kern="1200" dirty="0"/>
          </a:br>
          <a:r>
            <a:rPr lang="en-GB" sz="1100" kern="1200" dirty="0"/>
            <a:t>Describe a time you managed multiple tasks under pressure.</a:t>
          </a:r>
          <a:endParaRPr lang="en-US" sz="1100" kern="1200" dirty="0"/>
        </a:p>
      </dsp:txBody>
      <dsp:txXfrm>
        <a:off x="7507052" y="1814127"/>
        <a:ext cx="2051096" cy="99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027E6E-DC4E-47D5-849C-F4F455E5A66C}">
      <dsp:nvSpPr>
        <dsp:cNvPr id="0" name=""/>
        <dsp:cNvSpPr/>
      </dsp:nvSpPr>
      <dsp:spPr>
        <a:xfrm>
          <a:off x="295264" y="1070053"/>
          <a:ext cx="914642" cy="91464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860486-F2ED-4879-B6F6-69B8E683F09C}">
      <dsp:nvSpPr>
        <dsp:cNvPr id="0" name=""/>
        <dsp:cNvSpPr/>
      </dsp:nvSpPr>
      <dsp:spPr>
        <a:xfrm>
          <a:off x="490188" y="1264976"/>
          <a:ext cx="524794" cy="5247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D820A-C19B-49B6-B0EA-6411FC192847}">
      <dsp:nvSpPr>
        <dsp:cNvPr id="0" name=""/>
        <dsp:cNvSpPr/>
      </dsp:nvSpPr>
      <dsp:spPr>
        <a:xfrm>
          <a:off x="2878" y="2269584"/>
          <a:ext cx="1499414" cy="1038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Focuses on past behaviour to predict future performance</a:t>
          </a:r>
          <a:endParaRPr lang="en-US" sz="1100" kern="1200"/>
        </a:p>
      </dsp:txBody>
      <dsp:txXfrm>
        <a:off x="2878" y="2269584"/>
        <a:ext cx="1499414" cy="1038900"/>
      </dsp:txXfrm>
    </dsp:sp>
    <dsp:sp modelId="{85545790-EC54-4789-A0A2-181CE83A767E}">
      <dsp:nvSpPr>
        <dsp:cNvPr id="0" name=""/>
        <dsp:cNvSpPr/>
      </dsp:nvSpPr>
      <dsp:spPr>
        <a:xfrm>
          <a:off x="2057075" y="1070053"/>
          <a:ext cx="914642" cy="91464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8CE0D5-07A3-4283-8B8B-80FC5E97A43B}">
      <dsp:nvSpPr>
        <dsp:cNvPr id="0" name=""/>
        <dsp:cNvSpPr/>
      </dsp:nvSpPr>
      <dsp:spPr>
        <a:xfrm>
          <a:off x="2251999" y="1264976"/>
          <a:ext cx="524794" cy="5247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C46B2-3CE2-427F-8741-27BEB84A485C}">
      <dsp:nvSpPr>
        <dsp:cNvPr id="0" name=""/>
        <dsp:cNvSpPr/>
      </dsp:nvSpPr>
      <dsp:spPr>
        <a:xfrm>
          <a:off x="1764690" y="2269584"/>
          <a:ext cx="1499414" cy="1038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Uses the STAR method: Situation, Task, Action, Result</a:t>
          </a:r>
          <a:endParaRPr lang="en-US" sz="1100" kern="1200" dirty="0"/>
        </a:p>
      </dsp:txBody>
      <dsp:txXfrm>
        <a:off x="1764690" y="2269584"/>
        <a:ext cx="1499414" cy="1038900"/>
      </dsp:txXfrm>
    </dsp:sp>
    <dsp:sp modelId="{CCA49E78-7DF7-4F13-B4E1-DE16B9A26100}">
      <dsp:nvSpPr>
        <dsp:cNvPr id="0" name=""/>
        <dsp:cNvSpPr/>
      </dsp:nvSpPr>
      <dsp:spPr>
        <a:xfrm>
          <a:off x="3818887" y="1070053"/>
          <a:ext cx="914642" cy="91464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B8EBB3-A02F-4880-BEDA-78010624391A}">
      <dsp:nvSpPr>
        <dsp:cNvPr id="0" name=""/>
        <dsp:cNvSpPr/>
      </dsp:nvSpPr>
      <dsp:spPr>
        <a:xfrm>
          <a:off x="4013811" y="1264976"/>
          <a:ext cx="524794" cy="5247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D03B83-7C70-467F-9263-CB971478A5D5}">
      <dsp:nvSpPr>
        <dsp:cNvPr id="0" name=""/>
        <dsp:cNvSpPr/>
      </dsp:nvSpPr>
      <dsp:spPr>
        <a:xfrm>
          <a:off x="3526501" y="2269584"/>
          <a:ext cx="1499414" cy="1038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Ideal for evaluating leadership, communication, and problem solving</a:t>
          </a:r>
          <a:endParaRPr lang="en-US" sz="1100" kern="1200" dirty="0"/>
        </a:p>
      </dsp:txBody>
      <dsp:txXfrm>
        <a:off x="3526501" y="2269584"/>
        <a:ext cx="1499414" cy="1038900"/>
      </dsp:txXfrm>
    </dsp:sp>
    <dsp:sp modelId="{3CCC09A5-2E3C-4656-A013-3B3DE813C03B}">
      <dsp:nvSpPr>
        <dsp:cNvPr id="0" name=""/>
        <dsp:cNvSpPr/>
      </dsp:nvSpPr>
      <dsp:spPr>
        <a:xfrm>
          <a:off x="5580698" y="1070053"/>
          <a:ext cx="914642" cy="914642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F7CA90-7657-4787-90F1-89888BA17933}">
      <dsp:nvSpPr>
        <dsp:cNvPr id="0" name=""/>
        <dsp:cNvSpPr/>
      </dsp:nvSpPr>
      <dsp:spPr>
        <a:xfrm>
          <a:off x="5775622" y="1264976"/>
          <a:ext cx="524794" cy="5247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6878D9-F825-4A4A-B043-942B8BD15A5B}">
      <dsp:nvSpPr>
        <dsp:cNvPr id="0" name=""/>
        <dsp:cNvSpPr/>
      </dsp:nvSpPr>
      <dsp:spPr>
        <a:xfrm>
          <a:off x="5288313" y="2269584"/>
          <a:ext cx="1499414" cy="1038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Sample Question:</a:t>
          </a:r>
          <a:br>
            <a:rPr lang="en-GB" sz="1100" kern="1200" dirty="0"/>
          </a:br>
          <a:r>
            <a:rPr lang="en-GB" sz="1100" kern="1200" dirty="0"/>
            <a:t>Give an example of how you led a team through a major change.</a:t>
          </a:r>
          <a:endParaRPr lang="en-US" sz="1100" kern="1200" dirty="0"/>
        </a:p>
      </dsp:txBody>
      <dsp:txXfrm>
        <a:off x="5288313" y="2269584"/>
        <a:ext cx="1499414" cy="10389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CA7DB-C2EC-4545-9360-1A259360C0FD}">
      <dsp:nvSpPr>
        <dsp:cNvPr id="0" name=""/>
        <dsp:cNvSpPr/>
      </dsp:nvSpPr>
      <dsp:spPr>
        <a:xfrm>
          <a:off x="0" y="1877"/>
          <a:ext cx="6172199" cy="12530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Involves multiple interviewers from different departments</a:t>
          </a:r>
          <a:endParaRPr lang="en-US" sz="2100" kern="1200"/>
        </a:p>
      </dsp:txBody>
      <dsp:txXfrm>
        <a:off x="61170" y="63047"/>
        <a:ext cx="6049859" cy="1130730"/>
      </dsp:txXfrm>
    </dsp:sp>
    <dsp:sp modelId="{A7FC3C79-40CF-4131-8974-C88C6493B7BD}">
      <dsp:nvSpPr>
        <dsp:cNvPr id="0" name=""/>
        <dsp:cNvSpPr/>
      </dsp:nvSpPr>
      <dsp:spPr>
        <a:xfrm>
          <a:off x="0" y="1315427"/>
          <a:ext cx="6172199" cy="1253070"/>
        </a:xfrm>
        <a:prstGeom prst="roundRect">
          <a:avLst/>
        </a:prstGeom>
        <a:solidFill>
          <a:schemeClr val="accent2">
            <a:hueOff val="-520360"/>
            <a:satOff val="16291"/>
            <a:lumOff val="-50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Provides a more  experienced and balanced evaluation</a:t>
          </a:r>
          <a:endParaRPr lang="en-US" sz="2100" kern="1200" dirty="0"/>
        </a:p>
      </dsp:txBody>
      <dsp:txXfrm>
        <a:off x="61170" y="1376597"/>
        <a:ext cx="6049859" cy="1130730"/>
      </dsp:txXfrm>
    </dsp:sp>
    <dsp:sp modelId="{5A801B20-AE1A-4A94-A703-FDF312E6953B}">
      <dsp:nvSpPr>
        <dsp:cNvPr id="0" name=""/>
        <dsp:cNvSpPr/>
      </dsp:nvSpPr>
      <dsp:spPr>
        <a:xfrm>
          <a:off x="0" y="2628977"/>
          <a:ext cx="6172199" cy="1253070"/>
        </a:xfrm>
        <a:prstGeom prst="roundRect">
          <a:avLst/>
        </a:prstGeom>
        <a:solidFill>
          <a:schemeClr val="accent2">
            <a:hueOff val="-1040720"/>
            <a:satOff val="32582"/>
            <a:lumOff val="-100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Reduces personal favoritism</a:t>
          </a:r>
          <a:endParaRPr lang="en-US" sz="2100" kern="1200" dirty="0"/>
        </a:p>
      </dsp:txBody>
      <dsp:txXfrm>
        <a:off x="61170" y="2690147"/>
        <a:ext cx="6049859" cy="1130730"/>
      </dsp:txXfrm>
    </dsp:sp>
    <dsp:sp modelId="{66EF1C8E-C6C3-4313-9D71-811739856106}">
      <dsp:nvSpPr>
        <dsp:cNvPr id="0" name=""/>
        <dsp:cNvSpPr/>
      </dsp:nvSpPr>
      <dsp:spPr>
        <a:xfrm>
          <a:off x="0" y="3942527"/>
          <a:ext cx="6172199" cy="1253070"/>
        </a:xfrm>
        <a:prstGeom prst="roundRect">
          <a:avLst/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Best suited for senior or specialist roles</a:t>
          </a:r>
          <a:endParaRPr lang="en-US" sz="2100" kern="1200"/>
        </a:p>
      </dsp:txBody>
      <dsp:txXfrm>
        <a:off x="61170" y="4003697"/>
        <a:ext cx="6049859" cy="113073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3EA657-4D99-483C-A9B1-AEBCE96D0956}">
      <dsp:nvSpPr>
        <dsp:cNvPr id="0" name=""/>
        <dsp:cNvSpPr/>
      </dsp:nvSpPr>
      <dsp:spPr>
        <a:xfrm>
          <a:off x="0" y="0"/>
          <a:ext cx="5432484" cy="9632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Probing Questions</a:t>
          </a:r>
          <a:br>
            <a:rPr lang="en-US" sz="1500" b="0" i="0" kern="1200" baseline="0" dirty="0"/>
          </a:br>
          <a:r>
            <a:rPr lang="en-US" sz="1500" b="0" i="1" kern="1200" baseline="0" dirty="0"/>
            <a:t>Can you tell me more about that situation?</a:t>
          </a:r>
          <a:endParaRPr lang="en-US" sz="1500" kern="1200" dirty="0"/>
        </a:p>
      </dsp:txBody>
      <dsp:txXfrm>
        <a:off x="28213" y="28213"/>
        <a:ext cx="4311636" cy="906852"/>
      </dsp:txXfrm>
    </dsp:sp>
    <dsp:sp modelId="{0D273362-D927-4030-B7A5-54D8023C0CBD}">
      <dsp:nvSpPr>
        <dsp:cNvPr id="0" name=""/>
        <dsp:cNvSpPr/>
      </dsp:nvSpPr>
      <dsp:spPr>
        <a:xfrm>
          <a:off x="454970" y="1138419"/>
          <a:ext cx="5432484" cy="963278"/>
        </a:xfrm>
        <a:prstGeom prst="roundRect">
          <a:avLst>
            <a:gd name="adj" fmla="val 10000"/>
          </a:avLst>
        </a:prstGeom>
        <a:solidFill>
          <a:schemeClr val="accent2">
            <a:hueOff val="-520360"/>
            <a:satOff val="16291"/>
            <a:lumOff val="-50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Socratic Questions</a:t>
          </a:r>
          <a:r>
            <a:rPr lang="en-US" sz="1500" b="0" i="0" kern="1200" baseline="0" dirty="0"/>
            <a:t>  </a:t>
          </a:r>
          <a:br>
            <a:rPr lang="en-US" sz="1500" b="0" i="0" kern="1200" baseline="0" dirty="0"/>
          </a:br>
          <a:r>
            <a:rPr lang="en-US" sz="1500" b="0" i="1" kern="1200" baseline="0" dirty="0"/>
            <a:t>What alternatives did you consider?</a:t>
          </a:r>
          <a:endParaRPr lang="en-US" sz="1500" kern="1200" dirty="0"/>
        </a:p>
      </dsp:txBody>
      <dsp:txXfrm>
        <a:off x="483183" y="1166632"/>
        <a:ext cx="4294957" cy="906852"/>
      </dsp:txXfrm>
    </dsp:sp>
    <dsp:sp modelId="{C2D858CD-B3C9-40A9-9235-1ADFA04AB7D1}">
      <dsp:nvSpPr>
        <dsp:cNvPr id="0" name=""/>
        <dsp:cNvSpPr/>
      </dsp:nvSpPr>
      <dsp:spPr>
        <a:xfrm>
          <a:off x="903150" y="2276839"/>
          <a:ext cx="5432484" cy="963278"/>
        </a:xfrm>
        <a:prstGeom prst="roundRect">
          <a:avLst>
            <a:gd name="adj" fmla="val 10000"/>
          </a:avLst>
        </a:prstGeom>
        <a:solidFill>
          <a:schemeClr val="accent2">
            <a:hueOff val="-1040720"/>
            <a:satOff val="32582"/>
            <a:lumOff val="-100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 dirty="0"/>
            <a:t>Open Questions</a:t>
          </a:r>
          <a:r>
            <a:rPr lang="en-US" sz="1500" b="0" i="0" kern="1200" baseline="0" dirty="0"/>
            <a:t>  </a:t>
          </a:r>
          <a:br>
            <a:rPr lang="en-US" sz="1500" b="0" i="0" kern="1200" baseline="0" dirty="0"/>
          </a:br>
          <a:r>
            <a:rPr lang="en-US" sz="1500" b="0" i="1" kern="1200" baseline="0" dirty="0"/>
            <a:t>What attracted you to this role?</a:t>
          </a:r>
          <a:endParaRPr lang="en-US" sz="1500" kern="1200" dirty="0"/>
        </a:p>
      </dsp:txBody>
      <dsp:txXfrm>
        <a:off x="931363" y="2305052"/>
        <a:ext cx="4301747" cy="906852"/>
      </dsp:txXfrm>
    </dsp:sp>
    <dsp:sp modelId="{8EC6C39C-B8E7-4A2F-82FD-3DF92E30B012}">
      <dsp:nvSpPr>
        <dsp:cNvPr id="0" name=""/>
        <dsp:cNvSpPr/>
      </dsp:nvSpPr>
      <dsp:spPr>
        <a:xfrm>
          <a:off x="1358121" y="3415259"/>
          <a:ext cx="5432484" cy="963278"/>
        </a:xfrm>
        <a:prstGeom prst="roundRect">
          <a:avLst>
            <a:gd name="adj" fmla="val 10000"/>
          </a:avLst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Avoid </a:t>
          </a:r>
          <a:r>
            <a:rPr lang="en-US" sz="1500" b="1" i="0" kern="1200" baseline="0"/>
            <a:t>Leading Questions</a:t>
          </a:r>
          <a:r>
            <a:rPr lang="en-US" sz="1500" b="0" i="0" kern="1200" baseline="0"/>
            <a:t>, which may suggest preferred answers.</a:t>
          </a:r>
          <a:endParaRPr lang="en-US" sz="1500" kern="1200"/>
        </a:p>
      </dsp:txBody>
      <dsp:txXfrm>
        <a:off x="1386334" y="3443472"/>
        <a:ext cx="4294957" cy="906852"/>
      </dsp:txXfrm>
    </dsp:sp>
    <dsp:sp modelId="{B291F81D-2F09-4BC7-97C2-CC2F5A21A9AA}">
      <dsp:nvSpPr>
        <dsp:cNvPr id="0" name=""/>
        <dsp:cNvSpPr/>
      </dsp:nvSpPr>
      <dsp:spPr>
        <a:xfrm>
          <a:off x="4806353" y="737783"/>
          <a:ext cx="626130" cy="6261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4947232" y="737783"/>
        <a:ext cx="344372" cy="471163"/>
      </dsp:txXfrm>
    </dsp:sp>
    <dsp:sp modelId="{24074E88-AE90-49F3-B1C4-A89B8EB42F57}">
      <dsp:nvSpPr>
        <dsp:cNvPr id="0" name=""/>
        <dsp:cNvSpPr/>
      </dsp:nvSpPr>
      <dsp:spPr>
        <a:xfrm>
          <a:off x="5261324" y="1876203"/>
          <a:ext cx="626130" cy="6261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00624"/>
            <a:satOff val="17521"/>
            <a:lumOff val="-59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00624"/>
              <a:satOff val="17521"/>
              <a:lumOff val="-5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5402203" y="1876203"/>
        <a:ext cx="344372" cy="471163"/>
      </dsp:txXfrm>
    </dsp:sp>
    <dsp:sp modelId="{649208AE-6B86-44F2-91A2-A799A363FD54}">
      <dsp:nvSpPr>
        <dsp:cNvPr id="0" name=""/>
        <dsp:cNvSpPr/>
      </dsp:nvSpPr>
      <dsp:spPr>
        <a:xfrm>
          <a:off x="5709504" y="3014623"/>
          <a:ext cx="626130" cy="6261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601248"/>
            <a:satOff val="35042"/>
            <a:lumOff val="-118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01248"/>
              <a:satOff val="35042"/>
              <a:lumOff val="-11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5850383" y="3014623"/>
        <a:ext cx="344372" cy="47116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99AF2-779A-45B3-A2A9-0F3E0DA37F21}">
      <dsp:nvSpPr>
        <dsp:cNvPr id="0" name=""/>
        <dsp:cNvSpPr/>
      </dsp:nvSpPr>
      <dsp:spPr>
        <a:xfrm>
          <a:off x="0" y="2642679"/>
          <a:ext cx="6790606" cy="17338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Cons:</a:t>
          </a:r>
          <a:br>
            <a:rPr lang="en-GB" sz="1600" kern="1200" dirty="0"/>
          </a:br>
          <a:r>
            <a:rPr lang="en-GB" sz="1600" kern="1200" dirty="0"/>
            <a:t> Time-consuming</a:t>
          </a:r>
          <a:br>
            <a:rPr lang="en-GB" sz="1600" kern="1200" dirty="0"/>
          </a:br>
          <a:r>
            <a:rPr lang="en-GB" sz="1600" kern="1200" dirty="0"/>
            <a:t> May involve travel or scheduling delays</a:t>
          </a:r>
          <a:endParaRPr lang="en-US" sz="1600" kern="1200" dirty="0"/>
        </a:p>
      </dsp:txBody>
      <dsp:txXfrm>
        <a:off x="0" y="2642679"/>
        <a:ext cx="6790606" cy="1733883"/>
      </dsp:txXfrm>
    </dsp:sp>
    <dsp:sp modelId="{1A6F1F07-CFD4-4463-8ABA-7F0E4A36FF0D}">
      <dsp:nvSpPr>
        <dsp:cNvPr id="0" name=""/>
        <dsp:cNvSpPr/>
      </dsp:nvSpPr>
      <dsp:spPr>
        <a:xfrm rot="10800000">
          <a:off x="0" y="1974"/>
          <a:ext cx="6790606" cy="266671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Pros:</a:t>
          </a:r>
          <a:br>
            <a:rPr lang="en-GB" sz="1600" kern="1200" dirty="0"/>
          </a:br>
          <a:r>
            <a:rPr lang="en-GB" sz="1600" kern="1200" dirty="0"/>
            <a:t> Builds stronger rapport</a:t>
          </a:r>
          <a:br>
            <a:rPr lang="en-GB" sz="1600" kern="1200" dirty="0"/>
          </a:br>
          <a:r>
            <a:rPr lang="en-GB" sz="1600" kern="1200" dirty="0"/>
            <a:t> Allows observation of body language</a:t>
          </a:r>
          <a:br>
            <a:rPr lang="en-GB" sz="1600" kern="1200" dirty="0"/>
          </a:br>
          <a:r>
            <a:rPr lang="en-GB" sz="1600" kern="1200" dirty="0"/>
            <a:t> Suitable for assessing interpersonal and leadership skills</a:t>
          </a:r>
          <a:endParaRPr lang="en-US" sz="1600" kern="1200" dirty="0"/>
        </a:p>
      </dsp:txBody>
      <dsp:txXfrm rot="10800000">
        <a:off x="0" y="1974"/>
        <a:ext cx="6790606" cy="173275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D61BC7-8D62-481F-9429-7D0C6C02AE79}">
      <dsp:nvSpPr>
        <dsp:cNvPr id="0" name=""/>
        <dsp:cNvSpPr/>
      </dsp:nvSpPr>
      <dsp:spPr>
        <a:xfrm>
          <a:off x="0" y="72289"/>
          <a:ext cx="6790606" cy="20896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Pros:</a:t>
          </a:r>
          <a:br>
            <a:rPr lang="en-GB" sz="1900" kern="1200" dirty="0"/>
          </a:br>
          <a:r>
            <a:rPr lang="en-GB" sz="1900" kern="1200" dirty="0"/>
            <a:t> More flexible and cost-effective</a:t>
          </a:r>
          <a:br>
            <a:rPr lang="en-GB" sz="1900" kern="1200" dirty="0"/>
          </a:br>
          <a:r>
            <a:rPr lang="en-GB" sz="1900" kern="1200" dirty="0"/>
            <a:t> Faster to schedule</a:t>
          </a:r>
          <a:br>
            <a:rPr lang="en-GB" sz="1900" kern="1200" dirty="0"/>
          </a:br>
          <a:r>
            <a:rPr lang="en-GB" sz="1900" kern="1200" dirty="0"/>
            <a:t>Convenient for candidates</a:t>
          </a:r>
          <a:endParaRPr lang="en-US" sz="1900" kern="1200" dirty="0"/>
        </a:p>
      </dsp:txBody>
      <dsp:txXfrm>
        <a:off x="102007" y="174296"/>
        <a:ext cx="6586592" cy="1885605"/>
      </dsp:txXfrm>
    </dsp:sp>
    <dsp:sp modelId="{4AB563BE-E594-4703-8B51-3D1440CDFAC6}">
      <dsp:nvSpPr>
        <dsp:cNvPr id="0" name=""/>
        <dsp:cNvSpPr/>
      </dsp:nvSpPr>
      <dsp:spPr>
        <a:xfrm>
          <a:off x="0" y="2216629"/>
          <a:ext cx="6790606" cy="2089619"/>
        </a:xfrm>
        <a:prstGeom prst="roundRect">
          <a:avLst/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Cons:</a:t>
          </a:r>
          <a:br>
            <a:rPr lang="en-GB" sz="1900" kern="1200" dirty="0"/>
          </a:br>
          <a:r>
            <a:rPr lang="en-GB" sz="1900" kern="1200" dirty="0"/>
            <a:t> Technical issues may arise</a:t>
          </a:r>
          <a:br>
            <a:rPr lang="en-GB" sz="1900" kern="1200" dirty="0"/>
          </a:br>
          <a:r>
            <a:rPr lang="en-GB" sz="1900" kern="1200" dirty="0"/>
            <a:t> Limited body language cues</a:t>
          </a:r>
          <a:br>
            <a:rPr lang="en-GB" sz="1900" kern="1200" dirty="0"/>
          </a:br>
          <a:r>
            <a:rPr lang="en-GB" sz="1900" kern="1200" dirty="0"/>
            <a:t> Can feel less personal</a:t>
          </a:r>
          <a:endParaRPr lang="en-US" sz="1900" kern="1200" dirty="0"/>
        </a:p>
      </dsp:txBody>
      <dsp:txXfrm>
        <a:off x="102007" y="2318636"/>
        <a:ext cx="6586592" cy="18856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9AACD1-AC0F-41AA-BEFF-AF7F14FA163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4F863-D9E8-4D58-8CF6-498BA272C2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826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013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748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795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6274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06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461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506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43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2047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1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649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10/8/2025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906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27" r:id="rId4"/>
    <p:sldLayoutId id="2147483728" r:id="rId5"/>
    <p:sldLayoutId id="2147483733" r:id="rId6"/>
    <p:sldLayoutId id="2147483729" r:id="rId7"/>
    <p:sldLayoutId id="2147483730" r:id="rId8"/>
    <p:sldLayoutId id="2147483731" r:id="rId9"/>
    <p:sldLayoutId id="2147483732" r:id="rId10"/>
    <p:sldLayoutId id="2147483734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Colorized light photo effects">
            <a:extLst>
              <a:ext uri="{FF2B5EF4-FFF2-40B4-BE49-F238E27FC236}">
                <a16:creationId xmlns:a16="http://schemas.microsoft.com/office/drawing/2014/main" id="{4FA8EF9F-5A17-FFCD-E016-F72AC37584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65" b="7865"/>
          <a:stretch>
            <a:fillRect/>
          </a:stretch>
        </p:blipFill>
        <p:spPr>
          <a:xfrm>
            <a:off x="0" y="17251"/>
            <a:ext cx="12191980" cy="6858002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8B5AF7C-9EF3-14B5-D8DD-6DE1C86795A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855663" y="863600"/>
            <a:ext cx="6007100" cy="33664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5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47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Title</a:t>
            </a:r>
            <a:r>
              <a:rPr kumimoji="0" lang="en-US" altLang="en-US" sz="47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Recruitment &amp; Selection Strategy for Business Transformation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8C74F5E1-F7C8-2043-876A-5597181C77C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59536" y="4290191"/>
            <a:ext cx="6074001" cy="13456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Hiring with Purpose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 Inspired by Simon Sinek</a:t>
            </a:r>
          </a:p>
        </p:txBody>
      </p:sp>
      <p:pic>
        <p:nvPicPr>
          <p:cNvPr id="8" name="Picture 7" descr="A group of women posing for a photo&#10;&#10;AI-generated content may be incorrect.">
            <a:extLst>
              <a:ext uri="{FF2B5EF4-FFF2-40B4-BE49-F238E27FC236}">
                <a16:creationId xmlns:a16="http://schemas.microsoft.com/office/drawing/2014/main" id="{5714BAD0-86BF-3292-FBE0-8F54805CCE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8717" y="633085"/>
            <a:ext cx="4600754" cy="500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525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CA4CB2-9071-41EB-AABB-2D8EB939D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 descr="Periodic table of elements">
            <a:extLst>
              <a:ext uri="{FF2B5EF4-FFF2-40B4-BE49-F238E27FC236}">
                <a16:creationId xmlns:a16="http://schemas.microsoft.com/office/drawing/2014/main" id="{1A5775E3-71B9-ADE0-357E-5BBD1468FC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39" r="19658" b="-1"/>
          <a:stretch>
            <a:fillRect/>
          </a:stretch>
        </p:blipFill>
        <p:spPr>
          <a:xfrm>
            <a:off x="1" y="10"/>
            <a:ext cx="4654296" cy="529051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86F6BD-9C49-4F4F-99EA-9C5AA3183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7806" y="-2"/>
            <a:ext cx="7494194" cy="1641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7DA365B-E064-481A-A62D-18CD31DB3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4795" y="1658471"/>
            <a:ext cx="7517205" cy="3541058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6DBE49D-AABD-458B-B2DF-4D5FA7D5C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05919"/>
            <a:ext cx="4651248" cy="16520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833CC6-729B-40E8-B891-D93467E34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36801" y="3396995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" name="Content Placeholder 2">
            <a:extLst>
              <a:ext uri="{FF2B5EF4-FFF2-40B4-BE49-F238E27FC236}">
                <a16:creationId xmlns:a16="http://schemas.microsoft.com/office/drawing/2014/main" id="{BC6A3C30-2C24-5DC8-8B8C-AB4E90CA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670" y="1940119"/>
            <a:ext cx="6172413" cy="3029446"/>
          </a:xfrm>
        </p:spPr>
        <p:txBody>
          <a:bodyPr>
            <a:normAutofit/>
          </a:bodyPr>
          <a:lstStyle/>
          <a:p>
            <a:r>
              <a:rPr lang="en-GB" dirty="0"/>
              <a:t>Name: Safia Imtiaz</a:t>
            </a:r>
          </a:p>
          <a:p>
            <a:r>
              <a:rPr lang="en-GB" dirty="0"/>
              <a:t>Student Number: 2410388</a:t>
            </a:r>
          </a:p>
          <a:p>
            <a:r>
              <a:rPr lang="en-GB" dirty="0"/>
              <a:t>Module Code :LCLM5002</a:t>
            </a:r>
          </a:p>
          <a:p>
            <a:r>
              <a:rPr lang="en-GB" dirty="0"/>
              <a:t>Lecturer: </a:t>
            </a:r>
            <a:r>
              <a:rPr lang="en-GB" dirty="0" err="1"/>
              <a:t>Dr.Doreen</a:t>
            </a:r>
            <a:r>
              <a:rPr lang="en-GB" dirty="0"/>
              <a:t> Nyaa </a:t>
            </a:r>
            <a:r>
              <a:rPr lang="en-GB" dirty="0" err="1"/>
              <a:t>Amundam</a:t>
            </a:r>
            <a:r>
              <a:rPr lang="en-GB" dirty="0"/>
              <a:t> </a:t>
            </a:r>
          </a:p>
          <a:p>
            <a:r>
              <a:rPr lang="en-GB" dirty="0"/>
              <a:t>Date: 9.10.2025</a:t>
            </a:r>
          </a:p>
          <a:p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757897-7307-46AF-923D-FF5BF45DD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5205919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30801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835F464-7A59-4221-AA5E-B60EF8D3C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D7312-0E6E-2B4A-F6B1-50DE395F3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</p:spPr>
        <p:txBody>
          <a:bodyPr>
            <a:normAutofit/>
          </a:bodyPr>
          <a:lstStyle/>
          <a:p>
            <a:r>
              <a:rPr lang="en-GB"/>
              <a:t>Table of Contents</a:t>
            </a:r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C57B5ED-61CB-4AF5-A47A-A41A996F8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61644" y="0"/>
            <a:ext cx="7530351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14C9CDB-7738-4B6C-BCE1-D9516C1E0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Rectangle 1">
            <a:extLst>
              <a:ext uri="{FF2B5EF4-FFF2-40B4-BE49-F238E27FC236}">
                <a16:creationId xmlns:a16="http://schemas.microsoft.com/office/drawing/2014/main" id="{CB793AA4-8182-1A06-FF08-DF8E750960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3183798"/>
              </p:ext>
            </p:extLst>
          </p:nvPr>
        </p:nvGraphicFramePr>
        <p:xfrm>
          <a:off x="5376863" y="704850"/>
          <a:ext cx="6172200" cy="5197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498607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Multi-coloured 3D art">
            <a:extLst>
              <a:ext uri="{FF2B5EF4-FFF2-40B4-BE49-F238E27FC236}">
                <a16:creationId xmlns:a16="http://schemas.microsoft.com/office/drawing/2014/main" id="{45416F52-C75B-93EC-C531-B30C403EBA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736" r="37051"/>
          <a:stretch>
            <a:fillRect/>
          </a:stretch>
        </p:blipFill>
        <p:spPr>
          <a:xfrm>
            <a:off x="20" y="719747"/>
            <a:ext cx="4458058" cy="5389675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31D91-4FFC-0E69-6FF7-8ABAC57DA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2500"/>
              <a:t>Introducing Glow &amp; Grace Beauty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1">
            <a:extLst>
              <a:ext uri="{FF2B5EF4-FFF2-40B4-BE49-F238E27FC236}">
                <a16:creationId xmlns:a16="http://schemas.microsoft.com/office/drawing/2014/main" id="{2BA9CFD5-DD6F-5126-DB50-D688CC59DB1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21857" y="2268656"/>
            <a:ext cx="6627226" cy="3505938"/>
          </a:xfrm>
          <a:prstGeom prst="rect">
            <a:avLst/>
          </a:prstGeom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Location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Birmingham, UK</a:t>
            </a:r>
          </a:p>
          <a:p>
            <a:pPr marL="0" marR="0" lvl="0" indent="0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About Us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A boutique salon offering luxury beauty and wellness treatments</a:t>
            </a:r>
          </a:p>
          <a:p>
            <a:pPr marL="0" marR="0" lvl="0" indent="0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5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New Changing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Launching new services </a:t>
            </a:r>
            <a:r>
              <a:rPr lang="en-US" altLang="en-US" sz="1500" b="0" dirty="0">
                <a:latin typeface="Arial" panose="020B0604020202020204" pitchFamily="34" charset="0"/>
              </a:rPr>
              <a:t>like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skincare technology, aesthetics</a:t>
            </a:r>
          </a:p>
          <a:p>
            <a:pPr marL="0" marR="0" lvl="0" indent="0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Introducing online booking and digital systems</a:t>
            </a:r>
          </a:p>
          <a:p>
            <a:pPr marL="0" marR="0" lvl="0" indent="0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Rebranding to reach a more upscale clientele</a:t>
            </a:r>
          </a:p>
          <a:p>
            <a:pPr lvl="0" eaLnBrk="0" fontAlgn="base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To support this transformation, we need passionate, aligned professionals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  <a:r>
              <a:rPr lang="en-GB" sz="1400" dirty="0"/>
              <a:t> Because we are not just hiring skills we are hiring passion and purpose.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147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363234-E0BA-4476-B051-D8D9FA506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0646"/>
            <a:ext cx="4062884" cy="57213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C0428-FF61-C647-E682-0854CB7A1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200863"/>
            <a:ext cx="3119717" cy="4306007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bg1"/>
                </a:solidFill>
              </a:rPr>
              <a:t>Why Recruitment Matters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6572"/>
            <a:ext cx="4056987" cy="51328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20996" y="534650"/>
            <a:ext cx="8071002" cy="568327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FA286C7-EFC7-4DFE-967A-7E37BA0F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92001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0C9F0E8-EF8B-43C1-9C77-E9DDAF1A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9990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9DC473-98F8-45DF-B136-EC0F0F4C6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C9D0DD-02CE-46C2-3368-04A9B6536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3290324"/>
              </p:ext>
            </p:extLst>
          </p:nvPr>
        </p:nvGraphicFramePr>
        <p:xfrm>
          <a:off x="4757929" y="1164597"/>
          <a:ext cx="6790606" cy="437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0091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1363234-E0BA-4476-B051-D8D9FA506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0646"/>
            <a:ext cx="4062884" cy="57213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09104-AF7C-4B1D-8BE4-4F7FFD5AC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200863"/>
            <a:ext cx="3119717" cy="4306007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bg1"/>
                </a:solidFill>
              </a:rPr>
              <a:t>Recruitment Process  Step by Step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6572"/>
            <a:ext cx="4056987" cy="51328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20996" y="534650"/>
            <a:ext cx="8071002" cy="568327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FA286C7-EFC7-4DFE-967A-7E37BA0F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92001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0C9F0E8-EF8B-43C1-9C77-E9DDAF1A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9990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79DC473-98F8-45DF-B136-EC0F0F4C6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2C21189-1DC1-514A-59AA-DF53DCB76C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5722319"/>
              </p:ext>
            </p:extLst>
          </p:nvPr>
        </p:nvGraphicFramePr>
        <p:xfrm>
          <a:off x="4757929" y="1164597"/>
          <a:ext cx="6790606" cy="437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5118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C37E59-62B5-7391-E0D9-F4885629F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Role Example: Transformation  Project Manager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5E60A6-245C-514E-3D4B-62C10D5619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1820900"/>
              </p:ext>
            </p:extLst>
          </p:nvPr>
        </p:nvGraphicFramePr>
        <p:xfrm>
          <a:off x="1713976" y="2887824"/>
          <a:ext cx="9835087" cy="3357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7713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693E9-89AB-F2B7-FE19-40ABAC803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3100" dirty="0">
                <a:solidFill>
                  <a:schemeClr val="bg1"/>
                </a:solidFill>
              </a:rPr>
              <a:t>1  Structured Interview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0941B26D-A3FF-CE25-9439-DE1E2BAA21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1876517"/>
              </p:ext>
            </p:extLst>
          </p:nvPr>
        </p:nvGraphicFramePr>
        <p:xfrm>
          <a:off x="1713976" y="2887824"/>
          <a:ext cx="9835087" cy="3357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5646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1363234-E0BA-4476-B051-D8D9FA506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0646"/>
            <a:ext cx="4062884" cy="57213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6A42E-FDE6-17EE-241F-64D7E314C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200863"/>
            <a:ext cx="3119717" cy="430600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2  Competency Based Interview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6572"/>
            <a:ext cx="4056987" cy="51328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20996" y="534650"/>
            <a:ext cx="8071002" cy="568327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FA286C7-EFC7-4DFE-967A-7E37BA0F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92001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0C9F0E8-EF8B-43C1-9C77-E9DDAF1A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9990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9DC473-98F8-45DF-B136-EC0F0F4C6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477D3C0F-0FD7-2EFA-F62F-62EB013433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2556006"/>
              </p:ext>
            </p:extLst>
          </p:nvPr>
        </p:nvGraphicFramePr>
        <p:xfrm>
          <a:off x="4757929" y="1164597"/>
          <a:ext cx="6790606" cy="437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23339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835F464-7A59-4221-AA5E-B60EF8D3C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4A4325-25ED-C7E9-354C-55CDBC48B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</p:spPr>
        <p:txBody>
          <a:bodyPr>
            <a:normAutofit/>
          </a:bodyPr>
          <a:lstStyle/>
          <a:p>
            <a:r>
              <a:rPr lang="en-GB" dirty="0"/>
              <a:t>3 </a:t>
            </a:r>
            <a:br>
              <a:rPr lang="en-GB" dirty="0"/>
            </a:br>
            <a:r>
              <a:rPr lang="en-GB" dirty="0"/>
              <a:t>Panel Interview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57B5ED-61CB-4AF5-A47A-A41A996F8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61644" y="0"/>
            <a:ext cx="7530351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4C9CDB-7738-4B6C-BCE1-D9516C1E0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DF7C85A-2741-0B24-E83C-4BEBD7D701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701937"/>
              </p:ext>
            </p:extLst>
          </p:nvPr>
        </p:nvGraphicFramePr>
        <p:xfrm>
          <a:off x="5376863" y="704850"/>
          <a:ext cx="6172200" cy="5197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6208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1363234-E0BA-4476-B051-D8D9FA506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0646"/>
            <a:ext cx="4062884" cy="57213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EA899-DF11-CAC5-884B-B6426C4A0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200863"/>
            <a:ext cx="3119717" cy="4306007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bg1"/>
                </a:solidFill>
              </a:rPr>
              <a:t>Effective Questioning Techniques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6572"/>
            <a:ext cx="4056987" cy="51328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20996" y="534650"/>
            <a:ext cx="8071002" cy="568327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FA286C7-EFC7-4DFE-967A-7E37BA0F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92001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0C9F0E8-EF8B-43C1-9C77-E9DDAF1A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9990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9DC473-98F8-45DF-B136-EC0F0F4C6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E93B2D3-6C2D-B2E7-460B-C4AD3AC493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1702955"/>
              </p:ext>
            </p:extLst>
          </p:nvPr>
        </p:nvGraphicFramePr>
        <p:xfrm>
          <a:off x="4757929" y="1164597"/>
          <a:ext cx="6790606" cy="437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4156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363234-E0BA-4476-B051-D8D9FA506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0646"/>
            <a:ext cx="4062884" cy="57213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82805D-BC96-A8B4-9165-929082D1C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200863"/>
            <a:ext cx="3119717" cy="430600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Face to Face Interviews Pros &amp; Cons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6572"/>
            <a:ext cx="4056987" cy="51328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20996" y="534650"/>
            <a:ext cx="8071002" cy="568327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FA286C7-EFC7-4DFE-967A-7E37BA0F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92001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0C9F0E8-EF8B-43C1-9C77-E9DDAF1A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9990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9DC473-98F8-45DF-B136-EC0F0F4C6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A83EE8-CB06-7048-93F2-9E3ADBC501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0803200"/>
              </p:ext>
            </p:extLst>
          </p:nvPr>
        </p:nvGraphicFramePr>
        <p:xfrm>
          <a:off x="4757929" y="1164597"/>
          <a:ext cx="6790606" cy="437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48949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363234-E0BA-4476-B051-D8D9FA506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0646"/>
            <a:ext cx="4062884" cy="57213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37ADA-9E28-7601-8BFD-B9219BD33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1200863"/>
            <a:ext cx="3119717" cy="430600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Online Interviews – Pros &amp; Cons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6572"/>
            <a:ext cx="4056987" cy="51328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20996" y="534650"/>
            <a:ext cx="8071002" cy="568327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FA286C7-EFC7-4DFE-967A-7E37BA0F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92001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0C9F0E8-EF8B-43C1-9C77-E9DDAF1A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9990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9DC473-98F8-45DF-B136-EC0F0F4C6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46F1FC5-D3BE-AE75-F976-79F00404C4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5467349"/>
              </p:ext>
            </p:extLst>
          </p:nvPr>
        </p:nvGraphicFramePr>
        <p:xfrm>
          <a:off x="4757929" y="1164597"/>
          <a:ext cx="6790606" cy="437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7849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7FA97-F20D-B75D-9926-1F126CCB0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2" y="4872251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Comparison  Face to Face vs Online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29D2CA8-CA4D-F664-7F96-C4FB0EE322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948541"/>
              </p:ext>
            </p:extLst>
          </p:nvPr>
        </p:nvGraphicFramePr>
        <p:xfrm>
          <a:off x="1853896" y="704851"/>
          <a:ext cx="9554718" cy="3373579"/>
        </p:xfrm>
        <a:graphic>
          <a:graphicData uri="http://schemas.openxmlformats.org/drawingml/2006/table">
            <a:tbl>
              <a:tblPr/>
              <a:tblGrid>
                <a:gridCol w="3036219">
                  <a:extLst>
                    <a:ext uri="{9D8B030D-6E8A-4147-A177-3AD203B41FA5}">
                      <a16:colId xmlns:a16="http://schemas.microsoft.com/office/drawing/2014/main" val="1416132007"/>
                    </a:ext>
                  </a:extLst>
                </a:gridCol>
                <a:gridCol w="3482280">
                  <a:extLst>
                    <a:ext uri="{9D8B030D-6E8A-4147-A177-3AD203B41FA5}">
                      <a16:colId xmlns:a16="http://schemas.microsoft.com/office/drawing/2014/main" val="1540028468"/>
                    </a:ext>
                  </a:extLst>
                </a:gridCol>
                <a:gridCol w="3036219">
                  <a:extLst>
                    <a:ext uri="{9D8B030D-6E8A-4147-A177-3AD203B41FA5}">
                      <a16:colId xmlns:a16="http://schemas.microsoft.com/office/drawing/2014/main" val="630664309"/>
                    </a:ext>
                  </a:extLst>
                </a:gridCol>
              </a:tblGrid>
              <a:tr h="59375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Criteria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 dirty="0">
                          <a:effectLst/>
                          <a:latin typeface="Arial" panose="020B0604020202020204" pitchFamily="34" charset="0"/>
                        </a:rPr>
                        <a:t>Face to Face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Online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298350"/>
                  </a:ext>
                </a:extLst>
              </a:tr>
              <a:tr h="59375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Rapport Building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High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Moderate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7942944"/>
                  </a:ext>
                </a:extLst>
              </a:tr>
              <a:tr h="99857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Cost &amp; Convenience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Lower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Higher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4553033"/>
                  </a:ext>
                </a:extLst>
              </a:tr>
              <a:tr h="59375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 dirty="0">
                          <a:effectLst/>
                          <a:latin typeface="Arial" panose="020B0604020202020204" pitchFamily="34" charset="0"/>
                        </a:rPr>
                        <a:t>Nonverbal Cues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Easily observed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Limited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5484580"/>
                  </a:ext>
                </a:extLst>
              </a:tr>
              <a:tr h="59375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>
                          <a:effectLst/>
                          <a:latin typeface="Arial" panose="020B0604020202020204" pitchFamily="34" charset="0"/>
                        </a:rPr>
                        <a:t>Suitable Roles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 dirty="0">
                          <a:effectLst/>
                          <a:latin typeface="Arial" panose="020B0604020202020204" pitchFamily="34" charset="0"/>
                        </a:rPr>
                        <a:t>Creative/Leadership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700" b="0" i="0" u="none" strike="noStrike" dirty="0">
                          <a:effectLst/>
                          <a:latin typeface="Arial" panose="020B0604020202020204" pitchFamily="34" charset="0"/>
                        </a:rPr>
                        <a:t>Technical/Admin</a:t>
                      </a:r>
                    </a:p>
                  </a:txBody>
                  <a:tcPr marL="134943" marR="134943" marT="67472" marB="674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6717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05009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ECA4CB2-9071-41EB-AABB-2D8EB939D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2333C8-2D1C-CA70-6C67-B1D49DD54D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22" r="36692" b="-2"/>
          <a:stretch>
            <a:fillRect/>
          </a:stretch>
        </p:blipFill>
        <p:spPr>
          <a:xfrm>
            <a:off x="1" y="10"/>
            <a:ext cx="4654296" cy="5290511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B86F6BD-9C49-4F4F-99EA-9C5AA3183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7806" y="-2"/>
            <a:ext cx="7494194" cy="16419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0C09E-C8D4-A88C-7D92-9476BB67E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6671" y="265706"/>
            <a:ext cx="6399212" cy="116280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7DA365B-E064-481A-A62D-18CD31DB3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4795" y="1658471"/>
            <a:ext cx="7517205" cy="3541058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6DBE49D-AABD-458B-B2DF-4D5FA7D5C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05919"/>
            <a:ext cx="4651248" cy="16520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6833CC6-729B-40E8-B891-D93467E34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36801" y="3396995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630A262-2C53-A2C1-8F67-F0DA39DA18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76670" y="1940119"/>
            <a:ext cx="6172413" cy="3029446"/>
          </a:xfrm>
          <a:prstGeom prst="rect">
            <a:avLst/>
          </a:prstGeom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Successful recruitment supports long term business goals.</a:t>
            </a:r>
          </a:p>
          <a:p>
            <a:pPr marL="0" marR="0" lvl="0" indent="0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By focusing on values, not just skills, we create a more committed and effective team.</a:t>
            </a:r>
          </a:p>
          <a:p>
            <a:pPr marL="0" marR="0" lvl="0" indent="0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Using a mix of structured interviews, smart questions, and modern tools helps us attract the best talent for </a:t>
            </a:r>
            <a:r>
              <a:rPr kumimoji="0" lang="en-US" altLang="en-US" sz="17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Glow &amp; Grace Beauty’s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exciting future.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5757897-7307-46AF-923D-FF5BF45DD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5205919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7059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29F9826-D024-BAEE-9E64-C24377673A6F}"/>
              </a:ext>
            </a:extLst>
          </p:cNvPr>
          <p:cNvSpPr txBox="1"/>
          <p:nvPr/>
        </p:nvSpPr>
        <p:spPr>
          <a:xfrm>
            <a:off x="306239" y="321864"/>
            <a:ext cx="72116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References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757F47-4306-E644-ED17-BAF475B4C538}"/>
              </a:ext>
            </a:extLst>
          </p:cNvPr>
          <p:cNvSpPr txBox="1"/>
          <p:nvPr/>
        </p:nvSpPr>
        <p:spPr>
          <a:xfrm>
            <a:off x="668548" y="1837729"/>
            <a:ext cx="60988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CIPD, (2023). </a:t>
            </a:r>
            <a:r>
              <a:rPr lang="en-GB" i="1" dirty="0"/>
              <a:t>Recruitment and Selection Factsheet.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491815-E87C-A284-CFA8-5D2DF0B71606}"/>
              </a:ext>
            </a:extLst>
          </p:cNvPr>
          <p:cNvSpPr txBox="1"/>
          <p:nvPr/>
        </p:nvSpPr>
        <p:spPr>
          <a:xfrm>
            <a:off x="668548" y="2207061"/>
            <a:ext cx="60988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Korn Ferry, (2023). </a:t>
            </a:r>
            <a:r>
              <a:rPr lang="en-GB" i="1" dirty="0"/>
              <a:t>Competency-Based Interviewing Guide.</a:t>
            </a:r>
            <a:r>
              <a:rPr lang="en-GB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8C9322-E1F8-44FE-CFBC-2BAE827B7570}"/>
              </a:ext>
            </a:extLst>
          </p:cNvPr>
          <p:cNvSpPr txBox="1"/>
          <p:nvPr/>
        </p:nvSpPr>
        <p:spPr>
          <a:xfrm>
            <a:off x="668548" y="2853392"/>
            <a:ext cx="609887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Culbertson, S. and Woo, S.E., (2019). Panel Interviews: Benefits and Pitfalls. </a:t>
            </a:r>
            <a:r>
              <a:rPr lang="en-GB" i="1" dirty="0"/>
              <a:t>Journal of Applied Psychology,</a:t>
            </a:r>
            <a:r>
              <a:rPr lang="en-GB" dirty="0"/>
              <a:t> 104(7), pp.888–897.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5C406A-08B0-6CEF-8FE5-AACA0FF31D86}"/>
              </a:ext>
            </a:extLst>
          </p:cNvPr>
          <p:cNvSpPr txBox="1"/>
          <p:nvPr/>
        </p:nvSpPr>
        <p:spPr>
          <a:xfrm>
            <a:off x="668548" y="3795990"/>
            <a:ext cx="60988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Robson, F., (2022). </a:t>
            </a:r>
            <a:r>
              <a:rPr lang="en-GB" i="1" dirty="0"/>
              <a:t>The Pros and Cons of Online vs Face-to-Face Interviews.</a:t>
            </a:r>
            <a:r>
              <a:rPr lang="en-GB" dirty="0"/>
              <a:t> People Management.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B3FCEB0-F3D2-B6C2-9A08-CFCB8508309E}"/>
              </a:ext>
            </a:extLst>
          </p:cNvPr>
          <p:cNvSpPr txBox="1"/>
          <p:nvPr/>
        </p:nvSpPr>
        <p:spPr>
          <a:xfrm>
            <a:off x="668548" y="4461589"/>
            <a:ext cx="609887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Sinek, S., (2009). </a:t>
            </a:r>
            <a:r>
              <a:rPr lang="en-GB" i="1" dirty="0"/>
              <a:t>Start with Why: How Great Leaders Inspire Everyone to Take Action.</a:t>
            </a:r>
            <a:r>
              <a:rPr lang="en-GB" dirty="0"/>
              <a:t> London: Penguin.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A2F471E-FFF5-D92A-D78F-30BBF29B19CC}"/>
              </a:ext>
            </a:extLst>
          </p:cNvPr>
          <p:cNvSpPr txBox="1"/>
          <p:nvPr/>
        </p:nvSpPr>
        <p:spPr>
          <a:xfrm>
            <a:off x="668548" y="5294734"/>
            <a:ext cx="82511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Torrington, D., Hall, L. and Taylor, S., (2017). </a:t>
            </a:r>
            <a:r>
              <a:rPr lang="en-GB" i="1" dirty="0"/>
              <a:t>Human Resource Management.</a:t>
            </a:r>
            <a:r>
              <a:rPr lang="en-GB" dirty="0"/>
              <a:t> 10th ed. Harlow: Pearson Education.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9AE5CE5-207A-7123-926F-A60C50926132}"/>
              </a:ext>
            </a:extLst>
          </p:cNvPr>
          <p:cNvSpPr txBox="1"/>
          <p:nvPr/>
        </p:nvSpPr>
        <p:spPr>
          <a:xfrm>
            <a:off x="668548" y="916935"/>
            <a:ext cx="609887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Armstrong, M. and Taylor, S., (2020). </a:t>
            </a:r>
            <a:r>
              <a:rPr lang="en-GB" i="1" dirty="0"/>
              <a:t>Armstrong’s Handbook of Human Resource Management Practice.</a:t>
            </a:r>
            <a:r>
              <a:rPr lang="en-GB" dirty="0"/>
              <a:t> 15th ed. London: Kogan Page.</a:t>
            </a:r>
          </a:p>
        </p:txBody>
      </p:sp>
    </p:spTree>
    <p:extLst>
      <p:ext uri="{BB962C8B-B14F-4D97-AF65-F5344CB8AC3E}">
        <p14:creationId xmlns:p14="http://schemas.microsoft.com/office/powerpoint/2010/main" val="304267368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1449</TotalTime>
  <Words>772</Words>
  <Application>Microsoft Office PowerPoint</Application>
  <PresentationFormat>Widescreen</PresentationFormat>
  <Paragraphs>103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Meiryo</vt:lpstr>
      <vt:lpstr>Aptos</vt:lpstr>
      <vt:lpstr>Arial</vt:lpstr>
      <vt:lpstr>Corbel</vt:lpstr>
      <vt:lpstr>ShojiVTI</vt:lpstr>
      <vt:lpstr>Title: Recruitment &amp; Selection Strategy for Business Transformation</vt:lpstr>
      <vt:lpstr>PowerPoint Presentation</vt:lpstr>
      <vt:lpstr>Table of Contents</vt:lpstr>
      <vt:lpstr>Introducing Glow &amp; Grace Beauty</vt:lpstr>
      <vt:lpstr>Why Recruitment Matters</vt:lpstr>
      <vt:lpstr>Recruitment Process  Step by Step</vt:lpstr>
      <vt:lpstr>Role Example: Transformation  Project Manager</vt:lpstr>
      <vt:lpstr>1  Structured Interview</vt:lpstr>
      <vt:lpstr>2  Competency Based Interview</vt:lpstr>
      <vt:lpstr>3  Panel Interview</vt:lpstr>
      <vt:lpstr>Effective Questioning Techniques</vt:lpstr>
      <vt:lpstr>Face to Face Interviews Pros &amp; Cons</vt:lpstr>
      <vt:lpstr>Online Interviews – Pros &amp; Cons</vt:lpstr>
      <vt:lpstr>Comparison  Face to Face vs Online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Safia Imtiaz (2410388)</dc:creator>
  <cp:lastModifiedBy>Safia Imtiaz (2410388)</cp:lastModifiedBy>
  <cp:revision>2</cp:revision>
  <dcterms:created xsi:type="dcterms:W3CDTF">2025-10-08T21:05:26Z</dcterms:created>
  <dcterms:modified xsi:type="dcterms:W3CDTF">2025-10-09T21:14:37Z</dcterms:modified>
</cp:coreProperties>
</file>