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0"/>
  </p:notesMasterIdLst>
  <p:sldIdLst>
    <p:sldId id="789" r:id="rId24"/>
    <p:sldId id="755" r:id="rId25"/>
    <p:sldId id="781" r:id="rId26"/>
    <p:sldId id="782" r:id="rId27"/>
    <p:sldId id="783" r:id="rId28"/>
    <p:sldId id="784" r:id="rId29"/>
    <p:sldId id="785" r:id="rId30"/>
    <p:sldId id="787" r:id="rId31"/>
    <p:sldId id="757" r:id="rId32"/>
    <p:sldId id="758" r:id="rId33"/>
    <p:sldId id="759" r:id="rId34"/>
    <p:sldId id="760" r:id="rId35"/>
    <p:sldId id="761" r:id="rId36"/>
    <p:sldId id="762" r:id="rId37"/>
    <p:sldId id="763" r:id="rId38"/>
    <p:sldId id="764" r:id="rId39"/>
    <p:sldId id="765" r:id="rId40"/>
    <p:sldId id="766" r:id="rId41"/>
    <p:sldId id="767" r:id="rId42"/>
    <p:sldId id="768" r:id="rId43"/>
    <p:sldId id="769" r:id="rId44"/>
    <p:sldId id="770" r:id="rId45"/>
    <p:sldId id="771" r:id="rId46"/>
    <p:sldId id="788" r:id="rId47"/>
    <p:sldId id="772" r:id="rId48"/>
    <p:sldId id="773" r:id="rId49"/>
    <p:sldId id="774" r:id="rId50"/>
    <p:sldId id="775" r:id="rId51"/>
    <p:sldId id="776" r:id="rId52"/>
    <p:sldId id="778" r:id="rId53"/>
    <p:sldId id="777" r:id="rId54"/>
    <p:sldId id="779" r:id="rId55"/>
    <p:sldId id="780" r:id="rId56"/>
    <p:sldId id="790" r:id="rId57"/>
    <p:sldId id="791" r:id="rId58"/>
    <p:sldId id="732"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01B5F7-2913-468C-81CC-573136114018}" v="10" dt="2024-02-06T15:08:05.2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69"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7C96688-AAEE-46E4-8919-E89C76592737}"/>
    <pc:docChg chg="undo custSel addSld delSld modSld sldOrd">
      <pc:chgData name="Jenifer Prince Devaraj" userId="c3fb109c-09d1-42a6-93f4-69472d709861" providerId="ADAL" clId="{37C96688-AAEE-46E4-8919-E89C76592737}" dt="2023-10-13T11:25:10.677" v="204" actId="255"/>
      <pc:docMkLst>
        <pc:docMk/>
      </pc:docMkLst>
      <pc:sldChg chg="add del">
        <pc:chgData name="Jenifer Prince Devaraj" userId="c3fb109c-09d1-42a6-93f4-69472d709861" providerId="ADAL" clId="{37C96688-AAEE-46E4-8919-E89C76592737}" dt="2023-10-12T21:03:25.453" v="1"/>
        <pc:sldMkLst>
          <pc:docMk/>
          <pc:sldMk cId="3119007398" sldId="719"/>
        </pc:sldMkLst>
      </pc:sldChg>
      <pc:sldChg chg="addSp delSp modSp mod">
        <pc:chgData name="Jenifer Prince Devaraj" userId="c3fb109c-09d1-42a6-93f4-69472d709861" providerId="ADAL" clId="{37C96688-AAEE-46E4-8919-E89C76592737}" dt="2023-10-12T21:05:43.668" v="54" actId="478"/>
        <pc:sldMkLst>
          <pc:docMk/>
          <pc:sldMk cId="3658654216" sldId="755"/>
        </pc:sldMkLst>
        <pc:spChg chg="add mod">
          <ac:chgData name="Jenifer Prince Devaraj" userId="c3fb109c-09d1-42a6-93f4-69472d709861" providerId="ADAL" clId="{37C96688-AAEE-46E4-8919-E89C76592737}" dt="2023-10-12T21:04:17.153" v="19"/>
          <ac:spMkLst>
            <pc:docMk/>
            <pc:sldMk cId="3658654216" sldId="755"/>
            <ac:spMk id="3" creationId="{75BB1938-50F0-4596-2DD0-B8FDE8579E6F}"/>
          </ac:spMkLst>
        </pc:spChg>
        <pc:spChg chg="del mod">
          <ac:chgData name="Jenifer Prince Devaraj" userId="c3fb109c-09d1-42a6-93f4-69472d709861" providerId="ADAL" clId="{37C96688-AAEE-46E4-8919-E89C76592737}" dt="2023-10-12T21:05:43.668" v="54" actId="478"/>
          <ac:spMkLst>
            <pc:docMk/>
            <pc:sldMk cId="3658654216" sldId="755"/>
            <ac:spMk id="4" creationId="{D18B15BA-6AF7-7BEA-D02A-43BDCA69390F}"/>
          </ac:spMkLst>
        </pc:spChg>
      </pc:sldChg>
      <pc:sldChg chg="addSp delSp modSp mod">
        <pc:chgData name="Jenifer Prince Devaraj" userId="c3fb109c-09d1-42a6-93f4-69472d709861" providerId="ADAL" clId="{37C96688-AAEE-46E4-8919-E89C76592737}" dt="2023-10-12T21:14:29.372" v="75" actId="20577"/>
        <pc:sldMkLst>
          <pc:docMk/>
          <pc:sldMk cId="3325927491" sldId="757"/>
        </pc:sldMkLst>
        <pc:spChg chg="add mod">
          <ac:chgData name="Jenifer Prince Devaraj" userId="c3fb109c-09d1-42a6-93f4-69472d709861" providerId="ADAL" clId="{37C96688-AAEE-46E4-8919-E89C76592737}" dt="2023-10-12T21:04:26.854" v="24"/>
          <ac:spMkLst>
            <pc:docMk/>
            <pc:sldMk cId="3325927491" sldId="757"/>
            <ac:spMk id="3" creationId="{0A3FE8EC-FDF2-9ACD-5087-4D7FED1F46CF}"/>
          </ac:spMkLst>
        </pc:spChg>
        <pc:spChg chg="del">
          <ac:chgData name="Jenifer Prince Devaraj" userId="c3fb109c-09d1-42a6-93f4-69472d709861" providerId="ADAL" clId="{37C96688-AAEE-46E4-8919-E89C76592737}" dt="2023-10-12T21:05:57.384" v="58" actId="478"/>
          <ac:spMkLst>
            <pc:docMk/>
            <pc:sldMk cId="3325927491" sldId="757"/>
            <ac:spMk id="4" creationId="{D18B15BA-6AF7-7BEA-D02A-43BDCA69390F}"/>
          </ac:spMkLst>
        </pc:spChg>
        <pc:spChg chg="mod">
          <ac:chgData name="Jenifer Prince Devaraj" userId="c3fb109c-09d1-42a6-93f4-69472d709861" providerId="ADAL" clId="{37C96688-AAEE-46E4-8919-E89C76592737}" dt="2023-10-12T21:14:29.372" v="75" actId="20577"/>
          <ac:spMkLst>
            <pc:docMk/>
            <pc:sldMk cId="3325927491" sldId="757"/>
            <ac:spMk id="7" creationId="{5628992A-D0CE-F2B8-DA0E-DA4E4A11D5BA}"/>
          </ac:spMkLst>
        </pc:spChg>
      </pc:sldChg>
      <pc:sldChg chg="addSp delSp modSp mod">
        <pc:chgData name="Jenifer Prince Devaraj" userId="c3fb109c-09d1-42a6-93f4-69472d709861" providerId="ADAL" clId="{37C96688-AAEE-46E4-8919-E89C76592737}" dt="2023-10-12T21:06:20.377" v="64" actId="478"/>
        <pc:sldMkLst>
          <pc:docMk/>
          <pc:sldMk cId="42336024" sldId="758"/>
        </pc:sldMkLst>
        <pc:spChg chg="add mod">
          <ac:chgData name="Jenifer Prince Devaraj" userId="c3fb109c-09d1-42a6-93f4-69472d709861" providerId="ADAL" clId="{37C96688-AAEE-46E4-8919-E89C76592737}" dt="2023-10-12T21:04:37.011" v="29"/>
          <ac:spMkLst>
            <pc:docMk/>
            <pc:sldMk cId="42336024" sldId="758"/>
            <ac:spMk id="3" creationId="{DACC026F-AED7-6542-50D9-FC9553F4AA42}"/>
          </ac:spMkLst>
        </pc:spChg>
        <pc:spChg chg="del">
          <ac:chgData name="Jenifer Prince Devaraj" userId="c3fb109c-09d1-42a6-93f4-69472d709861" providerId="ADAL" clId="{37C96688-AAEE-46E4-8919-E89C76592737}" dt="2023-10-12T21:06:20.377" v="64" actId="478"/>
          <ac:spMkLst>
            <pc:docMk/>
            <pc:sldMk cId="42336024" sldId="758"/>
            <ac:spMk id="4" creationId="{D18B15BA-6AF7-7BEA-D02A-43BDCA69390F}"/>
          </ac:spMkLst>
        </pc:spChg>
      </pc:sldChg>
      <pc:sldChg chg="addSp delSp modSp mod">
        <pc:chgData name="Jenifer Prince Devaraj" userId="c3fb109c-09d1-42a6-93f4-69472d709861" providerId="ADAL" clId="{37C96688-AAEE-46E4-8919-E89C76592737}" dt="2023-10-12T21:06:24.827" v="65" actId="478"/>
        <pc:sldMkLst>
          <pc:docMk/>
          <pc:sldMk cId="3927557139" sldId="759"/>
        </pc:sldMkLst>
        <pc:spChg chg="add mod">
          <ac:chgData name="Jenifer Prince Devaraj" userId="c3fb109c-09d1-42a6-93f4-69472d709861" providerId="ADAL" clId="{37C96688-AAEE-46E4-8919-E89C76592737}" dt="2023-10-12T21:04:38.680" v="30"/>
          <ac:spMkLst>
            <pc:docMk/>
            <pc:sldMk cId="3927557139" sldId="759"/>
            <ac:spMk id="3" creationId="{F93586FD-BF61-9152-7975-50851C75BE61}"/>
          </ac:spMkLst>
        </pc:spChg>
        <pc:spChg chg="del">
          <ac:chgData name="Jenifer Prince Devaraj" userId="c3fb109c-09d1-42a6-93f4-69472d709861" providerId="ADAL" clId="{37C96688-AAEE-46E4-8919-E89C76592737}" dt="2023-10-12T21:06:24.827" v="65" actId="478"/>
          <ac:spMkLst>
            <pc:docMk/>
            <pc:sldMk cId="3927557139" sldId="759"/>
            <ac:spMk id="4" creationId="{D18B15BA-6AF7-7BEA-D02A-43BDCA69390F}"/>
          </ac:spMkLst>
        </pc:spChg>
      </pc:sldChg>
      <pc:sldChg chg="addSp delSp modSp mod">
        <pc:chgData name="Jenifer Prince Devaraj" userId="c3fb109c-09d1-42a6-93f4-69472d709861" providerId="ADAL" clId="{37C96688-AAEE-46E4-8919-E89C76592737}" dt="2023-10-13T08:36:11.344" v="91" actId="1076"/>
        <pc:sldMkLst>
          <pc:docMk/>
          <pc:sldMk cId="4215469075" sldId="760"/>
        </pc:sldMkLst>
        <pc:spChg chg="add mod">
          <ac:chgData name="Jenifer Prince Devaraj" userId="c3fb109c-09d1-42a6-93f4-69472d709861" providerId="ADAL" clId="{37C96688-AAEE-46E4-8919-E89C76592737}" dt="2023-10-12T21:04:40.329" v="31"/>
          <ac:spMkLst>
            <pc:docMk/>
            <pc:sldMk cId="4215469075" sldId="760"/>
            <ac:spMk id="3" creationId="{1AFB9EB2-5C7D-B50B-446D-9F442F4476C6}"/>
          </ac:spMkLst>
        </pc:spChg>
        <pc:spChg chg="del">
          <ac:chgData name="Jenifer Prince Devaraj" userId="c3fb109c-09d1-42a6-93f4-69472d709861" providerId="ADAL" clId="{37C96688-AAEE-46E4-8919-E89C76592737}" dt="2023-10-12T21:06:29.478" v="66" actId="478"/>
          <ac:spMkLst>
            <pc:docMk/>
            <pc:sldMk cId="4215469075" sldId="760"/>
            <ac:spMk id="4" creationId="{D18B15BA-6AF7-7BEA-D02A-43BDCA69390F}"/>
          </ac:spMkLst>
        </pc:spChg>
        <pc:picChg chg="del mod">
          <ac:chgData name="Jenifer Prince Devaraj" userId="c3fb109c-09d1-42a6-93f4-69472d709861" providerId="ADAL" clId="{37C96688-AAEE-46E4-8919-E89C76592737}" dt="2023-10-13T08:36:08.691" v="89" actId="478"/>
          <ac:picMkLst>
            <pc:docMk/>
            <pc:sldMk cId="4215469075" sldId="760"/>
            <ac:picMk id="6" creationId="{85B4504B-B1CF-0A84-472B-5E883BC59A0D}"/>
          </ac:picMkLst>
        </pc:picChg>
        <pc:picChg chg="add mod">
          <ac:chgData name="Jenifer Prince Devaraj" userId="c3fb109c-09d1-42a6-93f4-69472d709861" providerId="ADAL" clId="{37C96688-AAEE-46E4-8919-E89C76592737}" dt="2023-10-13T08:36:11.344" v="91" actId="1076"/>
          <ac:picMkLst>
            <pc:docMk/>
            <pc:sldMk cId="4215469075" sldId="760"/>
            <ac:picMk id="7" creationId="{3C7B7B4E-8E4F-E0B3-9BED-98741CE3C401}"/>
          </ac:picMkLst>
        </pc:picChg>
      </pc:sldChg>
      <pc:sldChg chg="addSp delSp modSp mod">
        <pc:chgData name="Jenifer Prince Devaraj" userId="c3fb109c-09d1-42a6-93f4-69472d709861" providerId="ADAL" clId="{37C96688-AAEE-46E4-8919-E89C76592737}" dt="2023-10-12T21:06:33.571" v="67" actId="478"/>
        <pc:sldMkLst>
          <pc:docMk/>
          <pc:sldMk cId="3316573560" sldId="761"/>
        </pc:sldMkLst>
        <pc:spChg chg="add mod">
          <ac:chgData name="Jenifer Prince Devaraj" userId="c3fb109c-09d1-42a6-93f4-69472d709861" providerId="ADAL" clId="{37C96688-AAEE-46E4-8919-E89C76592737}" dt="2023-10-12T21:04:41.901" v="32"/>
          <ac:spMkLst>
            <pc:docMk/>
            <pc:sldMk cId="3316573560" sldId="761"/>
            <ac:spMk id="3" creationId="{5FD6FECF-D968-191E-592A-436A057D36B7}"/>
          </ac:spMkLst>
        </pc:spChg>
        <pc:spChg chg="del">
          <ac:chgData name="Jenifer Prince Devaraj" userId="c3fb109c-09d1-42a6-93f4-69472d709861" providerId="ADAL" clId="{37C96688-AAEE-46E4-8919-E89C76592737}" dt="2023-10-12T21:06:33.571" v="67" actId="478"/>
          <ac:spMkLst>
            <pc:docMk/>
            <pc:sldMk cId="3316573560" sldId="761"/>
            <ac:spMk id="4" creationId="{D18B15BA-6AF7-7BEA-D02A-43BDCA69390F}"/>
          </ac:spMkLst>
        </pc:spChg>
      </pc:sldChg>
      <pc:sldChg chg="addSp delSp modSp mod">
        <pc:chgData name="Jenifer Prince Devaraj" userId="c3fb109c-09d1-42a6-93f4-69472d709861" providerId="ADAL" clId="{37C96688-AAEE-46E4-8919-E89C76592737}" dt="2023-10-12T21:56:45.261" v="87" actId="20577"/>
        <pc:sldMkLst>
          <pc:docMk/>
          <pc:sldMk cId="253198810" sldId="762"/>
        </pc:sldMkLst>
        <pc:spChg chg="add mod">
          <ac:chgData name="Jenifer Prince Devaraj" userId="c3fb109c-09d1-42a6-93f4-69472d709861" providerId="ADAL" clId="{37C96688-AAEE-46E4-8919-E89C76592737}" dt="2023-10-12T21:04:43.604" v="33"/>
          <ac:spMkLst>
            <pc:docMk/>
            <pc:sldMk cId="253198810" sldId="762"/>
            <ac:spMk id="3" creationId="{11F5BEA7-6534-C841-B8A5-59C11000D9A0}"/>
          </ac:spMkLst>
        </pc:spChg>
        <pc:spChg chg="del">
          <ac:chgData name="Jenifer Prince Devaraj" userId="c3fb109c-09d1-42a6-93f4-69472d709861" providerId="ADAL" clId="{37C96688-AAEE-46E4-8919-E89C76592737}" dt="2023-10-12T21:06:37.734" v="68" actId="478"/>
          <ac:spMkLst>
            <pc:docMk/>
            <pc:sldMk cId="253198810" sldId="762"/>
            <ac:spMk id="4" creationId="{D18B15BA-6AF7-7BEA-D02A-43BDCA69390F}"/>
          </ac:spMkLst>
        </pc:spChg>
        <pc:spChg chg="mod">
          <ac:chgData name="Jenifer Prince Devaraj" userId="c3fb109c-09d1-42a6-93f4-69472d709861" providerId="ADAL" clId="{37C96688-AAEE-46E4-8919-E89C76592737}" dt="2023-10-12T21:56:45.261" v="87" actId="20577"/>
          <ac:spMkLst>
            <pc:docMk/>
            <pc:sldMk cId="253198810" sldId="762"/>
            <ac:spMk id="8" creationId="{71E8A3FC-C122-06EC-04A2-E49B65CD95E3}"/>
          </ac:spMkLst>
        </pc:spChg>
      </pc:sldChg>
      <pc:sldChg chg="addSp delSp modSp mod">
        <pc:chgData name="Jenifer Prince Devaraj" userId="c3fb109c-09d1-42a6-93f4-69472d709861" providerId="ADAL" clId="{37C96688-AAEE-46E4-8919-E89C76592737}" dt="2023-10-13T08:40:42.633" v="96" actId="478"/>
        <pc:sldMkLst>
          <pc:docMk/>
          <pc:sldMk cId="2879013245" sldId="763"/>
        </pc:sldMkLst>
        <pc:spChg chg="add mod">
          <ac:chgData name="Jenifer Prince Devaraj" userId="c3fb109c-09d1-42a6-93f4-69472d709861" providerId="ADAL" clId="{37C96688-AAEE-46E4-8919-E89C76592737}" dt="2023-10-12T21:04:45.328" v="34"/>
          <ac:spMkLst>
            <pc:docMk/>
            <pc:sldMk cId="2879013245" sldId="763"/>
            <ac:spMk id="3" creationId="{7973F4D0-D535-7833-C67D-39BD292A15F5}"/>
          </ac:spMkLst>
        </pc:spChg>
        <pc:spChg chg="del">
          <ac:chgData name="Jenifer Prince Devaraj" userId="c3fb109c-09d1-42a6-93f4-69472d709861" providerId="ADAL" clId="{37C96688-AAEE-46E4-8919-E89C76592737}" dt="2023-10-12T21:06:42.389" v="69" actId="478"/>
          <ac:spMkLst>
            <pc:docMk/>
            <pc:sldMk cId="2879013245" sldId="763"/>
            <ac:spMk id="4" creationId="{D18B15BA-6AF7-7BEA-D02A-43BDCA69390F}"/>
          </ac:spMkLst>
        </pc:spChg>
        <pc:spChg chg="mod">
          <ac:chgData name="Jenifer Prince Devaraj" userId="c3fb109c-09d1-42a6-93f4-69472d709861" providerId="ADAL" clId="{37C96688-AAEE-46E4-8919-E89C76592737}" dt="2023-10-13T08:40:40.452" v="95" actId="6549"/>
          <ac:spMkLst>
            <pc:docMk/>
            <pc:sldMk cId="2879013245" sldId="763"/>
            <ac:spMk id="7" creationId="{5E47F622-39D3-843D-5A59-B750E9974454}"/>
          </ac:spMkLst>
        </pc:spChg>
        <pc:picChg chg="add del mod">
          <ac:chgData name="Jenifer Prince Devaraj" userId="c3fb109c-09d1-42a6-93f4-69472d709861" providerId="ADAL" clId="{37C96688-AAEE-46E4-8919-E89C76592737}" dt="2023-10-13T08:40:42.633" v="96" actId="478"/>
          <ac:picMkLst>
            <pc:docMk/>
            <pc:sldMk cId="2879013245" sldId="763"/>
            <ac:picMk id="4" creationId="{A961259D-56E5-1D69-0C0C-25F6706DC041}"/>
          </ac:picMkLst>
        </pc:picChg>
      </pc:sldChg>
      <pc:sldChg chg="addSp delSp modSp mod">
        <pc:chgData name="Jenifer Prince Devaraj" userId="c3fb109c-09d1-42a6-93f4-69472d709861" providerId="ADAL" clId="{37C96688-AAEE-46E4-8919-E89C76592737}" dt="2023-10-13T08:42:19.484" v="97" actId="20577"/>
        <pc:sldMkLst>
          <pc:docMk/>
          <pc:sldMk cId="2030799890" sldId="764"/>
        </pc:sldMkLst>
        <pc:spChg chg="add mod">
          <ac:chgData name="Jenifer Prince Devaraj" userId="c3fb109c-09d1-42a6-93f4-69472d709861" providerId="ADAL" clId="{37C96688-AAEE-46E4-8919-E89C76592737}" dt="2023-10-12T21:04:47.017" v="35"/>
          <ac:spMkLst>
            <pc:docMk/>
            <pc:sldMk cId="2030799890" sldId="764"/>
            <ac:spMk id="3" creationId="{F7E06483-8AF9-837E-BE6A-B09F9CEFB5E9}"/>
          </ac:spMkLst>
        </pc:spChg>
        <pc:spChg chg="del">
          <ac:chgData name="Jenifer Prince Devaraj" userId="c3fb109c-09d1-42a6-93f4-69472d709861" providerId="ADAL" clId="{37C96688-AAEE-46E4-8919-E89C76592737}" dt="2023-10-12T21:06:46.626" v="70" actId="478"/>
          <ac:spMkLst>
            <pc:docMk/>
            <pc:sldMk cId="2030799890" sldId="764"/>
            <ac:spMk id="4" creationId="{D18B15BA-6AF7-7BEA-D02A-43BDCA69390F}"/>
          </ac:spMkLst>
        </pc:spChg>
        <pc:spChg chg="mod">
          <ac:chgData name="Jenifer Prince Devaraj" userId="c3fb109c-09d1-42a6-93f4-69472d709861" providerId="ADAL" clId="{37C96688-AAEE-46E4-8919-E89C76592737}" dt="2023-10-13T08:42:19.484" v="97" actId="20577"/>
          <ac:spMkLst>
            <pc:docMk/>
            <pc:sldMk cId="2030799890" sldId="764"/>
            <ac:spMk id="6" creationId="{EE13E337-82D5-2C2E-9299-F80770FD90D4}"/>
          </ac:spMkLst>
        </pc:spChg>
      </pc:sldChg>
      <pc:sldChg chg="addSp delSp modSp mod">
        <pc:chgData name="Jenifer Prince Devaraj" userId="c3fb109c-09d1-42a6-93f4-69472d709861" providerId="ADAL" clId="{37C96688-AAEE-46E4-8919-E89C76592737}" dt="2023-10-12T21:06:50.699" v="71" actId="478"/>
        <pc:sldMkLst>
          <pc:docMk/>
          <pc:sldMk cId="1105556938" sldId="765"/>
        </pc:sldMkLst>
        <pc:spChg chg="add mod">
          <ac:chgData name="Jenifer Prince Devaraj" userId="c3fb109c-09d1-42a6-93f4-69472d709861" providerId="ADAL" clId="{37C96688-AAEE-46E4-8919-E89C76592737}" dt="2023-10-12T21:04:48.493" v="36"/>
          <ac:spMkLst>
            <pc:docMk/>
            <pc:sldMk cId="1105556938" sldId="765"/>
            <ac:spMk id="3" creationId="{C6B0619F-A45C-0959-4091-25B2C1D31CCC}"/>
          </ac:spMkLst>
        </pc:spChg>
        <pc:spChg chg="del">
          <ac:chgData name="Jenifer Prince Devaraj" userId="c3fb109c-09d1-42a6-93f4-69472d709861" providerId="ADAL" clId="{37C96688-AAEE-46E4-8919-E89C76592737}" dt="2023-10-12T21:06:50.699" v="71" actId="478"/>
          <ac:spMkLst>
            <pc:docMk/>
            <pc:sldMk cId="1105556938" sldId="765"/>
            <ac:spMk id="4" creationId="{D18B15BA-6AF7-7BEA-D02A-43BDCA69390F}"/>
          </ac:spMkLst>
        </pc:spChg>
      </pc:sldChg>
      <pc:sldChg chg="addSp delSp modSp mod">
        <pc:chgData name="Jenifer Prince Devaraj" userId="c3fb109c-09d1-42a6-93f4-69472d709861" providerId="ADAL" clId="{37C96688-AAEE-46E4-8919-E89C76592737}" dt="2023-10-13T08:46:18.320" v="101" actId="1076"/>
        <pc:sldMkLst>
          <pc:docMk/>
          <pc:sldMk cId="2513784242" sldId="766"/>
        </pc:sldMkLst>
        <pc:spChg chg="add mod">
          <ac:chgData name="Jenifer Prince Devaraj" userId="c3fb109c-09d1-42a6-93f4-69472d709861" providerId="ADAL" clId="{37C96688-AAEE-46E4-8919-E89C76592737}" dt="2023-10-12T21:04:50.030" v="37"/>
          <ac:spMkLst>
            <pc:docMk/>
            <pc:sldMk cId="2513784242" sldId="766"/>
            <ac:spMk id="3" creationId="{09F8FFDF-1725-3F37-7D80-5D0FBEB0E728}"/>
          </ac:spMkLst>
        </pc:spChg>
        <pc:spChg chg="del">
          <ac:chgData name="Jenifer Prince Devaraj" userId="c3fb109c-09d1-42a6-93f4-69472d709861" providerId="ADAL" clId="{37C96688-AAEE-46E4-8919-E89C76592737}" dt="2023-10-12T21:06:54.725" v="72" actId="478"/>
          <ac:spMkLst>
            <pc:docMk/>
            <pc:sldMk cId="2513784242" sldId="766"/>
            <ac:spMk id="4" creationId="{D18B15BA-6AF7-7BEA-D02A-43BDCA69390F}"/>
          </ac:spMkLst>
        </pc:spChg>
        <pc:picChg chg="del">
          <ac:chgData name="Jenifer Prince Devaraj" userId="c3fb109c-09d1-42a6-93f4-69472d709861" providerId="ADAL" clId="{37C96688-AAEE-46E4-8919-E89C76592737}" dt="2023-10-13T08:46:13.117" v="98" actId="478"/>
          <ac:picMkLst>
            <pc:docMk/>
            <pc:sldMk cId="2513784242" sldId="766"/>
            <ac:picMk id="7" creationId="{9D9366E5-C7EB-34A5-F6FB-EB9C2ADF5457}"/>
          </ac:picMkLst>
        </pc:picChg>
        <pc:picChg chg="add mod">
          <ac:chgData name="Jenifer Prince Devaraj" userId="c3fb109c-09d1-42a6-93f4-69472d709861" providerId="ADAL" clId="{37C96688-AAEE-46E4-8919-E89C76592737}" dt="2023-10-13T08:46:18.320" v="101" actId="1076"/>
          <ac:picMkLst>
            <pc:docMk/>
            <pc:sldMk cId="2513784242" sldId="766"/>
            <ac:picMk id="8" creationId="{5DDE23F3-9A61-A0EF-4F24-2C3C67857575}"/>
          </ac:picMkLst>
        </pc:picChg>
      </pc:sldChg>
      <pc:sldChg chg="addSp delSp modSp mod">
        <pc:chgData name="Jenifer Prince Devaraj" userId="c3fb109c-09d1-42a6-93f4-69472d709861" providerId="ADAL" clId="{37C96688-AAEE-46E4-8919-E89C76592737}" dt="2023-10-13T08:46:46.049" v="104" actId="1076"/>
        <pc:sldMkLst>
          <pc:docMk/>
          <pc:sldMk cId="2789971426" sldId="767"/>
        </pc:sldMkLst>
        <pc:spChg chg="add mod">
          <ac:chgData name="Jenifer Prince Devaraj" userId="c3fb109c-09d1-42a6-93f4-69472d709861" providerId="ADAL" clId="{37C96688-AAEE-46E4-8919-E89C76592737}" dt="2023-10-12T21:04:51.570" v="38"/>
          <ac:spMkLst>
            <pc:docMk/>
            <pc:sldMk cId="2789971426" sldId="767"/>
            <ac:spMk id="3" creationId="{93728E7B-1EB3-DC69-5A62-2E0F12A662C1}"/>
          </ac:spMkLst>
        </pc:spChg>
        <pc:spChg chg="del">
          <ac:chgData name="Jenifer Prince Devaraj" userId="c3fb109c-09d1-42a6-93f4-69472d709861" providerId="ADAL" clId="{37C96688-AAEE-46E4-8919-E89C76592737}" dt="2023-10-12T21:06:58.778" v="73" actId="478"/>
          <ac:spMkLst>
            <pc:docMk/>
            <pc:sldMk cId="2789971426" sldId="767"/>
            <ac:spMk id="4" creationId="{D18B15BA-6AF7-7BEA-D02A-43BDCA69390F}"/>
          </ac:spMkLst>
        </pc:spChg>
        <pc:picChg chg="add mod">
          <ac:chgData name="Jenifer Prince Devaraj" userId="c3fb109c-09d1-42a6-93f4-69472d709861" providerId="ADAL" clId="{37C96688-AAEE-46E4-8919-E89C76592737}" dt="2023-10-13T08:46:46.049" v="104" actId="1076"/>
          <ac:picMkLst>
            <pc:docMk/>
            <pc:sldMk cId="2789971426" sldId="767"/>
            <ac:picMk id="7" creationId="{8F6454D9-E1FD-14FF-4C52-BF8F8F92FE98}"/>
          </ac:picMkLst>
        </pc:picChg>
        <pc:picChg chg="del">
          <ac:chgData name="Jenifer Prince Devaraj" userId="c3fb109c-09d1-42a6-93f4-69472d709861" providerId="ADAL" clId="{37C96688-AAEE-46E4-8919-E89C76592737}" dt="2023-10-13T08:46:42.524" v="102" actId="478"/>
          <ac:picMkLst>
            <pc:docMk/>
            <pc:sldMk cId="2789971426" sldId="767"/>
            <ac:picMk id="10" creationId="{B88B869C-1FF6-E486-3023-3ED99AAF2D54}"/>
          </ac:picMkLst>
        </pc:picChg>
      </pc:sldChg>
      <pc:sldChg chg="addSp delSp modSp mod">
        <pc:chgData name="Jenifer Prince Devaraj" userId="c3fb109c-09d1-42a6-93f4-69472d709861" providerId="ADAL" clId="{37C96688-AAEE-46E4-8919-E89C76592737}" dt="2023-10-13T08:47:19.276" v="109" actId="1076"/>
        <pc:sldMkLst>
          <pc:docMk/>
          <pc:sldMk cId="873738643" sldId="768"/>
        </pc:sldMkLst>
        <pc:spChg chg="add mod">
          <ac:chgData name="Jenifer Prince Devaraj" userId="c3fb109c-09d1-42a6-93f4-69472d709861" providerId="ADAL" clId="{37C96688-AAEE-46E4-8919-E89C76592737}" dt="2023-10-12T21:04:52.957" v="39"/>
          <ac:spMkLst>
            <pc:docMk/>
            <pc:sldMk cId="873738643" sldId="768"/>
            <ac:spMk id="3" creationId="{FB591F12-FBD0-2451-C9D2-94D6BA0B17E0}"/>
          </ac:spMkLst>
        </pc:spChg>
        <pc:spChg chg="del">
          <ac:chgData name="Jenifer Prince Devaraj" userId="c3fb109c-09d1-42a6-93f4-69472d709861" providerId="ADAL" clId="{37C96688-AAEE-46E4-8919-E89C76592737}" dt="2023-10-12T21:05:36.144" v="52" actId="478"/>
          <ac:spMkLst>
            <pc:docMk/>
            <pc:sldMk cId="873738643" sldId="768"/>
            <ac:spMk id="4" creationId="{D18B15BA-6AF7-7BEA-D02A-43BDCA69390F}"/>
          </ac:spMkLst>
        </pc:spChg>
        <pc:picChg chg="add mod">
          <ac:chgData name="Jenifer Prince Devaraj" userId="c3fb109c-09d1-42a6-93f4-69472d709861" providerId="ADAL" clId="{37C96688-AAEE-46E4-8919-E89C76592737}" dt="2023-10-13T08:47:19.276" v="109" actId="1076"/>
          <ac:picMkLst>
            <pc:docMk/>
            <pc:sldMk cId="873738643" sldId="768"/>
            <ac:picMk id="7" creationId="{0BE153B2-03A9-3D91-16C3-C3921D945522}"/>
          </ac:picMkLst>
        </pc:picChg>
        <pc:picChg chg="del">
          <ac:chgData name="Jenifer Prince Devaraj" userId="c3fb109c-09d1-42a6-93f4-69472d709861" providerId="ADAL" clId="{37C96688-AAEE-46E4-8919-E89C76592737}" dt="2023-10-13T08:47:09.870" v="105" actId="478"/>
          <ac:picMkLst>
            <pc:docMk/>
            <pc:sldMk cId="873738643" sldId="768"/>
            <ac:picMk id="10" creationId="{B88B869C-1FF6-E486-3023-3ED99AAF2D54}"/>
          </ac:picMkLst>
        </pc:picChg>
      </pc:sldChg>
      <pc:sldChg chg="addSp delSp modSp mod">
        <pc:chgData name="Jenifer Prince Devaraj" userId="c3fb109c-09d1-42a6-93f4-69472d709861" providerId="ADAL" clId="{37C96688-AAEE-46E4-8919-E89C76592737}" dt="2023-10-12T21:05:31.408" v="51" actId="478"/>
        <pc:sldMkLst>
          <pc:docMk/>
          <pc:sldMk cId="4163317104" sldId="769"/>
        </pc:sldMkLst>
        <pc:spChg chg="add mod">
          <ac:chgData name="Jenifer Prince Devaraj" userId="c3fb109c-09d1-42a6-93f4-69472d709861" providerId="ADAL" clId="{37C96688-AAEE-46E4-8919-E89C76592737}" dt="2023-10-12T21:04:54.441" v="40"/>
          <ac:spMkLst>
            <pc:docMk/>
            <pc:sldMk cId="4163317104" sldId="769"/>
            <ac:spMk id="3" creationId="{5206A7F3-32AD-2374-0AE2-D6BFA262435E}"/>
          </ac:spMkLst>
        </pc:spChg>
        <pc:spChg chg="del">
          <ac:chgData name="Jenifer Prince Devaraj" userId="c3fb109c-09d1-42a6-93f4-69472d709861" providerId="ADAL" clId="{37C96688-AAEE-46E4-8919-E89C76592737}" dt="2023-10-12T21:05:31.408" v="51" actId="478"/>
          <ac:spMkLst>
            <pc:docMk/>
            <pc:sldMk cId="4163317104" sldId="769"/>
            <ac:spMk id="4" creationId="{D18B15BA-6AF7-7BEA-D02A-43BDCA69390F}"/>
          </ac:spMkLst>
        </pc:spChg>
        <pc:spChg chg="add del">
          <ac:chgData name="Jenifer Prince Devaraj" userId="c3fb109c-09d1-42a6-93f4-69472d709861" providerId="ADAL" clId="{37C96688-AAEE-46E4-8919-E89C76592737}" dt="2023-10-12T21:05:27.435" v="50" actId="478"/>
          <ac:spMkLst>
            <pc:docMk/>
            <pc:sldMk cId="4163317104" sldId="769"/>
            <ac:spMk id="6" creationId="{EE13E337-82D5-2C2E-9299-F80770FD90D4}"/>
          </ac:spMkLst>
        </pc:spChg>
      </pc:sldChg>
      <pc:sldChg chg="addSp delSp modSp mod">
        <pc:chgData name="Jenifer Prince Devaraj" userId="c3fb109c-09d1-42a6-93f4-69472d709861" providerId="ADAL" clId="{37C96688-AAEE-46E4-8919-E89C76592737}" dt="2023-10-12T21:05:20.102" v="48" actId="478"/>
        <pc:sldMkLst>
          <pc:docMk/>
          <pc:sldMk cId="1812781161" sldId="770"/>
        </pc:sldMkLst>
        <pc:spChg chg="add mod">
          <ac:chgData name="Jenifer Prince Devaraj" userId="c3fb109c-09d1-42a6-93f4-69472d709861" providerId="ADAL" clId="{37C96688-AAEE-46E4-8919-E89C76592737}" dt="2023-10-12T21:04:55.804" v="41"/>
          <ac:spMkLst>
            <pc:docMk/>
            <pc:sldMk cId="1812781161" sldId="770"/>
            <ac:spMk id="3" creationId="{5AF07980-A60F-F483-7595-A0BB498D4322}"/>
          </ac:spMkLst>
        </pc:spChg>
        <pc:spChg chg="del">
          <ac:chgData name="Jenifer Prince Devaraj" userId="c3fb109c-09d1-42a6-93f4-69472d709861" providerId="ADAL" clId="{37C96688-AAEE-46E4-8919-E89C76592737}" dt="2023-10-12T21:05:20.102" v="48" actId="478"/>
          <ac:spMkLst>
            <pc:docMk/>
            <pc:sldMk cId="1812781161" sldId="770"/>
            <ac:spMk id="4" creationId="{D18B15BA-6AF7-7BEA-D02A-43BDCA69390F}"/>
          </ac:spMkLst>
        </pc:spChg>
      </pc:sldChg>
      <pc:sldChg chg="addSp delSp modSp mod">
        <pc:chgData name="Jenifer Prince Devaraj" userId="c3fb109c-09d1-42a6-93f4-69472d709861" providerId="ADAL" clId="{37C96688-AAEE-46E4-8919-E89C76592737}" dt="2023-10-12T21:05:14.629" v="47" actId="478"/>
        <pc:sldMkLst>
          <pc:docMk/>
          <pc:sldMk cId="3557578534" sldId="771"/>
        </pc:sldMkLst>
        <pc:spChg chg="add mod">
          <ac:chgData name="Jenifer Prince Devaraj" userId="c3fb109c-09d1-42a6-93f4-69472d709861" providerId="ADAL" clId="{37C96688-AAEE-46E4-8919-E89C76592737}" dt="2023-10-12T21:04:57.260" v="42"/>
          <ac:spMkLst>
            <pc:docMk/>
            <pc:sldMk cId="3557578534" sldId="771"/>
            <ac:spMk id="3" creationId="{D84DC54F-7681-A4E3-34AA-2C1EA1562AAA}"/>
          </ac:spMkLst>
        </pc:spChg>
        <pc:spChg chg="del">
          <ac:chgData name="Jenifer Prince Devaraj" userId="c3fb109c-09d1-42a6-93f4-69472d709861" providerId="ADAL" clId="{37C96688-AAEE-46E4-8919-E89C76592737}" dt="2023-10-12T21:05:14.629" v="47" actId="478"/>
          <ac:spMkLst>
            <pc:docMk/>
            <pc:sldMk cId="3557578534" sldId="771"/>
            <ac:spMk id="4" creationId="{D18B15BA-6AF7-7BEA-D02A-43BDCA69390F}"/>
          </ac:spMkLst>
        </pc:spChg>
      </pc:sldChg>
      <pc:sldChg chg="addSp delSp modSp mod">
        <pc:chgData name="Jenifer Prince Devaraj" userId="c3fb109c-09d1-42a6-93f4-69472d709861" providerId="ADAL" clId="{37C96688-AAEE-46E4-8919-E89C76592737}" dt="2023-10-12T21:05:05.523" v="45" actId="478"/>
        <pc:sldMkLst>
          <pc:docMk/>
          <pc:sldMk cId="2974918781" sldId="772"/>
        </pc:sldMkLst>
        <pc:spChg chg="add mod">
          <ac:chgData name="Jenifer Prince Devaraj" userId="c3fb109c-09d1-42a6-93f4-69472d709861" providerId="ADAL" clId="{37C96688-AAEE-46E4-8919-E89C76592737}" dt="2023-10-12T21:05:00.475" v="44"/>
          <ac:spMkLst>
            <pc:docMk/>
            <pc:sldMk cId="2974918781" sldId="772"/>
            <ac:spMk id="3" creationId="{08C63AAA-1041-E60D-9D6C-B573FEF4B3FB}"/>
          </ac:spMkLst>
        </pc:spChg>
        <pc:spChg chg="del">
          <ac:chgData name="Jenifer Prince Devaraj" userId="c3fb109c-09d1-42a6-93f4-69472d709861" providerId="ADAL" clId="{37C96688-AAEE-46E4-8919-E89C76592737}" dt="2023-10-12T21:05:05.523" v="45" actId="478"/>
          <ac:spMkLst>
            <pc:docMk/>
            <pc:sldMk cId="2974918781" sldId="772"/>
            <ac:spMk id="4" creationId="{D18B15BA-6AF7-7BEA-D02A-43BDCA69390F}"/>
          </ac:spMkLst>
        </pc:spChg>
      </pc:sldChg>
      <pc:sldChg chg="addSp delSp modSp mod">
        <pc:chgData name="Jenifer Prince Devaraj" userId="c3fb109c-09d1-42a6-93f4-69472d709861" providerId="ADAL" clId="{37C96688-AAEE-46E4-8919-E89C76592737}" dt="2023-10-13T09:16:20.447" v="130" actId="113"/>
        <pc:sldMkLst>
          <pc:docMk/>
          <pc:sldMk cId="1278170707" sldId="781"/>
        </pc:sldMkLst>
        <pc:spChg chg="add mod">
          <ac:chgData name="Jenifer Prince Devaraj" userId="c3fb109c-09d1-42a6-93f4-69472d709861" providerId="ADAL" clId="{37C96688-AAEE-46E4-8919-E89C76592737}" dt="2023-10-12T21:04:20.464" v="21" actId="1036"/>
          <ac:spMkLst>
            <pc:docMk/>
            <pc:sldMk cId="1278170707" sldId="781"/>
            <ac:spMk id="3" creationId="{4912992F-D020-D093-03A9-170C4B9FB2ED}"/>
          </ac:spMkLst>
        </pc:spChg>
        <pc:spChg chg="del mod">
          <ac:chgData name="Jenifer Prince Devaraj" userId="c3fb109c-09d1-42a6-93f4-69472d709861" providerId="ADAL" clId="{37C96688-AAEE-46E4-8919-E89C76592737}" dt="2023-10-12T21:05:47.710" v="56" actId="478"/>
          <ac:spMkLst>
            <pc:docMk/>
            <pc:sldMk cId="1278170707" sldId="781"/>
            <ac:spMk id="4" creationId="{D18B15BA-6AF7-7BEA-D02A-43BDCA69390F}"/>
          </ac:spMkLst>
        </pc:spChg>
        <pc:spChg chg="mod">
          <ac:chgData name="Jenifer Prince Devaraj" userId="c3fb109c-09d1-42a6-93f4-69472d709861" providerId="ADAL" clId="{37C96688-AAEE-46E4-8919-E89C76592737}" dt="2023-10-13T09:16:20.447" v="130" actId="113"/>
          <ac:spMkLst>
            <pc:docMk/>
            <pc:sldMk cId="1278170707" sldId="781"/>
            <ac:spMk id="15" creationId="{85B9DB09-AFF2-ED26-610C-81DB3EC95191}"/>
          </ac:spMkLst>
        </pc:spChg>
      </pc:sldChg>
      <pc:sldChg chg="addSp delSp modSp mod">
        <pc:chgData name="Jenifer Prince Devaraj" userId="c3fb109c-09d1-42a6-93f4-69472d709861" providerId="ADAL" clId="{37C96688-AAEE-46E4-8919-E89C76592737}" dt="2023-10-13T09:22:38.623" v="133" actId="1076"/>
        <pc:sldMkLst>
          <pc:docMk/>
          <pc:sldMk cId="128013750" sldId="782"/>
        </pc:sldMkLst>
        <pc:spChg chg="del">
          <ac:chgData name="Jenifer Prince Devaraj" userId="c3fb109c-09d1-42a6-93f4-69472d709861" providerId="ADAL" clId="{37C96688-AAEE-46E4-8919-E89C76592737}" dt="2023-10-12T21:05:52.860" v="57" actId="478"/>
          <ac:spMkLst>
            <pc:docMk/>
            <pc:sldMk cId="128013750" sldId="782"/>
            <ac:spMk id="4" creationId="{D18B15BA-6AF7-7BEA-D02A-43BDCA69390F}"/>
          </ac:spMkLst>
        </pc:spChg>
        <pc:spChg chg="add mod">
          <ac:chgData name="Jenifer Prince Devaraj" userId="c3fb109c-09d1-42a6-93f4-69472d709861" providerId="ADAL" clId="{37C96688-AAEE-46E4-8919-E89C76592737}" dt="2023-10-12T21:04:24.422" v="23" actId="1036"/>
          <ac:spMkLst>
            <pc:docMk/>
            <pc:sldMk cId="128013750" sldId="782"/>
            <ac:spMk id="6" creationId="{75052E2B-1809-0EE0-753C-25CC5CC813D4}"/>
          </ac:spMkLst>
        </pc:spChg>
        <pc:picChg chg="del mod">
          <ac:chgData name="Jenifer Prince Devaraj" userId="c3fb109c-09d1-42a6-93f4-69472d709861" providerId="ADAL" clId="{37C96688-AAEE-46E4-8919-E89C76592737}" dt="2023-10-13T09:22:35.884" v="131" actId="478"/>
          <ac:picMkLst>
            <pc:docMk/>
            <pc:sldMk cId="128013750" sldId="782"/>
            <ac:picMk id="3" creationId="{1A610B40-DA1D-1417-8517-F50C85C3F80E}"/>
          </ac:picMkLst>
        </pc:picChg>
        <pc:picChg chg="add mod">
          <ac:chgData name="Jenifer Prince Devaraj" userId="c3fb109c-09d1-42a6-93f4-69472d709861" providerId="ADAL" clId="{37C96688-AAEE-46E4-8919-E89C76592737}" dt="2023-10-13T09:22:38.623" v="133" actId="1076"/>
          <ac:picMkLst>
            <pc:docMk/>
            <pc:sldMk cId="128013750" sldId="782"/>
            <ac:picMk id="7" creationId="{21DEBED3-D62A-6F74-4AFA-BE1D7708DBAB}"/>
          </ac:picMkLst>
        </pc:picChg>
      </pc:sldChg>
      <pc:sldChg chg="addSp delSp modSp mod ord">
        <pc:chgData name="Jenifer Prince Devaraj" userId="c3fb109c-09d1-42a6-93f4-69472d709861" providerId="ADAL" clId="{37C96688-AAEE-46E4-8919-E89C76592737}" dt="2023-10-12T21:14:44.614" v="77"/>
        <pc:sldMkLst>
          <pc:docMk/>
          <pc:sldMk cId="3973763390" sldId="783"/>
        </pc:sldMkLst>
        <pc:spChg chg="del">
          <ac:chgData name="Jenifer Prince Devaraj" userId="c3fb109c-09d1-42a6-93f4-69472d709861" providerId="ADAL" clId="{37C96688-AAEE-46E4-8919-E89C76592737}" dt="2023-10-12T21:06:01.729" v="59" actId="478"/>
          <ac:spMkLst>
            <pc:docMk/>
            <pc:sldMk cId="3973763390" sldId="783"/>
            <ac:spMk id="4" creationId="{D18B15BA-6AF7-7BEA-D02A-43BDCA69390F}"/>
          </ac:spMkLst>
        </pc:spChg>
        <pc:spChg chg="add mod">
          <ac:chgData name="Jenifer Prince Devaraj" userId="c3fb109c-09d1-42a6-93f4-69472d709861" providerId="ADAL" clId="{37C96688-AAEE-46E4-8919-E89C76592737}" dt="2023-10-12T21:04:29.427" v="25"/>
          <ac:spMkLst>
            <pc:docMk/>
            <pc:sldMk cId="3973763390" sldId="783"/>
            <ac:spMk id="8" creationId="{A88ADD3E-5E5F-F1CE-F89E-28EFBC453572}"/>
          </ac:spMkLst>
        </pc:spChg>
      </pc:sldChg>
      <pc:sldChg chg="addSp delSp modSp mod ord">
        <pc:chgData name="Jenifer Prince Devaraj" userId="c3fb109c-09d1-42a6-93f4-69472d709861" providerId="ADAL" clId="{37C96688-AAEE-46E4-8919-E89C76592737}" dt="2023-10-12T21:15:08.705" v="79"/>
        <pc:sldMkLst>
          <pc:docMk/>
          <pc:sldMk cId="3265464205" sldId="784"/>
        </pc:sldMkLst>
        <pc:spChg chg="add mod">
          <ac:chgData name="Jenifer Prince Devaraj" userId="c3fb109c-09d1-42a6-93f4-69472d709861" providerId="ADAL" clId="{37C96688-AAEE-46E4-8919-E89C76592737}" dt="2023-10-12T21:04:31.723" v="26"/>
          <ac:spMkLst>
            <pc:docMk/>
            <pc:sldMk cId="3265464205" sldId="784"/>
            <ac:spMk id="3" creationId="{5F4EBDAD-84AF-DFCF-710C-ECD930CEE272}"/>
          </ac:spMkLst>
        </pc:spChg>
        <pc:spChg chg="del">
          <ac:chgData name="Jenifer Prince Devaraj" userId="c3fb109c-09d1-42a6-93f4-69472d709861" providerId="ADAL" clId="{37C96688-AAEE-46E4-8919-E89C76592737}" dt="2023-10-12T21:06:07.194" v="60" actId="478"/>
          <ac:spMkLst>
            <pc:docMk/>
            <pc:sldMk cId="3265464205" sldId="784"/>
            <ac:spMk id="4" creationId="{D18B15BA-6AF7-7BEA-D02A-43BDCA69390F}"/>
          </ac:spMkLst>
        </pc:spChg>
      </pc:sldChg>
      <pc:sldChg chg="addSp delSp modSp mod ord">
        <pc:chgData name="Jenifer Prince Devaraj" userId="c3fb109c-09d1-42a6-93f4-69472d709861" providerId="ADAL" clId="{37C96688-AAEE-46E4-8919-E89C76592737}" dt="2023-10-12T21:43:00.801" v="86" actId="255"/>
        <pc:sldMkLst>
          <pc:docMk/>
          <pc:sldMk cId="3050997376" sldId="785"/>
        </pc:sldMkLst>
        <pc:spChg chg="add mod">
          <ac:chgData name="Jenifer Prince Devaraj" userId="c3fb109c-09d1-42a6-93f4-69472d709861" providerId="ADAL" clId="{37C96688-AAEE-46E4-8919-E89C76592737}" dt="2023-10-12T21:04:33.645" v="27"/>
          <ac:spMkLst>
            <pc:docMk/>
            <pc:sldMk cId="3050997376" sldId="785"/>
            <ac:spMk id="3" creationId="{4D16CB09-CB25-EE99-6A35-19BEB4F332D5}"/>
          </ac:spMkLst>
        </pc:spChg>
        <pc:spChg chg="del mod">
          <ac:chgData name="Jenifer Prince Devaraj" userId="c3fb109c-09d1-42a6-93f4-69472d709861" providerId="ADAL" clId="{37C96688-AAEE-46E4-8919-E89C76592737}" dt="2023-10-12T21:06:11.661" v="62" actId="478"/>
          <ac:spMkLst>
            <pc:docMk/>
            <pc:sldMk cId="3050997376" sldId="785"/>
            <ac:spMk id="4" creationId="{D18B15BA-6AF7-7BEA-D02A-43BDCA69390F}"/>
          </ac:spMkLst>
        </pc:spChg>
        <pc:spChg chg="mod">
          <ac:chgData name="Jenifer Prince Devaraj" userId="c3fb109c-09d1-42a6-93f4-69472d709861" providerId="ADAL" clId="{37C96688-AAEE-46E4-8919-E89C76592737}" dt="2023-10-12T21:43:00.801" v="86" actId="255"/>
          <ac:spMkLst>
            <pc:docMk/>
            <pc:sldMk cId="3050997376" sldId="785"/>
            <ac:spMk id="6" creationId="{9444B9FD-24D8-A0F2-DF7B-FFCA99FB1DB5}"/>
          </ac:spMkLst>
        </pc:spChg>
      </pc:sldChg>
      <pc:sldChg chg="addSp delSp modSp mod ord">
        <pc:chgData name="Jenifer Prince Devaraj" userId="c3fb109c-09d1-42a6-93f4-69472d709861" providerId="ADAL" clId="{37C96688-AAEE-46E4-8919-E89C76592737}" dt="2023-10-12T21:15:12.997" v="83"/>
        <pc:sldMkLst>
          <pc:docMk/>
          <pc:sldMk cId="2284503180" sldId="787"/>
        </pc:sldMkLst>
        <pc:spChg chg="add mod">
          <ac:chgData name="Jenifer Prince Devaraj" userId="c3fb109c-09d1-42a6-93f4-69472d709861" providerId="ADAL" clId="{37C96688-AAEE-46E4-8919-E89C76592737}" dt="2023-10-12T21:04:35.397" v="28"/>
          <ac:spMkLst>
            <pc:docMk/>
            <pc:sldMk cId="2284503180" sldId="787"/>
            <ac:spMk id="3" creationId="{255FA605-EDBE-CFEB-B6A2-3D6E80A04BF2}"/>
          </ac:spMkLst>
        </pc:spChg>
        <pc:spChg chg="del">
          <ac:chgData name="Jenifer Prince Devaraj" userId="c3fb109c-09d1-42a6-93f4-69472d709861" providerId="ADAL" clId="{37C96688-AAEE-46E4-8919-E89C76592737}" dt="2023-10-12T21:06:15.866" v="63" actId="478"/>
          <ac:spMkLst>
            <pc:docMk/>
            <pc:sldMk cId="2284503180" sldId="787"/>
            <ac:spMk id="4" creationId="{D18B15BA-6AF7-7BEA-D02A-43BDCA69390F}"/>
          </ac:spMkLst>
        </pc:spChg>
      </pc:sldChg>
      <pc:sldChg chg="addSp delSp modSp mod">
        <pc:chgData name="Jenifer Prince Devaraj" userId="c3fb109c-09d1-42a6-93f4-69472d709861" providerId="ADAL" clId="{37C96688-AAEE-46E4-8919-E89C76592737}" dt="2023-10-13T08:57:07.098" v="129" actId="1076"/>
        <pc:sldMkLst>
          <pc:docMk/>
          <pc:sldMk cId="2722283169" sldId="788"/>
        </pc:sldMkLst>
        <pc:spChg chg="add mod">
          <ac:chgData name="Jenifer Prince Devaraj" userId="c3fb109c-09d1-42a6-93f4-69472d709861" providerId="ADAL" clId="{37C96688-AAEE-46E4-8919-E89C76592737}" dt="2023-10-12T21:04:58.847" v="43"/>
          <ac:spMkLst>
            <pc:docMk/>
            <pc:sldMk cId="2722283169" sldId="788"/>
            <ac:spMk id="3" creationId="{98B23FB1-7439-4051-34F2-A26989029AC2}"/>
          </ac:spMkLst>
        </pc:spChg>
        <pc:spChg chg="del">
          <ac:chgData name="Jenifer Prince Devaraj" userId="c3fb109c-09d1-42a6-93f4-69472d709861" providerId="ADAL" clId="{37C96688-AAEE-46E4-8919-E89C76592737}" dt="2023-10-12T21:05:09.981" v="46" actId="478"/>
          <ac:spMkLst>
            <pc:docMk/>
            <pc:sldMk cId="2722283169" sldId="788"/>
            <ac:spMk id="4" creationId="{D18B15BA-6AF7-7BEA-D02A-43BDCA69390F}"/>
          </ac:spMkLst>
        </pc:spChg>
        <pc:spChg chg="mod">
          <ac:chgData name="Jenifer Prince Devaraj" userId="c3fb109c-09d1-42a6-93f4-69472d709861" providerId="ADAL" clId="{37C96688-AAEE-46E4-8919-E89C76592737}" dt="2023-10-13T08:57:03.005" v="128" actId="1076"/>
          <ac:spMkLst>
            <pc:docMk/>
            <pc:sldMk cId="2722283169" sldId="788"/>
            <ac:spMk id="27" creationId="{A4F54EE3-6BED-CDAB-5BD7-BE8BFE4CEFB3}"/>
          </ac:spMkLst>
        </pc:spChg>
        <pc:spChg chg="mod">
          <ac:chgData name="Jenifer Prince Devaraj" userId="c3fb109c-09d1-42a6-93f4-69472d709861" providerId="ADAL" clId="{37C96688-AAEE-46E4-8919-E89C76592737}" dt="2023-10-13T08:57:07.098" v="129" actId="1076"/>
          <ac:spMkLst>
            <pc:docMk/>
            <pc:sldMk cId="2722283169" sldId="788"/>
            <ac:spMk id="29" creationId="{83617B25-1BE2-41E6-F84A-9DADD377A824}"/>
          </ac:spMkLst>
        </pc:spChg>
        <pc:spChg chg="del">
          <ac:chgData name="Jenifer Prince Devaraj" userId="c3fb109c-09d1-42a6-93f4-69472d709861" providerId="ADAL" clId="{37C96688-AAEE-46E4-8919-E89C76592737}" dt="2023-10-13T08:56:41.469" v="112" actId="478"/>
          <ac:spMkLst>
            <pc:docMk/>
            <pc:sldMk cId="2722283169" sldId="788"/>
            <ac:spMk id="34" creationId="{9AB8FDD0-1CA5-599B-FF4A-05C79098B09F}"/>
          </ac:spMkLst>
        </pc:spChg>
        <pc:spChg chg="del">
          <ac:chgData name="Jenifer Prince Devaraj" userId="c3fb109c-09d1-42a6-93f4-69472d709861" providerId="ADAL" clId="{37C96688-AAEE-46E4-8919-E89C76592737}" dt="2023-10-13T08:56:42.952" v="113" actId="478"/>
          <ac:spMkLst>
            <pc:docMk/>
            <pc:sldMk cId="2722283169" sldId="788"/>
            <ac:spMk id="37" creationId="{B638B840-9AE2-A044-BFB8-2A842FCD4D4C}"/>
          </ac:spMkLst>
        </pc:spChg>
        <pc:picChg chg="mod">
          <ac:chgData name="Jenifer Prince Devaraj" userId="c3fb109c-09d1-42a6-93f4-69472d709861" providerId="ADAL" clId="{37C96688-AAEE-46E4-8919-E89C76592737}" dt="2023-10-13T08:56:59.903" v="127" actId="1076"/>
          <ac:picMkLst>
            <pc:docMk/>
            <pc:sldMk cId="2722283169" sldId="788"/>
            <ac:picMk id="50" creationId="{C17316B2-A554-97FB-ED3F-05E5C0734159}"/>
          </ac:picMkLst>
        </pc:picChg>
        <pc:picChg chg="add del mod">
          <ac:chgData name="Jenifer Prince Devaraj" userId="c3fb109c-09d1-42a6-93f4-69472d709861" providerId="ADAL" clId="{37C96688-AAEE-46E4-8919-E89C76592737}" dt="2023-10-13T08:56:56.883" v="126" actId="1076"/>
          <ac:picMkLst>
            <pc:docMk/>
            <pc:sldMk cId="2722283169" sldId="788"/>
            <ac:picMk id="52" creationId="{EF6CD685-F8BB-2F44-527C-A416B7937E71}"/>
          </ac:picMkLst>
        </pc:picChg>
        <pc:picChg chg="del mod">
          <ac:chgData name="Jenifer Prince Devaraj" userId="c3fb109c-09d1-42a6-93f4-69472d709861" providerId="ADAL" clId="{37C96688-AAEE-46E4-8919-E89C76592737}" dt="2023-10-13T08:56:38.681" v="111" actId="478"/>
          <ac:picMkLst>
            <pc:docMk/>
            <pc:sldMk cId="2722283169" sldId="788"/>
            <ac:picMk id="54" creationId="{37BF4033-1529-7E6F-2B7C-9C70DB4A31B1}"/>
          </ac:picMkLst>
        </pc:picChg>
      </pc:sldChg>
      <pc:sldChg chg="addSp delSp modSp add mod ord">
        <pc:chgData name="Jenifer Prince Devaraj" userId="c3fb109c-09d1-42a6-93f4-69472d709861" providerId="ADAL" clId="{37C96688-AAEE-46E4-8919-E89C76592737}" dt="2023-10-12T21:04:03.398" v="18" actId="20577"/>
        <pc:sldMkLst>
          <pc:docMk/>
          <pc:sldMk cId="2337211031" sldId="789"/>
        </pc:sldMkLst>
        <pc:spChg chg="add mod">
          <ac:chgData name="Jenifer Prince Devaraj" userId="c3fb109c-09d1-42a6-93f4-69472d709861" providerId="ADAL" clId="{37C96688-AAEE-46E4-8919-E89C76592737}" dt="2023-10-12T21:03:53.768" v="6"/>
          <ac:spMkLst>
            <pc:docMk/>
            <pc:sldMk cId="2337211031" sldId="789"/>
            <ac:spMk id="2" creationId="{AF31F32E-3B5F-4B69-F8B5-AF473AF061C0}"/>
          </ac:spMkLst>
        </pc:spChg>
        <pc:spChg chg="add mod">
          <ac:chgData name="Jenifer Prince Devaraj" userId="c3fb109c-09d1-42a6-93f4-69472d709861" providerId="ADAL" clId="{37C96688-AAEE-46E4-8919-E89C76592737}" dt="2023-10-12T21:04:03.398" v="18" actId="20577"/>
          <ac:spMkLst>
            <pc:docMk/>
            <pc:sldMk cId="2337211031" sldId="789"/>
            <ac:spMk id="3" creationId="{64C5761F-226D-27BD-983E-F4046DC3DA19}"/>
          </ac:spMkLst>
        </pc:spChg>
        <pc:spChg chg="del">
          <ac:chgData name="Jenifer Prince Devaraj" userId="c3fb109c-09d1-42a6-93f4-69472d709861" providerId="ADAL" clId="{37C96688-AAEE-46E4-8919-E89C76592737}" dt="2023-10-12T21:03:52.833" v="5" actId="478"/>
          <ac:spMkLst>
            <pc:docMk/>
            <pc:sldMk cId="2337211031" sldId="789"/>
            <ac:spMk id="5" creationId="{BD78D876-541D-6E52-A364-F2210992F446}"/>
          </ac:spMkLst>
        </pc:spChg>
      </pc:sldChg>
      <pc:sldChg chg="addSp delSp modSp add mod">
        <pc:chgData name="Jenifer Prince Devaraj" userId="c3fb109c-09d1-42a6-93f4-69472d709861" providerId="ADAL" clId="{37C96688-AAEE-46E4-8919-E89C76592737}" dt="2023-10-13T11:25:10.677" v="204" actId="255"/>
        <pc:sldMkLst>
          <pc:docMk/>
          <pc:sldMk cId="3622244019" sldId="790"/>
        </pc:sldMkLst>
        <pc:spChg chg="del">
          <ac:chgData name="Jenifer Prince Devaraj" userId="c3fb109c-09d1-42a6-93f4-69472d709861" providerId="ADAL" clId="{37C96688-AAEE-46E4-8919-E89C76592737}" dt="2023-10-13T11:21:22.737" v="135" actId="478"/>
          <ac:spMkLst>
            <pc:docMk/>
            <pc:sldMk cId="3622244019" sldId="790"/>
            <ac:spMk id="6" creationId="{EE13E337-82D5-2C2E-9299-F80770FD90D4}"/>
          </ac:spMkLst>
        </pc:spChg>
        <pc:spChg chg="add del mod">
          <ac:chgData name="Jenifer Prince Devaraj" userId="c3fb109c-09d1-42a6-93f4-69472d709861" providerId="ADAL" clId="{37C96688-AAEE-46E4-8919-E89C76592737}" dt="2023-10-13T11:25:10.677" v="204" actId="255"/>
          <ac:spMkLst>
            <pc:docMk/>
            <pc:sldMk cId="3622244019" sldId="790"/>
            <ac:spMk id="16" creationId="{BAE0A156-7D83-76D0-3F38-156333046F36}"/>
          </ac:spMkLst>
        </pc:spChg>
        <pc:picChg chg="add del">
          <ac:chgData name="Jenifer Prince Devaraj" userId="c3fb109c-09d1-42a6-93f4-69472d709861" providerId="ADAL" clId="{37C96688-AAEE-46E4-8919-E89C76592737}" dt="2023-10-13T11:21:31.122" v="139" actId="22"/>
          <ac:picMkLst>
            <pc:docMk/>
            <pc:sldMk cId="3622244019" sldId="790"/>
            <ac:picMk id="7" creationId="{7FC6F065-A4C4-A7A9-A797-715F464946A6}"/>
          </ac:picMkLst>
        </pc:picChg>
        <pc:picChg chg="add del">
          <ac:chgData name="Jenifer Prince Devaraj" userId="c3fb109c-09d1-42a6-93f4-69472d709861" providerId="ADAL" clId="{37C96688-AAEE-46E4-8919-E89C76592737}" dt="2023-10-13T11:21:52.402" v="141" actId="22"/>
          <ac:picMkLst>
            <pc:docMk/>
            <pc:sldMk cId="3622244019" sldId="790"/>
            <ac:picMk id="9" creationId="{2D9002F1-5644-281A-C530-9E2A29B63039}"/>
          </ac:picMkLst>
        </pc:picChg>
        <pc:picChg chg="add del">
          <ac:chgData name="Jenifer Prince Devaraj" userId="c3fb109c-09d1-42a6-93f4-69472d709861" providerId="ADAL" clId="{37C96688-AAEE-46E4-8919-E89C76592737}" dt="2023-10-13T11:22:12.820" v="143" actId="22"/>
          <ac:picMkLst>
            <pc:docMk/>
            <pc:sldMk cId="3622244019" sldId="790"/>
            <ac:picMk id="11" creationId="{8EBEFC4C-4D2B-3580-8536-F39C6B30F84B}"/>
          </ac:picMkLst>
        </pc:picChg>
        <pc:picChg chg="add del">
          <ac:chgData name="Jenifer Prince Devaraj" userId="c3fb109c-09d1-42a6-93f4-69472d709861" providerId="ADAL" clId="{37C96688-AAEE-46E4-8919-E89C76592737}" dt="2023-10-13T11:22:18.342" v="145" actId="22"/>
          <ac:picMkLst>
            <pc:docMk/>
            <pc:sldMk cId="3622244019" sldId="790"/>
            <ac:picMk id="13" creationId="{AD3EBFCB-4BB9-D63F-948B-9015FCEBA255}"/>
          </ac:picMkLst>
        </pc:picChg>
        <pc:picChg chg="add mod">
          <ac:chgData name="Jenifer Prince Devaraj" userId="c3fb109c-09d1-42a6-93f4-69472d709861" providerId="ADAL" clId="{37C96688-AAEE-46E4-8919-E89C76592737}" dt="2023-10-13T11:23:04.595" v="155" actId="14100"/>
          <ac:picMkLst>
            <pc:docMk/>
            <pc:sldMk cId="3622244019" sldId="790"/>
            <ac:picMk id="15" creationId="{5E978CE6-2AA2-5035-B944-7DA0AD32453B}"/>
          </ac:picMkLst>
        </pc:picChg>
        <pc:picChg chg="add mod">
          <ac:chgData name="Jenifer Prince Devaraj" userId="c3fb109c-09d1-42a6-93f4-69472d709861" providerId="ADAL" clId="{37C96688-AAEE-46E4-8919-E89C76592737}" dt="2023-10-13T11:24:01.304" v="160" actId="1076"/>
          <ac:picMkLst>
            <pc:docMk/>
            <pc:sldMk cId="3622244019" sldId="790"/>
            <ac:picMk id="18" creationId="{C7A63525-B456-3E8F-8345-36E7782B0A4C}"/>
          </ac:picMkLst>
        </pc:picChg>
      </pc:sldChg>
    </pc:docChg>
  </pc:docChgLst>
  <pc:docChgLst>
    <pc:chgData name="Jenifer Prince Devaraj" userId="c3fb109c-09d1-42a6-93f4-69472d709861" providerId="ADAL" clId="{77080581-3451-441A-BE43-070EB07C15DB}"/>
    <pc:docChg chg="undo custSel addSld delSld modSld sldOrd">
      <pc:chgData name="Jenifer Prince Devaraj" userId="c3fb109c-09d1-42a6-93f4-69472d709861" providerId="ADAL" clId="{77080581-3451-441A-BE43-070EB07C15DB}" dt="2023-02-11T12:43:45.411" v="1689" actId="47"/>
      <pc:docMkLst>
        <pc:docMk/>
      </pc:docMkLst>
      <pc:sldChg chg="del">
        <pc:chgData name="Jenifer Prince Devaraj" userId="c3fb109c-09d1-42a6-93f4-69472d709861" providerId="ADAL" clId="{77080581-3451-441A-BE43-070EB07C15DB}" dt="2023-02-09T19:01:35.936" v="9" actId="47"/>
        <pc:sldMkLst>
          <pc:docMk/>
          <pc:sldMk cId="3657130640" sldId="301"/>
        </pc:sldMkLst>
      </pc:sldChg>
      <pc:sldChg chg="del">
        <pc:chgData name="Jenifer Prince Devaraj" userId="c3fb109c-09d1-42a6-93f4-69472d709861" providerId="ADAL" clId="{77080581-3451-441A-BE43-070EB07C15DB}" dt="2023-02-09T19:01:33.998" v="5" actId="47"/>
        <pc:sldMkLst>
          <pc:docMk/>
          <pc:sldMk cId="1573765161" sldId="605"/>
        </pc:sldMkLst>
      </pc:sldChg>
      <pc:sldChg chg="del">
        <pc:chgData name="Jenifer Prince Devaraj" userId="c3fb109c-09d1-42a6-93f4-69472d709861" providerId="ADAL" clId="{77080581-3451-441A-BE43-070EB07C15DB}" dt="2023-02-09T19:01:34.754" v="6" actId="47"/>
        <pc:sldMkLst>
          <pc:docMk/>
          <pc:sldMk cId="3493906120" sldId="606"/>
        </pc:sldMkLst>
      </pc:sldChg>
      <pc:sldChg chg="del">
        <pc:chgData name="Jenifer Prince Devaraj" userId="c3fb109c-09d1-42a6-93f4-69472d709861" providerId="ADAL" clId="{77080581-3451-441A-BE43-070EB07C15DB}" dt="2023-02-09T19:01:35.019" v="7" actId="47"/>
        <pc:sldMkLst>
          <pc:docMk/>
          <pc:sldMk cId="1585720519" sldId="607"/>
        </pc:sldMkLst>
      </pc:sldChg>
      <pc:sldChg chg="del">
        <pc:chgData name="Jenifer Prince Devaraj" userId="c3fb109c-09d1-42a6-93f4-69472d709861" providerId="ADAL" clId="{77080581-3451-441A-BE43-070EB07C15DB}" dt="2023-02-09T19:01:35.481" v="8" actId="47"/>
        <pc:sldMkLst>
          <pc:docMk/>
          <pc:sldMk cId="2193472422" sldId="608"/>
        </pc:sldMkLst>
      </pc:sldChg>
      <pc:sldChg chg="del">
        <pc:chgData name="Jenifer Prince Devaraj" userId="c3fb109c-09d1-42a6-93f4-69472d709861" providerId="ADAL" clId="{77080581-3451-441A-BE43-070EB07C15DB}" dt="2023-02-09T19:01:36.330" v="10" actId="47"/>
        <pc:sldMkLst>
          <pc:docMk/>
          <pc:sldMk cId="2929937773" sldId="609"/>
        </pc:sldMkLst>
      </pc:sldChg>
      <pc:sldChg chg="del">
        <pc:chgData name="Jenifer Prince Devaraj" userId="c3fb109c-09d1-42a6-93f4-69472d709861" providerId="ADAL" clId="{77080581-3451-441A-BE43-070EB07C15DB}" dt="2023-02-09T19:01:36.695" v="11" actId="47"/>
        <pc:sldMkLst>
          <pc:docMk/>
          <pc:sldMk cId="2512194908" sldId="610"/>
        </pc:sldMkLst>
      </pc:sldChg>
      <pc:sldChg chg="del">
        <pc:chgData name="Jenifer Prince Devaraj" userId="c3fb109c-09d1-42a6-93f4-69472d709861" providerId="ADAL" clId="{77080581-3451-441A-BE43-070EB07C15DB}" dt="2023-02-09T19:01:37.426" v="13" actId="47"/>
        <pc:sldMkLst>
          <pc:docMk/>
          <pc:sldMk cId="2024183099" sldId="611"/>
        </pc:sldMkLst>
      </pc:sldChg>
      <pc:sldChg chg="del">
        <pc:chgData name="Jenifer Prince Devaraj" userId="c3fb109c-09d1-42a6-93f4-69472d709861" providerId="ADAL" clId="{77080581-3451-441A-BE43-070EB07C15DB}" dt="2023-02-09T19:01:37.801" v="14" actId="47"/>
        <pc:sldMkLst>
          <pc:docMk/>
          <pc:sldMk cId="3756928384" sldId="612"/>
        </pc:sldMkLst>
      </pc:sldChg>
      <pc:sldChg chg="del">
        <pc:chgData name="Jenifer Prince Devaraj" userId="c3fb109c-09d1-42a6-93f4-69472d709861" providerId="ADAL" clId="{77080581-3451-441A-BE43-070EB07C15DB}" dt="2023-02-09T19:01:38.249" v="15" actId="47"/>
        <pc:sldMkLst>
          <pc:docMk/>
          <pc:sldMk cId="1350533888" sldId="614"/>
        </pc:sldMkLst>
      </pc:sldChg>
      <pc:sldChg chg="del">
        <pc:chgData name="Jenifer Prince Devaraj" userId="c3fb109c-09d1-42a6-93f4-69472d709861" providerId="ADAL" clId="{77080581-3451-441A-BE43-070EB07C15DB}" dt="2023-02-09T19:01:38.524" v="16" actId="47"/>
        <pc:sldMkLst>
          <pc:docMk/>
          <pc:sldMk cId="598047360" sldId="615"/>
        </pc:sldMkLst>
      </pc:sldChg>
      <pc:sldChg chg="del">
        <pc:chgData name="Jenifer Prince Devaraj" userId="c3fb109c-09d1-42a6-93f4-69472d709861" providerId="ADAL" clId="{77080581-3451-441A-BE43-070EB07C15DB}" dt="2023-02-09T19:01:39.145" v="17" actId="47"/>
        <pc:sldMkLst>
          <pc:docMk/>
          <pc:sldMk cId="1677394394" sldId="617"/>
        </pc:sldMkLst>
      </pc:sldChg>
      <pc:sldChg chg="addSp delSp modSp add mod">
        <pc:chgData name="Jenifer Prince Devaraj" userId="c3fb109c-09d1-42a6-93f4-69472d709861" providerId="ADAL" clId="{77080581-3451-441A-BE43-070EB07C15DB}" dt="2023-02-09T22:18:24.274" v="433" actId="1076"/>
        <pc:sldMkLst>
          <pc:docMk/>
          <pc:sldMk cId="2587810252" sldId="642"/>
        </pc:sldMkLst>
        <pc:spChg chg="mod">
          <ac:chgData name="Jenifer Prince Devaraj" userId="c3fb109c-09d1-42a6-93f4-69472d709861" providerId="ADAL" clId="{77080581-3451-441A-BE43-070EB07C15DB}" dt="2023-02-09T21:37:43.150" v="69" actId="1076"/>
          <ac:spMkLst>
            <pc:docMk/>
            <pc:sldMk cId="2587810252" sldId="642"/>
            <ac:spMk id="2" creationId="{00000000-0000-0000-0000-000000000000}"/>
          </ac:spMkLst>
        </pc:spChg>
        <pc:spChg chg="add mod">
          <ac:chgData name="Jenifer Prince Devaraj" userId="c3fb109c-09d1-42a6-93f4-69472d709861" providerId="ADAL" clId="{77080581-3451-441A-BE43-070EB07C15DB}" dt="2023-02-09T21:51:47.905" v="187" actId="113"/>
          <ac:spMkLst>
            <pc:docMk/>
            <pc:sldMk cId="2587810252" sldId="642"/>
            <ac:spMk id="16" creationId="{6746F2F3-120B-E847-002C-157C909BAEC2}"/>
          </ac:spMkLst>
        </pc:spChg>
        <pc:spChg chg="add del mod">
          <ac:chgData name="Jenifer Prince Devaraj" userId="c3fb109c-09d1-42a6-93f4-69472d709861" providerId="ADAL" clId="{77080581-3451-441A-BE43-070EB07C15DB}" dt="2023-02-09T22:11:59.771" v="333" actId="478"/>
          <ac:spMkLst>
            <pc:docMk/>
            <pc:sldMk cId="2587810252" sldId="642"/>
            <ac:spMk id="17" creationId="{CDCC4FA0-42B3-2EA5-357E-EFBFEF9C4262}"/>
          </ac:spMkLst>
        </pc:spChg>
        <pc:spChg chg="add del mod">
          <ac:chgData name="Jenifer Prince Devaraj" userId="c3fb109c-09d1-42a6-93f4-69472d709861" providerId="ADAL" clId="{77080581-3451-441A-BE43-070EB07C15DB}" dt="2023-02-09T22:11:59.779" v="335"/>
          <ac:spMkLst>
            <pc:docMk/>
            <pc:sldMk cId="2587810252" sldId="642"/>
            <ac:spMk id="18" creationId="{0C3400FB-F859-E9FE-DA3F-690AE1E31C95}"/>
          </ac:spMkLst>
        </pc:spChg>
        <pc:spChg chg="add mod">
          <ac:chgData name="Jenifer Prince Devaraj" userId="c3fb109c-09d1-42a6-93f4-69472d709861" providerId="ADAL" clId="{77080581-3451-441A-BE43-070EB07C15DB}" dt="2023-02-09T22:18:24.274" v="433" actId="1076"/>
          <ac:spMkLst>
            <pc:docMk/>
            <pc:sldMk cId="2587810252" sldId="642"/>
            <ac:spMk id="19" creationId="{D18AF845-4418-0D2F-F21B-701911E5A5CB}"/>
          </ac:spMkLst>
        </pc:spChg>
        <pc:picChg chg="add del mod">
          <ac:chgData name="Jenifer Prince Devaraj" userId="c3fb109c-09d1-42a6-93f4-69472d709861" providerId="ADAL" clId="{77080581-3451-441A-BE43-070EB07C15DB}" dt="2023-02-09T21:44:44.049" v="140" actId="478"/>
          <ac:picMkLst>
            <pc:docMk/>
            <pc:sldMk cId="2587810252" sldId="642"/>
            <ac:picMk id="6" creationId="{4081B453-C1E3-5FDE-2F17-C4D9C12531EE}"/>
          </ac:picMkLst>
        </pc:picChg>
        <pc:picChg chg="del mod">
          <ac:chgData name="Jenifer Prince Devaraj" userId="c3fb109c-09d1-42a6-93f4-69472d709861" providerId="ADAL" clId="{77080581-3451-441A-BE43-070EB07C15DB}" dt="2023-02-09T21:48:18.235" v="150" actId="478"/>
          <ac:picMkLst>
            <pc:docMk/>
            <pc:sldMk cId="2587810252" sldId="642"/>
            <ac:picMk id="7" creationId="{00000000-0000-0000-0000-000000000000}"/>
          </ac:picMkLst>
        </pc:picChg>
        <pc:picChg chg="add del mod">
          <ac:chgData name="Jenifer Prince Devaraj" userId="c3fb109c-09d1-42a6-93f4-69472d709861" providerId="ADAL" clId="{77080581-3451-441A-BE43-070EB07C15DB}" dt="2023-02-09T21:49:48.730" v="154" actId="478"/>
          <ac:picMkLst>
            <pc:docMk/>
            <pc:sldMk cId="2587810252" sldId="642"/>
            <ac:picMk id="9" creationId="{8F97E42B-B671-9D08-44D2-1EB6D89C158C}"/>
          </ac:picMkLst>
        </pc:picChg>
        <pc:picChg chg="add del mod">
          <ac:chgData name="Jenifer Prince Devaraj" userId="c3fb109c-09d1-42a6-93f4-69472d709861" providerId="ADAL" clId="{77080581-3451-441A-BE43-070EB07C15DB}" dt="2023-02-09T21:50:59.081" v="166" actId="478"/>
          <ac:picMkLst>
            <pc:docMk/>
            <pc:sldMk cId="2587810252" sldId="642"/>
            <ac:picMk id="11" creationId="{3669E5B9-BC25-87A8-1BB0-B81DA3419A00}"/>
          </ac:picMkLst>
        </pc:picChg>
        <pc:picChg chg="add del mod">
          <ac:chgData name="Jenifer Prince Devaraj" userId="c3fb109c-09d1-42a6-93f4-69472d709861" providerId="ADAL" clId="{77080581-3451-441A-BE43-070EB07C15DB}" dt="2023-02-09T21:50:25.931" v="164" actId="478"/>
          <ac:picMkLst>
            <pc:docMk/>
            <pc:sldMk cId="2587810252" sldId="642"/>
            <ac:picMk id="13" creationId="{B40A01E1-2BDD-AB97-081B-94064696C1E1}"/>
          </ac:picMkLst>
        </pc:picChg>
        <pc:picChg chg="add mod">
          <ac:chgData name="Jenifer Prince Devaraj" userId="c3fb109c-09d1-42a6-93f4-69472d709861" providerId="ADAL" clId="{77080581-3451-441A-BE43-070EB07C15DB}" dt="2023-02-09T22:11:42.630" v="330" actId="1076"/>
          <ac:picMkLst>
            <pc:docMk/>
            <pc:sldMk cId="2587810252" sldId="642"/>
            <ac:picMk id="15" creationId="{8FF683DF-7503-BB87-8688-A0353744C7DA}"/>
          </ac:picMkLst>
        </pc:picChg>
      </pc:sldChg>
      <pc:sldChg chg="del">
        <pc:chgData name="Jenifer Prince Devaraj" userId="c3fb109c-09d1-42a6-93f4-69472d709861" providerId="ADAL" clId="{77080581-3451-441A-BE43-070EB07C15DB}" dt="2023-02-09T19:01:41.029" v="21" actId="47"/>
        <pc:sldMkLst>
          <pc:docMk/>
          <pc:sldMk cId="3307982019" sldId="645"/>
        </pc:sldMkLst>
      </pc:sldChg>
      <pc:sldChg chg="del">
        <pc:chgData name="Jenifer Prince Devaraj" userId="c3fb109c-09d1-42a6-93f4-69472d709861" providerId="ADAL" clId="{77080581-3451-441A-BE43-070EB07C15DB}" dt="2023-02-09T19:01:41.979" v="23" actId="47"/>
        <pc:sldMkLst>
          <pc:docMk/>
          <pc:sldMk cId="1448100749" sldId="646"/>
        </pc:sldMkLst>
      </pc:sldChg>
      <pc:sldChg chg="del">
        <pc:chgData name="Jenifer Prince Devaraj" userId="c3fb109c-09d1-42a6-93f4-69472d709861" providerId="ADAL" clId="{77080581-3451-441A-BE43-070EB07C15DB}" dt="2023-02-09T19:01:42.833" v="24" actId="47"/>
        <pc:sldMkLst>
          <pc:docMk/>
          <pc:sldMk cId="668787218" sldId="649"/>
        </pc:sldMkLst>
      </pc:sldChg>
      <pc:sldChg chg="addSp delSp modSp add mod ord">
        <pc:chgData name="Jenifer Prince Devaraj" userId="c3fb109c-09d1-42a6-93f4-69472d709861" providerId="ADAL" clId="{77080581-3451-441A-BE43-070EB07C15DB}" dt="2023-02-10T10:27:11.271" v="1687" actId="478"/>
        <pc:sldMkLst>
          <pc:docMk/>
          <pc:sldMk cId="3015113859" sldId="650"/>
        </pc:sldMkLst>
        <pc:spChg chg="del mod">
          <ac:chgData name="Jenifer Prince Devaraj" userId="c3fb109c-09d1-42a6-93f4-69472d709861" providerId="ADAL" clId="{77080581-3451-441A-BE43-070EB07C15DB}" dt="2023-02-09T21:42:22.466" v="87" actId="478"/>
          <ac:spMkLst>
            <pc:docMk/>
            <pc:sldMk cId="3015113859" sldId="650"/>
            <ac:spMk id="2" creationId="{00000000-0000-0000-0000-000000000000}"/>
          </ac:spMkLst>
        </pc:spChg>
        <pc:spChg chg="add mod">
          <ac:chgData name="Jenifer Prince Devaraj" userId="c3fb109c-09d1-42a6-93f4-69472d709861" providerId="ADAL" clId="{77080581-3451-441A-BE43-070EB07C15DB}" dt="2023-02-09T21:37:48.331" v="70"/>
          <ac:spMkLst>
            <pc:docMk/>
            <pc:sldMk cId="3015113859" sldId="650"/>
            <ac:spMk id="3" creationId="{30449DDB-E17D-7EB8-C3B2-6A01A361DA7A}"/>
          </ac:spMkLst>
        </pc:spChg>
        <pc:spChg chg="add del mod">
          <ac:chgData name="Jenifer Prince Devaraj" userId="c3fb109c-09d1-42a6-93f4-69472d709861" providerId="ADAL" clId="{77080581-3451-441A-BE43-070EB07C15DB}" dt="2023-02-09T21:42:25.676" v="88" actId="478"/>
          <ac:spMkLst>
            <pc:docMk/>
            <pc:sldMk cId="3015113859" sldId="650"/>
            <ac:spMk id="7" creationId="{87B35043-A88D-71F3-38E6-AA27C6191F72}"/>
          </ac:spMkLst>
        </pc:spChg>
        <pc:spChg chg="add mod">
          <ac:chgData name="Jenifer Prince Devaraj" userId="c3fb109c-09d1-42a6-93f4-69472d709861" providerId="ADAL" clId="{77080581-3451-441A-BE43-070EB07C15DB}" dt="2023-02-09T21:52:46.730" v="188" actId="313"/>
          <ac:spMkLst>
            <pc:docMk/>
            <pc:sldMk cId="3015113859" sldId="650"/>
            <ac:spMk id="8" creationId="{E44714A7-8851-FD95-3BAB-37369170491A}"/>
          </ac:spMkLst>
        </pc:spChg>
        <pc:spChg chg="mod">
          <ac:chgData name="Jenifer Prince Devaraj" userId="c3fb109c-09d1-42a6-93f4-69472d709861" providerId="ADAL" clId="{77080581-3451-441A-BE43-070EB07C15DB}" dt="2023-02-10T07:09:52.964" v="1570" actId="20577"/>
          <ac:spMkLst>
            <pc:docMk/>
            <pc:sldMk cId="3015113859" sldId="650"/>
            <ac:spMk id="24" creationId="{00000000-0000-0000-0000-000000000000}"/>
          </ac:spMkLst>
        </pc:spChg>
        <pc:picChg chg="add del">
          <ac:chgData name="Jenifer Prince Devaraj" userId="c3fb109c-09d1-42a6-93f4-69472d709861" providerId="ADAL" clId="{77080581-3451-441A-BE43-070EB07C15DB}" dt="2023-02-10T10:27:11.271" v="1687" actId="478"/>
          <ac:picMkLst>
            <pc:docMk/>
            <pc:sldMk cId="3015113859" sldId="650"/>
            <ac:picMk id="6" creationId="{E3F8F139-B511-D735-361C-67CDEB8806EE}"/>
          </ac:picMkLst>
        </pc:picChg>
      </pc:sldChg>
      <pc:sldChg chg="del">
        <pc:chgData name="Jenifer Prince Devaraj" userId="c3fb109c-09d1-42a6-93f4-69472d709861" providerId="ADAL" clId="{77080581-3451-441A-BE43-070EB07C15DB}" dt="2023-02-09T19:01:28.214" v="3" actId="47"/>
        <pc:sldMkLst>
          <pc:docMk/>
          <pc:sldMk cId="1641864729" sldId="656"/>
        </pc:sldMkLst>
      </pc:sldChg>
      <pc:sldChg chg="addSp delSp modSp add mod">
        <pc:chgData name="Jenifer Prince Devaraj" userId="c3fb109c-09d1-42a6-93f4-69472d709861" providerId="ADAL" clId="{77080581-3451-441A-BE43-070EB07C15DB}" dt="2023-02-10T00:40:59.108" v="936" actId="255"/>
        <pc:sldMkLst>
          <pc:docMk/>
          <pc:sldMk cId="2142854948" sldId="657"/>
        </pc:sldMkLst>
        <pc:spChg chg="del mod">
          <ac:chgData name="Jenifer Prince Devaraj" userId="c3fb109c-09d1-42a6-93f4-69472d709861" providerId="ADAL" clId="{77080581-3451-441A-BE43-070EB07C15DB}" dt="2023-02-09T21:45:27.506" v="148" actId="478"/>
          <ac:spMkLst>
            <pc:docMk/>
            <pc:sldMk cId="2142854948" sldId="657"/>
            <ac:spMk id="2" creationId="{00000000-0000-0000-0000-000000000000}"/>
          </ac:spMkLst>
        </pc:spChg>
        <pc:spChg chg="add mod">
          <ac:chgData name="Jenifer Prince Devaraj" userId="c3fb109c-09d1-42a6-93f4-69472d709861" providerId="ADAL" clId="{77080581-3451-441A-BE43-070EB07C15DB}" dt="2023-02-09T21:37:50.979" v="71"/>
          <ac:spMkLst>
            <pc:docMk/>
            <pc:sldMk cId="2142854948" sldId="657"/>
            <ac:spMk id="3" creationId="{59AF08E2-60F9-8B15-6E7E-875FCB9A9340}"/>
          </ac:spMkLst>
        </pc:spChg>
        <pc:spChg chg="add del mod">
          <ac:chgData name="Jenifer Prince Devaraj" userId="c3fb109c-09d1-42a6-93f4-69472d709861" providerId="ADAL" clId="{77080581-3451-441A-BE43-070EB07C15DB}" dt="2023-02-09T21:45:29.357" v="149" actId="478"/>
          <ac:spMkLst>
            <pc:docMk/>
            <pc:sldMk cId="2142854948" sldId="657"/>
            <ac:spMk id="7" creationId="{7FDFA9A4-45DC-DCF3-F848-A83E1635F2B6}"/>
          </ac:spMkLst>
        </pc:spChg>
        <pc:spChg chg="mod">
          <ac:chgData name="Jenifer Prince Devaraj" userId="c3fb109c-09d1-42a6-93f4-69472d709861" providerId="ADAL" clId="{77080581-3451-441A-BE43-070EB07C15DB}" dt="2023-02-10T00:40:59.108" v="936" actId="255"/>
          <ac:spMkLst>
            <pc:docMk/>
            <pc:sldMk cId="2142854948" sldId="657"/>
            <ac:spMk id="24" creationId="{00000000-0000-0000-0000-000000000000}"/>
          </ac:spMkLst>
        </pc:spChg>
      </pc:sldChg>
      <pc:sldChg chg="addSp delSp modSp add del mod">
        <pc:chgData name="Jenifer Prince Devaraj" userId="c3fb109c-09d1-42a6-93f4-69472d709861" providerId="ADAL" clId="{77080581-3451-441A-BE43-070EB07C15DB}" dt="2023-02-10T00:41:37.087" v="939" actId="47"/>
        <pc:sldMkLst>
          <pc:docMk/>
          <pc:sldMk cId="2212105472" sldId="658"/>
        </pc:sldMkLst>
        <pc:spChg chg="del mod">
          <ac:chgData name="Jenifer Prince Devaraj" userId="c3fb109c-09d1-42a6-93f4-69472d709861" providerId="ADAL" clId="{77080581-3451-441A-BE43-070EB07C15DB}" dt="2023-02-09T21:54:42.557" v="195" actId="478"/>
          <ac:spMkLst>
            <pc:docMk/>
            <pc:sldMk cId="2212105472" sldId="658"/>
            <ac:spMk id="2" creationId="{00000000-0000-0000-0000-000000000000}"/>
          </ac:spMkLst>
        </pc:spChg>
        <pc:spChg chg="add mod">
          <ac:chgData name="Jenifer Prince Devaraj" userId="c3fb109c-09d1-42a6-93f4-69472d709861" providerId="ADAL" clId="{77080581-3451-441A-BE43-070EB07C15DB}" dt="2023-02-09T21:37:53.480" v="72"/>
          <ac:spMkLst>
            <pc:docMk/>
            <pc:sldMk cId="2212105472" sldId="658"/>
            <ac:spMk id="6" creationId="{9A0A5893-ED15-FFE8-F69E-E75ABE4A7F3B}"/>
          </ac:spMkLst>
        </pc:spChg>
        <pc:spChg chg="mod">
          <ac:chgData name="Jenifer Prince Devaraj" userId="c3fb109c-09d1-42a6-93f4-69472d709861" providerId="ADAL" clId="{77080581-3451-441A-BE43-070EB07C15DB}" dt="2023-02-09T21:36:53.852" v="54" actId="27636"/>
          <ac:spMkLst>
            <pc:docMk/>
            <pc:sldMk cId="2212105472" sldId="658"/>
            <ac:spMk id="7" creationId="{00000000-0000-0000-0000-000000000000}"/>
          </ac:spMkLst>
        </pc:spChg>
        <pc:spChg chg="add del mod">
          <ac:chgData name="Jenifer Prince Devaraj" userId="c3fb109c-09d1-42a6-93f4-69472d709861" providerId="ADAL" clId="{77080581-3451-441A-BE43-070EB07C15DB}" dt="2023-02-09T21:54:43.964" v="196" actId="478"/>
          <ac:spMkLst>
            <pc:docMk/>
            <pc:sldMk cId="2212105472" sldId="658"/>
            <ac:spMk id="9" creationId="{D4C68409-7049-FC29-CA83-5DAA9AE5BD8E}"/>
          </ac:spMkLst>
        </pc:spChg>
        <pc:spChg chg="mod">
          <ac:chgData name="Jenifer Prince Devaraj" userId="c3fb109c-09d1-42a6-93f4-69472d709861" providerId="ADAL" clId="{77080581-3451-441A-BE43-070EB07C15DB}" dt="2023-02-09T21:36:53.819" v="53" actId="27636"/>
          <ac:spMkLst>
            <pc:docMk/>
            <pc:sldMk cId="2212105472" sldId="658"/>
            <ac:spMk id="24" creationId="{00000000-0000-0000-0000-000000000000}"/>
          </ac:spMkLst>
        </pc:spChg>
      </pc:sldChg>
      <pc:sldChg chg="addSp delSp modSp add mod">
        <pc:chgData name="Jenifer Prince Devaraj" userId="c3fb109c-09d1-42a6-93f4-69472d709861" providerId="ADAL" clId="{77080581-3451-441A-BE43-070EB07C15DB}" dt="2023-02-10T00:48:43.207" v="975" actId="255"/>
        <pc:sldMkLst>
          <pc:docMk/>
          <pc:sldMk cId="96430950" sldId="659"/>
        </pc:sldMkLst>
        <pc:spChg chg="mod">
          <ac:chgData name="Jenifer Prince Devaraj" userId="c3fb109c-09d1-42a6-93f4-69472d709861" providerId="ADAL" clId="{77080581-3451-441A-BE43-070EB07C15DB}" dt="2023-02-10T00:48:28.662" v="971" actId="255"/>
          <ac:spMkLst>
            <pc:docMk/>
            <pc:sldMk cId="96430950" sldId="659"/>
            <ac:spMk id="2" creationId="{00000000-0000-0000-0000-000000000000}"/>
          </ac:spMkLst>
        </pc:spChg>
        <pc:spChg chg="add mod">
          <ac:chgData name="Jenifer Prince Devaraj" userId="c3fb109c-09d1-42a6-93f4-69472d709861" providerId="ADAL" clId="{77080581-3451-441A-BE43-070EB07C15DB}" dt="2023-02-09T21:37:55.808" v="73"/>
          <ac:spMkLst>
            <pc:docMk/>
            <pc:sldMk cId="96430950" sldId="659"/>
            <ac:spMk id="6" creationId="{05EA8546-2214-D8F0-B1DB-0A543E057D89}"/>
          </ac:spMkLst>
        </pc:spChg>
        <pc:spChg chg="add mod">
          <ac:chgData name="Jenifer Prince Devaraj" userId="c3fb109c-09d1-42a6-93f4-69472d709861" providerId="ADAL" clId="{77080581-3451-441A-BE43-070EB07C15DB}" dt="2023-02-10T00:48:43.207" v="975" actId="255"/>
          <ac:spMkLst>
            <pc:docMk/>
            <pc:sldMk cId="96430950" sldId="659"/>
            <ac:spMk id="10" creationId="{A24A738D-3F4A-2BF0-F9D2-4834158B31F5}"/>
          </ac:spMkLst>
        </pc:spChg>
        <pc:spChg chg="del mod">
          <ac:chgData name="Jenifer Prince Devaraj" userId="c3fb109c-09d1-42a6-93f4-69472d709861" providerId="ADAL" clId="{77080581-3451-441A-BE43-070EB07C15DB}" dt="2023-02-10T00:48:11.849" v="967" actId="478"/>
          <ac:spMkLst>
            <pc:docMk/>
            <pc:sldMk cId="96430950" sldId="659"/>
            <ac:spMk id="24" creationId="{00000000-0000-0000-0000-000000000000}"/>
          </ac:spMkLst>
        </pc:spChg>
        <pc:picChg chg="add del">
          <ac:chgData name="Jenifer Prince Devaraj" userId="c3fb109c-09d1-42a6-93f4-69472d709861" providerId="ADAL" clId="{77080581-3451-441A-BE43-070EB07C15DB}" dt="2023-02-10T00:42:55.805" v="943" actId="22"/>
          <ac:picMkLst>
            <pc:docMk/>
            <pc:sldMk cId="96430950" sldId="659"/>
            <ac:picMk id="8" creationId="{94118189-8C4B-99D7-3D6A-34F26B6FFAB4}"/>
          </ac:picMkLst>
        </pc:picChg>
      </pc:sldChg>
      <pc:sldChg chg="addSp delSp modSp add mod">
        <pc:chgData name="Jenifer Prince Devaraj" userId="c3fb109c-09d1-42a6-93f4-69472d709861" providerId="ADAL" clId="{77080581-3451-441A-BE43-070EB07C15DB}" dt="2023-02-09T21:59:38.300" v="244" actId="1076"/>
        <pc:sldMkLst>
          <pc:docMk/>
          <pc:sldMk cId="4098743976" sldId="660"/>
        </pc:sldMkLst>
        <pc:spChg chg="del mod">
          <ac:chgData name="Jenifer Prince Devaraj" userId="c3fb109c-09d1-42a6-93f4-69472d709861" providerId="ADAL" clId="{77080581-3451-441A-BE43-070EB07C15DB}" dt="2023-02-09T21:59:03.214" v="233" actId="478"/>
          <ac:spMkLst>
            <pc:docMk/>
            <pc:sldMk cId="4098743976" sldId="660"/>
            <ac:spMk id="2" creationId="{00000000-0000-0000-0000-000000000000}"/>
          </ac:spMkLst>
        </pc:spChg>
        <pc:spChg chg="add mod">
          <ac:chgData name="Jenifer Prince Devaraj" userId="c3fb109c-09d1-42a6-93f4-69472d709861" providerId="ADAL" clId="{77080581-3451-441A-BE43-070EB07C15DB}" dt="2023-02-09T21:38:06.640" v="76"/>
          <ac:spMkLst>
            <pc:docMk/>
            <pc:sldMk cId="4098743976" sldId="660"/>
            <ac:spMk id="6" creationId="{7821B7FC-7479-1B6B-D028-6FF15E218D10}"/>
          </ac:spMkLst>
        </pc:spChg>
        <pc:spChg chg="add del mod">
          <ac:chgData name="Jenifer Prince Devaraj" userId="c3fb109c-09d1-42a6-93f4-69472d709861" providerId="ADAL" clId="{77080581-3451-441A-BE43-070EB07C15DB}" dt="2023-02-09T21:59:04.519" v="234" actId="478"/>
          <ac:spMkLst>
            <pc:docMk/>
            <pc:sldMk cId="4098743976" sldId="660"/>
            <ac:spMk id="8" creationId="{7A3622F1-161F-0095-6A35-EFF758CCBF25}"/>
          </ac:spMkLst>
        </pc:spChg>
        <pc:spChg chg="add mod">
          <ac:chgData name="Jenifer Prince Devaraj" userId="c3fb109c-09d1-42a6-93f4-69472d709861" providerId="ADAL" clId="{77080581-3451-441A-BE43-070EB07C15DB}" dt="2023-02-09T21:59:38.300" v="244" actId="1076"/>
          <ac:spMkLst>
            <pc:docMk/>
            <pc:sldMk cId="4098743976" sldId="660"/>
            <ac:spMk id="9" creationId="{E01D532F-1DFF-D9EA-17B8-387806B2A5BE}"/>
          </ac:spMkLst>
        </pc:spChg>
        <pc:spChg chg="mod">
          <ac:chgData name="Jenifer Prince Devaraj" userId="c3fb109c-09d1-42a6-93f4-69472d709861" providerId="ADAL" clId="{77080581-3451-441A-BE43-070EB07C15DB}" dt="2023-02-09T21:59:34.988" v="243" actId="1076"/>
          <ac:spMkLst>
            <pc:docMk/>
            <pc:sldMk cId="4098743976" sldId="660"/>
            <ac:spMk id="24" creationId="{00000000-0000-0000-0000-000000000000}"/>
          </ac:spMkLst>
        </pc:spChg>
      </pc:sldChg>
      <pc:sldChg chg="addSp delSp modSp add mod">
        <pc:chgData name="Jenifer Prince Devaraj" userId="c3fb109c-09d1-42a6-93f4-69472d709861" providerId="ADAL" clId="{77080581-3451-441A-BE43-070EB07C15DB}" dt="2023-02-10T01:04:27.179" v="1335" actId="1076"/>
        <pc:sldMkLst>
          <pc:docMk/>
          <pc:sldMk cId="2997192327" sldId="661"/>
        </pc:sldMkLst>
        <pc:spChg chg="del mod">
          <ac:chgData name="Jenifer Prince Devaraj" userId="c3fb109c-09d1-42a6-93f4-69472d709861" providerId="ADAL" clId="{77080581-3451-441A-BE43-070EB07C15DB}" dt="2023-02-09T21:58:24.455" v="226" actId="478"/>
          <ac:spMkLst>
            <pc:docMk/>
            <pc:sldMk cId="2997192327" sldId="661"/>
            <ac:spMk id="2" creationId="{00000000-0000-0000-0000-000000000000}"/>
          </ac:spMkLst>
        </pc:spChg>
        <pc:spChg chg="add mod">
          <ac:chgData name="Jenifer Prince Devaraj" userId="c3fb109c-09d1-42a6-93f4-69472d709861" providerId="ADAL" clId="{77080581-3451-441A-BE43-070EB07C15DB}" dt="2023-02-09T21:38:00.546" v="75"/>
          <ac:spMkLst>
            <pc:docMk/>
            <pc:sldMk cId="2997192327" sldId="661"/>
            <ac:spMk id="3" creationId="{9B5DED5B-F63F-5AF8-C28E-F0A8635A2B53}"/>
          </ac:spMkLst>
        </pc:spChg>
        <pc:spChg chg="del mod">
          <ac:chgData name="Jenifer Prince Devaraj" userId="c3fb109c-09d1-42a6-93f4-69472d709861" providerId="ADAL" clId="{77080581-3451-441A-BE43-070EB07C15DB}" dt="2023-02-10T01:04:20.384" v="1332" actId="478"/>
          <ac:spMkLst>
            <pc:docMk/>
            <pc:sldMk cId="2997192327" sldId="661"/>
            <ac:spMk id="6" creationId="{00000000-0000-0000-0000-000000000000}"/>
          </ac:spMkLst>
        </pc:spChg>
        <pc:spChg chg="add del mod">
          <ac:chgData name="Jenifer Prince Devaraj" userId="c3fb109c-09d1-42a6-93f4-69472d709861" providerId="ADAL" clId="{77080581-3451-441A-BE43-070EB07C15DB}" dt="2023-02-09T21:58:25.839" v="227" actId="478"/>
          <ac:spMkLst>
            <pc:docMk/>
            <pc:sldMk cId="2997192327" sldId="661"/>
            <ac:spMk id="9" creationId="{76759B17-9474-356D-BFA8-DF9D51B4EF01}"/>
          </ac:spMkLst>
        </pc:spChg>
        <pc:spChg chg="add mod">
          <ac:chgData name="Jenifer Prince Devaraj" userId="c3fb109c-09d1-42a6-93f4-69472d709861" providerId="ADAL" clId="{77080581-3451-441A-BE43-070EB07C15DB}" dt="2023-02-09T21:58:54.448" v="232" actId="1076"/>
          <ac:spMkLst>
            <pc:docMk/>
            <pc:sldMk cId="2997192327" sldId="661"/>
            <ac:spMk id="10" creationId="{02E0168B-0E1C-210B-6F76-81F52FF4F9F2}"/>
          </ac:spMkLst>
        </pc:spChg>
        <pc:spChg chg="add mod">
          <ac:chgData name="Jenifer Prince Devaraj" userId="c3fb109c-09d1-42a6-93f4-69472d709861" providerId="ADAL" clId="{77080581-3451-441A-BE43-070EB07C15DB}" dt="2023-02-10T01:04:27.179" v="1335" actId="1076"/>
          <ac:spMkLst>
            <pc:docMk/>
            <pc:sldMk cId="2997192327" sldId="661"/>
            <ac:spMk id="11" creationId="{075E047A-3762-51EB-FFFE-87B8053145D4}"/>
          </ac:spMkLst>
        </pc:spChg>
        <pc:spChg chg="add del mod">
          <ac:chgData name="Jenifer Prince Devaraj" userId="c3fb109c-09d1-42a6-93f4-69472d709861" providerId="ADAL" clId="{77080581-3451-441A-BE43-070EB07C15DB}" dt="2023-02-10T01:04:23.980" v="1334" actId="478"/>
          <ac:spMkLst>
            <pc:docMk/>
            <pc:sldMk cId="2997192327" sldId="661"/>
            <ac:spMk id="13" creationId="{90868DE6-016C-8B56-7E9B-730D1CCDC681}"/>
          </ac:spMkLst>
        </pc:spChg>
        <pc:picChg chg="mod">
          <ac:chgData name="Jenifer Prince Devaraj" userId="c3fb109c-09d1-42a6-93f4-69472d709861" providerId="ADAL" clId="{77080581-3451-441A-BE43-070EB07C15DB}" dt="2023-02-10T00:53:03.106" v="981" actId="1076"/>
          <ac:picMkLst>
            <pc:docMk/>
            <pc:sldMk cId="2997192327" sldId="661"/>
            <ac:picMk id="8" creationId="{00000000-0000-0000-0000-000000000000}"/>
          </ac:picMkLst>
        </pc:picChg>
      </pc:sldChg>
      <pc:sldChg chg="addSp delSp modSp add mod">
        <pc:chgData name="Jenifer Prince Devaraj" userId="c3fb109c-09d1-42a6-93f4-69472d709861" providerId="ADAL" clId="{77080581-3451-441A-BE43-070EB07C15DB}" dt="2023-02-09T22:00:04.067" v="252" actId="1076"/>
        <pc:sldMkLst>
          <pc:docMk/>
          <pc:sldMk cId="1894566899" sldId="662"/>
        </pc:sldMkLst>
        <pc:spChg chg="del mod">
          <ac:chgData name="Jenifer Prince Devaraj" userId="c3fb109c-09d1-42a6-93f4-69472d709861" providerId="ADAL" clId="{77080581-3451-441A-BE43-070EB07C15DB}" dt="2023-02-09T21:59:47.715" v="246" actId="478"/>
          <ac:spMkLst>
            <pc:docMk/>
            <pc:sldMk cId="1894566899" sldId="662"/>
            <ac:spMk id="2" creationId="{00000000-0000-0000-0000-000000000000}"/>
          </ac:spMkLst>
        </pc:spChg>
        <pc:spChg chg="add mod">
          <ac:chgData name="Jenifer Prince Devaraj" userId="c3fb109c-09d1-42a6-93f4-69472d709861" providerId="ADAL" clId="{77080581-3451-441A-BE43-070EB07C15DB}" dt="2023-02-09T21:38:08.699" v="77"/>
          <ac:spMkLst>
            <pc:docMk/>
            <pc:sldMk cId="1894566899" sldId="662"/>
            <ac:spMk id="3" creationId="{2AAC5AA5-3F5C-A49A-C9DA-80E6D1E4DA03}"/>
          </ac:spMkLst>
        </pc:spChg>
        <pc:spChg chg="mod">
          <ac:chgData name="Jenifer Prince Devaraj" userId="c3fb109c-09d1-42a6-93f4-69472d709861" providerId="ADAL" clId="{77080581-3451-441A-BE43-070EB07C15DB}" dt="2023-02-09T22:00:00.607" v="250" actId="1076"/>
          <ac:spMkLst>
            <pc:docMk/>
            <pc:sldMk cId="1894566899" sldId="662"/>
            <ac:spMk id="6" creationId="{00000000-0000-0000-0000-000000000000}"/>
          </ac:spMkLst>
        </pc:spChg>
        <pc:spChg chg="add del mod">
          <ac:chgData name="Jenifer Prince Devaraj" userId="c3fb109c-09d1-42a6-93f4-69472d709861" providerId="ADAL" clId="{77080581-3451-441A-BE43-070EB07C15DB}" dt="2023-02-09T21:59:51.027" v="248" actId="478"/>
          <ac:spMkLst>
            <pc:docMk/>
            <pc:sldMk cId="1894566899" sldId="662"/>
            <ac:spMk id="8" creationId="{C5231124-5CA4-7C59-0914-F23917BBD472}"/>
          </ac:spMkLst>
        </pc:spChg>
        <pc:spChg chg="add mod">
          <ac:chgData name="Jenifer Prince Devaraj" userId="c3fb109c-09d1-42a6-93f4-69472d709861" providerId="ADAL" clId="{77080581-3451-441A-BE43-070EB07C15DB}" dt="2023-02-09T22:00:04.067" v="252" actId="1076"/>
          <ac:spMkLst>
            <pc:docMk/>
            <pc:sldMk cId="1894566899" sldId="662"/>
            <ac:spMk id="9" creationId="{BE56AE6F-D831-65EA-EE3E-7F0CAE5D37A9}"/>
          </ac:spMkLst>
        </pc:spChg>
        <pc:picChg chg="mod">
          <ac:chgData name="Jenifer Prince Devaraj" userId="c3fb109c-09d1-42a6-93f4-69472d709861" providerId="ADAL" clId="{77080581-3451-441A-BE43-070EB07C15DB}" dt="2023-02-09T21:59:56.133" v="249" actId="1076"/>
          <ac:picMkLst>
            <pc:docMk/>
            <pc:sldMk cId="1894566899" sldId="662"/>
            <ac:picMk id="2050" creationId="{00000000-0000-0000-0000-000000000000}"/>
          </ac:picMkLst>
        </pc:picChg>
      </pc:sldChg>
      <pc:sldChg chg="addSp delSp modSp add mod">
        <pc:chgData name="Jenifer Prince Devaraj" userId="c3fb109c-09d1-42a6-93f4-69472d709861" providerId="ADAL" clId="{77080581-3451-441A-BE43-070EB07C15DB}" dt="2023-02-10T01:17:17.033" v="1425" actId="27636"/>
        <pc:sldMkLst>
          <pc:docMk/>
          <pc:sldMk cId="2257002079" sldId="663"/>
        </pc:sldMkLst>
        <pc:spChg chg="del mod">
          <ac:chgData name="Jenifer Prince Devaraj" userId="c3fb109c-09d1-42a6-93f4-69472d709861" providerId="ADAL" clId="{77080581-3451-441A-BE43-070EB07C15DB}" dt="2023-02-09T22:01:14.777" v="266" actId="478"/>
          <ac:spMkLst>
            <pc:docMk/>
            <pc:sldMk cId="2257002079" sldId="663"/>
            <ac:spMk id="2" creationId="{00000000-0000-0000-0000-000000000000}"/>
          </ac:spMkLst>
        </pc:spChg>
        <pc:spChg chg="add mod">
          <ac:chgData name="Jenifer Prince Devaraj" userId="c3fb109c-09d1-42a6-93f4-69472d709861" providerId="ADAL" clId="{77080581-3451-441A-BE43-070EB07C15DB}" dt="2023-02-09T21:38:13.581" v="79"/>
          <ac:spMkLst>
            <pc:docMk/>
            <pc:sldMk cId="2257002079" sldId="663"/>
            <ac:spMk id="3" creationId="{4C0F80ED-F20C-C833-03CA-97243005B137}"/>
          </ac:spMkLst>
        </pc:spChg>
        <pc:spChg chg="mod">
          <ac:chgData name="Jenifer Prince Devaraj" userId="c3fb109c-09d1-42a6-93f4-69472d709861" providerId="ADAL" clId="{77080581-3451-441A-BE43-070EB07C15DB}" dt="2023-02-10T01:17:17.033" v="1425" actId="27636"/>
          <ac:spMkLst>
            <pc:docMk/>
            <pc:sldMk cId="2257002079" sldId="663"/>
            <ac:spMk id="6" creationId="{00000000-0000-0000-0000-000000000000}"/>
          </ac:spMkLst>
        </pc:spChg>
        <pc:spChg chg="add del mod">
          <ac:chgData name="Jenifer Prince Devaraj" userId="c3fb109c-09d1-42a6-93f4-69472d709861" providerId="ADAL" clId="{77080581-3451-441A-BE43-070EB07C15DB}" dt="2023-02-09T22:01:16.318" v="267" actId="478"/>
          <ac:spMkLst>
            <pc:docMk/>
            <pc:sldMk cId="2257002079" sldId="663"/>
            <ac:spMk id="8" creationId="{C7DDDDB4-7043-DCD9-D9EC-3BC90F81AA18}"/>
          </ac:spMkLst>
        </pc:spChg>
        <pc:spChg chg="add mod">
          <ac:chgData name="Jenifer Prince Devaraj" userId="c3fb109c-09d1-42a6-93f4-69472d709861" providerId="ADAL" clId="{77080581-3451-441A-BE43-070EB07C15DB}" dt="2023-02-09T22:01:42.008" v="276"/>
          <ac:spMkLst>
            <pc:docMk/>
            <pc:sldMk cId="2257002079" sldId="663"/>
            <ac:spMk id="9" creationId="{22D98C93-F1F2-A4D1-AFCA-95EFC162265C}"/>
          </ac:spMkLst>
        </pc:spChg>
      </pc:sldChg>
      <pc:sldChg chg="addSp delSp modSp add mod">
        <pc:chgData name="Jenifer Prince Devaraj" userId="c3fb109c-09d1-42a6-93f4-69472d709861" providerId="ADAL" clId="{77080581-3451-441A-BE43-070EB07C15DB}" dt="2023-02-10T01:19:13.826" v="1439" actId="27636"/>
        <pc:sldMkLst>
          <pc:docMk/>
          <pc:sldMk cId="2625396335" sldId="664"/>
        </pc:sldMkLst>
        <pc:spChg chg="del mod">
          <ac:chgData name="Jenifer Prince Devaraj" userId="c3fb109c-09d1-42a6-93f4-69472d709861" providerId="ADAL" clId="{77080581-3451-441A-BE43-070EB07C15DB}" dt="2023-02-09T22:00:12.836" v="253" actId="478"/>
          <ac:spMkLst>
            <pc:docMk/>
            <pc:sldMk cId="2625396335" sldId="664"/>
            <ac:spMk id="2" creationId="{00000000-0000-0000-0000-000000000000}"/>
          </ac:spMkLst>
        </pc:spChg>
        <pc:spChg chg="add mod">
          <ac:chgData name="Jenifer Prince Devaraj" userId="c3fb109c-09d1-42a6-93f4-69472d709861" providerId="ADAL" clId="{77080581-3451-441A-BE43-070EB07C15DB}" dt="2023-02-09T21:38:11.539" v="78"/>
          <ac:spMkLst>
            <pc:docMk/>
            <pc:sldMk cId="2625396335" sldId="664"/>
            <ac:spMk id="3" creationId="{E7851907-E10E-1739-A1DF-B171F5C8FC5D}"/>
          </ac:spMkLst>
        </pc:spChg>
        <pc:spChg chg="mod">
          <ac:chgData name="Jenifer Prince Devaraj" userId="c3fb109c-09d1-42a6-93f4-69472d709861" providerId="ADAL" clId="{77080581-3451-441A-BE43-070EB07C15DB}" dt="2023-02-10T01:19:13.826" v="1439" actId="27636"/>
          <ac:spMkLst>
            <pc:docMk/>
            <pc:sldMk cId="2625396335" sldId="664"/>
            <ac:spMk id="6" creationId="{00000000-0000-0000-0000-000000000000}"/>
          </ac:spMkLst>
        </pc:spChg>
        <pc:spChg chg="add del mod">
          <ac:chgData name="Jenifer Prince Devaraj" userId="c3fb109c-09d1-42a6-93f4-69472d709861" providerId="ADAL" clId="{77080581-3451-441A-BE43-070EB07C15DB}" dt="2023-02-09T22:00:14.567" v="254" actId="478"/>
          <ac:spMkLst>
            <pc:docMk/>
            <pc:sldMk cId="2625396335" sldId="664"/>
            <ac:spMk id="8" creationId="{FB145515-A151-E39A-7EE9-D78A48784146}"/>
          </ac:spMkLst>
        </pc:spChg>
        <pc:spChg chg="add del mod">
          <ac:chgData name="Jenifer Prince Devaraj" userId="c3fb109c-09d1-42a6-93f4-69472d709861" providerId="ADAL" clId="{77080581-3451-441A-BE43-070EB07C15DB}" dt="2023-02-09T22:01:05.665" v="265" actId="478"/>
          <ac:spMkLst>
            <pc:docMk/>
            <pc:sldMk cId="2625396335" sldId="664"/>
            <ac:spMk id="9" creationId="{0B5C402A-51CC-37A3-59D9-399652EE810E}"/>
          </ac:spMkLst>
        </pc:spChg>
        <pc:spChg chg="add del mod">
          <ac:chgData name="Jenifer Prince Devaraj" userId="c3fb109c-09d1-42a6-93f4-69472d709861" providerId="ADAL" clId="{77080581-3451-441A-BE43-070EB07C15DB}" dt="2023-02-09T22:01:05.665" v="265" actId="478"/>
          <ac:spMkLst>
            <pc:docMk/>
            <pc:sldMk cId="2625396335" sldId="664"/>
            <ac:spMk id="11" creationId="{DB747B80-F056-5270-8511-DEAF1273C12A}"/>
          </ac:spMkLst>
        </pc:spChg>
      </pc:sldChg>
      <pc:sldChg chg="addSp delSp modSp add mod">
        <pc:chgData name="Jenifer Prince Devaraj" userId="c3fb109c-09d1-42a6-93f4-69472d709861" providerId="ADAL" clId="{77080581-3451-441A-BE43-070EB07C15DB}" dt="2023-02-10T00:50:29.033" v="980" actId="1076"/>
        <pc:sldMkLst>
          <pc:docMk/>
          <pc:sldMk cId="1935934067" sldId="665"/>
        </pc:sldMkLst>
        <pc:spChg chg="del mod">
          <ac:chgData name="Jenifer Prince Devaraj" userId="c3fb109c-09d1-42a6-93f4-69472d709861" providerId="ADAL" clId="{77080581-3451-441A-BE43-070EB07C15DB}" dt="2023-02-09T21:56:59.353" v="211" actId="478"/>
          <ac:spMkLst>
            <pc:docMk/>
            <pc:sldMk cId="1935934067" sldId="665"/>
            <ac:spMk id="2" creationId="{00000000-0000-0000-0000-000000000000}"/>
          </ac:spMkLst>
        </pc:spChg>
        <pc:spChg chg="add mod">
          <ac:chgData name="Jenifer Prince Devaraj" userId="c3fb109c-09d1-42a6-93f4-69472d709861" providerId="ADAL" clId="{77080581-3451-441A-BE43-070EB07C15DB}" dt="2023-02-09T21:37:58.065" v="74"/>
          <ac:spMkLst>
            <pc:docMk/>
            <pc:sldMk cId="1935934067" sldId="665"/>
            <ac:spMk id="6" creationId="{B3BB2FBD-D88C-E300-DCE1-C4D494BAC569}"/>
          </ac:spMkLst>
        </pc:spChg>
        <pc:spChg chg="add del mod">
          <ac:chgData name="Jenifer Prince Devaraj" userId="c3fb109c-09d1-42a6-93f4-69472d709861" providerId="ADAL" clId="{77080581-3451-441A-BE43-070EB07C15DB}" dt="2023-02-09T21:57:01.523" v="212" actId="478"/>
          <ac:spMkLst>
            <pc:docMk/>
            <pc:sldMk cId="1935934067" sldId="665"/>
            <ac:spMk id="8" creationId="{1EFB0ED7-B7A7-B0FF-7C44-262714CA3337}"/>
          </ac:spMkLst>
        </pc:spChg>
        <pc:spChg chg="add mod">
          <ac:chgData name="Jenifer Prince Devaraj" userId="c3fb109c-09d1-42a6-93f4-69472d709861" providerId="ADAL" clId="{77080581-3451-441A-BE43-070EB07C15DB}" dt="2023-02-10T00:50:29.033" v="980" actId="1076"/>
          <ac:spMkLst>
            <pc:docMk/>
            <pc:sldMk cId="1935934067" sldId="665"/>
            <ac:spMk id="9" creationId="{09EAA99A-08DF-6B16-3645-AE0B2C0ED09D}"/>
          </ac:spMkLst>
        </pc:spChg>
        <pc:spChg chg="mod">
          <ac:chgData name="Jenifer Prince Devaraj" userId="c3fb109c-09d1-42a6-93f4-69472d709861" providerId="ADAL" clId="{77080581-3451-441A-BE43-070EB07C15DB}" dt="2023-02-10T00:50:06.203" v="979" actId="20577"/>
          <ac:spMkLst>
            <pc:docMk/>
            <pc:sldMk cId="1935934067" sldId="665"/>
            <ac:spMk id="24" creationId="{00000000-0000-0000-0000-000000000000}"/>
          </ac:spMkLst>
        </pc:spChg>
      </pc:sldChg>
      <pc:sldChg chg="del">
        <pc:chgData name="Jenifer Prince Devaraj" userId="c3fb109c-09d1-42a6-93f4-69472d709861" providerId="ADAL" clId="{77080581-3451-441A-BE43-070EB07C15DB}" dt="2023-02-09T19:01:22.533" v="1" actId="47"/>
        <pc:sldMkLst>
          <pc:docMk/>
          <pc:sldMk cId="3759313193" sldId="670"/>
        </pc:sldMkLst>
      </pc:sldChg>
      <pc:sldChg chg="del">
        <pc:chgData name="Jenifer Prince Devaraj" userId="c3fb109c-09d1-42a6-93f4-69472d709861" providerId="ADAL" clId="{77080581-3451-441A-BE43-070EB07C15DB}" dt="2023-02-09T19:01:24.500" v="2" actId="47"/>
        <pc:sldMkLst>
          <pc:docMk/>
          <pc:sldMk cId="3105393504" sldId="671"/>
        </pc:sldMkLst>
      </pc:sldChg>
      <pc:sldChg chg="modSp mod">
        <pc:chgData name="Jenifer Prince Devaraj" userId="c3fb109c-09d1-42a6-93f4-69472d709861" providerId="ADAL" clId="{77080581-3451-441A-BE43-070EB07C15DB}" dt="2023-02-09T19:01:53.982" v="34" actId="20577"/>
        <pc:sldMkLst>
          <pc:docMk/>
          <pc:sldMk cId="3119007398" sldId="719"/>
        </pc:sldMkLst>
        <pc:spChg chg="mod">
          <ac:chgData name="Jenifer Prince Devaraj" userId="c3fb109c-09d1-42a6-93f4-69472d709861" providerId="ADAL" clId="{77080581-3451-441A-BE43-070EB07C15DB}" dt="2023-02-09T19:01:53.982" v="34" actId="20577"/>
          <ac:spMkLst>
            <pc:docMk/>
            <pc:sldMk cId="3119007398" sldId="719"/>
            <ac:spMk id="5" creationId="{BD78D876-541D-6E52-A364-F2210992F446}"/>
          </ac:spMkLst>
        </pc:spChg>
      </pc:sldChg>
      <pc:sldChg chg="del">
        <pc:chgData name="Jenifer Prince Devaraj" userId="c3fb109c-09d1-42a6-93f4-69472d709861" providerId="ADAL" clId="{77080581-3451-441A-BE43-070EB07C15DB}" dt="2023-02-09T19:01:39.618" v="18" actId="47"/>
        <pc:sldMkLst>
          <pc:docMk/>
          <pc:sldMk cId="4144087648" sldId="721"/>
        </pc:sldMkLst>
      </pc:sldChg>
      <pc:sldChg chg="del">
        <pc:chgData name="Jenifer Prince Devaraj" userId="c3fb109c-09d1-42a6-93f4-69472d709861" providerId="ADAL" clId="{77080581-3451-441A-BE43-070EB07C15DB}" dt="2023-02-09T19:01:41.690" v="22" actId="47"/>
        <pc:sldMkLst>
          <pc:docMk/>
          <pc:sldMk cId="2120602379" sldId="722"/>
        </pc:sldMkLst>
      </pc:sldChg>
      <pc:sldChg chg="del">
        <pc:chgData name="Jenifer Prince Devaraj" userId="c3fb109c-09d1-42a6-93f4-69472d709861" providerId="ADAL" clId="{77080581-3451-441A-BE43-070EB07C15DB}" dt="2023-02-09T19:01:33.366" v="4" actId="47"/>
        <pc:sldMkLst>
          <pc:docMk/>
          <pc:sldMk cId="1886451216" sldId="726"/>
        </pc:sldMkLst>
      </pc:sldChg>
      <pc:sldChg chg="del">
        <pc:chgData name="Jenifer Prince Devaraj" userId="c3fb109c-09d1-42a6-93f4-69472d709861" providerId="ADAL" clId="{77080581-3451-441A-BE43-070EB07C15DB}" dt="2023-02-09T19:01:37.085" v="12" actId="47"/>
        <pc:sldMkLst>
          <pc:docMk/>
          <pc:sldMk cId="2147189103" sldId="727"/>
        </pc:sldMkLst>
      </pc:sldChg>
      <pc:sldChg chg="del">
        <pc:chgData name="Jenifer Prince Devaraj" userId="c3fb109c-09d1-42a6-93f4-69472d709861" providerId="ADAL" clId="{77080581-3451-441A-BE43-070EB07C15DB}" dt="2023-02-09T19:01:40.203" v="19" actId="47"/>
        <pc:sldMkLst>
          <pc:docMk/>
          <pc:sldMk cId="1083627039" sldId="729"/>
        </pc:sldMkLst>
      </pc:sldChg>
      <pc:sldChg chg="del">
        <pc:chgData name="Jenifer Prince Devaraj" userId="c3fb109c-09d1-42a6-93f4-69472d709861" providerId="ADAL" clId="{77080581-3451-441A-BE43-070EB07C15DB}" dt="2023-02-09T19:01:40.608" v="20" actId="47"/>
        <pc:sldMkLst>
          <pc:docMk/>
          <pc:sldMk cId="4218587974" sldId="730"/>
        </pc:sldMkLst>
      </pc:sldChg>
      <pc:sldChg chg="modSp del mod">
        <pc:chgData name="Jenifer Prince Devaraj" userId="c3fb109c-09d1-42a6-93f4-69472d709861" providerId="ADAL" clId="{77080581-3451-441A-BE43-070EB07C15DB}" dt="2023-02-09T21:37:03.537" v="63" actId="47"/>
        <pc:sldMkLst>
          <pc:docMk/>
          <pc:sldMk cId="490763222" sldId="731"/>
        </pc:sldMkLst>
        <pc:spChg chg="mod">
          <ac:chgData name="Jenifer Prince Devaraj" userId="c3fb109c-09d1-42a6-93f4-69472d709861" providerId="ADAL" clId="{77080581-3451-441A-BE43-070EB07C15DB}" dt="2023-02-09T19:03:10.711" v="44" actId="255"/>
          <ac:spMkLst>
            <pc:docMk/>
            <pc:sldMk cId="490763222" sldId="731"/>
            <ac:spMk id="19" creationId="{439CEB6D-3695-2BC5-D992-5C841D710212}"/>
          </ac:spMkLst>
        </pc:spChg>
        <pc:spChg chg="mod">
          <ac:chgData name="Jenifer Prince Devaraj" userId="c3fb109c-09d1-42a6-93f4-69472d709861" providerId="ADAL" clId="{77080581-3451-441A-BE43-070EB07C15DB}" dt="2023-02-09T19:03:21.257" v="46" actId="1076"/>
          <ac:spMkLst>
            <pc:docMk/>
            <pc:sldMk cId="490763222" sldId="731"/>
            <ac:spMk id="20" creationId="{D4689F2A-A22E-D394-5CD1-62BBC76A6E9F}"/>
          </ac:spMkLst>
        </pc:spChg>
        <pc:spChg chg="mod">
          <ac:chgData name="Jenifer Prince Devaraj" userId="c3fb109c-09d1-42a6-93f4-69472d709861" providerId="ADAL" clId="{77080581-3451-441A-BE43-070EB07C15DB}" dt="2023-02-09T19:02:56.914" v="40" actId="14100"/>
          <ac:spMkLst>
            <pc:docMk/>
            <pc:sldMk cId="490763222" sldId="731"/>
            <ac:spMk id="22" creationId="{A3025167-BAFF-D8FD-FFE0-AC64D644D3B2}"/>
          </ac:spMkLst>
        </pc:spChg>
        <pc:picChg chg="mod">
          <ac:chgData name="Jenifer Prince Devaraj" userId="c3fb109c-09d1-42a6-93f4-69472d709861" providerId="ADAL" clId="{77080581-3451-441A-BE43-070EB07C15DB}" dt="2023-02-09T19:03:17.670" v="45" actId="1076"/>
          <ac:picMkLst>
            <pc:docMk/>
            <pc:sldMk cId="490763222" sldId="731"/>
            <ac:picMk id="12" creationId="{53EDBFE1-8876-5FA3-A3C5-1162CD38D534}"/>
          </ac:picMkLst>
        </pc:picChg>
      </pc:sldChg>
      <pc:sldChg chg="addSp delSp modSp mod">
        <pc:chgData name="Jenifer Prince Devaraj" userId="c3fb109c-09d1-42a6-93f4-69472d709861" providerId="ADAL" clId="{77080581-3451-441A-BE43-070EB07C15DB}" dt="2023-02-10T01:17:54.954" v="1433" actId="14100"/>
        <pc:sldMkLst>
          <pc:docMk/>
          <pc:sldMk cId="3306831209" sldId="733"/>
        </pc:sldMkLst>
        <pc:spChg chg="add mod">
          <ac:chgData name="Jenifer Prince Devaraj" userId="c3fb109c-09d1-42a6-93f4-69472d709861" providerId="ADAL" clId="{77080581-3451-441A-BE43-070EB07C15DB}" dt="2023-02-09T21:38:29.572" v="82"/>
          <ac:spMkLst>
            <pc:docMk/>
            <pc:sldMk cId="3306831209" sldId="733"/>
            <ac:spMk id="2" creationId="{599D6D5D-84A5-2599-8C62-A39AD58B7439}"/>
          </ac:spMkLst>
        </pc:spChg>
        <pc:spChg chg="del">
          <ac:chgData name="Jenifer Prince Devaraj" userId="c3fb109c-09d1-42a6-93f4-69472d709861" providerId="ADAL" clId="{77080581-3451-441A-BE43-070EB07C15DB}" dt="2023-02-09T21:38:22.249" v="80" actId="478"/>
          <ac:spMkLst>
            <pc:docMk/>
            <pc:sldMk cId="3306831209" sldId="733"/>
            <ac:spMk id="3" creationId="{B85783C8-09C1-7468-F5E0-90C3558F2E46}"/>
          </ac:spMkLst>
        </pc:spChg>
        <pc:spChg chg="add mod">
          <ac:chgData name="Jenifer Prince Devaraj" userId="c3fb109c-09d1-42a6-93f4-69472d709861" providerId="ADAL" clId="{77080581-3451-441A-BE43-070EB07C15DB}" dt="2023-02-10T01:17:54.954" v="1433" actId="14100"/>
          <ac:spMkLst>
            <pc:docMk/>
            <pc:sldMk cId="3306831209" sldId="733"/>
            <ac:spMk id="7" creationId="{5838D6F5-458A-3D49-D461-DCCF5C568FAB}"/>
          </ac:spMkLst>
        </pc:spChg>
        <pc:picChg chg="del">
          <ac:chgData name="Jenifer Prince Devaraj" userId="c3fb109c-09d1-42a6-93f4-69472d709861" providerId="ADAL" clId="{77080581-3451-441A-BE43-070EB07C15DB}" dt="2023-02-09T21:38:23.881" v="81" actId="478"/>
          <ac:picMkLst>
            <pc:docMk/>
            <pc:sldMk cId="3306831209" sldId="733"/>
            <ac:picMk id="10" creationId="{A505A2A4-E572-18DB-E9DF-0330EA6EF9E1}"/>
          </ac:picMkLst>
        </pc:picChg>
      </pc:sldChg>
      <pc:sldChg chg="addSp delSp modSp add mod ord">
        <pc:chgData name="Jenifer Prince Devaraj" userId="c3fb109c-09d1-42a6-93f4-69472d709861" providerId="ADAL" clId="{77080581-3451-441A-BE43-070EB07C15DB}" dt="2023-02-09T22:21:34.640" v="451" actId="1076"/>
        <pc:sldMkLst>
          <pc:docMk/>
          <pc:sldMk cId="117587533" sldId="734"/>
        </pc:sldMkLst>
        <pc:spChg chg="add mod">
          <ac:chgData name="Jenifer Prince Devaraj" userId="c3fb109c-09d1-42a6-93f4-69472d709861" providerId="ADAL" clId="{77080581-3451-441A-BE43-070EB07C15DB}" dt="2023-02-09T22:07:03.208" v="303" actId="255"/>
          <ac:spMkLst>
            <pc:docMk/>
            <pc:sldMk cId="117587533" sldId="734"/>
            <ac:spMk id="7" creationId="{E489D8EA-D89C-19C7-CC27-DF506D1EE88E}"/>
          </ac:spMkLst>
        </pc:spChg>
        <pc:spChg chg="add mod">
          <ac:chgData name="Jenifer Prince Devaraj" userId="c3fb109c-09d1-42a6-93f4-69472d709861" providerId="ADAL" clId="{77080581-3451-441A-BE43-070EB07C15DB}" dt="2023-02-09T22:21:34.640" v="451" actId="1076"/>
          <ac:spMkLst>
            <pc:docMk/>
            <pc:sldMk cId="117587533" sldId="734"/>
            <ac:spMk id="9" creationId="{0CF83E60-B4A2-845E-4B45-419669EB028B}"/>
          </ac:spMkLst>
        </pc:spChg>
        <pc:picChg chg="add del mod">
          <ac:chgData name="Jenifer Prince Devaraj" userId="c3fb109c-09d1-42a6-93f4-69472d709861" providerId="ADAL" clId="{77080581-3451-441A-BE43-070EB07C15DB}" dt="2023-02-09T22:09:55.761" v="321" actId="478"/>
          <ac:picMkLst>
            <pc:docMk/>
            <pc:sldMk cId="117587533" sldId="734"/>
            <ac:picMk id="6" creationId="{B2C9B554-86CC-53B7-762A-08CEFE4D9063}"/>
          </ac:picMkLst>
        </pc:picChg>
        <pc:picChg chg="del">
          <ac:chgData name="Jenifer Prince Devaraj" userId="c3fb109c-09d1-42a6-93f4-69472d709861" providerId="ADAL" clId="{77080581-3451-441A-BE43-070EB07C15DB}" dt="2023-02-09T21:50:04.879" v="159" actId="478"/>
          <ac:picMkLst>
            <pc:docMk/>
            <pc:sldMk cId="117587533" sldId="734"/>
            <ac:picMk id="11" creationId="{3669E5B9-BC25-87A8-1BB0-B81DA3419A00}"/>
          </ac:picMkLst>
        </pc:picChg>
        <pc:picChg chg="del mod">
          <ac:chgData name="Jenifer Prince Devaraj" userId="c3fb109c-09d1-42a6-93f4-69472d709861" providerId="ADAL" clId="{77080581-3451-441A-BE43-070EB07C15DB}" dt="2023-02-09T22:06:09.688" v="277" actId="478"/>
          <ac:picMkLst>
            <pc:docMk/>
            <pc:sldMk cId="117587533" sldId="734"/>
            <ac:picMk id="13" creationId="{B40A01E1-2BDD-AB97-081B-94064696C1E1}"/>
          </ac:picMkLst>
        </pc:picChg>
        <pc:picChg chg="add mod">
          <ac:chgData name="Jenifer Prince Devaraj" userId="c3fb109c-09d1-42a6-93f4-69472d709861" providerId="ADAL" clId="{77080581-3451-441A-BE43-070EB07C15DB}" dt="2023-02-09T22:10:27.617" v="328" actId="1076"/>
          <ac:picMkLst>
            <pc:docMk/>
            <pc:sldMk cId="117587533" sldId="734"/>
            <ac:picMk id="17" creationId="{7B4C3D94-E7F1-6AC4-67EF-1DF2F7D4E1AD}"/>
          </ac:picMkLst>
        </pc:picChg>
        <pc:cxnChg chg="add del mod">
          <ac:chgData name="Jenifer Prince Devaraj" userId="c3fb109c-09d1-42a6-93f4-69472d709861" providerId="ADAL" clId="{77080581-3451-441A-BE43-070EB07C15DB}" dt="2023-02-09T22:10:04.688" v="325" actId="478"/>
          <ac:cxnSpMkLst>
            <pc:docMk/>
            <pc:sldMk cId="117587533" sldId="734"/>
            <ac:cxnSpMk id="12" creationId="{4451B028-1014-5D30-71DB-7A0D35D6FC0C}"/>
          </ac:cxnSpMkLst>
        </pc:cxnChg>
        <pc:cxnChg chg="add del mod">
          <ac:chgData name="Jenifer Prince Devaraj" userId="c3fb109c-09d1-42a6-93f4-69472d709861" providerId="ADAL" clId="{77080581-3451-441A-BE43-070EB07C15DB}" dt="2023-02-09T22:10:02.510" v="324" actId="478"/>
          <ac:cxnSpMkLst>
            <pc:docMk/>
            <pc:sldMk cId="117587533" sldId="734"/>
            <ac:cxnSpMk id="15" creationId="{A5A9E3D3-D9C6-9899-FE69-2B28EBC13EEA}"/>
          </ac:cxnSpMkLst>
        </pc:cxnChg>
      </pc:sldChg>
      <pc:sldChg chg="del">
        <pc:chgData name="Jenifer Prince Devaraj" userId="c3fb109c-09d1-42a6-93f4-69472d709861" providerId="ADAL" clId="{77080581-3451-441A-BE43-070EB07C15DB}" dt="2023-02-09T19:01:20.207" v="0" actId="47"/>
        <pc:sldMkLst>
          <pc:docMk/>
          <pc:sldMk cId="3683681129" sldId="734"/>
        </pc:sldMkLst>
      </pc:sldChg>
      <pc:sldChg chg="addSp delSp modSp add mod">
        <pc:chgData name="Jenifer Prince Devaraj" userId="c3fb109c-09d1-42a6-93f4-69472d709861" providerId="ADAL" clId="{77080581-3451-441A-BE43-070EB07C15DB}" dt="2023-02-09T23:28:40.458" v="549" actId="1076"/>
        <pc:sldMkLst>
          <pc:docMk/>
          <pc:sldMk cId="1790509249" sldId="735"/>
        </pc:sldMkLst>
        <pc:spChg chg="add mod">
          <ac:chgData name="Jenifer Prince Devaraj" userId="c3fb109c-09d1-42a6-93f4-69472d709861" providerId="ADAL" clId="{77080581-3451-441A-BE43-070EB07C15DB}" dt="2023-02-09T23:28:40.458" v="549" actId="1076"/>
          <ac:spMkLst>
            <pc:docMk/>
            <pc:sldMk cId="1790509249" sldId="735"/>
            <ac:spMk id="6" creationId="{50A20717-97FE-E5B3-1C13-9C840AF2AC53}"/>
          </ac:spMkLst>
        </pc:spChg>
        <pc:spChg chg="add mod">
          <ac:chgData name="Jenifer Prince Devaraj" userId="c3fb109c-09d1-42a6-93f4-69472d709861" providerId="ADAL" clId="{77080581-3451-441A-BE43-070EB07C15DB}" dt="2023-02-09T22:26:37.884" v="523" actId="1076"/>
          <ac:spMkLst>
            <pc:docMk/>
            <pc:sldMk cId="1790509249" sldId="735"/>
            <ac:spMk id="7" creationId="{16523144-4F16-B53F-191D-9034A100C0B3}"/>
          </ac:spMkLst>
        </pc:spChg>
        <pc:spChg chg="add del mod">
          <ac:chgData name="Jenifer Prince Devaraj" userId="c3fb109c-09d1-42a6-93f4-69472d709861" providerId="ADAL" clId="{77080581-3451-441A-BE43-070EB07C15DB}" dt="2023-02-09T22:26:44.430" v="525" actId="478"/>
          <ac:spMkLst>
            <pc:docMk/>
            <pc:sldMk cId="1790509249" sldId="735"/>
            <ac:spMk id="9" creationId="{C86F7246-8F0F-8181-D923-F7436D3F29D1}"/>
          </ac:spMkLst>
        </pc:spChg>
        <pc:spChg chg="del">
          <ac:chgData name="Jenifer Prince Devaraj" userId="c3fb109c-09d1-42a6-93f4-69472d709861" providerId="ADAL" clId="{77080581-3451-441A-BE43-070EB07C15DB}" dt="2023-02-09T22:22:13.971" v="455" actId="478"/>
          <ac:spMkLst>
            <pc:docMk/>
            <pc:sldMk cId="1790509249" sldId="735"/>
            <ac:spMk id="16" creationId="{6746F2F3-120B-E847-002C-157C909BAEC2}"/>
          </ac:spMkLst>
        </pc:spChg>
        <pc:spChg chg="del">
          <ac:chgData name="Jenifer Prince Devaraj" userId="c3fb109c-09d1-42a6-93f4-69472d709861" providerId="ADAL" clId="{77080581-3451-441A-BE43-070EB07C15DB}" dt="2023-02-09T22:22:11.487" v="454" actId="478"/>
          <ac:spMkLst>
            <pc:docMk/>
            <pc:sldMk cId="1790509249" sldId="735"/>
            <ac:spMk id="19" creationId="{D18AF845-4418-0D2F-F21B-701911E5A5CB}"/>
          </ac:spMkLst>
        </pc:spChg>
        <pc:spChg chg="del">
          <ac:chgData name="Jenifer Prince Devaraj" userId="c3fb109c-09d1-42a6-93f4-69472d709861" providerId="ADAL" clId="{77080581-3451-441A-BE43-070EB07C15DB}" dt="2023-02-09T22:26:41.445" v="524" actId="478"/>
          <ac:spMkLst>
            <pc:docMk/>
            <pc:sldMk cId="1790509249" sldId="735"/>
            <ac:spMk id="24" creationId="{00000000-0000-0000-0000-000000000000}"/>
          </ac:spMkLst>
        </pc:spChg>
        <pc:picChg chg="del">
          <ac:chgData name="Jenifer Prince Devaraj" userId="c3fb109c-09d1-42a6-93f4-69472d709861" providerId="ADAL" clId="{77080581-3451-441A-BE43-070EB07C15DB}" dt="2023-02-09T22:22:08.830" v="453" actId="478"/>
          <ac:picMkLst>
            <pc:docMk/>
            <pc:sldMk cId="1790509249" sldId="735"/>
            <ac:picMk id="15" creationId="{8FF683DF-7503-BB87-8688-A0353744C7DA}"/>
          </ac:picMkLst>
        </pc:picChg>
      </pc:sldChg>
      <pc:sldChg chg="modSp add mod">
        <pc:chgData name="Jenifer Prince Devaraj" userId="c3fb109c-09d1-42a6-93f4-69472d709861" providerId="ADAL" clId="{77080581-3451-441A-BE43-070EB07C15DB}" dt="2023-02-09T23:30:51.859" v="579" actId="1076"/>
        <pc:sldMkLst>
          <pc:docMk/>
          <pc:sldMk cId="3000305636" sldId="736"/>
        </pc:sldMkLst>
        <pc:spChg chg="mod">
          <ac:chgData name="Jenifer Prince Devaraj" userId="c3fb109c-09d1-42a6-93f4-69472d709861" providerId="ADAL" clId="{77080581-3451-441A-BE43-070EB07C15DB}" dt="2023-02-09T23:30:51.859" v="579" actId="1076"/>
          <ac:spMkLst>
            <pc:docMk/>
            <pc:sldMk cId="3000305636" sldId="736"/>
            <ac:spMk id="6" creationId="{50A20717-97FE-E5B3-1C13-9C840AF2AC53}"/>
          </ac:spMkLst>
        </pc:spChg>
      </pc:sldChg>
      <pc:sldChg chg="addSp delSp modSp add mod">
        <pc:chgData name="Jenifer Prince Devaraj" userId="c3fb109c-09d1-42a6-93f4-69472d709861" providerId="ADAL" clId="{77080581-3451-441A-BE43-070EB07C15DB}" dt="2023-02-09T23:39:36.866" v="744" actId="20577"/>
        <pc:sldMkLst>
          <pc:docMk/>
          <pc:sldMk cId="2876310116" sldId="737"/>
        </pc:sldMkLst>
        <pc:spChg chg="add del mod">
          <ac:chgData name="Jenifer Prince Devaraj" userId="c3fb109c-09d1-42a6-93f4-69472d709861" providerId="ADAL" clId="{77080581-3451-441A-BE43-070EB07C15DB}" dt="2023-02-09T23:39:36.866" v="744" actId="20577"/>
          <ac:spMkLst>
            <pc:docMk/>
            <pc:sldMk cId="2876310116" sldId="737"/>
            <ac:spMk id="6" creationId="{50A20717-97FE-E5B3-1C13-9C840AF2AC53}"/>
          </ac:spMkLst>
        </pc:spChg>
      </pc:sldChg>
      <pc:sldChg chg="addSp delSp modSp add mod ord">
        <pc:chgData name="Jenifer Prince Devaraj" userId="c3fb109c-09d1-42a6-93f4-69472d709861" providerId="ADAL" clId="{77080581-3451-441A-BE43-070EB07C15DB}" dt="2023-02-09T23:40:25.920" v="760" actId="20577"/>
        <pc:sldMkLst>
          <pc:docMk/>
          <pc:sldMk cId="1710664261" sldId="738"/>
        </pc:sldMkLst>
        <pc:spChg chg="mod">
          <ac:chgData name="Jenifer Prince Devaraj" userId="c3fb109c-09d1-42a6-93f4-69472d709861" providerId="ADAL" clId="{77080581-3451-441A-BE43-070EB07C15DB}" dt="2023-02-09T23:40:25.920" v="760" actId="20577"/>
          <ac:spMkLst>
            <pc:docMk/>
            <pc:sldMk cId="1710664261" sldId="738"/>
            <ac:spMk id="19" creationId="{D18AF845-4418-0D2F-F21B-701911E5A5CB}"/>
          </ac:spMkLst>
        </pc:spChg>
        <pc:picChg chg="add del mod">
          <ac:chgData name="Jenifer Prince Devaraj" userId="c3fb109c-09d1-42a6-93f4-69472d709861" providerId="ADAL" clId="{77080581-3451-441A-BE43-070EB07C15DB}" dt="2023-02-09T23:39:16.825" v="740"/>
          <ac:picMkLst>
            <pc:docMk/>
            <pc:sldMk cId="1710664261" sldId="738"/>
            <ac:picMk id="3" creationId="{8EE86E76-2173-337F-0941-D2FF323238C4}"/>
          </ac:picMkLst>
        </pc:picChg>
        <pc:picChg chg="mod">
          <ac:chgData name="Jenifer Prince Devaraj" userId="c3fb109c-09d1-42a6-93f4-69472d709861" providerId="ADAL" clId="{77080581-3451-441A-BE43-070EB07C15DB}" dt="2023-02-09T23:40:17.693" v="758" actId="1076"/>
          <ac:picMkLst>
            <pc:docMk/>
            <pc:sldMk cId="1710664261" sldId="738"/>
            <ac:picMk id="15" creationId="{8FF683DF-7503-BB87-8688-A0353744C7DA}"/>
          </ac:picMkLst>
        </pc:picChg>
      </pc:sldChg>
      <pc:sldChg chg="addSp delSp modSp add mod">
        <pc:chgData name="Jenifer Prince Devaraj" userId="c3fb109c-09d1-42a6-93f4-69472d709861" providerId="ADAL" clId="{77080581-3451-441A-BE43-070EB07C15DB}" dt="2023-02-10T07:13:07.818" v="1586" actId="20577"/>
        <pc:sldMkLst>
          <pc:docMk/>
          <pc:sldMk cId="3474899142" sldId="739"/>
        </pc:sldMkLst>
        <pc:spChg chg="add del mod">
          <ac:chgData name="Jenifer Prince Devaraj" userId="c3fb109c-09d1-42a6-93f4-69472d709861" providerId="ADAL" clId="{77080581-3451-441A-BE43-070EB07C15DB}" dt="2023-02-10T00:13:20.022" v="820" actId="478"/>
          <ac:spMkLst>
            <pc:docMk/>
            <pc:sldMk cId="3474899142" sldId="739"/>
            <ac:spMk id="6" creationId="{7FA845F0-300F-2978-3318-B2A0488AC44D}"/>
          </ac:spMkLst>
        </pc:spChg>
        <pc:spChg chg="mod">
          <ac:chgData name="Jenifer Prince Devaraj" userId="c3fb109c-09d1-42a6-93f4-69472d709861" providerId="ADAL" clId="{77080581-3451-441A-BE43-070EB07C15DB}" dt="2023-02-10T00:12:30.073" v="783" actId="1076"/>
          <ac:spMkLst>
            <pc:docMk/>
            <pc:sldMk cId="3474899142" sldId="739"/>
            <ac:spMk id="16" creationId="{6746F2F3-120B-E847-002C-157C909BAEC2}"/>
          </ac:spMkLst>
        </pc:spChg>
        <pc:spChg chg="mod">
          <ac:chgData name="Jenifer Prince Devaraj" userId="c3fb109c-09d1-42a6-93f4-69472d709861" providerId="ADAL" clId="{77080581-3451-441A-BE43-070EB07C15DB}" dt="2023-02-10T07:13:07.818" v="1586" actId="20577"/>
          <ac:spMkLst>
            <pc:docMk/>
            <pc:sldMk cId="3474899142" sldId="739"/>
            <ac:spMk id="19" creationId="{D18AF845-4418-0D2F-F21B-701911E5A5CB}"/>
          </ac:spMkLst>
        </pc:spChg>
        <pc:spChg chg="del">
          <ac:chgData name="Jenifer Prince Devaraj" userId="c3fb109c-09d1-42a6-93f4-69472d709861" providerId="ADAL" clId="{77080581-3451-441A-BE43-070EB07C15DB}" dt="2023-02-10T00:13:18.303" v="819" actId="478"/>
          <ac:spMkLst>
            <pc:docMk/>
            <pc:sldMk cId="3474899142" sldId="739"/>
            <ac:spMk id="24" creationId="{00000000-0000-0000-0000-000000000000}"/>
          </ac:spMkLst>
        </pc:spChg>
        <pc:picChg chg="del">
          <ac:chgData name="Jenifer Prince Devaraj" userId="c3fb109c-09d1-42a6-93f4-69472d709861" providerId="ADAL" clId="{77080581-3451-441A-BE43-070EB07C15DB}" dt="2023-02-10T00:09:26.962" v="762" actId="478"/>
          <ac:picMkLst>
            <pc:docMk/>
            <pc:sldMk cId="3474899142" sldId="739"/>
            <ac:picMk id="15" creationId="{8FF683DF-7503-BB87-8688-A0353744C7DA}"/>
          </ac:picMkLst>
        </pc:picChg>
      </pc:sldChg>
      <pc:sldChg chg="addSp delSp modSp add mod">
        <pc:chgData name="Jenifer Prince Devaraj" userId="c3fb109c-09d1-42a6-93f4-69472d709861" providerId="ADAL" clId="{77080581-3451-441A-BE43-070EB07C15DB}" dt="2023-02-10T00:20:47.418" v="871" actId="1076"/>
        <pc:sldMkLst>
          <pc:docMk/>
          <pc:sldMk cId="527475414" sldId="740"/>
        </pc:sldMkLst>
        <pc:spChg chg="add mod">
          <ac:chgData name="Jenifer Prince Devaraj" userId="c3fb109c-09d1-42a6-93f4-69472d709861" providerId="ADAL" clId="{77080581-3451-441A-BE43-070EB07C15DB}" dt="2023-02-10T00:20:38.634" v="867" actId="1076"/>
          <ac:spMkLst>
            <pc:docMk/>
            <pc:sldMk cId="527475414" sldId="740"/>
            <ac:spMk id="8" creationId="{149220BD-CFE4-51B4-02CE-FCBDD0E5F6CD}"/>
          </ac:spMkLst>
        </pc:spChg>
        <pc:spChg chg="mod">
          <ac:chgData name="Jenifer Prince Devaraj" userId="c3fb109c-09d1-42a6-93f4-69472d709861" providerId="ADAL" clId="{77080581-3451-441A-BE43-070EB07C15DB}" dt="2023-02-10T00:18:08.660" v="842" actId="255"/>
          <ac:spMkLst>
            <pc:docMk/>
            <pc:sldMk cId="527475414" sldId="740"/>
            <ac:spMk id="19" creationId="{D18AF845-4418-0D2F-F21B-701911E5A5CB}"/>
          </ac:spMkLst>
        </pc:spChg>
        <pc:picChg chg="add del mod">
          <ac:chgData name="Jenifer Prince Devaraj" userId="c3fb109c-09d1-42a6-93f4-69472d709861" providerId="ADAL" clId="{77080581-3451-441A-BE43-070EB07C15DB}" dt="2023-02-10T00:18:54.022" v="852" actId="21"/>
          <ac:picMkLst>
            <pc:docMk/>
            <pc:sldMk cId="527475414" sldId="740"/>
            <ac:picMk id="6" creationId="{EBAFA3C9-B99C-5B4F-2C8B-378E13F01188}"/>
          </ac:picMkLst>
        </pc:picChg>
        <pc:picChg chg="add mod">
          <ac:chgData name="Jenifer Prince Devaraj" userId="c3fb109c-09d1-42a6-93f4-69472d709861" providerId="ADAL" clId="{77080581-3451-441A-BE43-070EB07C15DB}" dt="2023-02-10T00:20:47.418" v="871" actId="1076"/>
          <ac:picMkLst>
            <pc:docMk/>
            <pc:sldMk cId="527475414" sldId="740"/>
            <ac:picMk id="10" creationId="{02789B4C-6B06-0D02-79BA-2440FD3F32BF}"/>
          </ac:picMkLst>
        </pc:picChg>
        <pc:picChg chg="add mod">
          <ac:chgData name="Jenifer Prince Devaraj" userId="c3fb109c-09d1-42a6-93f4-69472d709861" providerId="ADAL" clId="{77080581-3451-441A-BE43-070EB07C15DB}" dt="2023-02-10T00:20:45.408" v="870" actId="1076"/>
          <ac:picMkLst>
            <pc:docMk/>
            <pc:sldMk cId="527475414" sldId="740"/>
            <ac:picMk id="12" creationId="{02D411D4-C5E3-73CD-2C41-C4224125BF63}"/>
          </ac:picMkLst>
        </pc:picChg>
        <pc:picChg chg="add mod">
          <ac:chgData name="Jenifer Prince Devaraj" userId="c3fb109c-09d1-42a6-93f4-69472d709861" providerId="ADAL" clId="{77080581-3451-441A-BE43-070EB07C15DB}" dt="2023-02-10T00:20:43.577" v="869" actId="1076"/>
          <ac:picMkLst>
            <pc:docMk/>
            <pc:sldMk cId="527475414" sldId="740"/>
            <ac:picMk id="14" creationId="{CCEE53AC-E371-042C-B126-19A9E2271D01}"/>
          </ac:picMkLst>
        </pc:picChg>
        <pc:picChg chg="add mod">
          <ac:chgData name="Jenifer Prince Devaraj" userId="c3fb109c-09d1-42a6-93f4-69472d709861" providerId="ADAL" clId="{77080581-3451-441A-BE43-070EB07C15DB}" dt="2023-02-10T00:20:41.442" v="868" actId="1076"/>
          <ac:picMkLst>
            <pc:docMk/>
            <pc:sldMk cId="527475414" sldId="740"/>
            <ac:picMk id="17" creationId="{6A8378F7-5545-982C-1FE8-A6A74367B53A}"/>
          </ac:picMkLst>
        </pc:picChg>
      </pc:sldChg>
      <pc:sldChg chg="modSp add mod">
        <pc:chgData name="Jenifer Prince Devaraj" userId="c3fb109c-09d1-42a6-93f4-69472d709861" providerId="ADAL" clId="{77080581-3451-441A-BE43-070EB07C15DB}" dt="2023-02-10T00:41:10.607" v="937" actId="255"/>
        <pc:sldMkLst>
          <pc:docMk/>
          <pc:sldMk cId="3925653177" sldId="741"/>
        </pc:sldMkLst>
        <pc:spChg chg="mod">
          <ac:chgData name="Jenifer Prince Devaraj" userId="c3fb109c-09d1-42a6-93f4-69472d709861" providerId="ADAL" clId="{77080581-3451-441A-BE43-070EB07C15DB}" dt="2023-02-10T00:41:10.607" v="937" actId="255"/>
          <ac:spMkLst>
            <pc:docMk/>
            <pc:sldMk cId="3925653177" sldId="741"/>
            <ac:spMk id="24" creationId="{00000000-0000-0000-0000-000000000000}"/>
          </ac:spMkLst>
        </pc:spChg>
      </pc:sldChg>
      <pc:sldChg chg="addSp modSp add mod">
        <pc:chgData name="Jenifer Prince Devaraj" userId="c3fb109c-09d1-42a6-93f4-69472d709861" providerId="ADAL" clId="{77080581-3451-441A-BE43-070EB07C15DB}" dt="2023-02-10T00:41:19.263" v="938" actId="255"/>
        <pc:sldMkLst>
          <pc:docMk/>
          <pc:sldMk cId="1356355732" sldId="742"/>
        </pc:sldMkLst>
        <pc:spChg chg="add mod">
          <ac:chgData name="Jenifer Prince Devaraj" userId="c3fb109c-09d1-42a6-93f4-69472d709861" providerId="ADAL" clId="{77080581-3451-441A-BE43-070EB07C15DB}" dt="2023-02-10T00:37:53.399" v="935" actId="1076"/>
          <ac:spMkLst>
            <pc:docMk/>
            <pc:sldMk cId="1356355732" sldId="742"/>
            <ac:spMk id="8" creationId="{CBDBF969-EB4D-FB40-025C-AB38BB7C0C8E}"/>
          </ac:spMkLst>
        </pc:spChg>
        <pc:spChg chg="mod">
          <ac:chgData name="Jenifer Prince Devaraj" userId="c3fb109c-09d1-42a6-93f4-69472d709861" providerId="ADAL" clId="{77080581-3451-441A-BE43-070EB07C15DB}" dt="2023-02-10T00:41:19.263" v="938" actId="255"/>
          <ac:spMkLst>
            <pc:docMk/>
            <pc:sldMk cId="1356355732" sldId="742"/>
            <ac:spMk id="24" creationId="{00000000-0000-0000-0000-000000000000}"/>
          </ac:spMkLst>
        </pc:spChg>
        <pc:picChg chg="add mod">
          <ac:chgData name="Jenifer Prince Devaraj" userId="c3fb109c-09d1-42a6-93f4-69472d709861" providerId="ADAL" clId="{77080581-3451-441A-BE43-070EB07C15DB}" dt="2023-02-10T00:37:47.330" v="932" actId="1076"/>
          <ac:picMkLst>
            <pc:docMk/>
            <pc:sldMk cId="1356355732" sldId="742"/>
            <ac:picMk id="6" creationId="{612A6884-A491-3104-2FFD-92CA0286DEE4}"/>
          </ac:picMkLst>
        </pc:picChg>
        <pc:picChg chg="add mod">
          <ac:chgData name="Jenifer Prince Devaraj" userId="c3fb109c-09d1-42a6-93f4-69472d709861" providerId="ADAL" clId="{77080581-3451-441A-BE43-070EB07C15DB}" dt="2023-02-10T00:37:52.477" v="934" actId="1076"/>
          <ac:picMkLst>
            <pc:docMk/>
            <pc:sldMk cId="1356355732" sldId="742"/>
            <ac:picMk id="10" creationId="{180A91B7-1D9C-F8F6-0BA2-0058CCE52F26}"/>
          </ac:picMkLst>
        </pc:picChg>
      </pc:sldChg>
      <pc:sldChg chg="add">
        <pc:chgData name="Jenifer Prince Devaraj" userId="c3fb109c-09d1-42a6-93f4-69472d709861" providerId="ADAL" clId="{77080581-3451-441A-BE43-070EB07C15DB}" dt="2023-02-10T00:42:43.903" v="940" actId="2890"/>
        <pc:sldMkLst>
          <pc:docMk/>
          <pc:sldMk cId="4230532998" sldId="743"/>
        </pc:sldMkLst>
      </pc:sldChg>
      <pc:sldChg chg="delSp modSp add mod">
        <pc:chgData name="Jenifer Prince Devaraj" userId="c3fb109c-09d1-42a6-93f4-69472d709861" providerId="ADAL" clId="{77080581-3451-441A-BE43-070EB07C15DB}" dt="2023-02-10T01:08:22.268" v="1409" actId="1076"/>
        <pc:sldMkLst>
          <pc:docMk/>
          <pc:sldMk cId="3437618510" sldId="744"/>
        </pc:sldMkLst>
        <pc:spChg chg="mod">
          <ac:chgData name="Jenifer Prince Devaraj" userId="c3fb109c-09d1-42a6-93f4-69472d709861" providerId="ADAL" clId="{77080581-3451-441A-BE43-070EB07C15DB}" dt="2023-02-10T01:08:22.268" v="1409" actId="1076"/>
          <ac:spMkLst>
            <pc:docMk/>
            <pc:sldMk cId="3437618510" sldId="744"/>
            <ac:spMk id="6" creationId="{00000000-0000-0000-0000-000000000000}"/>
          </ac:spMkLst>
        </pc:spChg>
        <pc:spChg chg="del">
          <ac:chgData name="Jenifer Prince Devaraj" userId="c3fb109c-09d1-42a6-93f4-69472d709861" providerId="ADAL" clId="{77080581-3451-441A-BE43-070EB07C15DB}" dt="2023-02-10T01:04:31.737" v="1336" actId="478"/>
          <ac:spMkLst>
            <pc:docMk/>
            <pc:sldMk cId="3437618510" sldId="744"/>
            <ac:spMk id="11" creationId="{075E047A-3762-51EB-FFFE-87B8053145D4}"/>
          </ac:spMkLst>
        </pc:spChg>
      </pc:sldChg>
      <pc:sldChg chg="add">
        <pc:chgData name="Jenifer Prince Devaraj" userId="c3fb109c-09d1-42a6-93f4-69472d709861" providerId="ADAL" clId="{77080581-3451-441A-BE43-070EB07C15DB}" dt="2023-02-10T01:17:22.273" v="1426" actId="2890"/>
        <pc:sldMkLst>
          <pc:docMk/>
          <pc:sldMk cId="1940124811" sldId="745"/>
        </pc:sldMkLst>
      </pc:sldChg>
      <pc:sldChg chg="addSp delSp modSp add del mod">
        <pc:chgData name="Jenifer Prince Devaraj" userId="c3fb109c-09d1-42a6-93f4-69472d709861" providerId="ADAL" clId="{77080581-3451-441A-BE43-070EB07C15DB}" dt="2023-02-10T01:36:50.747" v="1500" actId="47"/>
        <pc:sldMkLst>
          <pc:docMk/>
          <pc:sldMk cId="2477312300" sldId="746"/>
        </pc:sldMkLst>
        <pc:spChg chg="add mod">
          <ac:chgData name="Jenifer Prince Devaraj" userId="c3fb109c-09d1-42a6-93f4-69472d709861" providerId="ADAL" clId="{77080581-3451-441A-BE43-070EB07C15DB}" dt="2023-02-10T01:25:04.426" v="1474" actId="1076"/>
          <ac:spMkLst>
            <pc:docMk/>
            <pc:sldMk cId="2477312300" sldId="746"/>
            <ac:spMk id="6" creationId="{FF810BDD-7535-477C-740A-E2A3CD2335AB}"/>
          </ac:spMkLst>
        </pc:spChg>
        <pc:spChg chg="del mod">
          <ac:chgData name="Jenifer Prince Devaraj" userId="c3fb109c-09d1-42a6-93f4-69472d709861" providerId="ADAL" clId="{77080581-3451-441A-BE43-070EB07C15DB}" dt="2023-02-10T01:20:46.553" v="1447"/>
          <ac:spMkLst>
            <pc:docMk/>
            <pc:sldMk cId="2477312300" sldId="746"/>
            <ac:spMk id="7" creationId="{5838D6F5-458A-3D49-D461-DCCF5C568FAB}"/>
          </ac:spMkLst>
        </pc:spChg>
        <pc:spChg chg="add mod">
          <ac:chgData name="Jenifer Prince Devaraj" userId="c3fb109c-09d1-42a6-93f4-69472d709861" providerId="ADAL" clId="{77080581-3451-441A-BE43-070EB07C15DB}" dt="2023-02-10T01:25:07.685" v="1475" actId="1076"/>
          <ac:spMkLst>
            <pc:docMk/>
            <pc:sldMk cId="2477312300" sldId="746"/>
            <ac:spMk id="9" creationId="{C4E12BE0-79EB-E5C6-5590-DF91C3CF4DAB}"/>
          </ac:spMkLst>
        </pc:spChg>
      </pc:sldChg>
      <pc:sldChg chg="addSp delSp modSp add del mod">
        <pc:chgData name="Jenifer Prince Devaraj" userId="c3fb109c-09d1-42a6-93f4-69472d709861" providerId="ADAL" clId="{77080581-3451-441A-BE43-070EB07C15DB}" dt="2023-02-10T01:36:32.496" v="1496" actId="47"/>
        <pc:sldMkLst>
          <pc:docMk/>
          <pc:sldMk cId="1885681997" sldId="747"/>
        </pc:sldMkLst>
        <pc:spChg chg="mod">
          <ac:chgData name="Jenifer Prince Devaraj" userId="c3fb109c-09d1-42a6-93f4-69472d709861" providerId="ADAL" clId="{77080581-3451-441A-BE43-070EB07C15DB}" dt="2023-02-10T01:36:25.577" v="1493" actId="1076"/>
          <ac:spMkLst>
            <pc:docMk/>
            <pc:sldMk cId="1885681997" sldId="747"/>
            <ac:spMk id="2" creationId="{599D6D5D-84A5-2599-8C62-A39AD58B7439}"/>
          </ac:spMkLst>
        </pc:spChg>
        <pc:spChg chg="mod">
          <ac:chgData name="Jenifer Prince Devaraj" userId="c3fb109c-09d1-42a6-93f4-69472d709861" providerId="ADAL" clId="{77080581-3451-441A-BE43-070EB07C15DB}" dt="2023-02-10T01:36:25.577" v="1493" actId="1076"/>
          <ac:spMkLst>
            <pc:docMk/>
            <pc:sldMk cId="1885681997" sldId="747"/>
            <ac:spMk id="4" creationId="{D18B15BA-6AF7-7BEA-D02A-43BDCA69390F}"/>
          </ac:spMkLst>
        </pc:spChg>
        <pc:spChg chg="mod">
          <ac:chgData name="Jenifer Prince Devaraj" userId="c3fb109c-09d1-42a6-93f4-69472d709861" providerId="ADAL" clId="{77080581-3451-441A-BE43-070EB07C15DB}" dt="2023-02-10T01:36:25.577" v="1493" actId="1076"/>
          <ac:spMkLst>
            <pc:docMk/>
            <pc:sldMk cId="1885681997" sldId="747"/>
            <ac:spMk id="5" creationId="{B814BF6C-A7A7-6E0F-47E5-13C6A8C912A3}"/>
          </ac:spMkLst>
        </pc:spChg>
        <pc:spChg chg="del">
          <ac:chgData name="Jenifer Prince Devaraj" userId="c3fb109c-09d1-42a6-93f4-69472d709861" providerId="ADAL" clId="{77080581-3451-441A-BE43-070EB07C15DB}" dt="2023-02-10T01:25:18.645" v="1477" actId="478"/>
          <ac:spMkLst>
            <pc:docMk/>
            <pc:sldMk cId="1885681997" sldId="747"/>
            <ac:spMk id="6" creationId="{FF810BDD-7535-477C-740A-E2A3CD2335AB}"/>
          </ac:spMkLst>
        </pc:spChg>
        <pc:spChg chg="add del mod">
          <ac:chgData name="Jenifer Prince Devaraj" userId="c3fb109c-09d1-42a6-93f4-69472d709861" providerId="ADAL" clId="{77080581-3451-441A-BE43-070EB07C15DB}" dt="2023-02-10T01:36:07.511" v="1489"/>
          <ac:spMkLst>
            <pc:docMk/>
            <pc:sldMk cId="1885681997" sldId="747"/>
            <ac:spMk id="8" creationId="{E34F5403-A5F6-D0AD-DCA0-F74EDA1BFADD}"/>
          </ac:spMkLst>
        </pc:spChg>
        <pc:spChg chg="del">
          <ac:chgData name="Jenifer Prince Devaraj" userId="c3fb109c-09d1-42a6-93f4-69472d709861" providerId="ADAL" clId="{77080581-3451-441A-BE43-070EB07C15DB}" dt="2023-02-10T01:35:54.285" v="1482" actId="478"/>
          <ac:spMkLst>
            <pc:docMk/>
            <pc:sldMk cId="1885681997" sldId="747"/>
            <ac:spMk id="9" creationId="{C4E12BE0-79EB-E5C6-5590-DF91C3CF4DAB}"/>
          </ac:spMkLst>
        </pc:spChg>
        <pc:spChg chg="add del mod">
          <ac:chgData name="Jenifer Prince Devaraj" userId="c3fb109c-09d1-42a6-93f4-69472d709861" providerId="ADAL" clId="{77080581-3451-441A-BE43-070EB07C15DB}" dt="2023-02-10T01:36:26.945" v="1495"/>
          <ac:spMkLst>
            <pc:docMk/>
            <pc:sldMk cId="1885681997" sldId="747"/>
            <ac:spMk id="10" creationId="{888FA8AA-FCCD-F1C1-28E1-C8C9F9B1FC21}"/>
          </ac:spMkLst>
        </pc:spChg>
        <pc:picChg chg="add del mod">
          <ac:chgData name="Jenifer Prince Devaraj" userId="c3fb109c-09d1-42a6-93f4-69472d709861" providerId="ADAL" clId="{77080581-3451-441A-BE43-070EB07C15DB}" dt="2023-02-10T01:35:55.863" v="1483" actId="478"/>
          <ac:picMkLst>
            <pc:docMk/>
            <pc:sldMk cId="1885681997" sldId="747"/>
            <ac:picMk id="7" creationId="{30BC78D8-6853-B7C2-BA4C-E5A991649511}"/>
          </ac:picMkLst>
        </pc:picChg>
      </pc:sldChg>
      <pc:sldChg chg="addSp delSp modSp add mod">
        <pc:chgData name="Jenifer Prince Devaraj" userId="c3fb109c-09d1-42a6-93f4-69472d709861" providerId="ADAL" clId="{77080581-3451-441A-BE43-070EB07C15DB}" dt="2023-02-10T01:39:43.171" v="1519" actId="1076"/>
        <pc:sldMkLst>
          <pc:docMk/>
          <pc:sldMk cId="3462583453" sldId="747"/>
        </pc:sldMkLst>
        <pc:spChg chg="mod">
          <ac:chgData name="Jenifer Prince Devaraj" userId="c3fb109c-09d1-42a6-93f4-69472d709861" providerId="ADAL" clId="{77080581-3451-441A-BE43-070EB07C15DB}" dt="2023-02-10T01:39:30.880" v="1517" actId="6549"/>
          <ac:spMkLst>
            <pc:docMk/>
            <pc:sldMk cId="3462583453" sldId="747"/>
            <ac:spMk id="6" creationId="{FF810BDD-7535-477C-740A-E2A3CD2335AB}"/>
          </ac:spMkLst>
        </pc:spChg>
        <pc:spChg chg="del mod">
          <ac:chgData name="Jenifer Prince Devaraj" userId="c3fb109c-09d1-42a6-93f4-69472d709861" providerId="ADAL" clId="{77080581-3451-441A-BE43-070EB07C15DB}" dt="2023-02-10T01:36:56.758" v="1502" actId="478"/>
          <ac:spMkLst>
            <pc:docMk/>
            <pc:sldMk cId="3462583453" sldId="747"/>
            <ac:spMk id="9" creationId="{C4E12BE0-79EB-E5C6-5590-DF91C3CF4DAB}"/>
          </ac:spMkLst>
        </pc:spChg>
        <pc:picChg chg="add mod">
          <ac:chgData name="Jenifer Prince Devaraj" userId="c3fb109c-09d1-42a6-93f4-69472d709861" providerId="ADAL" clId="{77080581-3451-441A-BE43-070EB07C15DB}" dt="2023-02-10T01:39:43.171" v="1519" actId="1076"/>
          <ac:picMkLst>
            <pc:docMk/>
            <pc:sldMk cId="3462583453" sldId="747"/>
            <ac:picMk id="7" creationId="{3C4F1420-046F-09C5-A6F2-BD04B9B32392}"/>
          </ac:picMkLst>
        </pc:picChg>
      </pc:sldChg>
      <pc:sldChg chg="addSp delSp modSp add mod">
        <pc:chgData name="Jenifer Prince Devaraj" userId="c3fb109c-09d1-42a6-93f4-69472d709861" providerId="ADAL" clId="{77080581-3451-441A-BE43-070EB07C15DB}" dt="2023-02-10T07:42:30.640" v="1659" actId="1076"/>
        <pc:sldMkLst>
          <pc:docMk/>
          <pc:sldMk cId="1888045933" sldId="748"/>
        </pc:sldMkLst>
        <pc:spChg chg="mod">
          <ac:chgData name="Jenifer Prince Devaraj" userId="c3fb109c-09d1-42a6-93f4-69472d709861" providerId="ADAL" clId="{77080581-3451-441A-BE43-070EB07C15DB}" dt="2023-02-10T07:40:01.585" v="1637" actId="1076"/>
          <ac:spMkLst>
            <pc:docMk/>
            <pc:sldMk cId="1888045933" sldId="748"/>
            <ac:spMk id="2" creationId="{599D6D5D-84A5-2599-8C62-A39AD58B7439}"/>
          </ac:spMkLst>
        </pc:spChg>
        <pc:spChg chg="mod">
          <ac:chgData name="Jenifer Prince Devaraj" userId="c3fb109c-09d1-42a6-93f4-69472d709861" providerId="ADAL" clId="{77080581-3451-441A-BE43-070EB07C15DB}" dt="2023-02-10T07:42:30.640" v="1659" actId="1076"/>
          <ac:spMkLst>
            <pc:docMk/>
            <pc:sldMk cId="1888045933" sldId="748"/>
            <ac:spMk id="6" creationId="{FF810BDD-7535-477C-740A-E2A3CD2335AB}"/>
          </ac:spMkLst>
        </pc:spChg>
        <pc:picChg chg="add del mod">
          <ac:chgData name="Jenifer Prince Devaraj" userId="c3fb109c-09d1-42a6-93f4-69472d709861" providerId="ADAL" clId="{77080581-3451-441A-BE43-070EB07C15DB}" dt="2023-02-10T07:38:58.238" v="1627" actId="478"/>
          <ac:picMkLst>
            <pc:docMk/>
            <pc:sldMk cId="1888045933" sldId="748"/>
            <ac:picMk id="7" creationId="{43AB7F90-1E9F-25B5-34FF-4E67F9B77476}"/>
          </ac:picMkLst>
        </pc:picChg>
      </pc:sldChg>
      <pc:sldChg chg="addSp delSp modSp add mod ord modShow">
        <pc:chgData name="Jenifer Prince Devaraj" userId="c3fb109c-09d1-42a6-93f4-69472d709861" providerId="ADAL" clId="{77080581-3451-441A-BE43-070EB07C15DB}" dt="2023-02-10T01:55:26.238" v="1566" actId="729"/>
        <pc:sldMkLst>
          <pc:docMk/>
          <pc:sldMk cId="69519716" sldId="749"/>
        </pc:sldMkLst>
        <pc:spChg chg="del">
          <ac:chgData name="Jenifer Prince Devaraj" userId="c3fb109c-09d1-42a6-93f4-69472d709861" providerId="ADAL" clId="{77080581-3451-441A-BE43-070EB07C15DB}" dt="2023-02-10T01:52:15.012" v="1555" actId="478"/>
          <ac:spMkLst>
            <pc:docMk/>
            <pc:sldMk cId="69519716" sldId="749"/>
            <ac:spMk id="6" creationId="{FF810BDD-7535-477C-740A-E2A3CD2335AB}"/>
          </ac:spMkLst>
        </pc:spChg>
        <pc:picChg chg="del">
          <ac:chgData name="Jenifer Prince Devaraj" userId="c3fb109c-09d1-42a6-93f4-69472d709861" providerId="ADAL" clId="{77080581-3451-441A-BE43-070EB07C15DB}" dt="2023-02-10T01:52:18.021" v="1556" actId="478"/>
          <ac:picMkLst>
            <pc:docMk/>
            <pc:sldMk cId="69519716" sldId="749"/>
            <ac:picMk id="7" creationId="{43AB7F90-1E9F-25B5-34FF-4E67F9B77476}"/>
          </ac:picMkLst>
        </pc:picChg>
        <pc:picChg chg="add mod">
          <ac:chgData name="Jenifer Prince Devaraj" userId="c3fb109c-09d1-42a6-93f4-69472d709861" providerId="ADAL" clId="{77080581-3451-441A-BE43-070EB07C15DB}" dt="2023-02-10T01:52:23.416" v="1559" actId="1076"/>
          <ac:picMkLst>
            <pc:docMk/>
            <pc:sldMk cId="69519716" sldId="749"/>
            <ac:picMk id="8" creationId="{B708E8C0-7942-2D6D-D3C4-E98FF198D931}"/>
          </ac:picMkLst>
        </pc:picChg>
      </pc:sldChg>
      <pc:sldChg chg="addSp modSp add mod">
        <pc:chgData name="Jenifer Prince Devaraj" userId="c3fb109c-09d1-42a6-93f4-69472d709861" providerId="ADAL" clId="{77080581-3451-441A-BE43-070EB07C15DB}" dt="2023-02-10T07:42:53.909" v="1662" actId="255"/>
        <pc:sldMkLst>
          <pc:docMk/>
          <pc:sldMk cId="3653036203" sldId="750"/>
        </pc:sldMkLst>
        <pc:spChg chg="mod">
          <ac:chgData name="Jenifer Prince Devaraj" userId="c3fb109c-09d1-42a6-93f4-69472d709861" providerId="ADAL" clId="{77080581-3451-441A-BE43-070EB07C15DB}" dt="2023-02-10T07:39:57.181" v="1636" actId="1076"/>
          <ac:spMkLst>
            <pc:docMk/>
            <pc:sldMk cId="3653036203" sldId="750"/>
            <ac:spMk id="2" creationId="{599D6D5D-84A5-2599-8C62-A39AD58B7439}"/>
          </ac:spMkLst>
        </pc:spChg>
        <pc:spChg chg="mod">
          <ac:chgData name="Jenifer Prince Devaraj" userId="c3fb109c-09d1-42a6-93f4-69472d709861" providerId="ADAL" clId="{77080581-3451-441A-BE43-070EB07C15DB}" dt="2023-02-10T07:42:53.909" v="1662" actId="255"/>
          <ac:spMkLst>
            <pc:docMk/>
            <pc:sldMk cId="3653036203" sldId="750"/>
            <ac:spMk id="6" creationId="{FF810BDD-7535-477C-740A-E2A3CD2335AB}"/>
          </ac:spMkLst>
        </pc:spChg>
        <pc:picChg chg="add mod">
          <ac:chgData name="Jenifer Prince Devaraj" userId="c3fb109c-09d1-42a6-93f4-69472d709861" providerId="ADAL" clId="{77080581-3451-441A-BE43-070EB07C15DB}" dt="2023-02-10T07:40:16.253" v="1640" actId="14100"/>
          <ac:picMkLst>
            <pc:docMk/>
            <pc:sldMk cId="3653036203" sldId="750"/>
            <ac:picMk id="3" creationId="{A2966F84-8423-02BC-E384-232A5F376E00}"/>
          </ac:picMkLst>
        </pc:picChg>
      </pc:sldChg>
      <pc:sldChg chg="addSp delSp modSp add mod">
        <pc:chgData name="Jenifer Prince Devaraj" userId="c3fb109c-09d1-42a6-93f4-69472d709861" providerId="ADAL" clId="{77080581-3451-441A-BE43-070EB07C15DB}" dt="2023-02-10T07:41:04.667" v="1646" actId="1076"/>
        <pc:sldMkLst>
          <pc:docMk/>
          <pc:sldMk cId="2927543045" sldId="751"/>
        </pc:sldMkLst>
        <pc:spChg chg="del">
          <ac:chgData name="Jenifer Prince Devaraj" userId="c3fb109c-09d1-42a6-93f4-69472d709861" providerId="ADAL" clId="{77080581-3451-441A-BE43-070EB07C15DB}" dt="2023-02-10T07:40:58.842" v="1642" actId="478"/>
          <ac:spMkLst>
            <pc:docMk/>
            <pc:sldMk cId="2927543045" sldId="751"/>
            <ac:spMk id="6" creationId="{FF810BDD-7535-477C-740A-E2A3CD2335AB}"/>
          </ac:spMkLst>
        </pc:spChg>
        <pc:picChg chg="del">
          <ac:chgData name="Jenifer Prince Devaraj" userId="c3fb109c-09d1-42a6-93f4-69472d709861" providerId="ADAL" clId="{77080581-3451-441A-BE43-070EB07C15DB}" dt="2023-02-10T07:41:00.104" v="1643" actId="478"/>
          <ac:picMkLst>
            <pc:docMk/>
            <pc:sldMk cId="2927543045" sldId="751"/>
            <ac:picMk id="3" creationId="{A2966F84-8423-02BC-E384-232A5F376E00}"/>
          </ac:picMkLst>
        </pc:picChg>
        <pc:picChg chg="add mod">
          <ac:chgData name="Jenifer Prince Devaraj" userId="c3fb109c-09d1-42a6-93f4-69472d709861" providerId="ADAL" clId="{77080581-3451-441A-BE43-070EB07C15DB}" dt="2023-02-10T07:41:04.667" v="1646" actId="1076"/>
          <ac:picMkLst>
            <pc:docMk/>
            <pc:sldMk cId="2927543045" sldId="751"/>
            <ac:picMk id="7" creationId="{A51DB75C-1CC5-C207-A73B-459938891CA5}"/>
          </ac:picMkLst>
        </pc:picChg>
      </pc:sldChg>
      <pc:sldChg chg="addSp delSp modSp add mod">
        <pc:chgData name="Jenifer Prince Devaraj" userId="c3fb109c-09d1-42a6-93f4-69472d709861" providerId="ADAL" clId="{77080581-3451-441A-BE43-070EB07C15DB}" dt="2023-02-10T07:48:33.804" v="1685" actId="1076"/>
        <pc:sldMkLst>
          <pc:docMk/>
          <pc:sldMk cId="597442253" sldId="752"/>
        </pc:sldMkLst>
        <pc:spChg chg="add mod">
          <ac:chgData name="Jenifer Prince Devaraj" userId="c3fb109c-09d1-42a6-93f4-69472d709861" providerId="ADAL" clId="{77080581-3451-441A-BE43-070EB07C15DB}" dt="2023-02-10T07:48:33.804" v="1685" actId="1076"/>
          <ac:spMkLst>
            <pc:docMk/>
            <pc:sldMk cId="597442253" sldId="752"/>
            <ac:spMk id="6" creationId="{C4AB21AC-C4BA-01D6-BFF2-7773E399A628}"/>
          </ac:spMkLst>
        </pc:spChg>
        <pc:picChg chg="del">
          <ac:chgData name="Jenifer Prince Devaraj" userId="c3fb109c-09d1-42a6-93f4-69472d709861" providerId="ADAL" clId="{77080581-3451-441A-BE43-070EB07C15DB}" dt="2023-02-10T07:41:23.834" v="1648" actId="478"/>
          <ac:picMkLst>
            <pc:docMk/>
            <pc:sldMk cId="597442253" sldId="752"/>
            <ac:picMk id="7" creationId="{A51DB75C-1CC5-C207-A73B-459938891CA5}"/>
          </ac:picMkLst>
        </pc:picChg>
      </pc:sldChg>
      <pc:sldChg chg="addSp delSp modSp add mod">
        <pc:chgData name="Jenifer Prince Devaraj" userId="c3fb109c-09d1-42a6-93f4-69472d709861" providerId="ADAL" clId="{77080581-3451-441A-BE43-070EB07C15DB}" dt="2023-02-10T07:48:17.953" v="1683" actId="1076"/>
        <pc:sldMkLst>
          <pc:docMk/>
          <pc:sldMk cId="2765676292" sldId="753"/>
        </pc:sldMkLst>
        <pc:spChg chg="mod">
          <ac:chgData name="Jenifer Prince Devaraj" userId="c3fb109c-09d1-42a6-93f4-69472d709861" providerId="ADAL" clId="{77080581-3451-441A-BE43-070EB07C15DB}" dt="2023-02-10T07:47:16.977" v="1675" actId="20577"/>
          <ac:spMkLst>
            <pc:docMk/>
            <pc:sldMk cId="2765676292" sldId="753"/>
            <ac:spMk id="2" creationId="{599D6D5D-84A5-2599-8C62-A39AD58B7439}"/>
          </ac:spMkLst>
        </pc:spChg>
        <pc:spChg chg="del">
          <ac:chgData name="Jenifer Prince Devaraj" userId="c3fb109c-09d1-42a6-93f4-69472d709861" providerId="ADAL" clId="{77080581-3451-441A-BE43-070EB07C15DB}" dt="2023-02-10T07:47:21.429" v="1676" actId="478"/>
          <ac:spMkLst>
            <pc:docMk/>
            <pc:sldMk cId="2765676292" sldId="753"/>
            <ac:spMk id="6" creationId="{C4AB21AC-C4BA-01D6-BFF2-7773E399A628}"/>
          </ac:spMkLst>
        </pc:spChg>
        <pc:picChg chg="add del mod">
          <ac:chgData name="Jenifer Prince Devaraj" userId="c3fb109c-09d1-42a6-93f4-69472d709861" providerId="ADAL" clId="{77080581-3451-441A-BE43-070EB07C15DB}" dt="2023-02-10T07:48:11.724" v="1680" actId="478"/>
          <ac:picMkLst>
            <pc:docMk/>
            <pc:sldMk cId="2765676292" sldId="753"/>
            <ac:picMk id="7" creationId="{2FDEB5AB-3BE0-53BC-4F78-DB0BAB839740}"/>
          </ac:picMkLst>
        </pc:picChg>
        <pc:picChg chg="add mod">
          <ac:chgData name="Jenifer Prince Devaraj" userId="c3fb109c-09d1-42a6-93f4-69472d709861" providerId="ADAL" clId="{77080581-3451-441A-BE43-070EB07C15DB}" dt="2023-02-10T07:48:17.953" v="1683" actId="1076"/>
          <ac:picMkLst>
            <pc:docMk/>
            <pc:sldMk cId="2765676292" sldId="753"/>
            <ac:picMk id="9" creationId="{037CE045-DE8F-27AF-7A51-2128DCC5C25A}"/>
          </ac:picMkLst>
        </pc:picChg>
      </pc:sldChg>
      <pc:sldChg chg="new del">
        <pc:chgData name="Jenifer Prince Devaraj" userId="c3fb109c-09d1-42a6-93f4-69472d709861" providerId="ADAL" clId="{77080581-3451-441A-BE43-070EB07C15DB}" dt="2023-02-11T12:43:45.411" v="1689" actId="47"/>
        <pc:sldMkLst>
          <pc:docMk/>
          <pc:sldMk cId="2506250483" sldId="754"/>
        </pc:sldMkLst>
      </pc:sldChg>
      <pc:sldMasterChg chg="delSldLayout">
        <pc:chgData name="Jenifer Prince Devaraj" userId="c3fb109c-09d1-42a6-93f4-69472d709861" providerId="ADAL" clId="{77080581-3451-441A-BE43-070EB07C15DB}" dt="2023-02-10T00:41:37.087" v="939" actId="47"/>
        <pc:sldMasterMkLst>
          <pc:docMk/>
          <pc:sldMasterMk cId="3508390215" sldId="2147483661"/>
        </pc:sldMasterMkLst>
        <pc:sldLayoutChg chg="del">
          <pc:chgData name="Jenifer Prince Devaraj" userId="c3fb109c-09d1-42a6-93f4-69472d709861" providerId="ADAL" clId="{77080581-3451-441A-BE43-070EB07C15DB}" dt="2023-02-10T00:41:37.087" v="939" actId="47"/>
          <pc:sldLayoutMkLst>
            <pc:docMk/>
            <pc:sldMasterMk cId="3508390215" sldId="2147483661"/>
            <pc:sldLayoutMk cId="580021689" sldId="2147483791"/>
          </pc:sldLayoutMkLst>
        </pc:sldLayoutChg>
      </pc:sldMasterChg>
    </pc:docChg>
  </pc:docChgLst>
  <pc:docChgLst>
    <pc:chgData name="Jenifer Prince Devaraj" userId="c3fb109c-09d1-42a6-93f4-69472d709861" providerId="ADAL" clId="{3C7FCC0E-5CB1-463A-B0B0-4FCA61BAB6B0}"/>
    <pc:docChg chg="undo custSel addSld modSld sldOrd">
      <pc:chgData name="Jenifer Prince Devaraj" userId="c3fb109c-09d1-42a6-93f4-69472d709861" providerId="ADAL" clId="{3C7FCC0E-5CB1-463A-B0B0-4FCA61BAB6B0}" dt="2023-02-07T15:07:18.734" v="18" actId="255"/>
      <pc:docMkLst>
        <pc:docMk/>
      </pc:docMkLst>
      <pc:sldChg chg="addSp delSp modSp add mod ord">
        <pc:chgData name="Jenifer Prince Devaraj" userId="c3fb109c-09d1-42a6-93f4-69472d709861" providerId="ADAL" clId="{3C7FCC0E-5CB1-463A-B0B0-4FCA61BAB6B0}" dt="2023-02-07T15:07:18.734" v="18" actId="255"/>
        <pc:sldMkLst>
          <pc:docMk/>
          <pc:sldMk cId="1886451216" sldId="726"/>
        </pc:sldMkLst>
        <pc:spChg chg="mod">
          <ac:chgData name="Jenifer Prince Devaraj" userId="c3fb109c-09d1-42a6-93f4-69472d709861" providerId="ADAL" clId="{3C7FCC0E-5CB1-463A-B0B0-4FCA61BAB6B0}" dt="2023-02-07T15:07:10.107" v="16" actId="1076"/>
          <ac:spMkLst>
            <pc:docMk/>
            <pc:sldMk cId="1886451216" sldId="726"/>
            <ac:spMk id="3" creationId="{00000000-0000-0000-0000-000000000000}"/>
          </ac:spMkLst>
        </pc:spChg>
        <pc:spChg chg="add del">
          <ac:chgData name="Jenifer Prince Devaraj" userId="c3fb109c-09d1-42a6-93f4-69472d709861" providerId="ADAL" clId="{3C7FCC0E-5CB1-463A-B0B0-4FCA61BAB6B0}" dt="2023-02-07T15:06:54.944" v="12" actId="22"/>
          <ac:spMkLst>
            <pc:docMk/>
            <pc:sldMk cId="1886451216" sldId="726"/>
            <ac:spMk id="5" creationId="{75F30695-5DAD-2C4D-A4A8-711361AAC88F}"/>
          </ac:spMkLst>
        </pc:spChg>
        <pc:spChg chg="add mod">
          <ac:chgData name="Jenifer Prince Devaraj" userId="c3fb109c-09d1-42a6-93f4-69472d709861" providerId="ADAL" clId="{3C7FCC0E-5CB1-463A-B0B0-4FCA61BAB6B0}" dt="2023-02-07T15:07:18.734" v="18" actId="255"/>
          <ac:spMkLst>
            <pc:docMk/>
            <pc:sldMk cId="1886451216" sldId="726"/>
            <ac:spMk id="7" creationId="{6E81CB44-C43A-9A87-6B82-0AFA3F8C255C}"/>
          </ac:spMkLst>
        </pc:spChg>
      </pc:sldChg>
    </pc:docChg>
  </pc:docChgLst>
  <pc:docChgLst>
    <pc:chgData name="Jenifer Prince Devaraj" userId="S::j.prince-devaraj@uwtsd.ac.uk::c3fb109c-09d1-42a6-93f4-69472d709861" providerId="AD" clId="Web-{15A57762-5ACC-8DE3-2510-F6344B36477C}"/>
    <pc:docChg chg="modSld">
      <pc:chgData name="Jenifer Prince Devaraj" userId="S::j.prince-devaraj@uwtsd.ac.uk::c3fb109c-09d1-42a6-93f4-69472d709861" providerId="AD" clId="Web-{15A57762-5ACC-8DE3-2510-F6344B36477C}" dt="2023-02-15T12:17:32.530" v="9" actId="20577"/>
      <pc:docMkLst>
        <pc:docMk/>
      </pc:docMkLst>
      <pc:sldChg chg="modSp">
        <pc:chgData name="Jenifer Prince Devaraj" userId="S::j.prince-devaraj@uwtsd.ac.uk::c3fb109c-09d1-42a6-93f4-69472d709861" providerId="AD" clId="Web-{15A57762-5ACC-8DE3-2510-F6344B36477C}" dt="2023-02-15T12:16:28.338" v="0" actId="1076"/>
        <pc:sldMkLst>
          <pc:docMk/>
          <pc:sldMk cId="2030799890" sldId="764"/>
        </pc:sldMkLst>
        <pc:spChg chg="mod">
          <ac:chgData name="Jenifer Prince Devaraj" userId="S::j.prince-devaraj@uwtsd.ac.uk::c3fb109c-09d1-42a6-93f4-69472d709861" providerId="AD" clId="Web-{15A57762-5ACC-8DE3-2510-F6344B36477C}" dt="2023-02-15T12:16:28.338" v="0" actId="1076"/>
          <ac:spMkLst>
            <pc:docMk/>
            <pc:sldMk cId="2030799890" sldId="764"/>
            <ac:spMk id="6" creationId="{EE13E337-82D5-2C2E-9299-F80770FD90D4}"/>
          </ac:spMkLst>
        </pc:spChg>
      </pc:sldChg>
      <pc:sldChg chg="addSp modSp">
        <pc:chgData name="Jenifer Prince Devaraj" userId="S::j.prince-devaraj@uwtsd.ac.uk::c3fb109c-09d1-42a6-93f4-69472d709861" providerId="AD" clId="Web-{15A57762-5ACC-8DE3-2510-F6344B36477C}" dt="2023-02-15T12:17:32.530" v="9" actId="20577"/>
        <pc:sldMkLst>
          <pc:docMk/>
          <pc:sldMk cId="3973763390" sldId="783"/>
        </pc:sldMkLst>
        <pc:spChg chg="mod">
          <ac:chgData name="Jenifer Prince Devaraj" userId="S::j.prince-devaraj@uwtsd.ac.uk::c3fb109c-09d1-42a6-93f4-69472d709861" providerId="AD" clId="Web-{15A57762-5ACC-8DE3-2510-F6344B36477C}" dt="2023-02-15T12:17:32.530" v="9" actId="20577"/>
          <ac:spMkLst>
            <pc:docMk/>
            <pc:sldMk cId="3973763390" sldId="783"/>
            <ac:spMk id="6" creationId="{9444B9FD-24D8-A0F2-DF7B-FFCA99FB1DB5}"/>
          </ac:spMkLst>
        </pc:spChg>
        <pc:spChg chg="mod">
          <ac:chgData name="Jenifer Prince Devaraj" userId="S::j.prince-devaraj@uwtsd.ac.uk::c3fb109c-09d1-42a6-93f4-69472d709861" providerId="AD" clId="Web-{15A57762-5ACC-8DE3-2510-F6344B36477C}" dt="2023-02-15T12:17:11.388" v="4" actId="1076"/>
          <ac:spMkLst>
            <pc:docMk/>
            <pc:sldMk cId="3973763390" sldId="783"/>
            <ac:spMk id="16" creationId="{BAE0A156-7D83-76D0-3F38-156333046F36}"/>
          </ac:spMkLst>
        </pc:spChg>
        <pc:picChg chg="mod">
          <ac:chgData name="Jenifer Prince Devaraj" userId="S::j.prince-devaraj@uwtsd.ac.uk::c3fb109c-09d1-42a6-93f4-69472d709861" providerId="AD" clId="Web-{15A57762-5ACC-8DE3-2510-F6344B36477C}" dt="2023-02-15T12:17:16.279" v="6" actId="1076"/>
          <ac:picMkLst>
            <pc:docMk/>
            <pc:sldMk cId="3973763390" sldId="783"/>
            <ac:picMk id="3" creationId="{FE97E141-F94A-4F9C-DEC2-D0DC05E0889F}"/>
          </ac:picMkLst>
        </pc:picChg>
        <pc:picChg chg="add mod">
          <ac:chgData name="Jenifer Prince Devaraj" userId="S::j.prince-devaraj@uwtsd.ac.uk::c3fb109c-09d1-42a6-93f4-69472d709861" providerId="AD" clId="Web-{15A57762-5ACC-8DE3-2510-F6344B36477C}" dt="2023-02-15T12:17:01.481" v="2" actId="1076"/>
          <ac:picMkLst>
            <pc:docMk/>
            <pc:sldMk cId="3973763390" sldId="783"/>
            <ac:picMk id="7" creationId="{A48A14C7-72A5-DB81-D25D-BCEA540061F0}"/>
          </ac:picMkLst>
        </pc:picChg>
      </pc:sldChg>
    </pc:docChg>
  </pc:docChgLst>
  <pc:docChgLst>
    <pc:chgData name="Jenifer Prince Devaraj" userId="c3fb109c-09d1-42a6-93f4-69472d709861" providerId="ADAL" clId="{8E663C0A-06B1-43F1-B7A3-0F365ED9951C}"/>
    <pc:docChg chg="undo custSel addSld delSld modSld sldOrd">
      <pc:chgData name="Jenifer Prince Devaraj" userId="c3fb109c-09d1-42a6-93f4-69472d709861" providerId="ADAL" clId="{8E663C0A-06B1-43F1-B7A3-0F365ED9951C}" dt="2023-02-15T00:52:33.619" v="635" actId="1076"/>
      <pc:docMkLst>
        <pc:docMk/>
      </pc:docMkLst>
      <pc:sldChg chg="modSp mod">
        <pc:chgData name="Jenifer Prince Devaraj" userId="c3fb109c-09d1-42a6-93f4-69472d709861" providerId="ADAL" clId="{8E663C0A-06B1-43F1-B7A3-0F365ED9951C}" dt="2023-02-14T18:46:16.113" v="1" actId="20577"/>
        <pc:sldMkLst>
          <pc:docMk/>
          <pc:sldMk cId="3119007398" sldId="719"/>
        </pc:sldMkLst>
        <pc:spChg chg="mod">
          <ac:chgData name="Jenifer Prince Devaraj" userId="c3fb109c-09d1-42a6-93f4-69472d709861" providerId="ADAL" clId="{8E663C0A-06B1-43F1-B7A3-0F365ED9951C}" dt="2023-02-14T18:46:16.113" v="1" actId="20577"/>
          <ac:spMkLst>
            <pc:docMk/>
            <pc:sldMk cId="3119007398" sldId="719"/>
            <ac:spMk id="5" creationId="{BD78D876-541D-6E52-A364-F2210992F446}"/>
          </ac:spMkLst>
        </pc:spChg>
      </pc:sldChg>
      <pc:sldChg chg="delSp modSp del mod">
        <pc:chgData name="Jenifer Prince Devaraj" userId="c3fb109c-09d1-42a6-93f4-69472d709861" providerId="ADAL" clId="{8E663C0A-06B1-43F1-B7A3-0F365ED9951C}" dt="2023-02-14T23:37:31.974" v="108" actId="47"/>
        <pc:sldMkLst>
          <pc:docMk/>
          <pc:sldMk cId="1939479477" sldId="754"/>
        </pc:sldMkLst>
        <pc:spChg chg="mod">
          <ac:chgData name="Jenifer Prince Devaraj" userId="c3fb109c-09d1-42a6-93f4-69472d709861" providerId="ADAL" clId="{8E663C0A-06B1-43F1-B7A3-0F365ED9951C}" dt="2023-02-14T18:47:46.851" v="28" actId="255"/>
          <ac:spMkLst>
            <pc:docMk/>
            <pc:sldMk cId="1939479477" sldId="754"/>
            <ac:spMk id="2" creationId="{599D6D5D-84A5-2599-8C62-A39AD58B7439}"/>
          </ac:spMkLst>
        </pc:spChg>
        <pc:spChg chg="mod">
          <ac:chgData name="Jenifer Prince Devaraj" userId="c3fb109c-09d1-42a6-93f4-69472d709861" providerId="ADAL" clId="{8E663C0A-06B1-43F1-B7A3-0F365ED9951C}" dt="2023-02-14T18:54:58.258" v="75" actId="6549"/>
          <ac:spMkLst>
            <pc:docMk/>
            <pc:sldMk cId="1939479477" sldId="754"/>
            <ac:spMk id="15" creationId="{85B9DB09-AFF2-ED26-610C-81DB3EC95191}"/>
          </ac:spMkLst>
        </pc:spChg>
        <pc:spChg chg="mod">
          <ac:chgData name="Jenifer Prince Devaraj" userId="c3fb109c-09d1-42a6-93f4-69472d709861" providerId="ADAL" clId="{8E663C0A-06B1-43F1-B7A3-0F365ED9951C}" dt="2023-02-14T18:49:33.820" v="64" actId="20577"/>
          <ac:spMkLst>
            <pc:docMk/>
            <pc:sldMk cId="1939479477" sldId="754"/>
            <ac:spMk id="16" creationId="{BAE0A156-7D83-76D0-3F38-156333046F36}"/>
          </ac:spMkLst>
        </pc:spChg>
        <pc:picChg chg="del">
          <ac:chgData name="Jenifer Prince Devaraj" userId="c3fb109c-09d1-42a6-93f4-69472d709861" providerId="ADAL" clId="{8E663C0A-06B1-43F1-B7A3-0F365ED9951C}" dt="2023-02-14T18:49:37.790" v="65" actId="478"/>
          <ac:picMkLst>
            <pc:docMk/>
            <pc:sldMk cId="1939479477" sldId="754"/>
            <ac:picMk id="3" creationId="{0F18C021-4FC0-0C32-3959-872BEE1F2420}"/>
          </ac:picMkLst>
        </pc:picChg>
      </pc:sldChg>
      <pc:sldChg chg="del">
        <pc:chgData name="Jenifer Prince Devaraj" userId="c3fb109c-09d1-42a6-93f4-69472d709861" providerId="ADAL" clId="{8E663C0A-06B1-43F1-B7A3-0F365ED9951C}" dt="2023-02-14T18:47:31.243" v="27" actId="47"/>
        <pc:sldMkLst>
          <pc:docMk/>
          <pc:sldMk cId="2433144545" sldId="755"/>
        </pc:sldMkLst>
      </pc:sldChg>
      <pc:sldChg chg="modSp add mod ord">
        <pc:chgData name="Jenifer Prince Devaraj" userId="c3fb109c-09d1-42a6-93f4-69472d709861" providerId="ADAL" clId="{8E663C0A-06B1-43F1-B7A3-0F365ED9951C}" dt="2023-02-14T18:54:26.956" v="73"/>
        <pc:sldMkLst>
          <pc:docMk/>
          <pc:sldMk cId="3658654216" sldId="755"/>
        </pc:sldMkLst>
        <pc:spChg chg="mod">
          <ac:chgData name="Jenifer Prince Devaraj" userId="c3fb109c-09d1-42a6-93f4-69472d709861" providerId="ADAL" clId="{8E663C0A-06B1-43F1-B7A3-0F365ED9951C}" dt="2023-02-14T18:54:20.080" v="71"/>
          <ac:spMkLst>
            <pc:docMk/>
            <pc:sldMk cId="3658654216" sldId="755"/>
            <ac:spMk id="15" creationId="{85B9DB09-AFF2-ED26-610C-81DB3EC95191}"/>
          </ac:spMkLst>
        </pc:spChg>
      </pc:sldChg>
      <pc:sldChg chg="addSp delSp modSp add del mod">
        <pc:chgData name="Jenifer Prince Devaraj" userId="c3fb109c-09d1-42a6-93f4-69472d709861" providerId="ADAL" clId="{8E663C0A-06B1-43F1-B7A3-0F365ED9951C}" dt="2023-02-14T23:38:11.332" v="109" actId="47"/>
        <pc:sldMkLst>
          <pc:docMk/>
          <pc:sldMk cId="1373381091" sldId="756"/>
        </pc:sldMkLst>
        <pc:spChg chg="add mod">
          <ac:chgData name="Jenifer Prince Devaraj" userId="c3fb109c-09d1-42a6-93f4-69472d709861" providerId="ADAL" clId="{8E663C0A-06B1-43F1-B7A3-0F365ED9951C}" dt="2023-02-14T18:58:12.203" v="100" actId="14100"/>
          <ac:spMkLst>
            <pc:docMk/>
            <pc:sldMk cId="1373381091" sldId="756"/>
            <ac:spMk id="8" creationId="{D7EDAF7B-AB02-1B6F-58FF-9E6F6DE66E26}"/>
          </ac:spMkLst>
        </pc:spChg>
        <pc:spChg chg="del">
          <ac:chgData name="Jenifer Prince Devaraj" userId="c3fb109c-09d1-42a6-93f4-69472d709861" providerId="ADAL" clId="{8E663C0A-06B1-43F1-B7A3-0F365ED9951C}" dt="2023-02-14T18:55:47.842" v="77" actId="478"/>
          <ac:spMkLst>
            <pc:docMk/>
            <pc:sldMk cId="1373381091" sldId="756"/>
            <ac:spMk id="15" creationId="{85B9DB09-AFF2-ED26-610C-81DB3EC95191}"/>
          </ac:spMkLst>
        </pc:spChg>
        <pc:picChg chg="add mod">
          <ac:chgData name="Jenifer Prince Devaraj" userId="c3fb109c-09d1-42a6-93f4-69472d709861" providerId="ADAL" clId="{8E663C0A-06B1-43F1-B7A3-0F365ED9951C}" dt="2023-02-14T18:58:04.819" v="98" actId="1076"/>
          <ac:picMkLst>
            <pc:docMk/>
            <pc:sldMk cId="1373381091" sldId="756"/>
            <ac:picMk id="6" creationId="{F3B2A9F8-0187-F75C-15D9-1976A49B193A}"/>
          </ac:picMkLst>
        </pc:picChg>
      </pc:sldChg>
      <pc:sldChg chg="del">
        <pc:chgData name="Jenifer Prince Devaraj" userId="c3fb109c-09d1-42a6-93f4-69472d709861" providerId="ADAL" clId="{8E663C0A-06B1-43F1-B7A3-0F365ED9951C}" dt="2023-02-14T18:47:31.243" v="27" actId="47"/>
        <pc:sldMkLst>
          <pc:docMk/>
          <pc:sldMk cId="2259177673" sldId="756"/>
        </pc:sldMkLst>
      </pc:sldChg>
      <pc:sldChg chg="del">
        <pc:chgData name="Jenifer Prince Devaraj" userId="c3fb109c-09d1-42a6-93f4-69472d709861" providerId="ADAL" clId="{8E663C0A-06B1-43F1-B7A3-0F365ED9951C}" dt="2023-02-14T18:47:31.243" v="27" actId="47"/>
        <pc:sldMkLst>
          <pc:docMk/>
          <pc:sldMk cId="1415654155" sldId="757"/>
        </pc:sldMkLst>
      </pc:sldChg>
      <pc:sldChg chg="addSp delSp modSp add mod">
        <pc:chgData name="Jenifer Prince Devaraj" userId="c3fb109c-09d1-42a6-93f4-69472d709861" providerId="ADAL" clId="{8E663C0A-06B1-43F1-B7A3-0F365ED9951C}" dt="2023-02-14T23:43:08.772" v="132" actId="179"/>
        <pc:sldMkLst>
          <pc:docMk/>
          <pc:sldMk cId="3325927491" sldId="757"/>
        </pc:sldMkLst>
        <pc:spChg chg="add mod">
          <ac:chgData name="Jenifer Prince Devaraj" userId="c3fb109c-09d1-42a6-93f4-69472d709861" providerId="ADAL" clId="{8E663C0A-06B1-43F1-B7A3-0F365ED9951C}" dt="2023-02-14T23:43:08.772" v="132" actId="179"/>
          <ac:spMkLst>
            <pc:docMk/>
            <pc:sldMk cId="3325927491" sldId="757"/>
            <ac:spMk id="7" creationId="{5628992A-D0CE-F2B8-DA0E-DA4E4A11D5BA}"/>
          </ac:spMkLst>
        </pc:spChg>
        <pc:spChg chg="del mod">
          <ac:chgData name="Jenifer Prince Devaraj" userId="c3fb109c-09d1-42a6-93f4-69472d709861" providerId="ADAL" clId="{8E663C0A-06B1-43F1-B7A3-0F365ED9951C}" dt="2023-02-14T23:42:28.778" v="122"/>
          <ac:spMkLst>
            <pc:docMk/>
            <pc:sldMk cId="3325927491" sldId="757"/>
            <ac:spMk id="8" creationId="{D7EDAF7B-AB02-1B6F-58FF-9E6F6DE66E26}"/>
          </ac:spMkLst>
        </pc:spChg>
        <pc:spChg chg="mod">
          <ac:chgData name="Jenifer Prince Devaraj" userId="c3fb109c-09d1-42a6-93f4-69472d709861" providerId="ADAL" clId="{8E663C0A-06B1-43F1-B7A3-0F365ED9951C}" dt="2023-02-14T23:42:27.616" v="120" actId="20577"/>
          <ac:spMkLst>
            <pc:docMk/>
            <pc:sldMk cId="3325927491" sldId="757"/>
            <ac:spMk id="16" creationId="{BAE0A156-7D83-76D0-3F38-156333046F36}"/>
          </ac:spMkLst>
        </pc:spChg>
        <pc:picChg chg="del">
          <ac:chgData name="Jenifer Prince Devaraj" userId="c3fb109c-09d1-42a6-93f4-69472d709861" providerId="ADAL" clId="{8E663C0A-06B1-43F1-B7A3-0F365ED9951C}" dt="2023-02-14T18:59:42.480" v="102" actId="478"/>
          <ac:picMkLst>
            <pc:docMk/>
            <pc:sldMk cId="3325927491" sldId="757"/>
            <ac:picMk id="6" creationId="{F3B2A9F8-0187-F75C-15D9-1976A49B193A}"/>
          </ac:picMkLst>
        </pc:picChg>
      </pc:sldChg>
      <pc:sldChg chg="modSp add mod">
        <pc:chgData name="Jenifer Prince Devaraj" userId="c3fb109c-09d1-42a6-93f4-69472d709861" providerId="ADAL" clId="{8E663C0A-06B1-43F1-B7A3-0F365ED9951C}" dt="2023-02-14T23:45:03.588" v="147" actId="1076"/>
        <pc:sldMkLst>
          <pc:docMk/>
          <pc:sldMk cId="42336024" sldId="758"/>
        </pc:sldMkLst>
        <pc:spChg chg="mod">
          <ac:chgData name="Jenifer Prince Devaraj" userId="c3fb109c-09d1-42a6-93f4-69472d709861" providerId="ADAL" clId="{8E663C0A-06B1-43F1-B7A3-0F365ED9951C}" dt="2023-02-14T23:45:00.742" v="146" actId="1076"/>
          <ac:spMkLst>
            <pc:docMk/>
            <pc:sldMk cId="42336024" sldId="758"/>
            <ac:spMk id="7" creationId="{5628992A-D0CE-F2B8-DA0E-DA4E4A11D5BA}"/>
          </ac:spMkLst>
        </pc:spChg>
        <pc:spChg chg="mod">
          <ac:chgData name="Jenifer Prince Devaraj" userId="c3fb109c-09d1-42a6-93f4-69472d709861" providerId="ADAL" clId="{8E663C0A-06B1-43F1-B7A3-0F365ED9951C}" dt="2023-02-14T23:45:03.588" v="147" actId="1076"/>
          <ac:spMkLst>
            <pc:docMk/>
            <pc:sldMk cId="42336024" sldId="75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724960559" sldId="758"/>
        </pc:sldMkLst>
      </pc:sldChg>
      <pc:sldChg chg="addSp delSp modSp add mod">
        <pc:chgData name="Jenifer Prince Devaraj" userId="c3fb109c-09d1-42a6-93f4-69472d709861" providerId="ADAL" clId="{8E663C0A-06B1-43F1-B7A3-0F365ED9951C}" dt="2023-02-14T23:51:02.021" v="184" actId="1076"/>
        <pc:sldMkLst>
          <pc:docMk/>
          <pc:sldMk cId="3927557139" sldId="759"/>
        </pc:sldMkLst>
        <pc:spChg chg="del mod">
          <ac:chgData name="Jenifer Prince Devaraj" userId="c3fb109c-09d1-42a6-93f4-69472d709861" providerId="ADAL" clId="{8E663C0A-06B1-43F1-B7A3-0F365ED9951C}" dt="2023-02-14T23:46:35.744" v="150" actId="478"/>
          <ac:spMkLst>
            <pc:docMk/>
            <pc:sldMk cId="3927557139" sldId="759"/>
            <ac:spMk id="7" creationId="{5628992A-D0CE-F2B8-DA0E-DA4E4A11D5BA}"/>
          </ac:spMkLst>
        </pc:spChg>
        <pc:spChg chg="add mod">
          <ac:chgData name="Jenifer Prince Devaraj" userId="c3fb109c-09d1-42a6-93f4-69472d709861" providerId="ADAL" clId="{8E663C0A-06B1-43F1-B7A3-0F365ED9951C}" dt="2023-02-14T23:50:51.938" v="181" actId="1076"/>
          <ac:spMkLst>
            <pc:docMk/>
            <pc:sldMk cId="3927557139" sldId="759"/>
            <ac:spMk id="11" creationId="{56CB5A8A-DDFB-9628-7811-7B0CFC655119}"/>
          </ac:spMkLst>
        </pc:spChg>
        <pc:spChg chg="mod">
          <ac:chgData name="Jenifer Prince Devaraj" userId="c3fb109c-09d1-42a6-93f4-69472d709861" providerId="ADAL" clId="{8E663C0A-06B1-43F1-B7A3-0F365ED9951C}" dt="2023-02-14T23:51:02.021" v="184" actId="1076"/>
          <ac:spMkLst>
            <pc:docMk/>
            <pc:sldMk cId="3927557139" sldId="759"/>
            <ac:spMk id="16" creationId="{BAE0A156-7D83-76D0-3F38-156333046F36}"/>
          </ac:spMkLst>
        </pc:spChg>
        <pc:picChg chg="add del mod">
          <ac:chgData name="Jenifer Prince Devaraj" userId="c3fb109c-09d1-42a6-93f4-69472d709861" providerId="ADAL" clId="{8E663C0A-06B1-43F1-B7A3-0F365ED9951C}" dt="2023-02-14T23:49:18.772" v="157" actId="478"/>
          <ac:picMkLst>
            <pc:docMk/>
            <pc:sldMk cId="3927557139" sldId="759"/>
            <ac:picMk id="6" creationId="{B1A59545-63BA-B59B-EA62-BD889CF64D51}"/>
          </ac:picMkLst>
        </pc:picChg>
        <pc:picChg chg="add mod">
          <ac:chgData name="Jenifer Prince Devaraj" userId="c3fb109c-09d1-42a6-93f4-69472d709861" providerId="ADAL" clId="{8E663C0A-06B1-43F1-B7A3-0F365ED9951C}" dt="2023-02-14T23:50:57.516" v="183" actId="1076"/>
          <ac:picMkLst>
            <pc:docMk/>
            <pc:sldMk cId="3927557139" sldId="759"/>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4029340042" sldId="759"/>
        </pc:sldMkLst>
      </pc:sldChg>
      <pc:sldChg chg="del">
        <pc:chgData name="Jenifer Prince Devaraj" userId="c3fb109c-09d1-42a6-93f4-69472d709861" providerId="ADAL" clId="{8E663C0A-06B1-43F1-B7A3-0F365ED9951C}" dt="2023-02-14T18:47:31.243" v="27" actId="47"/>
        <pc:sldMkLst>
          <pc:docMk/>
          <pc:sldMk cId="3186885571" sldId="760"/>
        </pc:sldMkLst>
      </pc:sldChg>
      <pc:sldChg chg="addSp delSp modSp add mod">
        <pc:chgData name="Jenifer Prince Devaraj" userId="c3fb109c-09d1-42a6-93f4-69472d709861" providerId="ADAL" clId="{8E663C0A-06B1-43F1-B7A3-0F365ED9951C}" dt="2023-02-14T23:56:33.969" v="264" actId="20577"/>
        <pc:sldMkLst>
          <pc:docMk/>
          <pc:sldMk cId="4215469075" sldId="760"/>
        </pc:sldMkLst>
        <pc:spChg chg="add mod">
          <ac:chgData name="Jenifer Prince Devaraj" userId="c3fb109c-09d1-42a6-93f4-69472d709861" providerId="ADAL" clId="{8E663C0A-06B1-43F1-B7A3-0F365ED9951C}" dt="2023-02-14T23:54:39.381" v="216" actId="1076"/>
          <ac:spMkLst>
            <pc:docMk/>
            <pc:sldMk cId="4215469075" sldId="760"/>
            <ac:spMk id="8" creationId="{71E8A3FC-C122-06EC-04A2-E49B65CD95E3}"/>
          </ac:spMkLst>
        </pc:spChg>
        <pc:spChg chg="mod">
          <ac:chgData name="Jenifer Prince Devaraj" userId="c3fb109c-09d1-42a6-93f4-69472d709861" providerId="ADAL" clId="{8E663C0A-06B1-43F1-B7A3-0F365ED9951C}" dt="2023-02-14T23:56:33.969" v="264" actId="20577"/>
          <ac:spMkLst>
            <pc:docMk/>
            <pc:sldMk cId="4215469075" sldId="760"/>
            <ac:spMk id="16" creationId="{BAE0A156-7D83-76D0-3F38-156333046F36}"/>
          </ac:spMkLst>
        </pc:spChg>
        <pc:picChg chg="add mod">
          <ac:chgData name="Jenifer Prince Devaraj" userId="c3fb109c-09d1-42a6-93f4-69472d709861" providerId="ADAL" clId="{8E663C0A-06B1-43F1-B7A3-0F365ED9951C}" dt="2023-02-14T23:54:41.169" v="217" actId="1076"/>
          <ac:picMkLst>
            <pc:docMk/>
            <pc:sldMk cId="4215469075" sldId="760"/>
            <ac:picMk id="6" creationId="{85B4504B-B1CF-0A84-472B-5E883BC59A0D}"/>
          </ac:picMkLst>
        </pc:picChg>
        <pc:picChg chg="del">
          <ac:chgData name="Jenifer Prince Devaraj" userId="c3fb109c-09d1-42a6-93f4-69472d709861" providerId="ADAL" clId="{8E663C0A-06B1-43F1-B7A3-0F365ED9951C}" dt="2023-02-14T23:53:10.475" v="186" actId="478"/>
          <ac:picMkLst>
            <pc:docMk/>
            <pc:sldMk cId="4215469075" sldId="760"/>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1223937590" sldId="761"/>
        </pc:sldMkLst>
      </pc:sldChg>
      <pc:sldChg chg="delSp modSp add mod">
        <pc:chgData name="Jenifer Prince Devaraj" userId="c3fb109c-09d1-42a6-93f4-69472d709861" providerId="ADAL" clId="{8E663C0A-06B1-43F1-B7A3-0F365ED9951C}" dt="2023-02-14T23:56:44.896" v="266"/>
        <pc:sldMkLst>
          <pc:docMk/>
          <pc:sldMk cId="3316573560" sldId="761"/>
        </pc:sldMkLst>
        <pc:spChg chg="mod">
          <ac:chgData name="Jenifer Prince Devaraj" userId="c3fb109c-09d1-42a6-93f4-69472d709861" providerId="ADAL" clId="{8E663C0A-06B1-43F1-B7A3-0F365ED9951C}" dt="2023-02-14T23:55:43.798" v="233" actId="1076"/>
          <ac:spMkLst>
            <pc:docMk/>
            <pc:sldMk cId="3316573560" sldId="761"/>
            <ac:spMk id="8" creationId="{71E8A3FC-C122-06EC-04A2-E49B65CD95E3}"/>
          </ac:spMkLst>
        </pc:spChg>
        <pc:spChg chg="mod">
          <ac:chgData name="Jenifer Prince Devaraj" userId="c3fb109c-09d1-42a6-93f4-69472d709861" providerId="ADAL" clId="{8E663C0A-06B1-43F1-B7A3-0F365ED9951C}" dt="2023-02-14T23:56:44.896" v="266"/>
          <ac:spMkLst>
            <pc:docMk/>
            <pc:sldMk cId="3316573560" sldId="761"/>
            <ac:spMk id="16" creationId="{BAE0A156-7D83-76D0-3F38-156333046F36}"/>
          </ac:spMkLst>
        </pc:spChg>
        <pc:picChg chg="del">
          <ac:chgData name="Jenifer Prince Devaraj" userId="c3fb109c-09d1-42a6-93f4-69472d709861" providerId="ADAL" clId="{8E663C0A-06B1-43F1-B7A3-0F365ED9951C}" dt="2023-02-14T23:55:00.153" v="219" actId="478"/>
          <ac:picMkLst>
            <pc:docMk/>
            <pc:sldMk cId="3316573560" sldId="761"/>
            <ac:picMk id="6" creationId="{85B4504B-B1CF-0A84-472B-5E883BC59A0D}"/>
          </ac:picMkLst>
        </pc:picChg>
      </pc:sldChg>
      <pc:sldChg chg="addSp modSp add mod">
        <pc:chgData name="Jenifer Prince Devaraj" userId="c3fb109c-09d1-42a6-93f4-69472d709861" providerId="ADAL" clId="{8E663C0A-06B1-43F1-B7A3-0F365ED9951C}" dt="2023-02-14T23:59:16.080" v="291" actId="1076"/>
        <pc:sldMkLst>
          <pc:docMk/>
          <pc:sldMk cId="253198810" sldId="762"/>
        </pc:sldMkLst>
        <pc:spChg chg="mod">
          <ac:chgData name="Jenifer Prince Devaraj" userId="c3fb109c-09d1-42a6-93f4-69472d709861" providerId="ADAL" clId="{8E663C0A-06B1-43F1-B7A3-0F365ED9951C}" dt="2023-02-14T23:59:14.299" v="290" actId="1076"/>
          <ac:spMkLst>
            <pc:docMk/>
            <pc:sldMk cId="253198810" sldId="762"/>
            <ac:spMk id="8" creationId="{71E8A3FC-C122-06EC-04A2-E49B65CD95E3}"/>
          </ac:spMkLst>
        </pc:spChg>
        <pc:spChg chg="mod">
          <ac:chgData name="Jenifer Prince Devaraj" userId="c3fb109c-09d1-42a6-93f4-69472d709861" providerId="ADAL" clId="{8E663C0A-06B1-43F1-B7A3-0F365ED9951C}" dt="2023-02-14T23:56:54.514" v="270" actId="20577"/>
          <ac:spMkLst>
            <pc:docMk/>
            <pc:sldMk cId="253198810" sldId="762"/>
            <ac:spMk id="16" creationId="{BAE0A156-7D83-76D0-3F38-156333046F36}"/>
          </ac:spMkLst>
        </pc:spChg>
        <pc:picChg chg="add mod">
          <ac:chgData name="Jenifer Prince Devaraj" userId="c3fb109c-09d1-42a6-93f4-69472d709861" providerId="ADAL" clId="{8E663C0A-06B1-43F1-B7A3-0F365ED9951C}" dt="2023-02-14T23:59:16.080" v="291" actId="1076"/>
          <ac:picMkLst>
            <pc:docMk/>
            <pc:sldMk cId="253198810" sldId="762"/>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277669056" sldId="762"/>
        </pc:sldMkLst>
      </pc:sldChg>
      <pc:sldChg chg="addSp delSp modSp add mod">
        <pc:chgData name="Jenifer Prince Devaraj" userId="c3fb109c-09d1-42a6-93f4-69472d709861" providerId="ADAL" clId="{8E663C0A-06B1-43F1-B7A3-0F365ED9951C}" dt="2023-02-15T00:00:34.707" v="301" actId="14100"/>
        <pc:sldMkLst>
          <pc:docMk/>
          <pc:sldMk cId="2879013245" sldId="763"/>
        </pc:sldMkLst>
        <pc:spChg chg="add mod">
          <ac:chgData name="Jenifer Prince Devaraj" userId="c3fb109c-09d1-42a6-93f4-69472d709861" providerId="ADAL" clId="{8E663C0A-06B1-43F1-B7A3-0F365ED9951C}" dt="2023-02-15T00:00:34.707" v="301" actId="14100"/>
          <ac:spMkLst>
            <pc:docMk/>
            <pc:sldMk cId="2879013245" sldId="763"/>
            <ac:spMk id="7" creationId="{5E47F622-39D3-843D-5A59-B750E9974454}"/>
          </ac:spMkLst>
        </pc:spChg>
        <pc:spChg chg="del">
          <ac:chgData name="Jenifer Prince Devaraj" userId="c3fb109c-09d1-42a6-93f4-69472d709861" providerId="ADAL" clId="{8E663C0A-06B1-43F1-B7A3-0F365ED9951C}" dt="2023-02-14T23:59:01.140" v="286" actId="478"/>
          <ac:spMkLst>
            <pc:docMk/>
            <pc:sldMk cId="2879013245" sldId="763"/>
            <ac:spMk id="8" creationId="{71E8A3FC-C122-06EC-04A2-E49B65CD95E3}"/>
          </ac:spMkLst>
        </pc:spChg>
        <pc:spChg chg="mod">
          <ac:chgData name="Jenifer Prince Devaraj" userId="c3fb109c-09d1-42a6-93f4-69472d709861" providerId="ADAL" clId="{8E663C0A-06B1-43F1-B7A3-0F365ED9951C}" dt="2023-02-15T00:00:19.948" v="298" actId="1076"/>
          <ac:spMkLst>
            <pc:docMk/>
            <pc:sldMk cId="2879013245" sldId="763"/>
            <ac:spMk id="16" creationId="{BAE0A156-7D83-76D0-3F38-156333046F36}"/>
          </ac:spMkLst>
        </pc:spChg>
        <pc:picChg chg="del">
          <ac:chgData name="Jenifer Prince Devaraj" userId="c3fb109c-09d1-42a6-93f4-69472d709861" providerId="ADAL" clId="{8E663C0A-06B1-43F1-B7A3-0F365ED9951C}" dt="2023-02-14T23:59:02.797" v="287" actId="478"/>
          <ac:picMkLst>
            <pc:docMk/>
            <pc:sldMk cId="2879013245" sldId="763"/>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46169239" sldId="764"/>
        </pc:sldMkLst>
      </pc:sldChg>
      <pc:sldChg chg="addSp delSp modSp add mod">
        <pc:chgData name="Jenifer Prince Devaraj" userId="c3fb109c-09d1-42a6-93f4-69472d709861" providerId="ADAL" clId="{8E663C0A-06B1-43F1-B7A3-0F365ED9951C}" dt="2023-02-15T00:05:26.715" v="341" actId="20577"/>
        <pc:sldMkLst>
          <pc:docMk/>
          <pc:sldMk cId="2030799890" sldId="764"/>
        </pc:sldMkLst>
        <pc:spChg chg="add mod">
          <ac:chgData name="Jenifer Prince Devaraj" userId="c3fb109c-09d1-42a6-93f4-69472d709861" providerId="ADAL" clId="{8E663C0A-06B1-43F1-B7A3-0F365ED9951C}" dt="2023-02-15T00:05:26.715" v="341" actId="20577"/>
          <ac:spMkLst>
            <pc:docMk/>
            <pc:sldMk cId="2030799890" sldId="764"/>
            <ac:spMk id="6" creationId="{EE13E337-82D5-2C2E-9299-F80770FD90D4}"/>
          </ac:spMkLst>
        </pc:spChg>
        <pc:spChg chg="del">
          <ac:chgData name="Jenifer Prince Devaraj" userId="c3fb109c-09d1-42a6-93f4-69472d709861" providerId="ADAL" clId="{8E663C0A-06B1-43F1-B7A3-0F365ED9951C}" dt="2023-02-15T00:01:07.775" v="303" actId="478"/>
          <ac:spMkLst>
            <pc:docMk/>
            <pc:sldMk cId="2030799890" sldId="764"/>
            <ac:spMk id="7" creationId="{5E47F622-39D3-843D-5A59-B750E9974454}"/>
          </ac:spMkLst>
        </pc:spChg>
        <pc:spChg chg="mod">
          <ac:chgData name="Jenifer Prince Devaraj" userId="c3fb109c-09d1-42a6-93f4-69472d709861" providerId="ADAL" clId="{8E663C0A-06B1-43F1-B7A3-0F365ED9951C}" dt="2023-02-15T00:01:17.254" v="307" actId="20577"/>
          <ac:spMkLst>
            <pc:docMk/>
            <pc:sldMk cId="2030799890" sldId="764"/>
            <ac:spMk id="16" creationId="{BAE0A156-7D83-76D0-3F38-156333046F36}"/>
          </ac:spMkLst>
        </pc:spChg>
      </pc:sldChg>
      <pc:sldChg chg="modSp add mod">
        <pc:chgData name="Jenifer Prince Devaraj" userId="c3fb109c-09d1-42a6-93f4-69472d709861" providerId="ADAL" clId="{8E663C0A-06B1-43F1-B7A3-0F365ED9951C}" dt="2023-02-15T00:10:47.714" v="362" actId="2711"/>
        <pc:sldMkLst>
          <pc:docMk/>
          <pc:sldMk cId="1105556938" sldId="765"/>
        </pc:sldMkLst>
        <pc:spChg chg="mod">
          <ac:chgData name="Jenifer Prince Devaraj" userId="c3fb109c-09d1-42a6-93f4-69472d709861" providerId="ADAL" clId="{8E663C0A-06B1-43F1-B7A3-0F365ED9951C}" dt="2023-02-15T00:10:47.714" v="362" actId="2711"/>
          <ac:spMkLst>
            <pc:docMk/>
            <pc:sldMk cId="1105556938" sldId="765"/>
            <ac:spMk id="6" creationId="{EE13E337-82D5-2C2E-9299-F80770FD90D4}"/>
          </ac:spMkLst>
        </pc:spChg>
        <pc:spChg chg="mod">
          <ac:chgData name="Jenifer Prince Devaraj" userId="c3fb109c-09d1-42a6-93f4-69472d709861" providerId="ADAL" clId="{8E663C0A-06B1-43F1-B7A3-0F365ED9951C}" dt="2023-02-15T00:08:12.862" v="344" actId="20577"/>
          <ac:spMkLst>
            <pc:docMk/>
            <pc:sldMk cId="1105556938" sldId="765"/>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1591055420" sldId="765"/>
        </pc:sldMkLst>
      </pc:sldChg>
      <pc:sldChg chg="addSp modSp add mod">
        <pc:chgData name="Jenifer Prince Devaraj" userId="c3fb109c-09d1-42a6-93f4-69472d709861" providerId="ADAL" clId="{8E663C0A-06B1-43F1-B7A3-0F365ED9951C}" dt="2023-02-15T00:18:23.376" v="381" actId="6549"/>
        <pc:sldMkLst>
          <pc:docMk/>
          <pc:sldMk cId="2513784242" sldId="766"/>
        </pc:sldMkLst>
        <pc:spChg chg="mod">
          <ac:chgData name="Jenifer Prince Devaraj" userId="c3fb109c-09d1-42a6-93f4-69472d709861" providerId="ADAL" clId="{8E663C0A-06B1-43F1-B7A3-0F365ED9951C}" dt="2023-02-15T00:17:11.161" v="378" actId="1076"/>
          <ac:spMkLst>
            <pc:docMk/>
            <pc:sldMk cId="2513784242" sldId="766"/>
            <ac:spMk id="6" creationId="{EE13E337-82D5-2C2E-9299-F80770FD90D4}"/>
          </ac:spMkLst>
        </pc:spChg>
        <pc:spChg chg="mod">
          <ac:chgData name="Jenifer Prince Devaraj" userId="c3fb109c-09d1-42a6-93f4-69472d709861" providerId="ADAL" clId="{8E663C0A-06B1-43F1-B7A3-0F365ED9951C}" dt="2023-02-15T00:18:23.376" v="381" actId="6549"/>
          <ac:spMkLst>
            <pc:docMk/>
            <pc:sldMk cId="2513784242" sldId="766"/>
            <ac:spMk id="16" creationId="{BAE0A156-7D83-76D0-3F38-156333046F36}"/>
          </ac:spMkLst>
        </pc:spChg>
        <pc:picChg chg="add mod">
          <ac:chgData name="Jenifer Prince Devaraj" userId="c3fb109c-09d1-42a6-93f4-69472d709861" providerId="ADAL" clId="{8E663C0A-06B1-43F1-B7A3-0F365ED9951C}" dt="2023-02-15T00:16:02.131" v="375" actId="1076"/>
          <ac:picMkLst>
            <pc:docMk/>
            <pc:sldMk cId="2513784242" sldId="766"/>
            <ac:picMk id="7" creationId="{9D9366E5-C7EB-34A5-F6FB-EB9C2ADF5457}"/>
          </ac:picMkLst>
        </pc:picChg>
      </pc:sldChg>
      <pc:sldChg chg="del">
        <pc:chgData name="Jenifer Prince Devaraj" userId="c3fb109c-09d1-42a6-93f4-69472d709861" providerId="ADAL" clId="{8E663C0A-06B1-43F1-B7A3-0F365ED9951C}" dt="2023-02-14T18:47:31.243" v="27" actId="47"/>
        <pc:sldMkLst>
          <pc:docMk/>
          <pc:sldMk cId="3081790139" sldId="766"/>
        </pc:sldMkLst>
      </pc:sldChg>
      <pc:sldChg chg="del">
        <pc:chgData name="Jenifer Prince Devaraj" userId="c3fb109c-09d1-42a6-93f4-69472d709861" providerId="ADAL" clId="{8E663C0A-06B1-43F1-B7A3-0F365ED9951C}" dt="2023-02-14T18:47:31.243" v="27" actId="47"/>
        <pc:sldMkLst>
          <pc:docMk/>
          <pc:sldMk cId="1845134716" sldId="767"/>
        </pc:sldMkLst>
      </pc:sldChg>
      <pc:sldChg chg="addSp delSp modSp add mod">
        <pc:chgData name="Jenifer Prince Devaraj" userId="c3fb109c-09d1-42a6-93f4-69472d709861" providerId="ADAL" clId="{8E663C0A-06B1-43F1-B7A3-0F365ED9951C}" dt="2023-02-15T00:23:15.595" v="425" actId="1076"/>
        <pc:sldMkLst>
          <pc:docMk/>
          <pc:sldMk cId="2789971426" sldId="767"/>
        </pc:sldMkLst>
        <pc:spChg chg="mod">
          <ac:chgData name="Jenifer Prince Devaraj" userId="c3fb109c-09d1-42a6-93f4-69472d709861" providerId="ADAL" clId="{8E663C0A-06B1-43F1-B7A3-0F365ED9951C}" dt="2023-02-15T00:23:13.487" v="424" actId="1076"/>
          <ac:spMkLst>
            <pc:docMk/>
            <pc:sldMk cId="2789971426" sldId="767"/>
            <ac:spMk id="6" creationId="{EE13E337-82D5-2C2E-9299-F80770FD90D4}"/>
          </ac:spMkLst>
        </pc:spChg>
        <pc:spChg chg="mod">
          <ac:chgData name="Jenifer Prince Devaraj" userId="c3fb109c-09d1-42a6-93f4-69472d709861" providerId="ADAL" clId="{8E663C0A-06B1-43F1-B7A3-0F365ED9951C}" dt="2023-02-15T00:22:17.801" v="413" actId="1076"/>
          <ac:spMkLst>
            <pc:docMk/>
            <pc:sldMk cId="2789971426" sldId="767"/>
            <ac:spMk id="16" creationId="{BAE0A156-7D83-76D0-3F38-156333046F36}"/>
          </ac:spMkLst>
        </pc:spChg>
        <pc:picChg chg="del">
          <ac:chgData name="Jenifer Prince Devaraj" userId="c3fb109c-09d1-42a6-93f4-69472d709861" providerId="ADAL" clId="{8E663C0A-06B1-43F1-B7A3-0F365ED9951C}" dt="2023-02-15T00:19:09.747" v="382" actId="478"/>
          <ac:picMkLst>
            <pc:docMk/>
            <pc:sldMk cId="2789971426" sldId="767"/>
            <ac:picMk id="7" creationId="{9D9366E5-C7EB-34A5-F6FB-EB9C2ADF5457}"/>
          </ac:picMkLst>
        </pc:picChg>
        <pc:picChg chg="add del mod">
          <ac:chgData name="Jenifer Prince Devaraj" userId="c3fb109c-09d1-42a6-93f4-69472d709861" providerId="ADAL" clId="{8E663C0A-06B1-43F1-B7A3-0F365ED9951C}" dt="2023-02-15T00:21:12.135" v="394" actId="478"/>
          <ac:picMkLst>
            <pc:docMk/>
            <pc:sldMk cId="2789971426" sldId="767"/>
            <ac:picMk id="8" creationId="{36FBEA1C-38A8-0F85-6676-4655493C18A6}"/>
          </ac:picMkLst>
        </pc:picChg>
        <pc:picChg chg="add mod">
          <ac:chgData name="Jenifer Prince Devaraj" userId="c3fb109c-09d1-42a6-93f4-69472d709861" providerId="ADAL" clId="{8E663C0A-06B1-43F1-B7A3-0F365ED9951C}" dt="2023-02-15T00:23:15.595" v="425" actId="1076"/>
          <ac:picMkLst>
            <pc:docMk/>
            <pc:sldMk cId="2789971426" sldId="767"/>
            <ac:picMk id="10" creationId="{B88B869C-1FF6-E486-3023-3ED99AAF2D54}"/>
          </ac:picMkLst>
        </pc:picChg>
      </pc:sldChg>
      <pc:sldChg chg="modSp add mod">
        <pc:chgData name="Jenifer Prince Devaraj" userId="c3fb109c-09d1-42a6-93f4-69472d709861" providerId="ADAL" clId="{8E663C0A-06B1-43F1-B7A3-0F365ED9951C}" dt="2023-02-15T00:25:02.052" v="431" actId="1076"/>
        <pc:sldMkLst>
          <pc:docMk/>
          <pc:sldMk cId="873738643" sldId="768"/>
        </pc:sldMkLst>
        <pc:spChg chg="mod">
          <ac:chgData name="Jenifer Prince Devaraj" userId="c3fb109c-09d1-42a6-93f4-69472d709861" providerId="ADAL" clId="{8E663C0A-06B1-43F1-B7A3-0F365ED9951C}" dt="2023-02-15T00:25:00.982" v="430" actId="1076"/>
          <ac:spMkLst>
            <pc:docMk/>
            <pc:sldMk cId="873738643" sldId="768"/>
            <ac:spMk id="6" creationId="{EE13E337-82D5-2C2E-9299-F80770FD90D4}"/>
          </ac:spMkLst>
        </pc:spChg>
        <pc:spChg chg="mod">
          <ac:chgData name="Jenifer Prince Devaraj" userId="c3fb109c-09d1-42a6-93f4-69472d709861" providerId="ADAL" clId="{8E663C0A-06B1-43F1-B7A3-0F365ED9951C}" dt="2023-02-15T00:25:02.052" v="431" actId="1076"/>
          <ac:spMkLst>
            <pc:docMk/>
            <pc:sldMk cId="873738643" sldId="76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2322037330" sldId="768"/>
        </pc:sldMkLst>
      </pc:sldChg>
      <pc:sldChg chg="del">
        <pc:chgData name="Jenifer Prince Devaraj" userId="c3fb109c-09d1-42a6-93f4-69472d709861" providerId="ADAL" clId="{8E663C0A-06B1-43F1-B7A3-0F365ED9951C}" dt="2023-02-14T18:47:31.243" v="27" actId="47"/>
        <pc:sldMkLst>
          <pc:docMk/>
          <pc:sldMk cId="2771417462" sldId="769"/>
        </pc:sldMkLst>
      </pc:sldChg>
      <pc:sldChg chg="addSp delSp modSp add mod">
        <pc:chgData name="Jenifer Prince Devaraj" userId="c3fb109c-09d1-42a6-93f4-69472d709861" providerId="ADAL" clId="{8E663C0A-06B1-43F1-B7A3-0F365ED9951C}" dt="2023-02-15T00:27:18.654" v="453" actId="1076"/>
        <pc:sldMkLst>
          <pc:docMk/>
          <pc:sldMk cId="4163317104" sldId="769"/>
        </pc:sldMkLst>
        <pc:spChg chg="mod">
          <ac:chgData name="Jenifer Prince Devaraj" userId="c3fb109c-09d1-42a6-93f4-69472d709861" providerId="ADAL" clId="{8E663C0A-06B1-43F1-B7A3-0F365ED9951C}" dt="2023-02-15T00:27:18.654" v="453" actId="1076"/>
          <ac:spMkLst>
            <pc:docMk/>
            <pc:sldMk cId="4163317104" sldId="769"/>
            <ac:spMk id="6" creationId="{EE13E337-82D5-2C2E-9299-F80770FD90D4}"/>
          </ac:spMkLst>
        </pc:spChg>
        <pc:spChg chg="mod">
          <ac:chgData name="Jenifer Prince Devaraj" userId="c3fb109c-09d1-42a6-93f4-69472d709861" providerId="ADAL" clId="{8E663C0A-06B1-43F1-B7A3-0F365ED9951C}" dt="2023-02-15T00:27:02.442" v="447" actId="1076"/>
          <ac:spMkLst>
            <pc:docMk/>
            <pc:sldMk cId="4163317104" sldId="769"/>
            <ac:spMk id="16" creationId="{BAE0A156-7D83-76D0-3F38-156333046F36}"/>
          </ac:spMkLst>
        </pc:spChg>
        <pc:picChg chg="add mod">
          <ac:chgData name="Jenifer Prince Devaraj" userId="c3fb109c-09d1-42a6-93f4-69472d709861" providerId="ADAL" clId="{8E663C0A-06B1-43F1-B7A3-0F365ED9951C}" dt="2023-02-15T00:27:12.829" v="451" actId="14100"/>
          <ac:picMkLst>
            <pc:docMk/>
            <pc:sldMk cId="4163317104" sldId="769"/>
            <ac:picMk id="7" creationId="{AAF1C600-C41B-427B-40AB-A2B55D1CA971}"/>
          </ac:picMkLst>
        </pc:picChg>
        <pc:picChg chg="del">
          <ac:chgData name="Jenifer Prince Devaraj" userId="c3fb109c-09d1-42a6-93f4-69472d709861" providerId="ADAL" clId="{8E663C0A-06B1-43F1-B7A3-0F365ED9951C}" dt="2023-02-15T00:26:06.999" v="433" actId="478"/>
          <ac:picMkLst>
            <pc:docMk/>
            <pc:sldMk cId="4163317104" sldId="769"/>
            <ac:picMk id="10" creationId="{B88B869C-1FF6-E486-3023-3ED99AAF2D54}"/>
          </ac:picMkLst>
        </pc:picChg>
      </pc:sldChg>
      <pc:sldChg chg="del">
        <pc:chgData name="Jenifer Prince Devaraj" userId="c3fb109c-09d1-42a6-93f4-69472d709861" providerId="ADAL" clId="{8E663C0A-06B1-43F1-B7A3-0F365ED9951C}" dt="2023-02-14T18:47:31.243" v="27" actId="47"/>
        <pc:sldMkLst>
          <pc:docMk/>
          <pc:sldMk cId="1268033849" sldId="770"/>
        </pc:sldMkLst>
      </pc:sldChg>
      <pc:sldChg chg="delSp modSp add mod">
        <pc:chgData name="Jenifer Prince Devaraj" userId="c3fb109c-09d1-42a6-93f4-69472d709861" providerId="ADAL" clId="{8E663C0A-06B1-43F1-B7A3-0F365ED9951C}" dt="2023-02-15T00:28:40.711" v="463" actId="1076"/>
        <pc:sldMkLst>
          <pc:docMk/>
          <pc:sldMk cId="1812781161" sldId="770"/>
        </pc:sldMkLst>
        <pc:spChg chg="mod">
          <ac:chgData name="Jenifer Prince Devaraj" userId="c3fb109c-09d1-42a6-93f4-69472d709861" providerId="ADAL" clId="{8E663C0A-06B1-43F1-B7A3-0F365ED9951C}" dt="2023-02-15T00:28:37.289" v="462" actId="1076"/>
          <ac:spMkLst>
            <pc:docMk/>
            <pc:sldMk cId="1812781161" sldId="770"/>
            <ac:spMk id="6" creationId="{EE13E337-82D5-2C2E-9299-F80770FD90D4}"/>
          </ac:spMkLst>
        </pc:spChg>
        <pc:spChg chg="mod">
          <ac:chgData name="Jenifer Prince Devaraj" userId="c3fb109c-09d1-42a6-93f4-69472d709861" providerId="ADAL" clId="{8E663C0A-06B1-43F1-B7A3-0F365ED9951C}" dt="2023-02-15T00:28:40.711" v="463" actId="1076"/>
          <ac:spMkLst>
            <pc:docMk/>
            <pc:sldMk cId="1812781161" sldId="770"/>
            <ac:spMk id="16" creationId="{BAE0A156-7D83-76D0-3F38-156333046F36}"/>
          </ac:spMkLst>
        </pc:spChg>
        <pc:picChg chg="del">
          <ac:chgData name="Jenifer Prince Devaraj" userId="c3fb109c-09d1-42a6-93f4-69472d709861" providerId="ADAL" clId="{8E663C0A-06B1-43F1-B7A3-0F365ED9951C}" dt="2023-02-15T00:28:04.749" v="455" actId="478"/>
          <ac:picMkLst>
            <pc:docMk/>
            <pc:sldMk cId="1812781161" sldId="770"/>
            <ac:picMk id="7" creationId="{AAF1C600-C41B-427B-40AB-A2B55D1CA971}"/>
          </ac:picMkLst>
        </pc:picChg>
      </pc:sldChg>
      <pc:sldChg chg="del">
        <pc:chgData name="Jenifer Prince Devaraj" userId="c3fb109c-09d1-42a6-93f4-69472d709861" providerId="ADAL" clId="{8E663C0A-06B1-43F1-B7A3-0F365ED9951C}" dt="2023-02-14T18:47:31.243" v="27" actId="47"/>
        <pc:sldMkLst>
          <pc:docMk/>
          <pc:sldMk cId="3229291739" sldId="771"/>
        </pc:sldMkLst>
      </pc:sldChg>
      <pc:sldChg chg="addSp modSp add mod">
        <pc:chgData name="Jenifer Prince Devaraj" userId="c3fb109c-09d1-42a6-93f4-69472d709861" providerId="ADAL" clId="{8E663C0A-06B1-43F1-B7A3-0F365ED9951C}" dt="2023-02-15T00:32:49.709" v="487" actId="1076"/>
        <pc:sldMkLst>
          <pc:docMk/>
          <pc:sldMk cId="3557578534" sldId="771"/>
        </pc:sldMkLst>
        <pc:spChg chg="mod">
          <ac:chgData name="Jenifer Prince Devaraj" userId="c3fb109c-09d1-42a6-93f4-69472d709861" providerId="ADAL" clId="{8E663C0A-06B1-43F1-B7A3-0F365ED9951C}" dt="2023-02-15T00:32:49.709" v="487" actId="1076"/>
          <ac:spMkLst>
            <pc:docMk/>
            <pc:sldMk cId="3557578534" sldId="771"/>
            <ac:spMk id="6" creationId="{EE13E337-82D5-2C2E-9299-F80770FD90D4}"/>
          </ac:spMkLst>
        </pc:spChg>
        <pc:spChg chg="mod">
          <ac:chgData name="Jenifer Prince Devaraj" userId="c3fb109c-09d1-42a6-93f4-69472d709861" providerId="ADAL" clId="{8E663C0A-06B1-43F1-B7A3-0F365ED9951C}" dt="2023-02-15T00:31:19.386" v="474" actId="20577"/>
          <ac:spMkLst>
            <pc:docMk/>
            <pc:sldMk cId="3557578534" sldId="771"/>
            <ac:spMk id="16" creationId="{BAE0A156-7D83-76D0-3F38-156333046F36}"/>
          </ac:spMkLst>
        </pc:spChg>
        <pc:picChg chg="add mod">
          <ac:chgData name="Jenifer Prince Devaraj" userId="c3fb109c-09d1-42a6-93f4-69472d709861" providerId="ADAL" clId="{8E663C0A-06B1-43F1-B7A3-0F365ED9951C}" dt="2023-02-15T00:32:42.218" v="484" actId="1076"/>
          <ac:picMkLst>
            <pc:docMk/>
            <pc:sldMk cId="3557578534" sldId="771"/>
            <ac:picMk id="7" creationId="{E5BAC0E2-179B-1F02-65D3-FD394AF26074}"/>
          </ac:picMkLst>
        </pc:picChg>
      </pc:sldChg>
      <pc:sldChg chg="delSp modSp add mod">
        <pc:chgData name="Jenifer Prince Devaraj" userId="c3fb109c-09d1-42a6-93f4-69472d709861" providerId="ADAL" clId="{8E663C0A-06B1-43F1-B7A3-0F365ED9951C}" dt="2023-02-15T00:35:14.085" v="513" actId="1076"/>
        <pc:sldMkLst>
          <pc:docMk/>
          <pc:sldMk cId="2974918781" sldId="772"/>
        </pc:sldMkLst>
        <pc:spChg chg="mod">
          <ac:chgData name="Jenifer Prince Devaraj" userId="c3fb109c-09d1-42a6-93f4-69472d709861" providerId="ADAL" clId="{8E663C0A-06B1-43F1-B7A3-0F365ED9951C}" dt="2023-02-15T00:35:14.085" v="513" actId="1076"/>
          <ac:spMkLst>
            <pc:docMk/>
            <pc:sldMk cId="2974918781" sldId="772"/>
            <ac:spMk id="6" creationId="{EE13E337-82D5-2C2E-9299-F80770FD90D4}"/>
          </ac:spMkLst>
        </pc:spChg>
        <pc:spChg chg="mod">
          <ac:chgData name="Jenifer Prince Devaraj" userId="c3fb109c-09d1-42a6-93f4-69472d709861" providerId="ADAL" clId="{8E663C0A-06B1-43F1-B7A3-0F365ED9951C}" dt="2023-02-15T00:33:25.724" v="489" actId="6549"/>
          <ac:spMkLst>
            <pc:docMk/>
            <pc:sldMk cId="2974918781" sldId="772"/>
            <ac:spMk id="16" creationId="{BAE0A156-7D83-76D0-3F38-156333046F36}"/>
          </ac:spMkLst>
        </pc:spChg>
        <pc:picChg chg="del">
          <ac:chgData name="Jenifer Prince Devaraj" userId="c3fb109c-09d1-42a6-93f4-69472d709861" providerId="ADAL" clId="{8E663C0A-06B1-43F1-B7A3-0F365ED9951C}" dt="2023-02-15T00:33:27.442" v="490" actId="478"/>
          <ac:picMkLst>
            <pc:docMk/>
            <pc:sldMk cId="2974918781" sldId="772"/>
            <ac:picMk id="7" creationId="{E5BAC0E2-179B-1F02-65D3-FD394AF26074}"/>
          </ac:picMkLst>
        </pc:picChg>
      </pc:sldChg>
      <pc:sldChg chg="addSp modSp add mod">
        <pc:chgData name="Jenifer Prince Devaraj" userId="c3fb109c-09d1-42a6-93f4-69472d709861" providerId="ADAL" clId="{8E663C0A-06B1-43F1-B7A3-0F365ED9951C}" dt="2023-02-15T00:42:09.559" v="528" actId="1076"/>
        <pc:sldMkLst>
          <pc:docMk/>
          <pc:sldMk cId="1555473364" sldId="773"/>
        </pc:sldMkLst>
        <pc:spChg chg="mod">
          <ac:chgData name="Jenifer Prince Devaraj" userId="c3fb109c-09d1-42a6-93f4-69472d709861" providerId="ADAL" clId="{8E663C0A-06B1-43F1-B7A3-0F365ED9951C}" dt="2023-02-15T00:42:05.251" v="526" actId="1076"/>
          <ac:spMkLst>
            <pc:docMk/>
            <pc:sldMk cId="1555473364" sldId="773"/>
            <ac:spMk id="6" creationId="{EE13E337-82D5-2C2E-9299-F80770FD90D4}"/>
          </ac:spMkLst>
        </pc:spChg>
        <pc:spChg chg="mod">
          <ac:chgData name="Jenifer Prince Devaraj" userId="c3fb109c-09d1-42a6-93f4-69472d709861" providerId="ADAL" clId="{8E663C0A-06B1-43F1-B7A3-0F365ED9951C}" dt="2023-02-15T00:36:38.795" v="516" actId="1076"/>
          <ac:spMkLst>
            <pc:docMk/>
            <pc:sldMk cId="1555473364" sldId="773"/>
            <ac:spMk id="16" creationId="{BAE0A156-7D83-76D0-3F38-156333046F36}"/>
          </ac:spMkLst>
        </pc:spChg>
        <pc:picChg chg="add mod">
          <ac:chgData name="Jenifer Prince Devaraj" userId="c3fb109c-09d1-42a6-93f4-69472d709861" providerId="ADAL" clId="{8E663C0A-06B1-43F1-B7A3-0F365ED9951C}" dt="2023-02-15T00:42:09.559" v="528" actId="1076"/>
          <ac:picMkLst>
            <pc:docMk/>
            <pc:sldMk cId="1555473364" sldId="773"/>
            <ac:picMk id="7" creationId="{E5277CC1-58A8-6B49-6D30-D9D8E17DFC77}"/>
          </ac:picMkLst>
        </pc:picChg>
      </pc:sldChg>
      <pc:sldChg chg="addSp delSp modSp add mod">
        <pc:chgData name="Jenifer Prince Devaraj" userId="c3fb109c-09d1-42a6-93f4-69472d709861" providerId="ADAL" clId="{8E663C0A-06B1-43F1-B7A3-0F365ED9951C}" dt="2023-02-15T00:46:04.185" v="563" actId="1076"/>
        <pc:sldMkLst>
          <pc:docMk/>
          <pc:sldMk cId="2239803020" sldId="774"/>
        </pc:sldMkLst>
        <pc:spChg chg="mod">
          <ac:chgData name="Jenifer Prince Devaraj" userId="c3fb109c-09d1-42a6-93f4-69472d709861" providerId="ADAL" clId="{8E663C0A-06B1-43F1-B7A3-0F365ED9951C}" dt="2023-02-15T00:43:41.006" v="542" actId="20577"/>
          <ac:spMkLst>
            <pc:docMk/>
            <pc:sldMk cId="2239803020" sldId="774"/>
            <ac:spMk id="6" creationId="{EE13E337-82D5-2C2E-9299-F80770FD90D4}"/>
          </ac:spMkLst>
        </pc:spChg>
        <pc:spChg chg="mod">
          <ac:chgData name="Jenifer Prince Devaraj" userId="c3fb109c-09d1-42a6-93f4-69472d709861" providerId="ADAL" clId="{8E663C0A-06B1-43F1-B7A3-0F365ED9951C}" dt="2023-02-15T00:42:42.478" v="530"/>
          <ac:spMkLst>
            <pc:docMk/>
            <pc:sldMk cId="2239803020" sldId="774"/>
            <ac:spMk id="16" creationId="{BAE0A156-7D83-76D0-3F38-156333046F36}"/>
          </ac:spMkLst>
        </pc:spChg>
        <pc:picChg chg="del mod">
          <ac:chgData name="Jenifer Prince Devaraj" userId="c3fb109c-09d1-42a6-93f4-69472d709861" providerId="ADAL" clId="{8E663C0A-06B1-43F1-B7A3-0F365ED9951C}" dt="2023-02-15T00:44:00.592" v="543" actId="478"/>
          <ac:picMkLst>
            <pc:docMk/>
            <pc:sldMk cId="2239803020" sldId="774"/>
            <ac:picMk id="7" creationId="{E5277CC1-58A8-6B49-6D30-D9D8E17DFC77}"/>
          </ac:picMkLst>
        </pc:picChg>
        <pc:picChg chg="add del mod">
          <ac:chgData name="Jenifer Prince Devaraj" userId="c3fb109c-09d1-42a6-93f4-69472d709861" providerId="ADAL" clId="{8E663C0A-06B1-43F1-B7A3-0F365ED9951C}" dt="2023-02-15T00:45:52.883" v="558" actId="478"/>
          <ac:picMkLst>
            <pc:docMk/>
            <pc:sldMk cId="2239803020" sldId="774"/>
            <ac:picMk id="8" creationId="{1A079E0D-59A0-0365-18BC-E12211192208}"/>
          </ac:picMkLst>
        </pc:picChg>
        <pc:picChg chg="add mod">
          <ac:chgData name="Jenifer Prince Devaraj" userId="c3fb109c-09d1-42a6-93f4-69472d709861" providerId="ADAL" clId="{8E663C0A-06B1-43F1-B7A3-0F365ED9951C}" dt="2023-02-15T00:46:04.185" v="563" actId="1076"/>
          <ac:picMkLst>
            <pc:docMk/>
            <pc:sldMk cId="2239803020" sldId="774"/>
            <ac:picMk id="10" creationId="{0BACC642-199F-5AB9-695F-B452A5A5F4D3}"/>
          </ac:picMkLst>
        </pc:picChg>
      </pc:sldChg>
      <pc:sldChg chg="addSp delSp modSp add mod">
        <pc:chgData name="Jenifer Prince Devaraj" userId="c3fb109c-09d1-42a6-93f4-69472d709861" providerId="ADAL" clId="{8E663C0A-06B1-43F1-B7A3-0F365ED9951C}" dt="2023-02-15T00:46:13.605" v="566" actId="1076"/>
        <pc:sldMkLst>
          <pc:docMk/>
          <pc:sldMk cId="1159006833" sldId="775"/>
        </pc:sldMkLst>
        <pc:spChg chg="mod">
          <ac:chgData name="Jenifer Prince Devaraj" userId="c3fb109c-09d1-42a6-93f4-69472d709861" providerId="ADAL" clId="{8E663C0A-06B1-43F1-B7A3-0F365ED9951C}" dt="2023-02-15T00:44:44.150" v="553" actId="20577"/>
          <ac:spMkLst>
            <pc:docMk/>
            <pc:sldMk cId="1159006833" sldId="775"/>
            <ac:spMk id="6" creationId="{EE13E337-82D5-2C2E-9299-F80770FD90D4}"/>
          </ac:spMkLst>
        </pc:spChg>
        <pc:picChg chg="add mod">
          <ac:chgData name="Jenifer Prince Devaraj" userId="c3fb109c-09d1-42a6-93f4-69472d709861" providerId="ADAL" clId="{8E663C0A-06B1-43F1-B7A3-0F365ED9951C}" dt="2023-02-15T00:46:13.605" v="566" actId="1076"/>
          <ac:picMkLst>
            <pc:docMk/>
            <pc:sldMk cId="1159006833" sldId="775"/>
            <ac:picMk id="7" creationId="{85F972EC-3CB0-0B31-5C9E-45E37EC4C4F5}"/>
          </ac:picMkLst>
        </pc:picChg>
        <pc:picChg chg="del">
          <ac:chgData name="Jenifer Prince Devaraj" userId="c3fb109c-09d1-42a6-93f4-69472d709861" providerId="ADAL" clId="{8E663C0A-06B1-43F1-B7A3-0F365ED9951C}" dt="2023-02-15T00:44:49.084" v="554" actId="478"/>
          <ac:picMkLst>
            <pc:docMk/>
            <pc:sldMk cId="1159006833" sldId="775"/>
            <ac:picMk id="8" creationId="{1A079E0D-59A0-0365-18BC-E12211192208}"/>
          </ac:picMkLst>
        </pc:picChg>
      </pc:sldChg>
      <pc:sldChg chg="delSp modSp add mod">
        <pc:chgData name="Jenifer Prince Devaraj" userId="c3fb109c-09d1-42a6-93f4-69472d709861" providerId="ADAL" clId="{8E663C0A-06B1-43F1-B7A3-0F365ED9951C}" dt="2023-02-15T00:46:58.883" v="572" actId="1076"/>
        <pc:sldMkLst>
          <pc:docMk/>
          <pc:sldMk cId="934368404" sldId="776"/>
        </pc:sldMkLst>
        <pc:spChg chg="mod">
          <ac:chgData name="Jenifer Prince Devaraj" userId="c3fb109c-09d1-42a6-93f4-69472d709861" providerId="ADAL" clId="{8E663C0A-06B1-43F1-B7A3-0F365ED9951C}" dt="2023-02-15T00:46:58.883" v="572" actId="1076"/>
          <ac:spMkLst>
            <pc:docMk/>
            <pc:sldMk cId="934368404" sldId="776"/>
            <ac:spMk id="6" creationId="{EE13E337-82D5-2C2E-9299-F80770FD90D4}"/>
          </ac:spMkLst>
        </pc:spChg>
        <pc:picChg chg="del">
          <ac:chgData name="Jenifer Prince Devaraj" userId="c3fb109c-09d1-42a6-93f4-69472d709861" providerId="ADAL" clId="{8E663C0A-06B1-43F1-B7A3-0F365ED9951C}" dt="2023-02-15T00:46:31.959" v="568" actId="478"/>
          <ac:picMkLst>
            <pc:docMk/>
            <pc:sldMk cId="934368404" sldId="776"/>
            <ac:picMk id="7" creationId="{85F972EC-3CB0-0B31-5C9E-45E37EC4C4F5}"/>
          </ac:picMkLst>
        </pc:picChg>
      </pc:sldChg>
      <pc:sldChg chg="modSp add mod">
        <pc:chgData name="Jenifer Prince Devaraj" userId="c3fb109c-09d1-42a6-93f4-69472d709861" providerId="ADAL" clId="{8E663C0A-06B1-43F1-B7A3-0F365ED9951C}" dt="2023-02-15T00:49:28.553" v="595" actId="20577"/>
        <pc:sldMkLst>
          <pc:docMk/>
          <pc:sldMk cId="1419858031" sldId="777"/>
        </pc:sldMkLst>
        <pc:spChg chg="mod">
          <ac:chgData name="Jenifer Prince Devaraj" userId="c3fb109c-09d1-42a6-93f4-69472d709861" providerId="ADAL" clId="{8E663C0A-06B1-43F1-B7A3-0F365ED9951C}" dt="2023-02-15T00:49:28.553" v="595" actId="20577"/>
          <ac:spMkLst>
            <pc:docMk/>
            <pc:sldMk cId="1419858031" sldId="777"/>
            <ac:spMk id="6" creationId="{EE13E337-82D5-2C2E-9299-F80770FD90D4}"/>
          </ac:spMkLst>
        </pc:spChg>
        <pc:spChg chg="mod">
          <ac:chgData name="Jenifer Prince Devaraj" userId="c3fb109c-09d1-42a6-93f4-69472d709861" providerId="ADAL" clId="{8E663C0A-06B1-43F1-B7A3-0F365ED9951C}" dt="2023-02-15T00:47:37.426" v="576"/>
          <ac:spMkLst>
            <pc:docMk/>
            <pc:sldMk cId="1419858031" sldId="777"/>
            <ac:spMk id="16" creationId="{BAE0A156-7D83-76D0-3F38-156333046F36}"/>
          </ac:spMkLst>
        </pc:spChg>
      </pc:sldChg>
      <pc:sldChg chg="addSp modSp add mod ord">
        <pc:chgData name="Jenifer Prince Devaraj" userId="c3fb109c-09d1-42a6-93f4-69472d709861" providerId="ADAL" clId="{8E663C0A-06B1-43F1-B7A3-0F365ED9951C}" dt="2023-02-15T00:49:15.600" v="592"/>
        <pc:sldMkLst>
          <pc:docMk/>
          <pc:sldMk cId="2667604713" sldId="778"/>
        </pc:sldMkLst>
        <pc:spChg chg="mod">
          <ac:chgData name="Jenifer Prince Devaraj" userId="c3fb109c-09d1-42a6-93f4-69472d709861" providerId="ADAL" clId="{8E663C0A-06B1-43F1-B7A3-0F365ED9951C}" dt="2023-02-15T00:48:38.303" v="587" actId="1076"/>
          <ac:spMkLst>
            <pc:docMk/>
            <pc:sldMk cId="2667604713" sldId="778"/>
            <ac:spMk id="6" creationId="{EE13E337-82D5-2C2E-9299-F80770FD90D4}"/>
          </ac:spMkLst>
        </pc:spChg>
        <pc:picChg chg="add mod">
          <ac:chgData name="Jenifer Prince Devaraj" userId="c3fb109c-09d1-42a6-93f4-69472d709861" providerId="ADAL" clId="{8E663C0A-06B1-43F1-B7A3-0F365ED9951C}" dt="2023-02-15T00:49:12.149" v="590" actId="1076"/>
          <ac:picMkLst>
            <pc:docMk/>
            <pc:sldMk cId="2667604713" sldId="778"/>
            <ac:picMk id="7" creationId="{5CAA9BD3-DB90-3CF3-D06D-CD767FDBC039}"/>
          </ac:picMkLst>
        </pc:picChg>
      </pc:sldChg>
      <pc:sldChg chg="addSp delSp modSp add mod">
        <pc:chgData name="Jenifer Prince Devaraj" userId="c3fb109c-09d1-42a6-93f4-69472d709861" providerId="ADAL" clId="{8E663C0A-06B1-43F1-B7A3-0F365ED9951C}" dt="2023-02-15T00:51:24.665" v="623" actId="1076"/>
        <pc:sldMkLst>
          <pc:docMk/>
          <pc:sldMk cId="1170116661" sldId="779"/>
        </pc:sldMkLst>
        <pc:spChg chg="mod">
          <ac:chgData name="Jenifer Prince Devaraj" userId="c3fb109c-09d1-42a6-93f4-69472d709861" providerId="ADAL" clId="{8E663C0A-06B1-43F1-B7A3-0F365ED9951C}" dt="2023-02-15T00:51:22.924" v="622" actId="1076"/>
          <ac:spMkLst>
            <pc:docMk/>
            <pc:sldMk cId="1170116661" sldId="779"/>
            <ac:spMk id="6" creationId="{EE13E337-82D5-2C2E-9299-F80770FD90D4}"/>
          </ac:spMkLst>
        </pc:spChg>
        <pc:spChg chg="mod">
          <ac:chgData name="Jenifer Prince Devaraj" userId="c3fb109c-09d1-42a6-93f4-69472d709861" providerId="ADAL" clId="{8E663C0A-06B1-43F1-B7A3-0F365ED9951C}" dt="2023-02-15T00:50:00.614" v="612" actId="14100"/>
          <ac:spMkLst>
            <pc:docMk/>
            <pc:sldMk cId="1170116661" sldId="779"/>
            <ac:spMk id="16" creationId="{BAE0A156-7D83-76D0-3F38-156333046F36}"/>
          </ac:spMkLst>
        </pc:spChg>
        <pc:picChg chg="add del">
          <ac:chgData name="Jenifer Prince Devaraj" userId="c3fb109c-09d1-42a6-93f4-69472d709861" providerId="ADAL" clId="{8E663C0A-06B1-43F1-B7A3-0F365ED9951C}" dt="2023-02-15T00:49:50.612" v="600" actId="22"/>
          <ac:picMkLst>
            <pc:docMk/>
            <pc:sldMk cId="1170116661" sldId="779"/>
            <ac:picMk id="7" creationId="{8535971E-76F2-860D-05CC-ABF6ABB13F8F}"/>
          </ac:picMkLst>
        </pc:picChg>
        <pc:picChg chg="add mod">
          <ac:chgData name="Jenifer Prince Devaraj" userId="c3fb109c-09d1-42a6-93f4-69472d709861" providerId="ADAL" clId="{8E663C0A-06B1-43F1-B7A3-0F365ED9951C}" dt="2023-02-15T00:51:24.665" v="623" actId="1076"/>
          <ac:picMkLst>
            <pc:docMk/>
            <pc:sldMk cId="1170116661" sldId="779"/>
            <ac:picMk id="9" creationId="{D3FE63E0-A6C3-9C82-9DB3-B31A3362F7E5}"/>
          </ac:picMkLst>
        </pc:picChg>
      </pc:sldChg>
      <pc:sldChg chg="delSp modSp add mod">
        <pc:chgData name="Jenifer Prince Devaraj" userId="c3fb109c-09d1-42a6-93f4-69472d709861" providerId="ADAL" clId="{8E663C0A-06B1-43F1-B7A3-0F365ED9951C}" dt="2023-02-15T00:52:33.619" v="635" actId="1076"/>
        <pc:sldMkLst>
          <pc:docMk/>
          <pc:sldMk cId="4221110848" sldId="780"/>
        </pc:sldMkLst>
        <pc:spChg chg="mod">
          <ac:chgData name="Jenifer Prince Devaraj" userId="c3fb109c-09d1-42a6-93f4-69472d709861" providerId="ADAL" clId="{8E663C0A-06B1-43F1-B7A3-0F365ED9951C}" dt="2023-02-15T00:52:33.619" v="635" actId="1076"/>
          <ac:spMkLst>
            <pc:docMk/>
            <pc:sldMk cId="4221110848" sldId="780"/>
            <ac:spMk id="6" creationId="{EE13E337-82D5-2C2E-9299-F80770FD90D4}"/>
          </ac:spMkLst>
        </pc:spChg>
        <pc:picChg chg="del">
          <ac:chgData name="Jenifer Prince Devaraj" userId="c3fb109c-09d1-42a6-93f4-69472d709861" providerId="ADAL" clId="{8E663C0A-06B1-43F1-B7A3-0F365ED9951C}" dt="2023-02-15T00:51:51.811" v="626" actId="478"/>
          <ac:picMkLst>
            <pc:docMk/>
            <pc:sldMk cId="4221110848" sldId="780"/>
            <ac:picMk id="9" creationId="{D3FE63E0-A6C3-9C82-9DB3-B31A3362F7E5}"/>
          </ac:picMkLst>
        </pc:picChg>
      </pc:sldChg>
    </pc:docChg>
  </pc:docChgLst>
  <pc:docChgLst>
    <pc:chgData name="Jenifer Prince Devaraj" userId="c3fb109c-09d1-42a6-93f4-69472d709861" providerId="ADAL" clId="{E30F5820-0277-485D-8D03-AF9645A4387A}"/>
    <pc:docChg chg="undo custSel addSld delSld modSld sldOrd">
      <pc:chgData name="Jenifer Prince Devaraj" userId="c3fb109c-09d1-42a6-93f4-69472d709861" providerId="ADAL" clId="{E30F5820-0277-485D-8D03-AF9645A4387A}" dt="2023-02-15T13:38:44.520" v="578" actId="20577"/>
      <pc:docMkLst>
        <pc:docMk/>
      </pc:docMkLst>
      <pc:sldChg chg="modSp mod">
        <pc:chgData name="Jenifer Prince Devaraj" userId="c3fb109c-09d1-42a6-93f4-69472d709861" providerId="ADAL" clId="{E30F5820-0277-485D-8D03-AF9645A4387A}" dt="2023-02-15T12:27:25.204" v="75" actId="6549"/>
        <pc:sldMkLst>
          <pc:docMk/>
          <pc:sldMk cId="42336024" sldId="758"/>
        </pc:sldMkLst>
        <pc:spChg chg="mod">
          <ac:chgData name="Jenifer Prince Devaraj" userId="c3fb109c-09d1-42a6-93f4-69472d709861" providerId="ADAL" clId="{E30F5820-0277-485D-8D03-AF9645A4387A}" dt="2023-02-15T12:27:25.204" v="75" actId="6549"/>
          <ac:spMkLst>
            <pc:docMk/>
            <pc:sldMk cId="42336024" sldId="758"/>
            <ac:spMk id="7" creationId="{5628992A-D0CE-F2B8-DA0E-DA4E4A11D5BA}"/>
          </ac:spMkLst>
        </pc:spChg>
      </pc:sldChg>
      <pc:sldChg chg="modSp mod">
        <pc:chgData name="Jenifer Prince Devaraj" userId="c3fb109c-09d1-42a6-93f4-69472d709861" providerId="ADAL" clId="{E30F5820-0277-485D-8D03-AF9645A4387A}" dt="2023-02-15T12:31:11.340" v="78" actId="1076"/>
        <pc:sldMkLst>
          <pc:docMk/>
          <pc:sldMk cId="3316573560" sldId="761"/>
        </pc:sldMkLst>
        <pc:spChg chg="mod">
          <ac:chgData name="Jenifer Prince Devaraj" userId="c3fb109c-09d1-42a6-93f4-69472d709861" providerId="ADAL" clId="{E30F5820-0277-485D-8D03-AF9645A4387A}" dt="2023-02-15T12:31:11.340" v="78" actId="1076"/>
          <ac:spMkLst>
            <pc:docMk/>
            <pc:sldMk cId="3316573560" sldId="761"/>
            <ac:spMk id="8" creationId="{71E8A3FC-C122-06EC-04A2-E49B65CD95E3}"/>
          </ac:spMkLst>
        </pc:spChg>
      </pc:sldChg>
      <pc:sldChg chg="addSp delSp modSp mod">
        <pc:chgData name="Jenifer Prince Devaraj" userId="c3fb109c-09d1-42a6-93f4-69472d709861" providerId="ADAL" clId="{E30F5820-0277-485D-8D03-AF9645A4387A}" dt="2023-02-15T12:34:59.905" v="84"/>
        <pc:sldMkLst>
          <pc:docMk/>
          <pc:sldMk cId="253198810" sldId="762"/>
        </pc:sldMkLst>
        <pc:picChg chg="add del mod">
          <ac:chgData name="Jenifer Prince Devaraj" userId="c3fb109c-09d1-42a6-93f4-69472d709861" providerId="ADAL" clId="{E30F5820-0277-485D-8D03-AF9645A4387A}" dt="2023-02-15T12:34:59.905" v="84"/>
          <ac:picMkLst>
            <pc:docMk/>
            <pc:sldMk cId="253198810" sldId="762"/>
            <ac:picMk id="3" creationId="{BDAB7E4D-2400-865B-1655-FE31D13570BD}"/>
          </ac:picMkLst>
        </pc:picChg>
      </pc:sldChg>
      <pc:sldChg chg="modSp">
        <pc:chgData name="Jenifer Prince Devaraj" userId="c3fb109c-09d1-42a6-93f4-69472d709861" providerId="ADAL" clId="{E30F5820-0277-485D-8D03-AF9645A4387A}" dt="2023-02-15T12:50:26.880" v="85" actId="207"/>
        <pc:sldMkLst>
          <pc:docMk/>
          <pc:sldMk cId="2030799890" sldId="764"/>
        </pc:sldMkLst>
        <pc:spChg chg="mod">
          <ac:chgData name="Jenifer Prince Devaraj" userId="c3fb109c-09d1-42a6-93f4-69472d709861" providerId="ADAL" clId="{E30F5820-0277-485D-8D03-AF9645A4387A}" dt="2023-02-15T12:50:26.880" v="85" actId="207"/>
          <ac:spMkLst>
            <pc:docMk/>
            <pc:sldMk cId="2030799890" sldId="764"/>
            <ac:spMk id="6" creationId="{EE13E337-82D5-2C2E-9299-F80770FD90D4}"/>
          </ac:spMkLst>
        </pc:spChg>
      </pc:sldChg>
      <pc:sldChg chg="ord">
        <pc:chgData name="Jenifer Prince Devaraj" userId="c3fb109c-09d1-42a6-93f4-69472d709861" providerId="ADAL" clId="{E30F5820-0277-485D-8D03-AF9645A4387A}" dt="2023-02-15T13:07:23.993" v="237"/>
        <pc:sldMkLst>
          <pc:docMk/>
          <pc:sldMk cId="3557578534" sldId="771"/>
        </pc:sldMkLst>
      </pc:sldChg>
      <pc:sldChg chg="modSp">
        <pc:chgData name="Jenifer Prince Devaraj" userId="c3fb109c-09d1-42a6-93f4-69472d709861" providerId="ADAL" clId="{E30F5820-0277-485D-8D03-AF9645A4387A}" dt="2023-02-15T13:15:36.241" v="503" actId="207"/>
        <pc:sldMkLst>
          <pc:docMk/>
          <pc:sldMk cId="2974918781" sldId="772"/>
        </pc:sldMkLst>
        <pc:spChg chg="mod">
          <ac:chgData name="Jenifer Prince Devaraj" userId="c3fb109c-09d1-42a6-93f4-69472d709861" providerId="ADAL" clId="{E30F5820-0277-485D-8D03-AF9645A4387A}" dt="2023-02-15T13:15:36.241" v="503" actId="207"/>
          <ac:spMkLst>
            <pc:docMk/>
            <pc:sldMk cId="2974918781" sldId="772"/>
            <ac:spMk id="6" creationId="{EE13E337-82D5-2C2E-9299-F80770FD90D4}"/>
          </ac:spMkLst>
        </pc:spChg>
      </pc:sldChg>
      <pc:sldChg chg="modSp mod">
        <pc:chgData name="Jenifer Prince Devaraj" userId="c3fb109c-09d1-42a6-93f4-69472d709861" providerId="ADAL" clId="{E30F5820-0277-485D-8D03-AF9645A4387A}" dt="2023-02-15T13:30:07.923" v="544" actId="20577"/>
        <pc:sldMkLst>
          <pc:docMk/>
          <pc:sldMk cId="2239803020" sldId="774"/>
        </pc:sldMkLst>
        <pc:spChg chg="mod">
          <ac:chgData name="Jenifer Prince Devaraj" userId="c3fb109c-09d1-42a6-93f4-69472d709861" providerId="ADAL" clId="{E30F5820-0277-485D-8D03-AF9645A4387A}" dt="2023-02-15T13:30:07.923" v="544" actId="20577"/>
          <ac:spMkLst>
            <pc:docMk/>
            <pc:sldMk cId="2239803020" sldId="774"/>
            <ac:spMk id="6" creationId="{EE13E337-82D5-2C2E-9299-F80770FD90D4}"/>
          </ac:spMkLst>
        </pc:spChg>
      </pc:sldChg>
      <pc:sldChg chg="modSp mod">
        <pc:chgData name="Jenifer Prince Devaraj" userId="c3fb109c-09d1-42a6-93f4-69472d709861" providerId="ADAL" clId="{E30F5820-0277-485D-8D03-AF9645A4387A}" dt="2023-02-15T13:30:04.883" v="541" actId="6549"/>
        <pc:sldMkLst>
          <pc:docMk/>
          <pc:sldMk cId="934368404" sldId="776"/>
        </pc:sldMkLst>
        <pc:spChg chg="mod">
          <ac:chgData name="Jenifer Prince Devaraj" userId="c3fb109c-09d1-42a6-93f4-69472d709861" providerId="ADAL" clId="{E30F5820-0277-485D-8D03-AF9645A4387A}" dt="2023-02-15T13:30:04.883" v="541" actId="6549"/>
          <ac:spMkLst>
            <pc:docMk/>
            <pc:sldMk cId="934368404" sldId="776"/>
            <ac:spMk id="6" creationId="{EE13E337-82D5-2C2E-9299-F80770FD90D4}"/>
          </ac:spMkLst>
        </pc:spChg>
      </pc:sldChg>
      <pc:sldChg chg="modSp mod">
        <pc:chgData name="Jenifer Prince Devaraj" userId="c3fb109c-09d1-42a6-93f4-69472d709861" providerId="ADAL" clId="{E30F5820-0277-485D-8D03-AF9645A4387A}" dt="2023-02-15T13:37:55.649" v="573" actId="20577"/>
        <pc:sldMkLst>
          <pc:docMk/>
          <pc:sldMk cId="1419858031" sldId="777"/>
        </pc:sldMkLst>
        <pc:spChg chg="mod">
          <ac:chgData name="Jenifer Prince Devaraj" userId="c3fb109c-09d1-42a6-93f4-69472d709861" providerId="ADAL" clId="{E30F5820-0277-485D-8D03-AF9645A4387A}" dt="2023-02-15T13:37:55.649" v="573" actId="20577"/>
          <ac:spMkLst>
            <pc:docMk/>
            <pc:sldMk cId="1419858031" sldId="777"/>
            <ac:spMk id="6" creationId="{EE13E337-82D5-2C2E-9299-F80770FD90D4}"/>
          </ac:spMkLst>
        </pc:spChg>
      </pc:sldChg>
      <pc:sldChg chg="modSp mod">
        <pc:chgData name="Jenifer Prince Devaraj" userId="c3fb109c-09d1-42a6-93f4-69472d709861" providerId="ADAL" clId="{E30F5820-0277-485D-8D03-AF9645A4387A}" dt="2023-02-15T13:32:02.214" v="546" actId="20577"/>
        <pc:sldMkLst>
          <pc:docMk/>
          <pc:sldMk cId="2667604713" sldId="778"/>
        </pc:sldMkLst>
        <pc:spChg chg="mod">
          <ac:chgData name="Jenifer Prince Devaraj" userId="c3fb109c-09d1-42a6-93f4-69472d709861" providerId="ADAL" clId="{E30F5820-0277-485D-8D03-AF9645A4387A}" dt="2023-02-15T13:32:02.214" v="546" actId="20577"/>
          <ac:spMkLst>
            <pc:docMk/>
            <pc:sldMk cId="2667604713" sldId="778"/>
            <ac:spMk id="6" creationId="{EE13E337-82D5-2C2E-9299-F80770FD90D4}"/>
          </ac:spMkLst>
        </pc:spChg>
      </pc:sldChg>
      <pc:sldChg chg="modSp mod">
        <pc:chgData name="Jenifer Prince Devaraj" userId="c3fb109c-09d1-42a6-93f4-69472d709861" providerId="ADAL" clId="{E30F5820-0277-485D-8D03-AF9645A4387A}" dt="2023-02-15T13:38:44.520" v="578" actId="20577"/>
        <pc:sldMkLst>
          <pc:docMk/>
          <pc:sldMk cId="1170116661" sldId="779"/>
        </pc:sldMkLst>
        <pc:spChg chg="mod">
          <ac:chgData name="Jenifer Prince Devaraj" userId="c3fb109c-09d1-42a6-93f4-69472d709861" providerId="ADAL" clId="{E30F5820-0277-485D-8D03-AF9645A4387A}" dt="2023-02-15T13:38:44.520" v="578" actId="20577"/>
          <ac:spMkLst>
            <pc:docMk/>
            <pc:sldMk cId="1170116661" sldId="779"/>
            <ac:spMk id="6" creationId="{EE13E337-82D5-2C2E-9299-F80770FD90D4}"/>
          </ac:spMkLst>
        </pc:spChg>
      </pc:sldChg>
      <pc:sldChg chg="add del">
        <pc:chgData name="Jenifer Prince Devaraj" userId="c3fb109c-09d1-42a6-93f4-69472d709861" providerId="ADAL" clId="{E30F5820-0277-485D-8D03-AF9645A4387A}" dt="2023-02-15T13:35:35.929" v="571" actId="47"/>
        <pc:sldMkLst>
          <pc:docMk/>
          <pc:sldMk cId="4221110848" sldId="780"/>
        </pc:sldMkLst>
      </pc:sldChg>
      <pc:sldChg chg="modSp mod">
        <pc:chgData name="Jenifer Prince Devaraj" userId="c3fb109c-09d1-42a6-93f4-69472d709861" providerId="ADAL" clId="{E30F5820-0277-485D-8D03-AF9645A4387A}" dt="2023-02-15T12:18:02.773" v="0" actId="2711"/>
        <pc:sldMkLst>
          <pc:docMk/>
          <pc:sldMk cId="3973763390" sldId="783"/>
        </pc:sldMkLst>
        <pc:spChg chg="mod">
          <ac:chgData name="Jenifer Prince Devaraj" userId="c3fb109c-09d1-42a6-93f4-69472d709861" providerId="ADAL" clId="{E30F5820-0277-485D-8D03-AF9645A4387A}" dt="2023-02-15T12:18:02.773" v="0" actId="2711"/>
          <ac:spMkLst>
            <pc:docMk/>
            <pc:sldMk cId="3973763390" sldId="783"/>
            <ac:spMk id="6" creationId="{9444B9FD-24D8-A0F2-DF7B-FFCA99FB1DB5}"/>
          </ac:spMkLst>
        </pc:spChg>
      </pc:sldChg>
      <pc:sldChg chg="addSp delSp modSp add mod">
        <pc:chgData name="Jenifer Prince Devaraj" userId="c3fb109c-09d1-42a6-93f4-69472d709861" providerId="ADAL" clId="{E30F5820-0277-485D-8D03-AF9645A4387A}" dt="2023-02-15T12:21:47.445" v="31" actId="1076"/>
        <pc:sldMkLst>
          <pc:docMk/>
          <pc:sldMk cId="3265464205" sldId="784"/>
        </pc:sldMkLst>
        <pc:spChg chg="mod">
          <ac:chgData name="Jenifer Prince Devaraj" userId="c3fb109c-09d1-42a6-93f4-69472d709861" providerId="ADAL" clId="{E30F5820-0277-485D-8D03-AF9645A4387A}" dt="2023-02-15T12:21:06.072" v="25" actId="20577"/>
          <ac:spMkLst>
            <pc:docMk/>
            <pc:sldMk cId="3265464205" sldId="784"/>
            <ac:spMk id="6" creationId="{9444B9FD-24D8-A0F2-DF7B-FFCA99FB1DB5}"/>
          </ac:spMkLst>
        </pc:spChg>
        <pc:spChg chg="mod">
          <ac:chgData name="Jenifer Prince Devaraj" userId="c3fb109c-09d1-42a6-93f4-69472d709861" providerId="ADAL" clId="{E30F5820-0277-485D-8D03-AF9645A4387A}" dt="2023-02-15T12:19:41.352" v="11" actId="20577"/>
          <ac:spMkLst>
            <pc:docMk/>
            <pc:sldMk cId="3265464205" sldId="784"/>
            <ac:spMk id="16" creationId="{BAE0A156-7D83-76D0-3F38-156333046F36}"/>
          </ac:spMkLst>
        </pc:spChg>
        <pc:picChg chg="del">
          <ac:chgData name="Jenifer Prince Devaraj" userId="c3fb109c-09d1-42a6-93f4-69472d709861" providerId="ADAL" clId="{E30F5820-0277-485D-8D03-AF9645A4387A}" dt="2023-02-15T12:21:16.007" v="26" actId="478"/>
          <ac:picMkLst>
            <pc:docMk/>
            <pc:sldMk cId="3265464205" sldId="784"/>
            <ac:picMk id="3" creationId="{FE97E141-F94A-4F9C-DEC2-D0DC05E0889F}"/>
          </ac:picMkLst>
        </pc:picChg>
        <pc:picChg chg="del">
          <ac:chgData name="Jenifer Prince Devaraj" userId="c3fb109c-09d1-42a6-93f4-69472d709861" providerId="ADAL" clId="{E30F5820-0277-485D-8D03-AF9645A4387A}" dt="2023-02-15T12:20:46.288" v="21" actId="478"/>
          <ac:picMkLst>
            <pc:docMk/>
            <pc:sldMk cId="3265464205" sldId="784"/>
            <ac:picMk id="7" creationId="{A48A14C7-72A5-DB81-D25D-BCEA540061F0}"/>
          </ac:picMkLst>
        </pc:picChg>
        <pc:picChg chg="add mod">
          <ac:chgData name="Jenifer Prince Devaraj" userId="c3fb109c-09d1-42a6-93f4-69472d709861" providerId="ADAL" clId="{E30F5820-0277-485D-8D03-AF9645A4387A}" dt="2023-02-15T12:21:47.445" v="31" actId="1076"/>
          <ac:picMkLst>
            <pc:docMk/>
            <pc:sldMk cId="3265464205" sldId="784"/>
            <ac:picMk id="9" creationId="{82EC9A5C-5CA1-AB62-B992-94125B9AE40C}"/>
          </ac:picMkLst>
        </pc:picChg>
      </pc:sldChg>
      <pc:sldChg chg="addSp delSp modSp add mod">
        <pc:chgData name="Jenifer Prince Devaraj" userId="c3fb109c-09d1-42a6-93f4-69472d709861" providerId="ADAL" clId="{E30F5820-0277-485D-8D03-AF9645A4387A}" dt="2023-02-15T12:24:10.923" v="53" actId="1076"/>
        <pc:sldMkLst>
          <pc:docMk/>
          <pc:sldMk cId="3050997376" sldId="785"/>
        </pc:sldMkLst>
        <pc:spChg chg="mod">
          <ac:chgData name="Jenifer Prince Devaraj" userId="c3fb109c-09d1-42a6-93f4-69472d709861" providerId="ADAL" clId="{E30F5820-0277-485D-8D03-AF9645A4387A}" dt="2023-02-15T12:24:07.308" v="52" actId="20577"/>
          <ac:spMkLst>
            <pc:docMk/>
            <pc:sldMk cId="3050997376" sldId="785"/>
            <ac:spMk id="6" creationId="{9444B9FD-24D8-A0F2-DF7B-FFCA99FB1DB5}"/>
          </ac:spMkLst>
        </pc:spChg>
        <pc:spChg chg="mod">
          <ac:chgData name="Jenifer Prince Devaraj" userId="c3fb109c-09d1-42a6-93f4-69472d709861" providerId="ADAL" clId="{E30F5820-0277-485D-8D03-AF9645A4387A}" dt="2023-02-15T12:23:27.133" v="45" actId="20577"/>
          <ac:spMkLst>
            <pc:docMk/>
            <pc:sldMk cId="3050997376" sldId="785"/>
            <ac:spMk id="16" creationId="{BAE0A156-7D83-76D0-3F38-156333046F36}"/>
          </ac:spMkLst>
        </pc:spChg>
        <pc:picChg chg="add mod">
          <ac:chgData name="Jenifer Prince Devaraj" userId="c3fb109c-09d1-42a6-93f4-69472d709861" providerId="ADAL" clId="{E30F5820-0277-485D-8D03-AF9645A4387A}" dt="2023-02-15T12:24:10.923" v="53" actId="1076"/>
          <ac:picMkLst>
            <pc:docMk/>
            <pc:sldMk cId="3050997376" sldId="785"/>
            <ac:picMk id="7" creationId="{E819E169-FBF6-02E1-B716-07DBD36CAAC1}"/>
          </ac:picMkLst>
        </pc:picChg>
        <pc:picChg chg="del">
          <ac:chgData name="Jenifer Prince Devaraj" userId="c3fb109c-09d1-42a6-93f4-69472d709861" providerId="ADAL" clId="{E30F5820-0277-485D-8D03-AF9645A4387A}" dt="2023-02-15T12:23:51.891" v="47" actId="478"/>
          <ac:picMkLst>
            <pc:docMk/>
            <pc:sldMk cId="3050997376" sldId="785"/>
            <ac:picMk id="9" creationId="{82EC9A5C-5CA1-AB62-B992-94125B9AE40C}"/>
          </ac:picMkLst>
        </pc:picChg>
      </pc:sldChg>
      <pc:sldChg chg="add del">
        <pc:chgData name="Jenifer Prince Devaraj" userId="c3fb109c-09d1-42a6-93f4-69472d709861" providerId="ADAL" clId="{E30F5820-0277-485D-8D03-AF9645A4387A}" dt="2023-02-15T12:26:12.947" v="72" actId="47"/>
        <pc:sldMkLst>
          <pc:docMk/>
          <pc:sldMk cId="72081233" sldId="786"/>
        </pc:sldMkLst>
      </pc:sldChg>
      <pc:sldChg chg="addSp delSp modSp add mod">
        <pc:chgData name="Jenifer Prince Devaraj" userId="c3fb109c-09d1-42a6-93f4-69472d709861" providerId="ADAL" clId="{E30F5820-0277-485D-8D03-AF9645A4387A}" dt="2023-02-15T12:25:57.039" v="71" actId="14100"/>
        <pc:sldMkLst>
          <pc:docMk/>
          <pc:sldMk cId="2284503180" sldId="787"/>
        </pc:sldMkLst>
        <pc:spChg chg="mod">
          <ac:chgData name="Jenifer Prince Devaraj" userId="c3fb109c-09d1-42a6-93f4-69472d709861" providerId="ADAL" clId="{E30F5820-0277-485D-8D03-AF9645A4387A}" dt="2023-02-15T12:25:57.039" v="71" actId="14100"/>
          <ac:spMkLst>
            <pc:docMk/>
            <pc:sldMk cId="2284503180" sldId="787"/>
            <ac:spMk id="6" creationId="{9444B9FD-24D8-A0F2-DF7B-FFCA99FB1DB5}"/>
          </ac:spMkLst>
        </pc:spChg>
        <pc:spChg chg="mod">
          <ac:chgData name="Jenifer Prince Devaraj" userId="c3fb109c-09d1-42a6-93f4-69472d709861" providerId="ADAL" clId="{E30F5820-0277-485D-8D03-AF9645A4387A}" dt="2023-02-15T12:24:19.331" v="56" actId="20577"/>
          <ac:spMkLst>
            <pc:docMk/>
            <pc:sldMk cId="2284503180" sldId="787"/>
            <ac:spMk id="16" creationId="{BAE0A156-7D83-76D0-3F38-156333046F36}"/>
          </ac:spMkLst>
        </pc:spChg>
        <pc:picChg chg="del">
          <ac:chgData name="Jenifer Prince Devaraj" userId="c3fb109c-09d1-42a6-93f4-69472d709861" providerId="ADAL" clId="{E30F5820-0277-485D-8D03-AF9645A4387A}" dt="2023-02-15T12:25:02.050" v="60" actId="478"/>
          <ac:picMkLst>
            <pc:docMk/>
            <pc:sldMk cId="2284503180" sldId="787"/>
            <ac:picMk id="7" creationId="{E819E169-FBF6-02E1-B716-07DBD36CAAC1}"/>
          </ac:picMkLst>
        </pc:picChg>
        <pc:picChg chg="add mod">
          <ac:chgData name="Jenifer Prince Devaraj" userId="c3fb109c-09d1-42a6-93f4-69472d709861" providerId="ADAL" clId="{E30F5820-0277-485D-8D03-AF9645A4387A}" dt="2023-02-15T12:25:56.692" v="70" actId="1076"/>
          <ac:picMkLst>
            <pc:docMk/>
            <pc:sldMk cId="2284503180" sldId="787"/>
            <ac:picMk id="8" creationId="{925D37F5-6DA4-BF74-4190-A0B4C8A269D3}"/>
          </ac:picMkLst>
        </pc:picChg>
        <pc:picChg chg="add del">
          <ac:chgData name="Jenifer Prince Devaraj" userId="c3fb109c-09d1-42a6-93f4-69472d709861" providerId="ADAL" clId="{E30F5820-0277-485D-8D03-AF9645A4387A}" dt="2023-02-15T12:25:35.427" v="65" actId="22"/>
          <ac:picMkLst>
            <pc:docMk/>
            <pc:sldMk cId="2284503180" sldId="787"/>
            <ac:picMk id="10" creationId="{98F9E1E0-D74A-5E39-D903-3DC408C28C10}"/>
          </ac:picMkLst>
        </pc:picChg>
        <pc:picChg chg="add mod">
          <ac:chgData name="Jenifer Prince Devaraj" userId="c3fb109c-09d1-42a6-93f4-69472d709861" providerId="ADAL" clId="{E30F5820-0277-485D-8D03-AF9645A4387A}" dt="2023-02-15T12:25:49.732" v="67" actId="1076"/>
          <ac:picMkLst>
            <pc:docMk/>
            <pc:sldMk cId="2284503180" sldId="787"/>
            <ac:picMk id="12" creationId="{3648437B-0AAA-3B17-4E0C-B204EBF64182}"/>
          </ac:picMkLst>
        </pc:picChg>
      </pc:sldChg>
      <pc:sldChg chg="addSp delSp modSp add mod">
        <pc:chgData name="Jenifer Prince Devaraj" userId="c3fb109c-09d1-42a6-93f4-69472d709861" providerId="ADAL" clId="{E30F5820-0277-485D-8D03-AF9645A4387A}" dt="2023-02-15T13:14:56.812" v="502" actId="1076"/>
        <pc:sldMkLst>
          <pc:docMk/>
          <pc:sldMk cId="2722283169" sldId="788"/>
        </pc:sldMkLst>
        <pc:spChg chg="del">
          <ac:chgData name="Jenifer Prince Devaraj" userId="c3fb109c-09d1-42a6-93f4-69472d709861" providerId="ADAL" clId="{E30F5820-0277-485D-8D03-AF9645A4387A}" dt="2023-02-15T13:00:05.099" v="87" actId="478"/>
          <ac:spMkLst>
            <pc:docMk/>
            <pc:sldMk cId="2722283169" sldId="788"/>
            <ac:spMk id="6" creationId="{EE13E337-82D5-2C2E-9299-F80770FD90D4}"/>
          </ac:spMkLst>
        </pc:spChg>
        <pc:spChg chg="add del mod">
          <ac:chgData name="Jenifer Prince Devaraj" userId="c3fb109c-09d1-42a6-93f4-69472d709861" providerId="ADAL" clId="{E30F5820-0277-485D-8D03-AF9645A4387A}" dt="2023-02-15T13:03:52.775" v="145" actId="478"/>
          <ac:spMkLst>
            <pc:docMk/>
            <pc:sldMk cId="2722283169" sldId="788"/>
            <ac:spMk id="8" creationId="{3878F83A-9EB6-BA5C-9EC5-21C2592AA2AC}"/>
          </ac:spMkLst>
        </pc:spChg>
        <pc:spChg chg="add del mod">
          <ac:chgData name="Jenifer Prince Devaraj" userId="c3fb109c-09d1-42a6-93f4-69472d709861" providerId="ADAL" clId="{E30F5820-0277-485D-8D03-AF9645A4387A}" dt="2023-02-15T13:03:48.465" v="142" actId="478"/>
          <ac:spMkLst>
            <pc:docMk/>
            <pc:sldMk cId="2722283169" sldId="788"/>
            <ac:spMk id="9" creationId="{8A4F41C0-56CA-79C5-952F-B4B88DF76524}"/>
          </ac:spMkLst>
        </pc:spChg>
        <pc:spChg chg="add del mod">
          <ac:chgData name="Jenifer Prince Devaraj" userId="c3fb109c-09d1-42a6-93f4-69472d709861" providerId="ADAL" clId="{E30F5820-0277-485D-8D03-AF9645A4387A}" dt="2023-02-15T13:03:50.568" v="144" actId="478"/>
          <ac:spMkLst>
            <pc:docMk/>
            <pc:sldMk cId="2722283169" sldId="788"/>
            <ac:spMk id="10" creationId="{D428A838-B094-E60D-5BF6-2E058BE926C1}"/>
          </ac:spMkLst>
        </pc:spChg>
        <pc:spChg chg="del">
          <ac:chgData name="Jenifer Prince Devaraj" userId="c3fb109c-09d1-42a6-93f4-69472d709861" providerId="ADAL" clId="{E30F5820-0277-485D-8D03-AF9645A4387A}" dt="2023-02-15T13:00:07.836" v="88" actId="478"/>
          <ac:spMkLst>
            <pc:docMk/>
            <pc:sldMk cId="2722283169" sldId="788"/>
            <ac:spMk id="16" creationId="{BAE0A156-7D83-76D0-3F38-156333046F36}"/>
          </ac:spMkLst>
        </pc:spChg>
        <pc:spChg chg="add mod">
          <ac:chgData name="Jenifer Prince Devaraj" userId="c3fb109c-09d1-42a6-93f4-69472d709861" providerId="ADAL" clId="{E30F5820-0277-485D-8D03-AF9645A4387A}" dt="2023-02-15T13:09:27.914" v="299" actId="20577"/>
          <ac:spMkLst>
            <pc:docMk/>
            <pc:sldMk cId="2722283169" sldId="788"/>
            <ac:spMk id="27" creationId="{A4F54EE3-6BED-CDAB-5BD7-BE8BFE4CEFB3}"/>
          </ac:spMkLst>
        </pc:spChg>
        <pc:spChg chg="add mod">
          <ac:chgData name="Jenifer Prince Devaraj" userId="c3fb109c-09d1-42a6-93f4-69472d709861" providerId="ADAL" clId="{E30F5820-0277-485D-8D03-AF9645A4387A}" dt="2023-02-15T13:09:53.754" v="339" actId="14100"/>
          <ac:spMkLst>
            <pc:docMk/>
            <pc:sldMk cId="2722283169" sldId="788"/>
            <ac:spMk id="29" creationId="{83617B25-1BE2-41E6-F84A-9DADD377A824}"/>
          </ac:spMkLst>
        </pc:spChg>
        <pc:spChg chg="add mod">
          <ac:chgData name="Jenifer Prince Devaraj" userId="c3fb109c-09d1-42a6-93f4-69472d709861" providerId="ADAL" clId="{E30F5820-0277-485D-8D03-AF9645A4387A}" dt="2023-02-15T13:10:24.329" v="399" actId="1076"/>
          <ac:spMkLst>
            <pc:docMk/>
            <pc:sldMk cId="2722283169" sldId="788"/>
            <ac:spMk id="34" creationId="{9AB8FDD0-1CA5-599B-FF4A-05C79098B09F}"/>
          </ac:spMkLst>
        </pc:spChg>
        <pc:spChg chg="add">
          <ac:chgData name="Jenifer Prince Devaraj" userId="c3fb109c-09d1-42a6-93f4-69472d709861" providerId="ADAL" clId="{E30F5820-0277-485D-8D03-AF9645A4387A}" dt="2023-02-15T13:10:47.963" v="403" actId="11529"/>
          <ac:spMkLst>
            <pc:docMk/>
            <pc:sldMk cId="2722283169" sldId="788"/>
            <ac:spMk id="37" creationId="{B638B840-9AE2-A044-BFB8-2A842FCD4D4C}"/>
          </ac:spMkLst>
        </pc:spChg>
        <pc:picChg chg="add del mod">
          <ac:chgData name="Jenifer Prince Devaraj" userId="c3fb109c-09d1-42a6-93f4-69472d709861" providerId="ADAL" clId="{E30F5820-0277-485D-8D03-AF9645A4387A}" dt="2023-02-15T13:14:01.438" v="486" actId="478"/>
          <ac:picMkLst>
            <pc:docMk/>
            <pc:sldMk cId="2722283169" sldId="788"/>
            <ac:picMk id="3" creationId="{8A9FDACE-5837-8193-EA5F-0626288911DA}"/>
          </ac:picMkLst>
        </pc:picChg>
        <pc:picChg chg="add del mod">
          <ac:chgData name="Jenifer Prince Devaraj" userId="c3fb109c-09d1-42a6-93f4-69472d709861" providerId="ADAL" clId="{E30F5820-0277-485D-8D03-AF9645A4387A}" dt="2023-02-15T13:13:10.430" v="481" actId="478"/>
          <ac:picMkLst>
            <pc:docMk/>
            <pc:sldMk cId="2722283169" sldId="788"/>
            <ac:picMk id="7" creationId="{F16DDCC3-C2DF-8E8E-B58F-308F52BB9FE8}"/>
          </ac:picMkLst>
        </pc:picChg>
        <pc:picChg chg="add del mod">
          <ac:chgData name="Jenifer Prince Devaraj" userId="c3fb109c-09d1-42a6-93f4-69472d709861" providerId="ADAL" clId="{E30F5820-0277-485D-8D03-AF9645A4387A}" dt="2023-02-15T13:11:04.889" v="407" actId="478"/>
          <ac:picMkLst>
            <pc:docMk/>
            <pc:sldMk cId="2722283169" sldId="788"/>
            <ac:picMk id="30" creationId="{9ABB60E9-328E-3481-6102-AF8681E0806B}"/>
          </ac:picMkLst>
        </pc:picChg>
        <pc:picChg chg="add del mod">
          <ac:chgData name="Jenifer Prince Devaraj" userId="c3fb109c-09d1-42a6-93f4-69472d709861" providerId="ADAL" clId="{E30F5820-0277-485D-8D03-AF9645A4387A}" dt="2023-02-15T13:14:41.869" v="495" actId="478"/>
          <ac:picMkLst>
            <pc:docMk/>
            <pc:sldMk cId="2722283169" sldId="788"/>
            <ac:picMk id="39" creationId="{A48DCAA8-3061-CE9A-CCFD-64174BBC909D}"/>
          </ac:picMkLst>
        </pc:picChg>
        <pc:picChg chg="add mod">
          <ac:chgData name="Jenifer Prince Devaraj" userId="c3fb109c-09d1-42a6-93f4-69472d709861" providerId="ADAL" clId="{E30F5820-0277-485D-8D03-AF9645A4387A}" dt="2023-02-15T13:14:17.085" v="494" actId="1076"/>
          <ac:picMkLst>
            <pc:docMk/>
            <pc:sldMk cId="2722283169" sldId="788"/>
            <ac:picMk id="50" creationId="{C17316B2-A554-97FB-ED3F-05E5C0734159}"/>
          </ac:picMkLst>
        </pc:picChg>
        <pc:picChg chg="add mod">
          <ac:chgData name="Jenifer Prince Devaraj" userId="c3fb109c-09d1-42a6-93f4-69472d709861" providerId="ADAL" clId="{E30F5820-0277-485D-8D03-AF9645A4387A}" dt="2023-02-15T13:14:13.261" v="492" actId="1076"/>
          <ac:picMkLst>
            <pc:docMk/>
            <pc:sldMk cId="2722283169" sldId="788"/>
            <ac:picMk id="52" creationId="{EF6CD685-F8BB-2F44-527C-A416B7937E71}"/>
          </ac:picMkLst>
        </pc:picChg>
        <pc:picChg chg="add mod">
          <ac:chgData name="Jenifer Prince Devaraj" userId="c3fb109c-09d1-42a6-93f4-69472d709861" providerId="ADAL" clId="{E30F5820-0277-485D-8D03-AF9645A4387A}" dt="2023-02-15T13:14:56.812" v="502" actId="1076"/>
          <ac:picMkLst>
            <pc:docMk/>
            <pc:sldMk cId="2722283169" sldId="788"/>
            <ac:picMk id="54" creationId="{37BF4033-1529-7E6F-2B7C-9C70DB4A31B1}"/>
          </ac:picMkLst>
        </pc:picChg>
        <pc:cxnChg chg="add del mod">
          <ac:chgData name="Jenifer Prince Devaraj" userId="c3fb109c-09d1-42a6-93f4-69472d709861" providerId="ADAL" clId="{E30F5820-0277-485D-8D03-AF9645A4387A}" dt="2023-02-15T13:14:03.526" v="487" actId="478"/>
          <ac:cxnSpMkLst>
            <pc:docMk/>
            <pc:sldMk cId="2722283169" sldId="788"/>
            <ac:cxnSpMk id="12" creationId="{8501760D-AD98-1B55-B92A-80EA8D41FD2A}"/>
          </ac:cxnSpMkLst>
        </pc:cxnChg>
        <pc:cxnChg chg="add del mod">
          <ac:chgData name="Jenifer Prince Devaraj" userId="c3fb109c-09d1-42a6-93f4-69472d709861" providerId="ADAL" clId="{E30F5820-0277-485D-8D03-AF9645A4387A}" dt="2023-02-15T13:14:05.846" v="488" actId="478"/>
          <ac:cxnSpMkLst>
            <pc:docMk/>
            <pc:sldMk cId="2722283169" sldId="788"/>
            <ac:cxnSpMk id="13" creationId="{8322E252-4063-1493-80CE-083C3656DB9B}"/>
          </ac:cxnSpMkLst>
        </pc:cxnChg>
        <pc:cxnChg chg="add del mod">
          <ac:chgData name="Jenifer Prince Devaraj" userId="c3fb109c-09d1-42a6-93f4-69472d709861" providerId="ADAL" clId="{E30F5820-0277-485D-8D03-AF9645A4387A}" dt="2023-02-15T13:14:08.173" v="489" actId="478"/>
          <ac:cxnSpMkLst>
            <pc:docMk/>
            <pc:sldMk cId="2722283169" sldId="788"/>
            <ac:cxnSpMk id="15" creationId="{62D4A31F-984A-67F5-8CEC-597EAF82A94D}"/>
          </ac:cxnSpMkLst>
        </pc:cxnChg>
        <pc:cxnChg chg="add del mod">
          <ac:chgData name="Jenifer Prince Devaraj" userId="c3fb109c-09d1-42a6-93f4-69472d709861" providerId="ADAL" clId="{E30F5820-0277-485D-8D03-AF9645A4387A}" dt="2023-02-15T13:13:15.383" v="482" actId="478"/>
          <ac:cxnSpMkLst>
            <pc:docMk/>
            <pc:sldMk cId="2722283169" sldId="788"/>
            <ac:cxnSpMk id="17" creationId="{C4865CDE-C1F2-4E55-C8CC-48285EAEB5B4}"/>
          </ac:cxnSpMkLst>
        </pc:cxnChg>
        <pc:cxnChg chg="add del mod">
          <ac:chgData name="Jenifer Prince Devaraj" userId="c3fb109c-09d1-42a6-93f4-69472d709861" providerId="ADAL" clId="{E30F5820-0277-485D-8D03-AF9645A4387A}" dt="2023-02-15T13:13:15.383" v="482" actId="478"/>
          <ac:cxnSpMkLst>
            <pc:docMk/>
            <pc:sldMk cId="2722283169" sldId="788"/>
            <ac:cxnSpMk id="20" creationId="{9BB7C061-9766-B5E5-E013-0B7F41F7DD04}"/>
          </ac:cxnSpMkLst>
        </pc:cxnChg>
        <pc:cxnChg chg="add del mod">
          <ac:chgData name="Jenifer Prince Devaraj" userId="c3fb109c-09d1-42a6-93f4-69472d709861" providerId="ADAL" clId="{E30F5820-0277-485D-8D03-AF9645A4387A}" dt="2023-02-15T13:13:15.383" v="482" actId="478"/>
          <ac:cxnSpMkLst>
            <pc:docMk/>
            <pc:sldMk cId="2722283169" sldId="788"/>
            <ac:cxnSpMk id="22" creationId="{1FA4A5DC-243A-2EAB-646C-8A1D59C5B66A}"/>
          </ac:cxnSpMkLst>
        </pc:cxnChg>
        <pc:cxnChg chg="add del mod">
          <ac:chgData name="Jenifer Prince Devaraj" userId="c3fb109c-09d1-42a6-93f4-69472d709861" providerId="ADAL" clId="{E30F5820-0277-485D-8D03-AF9645A4387A}" dt="2023-02-15T13:13:15.383" v="482" actId="478"/>
          <ac:cxnSpMkLst>
            <pc:docMk/>
            <pc:sldMk cId="2722283169" sldId="788"/>
            <ac:cxnSpMk id="24" creationId="{2EC5E7CC-D8F9-3575-EFC8-24153D19D5AD}"/>
          </ac:cxnSpMkLst>
        </pc:cxnChg>
        <pc:cxnChg chg="add del mod">
          <ac:chgData name="Jenifer Prince Devaraj" userId="c3fb109c-09d1-42a6-93f4-69472d709861" providerId="ADAL" clId="{E30F5820-0277-485D-8D03-AF9645A4387A}" dt="2023-02-15T13:09:15.647" v="290"/>
          <ac:cxnSpMkLst>
            <pc:docMk/>
            <pc:sldMk cId="2722283169" sldId="788"/>
            <ac:cxnSpMk id="28" creationId="{962F0760-CBA9-A9D9-F1B4-1A1DF49C1628}"/>
          </ac:cxnSpMkLst>
        </pc:cxnChg>
        <pc:cxnChg chg="add del mod">
          <ac:chgData name="Jenifer Prince Devaraj" userId="c3fb109c-09d1-42a6-93f4-69472d709861" providerId="ADAL" clId="{E30F5820-0277-485D-8D03-AF9645A4387A}" dt="2023-02-15T13:11:45.656" v="418" actId="21"/>
          <ac:cxnSpMkLst>
            <pc:docMk/>
            <pc:sldMk cId="2722283169" sldId="788"/>
            <ac:cxnSpMk id="31" creationId="{D97D22F6-53E0-B4B2-765D-E217F3829D72}"/>
          </ac:cxnSpMkLst>
        </pc:cxnChg>
        <pc:cxnChg chg="add del mod">
          <ac:chgData name="Jenifer Prince Devaraj" userId="c3fb109c-09d1-42a6-93f4-69472d709861" providerId="ADAL" clId="{E30F5820-0277-485D-8D03-AF9645A4387A}" dt="2023-02-15T13:11:06.921" v="408" actId="478"/>
          <ac:cxnSpMkLst>
            <pc:docMk/>
            <pc:sldMk cId="2722283169" sldId="788"/>
            <ac:cxnSpMk id="32" creationId="{2AFAE992-CD8F-DC43-0752-E948F6F49569}"/>
          </ac:cxnSpMkLst>
        </pc:cxnChg>
        <pc:cxnChg chg="add del mod">
          <ac:chgData name="Jenifer Prince Devaraj" userId="c3fb109c-09d1-42a6-93f4-69472d709861" providerId="ADAL" clId="{E30F5820-0277-485D-8D03-AF9645A4387A}" dt="2023-02-15T13:10:54.973" v="404" actId="21"/>
          <ac:cxnSpMkLst>
            <pc:docMk/>
            <pc:sldMk cId="2722283169" sldId="788"/>
            <ac:cxnSpMk id="33" creationId="{C5A00B1A-3746-003D-A310-622ACB824315}"/>
          </ac:cxnSpMkLst>
        </pc:cxnChg>
        <pc:cxnChg chg="add del">
          <ac:chgData name="Jenifer Prince Devaraj" userId="c3fb109c-09d1-42a6-93f4-69472d709861" providerId="ADAL" clId="{E30F5820-0277-485D-8D03-AF9645A4387A}" dt="2023-02-15T13:10:37.867" v="402" actId="11529"/>
          <ac:cxnSpMkLst>
            <pc:docMk/>
            <pc:sldMk cId="2722283169" sldId="788"/>
            <ac:cxnSpMk id="36" creationId="{6E5C32D7-D8BF-5E4E-62A0-D8F07FB774FD}"/>
          </ac:cxnSpMkLst>
        </pc:cxnChg>
        <pc:cxnChg chg="add del mod">
          <ac:chgData name="Jenifer Prince Devaraj" userId="c3fb109c-09d1-42a6-93f4-69472d709861" providerId="ADAL" clId="{E30F5820-0277-485D-8D03-AF9645A4387A}" dt="2023-02-15T13:11:02.985" v="406" actId="478"/>
          <ac:cxnSpMkLst>
            <pc:docMk/>
            <pc:sldMk cId="2722283169" sldId="788"/>
            <ac:cxnSpMk id="38" creationId="{A0FEED13-175A-1872-65B8-41A1BD316D86}"/>
          </ac:cxnSpMkLst>
        </pc:cxnChg>
        <pc:cxnChg chg="add del mod">
          <ac:chgData name="Jenifer Prince Devaraj" userId="c3fb109c-09d1-42a6-93f4-69472d709861" providerId="ADAL" clId="{E30F5820-0277-485D-8D03-AF9645A4387A}" dt="2023-02-15T13:14:44.277" v="496" actId="478"/>
          <ac:cxnSpMkLst>
            <pc:docMk/>
            <pc:sldMk cId="2722283169" sldId="788"/>
            <ac:cxnSpMk id="40" creationId="{FC7C1581-2F11-2298-465D-80731EC009B6}"/>
          </ac:cxnSpMkLst>
        </pc:cxnChg>
        <pc:cxnChg chg="add del mod">
          <ac:chgData name="Jenifer Prince Devaraj" userId="c3fb109c-09d1-42a6-93f4-69472d709861" providerId="ADAL" clId="{E30F5820-0277-485D-8D03-AF9645A4387A}" dt="2023-02-15T13:12:09.271" v="425" actId="478"/>
          <ac:cxnSpMkLst>
            <pc:docMk/>
            <pc:sldMk cId="2722283169" sldId="788"/>
            <ac:cxnSpMk id="42" creationId="{02CE581A-9C2B-E4A3-7ED4-B4DEB736F704}"/>
          </ac:cxnSpMkLst>
        </pc:cxnChg>
        <pc:cxnChg chg="add del mod">
          <ac:chgData name="Jenifer Prince Devaraj" userId="c3fb109c-09d1-42a6-93f4-69472d709861" providerId="ADAL" clId="{E30F5820-0277-485D-8D03-AF9645A4387A}" dt="2023-02-15T13:14:46.158" v="497" actId="478"/>
          <ac:cxnSpMkLst>
            <pc:docMk/>
            <pc:sldMk cId="2722283169" sldId="788"/>
            <ac:cxnSpMk id="43" creationId="{5C85A5E3-B701-1524-9AD5-331203E0DDF3}"/>
          </ac:cxnSpMkLst>
        </pc:cxnChg>
        <pc:cxnChg chg="add del mod">
          <ac:chgData name="Jenifer Prince Devaraj" userId="c3fb109c-09d1-42a6-93f4-69472d709861" providerId="ADAL" clId="{E30F5820-0277-485D-8D03-AF9645A4387A}" dt="2023-02-15T13:14:48.469" v="498" actId="478"/>
          <ac:cxnSpMkLst>
            <pc:docMk/>
            <pc:sldMk cId="2722283169" sldId="788"/>
            <ac:cxnSpMk id="45" creationId="{771C006E-D91B-E52D-5B65-69DC29A453D5}"/>
          </ac:cxnSpMkLst>
        </pc:cxnChg>
      </pc:sldChg>
      <pc:sldChg chg="add del">
        <pc:chgData name="Jenifer Prince Devaraj" userId="c3fb109c-09d1-42a6-93f4-69472d709861" providerId="ADAL" clId="{E30F5820-0277-485D-8D03-AF9645A4387A}" dt="2023-02-15T13:11:24.722" v="411"/>
        <pc:sldMkLst>
          <pc:docMk/>
          <pc:sldMk cId="1165939367" sldId="789"/>
        </pc:sldMkLst>
      </pc:sldChg>
    </pc:docChg>
  </pc:docChgLst>
  <pc:docChgLst>
    <pc:chgData name="Jenifer Prince Devaraj" userId="c3fb109c-09d1-42a6-93f4-69472d709861" providerId="ADAL" clId="{471183F8-3474-4840-A9F8-F0B0F0CBE70B}"/>
    <pc:docChg chg="modSld">
      <pc:chgData name="Jenifer Prince Devaraj" userId="c3fb109c-09d1-42a6-93f4-69472d709861" providerId="ADAL" clId="{471183F8-3474-4840-A9F8-F0B0F0CBE70B}" dt="2023-03-12T23:18:21.679" v="2" actId="14100"/>
      <pc:docMkLst>
        <pc:docMk/>
      </pc:docMkLst>
      <pc:sldChg chg="modSp mod">
        <pc:chgData name="Jenifer Prince Devaraj" userId="c3fb109c-09d1-42a6-93f4-69472d709861" providerId="ADAL" clId="{471183F8-3474-4840-A9F8-F0B0F0CBE70B}" dt="2023-03-12T23:18:21.679" v="2" actId="14100"/>
        <pc:sldMkLst>
          <pc:docMk/>
          <pc:sldMk cId="128013750" sldId="782"/>
        </pc:sldMkLst>
        <pc:picChg chg="mod">
          <ac:chgData name="Jenifer Prince Devaraj" userId="c3fb109c-09d1-42a6-93f4-69472d709861" providerId="ADAL" clId="{471183F8-3474-4840-A9F8-F0B0F0CBE70B}" dt="2023-03-12T23:18:21.679" v="2" actId="14100"/>
          <ac:picMkLst>
            <pc:docMk/>
            <pc:sldMk cId="128013750" sldId="782"/>
            <ac:picMk id="3" creationId="{1A610B40-DA1D-1417-8517-F50C85C3F80E}"/>
          </ac:picMkLst>
        </pc:picChg>
      </pc:sldChg>
    </pc:docChg>
  </pc:docChgLst>
  <pc:docChgLst>
    <pc:chgData name="Jenifer Prince Devaraj" userId="S::j.prince-devaraj@uwtsd.ac.uk::c3fb109c-09d1-42a6-93f4-69472d709861" providerId="AD" clId="Web-{D3F405E0-EB6D-40D2-A05F-0CE4C5C0CFEC}"/>
    <pc:docChg chg="addSld modSld">
      <pc:chgData name="Jenifer Prince Devaraj" userId="S::j.prince-devaraj@uwtsd.ac.uk::c3fb109c-09d1-42a6-93f4-69472d709861" providerId="AD" clId="Web-{D3F405E0-EB6D-40D2-A05F-0CE4C5C0CFEC}" dt="2023-02-15T12:15:28.358" v="137" actId="1076"/>
      <pc:docMkLst>
        <pc:docMk/>
      </pc:docMkLst>
      <pc:sldChg chg="modSp">
        <pc:chgData name="Jenifer Prince Devaraj" userId="S::j.prince-devaraj@uwtsd.ac.uk::c3fb109c-09d1-42a6-93f4-69472d709861" providerId="AD" clId="Web-{D3F405E0-EB6D-40D2-A05F-0CE4C5C0CFEC}" dt="2023-02-15T11:37:45.102" v="3" actId="20577"/>
        <pc:sldMkLst>
          <pc:docMk/>
          <pc:sldMk cId="3658654216" sldId="755"/>
        </pc:sldMkLst>
        <pc:spChg chg="mod">
          <ac:chgData name="Jenifer Prince Devaraj" userId="S::j.prince-devaraj@uwtsd.ac.uk::c3fb109c-09d1-42a6-93f4-69472d709861" providerId="AD" clId="Web-{D3F405E0-EB6D-40D2-A05F-0CE4C5C0CFEC}" dt="2023-02-15T11:37:45.102" v="3" actId="20577"/>
          <ac:spMkLst>
            <pc:docMk/>
            <pc:sldMk cId="3658654216" sldId="755"/>
            <ac:spMk id="15" creationId="{85B9DB09-AFF2-ED26-610C-81DB3EC95191}"/>
          </ac:spMkLst>
        </pc:spChg>
      </pc:sldChg>
      <pc:sldChg chg="modSp">
        <pc:chgData name="Jenifer Prince Devaraj" userId="S::j.prince-devaraj@uwtsd.ac.uk::c3fb109c-09d1-42a6-93f4-69472d709861" providerId="AD" clId="Web-{D3F405E0-EB6D-40D2-A05F-0CE4C5C0CFEC}" dt="2023-02-15T12:15:28.358" v="137" actId="1076"/>
        <pc:sldMkLst>
          <pc:docMk/>
          <pc:sldMk cId="2030799890" sldId="764"/>
        </pc:sldMkLst>
        <pc:spChg chg="mod">
          <ac:chgData name="Jenifer Prince Devaraj" userId="S::j.prince-devaraj@uwtsd.ac.uk::c3fb109c-09d1-42a6-93f4-69472d709861" providerId="AD" clId="Web-{D3F405E0-EB6D-40D2-A05F-0CE4C5C0CFEC}" dt="2023-02-15T12:15:28.358" v="137" actId="1076"/>
          <ac:spMkLst>
            <pc:docMk/>
            <pc:sldMk cId="2030799890" sldId="764"/>
            <ac:spMk id="6" creationId="{EE13E337-82D5-2C2E-9299-F80770FD90D4}"/>
          </ac:spMkLst>
        </pc:spChg>
      </pc:sldChg>
      <pc:sldChg chg="modSp add replId">
        <pc:chgData name="Jenifer Prince Devaraj" userId="S::j.prince-devaraj@uwtsd.ac.uk::c3fb109c-09d1-42a6-93f4-69472d709861" providerId="AD" clId="Web-{D3F405E0-EB6D-40D2-A05F-0CE4C5C0CFEC}" dt="2023-02-15T11:44:09.317" v="50" actId="20577"/>
        <pc:sldMkLst>
          <pc:docMk/>
          <pc:sldMk cId="1278170707" sldId="781"/>
        </pc:sldMkLst>
        <pc:spChg chg="mod">
          <ac:chgData name="Jenifer Prince Devaraj" userId="S::j.prince-devaraj@uwtsd.ac.uk::c3fb109c-09d1-42a6-93f4-69472d709861" providerId="AD" clId="Web-{D3F405E0-EB6D-40D2-A05F-0CE4C5C0CFEC}" dt="2023-02-15T11:44:09.317" v="50" actId="20577"/>
          <ac:spMkLst>
            <pc:docMk/>
            <pc:sldMk cId="1278170707" sldId="781"/>
            <ac:spMk id="15" creationId="{85B9DB09-AFF2-ED26-610C-81DB3EC95191}"/>
          </ac:spMkLst>
        </pc:spChg>
      </pc:sldChg>
      <pc:sldChg chg="addSp modSp add replId">
        <pc:chgData name="Jenifer Prince Devaraj" userId="S::j.prince-devaraj@uwtsd.ac.uk::c3fb109c-09d1-42a6-93f4-69472d709861" providerId="AD" clId="Web-{D3F405E0-EB6D-40D2-A05F-0CE4C5C0CFEC}" dt="2023-02-15T11:51:40.987" v="64" actId="1076"/>
        <pc:sldMkLst>
          <pc:docMk/>
          <pc:sldMk cId="128013750" sldId="782"/>
        </pc:sldMkLst>
        <pc:spChg chg="mod">
          <ac:chgData name="Jenifer Prince Devaraj" userId="S::j.prince-devaraj@uwtsd.ac.uk::c3fb109c-09d1-42a6-93f4-69472d709861" providerId="AD" clId="Web-{D3F405E0-EB6D-40D2-A05F-0CE4C5C0CFEC}" dt="2023-02-15T11:51:17.439" v="59" actId="20577"/>
          <ac:spMkLst>
            <pc:docMk/>
            <pc:sldMk cId="128013750" sldId="782"/>
            <ac:spMk id="15" creationId="{85B9DB09-AFF2-ED26-610C-81DB3EC95191}"/>
          </ac:spMkLst>
        </pc:spChg>
        <pc:picChg chg="add mod">
          <ac:chgData name="Jenifer Prince Devaraj" userId="S::j.prince-devaraj@uwtsd.ac.uk::c3fb109c-09d1-42a6-93f4-69472d709861" providerId="AD" clId="Web-{D3F405E0-EB6D-40D2-A05F-0CE4C5C0CFEC}" dt="2023-02-15T11:51:40.987" v="64" actId="1076"/>
          <ac:picMkLst>
            <pc:docMk/>
            <pc:sldMk cId="128013750" sldId="782"/>
            <ac:picMk id="3" creationId="{1A610B40-DA1D-1417-8517-F50C85C3F80E}"/>
          </ac:picMkLst>
        </pc:picChg>
      </pc:sldChg>
      <pc:sldChg chg="addSp delSp modSp add replId">
        <pc:chgData name="Jenifer Prince Devaraj" userId="S::j.prince-devaraj@uwtsd.ac.uk::c3fb109c-09d1-42a6-93f4-69472d709861" providerId="AD" clId="Web-{D3F405E0-EB6D-40D2-A05F-0CE4C5C0CFEC}" dt="2023-02-15T12:15:12.826" v="136" actId="14100"/>
        <pc:sldMkLst>
          <pc:docMk/>
          <pc:sldMk cId="3973763390" sldId="783"/>
        </pc:sldMkLst>
        <pc:spChg chg="add mod">
          <ac:chgData name="Jenifer Prince Devaraj" userId="S::j.prince-devaraj@uwtsd.ac.uk::c3fb109c-09d1-42a6-93f4-69472d709861" providerId="AD" clId="Web-{D3F405E0-EB6D-40D2-A05F-0CE4C5C0CFEC}" dt="2023-02-15T12:15:12.826" v="136" actId="14100"/>
          <ac:spMkLst>
            <pc:docMk/>
            <pc:sldMk cId="3973763390" sldId="783"/>
            <ac:spMk id="6" creationId="{9444B9FD-24D8-A0F2-DF7B-FFCA99FB1DB5}"/>
          </ac:spMkLst>
        </pc:spChg>
        <pc:spChg chg="del">
          <ac:chgData name="Jenifer Prince Devaraj" userId="S::j.prince-devaraj@uwtsd.ac.uk::c3fb109c-09d1-42a6-93f4-69472d709861" providerId="AD" clId="Web-{D3F405E0-EB6D-40D2-A05F-0CE4C5C0CFEC}" dt="2023-02-15T12:10:29.896" v="66"/>
          <ac:spMkLst>
            <pc:docMk/>
            <pc:sldMk cId="3973763390" sldId="783"/>
            <ac:spMk id="7" creationId="{5628992A-D0CE-F2B8-DA0E-DA4E4A11D5BA}"/>
          </ac:spMkLst>
        </pc:spChg>
        <pc:spChg chg="mod">
          <ac:chgData name="Jenifer Prince Devaraj" userId="S::j.prince-devaraj@uwtsd.ac.uk::c3fb109c-09d1-42a6-93f4-69472d709861" providerId="AD" clId="Web-{D3F405E0-EB6D-40D2-A05F-0CE4C5C0CFEC}" dt="2023-02-15T12:10:38.584" v="71" actId="20577"/>
          <ac:spMkLst>
            <pc:docMk/>
            <pc:sldMk cId="3973763390" sldId="783"/>
            <ac:spMk id="16" creationId="{BAE0A156-7D83-76D0-3F38-156333046F36}"/>
          </ac:spMkLst>
        </pc:spChg>
        <pc:picChg chg="add mod">
          <ac:chgData name="Jenifer Prince Devaraj" userId="S::j.prince-devaraj@uwtsd.ac.uk::c3fb109c-09d1-42a6-93f4-69472d709861" providerId="AD" clId="Web-{D3F405E0-EB6D-40D2-A05F-0CE4C5C0CFEC}" dt="2023-02-15T12:15:08.857" v="135" actId="1076"/>
          <ac:picMkLst>
            <pc:docMk/>
            <pc:sldMk cId="3973763390" sldId="783"/>
            <ac:picMk id="3" creationId="{FE97E141-F94A-4F9C-DEC2-D0DC05E0889F}"/>
          </ac:picMkLst>
        </pc:picChg>
      </pc:sldChg>
    </pc:docChg>
  </pc:docChgLst>
  <pc:docChgLst>
    <pc:chgData name="Jenifer Prince Devaraj" userId="c3fb109c-09d1-42a6-93f4-69472d709861" providerId="ADAL" clId="{494F5158-968A-422B-89BC-1595B25EAAF9}"/>
    <pc:docChg chg="undo custSel addSld delSld modSld sldOrd">
      <pc:chgData name="Jenifer Prince Devaraj" userId="c3fb109c-09d1-42a6-93f4-69472d709861" providerId="ADAL" clId="{494F5158-968A-422B-89BC-1595B25EAAF9}" dt="2023-02-13T02:12:43.189" v="598" actId="1076"/>
      <pc:docMkLst>
        <pc:docMk/>
      </pc:docMkLst>
      <pc:sldChg chg="modSp mod">
        <pc:chgData name="Jenifer Prince Devaraj" userId="c3fb109c-09d1-42a6-93f4-69472d709861" providerId="ADAL" clId="{494F5158-968A-422B-89BC-1595B25EAAF9}" dt="2023-02-12T16:48:04.568" v="1" actId="20577"/>
        <pc:sldMkLst>
          <pc:docMk/>
          <pc:sldMk cId="3119007398" sldId="719"/>
        </pc:sldMkLst>
        <pc:spChg chg="mod">
          <ac:chgData name="Jenifer Prince Devaraj" userId="c3fb109c-09d1-42a6-93f4-69472d709861" providerId="ADAL" clId="{494F5158-968A-422B-89BC-1595B25EAAF9}" dt="2023-02-12T16:48:04.568" v="1" actId="20577"/>
          <ac:spMkLst>
            <pc:docMk/>
            <pc:sldMk cId="3119007398" sldId="719"/>
            <ac:spMk id="5" creationId="{BD78D876-541D-6E52-A364-F2210992F446}"/>
          </ac:spMkLst>
        </pc:spChg>
      </pc:sldChg>
      <pc:sldChg chg="del">
        <pc:chgData name="Jenifer Prince Devaraj" userId="c3fb109c-09d1-42a6-93f4-69472d709861" providerId="ADAL" clId="{494F5158-968A-422B-89BC-1595B25EAAF9}" dt="2023-02-12T16:48:57.360" v="2" actId="47"/>
        <pc:sldMkLst>
          <pc:docMk/>
          <pc:sldMk cId="2765676292" sldId="753"/>
        </pc:sldMkLst>
      </pc:sldChg>
      <pc:sldChg chg="addSp modSp mod">
        <pc:chgData name="Jenifer Prince Devaraj" userId="c3fb109c-09d1-42a6-93f4-69472d709861" providerId="ADAL" clId="{494F5158-968A-422B-89BC-1595B25EAAF9}" dt="2023-02-13T01:31:21.762" v="119" actId="1076"/>
        <pc:sldMkLst>
          <pc:docMk/>
          <pc:sldMk cId="1939479477" sldId="754"/>
        </pc:sldMkLst>
        <pc:spChg chg="mod">
          <ac:chgData name="Jenifer Prince Devaraj" userId="c3fb109c-09d1-42a6-93f4-69472d709861" providerId="ADAL" clId="{494F5158-968A-422B-89BC-1595B25EAAF9}" dt="2023-02-13T01:22:45.026" v="9" actId="1076"/>
          <ac:spMkLst>
            <pc:docMk/>
            <pc:sldMk cId="1939479477" sldId="754"/>
            <ac:spMk id="2" creationId="{599D6D5D-84A5-2599-8C62-A39AD58B7439}"/>
          </ac:spMkLst>
        </pc:spChg>
        <pc:spChg chg="mod">
          <ac:chgData name="Jenifer Prince Devaraj" userId="c3fb109c-09d1-42a6-93f4-69472d709861" providerId="ADAL" clId="{494F5158-968A-422B-89BC-1595B25EAAF9}" dt="2023-02-13T01:31:21.762" v="119" actId="1076"/>
          <ac:spMkLst>
            <pc:docMk/>
            <pc:sldMk cId="1939479477" sldId="754"/>
            <ac:spMk id="15" creationId="{85B9DB09-AFF2-ED26-610C-81DB3EC95191}"/>
          </ac:spMkLst>
        </pc:spChg>
        <pc:spChg chg="mod">
          <ac:chgData name="Jenifer Prince Devaraj" userId="c3fb109c-09d1-42a6-93f4-69472d709861" providerId="ADAL" clId="{494F5158-968A-422B-89BC-1595B25EAAF9}" dt="2023-02-13T01:31:15.269" v="117" actId="1076"/>
          <ac:spMkLst>
            <pc:docMk/>
            <pc:sldMk cId="1939479477" sldId="754"/>
            <ac:spMk id="16" creationId="{BAE0A156-7D83-76D0-3F38-156333046F36}"/>
          </ac:spMkLst>
        </pc:spChg>
        <pc:picChg chg="add mod">
          <ac:chgData name="Jenifer Prince Devaraj" userId="c3fb109c-09d1-42a6-93f4-69472d709861" providerId="ADAL" clId="{494F5158-968A-422B-89BC-1595B25EAAF9}" dt="2023-02-13T01:31:11.102" v="116" actId="1076"/>
          <ac:picMkLst>
            <pc:docMk/>
            <pc:sldMk cId="1939479477" sldId="754"/>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140744851" sldId="755"/>
        </pc:sldMkLst>
      </pc:sldChg>
      <pc:sldChg chg="addSp delSp modSp add mod">
        <pc:chgData name="Jenifer Prince Devaraj" userId="c3fb109c-09d1-42a6-93f4-69472d709861" providerId="ADAL" clId="{494F5158-968A-422B-89BC-1595B25EAAF9}" dt="2023-02-13T01:31:02.049" v="113" actId="21"/>
        <pc:sldMkLst>
          <pc:docMk/>
          <pc:sldMk cId="2433144545" sldId="755"/>
        </pc:sldMkLst>
        <pc:spChg chg="add mod">
          <ac:chgData name="Jenifer Prince Devaraj" userId="c3fb109c-09d1-42a6-93f4-69472d709861" providerId="ADAL" clId="{494F5158-968A-422B-89BC-1595B25EAAF9}" dt="2023-02-13T01:29:11.300" v="103" actId="255"/>
          <ac:spMkLst>
            <pc:docMk/>
            <pc:sldMk cId="2433144545" sldId="755"/>
            <ac:spMk id="9" creationId="{5B6B3795-871D-3A3E-DE02-69555209DA37}"/>
          </ac:spMkLst>
        </pc:spChg>
        <pc:spChg chg="add mod">
          <ac:chgData name="Jenifer Prince Devaraj" userId="c3fb109c-09d1-42a6-93f4-69472d709861" providerId="ADAL" clId="{494F5158-968A-422B-89BC-1595B25EAAF9}" dt="2023-02-13T01:29:20.201" v="106" actId="255"/>
          <ac:spMkLst>
            <pc:docMk/>
            <pc:sldMk cId="2433144545" sldId="755"/>
            <ac:spMk id="10" creationId="{4BC02415-502E-F496-9F24-918EE4AB38A8}"/>
          </ac:spMkLst>
        </pc:spChg>
        <pc:spChg chg="mod">
          <ac:chgData name="Jenifer Prince Devaraj" userId="c3fb109c-09d1-42a6-93f4-69472d709861" providerId="ADAL" clId="{494F5158-968A-422B-89BC-1595B25EAAF9}" dt="2023-02-13T01:27:05.738" v="61" actId="14100"/>
          <ac:spMkLst>
            <pc:docMk/>
            <pc:sldMk cId="2433144545" sldId="755"/>
            <ac:spMk id="15" creationId="{85B9DB09-AFF2-ED26-610C-81DB3EC95191}"/>
          </ac:spMkLst>
        </pc:spChg>
        <pc:spChg chg="mod">
          <ac:chgData name="Jenifer Prince Devaraj" userId="c3fb109c-09d1-42a6-93f4-69472d709861" providerId="ADAL" clId="{494F5158-968A-422B-89BC-1595B25EAAF9}" dt="2023-02-13T01:27:10.683" v="62" actId="1076"/>
          <ac:spMkLst>
            <pc:docMk/>
            <pc:sldMk cId="2433144545" sldId="755"/>
            <ac:spMk id="16" creationId="{BAE0A156-7D83-76D0-3F38-156333046F36}"/>
          </ac:spMkLst>
        </pc:spChg>
        <pc:picChg chg="add mod">
          <ac:chgData name="Jenifer Prince Devaraj" userId="c3fb109c-09d1-42a6-93f4-69472d709861" providerId="ADAL" clId="{494F5158-968A-422B-89BC-1595B25EAAF9}" dt="2023-02-13T01:28:07.666" v="72" actId="1076"/>
          <ac:picMkLst>
            <pc:docMk/>
            <pc:sldMk cId="2433144545" sldId="755"/>
            <ac:picMk id="6" creationId="{65136A9E-4AC2-3727-6266-2AF92F371DD6}"/>
          </ac:picMkLst>
        </pc:picChg>
        <pc:picChg chg="add mod">
          <ac:chgData name="Jenifer Prince Devaraj" userId="c3fb109c-09d1-42a6-93f4-69472d709861" providerId="ADAL" clId="{494F5158-968A-422B-89BC-1595B25EAAF9}" dt="2023-02-13T01:28:16.772" v="75" actId="1076"/>
          <ac:picMkLst>
            <pc:docMk/>
            <pc:sldMk cId="2433144545" sldId="755"/>
            <ac:picMk id="8" creationId="{DE22D71E-C290-BF36-37C4-CD5B1DEB7903}"/>
          </ac:picMkLst>
        </pc:picChg>
        <pc:picChg chg="add del mod">
          <ac:chgData name="Jenifer Prince Devaraj" userId="c3fb109c-09d1-42a6-93f4-69472d709861" providerId="ADAL" clId="{494F5158-968A-422B-89BC-1595B25EAAF9}" dt="2023-02-13T01:31:02.049" v="113" actId="21"/>
          <ac:picMkLst>
            <pc:docMk/>
            <pc:sldMk cId="2433144545" sldId="755"/>
            <ac:picMk id="12" creationId="{7A95045A-1DB3-099E-326A-F5BA15507A4F}"/>
          </ac:picMkLst>
        </pc:picChg>
      </pc:sldChg>
      <pc:sldChg chg="addSp modSp add mod ord">
        <pc:chgData name="Jenifer Prince Devaraj" userId="c3fb109c-09d1-42a6-93f4-69472d709861" providerId="ADAL" clId="{494F5158-968A-422B-89BC-1595B25EAAF9}" dt="2023-02-13T01:34:47.813" v="146" actId="14100"/>
        <pc:sldMkLst>
          <pc:docMk/>
          <pc:sldMk cId="2259177673" sldId="756"/>
        </pc:sldMkLst>
        <pc:spChg chg="mod">
          <ac:chgData name="Jenifer Prince Devaraj" userId="c3fb109c-09d1-42a6-93f4-69472d709861" providerId="ADAL" clId="{494F5158-968A-422B-89BC-1595B25EAAF9}" dt="2023-02-13T01:34:42.506" v="144" actId="1076"/>
          <ac:spMkLst>
            <pc:docMk/>
            <pc:sldMk cId="2259177673" sldId="756"/>
            <ac:spMk id="15" creationId="{85B9DB09-AFF2-ED26-610C-81DB3EC95191}"/>
          </ac:spMkLst>
        </pc:spChg>
        <pc:spChg chg="mod">
          <ac:chgData name="Jenifer Prince Devaraj" userId="c3fb109c-09d1-42a6-93f4-69472d709861" providerId="ADAL" clId="{494F5158-968A-422B-89BC-1595B25EAAF9}" dt="2023-02-13T01:32:08.702" v="135" actId="20577"/>
          <ac:spMkLst>
            <pc:docMk/>
            <pc:sldMk cId="2259177673" sldId="756"/>
            <ac:spMk id="16" creationId="{BAE0A156-7D83-76D0-3F38-156333046F36}"/>
          </ac:spMkLst>
        </pc:spChg>
        <pc:picChg chg="add mod">
          <ac:chgData name="Jenifer Prince Devaraj" userId="c3fb109c-09d1-42a6-93f4-69472d709861" providerId="ADAL" clId="{494F5158-968A-422B-89BC-1595B25EAAF9}" dt="2023-02-13T01:34:47.813" v="146" actId="14100"/>
          <ac:picMkLst>
            <pc:docMk/>
            <pc:sldMk cId="2259177673" sldId="756"/>
            <ac:picMk id="6" creationId="{CF1485CB-0F51-1694-ED13-2B65BDAAE18B}"/>
          </ac:picMkLst>
        </pc:picChg>
      </pc:sldChg>
      <pc:sldChg chg="addSp delSp modSp add mod">
        <pc:chgData name="Jenifer Prince Devaraj" userId="c3fb109c-09d1-42a6-93f4-69472d709861" providerId="ADAL" clId="{494F5158-968A-422B-89BC-1595B25EAAF9}" dt="2023-02-13T01:38:19.811" v="174" actId="1076"/>
        <pc:sldMkLst>
          <pc:docMk/>
          <pc:sldMk cId="1415654155" sldId="757"/>
        </pc:sldMkLst>
        <pc:spChg chg="mod">
          <ac:chgData name="Jenifer Prince Devaraj" userId="c3fb109c-09d1-42a6-93f4-69472d709861" providerId="ADAL" clId="{494F5158-968A-422B-89BC-1595B25EAAF9}" dt="2023-02-13T01:38:19.811" v="174" actId="1076"/>
          <ac:spMkLst>
            <pc:docMk/>
            <pc:sldMk cId="1415654155" sldId="757"/>
            <ac:spMk id="15" creationId="{85B9DB09-AFF2-ED26-610C-81DB3EC95191}"/>
          </ac:spMkLst>
        </pc:spChg>
        <pc:picChg chg="del">
          <ac:chgData name="Jenifer Prince Devaraj" userId="c3fb109c-09d1-42a6-93f4-69472d709861" providerId="ADAL" clId="{494F5158-968A-422B-89BC-1595B25EAAF9}" dt="2023-02-13T01:37:19.158" v="164" actId="478"/>
          <ac:picMkLst>
            <pc:docMk/>
            <pc:sldMk cId="1415654155" sldId="757"/>
            <ac:picMk id="6" creationId="{CF1485CB-0F51-1694-ED13-2B65BDAAE18B}"/>
          </ac:picMkLst>
        </pc:picChg>
        <pc:picChg chg="add mod">
          <ac:chgData name="Jenifer Prince Devaraj" userId="c3fb109c-09d1-42a6-93f4-69472d709861" providerId="ADAL" clId="{494F5158-968A-422B-89BC-1595B25EAAF9}" dt="2023-02-13T01:37:25.493" v="167" actId="1076"/>
          <ac:picMkLst>
            <pc:docMk/>
            <pc:sldMk cId="1415654155" sldId="757"/>
            <ac:picMk id="7" creationId="{A743C5F8-A107-70BC-F592-9C4A36A588C1}"/>
          </ac:picMkLst>
        </pc:picChg>
      </pc:sldChg>
      <pc:sldChg chg="del">
        <pc:chgData name="Jenifer Prince Devaraj" userId="c3fb109c-09d1-42a6-93f4-69472d709861" providerId="ADAL" clId="{494F5158-968A-422B-89BC-1595B25EAAF9}" dt="2023-02-12T16:48:57.360" v="2" actId="47"/>
        <pc:sldMkLst>
          <pc:docMk/>
          <pc:sldMk cId="1683388346" sldId="757"/>
        </pc:sldMkLst>
      </pc:sldChg>
      <pc:sldChg chg="del">
        <pc:chgData name="Jenifer Prince Devaraj" userId="c3fb109c-09d1-42a6-93f4-69472d709861" providerId="ADAL" clId="{494F5158-968A-422B-89BC-1595B25EAAF9}" dt="2023-02-12T16:48:57.360" v="2" actId="47"/>
        <pc:sldMkLst>
          <pc:docMk/>
          <pc:sldMk cId="120499065" sldId="758"/>
        </pc:sldMkLst>
      </pc:sldChg>
      <pc:sldChg chg="delSp modSp add mod">
        <pc:chgData name="Jenifer Prince Devaraj" userId="c3fb109c-09d1-42a6-93f4-69472d709861" providerId="ADAL" clId="{494F5158-968A-422B-89BC-1595B25EAAF9}" dt="2023-02-13T01:36:22.426" v="163" actId="1076"/>
        <pc:sldMkLst>
          <pc:docMk/>
          <pc:sldMk cId="724960559" sldId="758"/>
        </pc:sldMkLst>
        <pc:spChg chg="mod">
          <ac:chgData name="Jenifer Prince Devaraj" userId="c3fb109c-09d1-42a6-93f4-69472d709861" providerId="ADAL" clId="{494F5158-968A-422B-89BC-1595B25EAAF9}" dt="2023-02-13T01:36:22.426" v="163" actId="1076"/>
          <ac:spMkLst>
            <pc:docMk/>
            <pc:sldMk cId="724960559" sldId="758"/>
            <ac:spMk id="15" creationId="{85B9DB09-AFF2-ED26-610C-81DB3EC95191}"/>
          </ac:spMkLst>
        </pc:spChg>
        <pc:spChg chg="mod">
          <ac:chgData name="Jenifer Prince Devaraj" userId="c3fb109c-09d1-42a6-93f4-69472d709861" providerId="ADAL" clId="{494F5158-968A-422B-89BC-1595B25EAAF9}" dt="2023-02-13T01:36:12.573" v="161" actId="1076"/>
          <ac:spMkLst>
            <pc:docMk/>
            <pc:sldMk cId="724960559" sldId="758"/>
            <ac:spMk id="16" creationId="{BAE0A156-7D83-76D0-3F38-156333046F36}"/>
          </ac:spMkLst>
        </pc:spChg>
        <pc:picChg chg="del">
          <ac:chgData name="Jenifer Prince Devaraj" userId="c3fb109c-09d1-42a6-93f4-69472d709861" providerId="ADAL" clId="{494F5158-968A-422B-89BC-1595B25EAAF9}" dt="2023-02-13T01:36:02.835" v="158" actId="478"/>
          <ac:picMkLst>
            <pc:docMk/>
            <pc:sldMk cId="724960559" sldId="758"/>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598443769" sldId="759"/>
        </pc:sldMkLst>
      </pc:sldChg>
      <pc:sldChg chg="addSp delSp modSp add mod">
        <pc:chgData name="Jenifer Prince Devaraj" userId="c3fb109c-09d1-42a6-93f4-69472d709861" providerId="ADAL" clId="{494F5158-968A-422B-89BC-1595B25EAAF9}" dt="2023-02-13T01:41:26.947" v="199" actId="1076"/>
        <pc:sldMkLst>
          <pc:docMk/>
          <pc:sldMk cId="4029340042" sldId="759"/>
        </pc:sldMkLst>
        <pc:spChg chg="mod">
          <ac:chgData name="Jenifer Prince Devaraj" userId="c3fb109c-09d1-42a6-93f4-69472d709861" providerId="ADAL" clId="{494F5158-968A-422B-89BC-1595B25EAAF9}" dt="2023-02-13T01:41:23.523" v="198" actId="1076"/>
          <ac:spMkLst>
            <pc:docMk/>
            <pc:sldMk cId="4029340042" sldId="759"/>
            <ac:spMk id="15" creationId="{85B9DB09-AFF2-ED26-610C-81DB3EC95191}"/>
          </ac:spMkLst>
        </pc:spChg>
        <pc:spChg chg="mod">
          <ac:chgData name="Jenifer Prince Devaraj" userId="c3fb109c-09d1-42a6-93f4-69472d709861" providerId="ADAL" clId="{494F5158-968A-422B-89BC-1595B25EAAF9}" dt="2023-02-13T01:41:26.947" v="199" actId="1076"/>
          <ac:spMkLst>
            <pc:docMk/>
            <pc:sldMk cId="4029340042" sldId="759"/>
            <ac:spMk id="16" creationId="{BAE0A156-7D83-76D0-3F38-156333046F36}"/>
          </ac:spMkLst>
        </pc:spChg>
        <pc:picChg chg="add del mod">
          <ac:chgData name="Jenifer Prince Devaraj" userId="c3fb109c-09d1-42a6-93f4-69472d709861" providerId="ADAL" clId="{494F5158-968A-422B-89BC-1595B25EAAF9}" dt="2023-02-13T01:40:58.527" v="190" actId="478"/>
          <ac:picMkLst>
            <pc:docMk/>
            <pc:sldMk cId="4029340042" sldId="759"/>
            <ac:picMk id="6" creationId="{59E6F2E4-0CA6-9DF4-0432-6AC7C3ED4EA8}"/>
          </ac:picMkLst>
        </pc:picChg>
        <pc:picChg chg="del">
          <ac:chgData name="Jenifer Prince Devaraj" userId="c3fb109c-09d1-42a6-93f4-69472d709861" providerId="ADAL" clId="{494F5158-968A-422B-89BC-1595B25EAAF9}" dt="2023-02-13T01:38:59.087" v="178" actId="478"/>
          <ac:picMkLst>
            <pc:docMk/>
            <pc:sldMk cId="4029340042" sldId="759"/>
            <ac:picMk id="7" creationId="{A743C5F8-A107-70BC-F592-9C4A36A588C1}"/>
          </ac:picMkLst>
        </pc:picChg>
        <pc:picChg chg="add mod">
          <ac:chgData name="Jenifer Prince Devaraj" userId="c3fb109c-09d1-42a6-93f4-69472d709861" providerId="ADAL" clId="{494F5158-968A-422B-89BC-1595B25EAAF9}" dt="2023-02-13T01:41:17.884" v="196" actId="1076"/>
          <ac:picMkLst>
            <pc:docMk/>
            <pc:sldMk cId="4029340042" sldId="759"/>
            <ac:picMk id="9" creationId="{C431CCF8-2112-90D4-1D46-EB17CAF1BF5A}"/>
          </ac:picMkLst>
        </pc:picChg>
      </pc:sldChg>
      <pc:sldChg chg="addSp delSp modSp add mod ord">
        <pc:chgData name="Jenifer Prince Devaraj" userId="c3fb109c-09d1-42a6-93f4-69472d709861" providerId="ADAL" clId="{494F5158-968A-422B-89BC-1595B25EAAF9}" dt="2023-02-13T01:45:02.155" v="260"/>
        <pc:sldMkLst>
          <pc:docMk/>
          <pc:sldMk cId="3186885571" sldId="760"/>
        </pc:sldMkLst>
        <pc:spChg chg="add mod">
          <ac:chgData name="Jenifer Prince Devaraj" userId="c3fb109c-09d1-42a6-93f4-69472d709861" providerId="ADAL" clId="{494F5158-968A-422B-89BC-1595B25EAAF9}" dt="2023-02-13T01:44:04.086" v="254" actId="1076"/>
          <ac:spMkLst>
            <pc:docMk/>
            <pc:sldMk cId="3186885571" sldId="760"/>
            <ac:spMk id="7" creationId="{90E4ED7A-AA09-07D1-765C-08CEE3F4BAA9}"/>
          </ac:spMkLst>
        </pc:spChg>
        <pc:spChg chg="mod">
          <ac:chgData name="Jenifer Prince Devaraj" userId="c3fb109c-09d1-42a6-93f4-69472d709861" providerId="ADAL" clId="{494F5158-968A-422B-89BC-1595B25EAAF9}" dt="2023-02-13T01:43:55.881" v="252" actId="1076"/>
          <ac:spMkLst>
            <pc:docMk/>
            <pc:sldMk cId="3186885571" sldId="760"/>
            <ac:spMk id="15" creationId="{85B9DB09-AFF2-ED26-610C-81DB3EC95191}"/>
          </ac:spMkLst>
        </pc:spChg>
        <pc:spChg chg="mod">
          <ac:chgData name="Jenifer Prince Devaraj" userId="c3fb109c-09d1-42a6-93f4-69472d709861" providerId="ADAL" clId="{494F5158-968A-422B-89BC-1595B25EAAF9}" dt="2023-02-13T01:44:50.645" v="258" actId="1076"/>
          <ac:spMkLst>
            <pc:docMk/>
            <pc:sldMk cId="3186885571" sldId="760"/>
            <ac:spMk id="16" creationId="{BAE0A156-7D83-76D0-3F38-156333046F36}"/>
          </ac:spMkLst>
        </pc:spChg>
        <pc:picChg chg="add mod">
          <ac:chgData name="Jenifer Prince Devaraj" userId="c3fb109c-09d1-42a6-93f4-69472d709861" providerId="ADAL" clId="{494F5158-968A-422B-89BC-1595B25EAAF9}" dt="2023-02-13T01:43:52.087" v="251" actId="1076"/>
          <ac:picMkLst>
            <pc:docMk/>
            <pc:sldMk cId="3186885571" sldId="760"/>
            <ac:picMk id="6" creationId="{831C5F09-181B-0AFE-7BEE-CF12B3E89319}"/>
          </ac:picMkLst>
        </pc:picChg>
        <pc:picChg chg="del">
          <ac:chgData name="Jenifer Prince Devaraj" userId="c3fb109c-09d1-42a6-93f4-69472d709861" providerId="ADAL" clId="{494F5158-968A-422B-89BC-1595B25EAAF9}" dt="2023-02-13T01:43:21.648" v="243" actId="478"/>
          <ac:picMkLst>
            <pc:docMk/>
            <pc:sldMk cId="3186885571" sldId="760"/>
            <ac:picMk id="9" creationId="{C431CCF8-2112-90D4-1D46-EB17CAF1BF5A}"/>
          </ac:picMkLst>
        </pc:picChg>
        <pc:picChg chg="add mod">
          <ac:chgData name="Jenifer Prince Devaraj" userId="c3fb109c-09d1-42a6-93f4-69472d709861" providerId="ADAL" clId="{494F5158-968A-422B-89BC-1595B25EAAF9}" dt="2023-02-13T01:44:38.889" v="257" actId="1076"/>
          <ac:picMkLst>
            <pc:docMk/>
            <pc:sldMk cId="3186885571" sldId="760"/>
            <ac:picMk id="10" creationId="{D13348CC-29D9-3157-58BA-92B82F34152A}"/>
          </ac:picMkLst>
        </pc:picChg>
      </pc:sldChg>
      <pc:sldChg chg="del">
        <pc:chgData name="Jenifer Prince Devaraj" userId="c3fb109c-09d1-42a6-93f4-69472d709861" providerId="ADAL" clId="{494F5158-968A-422B-89BC-1595B25EAAF9}" dt="2023-02-12T16:48:57.360" v="2" actId="47"/>
        <pc:sldMkLst>
          <pc:docMk/>
          <pc:sldMk cId="599295389" sldId="761"/>
        </pc:sldMkLst>
      </pc:sldChg>
      <pc:sldChg chg="delSp modSp add mod">
        <pc:chgData name="Jenifer Prince Devaraj" userId="c3fb109c-09d1-42a6-93f4-69472d709861" providerId="ADAL" clId="{494F5158-968A-422B-89BC-1595B25EAAF9}" dt="2023-02-13T01:46:02.883" v="272" actId="1076"/>
        <pc:sldMkLst>
          <pc:docMk/>
          <pc:sldMk cId="1223937590" sldId="761"/>
        </pc:sldMkLst>
        <pc:spChg chg="mod">
          <ac:chgData name="Jenifer Prince Devaraj" userId="c3fb109c-09d1-42a6-93f4-69472d709861" providerId="ADAL" clId="{494F5158-968A-422B-89BC-1595B25EAAF9}" dt="2023-02-13T01:45:57.584" v="270" actId="1076"/>
          <ac:spMkLst>
            <pc:docMk/>
            <pc:sldMk cId="1223937590" sldId="761"/>
            <ac:spMk id="15" creationId="{85B9DB09-AFF2-ED26-610C-81DB3EC95191}"/>
          </ac:spMkLst>
        </pc:spChg>
        <pc:spChg chg="mod">
          <ac:chgData name="Jenifer Prince Devaraj" userId="c3fb109c-09d1-42a6-93f4-69472d709861" providerId="ADAL" clId="{494F5158-968A-422B-89BC-1595B25EAAF9}" dt="2023-02-13T01:46:02.883" v="272" actId="1076"/>
          <ac:spMkLst>
            <pc:docMk/>
            <pc:sldMk cId="1223937590" sldId="761"/>
            <ac:spMk id="16" creationId="{BAE0A156-7D83-76D0-3F38-156333046F36}"/>
          </ac:spMkLst>
        </pc:spChg>
        <pc:picChg chg="del">
          <ac:chgData name="Jenifer Prince Devaraj" userId="c3fb109c-09d1-42a6-93f4-69472d709861" providerId="ADAL" clId="{494F5158-968A-422B-89BC-1595B25EAAF9}" dt="2023-02-13T01:45:58.806" v="271" actId="478"/>
          <ac:picMkLst>
            <pc:docMk/>
            <pc:sldMk cId="1223937590" sldId="761"/>
            <ac:picMk id="9" creationId="{C431CCF8-2112-90D4-1D46-EB17CAF1BF5A}"/>
          </ac:picMkLst>
        </pc:picChg>
      </pc:sldChg>
      <pc:sldChg chg="del">
        <pc:chgData name="Jenifer Prince Devaraj" userId="c3fb109c-09d1-42a6-93f4-69472d709861" providerId="ADAL" clId="{494F5158-968A-422B-89BC-1595B25EAAF9}" dt="2023-02-12T16:48:57.360" v="2" actId="47"/>
        <pc:sldMkLst>
          <pc:docMk/>
          <pc:sldMk cId="2749157401" sldId="762"/>
        </pc:sldMkLst>
      </pc:sldChg>
      <pc:sldChg chg="addSp delSp modSp add mod">
        <pc:chgData name="Jenifer Prince Devaraj" userId="c3fb109c-09d1-42a6-93f4-69472d709861" providerId="ADAL" clId="{494F5158-968A-422B-89BC-1595B25EAAF9}" dt="2023-02-13T01:54:58.861" v="396" actId="14100"/>
        <pc:sldMkLst>
          <pc:docMk/>
          <pc:sldMk cId="4277669056" sldId="762"/>
        </pc:sldMkLst>
        <pc:spChg chg="add del mod">
          <ac:chgData name="Jenifer Prince Devaraj" userId="c3fb109c-09d1-42a6-93f4-69472d709861" providerId="ADAL" clId="{494F5158-968A-422B-89BC-1595B25EAAF9}" dt="2023-02-13T01:54:54.034" v="395" actId="1076"/>
          <ac:spMkLst>
            <pc:docMk/>
            <pc:sldMk cId="4277669056" sldId="762"/>
            <ac:spMk id="3" creationId="{E3786C81-B5AD-7299-47FF-1D01058910D4}"/>
          </ac:spMkLst>
        </pc:spChg>
        <pc:spChg chg="mod">
          <ac:chgData name="Jenifer Prince Devaraj" userId="c3fb109c-09d1-42a6-93f4-69472d709861" providerId="ADAL" clId="{494F5158-968A-422B-89BC-1595B25EAAF9}" dt="2023-02-13T01:54:58.861" v="396" actId="14100"/>
          <ac:spMkLst>
            <pc:docMk/>
            <pc:sldMk cId="4277669056" sldId="762"/>
            <ac:spMk id="15" creationId="{85B9DB09-AFF2-ED26-610C-81DB3EC95191}"/>
          </ac:spMkLst>
        </pc:spChg>
        <pc:spChg chg="del mod">
          <ac:chgData name="Jenifer Prince Devaraj" userId="c3fb109c-09d1-42a6-93f4-69472d709861" providerId="ADAL" clId="{494F5158-968A-422B-89BC-1595B25EAAF9}" dt="2023-02-13T01:50:07.568" v="331" actId="478"/>
          <ac:spMkLst>
            <pc:docMk/>
            <pc:sldMk cId="4277669056" sldId="762"/>
            <ac:spMk id="16" creationId="{BAE0A156-7D83-76D0-3F38-156333046F36}"/>
          </ac:spMkLst>
        </pc:spChg>
        <pc:picChg chg="add mod">
          <ac:chgData name="Jenifer Prince Devaraj" userId="c3fb109c-09d1-42a6-93f4-69472d709861" providerId="ADAL" clId="{494F5158-968A-422B-89BC-1595B25EAAF9}" dt="2023-02-13T01:54:47.315" v="393" actId="1076"/>
          <ac:picMkLst>
            <pc:docMk/>
            <pc:sldMk cId="4277669056" sldId="762"/>
            <ac:picMk id="7" creationId="{9CBA8490-D6FE-6908-7C23-B641393644BC}"/>
          </ac:picMkLst>
        </pc:picChg>
      </pc:sldChg>
      <pc:sldChg chg="del">
        <pc:chgData name="Jenifer Prince Devaraj" userId="c3fb109c-09d1-42a6-93f4-69472d709861" providerId="ADAL" clId="{494F5158-968A-422B-89BC-1595B25EAAF9}" dt="2023-02-12T16:48:57.360" v="2" actId="47"/>
        <pc:sldMkLst>
          <pc:docMk/>
          <pc:sldMk cId="1961723956" sldId="763"/>
        </pc:sldMkLst>
      </pc:sldChg>
      <pc:sldChg chg="add del">
        <pc:chgData name="Jenifer Prince Devaraj" userId="c3fb109c-09d1-42a6-93f4-69472d709861" providerId="ADAL" clId="{494F5158-968A-422B-89BC-1595B25EAAF9}" dt="2023-02-13T01:51:57.231" v="365" actId="47"/>
        <pc:sldMkLst>
          <pc:docMk/>
          <pc:sldMk cId="2179348919" sldId="763"/>
        </pc:sldMkLst>
      </pc:sldChg>
      <pc:sldChg chg="addSp modSp add mod">
        <pc:chgData name="Jenifer Prince Devaraj" userId="c3fb109c-09d1-42a6-93f4-69472d709861" providerId="ADAL" clId="{494F5158-968A-422B-89BC-1595B25EAAF9}" dt="2023-02-13T01:54:28.568" v="390" actId="1076"/>
        <pc:sldMkLst>
          <pc:docMk/>
          <pc:sldMk cId="446169239" sldId="764"/>
        </pc:sldMkLst>
        <pc:spChg chg="mod">
          <ac:chgData name="Jenifer Prince Devaraj" userId="c3fb109c-09d1-42a6-93f4-69472d709861" providerId="ADAL" clId="{494F5158-968A-422B-89BC-1595B25EAAF9}" dt="2023-02-13T01:52:07.429" v="374" actId="20577"/>
          <ac:spMkLst>
            <pc:docMk/>
            <pc:sldMk cId="446169239" sldId="764"/>
            <ac:spMk id="3" creationId="{E3786C81-B5AD-7299-47FF-1D01058910D4}"/>
          </ac:spMkLst>
        </pc:spChg>
        <pc:spChg chg="mod">
          <ac:chgData name="Jenifer Prince Devaraj" userId="c3fb109c-09d1-42a6-93f4-69472d709861" providerId="ADAL" clId="{494F5158-968A-422B-89BC-1595B25EAAF9}" dt="2023-02-13T01:54:28.568" v="390" actId="1076"/>
          <ac:spMkLst>
            <pc:docMk/>
            <pc:sldMk cId="446169239" sldId="764"/>
            <ac:spMk id="15" creationId="{85B9DB09-AFF2-ED26-610C-81DB3EC95191}"/>
          </ac:spMkLst>
        </pc:spChg>
        <pc:picChg chg="add mod">
          <ac:chgData name="Jenifer Prince Devaraj" userId="c3fb109c-09d1-42a6-93f4-69472d709861" providerId="ADAL" clId="{494F5158-968A-422B-89BC-1595B25EAAF9}" dt="2023-02-13T01:54:23.784" v="388" actId="1076"/>
          <ac:picMkLst>
            <pc:docMk/>
            <pc:sldMk cId="446169239" sldId="764"/>
            <ac:picMk id="7" creationId="{90456531-8394-B583-CC26-1E39A71D0A57}"/>
          </ac:picMkLst>
        </pc:picChg>
      </pc:sldChg>
      <pc:sldChg chg="del">
        <pc:chgData name="Jenifer Prince Devaraj" userId="c3fb109c-09d1-42a6-93f4-69472d709861" providerId="ADAL" clId="{494F5158-968A-422B-89BC-1595B25EAAF9}" dt="2023-02-12T16:48:57.360" v="2" actId="47"/>
        <pc:sldMkLst>
          <pc:docMk/>
          <pc:sldMk cId="1047151905" sldId="764"/>
        </pc:sldMkLst>
      </pc:sldChg>
      <pc:sldChg chg="del">
        <pc:chgData name="Jenifer Prince Devaraj" userId="c3fb109c-09d1-42a6-93f4-69472d709861" providerId="ADAL" clId="{494F5158-968A-422B-89BC-1595B25EAAF9}" dt="2023-02-12T16:48:57.360" v="2" actId="47"/>
        <pc:sldMkLst>
          <pc:docMk/>
          <pc:sldMk cId="499476703" sldId="765"/>
        </pc:sldMkLst>
      </pc:sldChg>
      <pc:sldChg chg="modSp add mod">
        <pc:chgData name="Jenifer Prince Devaraj" userId="c3fb109c-09d1-42a6-93f4-69472d709861" providerId="ADAL" clId="{494F5158-968A-422B-89BC-1595B25EAAF9}" dt="2023-02-13T01:55:24.985" v="403" actId="1076"/>
        <pc:sldMkLst>
          <pc:docMk/>
          <pc:sldMk cId="1591055420" sldId="765"/>
        </pc:sldMkLst>
        <pc:spChg chg="mod">
          <ac:chgData name="Jenifer Prince Devaraj" userId="c3fb109c-09d1-42a6-93f4-69472d709861" providerId="ADAL" clId="{494F5158-968A-422B-89BC-1595B25EAAF9}" dt="2023-02-13T01:55:14.724" v="400" actId="1076"/>
          <ac:spMkLst>
            <pc:docMk/>
            <pc:sldMk cId="1591055420" sldId="765"/>
            <ac:spMk id="3" creationId="{E3786C81-B5AD-7299-47FF-1D01058910D4}"/>
          </ac:spMkLst>
        </pc:spChg>
        <pc:spChg chg="mod">
          <ac:chgData name="Jenifer Prince Devaraj" userId="c3fb109c-09d1-42a6-93f4-69472d709861" providerId="ADAL" clId="{494F5158-968A-422B-89BC-1595B25EAAF9}" dt="2023-02-13T01:55:24.985" v="403" actId="1076"/>
          <ac:spMkLst>
            <pc:docMk/>
            <pc:sldMk cId="1591055420" sldId="765"/>
            <ac:spMk id="15" creationId="{85B9DB09-AFF2-ED26-610C-81DB3EC95191}"/>
          </ac:spMkLst>
        </pc:spChg>
      </pc:sldChg>
      <pc:sldChg chg="del">
        <pc:chgData name="Jenifer Prince Devaraj" userId="c3fb109c-09d1-42a6-93f4-69472d709861" providerId="ADAL" clId="{494F5158-968A-422B-89BC-1595B25EAAF9}" dt="2023-02-12T16:48:57.360" v="2" actId="47"/>
        <pc:sldMkLst>
          <pc:docMk/>
          <pc:sldMk cId="2332651740" sldId="766"/>
        </pc:sldMkLst>
      </pc:sldChg>
      <pc:sldChg chg="addSp delSp modSp add mod">
        <pc:chgData name="Jenifer Prince Devaraj" userId="c3fb109c-09d1-42a6-93f4-69472d709861" providerId="ADAL" clId="{494F5158-968A-422B-89BC-1595B25EAAF9}" dt="2023-02-13T02:05:53.996" v="508" actId="113"/>
        <pc:sldMkLst>
          <pc:docMk/>
          <pc:sldMk cId="3081790139" sldId="766"/>
        </pc:sldMkLst>
        <pc:spChg chg="mod">
          <ac:chgData name="Jenifer Prince Devaraj" userId="c3fb109c-09d1-42a6-93f4-69472d709861" providerId="ADAL" clId="{494F5158-968A-422B-89BC-1595B25EAAF9}" dt="2023-02-13T01:58:40.991" v="449" actId="1076"/>
          <ac:spMkLst>
            <pc:docMk/>
            <pc:sldMk cId="3081790139" sldId="766"/>
            <ac:spMk id="3" creationId="{E3786C81-B5AD-7299-47FF-1D01058910D4}"/>
          </ac:spMkLst>
        </pc:spChg>
        <pc:spChg chg="add del">
          <ac:chgData name="Jenifer Prince Devaraj" userId="c3fb109c-09d1-42a6-93f4-69472d709861" providerId="ADAL" clId="{494F5158-968A-422B-89BC-1595B25EAAF9}" dt="2023-02-13T02:00:23.027" v="470" actId="22"/>
          <ac:spMkLst>
            <pc:docMk/>
            <pc:sldMk cId="3081790139" sldId="766"/>
            <ac:spMk id="8" creationId="{11F7FC9C-B400-40B5-EA66-20EA09F987B8}"/>
          </ac:spMkLst>
        </pc:spChg>
        <pc:spChg chg="mod">
          <ac:chgData name="Jenifer Prince Devaraj" userId="c3fb109c-09d1-42a6-93f4-69472d709861" providerId="ADAL" clId="{494F5158-968A-422B-89BC-1595B25EAAF9}" dt="2023-02-13T02:05:53.996" v="508" actId="113"/>
          <ac:spMkLst>
            <pc:docMk/>
            <pc:sldMk cId="3081790139" sldId="766"/>
            <ac:spMk id="15" creationId="{85B9DB09-AFF2-ED26-610C-81DB3EC95191}"/>
          </ac:spMkLst>
        </pc:spChg>
        <pc:picChg chg="del">
          <ac:chgData name="Jenifer Prince Devaraj" userId="c3fb109c-09d1-42a6-93f4-69472d709861" providerId="ADAL" clId="{494F5158-968A-422B-89BC-1595B25EAAF9}" dt="2023-02-13T01:57:25.345" v="430" actId="478"/>
          <ac:picMkLst>
            <pc:docMk/>
            <pc:sldMk cId="3081790139" sldId="766"/>
            <ac:picMk id="7" creationId="{90456531-8394-B583-CC26-1E39A71D0A57}"/>
          </ac:picMkLst>
        </pc:picChg>
      </pc:sldChg>
      <pc:sldChg chg="addSp delSp modSp add mod">
        <pc:chgData name="Jenifer Prince Devaraj" userId="c3fb109c-09d1-42a6-93f4-69472d709861" providerId="ADAL" clId="{494F5158-968A-422B-89BC-1595B25EAAF9}" dt="2023-02-13T02:01:02.362" v="475" actId="1076"/>
        <pc:sldMkLst>
          <pc:docMk/>
          <pc:sldMk cId="1845134716" sldId="767"/>
        </pc:sldMkLst>
        <pc:spChg chg="del">
          <ac:chgData name="Jenifer Prince Devaraj" userId="c3fb109c-09d1-42a6-93f4-69472d709861" providerId="ADAL" clId="{494F5158-968A-422B-89BC-1595B25EAAF9}" dt="2023-02-13T02:00:56.174" v="472" actId="478"/>
          <ac:spMkLst>
            <pc:docMk/>
            <pc:sldMk cId="1845134716" sldId="767"/>
            <ac:spMk id="15" creationId="{85B9DB09-AFF2-ED26-610C-81DB3EC95191}"/>
          </ac:spMkLst>
        </pc:spChg>
        <pc:picChg chg="add mod">
          <ac:chgData name="Jenifer Prince Devaraj" userId="c3fb109c-09d1-42a6-93f4-69472d709861" providerId="ADAL" clId="{494F5158-968A-422B-89BC-1595B25EAAF9}" dt="2023-02-13T02:01:02.362" v="475" actId="1076"/>
          <ac:picMkLst>
            <pc:docMk/>
            <pc:sldMk cId="1845134716" sldId="767"/>
            <ac:picMk id="7" creationId="{0C9B88CE-20EC-A422-ECDF-3DF25DA5BE96}"/>
          </ac:picMkLst>
        </pc:picChg>
      </pc:sldChg>
      <pc:sldChg chg="del">
        <pc:chgData name="Jenifer Prince Devaraj" userId="c3fb109c-09d1-42a6-93f4-69472d709861" providerId="ADAL" clId="{494F5158-968A-422B-89BC-1595B25EAAF9}" dt="2023-02-12T16:48:57.360" v="2" actId="47"/>
        <pc:sldMkLst>
          <pc:docMk/>
          <pc:sldMk cId="3717746663" sldId="767"/>
        </pc:sldMkLst>
      </pc:sldChg>
      <pc:sldChg chg="addSp delSp modSp add mod">
        <pc:chgData name="Jenifer Prince Devaraj" userId="c3fb109c-09d1-42a6-93f4-69472d709861" providerId="ADAL" clId="{494F5158-968A-422B-89BC-1595B25EAAF9}" dt="2023-02-13T02:05:09.032" v="507" actId="14100"/>
        <pc:sldMkLst>
          <pc:docMk/>
          <pc:sldMk cId="2322037330" sldId="768"/>
        </pc:sldMkLst>
        <pc:spChg chg="add mod">
          <ac:chgData name="Jenifer Prince Devaraj" userId="c3fb109c-09d1-42a6-93f4-69472d709861" providerId="ADAL" clId="{494F5158-968A-422B-89BC-1595B25EAAF9}" dt="2023-02-13T02:05:09.032" v="507" actId="14100"/>
          <ac:spMkLst>
            <pc:docMk/>
            <pc:sldMk cId="2322037330" sldId="768"/>
            <ac:spMk id="12" creationId="{46CE4AFF-5AC0-E77A-D6CE-E482FE0FDAB3}"/>
          </ac:spMkLst>
        </pc:spChg>
        <pc:picChg chg="del">
          <ac:chgData name="Jenifer Prince Devaraj" userId="c3fb109c-09d1-42a6-93f4-69472d709861" providerId="ADAL" clId="{494F5158-968A-422B-89BC-1595B25EAAF9}" dt="2023-02-13T02:03:03.271" v="477" actId="478"/>
          <ac:picMkLst>
            <pc:docMk/>
            <pc:sldMk cId="2322037330" sldId="768"/>
            <ac:picMk id="7" creationId="{0C9B88CE-20EC-A422-ECDF-3DF25DA5BE96}"/>
          </ac:picMkLst>
        </pc:picChg>
        <pc:picChg chg="add mod">
          <ac:chgData name="Jenifer Prince Devaraj" userId="c3fb109c-09d1-42a6-93f4-69472d709861" providerId="ADAL" clId="{494F5158-968A-422B-89BC-1595B25EAAF9}" dt="2023-02-13T02:03:24.170" v="485" actId="1076"/>
          <ac:picMkLst>
            <pc:docMk/>
            <pc:sldMk cId="2322037330" sldId="768"/>
            <ac:picMk id="8" creationId="{BD23BFE9-4F7A-6857-5A99-9B09895F3213}"/>
          </ac:picMkLst>
        </pc:picChg>
        <pc:picChg chg="add del">
          <ac:chgData name="Jenifer Prince Devaraj" userId="c3fb109c-09d1-42a6-93f4-69472d709861" providerId="ADAL" clId="{494F5158-968A-422B-89BC-1595B25EAAF9}" dt="2023-02-13T02:03:54.988" v="487" actId="22"/>
          <ac:picMkLst>
            <pc:docMk/>
            <pc:sldMk cId="2322037330" sldId="768"/>
            <ac:picMk id="10" creationId="{92DE21C3-F4F1-248D-0B2D-C7623DC8FCFC}"/>
          </ac:picMkLst>
        </pc:picChg>
      </pc:sldChg>
      <pc:sldChg chg="del">
        <pc:chgData name="Jenifer Prince Devaraj" userId="c3fb109c-09d1-42a6-93f4-69472d709861" providerId="ADAL" clId="{494F5158-968A-422B-89BC-1595B25EAAF9}" dt="2023-02-12T16:48:57.360" v="2" actId="47"/>
        <pc:sldMkLst>
          <pc:docMk/>
          <pc:sldMk cId="3370547615" sldId="768"/>
        </pc:sldMkLst>
      </pc:sldChg>
      <pc:sldChg chg="del">
        <pc:chgData name="Jenifer Prince Devaraj" userId="c3fb109c-09d1-42a6-93f4-69472d709861" providerId="ADAL" clId="{494F5158-968A-422B-89BC-1595B25EAAF9}" dt="2023-02-12T16:48:57.360" v="2" actId="47"/>
        <pc:sldMkLst>
          <pc:docMk/>
          <pc:sldMk cId="99595707" sldId="769"/>
        </pc:sldMkLst>
      </pc:sldChg>
      <pc:sldChg chg="addSp delSp modSp add mod">
        <pc:chgData name="Jenifer Prince Devaraj" userId="c3fb109c-09d1-42a6-93f4-69472d709861" providerId="ADAL" clId="{494F5158-968A-422B-89BC-1595B25EAAF9}" dt="2023-02-13T02:09:56.923" v="539" actId="1076"/>
        <pc:sldMkLst>
          <pc:docMk/>
          <pc:sldMk cId="2771417462" sldId="769"/>
        </pc:sldMkLst>
        <pc:spChg chg="mod">
          <ac:chgData name="Jenifer Prince Devaraj" userId="c3fb109c-09d1-42a6-93f4-69472d709861" providerId="ADAL" clId="{494F5158-968A-422B-89BC-1595B25EAAF9}" dt="2023-02-13T02:09:56.923" v="539" actId="1076"/>
          <ac:spMkLst>
            <pc:docMk/>
            <pc:sldMk cId="2771417462" sldId="769"/>
            <ac:spMk id="3" creationId="{E3786C81-B5AD-7299-47FF-1D01058910D4}"/>
          </ac:spMkLst>
        </pc:spChg>
        <pc:spChg chg="mod">
          <ac:chgData name="Jenifer Prince Devaraj" userId="c3fb109c-09d1-42a6-93f4-69472d709861" providerId="ADAL" clId="{494F5158-968A-422B-89BC-1595B25EAAF9}" dt="2023-02-13T02:09:49.104" v="536" actId="1076"/>
          <ac:spMkLst>
            <pc:docMk/>
            <pc:sldMk cId="2771417462" sldId="769"/>
            <ac:spMk id="12" creationId="{46CE4AFF-5AC0-E77A-D6CE-E482FE0FDAB3}"/>
          </ac:spMkLst>
        </pc:spChg>
        <pc:picChg chg="add mod">
          <ac:chgData name="Jenifer Prince Devaraj" userId="c3fb109c-09d1-42a6-93f4-69472d709861" providerId="ADAL" clId="{494F5158-968A-422B-89BC-1595B25EAAF9}" dt="2023-02-13T02:09:53.716" v="538" actId="1076"/>
          <ac:picMkLst>
            <pc:docMk/>
            <pc:sldMk cId="2771417462" sldId="769"/>
            <ac:picMk id="7" creationId="{85ADD34A-FDB9-AB64-D30F-38C9A6A360E6}"/>
          </ac:picMkLst>
        </pc:picChg>
        <pc:picChg chg="del">
          <ac:chgData name="Jenifer Prince Devaraj" userId="c3fb109c-09d1-42a6-93f4-69472d709861" providerId="ADAL" clId="{494F5158-968A-422B-89BC-1595B25EAAF9}" dt="2023-02-13T02:08:03.989" v="519" actId="478"/>
          <ac:picMkLst>
            <pc:docMk/>
            <pc:sldMk cId="2771417462" sldId="769"/>
            <ac:picMk id="8" creationId="{BD23BFE9-4F7A-6857-5A99-9B09895F3213}"/>
          </ac:picMkLst>
        </pc:picChg>
      </pc:sldChg>
      <pc:sldChg chg="addSp delSp modSp add mod">
        <pc:chgData name="Jenifer Prince Devaraj" userId="c3fb109c-09d1-42a6-93f4-69472d709861" providerId="ADAL" clId="{494F5158-968A-422B-89BC-1595B25EAAF9}" dt="2023-02-13T02:11:14.644" v="580" actId="20577"/>
        <pc:sldMkLst>
          <pc:docMk/>
          <pc:sldMk cId="1268033849" sldId="770"/>
        </pc:sldMkLst>
        <pc:spChg chg="mod">
          <ac:chgData name="Jenifer Prince Devaraj" userId="c3fb109c-09d1-42a6-93f4-69472d709861" providerId="ADAL" clId="{494F5158-968A-422B-89BC-1595B25EAAF9}" dt="2023-02-13T02:11:14.644" v="580" actId="20577"/>
          <ac:spMkLst>
            <pc:docMk/>
            <pc:sldMk cId="1268033849" sldId="770"/>
            <ac:spMk id="3" creationId="{E3786C81-B5AD-7299-47FF-1D01058910D4}"/>
          </ac:spMkLst>
        </pc:spChg>
        <pc:spChg chg="del">
          <ac:chgData name="Jenifer Prince Devaraj" userId="c3fb109c-09d1-42a6-93f4-69472d709861" providerId="ADAL" clId="{494F5158-968A-422B-89BC-1595B25EAAF9}" dt="2023-02-13T02:10:50.414" v="541" actId="478"/>
          <ac:spMkLst>
            <pc:docMk/>
            <pc:sldMk cId="1268033849" sldId="770"/>
            <ac:spMk id="12" creationId="{46CE4AFF-5AC0-E77A-D6CE-E482FE0FDAB3}"/>
          </ac:spMkLst>
        </pc:spChg>
        <pc:picChg chg="del">
          <ac:chgData name="Jenifer Prince Devaraj" userId="c3fb109c-09d1-42a6-93f4-69472d709861" providerId="ADAL" clId="{494F5158-968A-422B-89BC-1595B25EAAF9}" dt="2023-02-13T02:10:52.198" v="542" actId="478"/>
          <ac:picMkLst>
            <pc:docMk/>
            <pc:sldMk cId="1268033849" sldId="770"/>
            <ac:picMk id="7" creationId="{85ADD34A-FDB9-AB64-D30F-38C9A6A360E6}"/>
          </ac:picMkLst>
        </pc:picChg>
        <pc:picChg chg="add mod">
          <ac:chgData name="Jenifer Prince Devaraj" userId="c3fb109c-09d1-42a6-93f4-69472d709861" providerId="ADAL" clId="{494F5158-968A-422B-89BC-1595B25EAAF9}" dt="2023-02-13T02:11:00.242" v="545" actId="1076"/>
          <ac:picMkLst>
            <pc:docMk/>
            <pc:sldMk cId="1268033849" sldId="770"/>
            <ac:picMk id="8" creationId="{2779E1A2-0A55-044D-10F4-8C63D79D0A98}"/>
          </ac:picMkLst>
        </pc:picChg>
      </pc:sldChg>
      <pc:sldChg chg="addSp delSp modSp add mod">
        <pc:chgData name="Jenifer Prince Devaraj" userId="c3fb109c-09d1-42a6-93f4-69472d709861" providerId="ADAL" clId="{494F5158-968A-422B-89BC-1595B25EAAF9}" dt="2023-02-13T02:12:43.189" v="598" actId="1076"/>
        <pc:sldMkLst>
          <pc:docMk/>
          <pc:sldMk cId="3229291739" sldId="771"/>
        </pc:sldMkLst>
        <pc:spChg chg="mod">
          <ac:chgData name="Jenifer Prince Devaraj" userId="c3fb109c-09d1-42a6-93f4-69472d709861" providerId="ADAL" clId="{494F5158-968A-422B-89BC-1595B25EAAF9}" dt="2023-02-13T02:12:43.189" v="598" actId="1076"/>
          <ac:spMkLst>
            <pc:docMk/>
            <pc:sldMk cId="3229291739" sldId="771"/>
            <ac:spMk id="3" creationId="{E3786C81-B5AD-7299-47FF-1D01058910D4}"/>
          </ac:spMkLst>
        </pc:spChg>
        <pc:spChg chg="add mod">
          <ac:chgData name="Jenifer Prince Devaraj" userId="c3fb109c-09d1-42a6-93f4-69472d709861" providerId="ADAL" clId="{494F5158-968A-422B-89BC-1595B25EAAF9}" dt="2023-02-13T02:12:37.444" v="597" actId="13900"/>
          <ac:spMkLst>
            <pc:docMk/>
            <pc:sldMk cId="3229291739" sldId="771"/>
            <ac:spMk id="7" creationId="{5F58B6FB-D9D1-F6F3-D309-68E3B576D120}"/>
          </ac:spMkLst>
        </pc:spChg>
        <pc:picChg chg="del">
          <ac:chgData name="Jenifer Prince Devaraj" userId="c3fb109c-09d1-42a6-93f4-69472d709861" providerId="ADAL" clId="{494F5158-968A-422B-89BC-1595B25EAAF9}" dt="2023-02-13T02:11:48.563" v="582" actId="478"/>
          <ac:picMkLst>
            <pc:docMk/>
            <pc:sldMk cId="3229291739" sldId="771"/>
            <ac:picMk id="8" creationId="{2779E1A2-0A55-044D-10F4-8C63D79D0A98}"/>
          </ac:picMkLst>
        </pc:picChg>
      </pc:sldChg>
    </pc:docChg>
  </pc:docChgLst>
  <pc:docChgLst>
    <pc:chgData name="Jenifer Prince Devaraj" userId="c3fb109c-09d1-42a6-93f4-69472d709861" providerId="ADAL" clId="{FE01B5F7-2913-468C-81CC-573136114018}"/>
    <pc:docChg chg="undo custSel addSld delSld modSld sldOrd">
      <pc:chgData name="Jenifer Prince Devaraj" userId="c3fb109c-09d1-42a6-93f4-69472d709861" providerId="ADAL" clId="{FE01B5F7-2913-468C-81CC-573136114018}" dt="2024-02-06T15:08:05.209" v="259"/>
      <pc:docMkLst>
        <pc:docMk/>
      </pc:docMkLst>
      <pc:sldChg chg="modSp mod">
        <pc:chgData name="Jenifer Prince Devaraj" userId="c3fb109c-09d1-42a6-93f4-69472d709861" providerId="ADAL" clId="{FE01B5F7-2913-468C-81CC-573136114018}" dt="2024-02-06T11:33:25.999" v="0" actId="33524"/>
        <pc:sldMkLst>
          <pc:docMk/>
          <pc:sldMk cId="3658654216" sldId="755"/>
        </pc:sldMkLst>
        <pc:spChg chg="mod">
          <ac:chgData name="Jenifer Prince Devaraj" userId="c3fb109c-09d1-42a6-93f4-69472d709861" providerId="ADAL" clId="{FE01B5F7-2913-468C-81CC-573136114018}" dt="2024-02-06T11:33:25.999" v="0" actId="33524"/>
          <ac:spMkLst>
            <pc:docMk/>
            <pc:sldMk cId="3658654216" sldId="755"/>
            <ac:spMk id="15" creationId="{85B9DB09-AFF2-ED26-610C-81DB3EC95191}"/>
          </ac:spMkLst>
        </pc:spChg>
      </pc:sldChg>
      <pc:sldChg chg="add del">
        <pc:chgData name="Jenifer Prince Devaraj" userId="c3fb109c-09d1-42a6-93f4-69472d709861" providerId="ADAL" clId="{FE01B5F7-2913-468C-81CC-573136114018}" dt="2024-02-06T15:08:05.209" v="259"/>
        <pc:sldMkLst>
          <pc:docMk/>
          <pc:sldMk cId="2030799890" sldId="764"/>
        </pc:sldMkLst>
      </pc:sldChg>
      <pc:sldChg chg="modSp mod">
        <pc:chgData name="Jenifer Prince Devaraj" userId="c3fb109c-09d1-42a6-93f4-69472d709861" providerId="ADAL" clId="{FE01B5F7-2913-468C-81CC-573136114018}" dt="2024-02-06T13:02:07.535" v="3" actId="33524"/>
        <pc:sldMkLst>
          <pc:docMk/>
          <pc:sldMk cId="1812781161" sldId="770"/>
        </pc:sldMkLst>
        <pc:spChg chg="mod">
          <ac:chgData name="Jenifer Prince Devaraj" userId="c3fb109c-09d1-42a6-93f4-69472d709861" providerId="ADAL" clId="{FE01B5F7-2913-468C-81CC-573136114018}" dt="2024-02-06T13:02:07.535" v="3" actId="33524"/>
          <ac:spMkLst>
            <pc:docMk/>
            <pc:sldMk cId="1812781161" sldId="770"/>
            <ac:spMk id="6" creationId="{EE13E337-82D5-2C2E-9299-F80770FD90D4}"/>
          </ac:spMkLst>
        </pc:spChg>
      </pc:sldChg>
      <pc:sldChg chg="addSp delSp modSp mod">
        <pc:chgData name="Jenifer Prince Devaraj" userId="c3fb109c-09d1-42a6-93f4-69472d709861" providerId="ADAL" clId="{FE01B5F7-2913-468C-81CC-573136114018}" dt="2024-02-06T13:08:56.006" v="6" actId="1076"/>
        <pc:sldMkLst>
          <pc:docMk/>
          <pc:sldMk cId="3557578534" sldId="771"/>
        </pc:sldMkLst>
        <pc:picChg chg="del">
          <ac:chgData name="Jenifer Prince Devaraj" userId="c3fb109c-09d1-42a6-93f4-69472d709861" providerId="ADAL" clId="{FE01B5F7-2913-468C-81CC-573136114018}" dt="2024-02-06T13:08:52.080" v="4" actId="478"/>
          <ac:picMkLst>
            <pc:docMk/>
            <pc:sldMk cId="3557578534" sldId="771"/>
            <ac:picMk id="7" creationId="{E5BAC0E2-179B-1F02-65D3-FD394AF26074}"/>
          </ac:picMkLst>
        </pc:picChg>
        <pc:picChg chg="add mod">
          <ac:chgData name="Jenifer Prince Devaraj" userId="c3fb109c-09d1-42a6-93f4-69472d709861" providerId="ADAL" clId="{FE01B5F7-2913-468C-81CC-573136114018}" dt="2024-02-06T13:08:56.006" v="6" actId="1076"/>
          <ac:picMkLst>
            <pc:docMk/>
            <pc:sldMk cId="3557578534" sldId="771"/>
            <ac:picMk id="8" creationId="{FFB5FD42-D610-D707-4FB7-26E0FA7AB570}"/>
          </ac:picMkLst>
        </pc:picChg>
      </pc:sldChg>
      <pc:sldChg chg="add del ord">
        <pc:chgData name="Jenifer Prince Devaraj" userId="c3fb109c-09d1-42a6-93f4-69472d709861" providerId="ADAL" clId="{FE01B5F7-2913-468C-81CC-573136114018}" dt="2024-02-06T15:07:45.635" v="258"/>
        <pc:sldMkLst>
          <pc:docMk/>
          <pc:sldMk cId="2974918781" sldId="772"/>
        </pc:sldMkLst>
      </pc:sldChg>
      <pc:sldChg chg="addSp delSp modSp add mod">
        <pc:chgData name="Jenifer Prince Devaraj" userId="c3fb109c-09d1-42a6-93f4-69472d709861" providerId="ADAL" clId="{FE01B5F7-2913-468C-81CC-573136114018}" dt="2024-02-06T14:08:53.501" v="40" actId="21"/>
        <pc:sldMkLst>
          <pc:docMk/>
          <pc:sldMk cId="1555473364" sldId="773"/>
        </pc:sldMkLst>
        <pc:spChg chg="del">
          <ac:chgData name="Jenifer Prince Devaraj" userId="c3fb109c-09d1-42a6-93f4-69472d709861" providerId="ADAL" clId="{FE01B5F7-2913-468C-81CC-573136114018}" dt="2024-02-06T13:11:56.228" v="13" actId="478"/>
          <ac:spMkLst>
            <pc:docMk/>
            <pc:sldMk cId="1555473364" sldId="773"/>
            <ac:spMk id="3" creationId="{72DC1247-3192-C64D-3288-EC9FAD1FD9F9}"/>
          </ac:spMkLst>
        </pc:spChg>
        <pc:spChg chg="add mod">
          <ac:chgData name="Jenifer Prince Devaraj" userId="c3fb109c-09d1-42a6-93f4-69472d709861" providerId="ADAL" clId="{FE01B5F7-2913-468C-81CC-573136114018}" dt="2024-02-06T13:11:56.859" v="14"/>
          <ac:spMkLst>
            <pc:docMk/>
            <pc:sldMk cId="1555473364" sldId="773"/>
            <ac:spMk id="4" creationId="{70D6D728-E3B2-D70B-297A-4F0EFBDBC013}"/>
          </ac:spMkLst>
        </pc:spChg>
        <pc:picChg chg="add del mod">
          <ac:chgData name="Jenifer Prince Devaraj" userId="c3fb109c-09d1-42a6-93f4-69472d709861" providerId="ADAL" clId="{FE01B5F7-2913-468C-81CC-573136114018}" dt="2024-02-06T14:08:53.501" v="40" actId="21"/>
          <ac:picMkLst>
            <pc:docMk/>
            <pc:sldMk cId="1555473364" sldId="773"/>
            <ac:picMk id="8" creationId="{3DDFD6F0-73EF-01A3-8142-2C6EE1272EF8}"/>
          </ac:picMkLst>
        </pc:picChg>
      </pc:sldChg>
      <pc:sldChg chg="addSp delSp modSp add mod">
        <pc:chgData name="Jenifer Prince Devaraj" userId="c3fb109c-09d1-42a6-93f4-69472d709861" providerId="ADAL" clId="{FE01B5F7-2913-468C-81CC-573136114018}" dt="2024-02-06T14:31:28.642" v="250" actId="1076"/>
        <pc:sldMkLst>
          <pc:docMk/>
          <pc:sldMk cId="2239803020" sldId="774"/>
        </pc:sldMkLst>
        <pc:spChg chg="mod">
          <ac:chgData name="Jenifer Prince Devaraj" userId="c3fb109c-09d1-42a6-93f4-69472d709861" providerId="ADAL" clId="{FE01B5F7-2913-468C-81CC-573136114018}" dt="2024-02-06T14:29:57.685" v="240" actId="6549"/>
          <ac:spMkLst>
            <pc:docMk/>
            <pc:sldMk cId="2239803020" sldId="774"/>
            <ac:spMk id="6" creationId="{EE13E337-82D5-2C2E-9299-F80770FD90D4}"/>
          </ac:spMkLst>
        </pc:spChg>
        <pc:spChg chg="mod">
          <ac:chgData name="Jenifer Prince Devaraj" userId="c3fb109c-09d1-42a6-93f4-69472d709861" providerId="ADAL" clId="{FE01B5F7-2913-468C-81CC-573136114018}" dt="2024-02-06T14:10:08.759" v="129" actId="1076"/>
          <ac:spMkLst>
            <pc:docMk/>
            <pc:sldMk cId="2239803020" sldId="774"/>
            <ac:spMk id="16" creationId="{BAE0A156-7D83-76D0-3F38-156333046F36}"/>
          </ac:spMkLst>
        </pc:spChg>
        <pc:picChg chg="add del mod">
          <ac:chgData name="Jenifer Prince Devaraj" userId="c3fb109c-09d1-42a6-93f4-69472d709861" providerId="ADAL" clId="{FE01B5F7-2913-468C-81CC-573136114018}" dt="2024-02-06T14:10:54.076" v="145" actId="478"/>
          <ac:picMkLst>
            <pc:docMk/>
            <pc:sldMk cId="2239803020" sldId="774"/>
            <ac:picMk id="4" creationId="{56008CF8-1771-B51E-A1F3-E47DA3D98C11}"/>
          </ac:picMkLst>
        </pc:picChg>
        <pc:picChg chg="add del mod">
          <ac:chgData name="Jenifer Prince Devaraj" userId="c3fb109c-09d1-42a6-93f4-69472d709861" providerId="ADAL" clId="{FE01B5F7-2913-468C-81CC-573136114018}" dt="2024-02-06T14:31:17.440" v="244" actId="478"/>
          <ac:picMkLst>
            <pc:docMk/>
            <pc:sldMk cId="2239803020" sldId="774"/>
            <ac:picMk id="7" creationId="{F6CCB0FB-8E93-43A6-8E3E-350B98163EE7}"/>
          </ac:picMkLst>
        </pc:picChg>
        <pc:picChg chg="add mod">
          <ac:chgData name="Jenifer Prince Devaraj" userId="c3fb109c-09d1-42a6-93f4-69472d709861" providerId="ADAL" clId="{FE01B5F7-2913-468C-81CC-573136114018}" dt="2024-02-06T14:31:28.642" v="250" actId="1076"/>
          <ac:picMkLst>
            <pc:docMk/>
            <pc:sldMk cId="2239803020" sldId="774"/>
            <ac:picMk id="10" creationId="{EAF19DD1-C982-C990-A553-7A453E9BB134}"/>
          </ac:picMkLst>
        </pc:picChg>
        <pc:picChg chg="add del mod">
          <ac:chgData name="Jenifer Prince Devaraj" userId="c3fb109c-09d1-42a6-93f4-69472d709861" providerId="ADAL" clId="{FE01B5F7-2913-468C-81CC-573136114018}" dt="2024-02-06T14:29:58.532" v="241" actId="1076"/>
          <ac:picMkLst>
            <pc:docMk/>
            <pc:sldMk cId="2239803020" sldId="774"/>
            <ac:picMk id="12" creationId="{18BC4980-826A-C369-FD8F-AA2C66B015CF}"/>
          </ac:picMkLst>
        </pc:picChg>
        <pc:cxnChg chg="add del mod">
          <ac:chgData name="Jenifer Prince Devaraj" userId="c3fb109c-09d1-42a6-93f4-69472d709861" providerId="ADAL" clId="{FE01B5F7-2913-468C-81CC-573136114018}" dt="2024-02-06T14:23:20.076" v="206" actId="11529"/>
          <ac:cxnSpMkLst>
            <pc:docMk/>
            <pc:sldMk cId="2239803020" sldId="774"/>
            <ac:cxnSpMk id="9" creationId="{EFA18985-F4E7-F88B-D55A-B07E6B2D1A39}"/>
          </ac:cxnSpMkLst>
        </pc:cxnChg>
      </pc:sldChg>
      <pc:sldChg chg="add">
        <pc:chgData name="Jenifer Prince Devaraj" userId="c3fb109c-09d1-42a6-93f4-69472d709861" providerId="ADAL" clId="{FE01B5F7-2913-468C-81CC-573136114018}" dt="2024-02-06T13:11:45.287" v="12"/>
        <pc:sldMkLst>
          <pc:docMk/>
          <pc:sldMk cId="1159006833" sldId="775"/>
        </pc:sldMkLst>
      </pc:sldChg>
      <pc:sldChg chg="modSp add mod">
        <pc:chgData name="Jenifer Prince Devaraj" userId="c3fb109c-09d1-42a6-93f4-69472d709861" providerId="ADAL" clId="{FE01B5F7-2913-468C-81CC-573136114018}" dt="2024-02-06T13:19:35.462" v="15" actId="20577"/>
        <pc:sldMkLst>
          <pc:docMk/>
          <pc:sldMk cId="934368404" sldId="776"/>
        </pc:sldMkLst>
        <pc:spChg chg="mod">
          <ac:chgData name="Jenifer Prince Devaraj" userId="c3fb109c-09d1-42a6-93f4-69472d709861" providerId="ADAL" clId="{FE01B5F7-2913-468C-81CC-573136114018}" dt="2024-02-06T13:19:35.462" v="15" actId="20577"/>
          <ac:spMkLst>
            <pc:docMk/>
            <pc:sldMk cId="934368404" sldId="776"/>
            <ac:spMk id="6" creationId="{EE13E337-82D5-2C2E-9299-F80770FD90D4}"/>
          </ac:spMkLst>
        </pc:spChg>
      </pc:sldChg>
      <pc:sldChg chg="addSp modSp add del mod">
        <pc:chgData name="Jenifer Prince Devaraj" userId="c3fb109c-09d1-42a6-93f4-69472d709861" providerId="ADAL" clId="{FE01B5F7-2913-468C-81CC-573136114018}" dt="2024-02-06T13:27:07.323" v="32" actId="1076"/>
        <pc:sldMkLst>
          <pc:docMk/>
          <pc:sldMk cId="1419858031" sldId="777"/>
        </pc:sldMkLst>
        <pc:spChg chg="mod">
          <ac:chgData name="Jenifer Prince Devaraj" userId="c3fb109c-09d1-42a6-93f4-69472d709861" providerId="ADAL" clId="{FE01B5F7-2913-468C-81CC-573136114018}" dt="2024-02-06T13:26:52.591" v="27" actId="5793"/>
          <ac:spMkLst>
            <pc:docMk/>
            <pc:sldMk cId="1419858031" sldId="777"/>
            <ac:spMk id="6" creationId="{EE13E337-82D5-2C2E-9299-F80770FD90D4}"/>
          </ac:spMkLst>
        </pc:spChg>
        <pc:spChg chg="mod">
          <ac:chgData name="Jenifer Prince Devaraj" userId="c3fb109c-09d1-42a6-93f4-69472d709861" providerId="ADAL" clId="{FE01B5F7-2913-468C-81CC-573136114018}" dt="2024-02-06T13:27:07.323" v="32" actId="1076"/>
          <ac:spMkLst>
            <pc:docMk/>
            <pc:sldMk cId="1419858031" sldId="777"/>
            <ac:spMk id="16" creationId="{BAE0A156-7D83-76D0-3F38-156333046F36}"/>
          </ac:spMkLst>
        </pc:spChg>
        <pc:picChg chg="add mod">
          <ac:chgData name="Jenifer Prince Devaraj" userId="c3fb109c-09d1-42a6-93f4-69472d709861" providerId="ADAL" clId="{FE01B5F7-2913-468C-81CC-573136114018}" dt="2024-02-06T13:27:03.840" v="31" actId="1076"/>
          <ac:picMkLst>
            <pc:docMk/>
            <pc:sldMk cId="1419858031" sldId="777"/>
            <ac:picMk id="4" creationId="{7775A6B5-862C-0640-FBED-B89A22F806D2}"/>
          </ac:picMkLst>
        </pc:picChg>
      </pc:sldChg>
      <pc:sldChg chg="addSp delSp modSp add mod">
        <pc:chgData name="Jenifer Prince Devaraj" userId="c3fb109c-09d1-42a6-93f4-69472d709861" providerId="ADAL" clId="{FE01B5F7-2913-468C-81CC-573136114018}" dt="2024-02-06T13:46:36.903" v="35" actId="1076"/>
        <pc:sldMkLst>
          <pc:docMk/>
          <pc:sldMk cId="2667604713" sldId="778"/>
        </pc:sldMkLst>
        <pc:picChg chg="add mod">
          <ac:chgData name="Jenifer Prince Devaraj" userId="c3fb109c-09d1-42a6-93f4-69472d709861" providerId="ADAL" clId="{FE01B5F7-2913-468C-81CC-573136114018}" dt="2024-02-06T13:46:36.903" v="35" actId="1076"/>
          <ac:picMkLst>
            <pc:docMk/>
            <pc:sldMk cId="2667604713" sldId="778"/>
            <ac:picMk id="7" creationId="{B3CC3E58-1A07-F2FB-C9FD-13D1FD8C6183}"/>
          </ac:picMkLst>
        </pc:picChg>
        <pc:picChg chg="del">
          <ac:chgData name="Jenifer Prince Devaraj" userId="c3fb109c-09d1-42a6-93f4-69472d709861" providerId="ADAL" clId="{FE01B5F7-2913-468C-81CC-573136114018}" dt="2024-02-06T13:46:33.738" v="33" actId="478"/>
          <ac:picMkLst>
            <pc:docMk/>
            <pc:sldMk cId="2667604713" sldId="778"/>
            <ac:picMk id="9" creationId="{F4850F4F-C891-34AC-5FEC-D94827B74793}"/>
          </ac:picMkLst>
        </pc:picChg>
      </pc:sldChg>
      <pc:sldChg chg="add del">
        <pc:chgData name="Jenifer Prince Devaraj" userId="c3fb109c-09d1-42a6-93f4-69472d709861" providerId="ADAL" clId="{FE01B5F7-2913-468C-81CC-573136114018}" dt="2024-02-06T13:11:45.287" v="12"/>
        <pc:sldMkLst>
          <pc:docMk/>
          <pc:sldMk cId="1170116661" sldId="779"/>
        </pc:sldMkLst>
      </pc:sldChg>
      <pc:sldChg chg="modSp add del mod">
        <pc:chgData name="Jenifer Prince Devaraj" userId="c3fb109c-09d1-42a6-93f4-69472d709861" providerId="ADAL" clId="{FE01B5F7-2913-468C-81CC-573136114018}" dt="2024-02-06T13:47:11.290" v="36" actId="33524"/>
        <pc:sldMkLst>
          <pc:docMk/>
          <pc:sldMk cId="4221110848" sldId="780"/>
        </pc:sldMkLst>
        <pc:spChg chg="mod">
          <ac:chgData name="Jenifer Prince Devaraj" userId="c3fb109c-09d1-42a6-93f4-69472d709861" providerId="ADAL" clId="{FE01B5F7-2913-468C-81CC-573136114018}" dt="2024-02-06T13:47:11.290" v="36" actId="33524"/>
          <ac:spMkLst>
            <pc:docMk/>
            <pc:sldMk cId="4221110848" sldId="780"/>
            <ac:spMk id="6" creationId="{EE13E337-82D5-2C2E-9299-F80770FD90D4}"/>
          </ac:spMkLst>
        </pc:spChg>
      </pc:sldChg>
      <pc:sldChg chg="modSp mod">
        <pc:chgData name="Jenifer Prince Devaraj" userId="c3fb109c-09d1-42a6-93f4-69472d709861" providerId="ADAL" clId="{FE01B5F7-2913-468C-81CC-573136114018}" dt="2024-02-06T11:43:18.154" v="2" actId="20577"/>
        <pc:sldMkLst>
          <pc:docMk/>
          <pc:sldMk cId="2337211031" sldId="789"/>
        </pc:sldMkLst>
        <pc:spChg chg="mod">
          <ac:chgData name="Jenifer Prince Devaraj" userId="c3fb109c-09d1-42a6-93f4-69472d709861" providerId="ADAL" clId="{FE01B5F7-2913-468C-81CC-573136114018}" dt="2024-02-06T11:43:18.154" v="2" actId="20577"/>
          <ac:spMkLst>
            <pc:docMk/>
            <pc:sldMk cId="2337211031" sldId="789"/>
            <ac:spMk id="3" creationId="{64C5761F-226D-27BD-983E-F4046DC3DA19}"/>
          </ac:spMkLst>
        </pc:spChg>
      </pc:sldChg>
      <pc:sldChg chg="ord">
        <pc:chgData name="Jenifer Prince Devaraj" userId="c3fb109c-09d1-42a6-93f4-69472d709861" providerId="ADAL" clId="{FE01B5F7-2913-468C-81CC-573136114018}" dt="2024-02-06T14:42:10.863" v="254"/>
        <pc:sldMkLst>
          <pc:docMk/>
          <pc:sldMk cId="3622244019" sldId="790"/>
        </pc:sldMkLst>
      </pc:sldChg>
      <pc:sldChg chg="modSp add del mod">
        <pc:chgData name="Jenifer Prince Devaraj" userId="c3fb109c-09d1-42a6-93f4-69472d709861" providerId="ADAL" clId="{FE01B5F7-2913-468C-81CC-573136114018}" dt="2024-02-06T14:42:18.931" v="255" actId="1076"/>
        <pc:sldMkLst>
          <pc:docMk/>
          <pc:sldMk cId="1224556261" sldId="791"/>
        </pc:sldMkLst>
        <pc:picChg chg="mod">
          <ac:chgData name="Jenifer Prince Devaraj" userId="c3fb109c-09d1-42a6-93f4-69472d709861" providerId="ADAL" clId="{FE01B5F7-2913-468C-81CC-573136114018}" dt="2024-02-06T14:42:18.931" v="255" actId="1076"/>
          <ac:picMkLst>
            <pc:docMk/>
            <pc:sldMk cId="1224556261" sldId="791"/>
            <ac:picMk id="7" creationId="{D265071C-4E2D-6589-E761-FF369E95638B}"/>
          </ac:picMkLst>
        </pc:picChg>
      </pc:sldChg>
    </pc:docChg>
  </pc:docChgLst>
  <pc:docChgLst>
    <pc:chgData name="Jenifer Prince Devaraj" userId="c3fb109c-09d1-42a6-93f4-69472d709861" providerId="ADAL" clId="{3089542D-9CC9-4959-A447-970CE30B07F0}"/>
    <pc:docChg chg="delSld">
      <pc:chgData name="Jenifer Prince Devaraj" userId="c3fb109c-09d1-42a6-93f4-69472d709861" providerId="ADAL" clId="{3089542D-9CC9-4959-A447-970CE30B07F0}" dt="2023-01-24T12:31:00.830" v="0" actId="47"/>
      <pc:docMkLst>
        <pc:docMk/>
      </pc:docMkLst>
      <pc:sldChg chg="del">
        <pc:chgData name="Jenifer Prince Devaraj" userId="c3fb109c-09d1-42a6-93f4-69472d709861" providerId="ADAL" clId="{3089542D-9CC9-4959-A447-970CE30B07F0}" dt="2023-01-24T12:31:00.830" v="0" actId="47"/>
        <pc:sldMkLst>
          <pc:docMk/>
          <pc:sldMk cId="3302105363" sldId="740"/>
        </pc:sldMkLst>
      </pc:sldChg>
      <pc:sldChg chg="del">
        <pc:chgData name="Jenifer Prince Devaraj" userId="c3fb109c-09d1-42a6-93f4-69472d709861" providerId="ADAL" clId="{3089542D-9CC9-4959-A447-970CE30B07F0}" dt="2023-01-24T12:31:00.830" v="0" actId="47"/>
        <pc:sldMkLst>
          <pc:docMk/>
          <pc:sldMk cId="372681046" sldId="741"/>
        </pc:sldMkLst>
      </pc:sldChg>
      <pc:sldChg chg="del">
        <pc:chgData name="Jenifer Prince Devaraj" userId="c3fb109c-09d1-42a6-93f4-69472d709861" providerId="ADAL" clId="{3089542D-9CC9-4959-A447-970CE30B07F0}" dt="2023-01-24T12:31:00.830" v="0" actId="47"/>
        <pc:sldMkLst>
          <pc:docMk/>
          <pc:sldMk cId="2761792853" sldId="742"/>
        </pc:sldMkLst>
      </pc:sldChg>
      <pc:sldChg chg="del">
        <pc:chgData name="Jenifer Prince Devaraj" userId="c3fb109c-09d1-42a6-93f4-69472d709861" providerId="ADAL" clId="{3089542D-9CC9-4959-A447-970CE30B07F0}" dt="2023-01-24T12:31:00.830" v="0" actId="47"/>
        <pc:sldMkLst>
          <pc:docMk/>
          <pc:sldMk cId="2089461326" sldId="743"/>
        </pc:sldMkLst>
      </pc:sldChg>
      <pc:sldChg chg="del">
        <pc:chgData name="Jenifer Prince Devaraj" userId="c3fb109c-09d1-42a6-93f4-69472d709861" providerId="ADAL" clId="{3089542D-9CC9-4959-A447-970CE30B07F0}" dt="2023-01-24T12:31:00.830" v="0" actId="47"/>
        <pc:sldMkLst>
          <pc:docMk/>
          <pc:sldMk cId="2441551679" sldId="744"/>
        </pc:sldMkLst>
      </pc:sldChg>
      <pc:sldChg chg="del">
        <pc:chgData name="Jenifer Prince Devaraj" userId="c3fb109c-09d1-42a6-93f4-69472d709861" providerId="ADAL" clId="{3089542D-9CC9-4959-A447-970CE30B07F0}" dt="2023-01-24T12:31:00.830" v="0" actId="47"/>
        <pc:sldMkLst>
          <pc:docMk/>
          <pc:sldMk cId="3454230146" sldId="745"/>
        </pc:sldMkLst>
      </pc:sldChg>
      <pc:sldChg chg="del">
        <pc:chgData name="Jenifer Prince Devaraj" userId="c3fb109c-09d1-42a6-93f4-69472d709861" providerId="ADAL" clId="{3089542D-9CC9-4959-A447-970CE30B07F0}" dt="2023-01-24T12:31:00.830" v="0" actId="47"/>
        <pc:sldMkLst>
          <pc:docMk/>
          <pc:sldMk cId="3727958440" sldId="746"/>
        </pc:sldMkLst>
      </pc:sldChg>
      <pc:sldChg chg="del">
        <pc:chgData name="Jenifer Prince Devaraj" userId="c3fb109c-09d1-42a6-93f4-69472d709861" providerId="ADAL" clId="{3089542D-9CC9-4959-A447-970CE30B07F0}" dt="2023-01-24T12:31:00.830" v="0" actId="47"/>
        <pc:sldMkLst>
          <pc:docMk/>
          <pc:sldMk cId="2032048009" sldId="747"/>
        </pc:sldMkLst>
      </pc:sldChg>
      <pc:sldChg chg="del">
        <pc:chgData name="Jenifer Prince Devaraj" userId="c3fb109c-09d1-42a6-93f4-69472d709861" providerId="ADAL" clId="{3089542D-9CC9-4959-A447-970CE30B07F0}" dt="2023-01-24T12:31:00.830" v="0" actId="47"/>
        <pc:sldMkLst>
          <pc:docMk/>
          <pc:sldMk cId="795064058" sldId="748"/>
        </pc:sldMkLst>
      </pc:sldChg>
      <pc:sldChg chg="del">
        <pc:chgData name="Jenifer Prince Devaraj" userId="c3fb109c-09d1-42a6-93f4-69472d709861" providerId="ADAL" clId="{3089542D-9CC9-4959-A447-970CE30B07F0}" dt="2023-01-24T12:31:00.830" v="0" actId="47"/>
        <pc:sldMkLst>
          <pc:docMk/>
          <pc:sldMk cId="2220470893" sldId="749"/>
        </pc:sldMkLst>
      </pc:sldChg>
      <pc:sldChg chg="del">
        <pc:chgData name="Jenifer Prince Devaraj" userId="c3fb109c-09d1-42a6-93f4-69472d709861" providerId="ADAL" clId="{3089542D-9CC9-4959-A447-970CE30B07F0}" dt="2023-01-24T12:31:00.830" v="0" actId="47"/>
        <pc:sldMkLst>
          <pc:docMk/>
          <pc:sldMk cId="3139900895" sldId="750"/>
        </pc:sldMkLst>
      </pc:sldChg>
      <pc:sldChg chg="del">
        <pc:chgData name="Jenifer Prince Devaraj" userId="c3fb109c-09d1-42a6-93f4-69472d709861" providerId="ADAL" clId="{3089542D-9CC9-4959-A447-970CE30B07F0}" dt="2023-01-24T12:31:00.830" v="0" actId="47"/>
        <pc:sldMkLst>
          <pc:docMk/>
          <pc:sldMk cId="2330625726" sldId="751"/>
        </pc:sldMkLst>
      </pc:sldChg>
      <pc:sldChg chg="del">
        <pc:chgData name="Jenifer Prince Devaraj" userId="c3fb109c-09d1-42a6-93f4-69472d709861" providerId="ADAL" clId="{3089542D-9CC9-4959-A447-970CE30B07F0}" dt="2023-01-24T12:31:00.830" v="0" actId="47"/>
        <pc:sldMkLst>
          <pc:docMk/>
          <pc:sldMk cId="3367584272" sldId="752"/>
        </pc:sldMkLst>
      </pc:sldChg>
      <pc:sldChg chg="del">
        <pc:chgData name="Jenifer Prince Devaraj" userId="c3fb109c-09d1-42a6-93f4-69472d709861" providerId="ADAL" clId="{3089542D-9CC9-4959-A447-970CE30B07F0}" dt="2023-01-24T12:31:00.830" v="0" actId="47"/>
        <pc:sldMkLst>
          <pc:docMk/>
          <pc:sldMk cId="2133113551" sldId="753"/>
        </pc:sldMkLst>
      </pc:sldChg>
      <pc:sldChg chg="del">
        <pc:chgData name="Jenifer Prince Devaraj" userId="c3fb109c-09d1-42a6-93f4-69472d709861" providerId="ADAL" clId="{3089542D-9CC9-4959-A447-970CE30B07F0}" dt="2023-01-24T12:31:00.830" v="0" actId="47"/>
        <pc:sldMkLst>
          <pc:docMk/>
          <pc:sldMk cId="575966649" sldId="754"/>
        </pc:sldMkLst>
      </pc:sldChg>
      <pc:sldChg chg="del">
        <pc:chgData name="Jenifer Prince Devaraj" userId="c3fb109c-09d1-42a6-93f4-69472d709861" providerId="ADAL" clId="{3089542D-9CC9-4959-A447-970CE30B07F0}" dt="2023-01-24T12:31:00.830" v="0" actId="47"/>
        <pc:sldMkLst>
          <pc:docMk/>
          <pc:sldMk cId="1415515024" sldId="755"/>
        </pc:sldMkLst>
      </pc:sldChg>
      <pc:sldChg chg="del">
        <pc:chgData name="Jenifer Prince Devaraj" userId="c3fb109c-09d1-42a6-93f4-69472d709861" providerId="ADAL" clId="{3089542D-9CC9-4959-A447-970CE30B07F0}" dt="2023-01-24T12:31:00.830" v="0" actId="47"/>
        <pc:sldMkLst>
          <pc:docMk/>
          <pc:sldMk cId="59037797" sldId="757"/>
        </pc:sldMkLst>
      </pc:sldChg>
      <pc:sldChg chg="del">
        <pc:chgData name="Jenifer Prince Devaraj" userId="c3fb109c-09d1-42a6-93f4-69472d709861" providerId="ADAL" clId="{3089542D-9CC9-4959-A447-970CE30B07F0}" dt="2023-01-24T12:31:00.830" v="0" actId="47"/>
        <pc:sldMkLst>
          <pc:docMk/>
          <pc:sldMk cId="2083065045" sldId="758"/>
        </pc:sldMkLst>
      </pc:sldChg>
      <pc:sldChg chg="del">
        <pc:chgData name="Jenifer Prince Devaraj" userId="c3fb109c-09d1-42a6-93f4-69472d709861" providerId="ADAL" clId="{3089542D-9CC9-4959-A447-970CE30B07F0}" dt="2023-01-24T12:31:00.830" v="0" actId="47"/>
        <pc:sldMkLst>
          <pc:docMk/>
          <pc:sldMk cId="1197424074" sldId="759"/>
        </pc:sldMkLst>
      </pc:sldChg>
      <pc:sldChg chg="del">
        <pc:chgData name="Jenifer Prince Devaraj" userId="c3fb109c-09d1-42a6-93f4-69472d709861" providerId="ADAL" clId="{3089542D-9CC9-4959-A447-970CE30B07F0}" dt="2023-01-24T12:31:00.830" v="0" actId="47"/>
        <pc:sldMkLst>
          <pc:docMk/>
          <pc:sldMk cId="241118734" sldId="760"/>
        </pc:sldMkLst>
      </pc:sldChg>
      <pc:sldChg chg="del">
        <pc:chgData name="Jenifer Prince Devaraj" userId="c3fb109c-09d1-42a6-93f4-69472d709861" providerId="ADAL" clId="{3089542D-9CC9-4959-A447-970CE30B07F0}" dt="2023-01-24T12:31:00.830" v="0" actId="47"/>
        <pc:sldMkLst>
          <pc:docMk/>
          <pc:sldMk cId="2657867802" sldId="761"/>
        </pc:sldMkLst>
      </pc:sldChg>
      <pc:sldChg chg="del">
        <pc:chgData name="Jenifer Prince Devaraj" userId="c3fb109c-09d1-42a6-93f4-69472d709861" providerId="ADAL" clId="{3089542D-9CC9-4959-A447-970CE30B07F0}" dt="2023-01-24T12:31:00.830" v="0" actId="47"/>
        <pc:sldMkLst>
          <pc:docMk/>
          <pc:sldMk cId="2885588207" sldId="763"/>
        </pc:sldMkLst>
      </pc:sldChg>
      <pc:sldChg chg="del">
        <pc:chgData name="Jenifer Prince Devaraj" userId="c3fb109c-09d1-42a6-93f4-69472d709861" providerId="ADAL" clId="{3089542D-9CC9-4959-A447-970CE30B07F0}" dt="2023-01-24T12:31:00.830" v="0" actId="47"/>
        <pc:sldMkLst>
          <pc:docMk/>
          <pc:sldMk cId="3850353285" sldId="764"/>
        </pc:sldMkLst>
      </pc:sldChg>
      <pc:sldChg chg="del">
        <pc:chgData name="Jenifer Prince Devaraj" userId="c3fb109c-09d1-42a6-93f4-69472d709861" providerId="ADAL" clId="{3089542D-9CC9-4959-A447-970CE30B07F0}" dt="2023-01-24T12:31:00.830" v="0" actId="47"/>
        <pc:sldMkLst>
          <pc:docMk/>
          <pc:sldMk cId="687946415" sldId="765"/>
        </pc:sldMkLst>
      </pc:sldChg>
      <pc:sldChg chg="del">
        <pc:chgData name="Jenifer Prince Devaraj" userId="c3fb109c-09d1-42a6-93f4-69472d709861" providerId="ADAL" clId="{3089542D-9CC9-4959-A447-970CE30B07F0}" dt="2023-01-24T12:31:00.830" v="0" actId="47"/>
        <pc:sldMkLst>
          <pc:docMk/>
          <pc:sldMk cId="417952699" sldId="766"/>
        </pc:sldMkLst>
      </pc:sldChg>
      <pc:sldChg chg="del">
        <pc:chgData name="Jenifer Prince Devaraj" userId="c3fb109c-09d1-42a6-93f4-69472d709861" providerId="ADAL" clId="{3089542D-9CC9-4959-A447-970CE30B07F0}" dt="2023-01-24T12:31:00.830" v="0" actId="47"/>
        <pc:sldMkLst>
          <pc:docMk/>
          <pc:sldMk cId="1355745705" sldId="767"/>
        </pc:sldMkLst>
      </pc:sldChg>
      <pc:sldChg chg="del">
        <pc:chgData name="Jenifer Prince Devaraj" userId="c3fb109c-09d1-42a6-93f4-69472d709861" providerId="ADAL" clId="{3089542D-9CC9-4959-A447-970CE30B07F0}" dt="2023-01-24T12:31:00.830" v="0" actId="47"/>
        <pc:sldMkLst>
          <pc:docMk/>
          <pc:sldMk cId="1764896206" sldId="768"/>
        </pc:sldMkLst>
      </pc:sldChg>
      <pc:sldChg chg="del">
        <pc:chgData name="Jenifer Prince Devaraj" userId="c3fb109c-09d1-42a6-93f4-69472d709861" providerId="ADAL" clId="{3089542D-9CC9-4959-A447-970CE30B07F0}" dt="2023-01-24T12:31:00.830" v="0" actId="47"/>
        <pc:sldMkLst>
          <pc:docMk/>
          <pc:sldMk cId="1462739817" sldId="769"/>
        </pc:sldMkLst>
      </pc:sldChg>
      <pc:sldChg chg="del">
        <pc:chgData name="Jenifer Prince Devaraj" userId="c3fb109c-09d1-42a6-93f4-69472d709861" providerId="ADAL" clId="{3089542D-9CC9-4959-A447-970CE30B07F0}" dt="2023-01-24T12:31:00.830" v="0" actId="47"/>
        <pc:sldMkLst>
          <pc:docMk/>
          <pc:sldMk cId="3851449194" sldId="770"/>
        </pc:sldMkLst>
      </pc:sldChg>
      <pc:sldChg chg="del">
        <pc:chgData name="Jenifer Prince Devaraj" userId="c3fb109c-09d1-42a6-93f4-69472d709861" providerId="ADAL" clId="{3089542D-9CC9-4959-A447-970CE30B07F0}" dt="2023-01-24T12:31:00.830" v="0" actId="47"/>
        <pc:sldMkLst>
          <pc:docMk/>
          <pc:sldMk cId="3463886626" sldId="771"/>
        </pc:sldMkLst>
      </pc:sldChg>
      <pc:sldChg chg="del">
        <pc:chgData name="Jenifer Prince Devaraj" userId="c3fb109c-09d1-42a6-93f4-69472d709861" providerId="ADAL" clId="{3089542D-9CC9-4959-A447-970CE30B07F0}" dt="2023-01-24T12:31:00.830" v="0" actId="47"/>
        <pc:sldMkLst>
          <pc:docMk/>
          <pc:sldMk cId="1776620492" sldId="772"/>
        </pc:sldMkLst>
      </pc:sldChg>
    </pc:docChg>
  </pc:docChgLst>
  <pc:docChgLst>
    <pc:chgData name="Jenifer Prince Devaraj" userId="S::j.prince-devaraj@uwtsd.ac.uk::c3fb109c-09d1-42a6-93f4-69472d709861" providerId="AD" clId="Web-{D679DCF0-49DC-4F9E-ADB6-C90414C9E1BA}"/>
    <pc:docChg chg="delSld">
      <pc:chgData name="Jenifer Prince Devaraj" userId="S::j.prince-devaraj@uwtsd.ac.uk::c3fb109c-09d1-42a6-93f4-69472d709861" providerId="AD" clId="Web-{D679DCF0-49DC-4F9E-ADB6-C90414C9E1BA}" dt="2023-02-15T13:47:50.816" v="8"/>
      <pc:docMkLst>
        <pc:docMk/>
      </pc:docMkLst>
      <pc:sldChg chg="del">
        <pc:chgData name="Jenifer Prince Devaraj" userId="S::j.prince-devaraj@uwtsd.ac.uk::c3fb109c-09d1-42a6-93f4-69472d709861" providerId="AD" clId="Web-{D679DCF0-49DC-4F9E-ADB6-C90414C9E1BA}" dt="2023-02-15T13:47:50.816" v="8"/>
        <pc:sldMkLst>
          <pc:docMk/>
          <pc:sldMk cId="3119007398" sldId="719"/>
        </pc:sldMkLst>
      </pc:sldChg>
      <pc:sldChg chg="del">
        <pc:chgData name="Jenifer Prince Devaraj" userId="S::j.prince-devaraj@uwtsd.ac.uk::c3fb109c-09d1-42a6-93f4-69472d709861" providerId="AD" clId="Web-{D679DCF0-49DC-4F9E-ADB6-C90414C9E1BA}" dt="2023-02-15T13:47:50.816" v="7"/>
        <pc:sldMkLst>
          <pc:docMk/>
          <pc:sldMk cId="1555473364" sldId="773"/>
        </pc:sldMkLst>
      </pc:sldChg>
      <pc:sldChg chg="del">
        <pc:chgData name="Jenifer Prince Devaraj" userId="S::j.prince-devaraj@uwtsd.ac.uk::c3fb109c-09d1-42a6-93f4-69472d709861" providerId="AD" clId="Web-{D679DCF0-49DC-4F9E-ADB6-C90414C9E1BA}" dt="2023-02-15T13:47:50.816" v="6"/>
        <pc:sldMkLst>
          <pc:docMk/>
          <pc:sldMk cId="2239803020" sldId="774"/>
        </pc:sldMkLst>
      </pc:sldChg>
      <pc:sldChg chg="del">
        <pc:chgData name="Jenifer Prince Devaraj" userId="S::j.prince-devaraj@uwtsd.ac.uk::c3fb109c-09d1-42a6-93f4-69472d709861" providerId="AD" clId="Web-{D679DCF0-49DC-4F9E-ADB6-C90414C9E1BA}" dt="2023-02-15T13:47:50.816" v="5"/>
        <pc:sldMkLst>
          <pc:docMk/>
          <pc:sldMk cId="1159006833" sldId="775"/>
        </pc:sldMkLst>
      </pc:sldChg>
      <pc:sldChg chg="del">
        <pc:chgData name="Jenifer Prince Devaraj" userId="S::j.prince-devaraj@uwtsd.ac.uk::c3fb109c-09d1-42a6-93f4-69472d709861" providerId="AD" clId="Web-{D679DCF0-49DC-4F9E-ADB6-C90414C9E1BA}" dt="2023-02-15T13:47:50.816" v="4"/>
        <pc:sldMkLst>
          <pc:docMk/>
          <pc:sldMk cId="934368404" sldId="776"/>
        </pc:sldMkLst>
      </pc:sldChg>
      <pc:sldChg chg="del">
        <pc:chgData name="Jenifer Prince Devaraj" userId="S::j.prince-devaraj@uwtsd.ac.uk::c3fb109c-09d1-42a6-93f4-69472d709861" providerId="AD" clId="Web-{D679DCF0-49DC-4F9E-ADB6-C90414C9E1BA}" dt="2023-02-15T13:47:50.816" v="2"/>
        <pc:sldMkLst>
          <pc:docMk/>
          <pc:sldMk cId="1419858031" sldId="777"/>
        </pc:sldMkLst>
      </pc:sldChg>
      <pc:sldChg chg="del">
        <pc:chgData name="Jenifer Prince Devaraj" userId="S::j.prince-devaraj@uwtsd.ac.uk::c3fb109c-09d1-42a6-93f4-69472d709861" providerId="AD" clId="Web-{D679DCF0-49DC-4F9E-ADB6-C90414C9E1BA}" dt="2023-02-15T13:47:50.816" v="3"/>
        <pc:sldMkLst>
          <pc:docMk/>
          <pc:sldMk cId="2667604713" sldId="778"/>
        </pc:sldMkLst>
      </pc:sldChg>
      <pc:sldChg chg="del">
        <pc:chgData name="Jenifer Prince Devaraj" userId="S::j.prince-devaraj@uwtsd.ac.uk::c3fb109c-09d1-42a6-93f4-69472d709861" providerId="AD" clId="Web-{D679DCF0-49DC-4F9E-ADB6-C90414C9E1BA}" dt="2023-02-15T13:47:50.816" v="1"/>
        <pc:sldMkLst>
          <pc:docMk/>
          <pc:sldMk cId="1170116661" sldId="779"/>
        </pc:sldMkLst>
      </pc:sldChg>
      <pc:sldChg chg="del">
        <pc:chgData name="Jenifer Prince Devaraj" userId="S::j.prince-devaraj@uwtsd.ac.uk::c3fb109c-09d1-42a6-93f4-69472d709861" providerId="AD" clId="Web-{D679DCF0-49DC-4F9E-ADB6-C90414C9E1BA}" dt="2023-02-15T13:47:50.816" v="0"/>
        <pc:sldMkLst>
          <pc:docMk/>
          <pc:sldMk cId="4221110848" sldId="780"/>
        </pc:sldMkLst>
      </pc:sldChg>
    </pc:docChg>
  </pc:docChgLst>
  <pc:docChgLst>
    <pc:chgData name="Jenifer Prince Devaraj" userId="c3fb109c-09d1-42a6-93f4-69472d709861" providerId="ADAL" clId="{38C1FE5A-3C86-440A-A7F1-6135C43D327F}"/>
    <pc:docChg chg="undo redo custSel addSld delSld modSld sldOrd">
      <pc:chgData name="Jenifer Prince Devaraj" userId="c3fb109c-09d1-42a6-93f4-69472d709861" providerId="ADAL" clId="{38C1FE5A-3C86-440A-A7F1-6135C43D327F}" dt="2023-02-11T18:06:44.387" v="1357" actId="1076"/>
      <pc:docMkLst>
        <pc:docMk/>
      </pc:docMkLst>
      <pc:sldChg chg="del">
        <pc:chgData name="Jenifer Prince Devaraj" userId="c3fb109c-09d1-42a6-93f4-69472d709861" providerId="ADAL" clId="{38C1FE5A-3C86-440A-A7F1-6135C43D327F}" dt="2023-02-11T12:46:01.533" v="0" actId="47"/>
        <pc:sldMkLst>
          <pc:docMk/>
          <pc:sldMk cId="2587810252" sldId="642"/>
        </pc:sldMkLst>
      </pc:sldChg>
      <pc:sldChg chg="del">
        <pc:chgData name="Jenifer Prince Devaraj" userId="c3fb109c-09d1-42a6-93f4-69472d709861" providerId="ADAL" clId="{38C1FE5A-3C86-440A-A7F1-6135C43D327F}" dt="2023-02-11T12:48:17.654" v="12" actId="47"/>
        <pc:sldMkLst>
          <pc:docMk/>
          <pc:sldMk cId="3015113859" sldId="650"/>
        </pc:sldMkLst>
      </pc:sldChg>
      <pc:sldChg chg="del">
        <pc:chgData name="Jenifer Prince Devaraj" userId="c3fb109c-09d1-42a6-93f4-69472d709861" providerId="ADAL" clId="{38C1FE5A-3C86-440A-A7F1-6135C43D327F}" dt="2023-02-11T12:46:01.533" v="0" actId="47"/>
        <pc:sldMkLst>
          <pc:docMk/>
          <pc:sldMk cId="2142854948" sldId="657"/>
        </pc:sldMkLst>
      </pc:sldChg>
      <pc:sldChg chg="del">
        <pc:chgData name="Jenifer Prince Devaraj" userId="c3fb109c-09d1-42a6-93f4-69472d709861" providerId="ADAL" clId="{38C1FE5A-3C86-440A-A7F1-6135C43D327F}" dt="2023-02-11T12:46:01.533" v="0" actId="47"/>
        <pc:sldMkLst>
          <pc:docMk/>
          <pc:sldMk cId="96430950" sldId="659"/>
        </pc:sldMkLst>
      </pc:sldChg>
      <pc:sldChg chg="del">
        <pc:chgData name="Jenifer Prince Devaraj" userId="c3fb109c-09d1-42a6-93f4-69472d709861" providerId="ADAL" clId="{38C1FE5A-3C86-440A-A7F1-6135C43D327F}" dt="2023-02-11T12:46:01.533" v="0" actId="47"/>
        <pc:sldMkLst>
          <pc:docMk/>
          <pc:sldMk cId="4098743976" sldId="660"/>
        </pc:sldMkLst>
      </pc:sldChg>
      <pc:sldChg chg="del">
        <pc:chgData name="Jenifer Prince Devaraj" userId="c3fb109c-09d1-42a6-93f4-69472d709861" providerId="ADAL" clId="{38C1FE5A-3C86-440A-A7F1-6135C43D327F}" dt="2023-02-11T12:46:01.533" v="0" actId="47"/>
        <pc:sldMkLst>
          <pc:docMk/>
          <pc:sldMk cId="2997192327" sldId="661"/>
        </pc:sldMkLst>
      </pc:sldChg>
      <pc:sldChg chg="del">
        <pc:chgData name="Jenifer Prince Devaraj" userId="c3fb109c-09d1-42a6-93f4-69472d709861" providerId="ADAL" clId="{38C1FE5A-3C86-440A-A7F1-6135C43D327F}" dt="2023-02-11T12:46:01.533" v="0" actId="47"/>
        <pc:sldMkLst>
          <pc:docMk/>
          <pc:sldMk cId="1894566899" sldId="662"/>
        </pc:sldMkLst>
      </pc:sldChg>
      <pc:sldChg chg="del">
        <pc:chgData name="Jenifer Prince Devaraj" userId="c3fb109c-09d1-42a6-93f4-69472d709861" providerId="ADAL" clId="{38C1FE5A-3C86-440A-A7F1-6135C43D327F}" dt="2023-02-11T12:46:01.533" v="0" actId="47"/>
        <pc:sldMkLst>
          <pc:docMk/>
          <pc:sldMk cId="2257002079" sldId="663"/>
        </pc:sldMkLst>
      </pc:sldChg>
      <pc:sldChg chg="del">
        <pc:chgData name="Jenifer Prince Devaraj" userId="c3fb109c-09d1-42a6-93f4-69472d709861" providerId="ADAL" clId="{38C1FE5A-3C86-440A-A7F1-6135C43D327F}" dt="2023-02-11T12:46:01.533" v="0" actId="47"/>
        <pc:sldMkLst>
          <pc:docMk/>
          <pc:sldMk cId="2625396335" sldId="664"/>
        </pc:sldMkLst>
      </pc:sldChg>
      <pc:sldChg chg="del">
        <pc:chgData name="Jenifer Prince Devaraj" userId="c3fb109c-09d1-42a6-93f4-69472d709861" providerId="ADAL" clId="{38C1FE5A-3C86-440A-A7F1-6135C43D327F}" dt="2023-02-11T12:46:01.533" v="0" actId="47"/>
        <pc:sldMkLst>
          <pc:docMk/>
          <pc:sldMk cId="1935934067" sldId="665"/>
        </pc:sldMkLst>
      </pc:sldChg>
      <pc:sldChg chg="modSp mod">
        <pc:chgData name="Jenifer Prince Devaraj" userId="c3fb109c-09d1-42a6-93f4-69472d709861" providerId="ADAL" clId="{38C1FE5A-3C86-440A-A7F1-6135C43D327F}" dt="2023-02-11T12:48:12.786" v="11" actId="20577"/>
        <pc:sldMkLst>
          <pc:docMk/>
          <pc:sldMk cId="3119007398" sldId="719"/>
        </pc:sldMkLst>
        <pc:spChg chg="mod">
          <ac:chgData name="Jenifer Prince Devaraj" userId="c3fb109c-09d1-42a6-93f4-69472d709861" providerId="ADAL" clId="{38C1FE5A-3C86-440A-A7F1-6135C43D327F}" dt="2023-02-11T12:48:12.786" v="11" actId="20577"/>
          <ac:spMkLst>
            <pc:docMk/>
            <pc:sldMk cId="3119007398" sldId="719"/>
            <ac:spMk id="5" creationId="{BD78D876-541D-6E52-A364-F2210992F446}"/>
          </ac:spMkLst>
        </pc:spChg>
      </pc:sldChg>
      <pc:sldChg chg="modSp mod">
        <pc:chgData name="Jenifer Prince Devaraj" userId="c3fb109c-09d1-42a6-93f4-69472d709861" providerId="ADAL" clId="{38C1FE5A-3C86-440A-A7F1-6135C43D327F}" dt="2023-02-11T18:06:44.387" v="1357" actId="1076"/>
        <pc:sldMkLst>
          <pc:docMk/>
          <pc:sldMk cId="2537371817" sldId="732"/>
        </pc:sldMkLst>
        <pc:spChg chg="mod">
          <ac:chgData name="Jenifer Prince Devaraj" userId="c3fb109c-09d1-42a6-93f4-69472d709861" providerId="ADAL" clId="{38C1FE5A-3C86-440A-A7F1-6135C43D327F}" dt="2023-02-11T18:06:44.387" v="1357" actId="1076"/>
          <ac:spMkLst>
            <pc:docMk/>
            <pc:sldMk cId="2537371817" sldId="732"/>
            <ac:spMk id="5" creationId="{BD78D876-541D-6E52-A364-F2210992F446}"/>
          </ac:spMkLst>
        </pc:spChg>
      </pc:sldChg>
      <pc:sldChg chg="del">
        <pc:chgData name="Jenifer Prince Devaraj" userId="c3fb109c-09d1-42a6-93f4-69472d709861" providerId="ADAL" clId="{38C1FE5A-3C86-440A-A7F1-6135C43D327F}" dt="2023-02-11T12:46:01.533" v="0" actId="47"/>
        <pc:sldMkLst>
          <pc:docMk/>
          <pc:sldMk cId="3306831209" sldId="733"/>
        </pc:sldMkLst>
      </pc:sldChg>
      <pc:sldChg chg="del">
        <pc:chgData name="Jenifer Prince Devaraj" userId="c3fb109c-09d1-42a6-93f4-69472d709861" providerId="ADAL" clId="{38C1FE5A-3C86-440A-A7F1-6135C43D327F}" dt="2023-02-11T12:46:01.533" v="0" actId="47"/>
        <pc:sldMkLst>
          <pc:docMk/>
          <pc:sldMk cId="117587533" sldId="734"/>
        </pc:sldMkLst>
      </pc:sldChg>
      <pc:sldChg chg="del">
        <pc:chgData name="Jenifer Prince Devaraj" userId="c3fb109c-09d1-42a6-93f4-69472d709861" providerId="ADAL" clId="{38C1FE5A-3C86-440A-A7F1-6135C43D327F}" dt="2023-02-11T12:46:01.533" v="0" actId="47"/>
        <pc:sldMkLst>
          <pc:docMk/>
          <pc:sldMk cId="1790509249" sldId="735"/>
        </pc:sldMkLst>
      </pc:sldChg>
      <pc:sldChg chg="del">
        <pc:chgData name="Jenifer Prince Devaraj" userId="c3fb109c-09d1-42a6-93f4-69472d709861" providerId="ADAL" clId="{38C1FE5A-3C86-440A-A7F1-6135C43D327F}" dt="2023-02-11T12:46:01.533" v="0" actId="47"/>
        <pc:sldMkLst>
          <pc:docMk/>
          <pc:sldMk cId="3000305636" sldId="736"/>
        </pc:sldMkLst>
      </pc:sldChg>
      <pc:sldChg chg="del">
        <pc:chgData name="Jenifer Prince Devaraj" userId="c3fb109c-09d1-42a6-93f4-69472d709861" providerId="ADAL" clId="{38C1FE5A-3C86-440A-A7F1-6135C43D327F}" dt="2023-02-11T12:46:01.533" v="0" actId="47"/>
        <pc:sldMkLst>
          <pc:docMk/>
          <pc:sldMk cId="2876310116" sldId="737"/>
        </pc:sldMkLst>
      </pc:sldChg>
      <pc:sldChg chg="del">
        <pc:chgData name="Jenifer Prince Devaraj" userId="c3fb109c-09d1-42a6-93f4-69472d709861" providerId="ADAL" clId="{38C1FE5A-3C86-440A-A7F1-6135C43D327F}" dt="2023-02-11T12:46:01.533" v="0" actId="47"/>
        <pc:sldMkLst>
          <pc:docMk/>
          <pc:sldMk cId="1710664261" sldId="738"/>
        </pc:sldMkLst>
      </pc:sldChg>
      <pc:sldChg chg="del">
        <pc:chgData name="Jenifer Prince Devaraj" userId="c3fb109c-09d1-42a6-93f4-69472d709861" providerId="ADAL" clId="{38C1FE5A-3C86-440A-A7F1-6135C43D327F}" dt="2023-02-11T12:46:01.533" v="0" actId="47"/>
        <pc:sldMkLst>
          <pc:docMk/>
          <pc:sldMk cId="3474899142" sldId="739"/>
        </pc:sldMkLst>
      </pc:sldChg>
      <pc:sldChg chg="del">
        <pc:chgData name="Jenifer Prince Devaraj" userId="c3fb109c-09d1-42a6-93f4-69472d709861" providerId="ADAL" clId="{38C1FE5A-3C86-440A-A7F1-6135C43D327F}" dt="2023-02-11T12:46:01.533" v="0" actId="47"/>
        <pc:sldMkLst>
          <pc:docMk/>
          <pc:sldMk cId="527475414" sldId="740"/>
        </pc:sldMkLst>
      </pc:sldChg>
      <pc:sldChg chg="del">
        <pc:chgData name="Jenifer Prince Devaraj" userId="c3fb109c-09d1-42a6-93f4-69472d709861" providerId="ADAL" clId="{38C1FE5A-3C86-440A-A7F1-6135C43D327F}" dt="2023-02-11T12:46:01.533" v="0" actId="47"/>
        <pc:sldMkLst>
          <pc:docMk/>
          <pc:sldMk cId="3925653177" sldId="741"/>
        </pc:sldMkLst>
      </pc:sldChg>
      <pc:sldChg chg="del">
        <pc:chgData name="Jenifer Prince Devaraj" userId="c3fb109c-09d1-42a6-93f4-69472d709861" providerId="ADAL" clId="{38C1FE5A-3C86-440A-A7F1-6135C43D327F}" dt="2023-02-11T12:46:01.533" v="0" actId="47"/>
        <pc:sldMkLst>
          <pc:docMk/>
          <pc:sldMk cId="1356355732" sldId="742"/>
        </pc:sldMkLst>
      </pc:sldChg>
      <pc:sldChg chg="del">
        <pc:chgData name="Jenifer Prince Devaraj" userId="c3fb109c-09d1-42a6-93f4-69472d709861" providerId="ADAL" clId="{38C1FE5A-3C86-440A-A7F1-6135C43D327F}" dt="2023-02-11T12:46:01.533" v="0" actId="47"/>
        <pc:sldMkLst>
          <pc:docMk/>
          <pc:sldMk cId="4230532998" sldId="743"/>
        </pc:sldMkLst>
      </pc:sldChg>
      <pc:sldChg chg="del">
        <pc:chgData name="Jenifer Prince Devaraj" userId="c3fb109c-09d1-42a6-93f4-69472d709861" providerId="ADAL" clId="{38C1FE5A-3C86-440A-A7F1-6135C43D327F}" dt="2023-02-11T12:46:01.533" v="0" actId="47"/>
        <pc:sldMkLst>
          <pc:docMk/>
          <pc:sldMk cId="3437618510" sldId="744"/>
        </pc:sldMkLst>
      </pc:sldChg>
      <pc:sldChg chg="del">
        <pc:chgData name="Jenifer Prince Devaraj" userId="c3fb109c-09d1-42a6-93f4-69472d709861" providerId="ADAL" clId="{38C1FE5A-3C86-440A-A7F1-6135C43D327F}" dt="2023-02-11T12:46:01.533" v="0" actId="47"/>
        <pc:sldMkLst>
          <pc:docMk/>
          <pc:sldMk cId="1940124811" sldId="745"/>
        </pc:sldMkLst>
      </pc:sldChg>
      <pc:sldChg chg="del">
        <pc:chgData name="Jenifer Prince Devaraj" userId="c3fb109c-09d1-42a6-93f4-69472d709861" providerId="ADAL" clId="{38C1FE5A-3C86-440A-A7F1-6135C43D327F}" dt="2023-02-11T12:46:01.533" v="0" actId="47"/>
        <pc:sldMkLst>
          <pc:docMk/>
          <pc:sldMk cId="3462583453" sldId="747"/>
        </pc:sldMkLst>
      </pc:sldChg>
      <pc:sldChg chg="del">
        <pc:chgData name="Jenifer Prince Devaraj" userId="c3fb109c-09d1-42a6-93f4-69472d709861" providerId="ADAL" clId="{38C1FE5A-3C86-440A-A7F1-6135C43D327F}" dt="2023-02-11T12:46:01.533" v="0" actId="47"/>
        <pc:sldMkLst>
          <pc:docMk/>
          <pc:sldMk cId="1888045933" sldId="748"/>
        </pc:sldMkLst>
      </pc:sldChg>
      <pc:sldChg chg="del">
        <pc:chgData name="Jenifer Prince Devaraj" userId="c3fb109c-09d1-42a6-93f4-69472d709861" providerId="ADAL" clId="{38C1FE5A-3C86-440A-A7F1-6135C43D327F}" dt="2023-02-11T12:46:01.533" v="0" actId="47"/>
        <pc:sldMkLst>
          <pc:docMk/>
          <pc:sldMk cId="69519716" sldId="749"/>
        </pc:sldMkLst>
      </pc:sldChg>
      <pc:sldChg chg="del">
        <pc:chgData name="Jenifer Prince Devaraj" userId="c3fb109c-09d1-42a6-93f4-69472d709861" providerId="ADAL" clId="{38C1FE5A-3C86-440A-A7F1-6135C43D327F}" dt="2023-02-11T12:46:01.533" v="0" actId="47"/>
        <pc:sldMkLst>
          <pc:docMk/>
          <pc:sldMk cId="3653036203" sldId="750"/>
        </pc:sldMkLst>
      </pc:sldChg>
      <pc:sldChg chg="del">
        <pc:chgData name="Jenifer Prince Devaraj" userId="c3fb109c-09d1-42a6-93f4-69472d709861" providerId="ADAL" clId="{38C1FE5A-3C86-440A-A7F1-6135C43D327F}" dt="2023-02-11T12:46:01.533" v="0" actId="47"/>
        <pc:sldMkLst>
          <pc:docMk/>
          <pc:sldMk cId="2927543045" sldId="751"/>
        </pc:sldMkLst>
      </pc:sldChg>
      <pc:sldChg chg="del">
        <pc:chgData name="Jenifer Prince Devaraj" userId="c3fb109c-09d1-42a6-93f4-69472d709861" providerId="ADAL" clId="{38C1FE5A-3C86-440A-A7F1-6135C43D327F}" dt="2023-02-11T12:46:01.533" v="0" actId="47"/>
        <pc:sldMkLst>
          <pc:docMk/>
          <pc:sldMk cId="597442253" sldId="752"/>
        </pc:sldMkLst>
      </pc:sldChg>
      <pc:sldChg chg="addSp delSp modSp mod ord">
        <pc:chgData name="Jenifer Prince Devaraj" userId="c3fb109c-09d1-42a6-93f4-69472d709861" providerId="ADAL" clId="{38C1FE5A-3C86-440A-A7F1-6135C43D327F}" dt="2023-02-11T18:05:51.498" v="1354" actId="1076"/>
        <pc:sldMkLst>
          <pc:docMk/>
          <pc:sldMk cId="2765676292" sldId="753"/>
        </pc:sldMkLst>
        <pc:spChg chg="mod">
          <ac:chgData name="Jenifer Prince Devaraj" userId="c3fb109c-09d1-42a6-93f4-69472d709861" providerId="ADAL" clId="{38C1FE5A-3C86-440A-A7F1-6135C43D327F}" dt="2023-02-11T13:56:12.560" v="48" actId="20577"/>
          <ac:spMkLst>
            <pc:docMk/>
            <pc:sldMk cId="2765676292" sldId="753"/>
            <ac:spMk id="2" creationId="{599D6D5D-84A5-2599-8C62-A39AD58B7439}"/>
          </ac:spMkLst>
        </pc:spChg>
        <pc:spChg chg="add mod">
          <ac:chgData name="Jenifer Prince Devaraj" userId="c3fb109c-09d1-42a6-93f4-69472d709861" providerId="ADAL" clId="{38C1FE5A-3C86-440A-A7F1-6135C43D327F}" dt="2023-02-11T16:57:29.303" v="454" actId="14100"/>
          <ac:spMkLst>
            <pc:docMk/>
            <pc:sldMk cId="2765676292" sldId="753"/>
            <ac:spMk id="7" creationId="{F06AB5AB-68B6-DD93-761F-6FA739E23A43}"/>
          </ac:spMkLst>
        </pc:spChg>
        <pc:picChg chg="add del mod">
          <ac:chgData name="Jenifer Prince Devaraj" userId="c3fb109c-09d1-42a6-93f4-69472d709861" providerId="ADAL" clId="{38C1FE5A-3C86-440A-A7F1-6135C43D327F}" dt="2023-02-11T16:57:17.378" v="449" actId="478"/>
          <ac:picMkLst>
            <pc:docMk/>
            <pc:sldMk cId="2765676292" sldId="753"/>
            <ac:picMk id="6" creationId="{9B2E2F0A-5532-9367-BE00-61FC9DA31165}"/>
          </ac:picMkLst>
        </pc:picChg>
        <pc:picChg chg="del">
          <ac:chgData name="Jenifer Prince Devaraj" userId="c3fb109c-09d1-42a6-93f4-69472d709861" providerId="ADAL" clId="{38C1FE5A-3C86-440A-A7F1-6135C43D327F}" dt="2023-02-11T16:53:12.302" v="400" actId="478"/>
          <ac:picMkLst>
            <pc:docMk/>
            <pc:sldMk cId="2765676292" sldId="753"/>
            <ac:picMk id="9" creationId="{037CE045-DE8F-27AF-7A51-2128DCC5C25A}"/>
          </ac:picMkLst>
        </pc:picChg>
        <pc:picChg chg="add del mod">
          <ac:chgData name="Jenifer Prince Devaraj" userId="c3fb109c-09d1-42a6-93f4-69472d709861" providerId="ADAL" clId="{38C1FE5A-3C86-440A-A7F1-6135C43D327F}" dt="2023-02-11T16:57:48.463" v="457" actId="478"/>
          <ac:picMkLst>
            <pc:docMk/>
            <pc:sldMk cId="2765676292" sldId="753"/>
            <ac:picMk id="10" creationId="{187AAA88-1EDC-2816-4F70-F1F90F9FC3D5}"/>
          </ac:picMkLst>
        </pc:picChg>
        <pc:picChg chg="add mod">
          <ac:chgData name="Jenifer Prince Devaraj" userId="c3fb109c-09d1-42a6-93f4-69472d709861" providerId="ADAL" clId="{38C1FE5A-3C86-440A-A7F1-6135C43D327F}" dt="2023-02-11T18:05:51.498" v="1354" actId="1076"/>
          <ac:picMkLst>
            <pc:docMk/>
            <pc:sldMk cId="2765676292" sldId="753"/>
            <ac:picMk id="12" creationId="{E0445F94-D0BF-8D59-97E0-098B1628BB35}"/>
          </ac:picMkLst>
        </pc:picChg>
      </pc:sldChg>
      <pc:sldChg chg="addSp delSp modSp add mod">
        <pc:chgData name="Jenifer Prince Devaraj" userId="c3fb109c-09d1-42a6-93f4-69472d709861" providerId="ADAL" clId="{38C1FE5A-3C86-440A-A7F1-6135C43D327F}" dt="2023-02-11T14:56:51.970" v="322" actId="1076"/>
        <pc:sldMkLst>
          <pc:docMk/>
          <pc:sldMk cId="1939479477" sldId="754"/>
        </pc:sldMkLst>
        <pc:spChg chg="add del mod">
          <ac:chgData name="Jenifer Prince Devaraj" userId="c3fb109c-09d1-42a6-93f4-69472d709861" providerId="ADAL" clId="{38C1FE5A-3C86-440A-A7F1-6135C43D327F}" dt="2023-02-11T14:49:29.419" v="100"/>
          <ac:spMkLst>
            <pc:docMk/>
            <pc:sldMk cId="1939479477" sldId="754"/>
            <ac:spMk id="7" creationId="{8CB693C7-12B2-5C73-B14F-45806A71812F}"/>
          </ac:spMkLst>
        </pc:spChg>
        <pc:spChg chg="add del mod">
          <ac:chgData name="Jenifer Prince Devaraj" userId="c3fb109c-09d1-42a6-93f4-69472d709861" providerId="ADAL" clId="{38C1FE5A-3C86-440A-A7F1-6135C43D327F}" dt="2023-02-11T14:49:29.419" v="100"/>
          <ac:spMkLst>
            <pc:docMk/>
            <pc:sldMk cId="1939479477" sldId="754"/>
            <ac:spMk id="8" creationId="{7BC1D8B0-018B-B113-47EF-971D8F7EE33C}"/>
          </ac:spMkLst>
        </pc:spChg>
        <pc:spChg chg="add del mod">
          <ac:chgData name="Jenifer Prince Devaraj" userId="c3fb109c-09d1-42a6-93f4-69472d709861" providerId="ADAL" clId="{38C1FE5A-3C86-440A-A7F1-6135C43D327F}" dt="2023-02-11T14:49:29.419" v="100"/>
          <ac:spMkLst>
            <pc:docMk/>
            <pc:sldMk cId="1939479477" sldId="754"/>
            <ac:spMk id="10" creationId="{CC3F3410-A4F4-6BEA-79DA-6EDD7A358D3F}"/>
          </ac:spMkLst>
        </pc:spChg>
        <pc:spChg chg="add del mod">
          <ac:chgData name="Jenifer Prince Devaraj" userId="c3fb109c-09d1-42a6-93f4-69472d709861" providerId="ADAL" clId="{38C1FE5A-3C86-440A-A7F1-6135C43D327F}" dt="2023-02-11T14:49:29.419" v="100"/>
          <ac:spMkLst>
            <pc:docMk/>
            <pc:sldMk cId="1939479477" sldId="754"/>
            <ac:spMk id="11" creationId="{5BC7BCE9-866C-8709-451F-55DAE89B6528}"/>
          </ac:spMkLst>
        </pc:spChg>
        <pc:spChg chg="add del mod">
          <ac:chgData name="Jenifer Prince Devaraj" userId="c3fb109c-09d1-42a6-93f4-69472d709861" providerId="ADAL" clId="{38C1FE5A-3C86-440A-A7F1-6135C43D327F}" dt="2023-02-11T14:49:29.419" v="100"/>
          <ac:spMkLst>
            <pc:docMk/>
            <pc:sldMk cId="1939479477" sldId="754"/>
            <ac:spMk id="12" creationId="{52BA2751-FD89-2FF0-489D-9B6CCF781AD3}"/>
          </ac:spMkLst>
        </pc:spChg>
        <pc:spChg chg="add del mod">
          <ac:chgData name="Jenifer Prince Devaraj" userId="c3fb109c-09d1-42a6-93f4-69472d709861" providerId="ADAL" clId="{38C1FE5A-3C86-440A-A7F1-6135C43D327F}" dt="2023-02-11T14:49:29.419" v="100"/>
          <ac:spMkLst>
            <pc:docMk/>
            <pc:sldMk cId="1939479477" sldId="754"/>
            <ac:spMk id="13" creationId="{66480D63-47D6-BA18-166D-4F870FACCD3D}"/>
          </ac:spMkLst>
        </pc:spChg>
        <pc:spChg chg="add del mod">
          <ac:chgData name="Jenifer Prince Devaraj" userId="c3fb109c-09d1-42a6-93f4-69472d709861" providerId="ADAL" clId="{38C1FE5A-3C86-440A-A7F1-6135C43D327F}" dt="2023-02-11T14:49:29.419" v="100"/>
          <ac:spMkLst>
            <pc:docMk/>
            <pc:sldMk cId="1939479477" sldId="754"/>
            <ac:spMk id="14" creationId="{7C52E1EC-8EC0-A3D4-FB19-93AF6E87DDAC}"/>
          </ac:spMkLst>
        </pc:spChg>
        <pc:spChg chg="add mod">
          <ac:chgData name="Jenifer Prince Devaraj" userId="c3fb109c-09d1-42a6-93f4-69472d709861" providerId="ADAL" clId="{38C1FE5A-3C86-440A-A7F1-6135C43D327F}" dt="2023-02-11T14:56:49.265" v="321" actId="1076"/>
          <ac:spMkLst>
            <pc:docMk/>
            <pc:sldMk cId="1939479477" sldId="754"/>
            <ac:spMk id="15" creationId="{85B9DB09-AFF2-ED26-610C-81DB3EC95191}"/>
          </ac:spMkLst>
        </pc:spChg>
        <pc:spChg chg="add mod">
          <ac:chgData name="Jenifer Prince Devaraj" userId="c3fb109c-09d1-42a6-93f4-69472d709861" providerId="ADAL" clId="{38C1FE5A-3C86-440A-A7F1-6135C43D327F}" dt="2023-02-11T14:56:51.970" v="322" actId="1076"/>
          <ac:spMkLst>
            <pc:docMk/>
            <pc:sldMk cId="1939479477" sldId="754"/>
            <ac:spMk id="16" creationId="{BAE0A156-7D83-76D0-3F38-156333046F36}"/>
          </ac:spMkLst>
        </pc:spChg>
        <pc:picChg chg="add del mod">
          <ac:chgData name="Jenifer Prince Devaraj" userId="c3fb109c-09d1-42a6-93f4-69472d709861" providerId="ADAL" clId="{38C1FE5A-3C86-440A-A7F1-6135C43D327F}" dt="2023-02-11T14:49:32.737" v="103" actId="478"/>
          <ac:picMkLst>
            <pc:docMk/>
            <pc:sldMk cId="1939479477" sldId="754"/>
            <ac:picMk id="6" creationId="{4BE79D58-4910-B341-C11B-E938F6CFAC2A}"/>
          </ac:picMkLst>
        </pc:picChg>
        <pc:picChg chg="del">
          <ac:chgData name="Jenifer Prince Devaraj" userId="c3fb109c-09d1-42a6-93f4-69472d709861" providerId="ADAL" clId="{38C1FE5A-3C86-440A-A7F1-6135C43D327F}" dt="2023-02-11T13:59:29.634" v="50" actId="478"/>
          <ac:picMkLst>
            <pc:docMk/>
            <pc:sldMk cId="1939479477" sldId="754"/>
            <ac:picMk id="9" creationId="{037CE045-DE8F-27AF-7A51-2128DCC5C25A}"/>
          </ac:picMkLst>
        </pc:picChg>
      </pc:sldChg>
      <pc:sldChg chg="addSp delSp modSp add mod">
        <pc:chgData name="Jenifer Prince Devaraj" userId="c3fb109c-09d1-42a6-93f4-69472d709861" providerId="ADAL" clId="{38C1FE5A-3C86-440A-A7F1-6135C43D327F}" dt="2023-02-11T14:55:56.413" v="283"/>
        <pc:sldMkLst>
          <pc:docMk/>
          <pc:sldMk cId="1140744851" sldId="755"/>
        </pc:sldMkLst>
        <pc:spChg chg="add mod">
          <ac:chgData name="Jenifer Prince Devaraj" userId="c3fb109c-09d1-42a6-93f4-69472d709861" providerId="ADAL" clId="{38C1FE5A-3C86-440A-A7F1-6135C43D327F}" dt="2023-02-11T14:55:54.041" v="281" actId="1076"/>
          <ac:spMkLst>
            <pc:docMk/>
            <pc:sldMk cId="1140744851" sldId="755"/>
            <ac:spMk id="8" creationId="{0B07562D-91F3-F94C-B969-8C846EEDF98F}"/>
          </ac:spMkLst>
        </pc:spChg>
        <pc:spChg chg="add del mod">
          <ac:chgData name="Jenifer Prince Devaraj" userId="c3fb109c-09d1-42a6-93f4-69472d709861" providerId="ADAL" clId="{38C1FE5A-3C86-440A-A7F1-6135C43D327F}" dt="2023-02-11T14:55:23.450" v="245" actId="767"/>
          <ac:spMkLst>
            <pc:docMk/>
            <pc:sldMk cId="1140744851" sldId="755"/>
            <ac:spMk id="9" creationId="{21B816B0-FBC6-20D4-B507-A7A9F04FEB29}"/>
          </ac:spMkLst>
        </pc:spChg>
        <pc:spChg chg="add del mod">
          <ac:chgData name="Jenifer Prince Devaraj" userId="c3fb109c-09d1-42a6-93f4-69472d709861" providerId="ADAL" clId="{38C1FE5A-3C86-440A-A7F1-6135C43D327F}" dt="2023-02-11T14:55:56.413" v="283"/>
          <ac:spMkLst>
            <pc:docMk/>
            <pc:sldMk cId="1140744851" sldId="755"/>
            <ac:spMk id="10" creationId="{1DBB79BF-2EC0-0A66-9F80-5894A3B6E443}"/>
          </ac:spMkLst>
        </pc:spChg>
        <pc:spChg chg="add mod">
          <ac:chgData name="Jenifer Prince Devaraj" userId="c3fb109c-09d1-42a6-93f4-69472d709861" providerId="ADAL" clId="{38C1FE5A-3C86-440A-A7F1-6135C43D327F}" dt="2023-02-11T14:55:49.738" v="280" actId="20577"/>
          <ac:spMkLst>
            <pc:docMk/>
            <pc:sldMk cId="1140744851" sldId="755"/>
            <ac:spMk id="11" creationId="{E0DCE039-0064-36C2-048D-817A6E11514C}"/>
          </ac:spMkLst>
        </pc:spChg>
        <pc:picChg chg="del">
          <ac:chgData name="Jenifer Prince Devaraj" userId="c3fb109c-09d1-42a6-93f4-69472d709861" providerId="ADAL" clId="{38C1FE5A-3C86-440A-A7F1-6135C43D327F}" dt="2023-02-11T14:00:25.820" v="56" actId="478"/>
          <ac:picMkLst>
            <pc:docMk/>
            <pc:sldMk cId="1140744851" sldId="755"/>
            <ac:picMk id="6" creationId="{4BE79D58-4910-B341-C11B-E938F6CFAC2A}"/>
          </ac:picMkLst>
        </pc:picChg>
        <pc:picChg chg="add del mod">
          <ac:chgData name="Jenifer Prince Devaraj" userId="c3fb109c-09d1-42a6-93f4-69472d709861" providerId="ADAL" clId="{38C1FE5A-3C86-440A-A7F1-6135C43D327F}" dt="2023-02-11T14:52:36.886" v="162" actId="478"/>
          <ac:picMkLst>
            <pc:docMk/>
            <pc:sldMk cId="1140744851" sldId="755"/>
            <ac:picMk id="7" creationId="{DEF59E25-CAC7-83E2-3243-D61D7EC0EDD3}"/>
          </ac:picMkLst>
        </pc:picChg>
      </pc:sldChg>
      <pc:sldChg chg="addSp delSp modSp add del mod">
        <pc:chgData name="Jenifer Prince Devaraj" userId="c3fb109c-09d1-42a6-93f4-69472d709861" providerId="ADAL" clId="{38C1FE5A-3C86-440A-A7F1-6135C43D327F}" dt="2023-02-11T15:19:22.589" v="394" actId="47"/>
        <pc:sldMkLst>
          <pc:docMk/>
          <pc:sldMk cId="429378567" sldId="756"/>
        </pc:sldMkLst>
        <pc:picChg chg="add mod">
          <ac:chgData name="Jenifer Prince Devaraj" userId="c3fb109c-09d1-42a6-93f4-69472d709861" providerId="ADAL" clId="{38C1FE5A-3C86-440A-A7F1-6135C43D327F}" dt="2023-02-11T14:49:29.487" v="102" actId="1076"/>
          <ac:picMkLst>
            <pc:docMk/>
            <pc:sldMk cId="429378567" sldId="756"/>
            <ac:picMk id="6" creationId="{6DF075B8-1BEB-91AF-4C3A-57D50212AA5F}"/>
          </ac:picMkLst>
        </pc:picChg>
        <pc:picChg chg="del">
          <ac:chgData name="Jenifer Prince Devaraj" userId="c3fb109c-09d1-42a6-93f4-69472d709861" providerId="ADAL" clId="{38C1FE5A-3C86-440A-A7F1-6135C43D327F}" dt="2023-02-11T14:07:23.082" v="68" actId="478"/>
          <ac:picMkLst>
            <pc:docMk/>
            <pc:sldMk cId="429378567" sldId="756"/>
            <ac:picMk id="7" creationId="{DEF59E25-CAC7-83E2-3243-D61D7EC0EDD3}"/>
          </ac:picMkLst>
        </pc:picChg>
      </pc:sldChg>
      <pc:sldChg chg="modSp add mod">
        <pc:chgData name="Jenifer Prince Devaraj" userId="c3fb109c-09d1-42a6-93f4-69472d709861" providerId="ADAL" clId="{38C1FE5A-3C86-440A-A7F1-6135C43D327F}" dt="2023-02-11T14:59:48.130" v="393" actId="2710"/>
        <pc:sldMkLst>
          <pc:docMk/>
          <pc:sldMk cId="1683388346" sldId="757"/>
        </pc:sldMkLst>
        <pc:spChg chg="mod">
          <ac:chgData name="Jenifer Prince Devaraj" userId="c3fb109c-09d1-42a6-93f4-69472d709861" providerId="ADAL" clId="{38C1FE5A-3C86-440A-A7F1-6135C43D327F}" dt="2023-02-11T14:59:48.130" v="393" actId="2710"/>
          <ac:spMkLst>
            <pc:docMk/>
            <pc:sldMk cId="1683388346" sldId="757"/>
            <ac:spMk id="8" creationId="{0B07562D-91F3-F94C-B969-8C846EEDF98F}"/>
          </ac:spMkLst>
        </pc:spChg>
        <pc:spChg chg="mod">
          <ac:chgData name="Jenifer Prince Devaraj" userId="c3fb109c-09d1-42a6-93f4-69472d709861" providerId="ADAL" clId="{38C1FE5A-3C86-440A-A7F1-6135C43D327F}" dt="2023-02-11T14:58:18.873" v="340" actId="20577"/>
          <ac:spMkLst>
            <pc:docMk/>
            <pc:sldMk cId="1683388346" sldId="757"/>
            <ac:spMk id="11" creationId="{E0DCE039-0064-36C2-048D-817A6E11514C}"/>
          </ac:spMkLst>
        </pc:spChg>
      </pc:sldChg>
      <pc:sldChg chg="addSp delSp modSp add mod">
        <pc:chgData name="Jenifer Prince Devaraj" userId="c3fb109c-09d1-42a6-93f4-69472d709861" providerId="ADAL" clId="{38C1FE5A-3C86-440A-A7F1-6135C43D327F}" dt="2023-02-11T16:58:42.973" v="481" actId="113"/>
        <pc:sldMkLst>
          <pc:docMk/>
          <pc:sldMk cId="120499065" sldId="758"/>
        </pc:sldMkLst>
        <pc:spChg chg="add mod">
          <ac:chgData name="Jenifer Prince Devaraj" userId="c3fb109c-09d1-42a6-93f4-69472d709861" providerId="ADAL" clId="{38C1FE5A-3C86-440A-A7F1-6135C43D327F}" dt="2023-02-11T16:58:42.973" v="481" actId="113"/>
          <ac:spMkLst>
            <pc:docMk/>
            <pc:sldMk cId="120499065" sldId="758"/>
            <ac:spMk id="3" creationId="{B2641FB4-F2D4-7AA6-5649-F4245481C0B7}"/>
          </ac:spMkLst>
        </pc:spChg>
        <pc:spChg chg="del">
          <ac:chgData name="Jenifer Prince Devaraj" userId="c3fb109c-09d1-42a6-93f4-69472d709861" providerId="ADAL" clId="{38C1FE5A-3C86-440A-A7F1-6135C43D327F}" dt="2023-02-11T15:19:31.261" v="396" actId="478"/>
          <ac:spMkLst>
            <pc:docMk/>
            <pc:sldMk cId="120499065" sldId="758"/>
            <ac:spMk id="8" creationId="{0B07562D-91F3-F94C-B969-8C846EEDF98F}"/>
          </ac:spMkLst>
        </pc:spChg>
        <pc:spChg chg="del">
          <ac:chgData name="Jenifer Prince Devaraj" userId="c3fb109c-09d1-42a6-93f4-69472d709861" providerId="ADAL" clId="{38C1FE5A-3C86-440A-A7F1-6135C43D327F}" dt="2023-02-11T15:19:34.263" v="397" actId="478"/>
          <ac:spMkLst>
            <pc:docMk/>
            <pc:sldMk cId="120499065" sldId="758"/>
            <ac:spMk id="11" creationId="{E0DCE039-0064-36C2-048D-817A6E11514C}"/>
          </ac:spMkLst>
        </pc:spChg>
      </pc:sldChg>
      <pc:sldChg chg="addSp delSp modSp new mod">
        <pc:chgData name="Jenifer Prince Devaraj" userId="c3fb109c-09d1-42a6-93f4-69472d709861" providerId="ADAL" clId="{38C1FE5A-3C86-440A-A7F1-6135C43D327F}" dt="2023-02-11T17:12:44.379" v="628"/>
        <pc:sldMkLst>
          <pc:docMk/>
          <pc:sldMk cId="1598443769" sldId="759"/>
        </pc:sldMkLst>
        <pc:spChg chg="mod">
          <ac:chgData name="Jenifer Prince Devaraj" userId="c3fb109c-09d1-42a6-93f4-69472d709861" providerId="ADAL" clId="{38C1FE5A-3C86-440A-A7F1-6135C43D327F}" dt="2023-02-11T17:00:13.703" v="505" actId="1076"/>
          <ac:spMkLst>
            <pc:docMk/>
            <pc:sldMk cId="1598443769" sldId="759"/>
            <ac:spMk id="2" creationId="{34398DC1-FD61-84AC-5694-C556CC32378A}"/>
          </ac:spMkLst>
        </pc:spChg>
        <pc:spChg chg="mod">
          <ac:chgData name="Jenifer Prince Devaraj" userId="c3fb109c-09d1-42a6-93f4-69472d709861" providerId="ADAL" clId="{38C1FE5A-3C86-440A-A7F1-6135C43D327F}" dt="2023-02-11T17:12:32.494" v="626" actId="1076"/>
          <ac:spMkLst>
            <pc:docMk/>
            <pc:sldMk cId="1598443769" sldId="759"/>
            <ac:spMk id="3" creationId="{6427D55F-A4F9-C650-A61D-B562456B13FE}"/>
          </ac:spMkLst>
        </pc:spChg>
        <pc:spChg chg="add mod">
          <ac:chgData name="Jenifer Prince Devaraj" userId="c3fb109c-09d1-42a6-93f4-69472d709861" providerId="ADAL" clId="{38C1FE5A-3C86-440A-A7F1-6135C43D327F}" dt="2023-02-11T17:00:47.070" v="511" actId="20577"/>
          <ac:spMkLst>
            <pc:docMk/>
            <pc:sldMk cId="1598443769" sldId="759"/>
            <ac:spMk id="6" creationId="{A6B86BD7-7908-31E9-144A-CD5E4859ACE6}"/>
          </ac:spMkLst>
        </pc:spChg>
        <pc:spChg chg="add mod">
          <ac:chgData name="Jenifer Prince Devaraj" userId="c3fb109c-09d1-42a6-93f4-69472d709861" providerId="ADAL" clId="{38C1FE5A-3C86-440A-A7F1-6135C43D327F}" dt="2023-02-11T17:12:35.608" v="627" actId="1076"/>
          <ac:spMkLst>
            <pc:docMk/>
            <pc:sldMk cId="1598443769" sldId="759"/>
            <ac:spMk id="8" creationId="{331E8737-BE2A-D945-252B-2B9F2FFD665A}"/>
          </ac:spMkLst>
        </pc:spChg>
        <pc:spChg chg="add mod">
          <ac:chgData name="Jenifer Prince Devaraj" userId="c3fb109c-09d1-42a6-93f4-69472d709861" providerId="ADAL" clId="{38C1FE5A-3C86-440A-A7F1-6135C43D327F}" dt="2023-02-11T17:12:44.379" v="628"/>
          <ac:spMkLst>
            <pc:docMk/>
            <pc:sldMk cId="1598443769" sldId="759"/>
            <ac:spMk id="13" creationId="{9CDCCA5E-33E0-215C-19D8-AAF5A1DE1BF5}"/>
          </ac:spMkLst>
        </pc:spChg>
        <pc:picChg chg="add del mod">
          <ac:chgData name="Jenifer Prince Devaraj" userId="c3fb109c-09d1-42a6-93f4-69472d709861" providerId="ADAL" clId="{38C1FE5A-3C86-440A-A7F1-6135C43D327F}" dt="2023-02-11T17:11:07.672" v="609" actId="478"/>
          <ac:picMkLst>
            <pc:docMk/>
            <pc:sldMk cId="1598443769" sldId="759"/>
            <ac:picMk id="10" creationId="{FF813EEB-9B09-1304-2E5A-8EAB4018F04D}"/>
          </ac:picMkLst>
        </pc:picChg>
        <pc:picChg chg="add mod">
          <ac:chgData name="Jenifer Prince Devaraj" userId="c3fb109c-09d1-42a6-93f4-69472d709861" providerId="ADAL" clId="{38C1FE5A-3C86-440A-A7F1-6135C43D327F}" dt="2023-02-11T17:12:25.491" v="625" actId="1076"/>
          <ac:picMkLst>
            <pc:docMk/>
            <pc:sldMk cId="1598443769" sldId="759"/>
            <ac:picMk id="12" creationId="{1CE36F4B-746E-05D3-5A9B-BE09046501EC}"/>
          </ac:picMkLst>
        </pc:picChg>
      </pc:sldChg>
      <pc:sldChg chg="addSp delSp modSp add del mod">
        <pc:chgData name="Jenifer Prince Devaraj" userId="c3fb109c-09d1-42a6-93f4-69472d709861" providerId="ADAL" clId="{38C1FE5A-3C86-440A-A7F1-6135C43D327F}" dt="2023-02-11T17:33:09.029" v="915" actId="47"/>
        <pc:sldMkLst>
          <pc:docMk/>
          <pc:sldMk cId="3283267092" sldId="760"/>
        </pc:sldMkLst>
        <pc:spChg chg="mod">
          <ac:chgData name="Jenifer Prince Devaraj" userId="c3fb109c-09d1-42a6-93f4-69472d709861" providerId="ADAL" clId="{38C1FE5A-3C86-440A-A7F1-6135C43D327F}" dt="2023-02-11T17:14:19.689" v="648" actId="313"/>
          <ac:spMkLst>
            <pc:docMk/>
            <pc:sldMk cId="3283267092" sldId="760"/>
            <ac:spMk id="2" creationId="{34398DC1-FD61-84AC-5694-C556CC32378A}"/>
          </ac:spMkLst>
        </pc:spChg>
        <pc:spChg chg="add del mod">
          <ac:chgData name="Jenifer Prince Devaraj" userId="c3fb109c-09d1-42a6-93f4-69472d709861" providerId="ADAL" clId="{38C1FE5A-3C86-440A-A7F1-6135C43D327F}" dt="2023-02-11T17:14:14.304" v="646" actId="478"/>
          <ac:spMkLst>
            <pc:docMk/>
            <pc:sldMk cId="3283267092" sldId="760"/>
            <ac:spMk id="3" creationId="{6427D55F-A4F9-C650-A61D-B562456B13FE}"/>
          </ac:spMkLst>
        </pc:spChg>
        <pc:spChg chg="del">
          <ac:chgData name="Jenifer Prince Devaraj" userId="c3fb109c-09d1-42a6-93f4-69472d709861" providerId="ADAL" clId="{38C1FE5A-3C86-440A-A7F1-6135C43D327F}" dt="2023-02-11T17:14:58.304" v="649" actId="478"/>
          <ac:spMkLst>
            <pc:docMk/>
            <pc:sldMk cId="3283267092" sldId="760"/>
            <ac:spMk id="6" creationId="{A6B86BD7-7908-31E9-144A-CD5E4859ACE6}"/>
          </ac:spMkLst>
        </pc:spChg>
        <pc:spChg chg="del">
          <ac:chgData name="Jenifer Prince Devaraj" userId="c3fb109c-09d1-42a6-93f4-69472d709861" providerId="ADAL" clId="{38C1FE5A-3C86-440A-A7F1-6135C43D327F}" dt="2023-02-11T17:06:48.024" v="541" actId="478"/>
          <ac:spMkLst>
            <pc:docMk/>
            <pc:sldMk cId="3283267092" sldId="760"/>
            <ac:spMk id="8" creationId="{331E8737-BE2A-D945-252B-2B9F2FFD665A}"/>
          </ac:spMkLst>
        </pc:spChg>
        <pc:spChg chg="add del mod">
          <ac:chgData name="Jenifer Prince Devaraj" userId="c3fb109c-09d1-42a6-93f4-69472d709861" providerId="ADAL" clId="{38C1FE5A-3C86-440A-A7F1-6135C43D327F}" dt="2023-02-11T17:09:52.558" v="608" actId="478"/>
          <ac:spMkLst>
            <pc:docMk/>
            <pc:sldMk cId="3283267092" sldId="760"/>
            <ac:spMk id="9" creationId="{847669B3-F3B9-9D80-B275-098A883BA34A}"/>
          </ac:spMkLst>
        </pc:spChg>
        <pc:spChg chg="add mod">
          <ac:chgData name="Jenifer Prince Devaraj" userId="c3fb109c-09d1-42a6-93f4-69472d709861" providerId="ADAL" clId="{38C1FE5A-3C86-440A-A7F1-6135C43D327F}" dt="2023-02-11T17:13:00.292" v="629"/>
          <ac:spMkLst>
            <pc:docMk/>
            <pc:sldMk cId="3283267092" sldId="760"/>
            <ac:spMk id="11" creationId="{A710A560-92E0-480B-3A19-B30096379684}"/>
          </ac:spMkLst>
        </pc:spChg>
        <pc:spChg chg="add del mod">
          <ac:chgData name="Jenifer Prince Devaraj" userId="c3fb109c-09d1-42a6-93f4-69472d709861" providerId="ADAL" clId="{38C1FE5A-3C86-440A-A7F1-6135C43D327F}" dt="2023-02-11T17:14:16.039" v="647" actId="478"/>
          <ac:spMkLst>
            <pc:docMk/>
            <pc:sldMk cId="3283267092" sldId="760"/>
            <ac:spMk id="13" creationId="{78AAB26F-1792-4B60-E567-5F0216996F2A}"/>
          </ac:spMkLst>
        </pc:spChg>
        <pc:spChg chg="add del mod">
          <ac:chgData name="Jenifer Prince Devaraj" userId="c3fb109c-09d1-42a6-93f4-69472d709861" providerId="ADAL" clId="{38C1FE5A-3C86-440A-A7F1-6135C43D327F}" dt="2023-02-11T17:17:54.703" v="708" actId="767"/>
          <ac:spMkLst>
            <pc:docMk/>
            <pc:sldMk cId="3283267092" sldId="760"/>
            <ac:spMk id="20" creationId="{4BFE1378-E537-D900-FDF1-D4DC60FCB7EC}"/>
          </ac:spMkLst>
        </pc:spChg>
        <pc:spChg chg="add del mod">
          <ac:chgData name="Jenifer Prince Devaraj" userId="c3fb109c-09d1-42a6-93f4-69472d709861" providerId="ADAL" clId="{38C1FE5A-3C86-440A-A7F1-6135C43D327F}" dt="2023-02-11T17:17:52.708" v="701"/>
          <ac:spMkLst>
            <pc:docMk/>
            <pc:sldMk cId="3283267092" sldId="760"/>
            <ac:spMk id="21" creationId="{933446D5-D0A4-D1AE-921C-867FF342C672}"/>
          </ac:spMkLst>
        </pc:spChg>
        <pc:picChg chg="del">
          <ac:chgData name="Jenifer Prince Devaraj" userId="c3fb109c-09d1-42a6-93f4-69472d709861" providerId="ADAL" clId="{38C1FE5A-3C86-440A-A7F1-6135C43D327F}" dt="2023-02-11T17:06:44.262" v="540" actId="478"/>
          <ac:picMkLst>
            <pc:docMk/>
            <pc:sldMk cId="3283267092" sldId="760"/>
            <ac:picMk id="10" creationId="{FF813EEB-9B09-1304-2E5A-8EAB4018F04D}"/>
          </ac:picMkLst>
        </pc:picChg>
        <pc:picChg chg="add mod">
          <ac:chgData name="Jenifer Prince Devaraj" userId="c3fb109c-09d1-42a6-93f4-69472d709861" providerId="ADAL" clId="{38C1FE5A-3C86-440A-A7F1-6135C43D327F}" dt="2023-02-11T17:17:55.466" v="711" actId="1076"/>
          <ac:picMkLst>
            <pc:docMk/>
            <pc:sldMk cId="3283267092" sldId="760"/>
            <ac:picMk id="14" creationId="{C473A7A5-7F3C-CA4B-AC9E-F605DCFD8492}"/>
          </ac:picMkLst>
        </pc:picChg>
        <pc:picChg chg="add del mod">
          <ac:chgData name="Jenifer Prince Devaraj" userId="c3fb109c-09d1-42a6-93f4-69472d709861" providerId="ADAL" clId="{38C1FE5A-3C86-440A-A7F1-6135C43D327F}" dt="2023-02-11T17:15:29.570" v="655" actId="478"/>
          <ac:picMkLst>
            <pc:docMk/>
            <pc:sldMk cId="3283267092" sldId="760"/>
            <ac:picMk id="15" creationId="{6B2F065D-E23F-FE2B-6873-BACBFFD781B0}"/>
          </ac:picMkLst>
        </pc:picChg>
        <pc:picChg chg="add del mod">
          <ac:chgData name="Jenifer Prince Devaraj" userId="c3fb109c-09d1-42a6-93f4-69472d709861" providerId="ADAL" clId="{38C1FE5A-3C86-440A-A7F1-6135C43D327F}" dt="2023-02-11T17:17:57.499" v="715" actId="22"/>
          <ac:picMkLst>
            <pc:docMk/>
            <pc:sldMk cId="3283267092" sldId="760"/>
            <ac:picMk id="17" creationId="{5E6EE295-20E7-73F8-0339-15427B727E67}"/>
          </ac:picMkLst>
        </pc:picChg>
        <pc:picChg chg="add del mod">
          <ac:chgData name="Jenifer Prince Devaraj" userId="c3fb109c-09d1-42a6-93f4-69472d709861" providerId="ADAL" clId="{38C1FE5A-3C86-440A-A7F1-6135C43D327F}" dt="2023-02-11T17:17:56.484" v="713" actId="22"/>
          <ac:picMkLst>
            <pc:docMk/>
            <pc:sldMk cId="3283267092" sldId="760"/>
            <ac:picMk id="19" creationId="{C0BF32BD-7B77-F3E1-B543-FAEB9BFC70D6}"/>
          </ac:picMkLst>
        </pc:picChg>
      </pc:sldChg>
      <pc:sldChg chg="addSp delSp modSp add del mod">
        <pc:chgData name="Jenifer Prince Devaraj" userId="c3fb109c-09d1-42a6-93f4-69472d709861" providerId="ADAL" clId="{38C1FE5A-3C86-440A-A7F1-6135C43D327F}" dt="2023-02-11T17:21:24.569" v="813" actId="1076"/>
        <pc:sldMkLst>
          <pc:docMk/>
          <pc:sldMk cId="599295389" sldId="761"/>
        </pc:sldMkLst>
        <pc:spChg chg="mod">
          <ac:chgData name="Jenifer Prince Devaraj" userId="c3fb109c-09d1-42a6-93f4-69472d709861" providerId="ADAL" clId="{38C1FE5A-3C86-440A-A7F1-6135C43D327F}" dt="2023-02-11T17:21:20.422" v="812" actId="1076"/>
          <ac:spMkLst>
            <pc:docMk/>
            <pc:sldMk cId="599295389" sldId="761"/>
            <ac:spMk id="2" creationId="{34398DC1-FD61-84AC-5694-C556CC32378A}"/>
          </ac:spMkLst>
        </pc:spChg>
        <pc:spChg chg="mod">
          <ac:chgData name="Jenifer Prince Devaraj" userId="c3fb109c-09d1-42a6-93f4-69472d709861" providerId="ADAL" clId="{38C1FE5A-3C86-440A-A7F1-6135C43D327F}" dt="2023-02-11T17:21:16.234" v="811" actId="1076"/>
          <ac:spMkLst>
            <pc:docMk/>
            <pc:sldMk cId="599295389" sldId="761"/>
            <ac:spMk id="3" creationId="{6427D55F-A4F9-C650-A61D-B562456B13FE}"/>
          </ac:spMkLst>
        </pc:spChg>
        <pc:spChg chg="add mod">
          <ac:chgData name="Jenifer Prince Devaraj" userId="c3fb109c-09d1-42a6-93f4-69472d709861" providerId="ADAL" clId="{38C1FE5A-3C86-440A-A7F1-6135C43D327F}" dt="2023-02-11T17:21:24.569" v="813" actId="1076"/>
          <ac:spMkLst>
            <pc:docMk/>
            <pc:sldMk cId="599295389" sldId="761"/>
            <ac:spMk id="7" creationId="{C2FA3755-9DD2-E964-68AF-CF63F8718BC9}"/>
          </ac:spMkLst>
        </pc:spChg>
        <pc:spChg chg="add del">
          <ac:chgData name="Jenifer Prince Devaraj" userId="c3fb109c-09d1-42a6-93f4-69472d709861" providerId="ADAL" clId="{38C1FE5A-3C86-440A-A7F1-6135C43D327F}" dt="2023-02-11T17:18:34.564" v="739" actId="478"/>
          <ac:spMkLst>
            <pc:docMk/>
            <pc:sldMk cId="599295389" sldId="761"/>
            <ac:spMk id="8" creationId="{331E8737-BE2A-D945-252B-2B9F2FFD665A}"/>
          </ac:spMkLst>
        </pc:spChg>
        <pc:picChg chg="add del">
          <ac:chgData name="Jenifer Prince Devaraj" userId="c3fb109c-09d1-42a6-93f4-69472d709861" providerId="ADAL" clId="{38C1FE5A-3C86-440A-A7F1-6135C43D327F}" dt="2023-02-11T17:18:37.342" v="740" actId="478"/>
          <ac:picMkLst>
            <pc:docMk/>
            <pc:sldMk cId="599295389" sldId="761"/>
            <ac:picMk id="12" creationId="{1CE36F4B-746E-05D3-5A9B-BE09046501EC}"/>
          </ac:picMkLst>
        </pc:picChg>
      </pc:sldChg>
      <pc:sldChg chg="addSp delSp modSp add mod">
        <pc:chgData name="Jenifer Prince Devaraj" userId="c3fb109c-09d1-42a6-93f4-69472d709861" providerId="ADAL" clId="{38C1FE5A-3C86-440A-A7F1-6135C43D327F}" dt="2023-02-11T17:22:34.118" v="831" actId="20577"/>
        <pc:sldMkLst>
          <pc:docMk/>
          <pc:sldMk cId="2749157401" sldId="762"/>
        </pc:sldMkLst>
        <pc:spChg chg="mod">
          <ac:chgData name="Jenifer Prince Devaraj" userId="c3fb109c-09d1-42a6-93f4-69472d709861" providerId="ADAL" clId="{38C1FE5A-3C86-440A-A7F1-6135C43D327F}" dt="2023-02-11T17:22:34.118" v="831" actId="20577"/>
          <ac:spMkLst>
            <pc:docMk/>
            <pc:sldMk cId="2749157401" sldId="762"/>
            <ac:spMk id="2" creationId="{34398DC1-FD61-84AC-5694-C556CC32378A}"/>
          </ac:spMkLst>
        </pc:spChg>
        <pc:spChg chg="del">
          <ac:chgData name="Jenifer Prince Devaraj" userId="c3fb109c-09d1-42a6-93f4-69472d709861" providerId="ADAL" clId="{38C1FE5A-3C86-440A-A7F1-6135C43D327F}" dt="2023-02-11T17:21:37.954" v="816" actId="478"/>
          <ac:spMkLst>
            <pc:docMk/>
            <pc:sldMk cId="2749157401" sldId="762"/>
            <ac:spMk id="3" creationId="{6427D55F-A4F9-C650-A61D-B562456B13FE}"/>
          </ac:spMkLst>
        </pc:spChg>
        <pc:spChg chg="del">
          <ac:chgData name="Jenifer Prince Devaraj" userId="c3fb109c-09d1-42a6-93f4-69472d709861" providerId="ADAL" clId="{38C1FE5A-3C86-440A-A7F1-6135C43D327F}" dt="2023-02-11T17:21:34.947" v="815" actId="478"/>
          <ac:spMkLst>
            <pc:docMk/>
            <pc:sldMk cId="2749157401" sldId="762"/>
            <ac:spMk id="7" creationId="{C2FA3755-9DD2-E964-68AF-CF63F8718BC9}"/>
          </ac:spMkLst>
        </pc:spChg>
        <pc:spChg chg="add del mod">
          <ac:chgData name="Jenifer Prince Devaraj" userId="c3fb109c-09d1-42a6-93f4-69472d709861" providerId="ADAL" clId="{38C1FE5A-3C86-440A-A7F1-6135C43D327F}" dt="2023-02-11T17:22:01.153" v="817" actId="478"/>
          <ac:spMkLst>
            <pc:docMk/>
            <pc:sldMk cId="2749157401" sldId="762"/>
            <ac:spMk id="9" creationId="{037C4332-1DAC-D32A-026C-05BBAE4A136F}"/>
          </ac:spMkLst>
        </pc:spChg>
        <pc:spChg chg="add mod">
          <ac:chgData name="Jenifer Prince Devaraj" userId="c3fb109c-09d1-42a6-93f4-69472d709861" providerId="ADAL" clId="{38C1FE5A-3C86-440A-A7F1-6135C43D327F}" dt="2023-02-11T17:22:01.858" v="818"/>
          <ac:spMkLst>
            <pc:docMk/>
            <pc:sldMk cId="2749157401" sldId="762"/>
            <ac:spMk id="14" creationId="{0537426A-ECC2-7A2C-2234-9B177706FB8D}"/>
          </ac:spMkLst>
        </pc:spChg>
        <pc:spChg chg="add mod">
          <ac:chgData name="Jenifer Prince Devaraj" userId="c3fb109c-09d1-42a6-93f4-69472d709861" providerId="ADAL" clId="{38C1FE5A-3C86-440A-A7F1-6135C43D327F}" dt="2023-02-11T17:22:01.858" v="818"/>
          <ac:spMkLst>
            <pc:docMk/>
            <pc:sldMk cId="2749157401" sldId="762"/>
            <ac:spMk id="15" creationId="{60136F4C-4A69-CAD6-6FA2-77CD4F76CD47}"/>
          </ac:spMkLst>
        </pc:spChg>
        <pc:picChg chg="add mod">
          <ac:chgData name="Jenifer Prince Devaraj" userId="c3fb109c-09d1-42a6-93f4-69472d709861" providerId="ADAL" clId="{38C1FE5A-3C86-440A-A7F1-6135C43D327F}" dt="2023-02-11T17:22:01.858" v="818"/>
          <ac:picMkLst>
            <pc:docMk/>
            <pc:sldMk cId="2749157401" sldId="762"/>
            <ac:picMk id="10" creationId="{7F7FAB6E-7DFA-283D-06A7-29549DCCD676}"/>
          </ac:picMkLst>
        </pc:picChg>
        <pc:picChg chg="add mod">
          <ac:chgData name="Jenifer Prince Devaraj" userId="c3fb109c-09d1-42a6-93f4-69472d709861" providerId="ADAL" clId="{38C1FE5A-3C86-440A-A7F1-6135C43D327F}" dt="2023-02-11T17:22:01.858" v="818"/>
          <ac:picMkLst>
            <pc:docMk/>
            <pc:sldMk cId="2749157401" sldId="762"/>
            <ac:picMk id="11" creationId="{D10BE3F0-34D1-6F99-7A0B-1150D755F027}"/>
          </ac:picMkLst>
        </pc:picChg>
        <pc:picChg chg="add mod">
          <ac:chgData name="Jenifer Prince Devaraj" userId="c3fb109c-09d1-42a6-93f4-69472d709861" providerId="ADAL" clId="{38C1FE5A-3C86-440A-A7F1-6135C43D327F}" dt="2023-02-11T17:22:01.858" v="818"/>
          <ac:picMkLst>
            <pc:docMk/>
            <pc:sldMk cId="2749157401" sldId="762"/>
            <ac:picMk id="12" creationId="{8F16B7D1-A6A8-B6DC-A3C6-71D51F418DC7}"/>
          </ac:picMkLst>
        </pc:picChg>
      </pc:sldChg>
      <pc:sldChg chg="delSp modSp add mod">
        <pc:chgData name="Jenifer Prince Devaraj" userId="c3fb109c-09d1-42a6-93f4-69472d709861" providerId="ADAL" clId="{38C1FE5A-3C86-440A-A7F1-6135C43D327F}" dt="2023-02-11T17:22:48.563" v="849" actId="20577"/>
        <pc:sldMkLst>
          <pc:docMk/>
          <pc:sldMk cId="1961723956" sldId="763"/>
        </pc:sldMkLst>
        <pc:spChg chg="mod">
          <ac:chgData name="Jenifer Prince Devaraj" userId="c3fb109c-09d1-42a6-93f4-69472d709861" providerId="ADAL" clId="{38C1FE5A-3C86-440A-A7F1-6135C43D327F}" dt="2023-02-11T17:22:48.563" v="849" actId="20577"/>
          <ac:spMkLst>
            <pc:docMk/>
            <pc:sldMk cId="1961723956" sldId="763"/>
            <ac:spMk id="2" creationId="{34398DC1-FD61-84AC-5694-C556CC32378A}"/>
          </ac:spMkLst>
        </pc:spChg>
        <pc:spChg chg="del">
          <ac:chgData name="Jenifer Prince Devaraj" userId="c3fb109c-09d1-42a6-93f4-69472d709861" providerId="ADAL" clId="{38C1FE5A-3C86-440A-A7F1-6135C43D327F}" dt="2023-02-11T17:22:24.464" v="823" actId="478"/>
          <ac:spMkLst>
            <pc:docMk/>
            <pc:sldMk cId="1961723956" sldId="763"/>
            <ac:spMk id="14" creationId="{0537426A-ECC2-7A2C-2234-9B177706FB8D}"/>
          </ac:spMkLst>
        </pc:spChg>
        <pc:spChg chg="del">
          <ac:chgData name="Jenifer Prince Devaraj" userId="c3fb109c-09d1-42a6-93f4-69472d709861" providerId="ADAL" clId="{38C1FE5A-3C86-440A-A7F1-6135C43D327F}" dt="2023-02-11T17:22:27.716" v="824" actId="478"/>
          <ac:spMkLst>
            <pc:docMk/>
            <pc:sldMk cId="1961723956" sldId="763"/>
            <ac:spMk id="15" creationId="{60136F4C-4A69-CAD6-6FA2-77CD4F76CD47}"/>
          </ac:spMkLst>
        </pc:spChg>
        <pc:picChg chg="del">
          <ac:chgData name="Jenifer Prince Devaraj" userId="c3fb109c-09d1-42a6-93f4-69472d709861" providerId="ADAL" clId="{38C1FE5A-3C86-440A-A7F1-6135C43D327F}" dt="2023-02-11T17:22:16.700" v="820" actId="478"/>
          <ac:picMkLst>
            <pc:docMk/>
            <pc:sldMk cId="1961723956" sldId="763"/>
            <ac:picMk id="10" creationId="{7F7FAB6E-7DFA-283D-06A7-29549DCCD676}"/>
          </ac:picMkLst>
        </pc:picChg>
        <pc:picChg chg="del">
          <ac:chgData name="Jenifer Prince Devaraj" userId="c3fb109c-09d1-42a6-93f4-69472d709861" providerId="ADAL" clId="{38C1FE5A-3C86-440A-A7F1-6135C43D327F}" dt="2023-02-11T17:22:18.364" v="821" actId="478"/>
          <ac:picMkLst>
            <pc:docMk/>
            <pc:sldMk cId="1961723956" sldId="763"/>
            <ac:picMk id="11" creationId="{D10BE3F0-34D1-6F99-7A0B-1150D755F027}"/>
          </ac:picMkLst>
        </pc:picChg>
        <pc:picChg chg="del">
          <ac:chgData name="Jenifer Prince Devaraj" userId="c3fb109c-09d1-42a6-93f4-69472d709861" providerId="ADAL" clId="{38C1FE5A-3C86-440A-A7F1-6135C43D327F}" dt="2023-02-11T17:22:20.211" v="822" actId="478"/>
          <ac:picMkLst>
            <pc:docMk/>
            <pc:sldMk cId="1961723956" sldId="763"/>
            <ac:picMk id="12" creationId="{8F16B7D1-A6A8-B6DC-A3C6-71D51F418DC7}"/>
          </ac:picMkLst>
        </pc:picChg>
      </pc:sldChg>
      <pc:sldChg chg="addSp modSp add mod">
        <pc:chgData name="Jenifer Prince Devaraj" userId="c3fb109c-09d1-42a6-93f4-69472d709861" providerId="ADAL" clId="{38C1FE5A-3C86-440A-A7F1-6135C43D327F}" dt="2023-02-11T17:30:02.277" v="914" actId="20577"/>
        <pc:sldMkLst>
          <pc:docMk/>
          <pc:sldMk cId="1047151905" sldId="764"/>
        </pc:sldMkLst>
        <pc:spChg chg="mod">
          <ac:chgData name="Jenifer Prince Devaraj" userId="c3fb109c-09d1-42a6-93f4-69472d709861" providerId="ADAL" clId="{38C1FE5A-3C86-440A-A7F1-6135C43D327F}" dt="2023-02-11T17:23:52.693" v="860" actId="1076"/>
          <ac:spMkLst>
            <pc:docMk/>
            <pc:sldMk cId="1047151905" sldId="764"/>
            <ac:spMk id="2" creationId="{34398DC1-FD61-84AC-5694-C556CC32378A}"/>
          </ac:spMkLst>
        </pc:spChg>
        <pc:spChg chg="add mod">
          <ac:chgData name="Jenifer Prince Devaraj" userId="c3fb109c-09d1-42a6-93f4-69472d709861" providerId="ADAL" clId="{38C1FE5A-3C86-440A-A7F1-6135C43D327F}" dt="2023-02-11T17:24:15.580" v="867" actId="1076"/>
          <ac:spMkLst>
            <pc:docMk/>
            <pc:sldMk cId="1047151905" sldId="764"/>
            <ac:spMk id="3" creationId="{61AC0CA8-6B4F-F345-A836-83364EB5C31A}"/>
          </ac:spMkLst>
        </pc:spChg>
        <pc:spChg chg="add mod">
          <ac:chgData name="Jenifer Prince Devaraj" userId="c3fb109c-09d1-42a6-93f4-69472d709861" providerId="ADAL" clId="{38C1FE5A-3C86-440A-A7F1-6135C43D327F}" dt="2023-02-11T17:25:18.446" v="898" actId="1076"/>
          <ac:spMkLst>
            <pc:docMk/>
            <pc:sldMk cId="1047151905" sldId="764"/>
            <ac:spMk id="7" creationId="{0AF7606C-475F-AE6D-B3F6-6689260C41B3}"/>
          </ac:spMkLst>
        </pc:spChg>
        <pc:spChg chg="add mod">
          <ac:chgData name="Jenifer Prince Devaraj" userId="c3fb109c-09d1-42a6-93f4-69472d709861" providerId="ADAL" clId="{38C1FE5A-3C86-440A-A7F1-6135C43D327F}" dt="2023-02-11T17:25:28.556" v="900" actId="1076"/>
          <ac:spMkLst>
            <pc:docMk/>
            <pc:sldMk cId="1047151905" sldId="764"/>
            <ac:spMk id="9" creationId="{4BA8770B-1A3D-71F4-0F5E-B537C6C316F8}"/>
          </ac:spMkLst>
        </pc:spChg>
        <pc:spChg chg="add mod">
          <ac:chgData name="Jenifer Prince Devaraj" userId="c3fb109c-09d1-42a6-93f4-69472d709861" providerId="ADAL" clId="{38C1FE5A-3C86-440A-A7F1-6135C43D327F}" dt="2023-02-11T17:30:02.277" v="914" actId="20577"/>
          <ac:spMkLst>
            <pc:docMk/>
            <pc:sldMk cId="1047151905" sldId="764"/>
            <ac:spMk id="11" creationId="{F2608CDA-3632-552B-289B-1B5520625FFF}"/>
          </ac:spMkLst>
        </pc:spChg>
      </pc:sldChg>
      <pc:sldChg chg="addSp delSp modSp add del mod">
        <pc:chgData name="Jenifer Prince Devaraj" userId="c3fb109c-09d1-42a6-93f4-69472d709861" providerId="ADAL" clId="{38C1FE5A-3C86-440A-A7F1-6135C43D327F}" dt="2023-02-11T17:46:38.161" v="970" actId="2696"/>
        <pc:sldMkLst>
          <pc:docMk/>
          <pc:sldMk cId="499476703" sldId="765"/>
        </pc:sldMkLst>
        <pc:spChg chg="mod">
          <ac:chgData name="Jenifer Prince Devaraj" userId="c3fb109c-09d1-42a6-93f4-69472d709861" providerId="ADAL" clId="{38C1FE5A-3C86-440A-A7F1-6135C43D327F}" dt="2023-02-11T17:38:06.920" v="926" actId="20577"/>
          <ac:spMkLst>
            <pc:docMk/>
            <pc:sldMk cId="499476703" sldId="765"/>
            <ac:spMk id="2" creationId="{34398DC1-FD61-84AC-5694-C556CC32378A}"/>
          </ac:spMkLst>
        </pc:spChg>
        <pc:spChg chg="mod">
          <ac:chgData name="Jenifer Prince Devaraj" userId="c3fb109c-09d1-42a6-93f4-69472d709861" providerId="ADAL" clId="{38C1FE5A-3C86-440A-A7F1-6135C43D327F}" dt="2023-02-11T17:38:41.355" v="928" actId="14100"/>
          <ac:spMkLst>
            <pc:docMk/>
            <pc:sldMk cId="499476703" sldId="765"/>
            <ac:spMk id="3" creationId="{61AC0CA8-6B4F-F345-A836-83364EB5C31A}"/>
          </ac:spMkLst>
        </pc:spChg>
        <pc:spChg chg="mod">
          <ac:chgData name="Jenifer Prince Devaraj" userId="c3fb109c-09d1-42a6-93f4-69472d709861" providerId="ADAL" clId="{38C1FE5A-3C86-440A-A7F1-6135C43D327F}" dt="2023-02-11T17:39:19.671" v="940" actId="14100"/>
          <ac:spMkLst>
            <pc:docMk/>
            <pc:sldMk cId="499476703" sldId="765"/>
            <ac:spMk id="7" creationId="{0AF7606C-475F-AE6D-B3F6-6689260C41B3}"/>
          </ac:spMkLst>
        </pc:spChg>
        <pc:spChg chg="mod">
          <ac:chgData name="Jenifer Prince Devaraj" userId="c3fb109c-09d1-42a6-93f4-69472d709861" providerId="ADAL" clId="{38C1FE5A-3C86-440A-A7F1-6135C43D327F}" dt="2023-02-11T17:46:12.985" v="968" actId="1076"/>
          <ac:spMkLst>
            <pc:docMk/>
            <pc:sldMk cId="499476703" sldId="765"/>
            <ac:spMk id="9" creationId="{4BA8770B-1A3D-71F4-0F5E-B537C6C316F8}"/>
          </ac:spMkLst>
        </pc:spChg>
        <pc:spChg chg="del">
          <ac:chgData name="Jenifer Prince Devaraj" userId="c3fb109c-09d1-42a6-93f4-69472d709861" providerId="ADAL" clId="{38C1FE5A-3C86-440A-A7F1-6135C43D327F}" dt="2023-02-11T17:41:12.323" v="943" actId="478"/>
          <ac:spMkLst>
            <pc:docMk/>
            <pc:sldMk cId="499476703" sldId="765"/>
            <ac:spMk id="11" creationId="{F2608CDA-3632-552B-289B-1B5520625FFF}"/>
          </ac:spMkLst>
        </pc:spChg>
        <pc:picChg chg="add del mod">
          <ac:chgData name="Jenifer Prince Devaraj" userId="c3fb109c-09d1-42a6-93f4-69472d709861" providerId="ADAL" clId="{38C1FE5A-3C86-440A-A7F1-6135C43D327F}" dt="2023-02-11T17:42:23.873" v="953" actId="478"/>
          <ac:picMkLst>
            <pc:docMk/>
            <pc:sldMk cId="499476703" sldId="765"/>
            <ac:picMk id="10" creationId="{6C48AF75-6C18-3250-E613-1301B9FC0176}"/>
          </ac:picMkLst>
        </pc:picChg>
      </pc:sldChg>
      <pc:sldChg chg="delSp modSp add mod">
        <pc:chgData name="Jenifer Prince Devaraj" userId="c3fb109c-09d1-42a6-93f4-69472d709861" providerId="ADAL" clId="{38C1FE5A-3C86-440A-A7F1-6135C43D327F}" dt="2023-02-11T17:43:41.717" v="967" actId="1076"/>
        <pc:sldMkLst>
          <pc:docMk/>
          <pc:sldMk cId="2332651740" sldId="766"/>
        </pc:sldMkLst>
        <pc:spChg chg="del">
          <ac:chgData name="Jenifer Prince Devaraj" userId="c3fb109c-09d1-42a6-93f4-69472d709861" providerId="ADAL" clId="{38C1FE5A-3C86-440A-A7F1-6135C43D327F}" dt="2023-02-11T17:43:19.854" v="959" actId="478"/>
          <ac:spMkLst>
            <pc:docMk/>
            <pc:sldMk cId="2332651740" sldId="766"/>
            <ac:spMk id="3" creationId="{61AC0CA8-6B4F-F345-A836-83364EB5C31A}"/>
          </ac:spMkLst>
        </pc:spChg>
        <pc:spChg chg="del">
          <ac:chgData name="Jenifer Prince Devaraj" userId="c3fb109c-09d1-42a6-93f4-69472d709861" providerId="ADAL" clId="{38C1FE5A-3C86-440A-A7F1-6135C43D327F}" dt="2023-02-11T17:43:17.050" v="958" actId="478"/>
          <ac:spMkLst>
            <pc:docMk/>
            <pc:sldMk cId="2332651740" sldId="766"/>
            <ac:spMk id="7" creationId="{0AF7606C-475F-AE6D-B3F6-6689260C41B3}"/>
          </ac:spMkLst>
        </pc:spChg>
        <pc:spChg chg="mod">
          <ac:chgData name="Jenifer Prince Devaraj" userId="c3fb109c-09d1-42a6-93f4-69472d709861" providerId="ADAL" clId="{38C1FE5A-3C86-440A-A7F1-6135C43D327F}" dt="2023-02-11T17:43:35.075" v="964" actId="1076"/>
          <ac:spMkLst>
            <pc:docMk/>
            <pc:sldMk cId="2332651740" sldId="766"/>
            <ac:spMk id="9" creationId="{4BA8770B-1A3D-71F4-0F5E-B537C6C316F8}"/>
          </ac:spMkLst>
        </pc:spChg>
        <pc:picChg chg="mod">
          <ac:chgData name="Jenifer Prince Devaraj" userId="c3fb109c-09d1-42a6-93f4-69472d709861" providerId="ADAL" clId="{38C1FE5A-3C86-440A-A7F1-6135C43D327F}" dt="2023-02-11T17:43:41.717" v="967" actId="1076"/>
          <ac:picMkLst>
            <pc:docMk/>
            <pc:sldMk cId="2332651740" sldId="766"/>
            <ac:picMk id="10" creationId="{6C48AF75-6C18-3250-E613-1301B9FC0176}"/>
          </ac:picMkLst>
        </pc:picChg>
      </pc:sldChg>
      <pc:sldChg chg="addSp delSp modSp add mod">
        <pc:chgData name="Jenifer Prince Devaraj" userId="c3fb109c-09d1-42a6-93f4-69472d709861" providerId="ADAL" clId="{38C1FE5A-3C86-440A-A7F1-6135C43D327F}" dt="2023-02-11T17:53:19.352" v="1108" actId="14100"/>
        <pc:sldMkLst>
          <pc:docMk/>
          <pc:sldMk cId="3717746663" sldId="767"/>
        </pc:sldMkLst>
        <pc:spChg chg="del">
          <ac:chgData name="Jenifer Prince Devaraj" userId="c3fb109c-09d1-42a6-93f4-69472d709861" providerId="ADAL" clId="{38C1FE5A-3C86-440A-A7F1-6135C43D327F}" dt="2023-02-11T17:46:55.287" v="974" actId="478"/>
          <ac:spMkLst>
            <pc:docMk/>
            <pc:sldMk cId="3717746663" sldId="767"/>
            <ac:spMk id="3" creationId="{61AC0CA8-6B4F-F345-A836-83364EB5C31A}"/>
          </ac:spMkLst>
        </pc:spChg>
        <pc:spChg chg="mod">
          <ac:chgData name="Jenifer Prince Devaraj" userId="c3fb109c-09d1-42a6-93f4-69472d709861" providerId="ADAL" clId="{38C1FE5A-3C86-440A-A7F1-6135C43D327F}" dt="2023-02-11T17:53:19.352" v="1108" actId="14100"/>
          <ac:spMkLst>
            <pc:docMk/>
            <pc:sldMk cId="3717746663" sldId="767"/>
            <ac:spMk id="6" creationId="{A6B86BD7-7908-31E9-144A-CD5E4859ACE6}"/>
          </ac:spMkLst>
        </pc:spChg>
        <pc:spChg chg="del">
          <ac:chgData name="Jenifer Prince Devaraj" userId="c3fb109c-09d1-42a6-93f4-69472d709861" providerId="ADAL" clId="{38C1FE5A-3C86-440A-A7F1-6135C43D327F}" dt="2023-02-11T17:46:52.817" v="973" actId="478"/>
          <ac:spMkLst>
            <pc:docMk/>
            <pc:sldMk cId="3717746663" sldId="767"/>
            <ac:spMk id="7" creationId="{0AF7606C-475F-AE6D-B3F6-6689260C41B3}"/>
          </ac:spMkLst>
        </pc:spChg>
        <pc:spChg chg="del">
          <ac:chgData name="Jenifer Prince Devaraj" userId="c3fb109c-09d1-42a6-93f4-69472d709861" providerId="ADAL" clId="{38C1FE5A-3C86-440A-A7F1-6135C43D327F}" dt="2023-02-11T17:46:50.003" v="972" actId="478"/>
          <ac:spMkLst>
            <pc:docMk/>
            <pc:sldMk cId="3717746663" sldId="767"/>
            <ac:spMk id="9" creationId="{4BA8770B-1A3D-71F4-0F5E-B537C6C316F8}"/>
          </ac:spMkLst>
        </pc:spChg>
        <pc:picChg chg="add del">
          <ac:chgData name="Jenifer Prince Devaraj" userId="c3fb109c-09d1-42a6-93f4-69472d709861" providerId="ADAL" clId="{38C1FE5A-3C86-440A-A7F1-6135C43D327F}" dt="2023-02-11T17:47:07.228" v="976" actId="478"/>
          <ac:picMkLst>
            <pc:docMk/>
            <pc:sldMk cId="3717746663" sldId="767"/>
            <ac:picMk id="10" creationId="{CD610B40-25CD-2354-A062-3EBA1CD24255}"/>
          </ac:picMkLst>
        </pc:picChg>
        <pc:picChg chg="add mod">
          <ac:chgData name="Jenifer Prince Devaraj" userId="c3fb109c-09d1-42a6-93f4-69472d709861" providerId="ADAL" clId="{38C1FE5A-3C86-440A-A7F1-6135C43D327F}" dt="2023-02-11T17:53:15" v="1106" actId="1076"/>
          <ac:picMkLst>
            <pc:docMk/>
            <pc:sldMk cId="3717746663" sldId="767"/>
            <ac:picMk id="11" creationId="{F4F27265-5F19-C60B-E4F6-D1959FA9CF58}"/>
          </ac:picMkLst>
        </pc:picChg>
      </pc:sldChg>
      <pc:sldChg chg="addSp delSp modSp add mod">
        <pc:chgData name="Jenifer Prince Devaraj" userId="c3fb109c-09d1-42a6-93f4-69472d709861" providerId="ADAL" clId="{38C1FE5A-3C86-440A-A7F1-6135C43D327F}" dt="2023-02-11T17:55:35.154" v="1132" actId="1076"/>
        <pc:sldMkLst>
          <pc:docMk/>
          <pc:sldMk cId="3370547615" sldId="768"/>
        </pc:sldMkLst>
        <pc:spChg chg="del">
          <ac:chgData name="Jenifer Prince Devaraj" userId="c3fb109c-09d1-42a6-93f4-69472d709861" providerId="ADAL" clId="{38C1FE5A-3C86-440A-A7F1-6135C43D327F}" dt="2023-02-11T17:50:36.889" v="1066" actId="478"/>
          <ac:spMkLst>
            <pc:docMk/>
            <pc:sldMk cId="3370547615" sldId="768"/>
            <ac:spMk id="6" creationId="{A6B86BD7-7908-31E9-144A-CD5E4859ACE6}"/>
          </ac:spMkLst>
        </pc:spChg>
        <pc:spChg chg="add mod">
          <ac:chgData name="Jenifer Prince Devaraj" userId="c3fb109c-09d1-42a6-93f4-69472d709861" providerId="ADAL" clId="{38C1FE5A-3C86-440A-A7F1-6135C43D327F}" dt="2023-02-11T17:55:27.664" v="1129" actId="1076"/>
          <ac:spMkLst>
            <pc:docMk/>
            <pc:sldMk cId="3370547615" sldId="768"/>
            <ac:spMk id="7" creationId="{4509480A-4766-7603-DECC-6BA2260AC4EE}"/>
          </ac:spMkLst>
        </pc:spChg>
        <pc:picChg chg="add del mod">
          <ac:chgData name="Jenifer Prince Devaraj" userId="c3fb109c-09d1-42a6-93f4-69472d709861" providerId="ADAL" clId="{38C1FE5A-3C86-440A-A7F1-6135C43D327F}" dt="2023-02-11T17:52:34.975" v="1095" actId="478"/>
          <ac:picMkLst>
            <pc:docMk/>
            <pc:sldMk cId="3370547615" sldId="768"/>
            <ac:picMk id="8" creationId="{D1407A92-AAF3-5B2A-CC5D-0F63917CED62}"/>
          </ac:picMkLst>
        </pc:picChg>
        <pc:picChg chg="add mod">
          <ac:chgData name="Jenifer Prince Devaraj" userId="c3fb109c-09d1-42a6-93f4-69472d709861" providerId="ADAL" clId="{38C1FE5A-3C86-440A-A7F1-6135C43D327F}" dt="2023-02-11T17:55:35.154" v="1132" actId="1076"/>
          <ac:picMkLst>
            <pc:docMk/>
            <pc:sldMk cId="3370547615" sldId="768"/>
            <ac:picMk id="10" creationId="{EF9B4341-2428-5A8F-BBBA-8CAC44D833BF}"/>
          </ac:picMkLst>
        </pc:picChg>
        <pc:picChg chg="del">
          <ac:chgData name="Jenifer Prince Devaraj" userId="c3fb109c-09d1-42a6-93f4-69472d709861" providerId="ADAL" clId="{38C1FE5A-3C86-440A-A7F1-6135C43D327F}" dt="2023-02-11T17:50:38.628" v="1067" actId="478"/>
          <ac:picMkLst>
            <pc:docMk/>
            <pc:sldMk cId="3370547615" sldId="768"/>
            <ac:picMk id="11" creationId="{F4F27265-5F19-C60B-E4F6-D1959FA9CF58}"/>
          </ac:picMkLst>
        </pc:picChg>
      </pc:sldChg>
      <pc:sldChg chg="addSp delSp modSp add mod">
        <pc:chgData name="Jenifer Prince Devaraj" userId="c3fb109c-09d1-42a6-93f4-69472d709861" providerId="ADAL" clId="{38C1FE5A-3C86-440A-A7F1-6135C43D327F}" dt="2023-02-11T18:05:27.120" v="1352" actId="14100"/>
        <pc:sldMkLst>
          <pc:docMk/>
          <pc:sldMk cId="99595707" sldId="769"/>
        </pc:sldMkLst>
        <pc:spChg chg="mod">
          <ac:chgData name="Jenifer Prince Devaraj" userId="c3fb109c-09d1-42a6-93f4-69472d709861" providerId="ADAL" clId="{38C1FE5A-3C86-440A-A7F1-6135C43D327F}" dt="2023-02-11T17:58:31.055" v="1149" actId="20577"/>
          <ac:spMkLst>
            <pc:docMk/>
            <pc:sldMk cId="99595707" sldId="769"/>
            <ac:spMk id="2" creationId="{34398DC1-FD61-84AC-5694-C556CC32378A}"/>
          </ac:spMkLst>
        </pc:spChg>
        <pc:spChg chg="mod">
          <ac:chgData name="Jenifer Prince Devaraj" userId="c3fb109c-09d1-42a6-93f4-69472d709861" providerId="ADAL" clId="{38C1FE5A-3C86-440A-A7F1-6135C43D327F}" dt="2023-02-11T18:05:27.120" v="1352" actId="14100"/>
          <ac:spMkLst>
            <pc:docMk/>
            <pc:sldMk cId="99595707" sldId="769"/>
            <ac:spMk id="9" creationId="{4BA8770B-1A3D-71F4-0F5E-B537C6C316F8}"/>
          </ac:spMkLst>
        </pc:spChg>
        <pc:spChg chg="add mod">
          <ac:chgData name="Jenifer Prince Devaraj" userId="c3fb109c-09d1-42a6-93f4-69472d709861" providerId="ADAL" clId="{38C1FE5A-3C86-440A-A7F1-6135C43D327F}" dt="2023-02-11T18:05:22.733" v="1351" actId="113"/>
          <ac:spMkLst>
            <pc:docMk/>
            <pc:sldMk cId="99595707" sldId="769"/>
            <ac:spMk id="14" creationId="{688C1168-E31C-6086-A4AA-E7A57FFA6B1D}"/>
          </ac:spMkLst>
        </pc:spChg>
        <pc:picChg chg="add mod">
          <ac:chgData name="Jenifer Prince Devaraj" userId="c3fb109c-09d1-42a6-93f4-69472d709861" providerId="ADAL" clId="{38C1FE5A-3C86-440A-A7F1-6135C43D327F}" dt="2023-02-11T18:05:17.333" v="1349" actId="1076"/>
          <ac:picMkLst>
            <pc:docMk/>
            <pc:sldMk cId="99595707" sldId="769"/>
            <ac:picMk id="7" creationId="{BDD325BE-24CD-FCF2-7D9C-1A1C641AF719}"/>
          </ac:picMkLst>
        </pc:picChg>
        <pc:picChg chg="del">
          <ac:chgData name="Jenifer Prince Devaraj" userId="c3fb109c-09d1-42a6-93f4-69472d709861" providerId="ADAL" clId="{38C1FE5A-3C86-440A-A7F1-6135C43D327F}" dt="2023-02-11T17:58:34.677" v="1150" actId="478"/>
          <ac:picMkLst>
            <pc:docMk/>
            <pc:sldMk cId="99595707" sldId="769"/>
            <ac:picMk id="10" creationId="{6C48AF75-6C18-3250-E613-1301B9FC0176}"/>
          </ac:picMkLst>
        </pc:picChg>
        <pc:picChg chg="add del mod">
          <ac:chgData name="Jenifer Prince Devaraj" userId="c3fb109c-09d1-42a6-93f4-69472d709861" providerId="ADAL" clId="{38C1FE5A-3C86-440A-A7F1-6135C43D327F}" dt="2023-02-11T18:02:37.092" v="1344" actId="478"/>
          <ac:picMkLst>
            <pc:docMk/>
            <pc:sldMk cId="99595707" sldId="769"/>
            <ac:picMk id="11" creationId="{E41BA536-790C-DED6-0FC9-A93A8DC64E02}"/>
          </ac:picMkLst>
        </pc:picChg>
      </pc:sldChg>
      <pc:sldChg chg="delSp modSp add del mod">
        <pc:chgData name="Jenifer Prince Devaraj" userId="c3fb109c-09d1-42a6-93f4-69472d709861" providerId="ADAL" clId="{38C1FE5A-3C86-440A-A7F1-6135C43D327F}" dt="2023-02-11T17:56:07.613" v="1133" actId="47"/>
        <pc:sldMkLst>
          <pc:docMk/>
          <pc:sldMk cId="3519447653" sldId="769"/>
        </pc:sldMkLst>
        <pc:spChg chg="del mod">
          <ac:chgData name="Jenifer Prince Devaraj" userId="c3fb109c-09d1-42a6-93f4-69472d709861" providerId="ADAL" clId="{38C1FE5A-3C86-440A-A7F1-6135C43D327F}" dt="2023-02-11T17:54:12.016" v="1115"/>
          <ac:spMkLst>
            <pc:docMk/>
            <pc:sldMk cId="3519447653" sldId="769"/>
            <ac:spMk id="7" creationId="{4509480A-4766-7603-DECC-6BA2260AC4EE}"/>
          </ac:spMkLst>
        </pc:spChg>
      </pc:sldChg>
    </pc:docChg>
  </pc:docChgLst>
  <pc:docChgLst>
    <pc:chgData name="Jenifer Prince Devaraj" userId="S::j.prince-devaraj@uwtsd.ac.uk::c3fb109c-09d1-42a6-93f4-69472d709861" providerId="AD" clId="Web-{CFF916C2-F6CA-2C46-D6F3-9954F9CDA63C}"/>
    <pc:docChg chg="modSld">
      <pc:chgData name="Jenifer Prince Devaraj" userId="S::j.prince-devaraj@uwtsd.ac.uk::c3fb109c-09d1-42a6-93f4-69472d709861" providerId="AD" clId="Web-{CFF916C2-F6CA-2C46-D6F3-9954F9CDA63C}" dt="2023-02-07T15:01:05.889" v="0" actId="20577"/>
      <pc:docMkLst>
        <pc:docMk/>
      </pc:docMkLst>
      <pc:sldChg chg="modSp">
        <pc:chgData name="Jenifer Prince Devaraj" userId="S::j.prince-devaraj@uwtsd.ac.uk::c3fb109c-09d1-42a6-93f4-69472d709861" providerId="AD" clId="Web-{CFF916C2-F6CA-2C46-D6F3-9954F9CDA63C}" dt="2023-02-07T15:01:05.889" v="0" actId="20577"/>
        <pc:sldMkLst>
          <pc:docMk/>
          <pc:sldMk cId="3657130640" sldId="301"/>
        </pc:sldMkLst>
        <pc:spChg chg="mod">
          <ac:chgData name="Jenifer Prince Devaraj" userId="S::j.prince-devaraj@uwtsd.ac.uk::c3fb109c-09d1-42a6-93f4-69472d709861" providerId="AD" clId="Web-{CFF916C2-F6CA-2C46-D6F3-9954F9CDA63C}" dt="2023-02-07T15:01:05.889" v="0" actId="20577"/>
          <ac:spMkLst>
            <pc:docMk/>
            <pc:sldMk cId="3657130640" sldId="301"/>
            <ac:spMk id="3" creationId="{00000000-0000-0000-0000-000000000000}"/>
          </ac:spMkLst>
        </pc:spChg>
      </pc:sldChg>
    </pc:docChg>
  </pc:docChgLst>
  <pc:docChgLst>
    <pc:chgData name="Jenifer Prince Devaraj" userId="c3fb109c-09d1-42a6-93f4-69472d709861" providerId="ADAL" clId="{3D321CA5-6558-4F70-ABFA-1D9DD863DFAB}"/>
    <pc:docChg chg="undo custSel addSld delSld modSld sldOrd">
      <pc:chgData name="Jenifer Prince Devaraj" userId="c3fb109c-09d1-42a6-93f4-69472d709861" providerId="ADAL" clId="{3D321CA5-6558-4F70-ABFA-1D9DD863DFAB}" dt="2023-02-09T09:08:31.935" v="2178" actId="1076"/>
      <pc:docMkLst>
        <pc:docMk/>
      </pc:docMkLst>
      <pc:sldChg chg="add del setBg">
        <pc:chgData name="Jenifer Prince Devaraj" userId="c3fb109c-09d1-42a6-93f4-69472d709861" providerId="ADAL" clId="{3D321CA5-6558-4F70-ABFA-1D9DD863DFAB}" dt="2023-02-04T23:57:13.339" v="49" actId="47"/>
        <pc:sldMkLst>
          <pc:docMk/>
          <pc:sldMk cId="0" sldId="256"/>
        </pc:sldMkLst>
      </pc:sldChg>
      <pc:sldChg chg="addSp delSp modSp add mod ord">
        <pc:chgData name="Jenifer Prince Devaraj" userId="c3fb109c-09d1-42a6-93f4-69472d709861" providerId="ADAL" clId="{3D321CA5-6558-4F70-ABFA-1D9DD863DFAB}" dt="2023-02-08T22:54:07.544" v="2114" actId="20577"/>
        <pc:sldMkLst>
          <pc:docMk/>
          <pc:sldMk cId="3657130640" sldId="301"/>
        </pc:sldMkLst>
        <pc:spChg chg="del mod">
          <ac:chgData name="Jenifer Prince Devaraj" userId="c3fb109c-09d1-42a6-93f4-69472d709861" providerId="ADAL" clId="{3D321CA5-6558-4F70-ABFA-1D9DD863DFAB}" dt="2023-02-04T23:57:17.544" v="51" actId="478"/>
          <ac:spMkLst>
            <pc:docMk/>
            <pc:sldMk cId="3657130640" sldId="301"/>
            <ac:spMk id="2" creationId="{00000000-0000-0000-0000-000000000000}"/>
          </ac:spMkLst>
        </pc:spChg>
        <pc:spChg chg="mod">
          <ac:chgData name="Jenifer Prince Devaraj" userId="c3fb109c-09d1-42a6-93f4-69472d709861" providerId="ADAL" clId="{3D321CA5-6558-4F70-ABFA-1D9DD863DFAB}" dt="2023-02-08T22:54:07.544" v="2114" actId="20577"/>
          <ac:spMkLst>
            <pc:docMk/>
            <pc:sldMk cId="3657130640" sldId="301"/>
            <ac:spMk id="3" creationId="{00000000-0000-0000-0000-000000000000}"/>
          </ac:spMkLst>
        </pc:spChg>
        <pc:spChg chg="add del mod">
          <ac:chgData name="Jenifer Prince Devaraj" userId="c3fb109c-09d1-42a6-93f4-69472d709861" providerId="ADAL" clId="{3D321CA5-6558-4F70-ABFA-1D9DD863DFAB}" dt="2023-02-04T23:57:19.572" v="52" actId="478"/>
          <ac:spMkLst>
            <pc:docMk/>
            <pc:sldMk cId="3657130640" sldId="301"/>
            <ac:spMk id="7" creationId="{2EC2AAE5-BD7E-8705-2228-5315563902C2}"/>
          </ac:spMkLst>
        </pc:spChg>
        <pc:spChg chg="add mod">
          <ac:chgData name="Jenifer Prince Devaraj" userId="c3fb109c-09d1-42a6-93f4-69472d709861" providerId="ADAL" clId="{3D321CA5-6558-4F70-ABFA-1D9DD863DFAB}" dt="2023-02-04T23:59:33.532" v="89" actId="1076"/>
          <ac:spMkLst>
            <pc:docMk/>
            <pc:sldMk cId="3657130640" sldId="301"/>
            <ac:spMk id="8" creationId="{8A46A343-CD73-F103-0F65-ECE3683B8DD4}"/>
          </ac:spMkLst>
        </pc:spChg>
      </pc:sldChg>
      <pc:sldChg chg="add del">
        <pc:chgData name="Jenifer Prince Devaraj" userId="c3fb109c-09d1-42a6-93f4-69472d709861" providerId="ADAL" clId="{3D321CA5-6558-4F70-ABFA-1D9DD863DFAB}" dt="2023-02-04T23:57:27.021" v="53" actId="47"/>
        <pc:sldMkLst>
          <pc:docMk/>
          <pc:sldMk cId="3192266062" sldId="302"/>
        </pc:sldMkLst>
      </pc:sldChg>
      <pc:sldChg chg="addSp modSp add del">
        <pc:chgData name="Jenifer Prince Devaraj" userId="c3fb109c-09d1-42a6-93f4-69472d709861" providerId="ADAL" clId="{3D321CA5-6558-4F70-ABFA-1D9DD863DFAB}" dt="2023-02-05T18:11:31.909" v="862" actId="47"/>
        <pc:sldMkLst>
          <pc:docMk/>
          <pc:sldMk cId="2908344435" sldId="432"/>
        </pc:sldMkLst>
        <pc:spChg chg="add mod">
          <ac:chgData name="Jenifer Prince Devaraj" userId="c3fb109c-09d1-42a6-93f4-69472d709861" providerId="ADAL" clId="{3D321CA5-6558-4F70-ABFA-1D9DD863DFAB}" dt="2023-02-05T00:01:37.607" v="140"/>
          <ac:spMkLst>
            <pc:docMk/>
            <pc:sldMk cId="2908344435" sldId="432"/>
            <ac:spMk id="6" creationId="{099EF174-C9E1-24BC-C51E-43F38F37395D}"/>
          </ac:spMkLst>
        </pc:spChg>
      </pc:sldChg>
      <pc:sldChg chg="addSp modSp add mod">
        <pc:chgData name="Jenifer Prince Devaraj" userId="c3fb109c-09d1-42a6-93f4-69472d709861" providerId="ADAL" clId="{3D321CA5-6558-4F70-ABFA-1D9DD863DFAB}" dt="2023-02-05T00:03:11.990" v="153" actId="14100"/>
        <pc:sldMkLst>
          <pc:docMk/>
          <pc:sldMk cId="1573765161" sldId="605"/>
        </pc:sldMkLst>
        <pc:spChg chg="mod">
          <ac:chgData name="Jenifer Prince Devaraj" userId="c3fb109c-09d1-42a6-93f4-69472d709861" providerId="ADAL" clId="{3D321CA5-6558-4F70-ABFA-1D9DD863DFAB}" dt="2023-02-05T00:02:48.627" v="147" actId="113"/>
          <ac:spMkLst>
            <pc:docMk/>
            <pc:sldMk cId="1573765161" sldId="605"/>
            <ac:spMk id="2" creationId="{00000000-0000-0000-0000-000000000000}"/>
          </ac:spMkLst>
        </pc:spChg>
        <pc:spChg chg="add mod">
          <ac:chgData name="Jenifer Prince Devaraj" userId="c3fb109c-09d1-42a6-93f4-69472d709861" providerId="ADAL" clId="{3D321CA5-6558-4F70-ABFA-1D9DD863DFAB}" dt="2023-02-04T23:59:36.809" v="90"/>
          <ac:spMkLst>
            <pc:docMk/>
            <pc:sldMk cId="1573765161" sldId="605"/>
            <ac:spMk id="3" creationId="{7B2D1623-084B-5A28-1713-5E0D92B107B4}"/>
          </ac:spMkLst>
        </pc:spChg>
        <pc:spChg chg="mod">
          <ac:chgData name="Jenifer Prince Devaraj" userId="c3fb109c-09d1-42a6-93f4-69472d709861" providerId="ADAL" clId="{3D321CA5-6558-4F70-ABFA-1D9DD863DFAB}" dt="2023-02-05T00:03:11.990" v="153" actId="14100"/>
          <ac:spMkLst>
            <pc:docMk/>
            <pc:sldMk cId="1573765161" sldId="605"/>
            <ac:spMk id="24" creationId="{00000000-0000-0000-0000-000000000000}"/>
          </ac:spMkLst>
        </pc:spChg>
      </pc:sldChg>
      <pc:sldChg chg="addSp modSp add mod">
        <pc:chgData name="Jenifer Prince Devaraj" userId="c3fb109c-09d1-42a6-93f4-69472d709861" providerId="ADAL" clId="{3D321CA5-6558-4F70-ABFA-1D9DD863DFAB}" dt="2023-02-09T08:51:14.879" v="2129" actId="113"/>
        <pc:sldMkLst>
          <pc:docMk/>
          <pc:sldMk cId="3493906120" sldId="606"/>
        </pc:sldMkLst>
        <pc:spChg chg="mod">
          <ac:chgData name="Jenifer Prince Devaraj" userId="c3fb109c-09d1-42a6-93f4-69472d709861" providerId="ADAL" clId="{3D321CA5-6558-4F70-ABFA-1D9DD863DFAB}" dt="2023-02-05T17:26:36.560" v="330" actId="20577"/>
          <ac:spMkLst>
            <pc:docMk/>
            <pc:sldMk cId="3493906120" sldId="606"/>
            <ac:spMk id="2" creationId="{00000000-0000-0000-0000-000000000000}"/>
          </ac:spMkLst>
        </pc:spChg>
        <pc:spChg chg="add mod">
          <ac:chgData name="Jenifer Prince Devaraj" userId="c3fb109c-09d1-42a6-93f4-69472d709861" providerId="ADAL" clId="{3D321CA5-6558-4F70-ABFA-1D9DD863DFAB}" dt="2023-02-04T23:59:38.947" v="91"/>
          <ac:spMkLst>
            <pc:docMk/>
            <pc:sldMk cId="3493906120" sldId="606"/>
            <ac:spMk id="3" creationId="{05E345BE-9453-DEA4-E9AB-8EB2A022C921}"/>
          </ac:spMkLst>
        </pc:spChg>
        <pc:spChg chg="mod">
          <ac:chgData name="Jenifer Prince Devaraj" userId="c3fb109c-09d1-42a6-93f4-69472d709861" providerId="ADAL" clId="{3D321CA5-6558-4F70-ABFA-1D9DD863DFAB}" dt="2023-02-09T08:51:14.879" v="2129" actId="113"/>
          <ac:spMkLst>
            <pc:docMk/>
            <pc:sldMk cId="3493906120" sldId="606"/>
            <ac:spMk id="24" creationId="{00000000-0000-0000-0000-000000000000}"/>
          </ac:spMkLst>
        </pc:spChg>
      </pc:sldChg>
      <pc:sldChg chg="addSp modSp add mod">
        <pc:chgData name="Jenifer Prince Devaraj" userId="c3fb109c-09d1-42a6-93f4-69472d709861" providerId="ADAL" clId="{3D321CA5-6558-4F70-ABFA-1D9DD863DFAB}" dt="2023-02-09T09:01:53.173" v="2139" actId="113"/>
        <pc:sldMkLst>
          <pc:docMk/>
          <pc:sldMk cId="1585720519" sldId="607"/>
        </pc:sldMkLst>
        <pc:spChg chg="mod">
          <ac:chgData name="Jenifer Prince Devaraj" userId="c3fb109c-09d1-42a6-93f4-69472d709861" providerId="ADAL" clId="{3D321CA5-6558-4F70-ABFA-1D9DD863DFAB}" dt="2023-02-08T19:40:28.535" v="1031" actId="1076"/>
          <ac:spMkLst>
            <pc:docMk/>
            <pc:sldMk cId="1585720519" sldId="607"/>
            <ac:spMk id="2" creationId="{00000000-0000-0000-0000-000000000000}"/>
          </ac:spMkLst>
        </pc:spChg>
        <pc:spChg chg="add mod">
          <ac:chgData name="Jenifer Prince Devaraj" userId="c3fb109c-09d1-42a6-93f4-69472d709861" providerId="ADAL" clId="{3D321CA5-6558-4F70-ABFA-1D9DD863DFAB}" dt="2023-02-04T23:59:40.658" v="92"/>
          <ac:spMkLst>
            <pc:docMk/>
            <pc:sldMk cId="1585720519" sldId="607"/>
            <ac:spMk id="3" creationId="{9B740E3E-9B8F-E1FF-286A-D75E6F9E06D7}"/>
          </ac:spMkLst>
        </pc:spChg>
        <pc:spChg chg="mod">
          <ac:chgData name="Jenifer Prince Devaraj" userId="c3fb109c-09d1-42a6-93f4-69472d709861" providerId="ADAL" clId="{3D321CA5-6558-4F70-ABFA-1D9DD863DFAB}" dt="2023-02-09T09:01:53.173" v="2139" actId="113"/>
          <ac:spMkLst>
            <pc:docMk/>
            <pc:sldMk cId="1585720519" sldId="607"/>
            <ac:spMk id="24" creationId="{00000000-0000-0000-0000-000000000000}"/>
          </ac:spMkLst>
        </pc:spChg>
      </pc:sldChg>
      <pc:sldChg chg="addSp delSp modSp add mod">
        <pc:chgData name="Jenifer Prince Devaraj" userId="c3fb109c-09d1-42a6-93f4-69472d709861" providerId="ADAL" clId="{3D321CA5-6558-4F70-ABFA-1D9DD863DFAB}" dt="2023-02-08T19:45:25.477" v="1036" actId="1076"/>
        <pc:sldMkLst>
          <pc:docMk/>
          <pc:sldMk cId="2193472422" sldId="608"/>
        </pc:sldMkLst>
        <pc:spChg chg="mod">
          <ac:chgData name="Jenifer Prince Devaraj" userId="c3fb109c-09d1-42a6-93f4-69472d709861" providerId="ADAL" clId="{3D321CA5-6558-4F70-ABFA-1D9DD863DFAB}" dt="2023-02-05T17:27:00.696" v="336" actId="113"/>
          <ac:spMkLst>
            <pc:docMk/>
            <pc:sldMk cId="2193472422" sldId="608"/>
            <ac:spMk id="2" creationId="{00000000-0000-0000-0000-000000000000}"/>
          </ac:spMkLst>
        </pc:spChg>
        <pc:spChg chg="add mod">
          <ac:chgData name="Jenifer Prince Devaraj" userId="c3fb109c-09d1-42a6-93f4-69472d709861" providerId="ADAL" clId="{3D321CA5-6558-4F70-ABFA-1D9DD863DFAB}" dt="2023-02-04T23:59:42.626" v="93"/>
          <ac:spMkLst>
            <pc:docMk/>
            <pc:sldMk cId="2193472422" sldId="608"/>
            <ac:spMk id="3" creationId="{9130806C-6CBD-EF6A-C444-CE4D81B17367}"/>
          </ac:spMkLst>
        </pc:spChg>
        <pc:picChg chg="add mod">
          <ac:chgData name="Jenifer Prince Devaraj" userId="c3fb109c-09d1-42a6-93f4-69472d709861" providerId="ADAL" clId="{3D321CA5-6558-4F70-ABFA-1D9DD863DFAB}" dt="2023-02-08T19:45:25.477" v="1036" actId="1076"/>
          <ac:picMkLst>
            <pc:docMk/>
            <pc:sldMk cId="2193472422" sldId="608"/>
            <ac:picMk id="6" creationId="{B19BA333-6567-141C-A5D7-5B4D6B4FEAF6}"/>
          </ac:picMkLst>
        </pc:picChg>
        <pc:picChg chg="del mod">
          <ac:chgData name="Jenifer Prince Devaraj" userId="c3fb109c-09d1-42a6-93f4-69472d709861" providerId="ADAL" clId="{3D321CA5-6558-4F70-ABFA-1D9DD863DFAB}" dt="2023-02-08T19:41:07.293" v="1034" actId="21"/>
          <ac:picMkLst>
            <pc:docMk/>
            <pc:sldMk cId="2193472422" sldId="608"/>
            <ac:picMk id="3074" creationId="{00000000-0000-0000-0000-000000000000}"/>
          </ac:picMkLst>
        </pc:picChg>
      </pc:sldChg>
      <pc:sldChg chg="addSp delSp modSp add mod">
        <pc:chgData name="Jenifer Prince Devaraj" userId="c3fb109c-09d1-42a6-93f4-69472d709861" providerId="ADAL" clId="{3D321CA5-6558-4F70-ABFA-1D9DD863DFAB}" dt="2023-02-08T19:45:52.342" v="1038" actId="1076"/>
        <pc:sldMkLst>
          <pc:docMk/>
          <pc:sldMk cId="2929937773" sldId="609"/>
        </pc:sldMkLst>
        <pc:spChg chg="del">
          <ac:chgData name="Jenifer Prince Devaraj" userId="c3fb109c-09d1-42a6-93f4-69472d709861" providerId="ADAL" clId="{3D321CA5-6558-4F70-ABFA-1D9DD863DFAB}" dt="2023-02-05T17:27:52.230" v="344" actId="478"/>
          <ac:spMkLst>
            <pc:docMk/>
            <pc:sldMk cId="2929937773" sldId="609"/>
            <ac:spMk id="2" creationId="{00000000-0000-0000-0000-000000000000}"/>
          </ac:spMkLst>
        </pc:spChg>
        <pc:spChg chg="add mod">
          <ac:chgData name="Jenifer Prince Devaraj" userId="c3fb109c-09d1-42a6-93f4-69472d709861" providerId="ADAL" clId="{3D321CA5-6558-4F70-ABFA-1D9DD863DFAB}" dt="2023-02-04T23:59:44.450" v="94"/>
          <ac:spMkLst>
            <pc:docMk/>
            <pc:sldMk cId="2929937773" sldId="609"/>
            <ac:spMk id="3" creationId="{F66626A8-137B-69CA-54DA-A9E848337ECF}"/>
          </ac:spMkLst>
        </pc:spChg>
        <pc:spChg chg="add del mod">
          <ac:chgData name="Jenifer Prince Devaraj" userId="c3fb109c-09d1-42a6-93f4-69472d709861" providerId="ADAL" clId="{3D321CA5-6558-4F70-ABFA-1D9DD863DFAB}" dt="2023-02-05T17:27:54.808" v="346" actId="478"/>
          <ac:spMkLst>
            <pc:docMk/>
            <pc:sldMk cId="2929937773" sldId="609"/>
            <ac:spMk id="7" creationId="{159D0D98-0BB5-446A-B03A-7E430E7B9974}"/>
          </ac:spMkLst>
        </pc:spChg>
        <pc:spChg chg="add mod">
          <ac:chgData name="Jenifer Prince Devaraj" userId="c3fb109c-09d1-42a6-93f4-69472d709861" providerId="ADAL" clId="{3D321CA5-6558-4F70-ABFA-1D9DD863DFAB}" dt="2023-02-05T17:28:20.699" v="353" actId="1076"/>
          <ac:spMkLst>
            <pc:docMk/>
            <pc:sldMk cId="2929937773" sldId="609"/>
            <ac:spMk id="9" creationId="{5B9B25AB-02C0-8CE9-C6E4-6E87DBBA75F4}"/>
          </ac:spMkLst>
        </pc:spChg>
        <pc:spChg chg="mod">
          <ac:chgData name="Jenifer Prince Devaraj" userId="c3fb109c-09d1-42a6-93f4-69472d709861" providerId="ADAL" clId="{3D321CA5-6558-4F70-ABFA-1D9DD863DFAB}" dt="2023-02-08T19:45:52.342" v="1038" actId="1076"/>
          <ac:spMkLst>
            <pc:docMk/>
            <pc:sldMk cId="2929937773" sldId="609"/>
            <ac:spMk id="24" creationId="{00000000-0000-0000-0000-000000000000}"/>
          </ac:spMkLst>
        </pc:spChg>
      </pc:sldChg>
      <pc:sldChg chg="addSp delSp modSp add mod">
        <pc:chgData name="Jenifer Prince Devaraj" userId="c3fb109c-09d1-42a6-93f4-69472d709861" providerId="ADAL" clId="{3D321CA5-6558-4F70-ABFA-1D9DD863DFAB}" dt="2023-02-08T19:46:39.189" v="1046" actId="1076"/>
        <pc:sldMkLst>
          <pc:docMk/>
          <pc:sldMk cId="2512194908" sldId="610"/>
        </pc:sldMkLst>
        <pc:spChg chg="del">
          <ac:chgData name="Jenifer Prince Devaraj" userId="c3fb109c-09d1-42a6-93f4-69472d709861" providerId="ADAL" clId="{3D321CA5-6558-4F70-ABFA-1D9DD863DFAB}" dt="2023-02-05T17:28:34.035" v="356" actId="478"/>
          <ac:spMkLst>
            <pc:docMk/>
            <pc:sldMk cId="2512194908" sldId="610"/>
            <ac:spMk id="2" creationId="{00000000-0000-0000-0000-000000000000}"/>
          </ac:spMkLst>
        </pc:spChg>
        <pc:spChg chg="add mod">
          <ac:chgData name="Jenifer Prince Devaraj" userId="c3fb109c-09d1-42a6-93f4-69472d709861" providerId="ADAL" clId="{3D321CA5-6558-4F70-ABFA-1D9DD863DFAB}" dt="2023-02-04T23:59:48.237" v="96" actId="1036"/>
          <ac:spMkLst>
            <pc:docMk/>
            <pc:sldMk cId="2512194908" sldId="610"/>
            <ac:spMk id="3" creationId="{69EE10B1-0A3A-DDCE-A526-86C1814903A9}"/>
          </ac:spMkLst>
        </pc:spChg>
        <pc:spChg chg="add del mod">
          <ac:chgData name="Jenifer Prince Devaraj" userId="c3fb109c-09d1-42a6-93f4-69472d709861" providerId="ADAL" clId="{3D321CA5-6558-4F70-ABFA-1D9DD863DFAB}" dt="2023-02-05T17:28:35.827" v="357" actId="478"/>
          <ac:spMkLst>
            <pc:docMk/>
            <pc:sldMk cId="2512194908" sldId="610"/>
            <ac:spMk id="7" creationId="{7EC224E4-50D1-8D33-7A48-A42B5DB9FA22}"/>
          </ac:spMkLst>
        </pc:spChg>
        <pc:spChg chg="add mod">
          <ac:chgData name="Jenifer Prince Devaraj" userId="c3fb109c-09d1-42a6-93f4-69472d709861" providerId="ADAL" clId="{3D321CA5-6558-4F70-ABFA-1D9DD863DFAB}" dt="2023-02-08T19:46:39.189" v="1046" actId="1076"/>
          <ac:spMkLst>
            <pc:docMk/>
            <pc:sldMk cId="2512194908" sldId="610"/>
            <ac:spMk id="9" creationId="{FF8214AD-8908-DB82-CD91-BD97B833F7CD}"/>
          </ac:spMkLst>
        </pc:spChg>
        <pc:spChg chg="mod">
          <ac:chgData name="Jenifer Prince Devaraj" userId="c3fb109c-09d1-42a6-93f4-69472d709861" providerId="ADAL" clId="{3D321CA5-6558-4F70-ABFA-1D9DD863DFAB}" dt="2023-02-08T19:46:35.338" v="1045" actId="1076"/>
          <ac:spMkLst>
            <pc:docMk/>
            <pc:sldMk cId="2512194908" sldId="610"/>
            <ac:spMk id="24" creationId="{00000000-0000-0000-0000-000000000000}"/>
          </ac:spMkLst>
        </pc:spChg>
      </pc:sldChg>
      <pc:sldChg chg="addSp delSp modSp add mod">
        <pc:chgData name="Jenifer Prince Devaraj" userId="c3fb109c-09d1-42a6-93f4-69472d709861" providerId="ADAL" clId="{3D321CA5-6558-4F70-ABFA-1D9DD863DFAB}" dt="2023-02-08T20:03:02.773" v="1060" actId="1076"/>
        <pc:sldMkLst>
          <pc:docMk/>
          <pc:sldMk cId="2024183099" sldId="611"/>
        </pc:sldMkLst>
        <pc:spChg chg="mod">
          <ac:chgData name="Jenifer Prince Devaraj" userId="c3fb109c-09d1-42a6-93f4-69472d709861" providerId="ADAL" clId="{3D321CA5-6558-4F70-ABFA-1D9DD863DFAB}" dt="2023-02-05T17:30:21.728" v="382" actId="113"/>
          <ac:spMkLst>
            <pc:docMk/>
            <pc:sldMk cId="2024183099" sldId="611"/>
            <ac:spMk id="2" creationId="{00000000-0000-0000-0000-000000000000}"/>
          </ac:spMkLst>
        </pc:spChg>
        <pc:spChg chg="add mod">
          <ac:chgData name="Jenifer Prince Devaraj" userId="c3fb109c-09d1-42a6-93f4-69472d709861" providerId="ADAL" clId="{3D321CA5-6558-4F70-ABFA-1D9DD863DFAB}" dt="2023-02-04T23:59:55.898" v="97"/>
          <ac:spMkLst>
            <pc:docMk/>
            <pc:sldMk cId="2024183099" sldId="611"/>
            <ac:spMk id="3" creationId="{92B3F818-9D3E-A66D-900A-0A108A6FFE3A}"/>
          </ac:spMkLst>
        </pc:spChg>
        <pc:picChg chg="add del mod">
          <ac:chgData name="Jenifer Prince Devaraj" userId="c3fb109c-09d1-42a6-93f4-69472d709861" providerId="ADAL" clId="{3D321CA5-6558-4F70-ABFA-1D9DD863DFAB}" dt="2023-02-08T20:02:08.960" v="1055" actId="478"/>
          <ac:picMkLst>
            <pc:docMk/>
            <pc:sldMk cId="2024183099" sldId="611"/>
            <ac:picMk id="6" creationId="{43D96E6A-82EB-E0EE-A074-53211F29CD6D}"/>
          </ac:picMkLst>
        </pc:picChg>
        <pc:picChg chg="del mod">
          <ac:chgData name="Jenifer Prince Devaraj" userId="c3fb109c-09d1-42a6-93f4-69472d709861" providerId="ADAL" clId="{3D321CA5-6558-4F70-ABFA-1D9DD863DFAB}" dt="2023-02-08T20:02:01.237" v="1052" actId="478"/>
          <ac:picMkLst>
            <pc:docMk/>
            <pc:sldMk cId="2024183099" sldId="611"/>
            <ac:picMk id="8" creationId="{00000000-0000-0000-0000-000000000000}"/>
          </ac:picMkLst>
        </pc:picChg>
        <pc:picChg chg="add mod">
          <ac:chgData name="Jenifer Prince Devaraj" userId="c3fb109c-09d1-42a6-93f4-69472d709861" providerId="ADAL" clId="{3D321CA5-6558-4F70-ABFA-1D9DD863DFAB}" dt="2023-02-08T20:02:06.775" v="1054" actId="1076"/>
          <ac:picMkLst>
            <pc:docMk/>
            <pc:sldMk cId="2024183099" sldId="611"/>
            <ac:picMk id="9" creationId="{18D306D8-F41C-8E0B-57DA-C24FE7339952}"/>
          </ac:picMkLst>
        </pc:picChg>
        <pc:picChg chg="add mod">
          <ac:chgData name="Jenifer Prince Devaraj" userId="c3fb109c-09d1-42a6-93f4-69472d709861" providerId="ADAL" clId="{3D321CA5-6558-4F70-ABFA-1D9DD863DFAB}" dt="2023-02-08T20:03:02.773" v="1060" actId="1076"/>
          <ac:picMkLst>
            <pc:docMk/>
            <pc:sldMk cId="2024183099" sldId="611"/>
            <ac:picMk id="11" creationId="{039F23B4-9482-0F36-A80B-5F1405A3EB51}"/>
          </ac:picMkLst>
        </pc:picChg>
      </pc:sldChg>
      <pc:sldChg chg="addSp modSp add mod">
        <pc:chgData name="Jenifer Prince Devaraj" userId="c3fb109c-09d1-42a6-93f4-69472d709861" providerId="ADAL" clId="{3D321CA5-6558-4F70-ABFA-1D9DD863DFAB}" dt="2023-02-08T20:05:52.884" v="1212" actId="12"/>
        <pc:sldMkLst>
          <pc:docMk/>
          <pc:sldMk cId="3756928384" sldId="612"/>
        </pc:sldMkLst>
        <pc:spChg chg="mod">
          <ac:chgData name="Jenifer Prince Devaraj" userId="c3fb109c-09d1-42a6-93f4-69472d709861" providerId="ADAL" clId="{3D321CA5-6558-4F70-ABFA-1D9DD863DFAB}" dt="2023-02-05T17:31:00.625" v="393" actId="113"/>
          <ac:spMkLst>
            <pc:docMk/>
            <pc:sldMk cId="3756928384" sldId="612"/>
            <ac:spMk id="2" creationId="{00000000-0000-0000-0000-000000000000}"/>
          </ac:spMkLst>
        </pc:spChg>
        <pc:spChg chg="add mod">
          <ac:chgData name="Jenifer Prince Devaraj" userId="c3fb109c-09d1-42a6-93f4-69472d709861" providerId="ADAL" clId="{3D321CA5-6558-4F70-ABFA-1D9DD863DFAB}" dt="2023-02-04T23:59:57.370" v="98"/>
          <ac:spMkLst>
            <pc:docMk/>
            <pc:sldMk cId="3756928384" sldId="612"/>
            <ac:spMk id="3" creationId="{F7AEEE35-85CF-C461-EB0A-F08CB715898E}"/>
          </ac:spMkLst>
        </pc:spChg>
        <pc:spChg chg="mod">
          <ac:chgData name="Jenifer Prince Devaraj" userId="c3fb109c-09d1-42a6-93f4-69472d709861" providerId="ADAL" clId="{3D321CA5-6558-4F70-ABFA-1D9DD863DFAB}" dt="2023-02-08T20:05:52.884" v="1212" actId="12"/>
          <ac:spMkLst>
            <pc:docMk/>
            <pc:sldMk cId="3756928384" sldId="612"/>
            <ac:spMk id="24" creationId="{00000000-0000-0000-0000-000000000000}"/>
          </ac:spMkLst>
        </pc:spChg>
      </pc:sldChg>
      <pc:sldChg chg="addSp delSp modSp add del mod">
        <pc:chgData name="Jenifer Prince Devaraj" userId="c3fb109c-09d1-42a6-93f4-69472d709861" providerId="ADAL" clId="{3D321CA5-6558-4F70-ABFA-1D9DD863DFAB}" dt="2023-02-08T20:05:38.375" v="1211" actId="47"/>
        <pc:sldMkLst>
          <pc:docMk/>
          <pc:sldMk cId="1070806079" sldId="613"/>
        </pc:sldMkLst>
        <pc:spChg chg="add mod">
          <ac:chgData name="Jenifer Prince Devaraj" userId="c3fb109c-09d1-42a6-93f4-69472d709861" providerId="ADAL" clId="{3D321CA5-6558-4F70-ABFA-1D9DD863DFAB}" dt="2023-02-04T23:59:58.909" v="99"/>
          <ac:spMkLst>
            <pc:docMk/>
            <pc:sldMk cId="1070806079" sldId="613"/>
            <ac:spMk id="3" creationId="{E615E473-223E-B7FA-F937-9AC583A3D86A}"/>
          </ac:spMkLst>
        </pc:spChg>
        <pc:picChg chg="del mod">
          <ac:chgData name="Jenifer Prince Devaraj" userId="c3fb109c-09d1-42a6-93f4-69472d709861" providerId="ADAL" clId="{3D321CA5-6558-4F70-ABFA-1D9DD863DFAB}" dt="2023-02-05T18:17:37.750" v="936" actId="478"/>
          <ac:picMkLst>
            <pc:docMk/>
            <pc:sldMk cId="1070806079" sldId="613"/>
            <ac:picMk id="6" creationId="{00000000-0000-0000-0000-000000000000}"/>
          </ac:picMkLst>
        </pc:picChg>
        <pc:picChg chg="add mod">
          <ac:chgData name="Jenifer Prince Devaraj" userId="c3fb109c-09d1-42a6-93f4-69472d709861" providerId="ADAL" clId="{3D321CA5-6558-4F70-ABFA-1D9DD863DFAB}" dt="2023-02-05T18:17:44.544" v="940" actId="1076"/>
          <ac:picMkLst>
            <pc:docMk/>
            <pc:sldMk cId="1070806079" sldId="613"/>
            <ac:picMk id="8" creationId="{8B5DBB9D-9EE7-871E-1061-A2124E6219CF}"/>
          </ac:picMkLst>
        </pc:picChg>
      </pc:sldChg>
      <pc:sldChg chg="addSp delSp modSp add mod">
        <pc:chgData name="Jenifer Prince Devaraj" userId="c3fb109c-09d1-42a6-93f4-69472d709861" providerId="ADAL" clId="{3D321CA5-6558-4F70-ABFA-1D9DD863DFAB}" dt="2023-02-08T20:12:35.385" v="1283" actId="1076"/>
        <pc:sldMkLst>
          <pc:docMk/>
          <pc:sldMk cId="1350533888" sldId="614"/>
        </pc:sldMkLst>
        <pc:spChg chg="mod">
          <ac:chgData name="Jenifer Prince Devaraj" userId="c3fb109c-09d1-42a6-93f4-69472d709861" providerId="ADAL" clId="{3D321CA5-6558-4F70-ABFA-1D9DD863DFAB}" dt="2023-02-05T17:32:16.344" v="407" actId="113"/>
          <ac:spMkLst>
            <pc:docMk/>
            <pc:sldMk cId="1350533888" sldId="614"/>
            <ac:spMk id="2" creationId="{00000000-0000-0000-0000-000000000000}"/>
          </ac:spMkLst>
        </pc:spChg>
        <pc:spChg chg="add mod">
          <ac:chgData name="Jenifer Prince Devaraj" userId="c3fb109c-09d1-42a6-93f4-69472d709861" providerId="ADAL" clId="{3D321CA5-6558-4F70-ABFA-1D9DD863DFAB}" dt="2023-02-05T00:00:00.353" v="100"/>
          <ac:spMkLst>
            <pc:docMk/>
            <pc:sldMk cId="1350533888" sldId="614"/>
            <ac:spMk id="3" creationId="{68D99964-5A33-B257-4200-2F364733F7D7}"/>
          </ac:spMkLst>
        </pc:spChg>
        <pc:spChg chg="mod">
          <ac:chgData name="Jenifer Prince Devaraj" userId="c3fb109c-09d1-42a6-93f4-69472d709861" providerId="ADAL" clId="{3D321CA5-6558-4F70-ABFA-1D9DD863DFAB}" dt="2023-02-08T20:07:02.497" v="1245" actId="113"/>
          <ac:spMkLst>
            <pc:docMk/>
            <pc:sldMk cId="1350533888" sldId="614"/>
            <ac:spMk id="24" creationId="{00000000-0000-0000-0000-000000000000}"/>
          </ac:spMkLst>
        </pc:spChg>
        <pc:picChg chg="add del mod">
          <ac:chgData name="Jenifer Prince Devaraj" userId="c3fb109c-09d1-42a6-93f4-69472d709861" providerId="ADAL" clId="{3D321CA5-6558-4F70-ABFA-1D9DD863DFAB}" dt="2023-02-08T20:12:09.746" v="1273" actId="478"/>
          <ac:picMkLst>
            <pc:docMk/>
            <pc:sldMk cId="1350533888" sldId="614"/>
            <ac:picMk id="6" creationId="{651C5827-84AC-4879-6B27-5036A8800278}"/>
          </ac:picMkLst>
        </pc:picChg>
        <pc:picChg chg="add del mod">
          <ac:chgData name="Jenifer Prince Devaraj" userId="c3fb109c-09d1-42a6-93f4-69472d709861" providerId="ADAL" clId="{3D321CA5-6558-4F70-ABFA-1D9DD863DFAB}" dt="2023-02-08T20:12:29.517" v="1280" actId="478"/>
          <ac:picMkLst>
            <pc:docMk/>
            <pc:sldMk cId="1350533888" sldId="614"/>
            <ac:picMk id="12" creationId="{F20A9C38-3B36-2CA5-92FB-F5D3A81EF846}"/>
          </ac:picMkLst>
        </pc:picChg>
        <pc:picChg chg="add mod">
          <ac:chgData name="Jenifer Prince Devaraj" userId="c3fb109c-09d1-42a6-93f4-69472d709861" providerId="ADAL" clId="{3D321CA5-6558-4F70-ABFA-1D9DD863DFAB}" dt="2023-02-08T20:12:35.385" v="1283" actId="1076"/>
          <ac:picMkLst>
            <pc:docMk/>
            <pc:sldMk cId="1350533888" sldId="614"/>
            <ac:picMk id="14" creationId="{632BB05F-E480-22F2-57A7-42B8A772A179}"/>
          </ac:picMkLst>
        </pc:picChg>
        <pc:cxnChg chg="add del mod">
          <ac:chgData name="Jenifer Prince Devaraj" userId="c3fb109c-09d1-42a6-93f4-69472d709861" providerId="ADAL" clId="{3D321CA5-6558-4F70-ABFA-1D9DD863DFAB}" dt="2023-02-08T20:12:14.088" v="1276" actId="478"/>
          <ac:cxnSpMkLst>
            <pc:docMk/>
            <pc:sldMk cId="1350533888" sldId="614"/>
            <ac:cxnSpMk id="8" creationId="{3FC33822-82EF-6D63-8612-7718AE842CB8}"/>
          </ac:cxnSpMkLst>
        </pc:cxnChg>
        <pc:cxnChg chg="add del mod">
          <ac:chgData name="Jenifer Prince Devaraj" userId="c3fb109c-09d1-42a6-93f4-69472d709861" providerId="ADAL" clId="{3D321CA5-6558-4F70-ABFA-1D9DD863DFAB}" dt="2023-02-08T20:12:12.082" v="1274" actId="478"/>
          <ac:cxnSpMkLst>
            <pc:docMk/>
            <pc:sldMk cId="1350533888" sldId="614"/>
            <ac:cxnSpMk id="10" creationId="{642D3578-F62E-F5F2-4C1A-21D09FA1593D}"/>
          </ac:cxnSpMkLst>
        </pc:cxnChg>
      </pc:sldChg>
      <pc:sldChg chg="addSp delSp modSp add mod">
        <pc:chgData name="Jenifer Prince Devaraj" userId="c3fb109c-09d1-42a6-93f4-69472d709861" providerId="ADAL" clId="{3D321CA5-6558-4F70-ABFA-1D9DD863DFAB}" dt="2023-02-08T20:24:22.252" v="1323" actId="1076"/>
        <pc:sldMkLst>
          <pc:docMk/>
          <pc:sldMk cId="598047360" sldId="615"/>
        </pc:sldMkLst>
        <pc:spChg chg="mod">
          <ac:chgData name="Jenifer Prince Devaraj" userId="c3fb109c-09d1-42a6-93f4-69472d709861" providerId="ADAL" clId="{3D321CA5-6558-4F70-ABFA-1D9DD863DFAB}" dt="2023-02-05T17:33:34.866" v="422" actId="1076"/>
          <ac:spMkLst>
            <pc:docMk/>
            <pc:sldMk cId="598047360" sldId="615"/>
            <ac:spMk id="2" creationId="{00000000-0000-0000-0000-000000000000}"/>
          </ac:spMkLst>
        </pc:spChg>
        <pc:spChg chg="add mod">
          <ac:chgData name="Jenifer Prince Devaraj" userId="c3fb109c-09d1-42a6-93f4-69472d709861" providerId="ADAL" clId="{3D321CA5-6558-4F70-ABFA-1D9DD863DFAB}" dt="2023-02-05T00:00:01.842" v="101"/>
          <ac:spMkLst>
            <pc:docMk/>
            <pc:sldMk cId="598047360" sldId="615"/>
            <ac:spMk id="6" creationId="{97CB7578-A5B7-BA7D-05C2-8300618ADC4F}"/>
          </ac:spMkLst>
        </pc:spChg>
        <pc:picChg chg="del mod">
          <ac:chgData name="Jenifer Prince Devaraj" userId="c3fb109c-09d1-42a6-93f4-69472d709861" providerId="ADAL" clId="{3D321CA5-6558-4F70-ABFA-1D9DD863DFAB}" dt="2023-02-08T20:24:16.397" v="1320" actId="478"/>
          <ac:picMkLst>
            <pc:docMk/>
            <pc:sldMk cId="598047360" sldId="615"/>
            <ac:picMk id="3" creationId="{00000000-0000-0000-0000-000000000000}"/>
          </ac:picMkLst>
        </pc:picChg>
        <pc:picChg chg="add mod">
          <ac:chgData name="Jenifer Prince Devaraj" userId="c3fb109c-09d1-42a6-93f4-69472d709861" providerId="ADAL" clId="{3D321CA5-6558-4F70-ABFA-1D9DD863DFAB}" dt="2023-02-08T20:24:22.252" v="1323" actId="1076"/>
          <ac:picMkLst>
            <pc:docMk/>
            <pc:sldMk cId="598047360" sldId="615"/>
            <ac:picMk id="7" creationId="{D592B03E-687B-DE0E-9EAB-33012EFD272B}"/>
          </ac:picMkLst>
        </pc:picChg>
      </pc:sldChg>
      <pc:sldChg chg="addSp delSp modSp add del mod">
        <pc:chgData name="Jenifer Prince Devaraj" userId="c3fb109c-09d1-42a6-93f4-69472d709861" providerId="ADAL" clId="{3D321CA5-6558-4F70-ABFA-1D9DD863DFAB}" dt="2023-02-08T20:32:47.889" v="1402" actId="47"/>
        <pc:sldMkLst>
          <pc:docMk/>
          <pc:sldMk cId="1083276596" sldId="616"/>
        </pc:sldMkLst>
        <pc:spChg chg="mod">
          <ac:chgData name="Jenifer Prince Devaraj" userId="c3fb109c-09d1-42a6-93f4-69472d709861" providerId="ADAL" clId="{3D321CA5-6558-4F70-ABFA-1D9DD863DFAB}" dt="2023-02-05T17:37:52.061" v="460" actId="113"/>
          <ac:spMkLst>
            <pc:docMk/>
            <pc:sldMk cId="1083276596" sldId="616"/>
            <ac:spMk id="2" creationId="{00000000-0000-0000-0000-000000000000}"/>
          </ac:spMkLst>
        </pc:spChg>
        <pc:spChg chg="add mod">
          <ac:chgData name="Jenifer Prince Devaraj" userId="c3fb109c-09d1-42a6-93f4-69472d709861" providerId="ADAL" clId="{3D321CA5-6558-4F70-ABFA-1D9DD863DFAB}" dt="2023-02-05T00:00:05.350" v="103"/>
          <ac:spMkLst>
            <pc:docMk/>
            <pc:sldMk cId="1083276596" sldId="616"/>
            <ac:spMk id="3" creationId="{74618AFE-FAF2-A5E9-6845-14643D7A2704}"/>
          </ac:spMkLst>
        </pc:spChg>
        <pc:spChg chg="add del mod">
          <ac:chgData name="Jenifer Prince Devaraj" userId="c3fb109c-09d1-42a6-93f4-69472d709861" providerId="ADAL" clId="{3D321CA5-6558-4F70-ABFA-1D9DD863DFAB}" dt="2023-02-05T17:36:59.641" v="450" actId="478"/>
          <ac:spMkLst>
            <pc:docMk/>
            <pc:sldMk cId="1083276596" sldId="616"/>
            <ac:spMk id="7" creationId="{CA5D436D-9105-BD01-3ABB-B420AEC30B62}"/>
          </ac:spMkLst>
        </pc:spChg>
        <pc:spChg chg="add del mod">
          <ac:chgData name="Jenifer Prince Devaraj" userId="c3fb109c-09d1-42a6-93f4-69472d709861" providerId="ADAL" clId="{3D321CA5-6558-4F70-ABFA-1D9DD863DFAB}" dt="2023-02-08T20:30:23.823" v="1364" actId="21"/>
          <ac:spMkLst>
            <pc:docMk/>
            <pc:sldMk cId="1083276596" sldId="616"/>
            <ac:spMk id="24" creationId="{00000000-0000-0000-0000-000000000000}"/>
          </ac:spMkLst>
        </pc:spChg>
      </pc:sldChg>
      <pc:sldChg chg="addSp modSp add mod">
        <pc:chgData name="Jenifer Prince Devaraj" userId="c3fb109c-09d1-42a6-93f4-69472d709861" providerId="ADAL" clId="{3D321CA5-6558-4F70-ABFA-1D9DD863DFAB}" dt="2023-02-08T20:15:44.825" v="1319" actId="20577"/>
        <pc:sldMkLst>
          <pc:docMk/>
          <pc:sldMk cId="1677394394" sldId="617"/>
        </pc:sldMkLst>
        <pc:spChg chg="mod">
          <ac:chgData name="Jenifer Prince Devaraj" userId="c3fb109c-09d1-42a6-93f4-69472d709861" providerId="ADAL" clId="{3D321CA5-6558-4F70-ABFA-1D9DD863DFAB}" dt="2023-02-05T17:35:26.514" v="434" actId="113"/>
          <ac:spMkLst>
            <pc:docMk/>
            <pc:sldMk cId="1677394394" sldId="617"/>
            <ac:spMk id="2" creationId="{00000000-0000-0000-0000-000000000000}"/>
          </ac:spMkLst>
        </pc:spChg>
        <pc:spChg chg="add mod">
          <ac:chgData name="Jenifer Prince Devaraj" userId="c3fb109c-09d1-42a6-93f4-69472d709861" providerId="ADAL" clId="{3D321CA5-6558-4F70-ABFA-1D9DD863DFAB}" dt="2023-02-05T00:00:03.399" v="102"/>
          <ac:spMkLst>
            <pc:docMk/>
            <pc:sldMk cId="1677394394" sldId="617"/>
            <ac:spMk id="3" creationId="{8148C6A3-1E6D-10C6-B0ED-768D03F485C1}"/>
          </ac:spMkLst>
        </pc:spChg>
        <pc:spChg chg="mod">
          <ac:chgData name="Jenifer Prince Devaraj" userId="c3fb109c-09d1-42a6-93f4-69472d709861" providerId="ADAL" clId="{3D321CA5-6558-4F70-ABFA-1D9DD863DFAB}" dt="2023-02-08T20:15:44.825" v="1319" actId="20577"/>
          <ac:spMkLst>
            <pc:docMk/>
            <pc:sldMk cId="1677394394" sldId="617"/>
            <ac:spMk id="24" creationId="{00000000-0000-0000-0000-000000000000}"/>
          </ac:spMkLst>
        </pc:spChg>
      </pc:sldChg>
      <pc:sldChg chg="addSp modSp add del mod">
        <pc:chgData name="Jenifer Prince Devaraj" userId="c3fb109c-09d1-42a6-93f4-69472d709861" providerId="ADAL" clId="{3D321CA5-6558-4F70-ABFA-1D9DD863DFAB}" dt="2023-02-08T23:00:23.745" v="2117" actId="47"/>
        <pc:sldMkLst>
          <pc:docMk/>
          <pc:sldMk cId="1599058306" sldId="618"/>
        </pc:sldMkLst>
        <pc:spChg chg="mod">
          <ac:chgData name="Jenifer Prince Devaraj" userId="c3fb109c-09d1-42a6-93f4-69472d709861" providerId="ADAL" clId="{3D321CA5-6558-4F70-ABFA-1D9DD863DFAB}" dt="2023-02-05T17:38:22.583" v="467" actId="113"/>
          <ac:spMkLst>
            <pc:docMk/>
            <pc:sldMk cId="1599058306" sldId="618"/>
            <ac:spMk id="2" creationId="{00000000-0000-0000-0000-000000000000}"/>
          </ac:spMkLst>
        </pc:spChg>
        <pc:spChg chg="add mod">
          <ac:chgData name="Jenifer Prince Devaraj" userId="c3fb109c-09d1-42a6-93f4-69472d709861" providerId="ADAL" clId="{3D321CA5-6558-4F70-ABFA-1D9DD863DFAB}" dt="2023-02-05T00:00:07.760" v="104"/>
          <ac:spMkLst>
            <pc:docMk/>
            <pc:sldMk cId="1599058306" sldId="618"/>
            <ac:spMk id="3" creationId="{7186EF34-924B-C63B-2D8A-0090955FC4B2}"/>
          </ac:spMkLst>
        </pc:spChg>
        <pc:spChg chg="mod">
          <ac:chgData name="Jenifer Prince Devaraj" userId="c3fb109c-09d1-42a6-93f4-69472d709861" providerId="ADAL" clId="{3D321CA5-6558-4F70-ABFA-1D9DD863DFAB}" dt="2023-02-05T18:23:11.412" v="951" actId="14100"/>
          <ac:spMkLst>
            <pc:docMk/>
            <pc:sldMk cId="1599058306" sldId="618"/>
            <ac:spMk id="24" creationId="{00000000-0000-0000-0000-000000000000}"/>
          </ac:spMkLst>
        </pc:spChg>
      </pc:sldChg>
      <pc:sldChg chg="addSp delSp modSp add del mod">
        <pc:chgData name="Jenifer Prince Devaraj" userId="c3fb109c-09d1-42a6-93f4-69472d709861" providerId="ADAL" clId="{3D321CA5-6558-4F70-ABFA-1D9DD863DFAB}" dt="2023-02-08T22:15:12.899" v="1790" actId="47"/>
        <pc:sldMkLst>
          <pc:docMk/>
          <pc:sldMk cId="538544294" sldId="619"/>
        </pc:sldMkLst>
        <pc:spChg chg="mod">
          <ac:chgData name="Jenifer Prince Devaraj" userId="c3fb109c-09d1-42a6-93f4-69472d709861" providerId="ADAL" clId="{3D321CA5-6558-4F70-ABFA-1D9DD863DFAB}" dt="2023-02-05T17:39:47.765" v="482" actId="1076"/>
          <ac:spMkLst>
            <pc:docMk/>
            <pc:sldMk cId="538544294" sldId="619"/>
            <ac:spMk id="2" creationId="{00000000-0000-0000-0000-000000000000}"/>
          </ac:spMkLst>
        </pc:spChg>
        <pc:spChg chg="add mod">
          <ac:chgData name="Jenifer Prince Devaraj" userId="c3fb109c-09d1-42a6-93f4-69472d709861" providerId="ADAL" clId="{3D321CA5-6558-4F70-ABFA-1D9DD863DFAB}" dt="2023-02-05T00:00:16.961" v="106"/>
          <ac:spMkLst>
            <pc:docMk/>
            <pc:sldMk cId="538544294" sldId="619"/>
            <ac:spMk id="3" creationId="{D231D9D8-D9E2-5527-176A-C45CD763E979}"/>
          </ac:spMkLst>
        </pc:spChg>
        <pc:picChg chg="add del mod">
          <ac:chgData name="Jenifer Prince Devaraj" userId="c3fb109c-09d1-42a6-93f4-69472d709861" providerId="ADAL" clId="{3D321CA5-6558-4F70-ABFA-1D9DD863DFAB}" dt="2023-02-08T22:05:46.579" v="1773" actId="478"/>
          <ac:picMkLst>
            <pc:docMk/>
            <pc:sldMk cId="538544294" sldId="619"/>
            <ac:picMk id="6" creationId="{130843C1-DF51-4DD4-C30D-DB756024714F}"/>
          </ac:picMkLst>
        </pc:picChg>
        <pc:picChg chg="del mod">
          <ac:chgData name="Jenifer Prince Devaraj" userId="c3fb109c-09d1-42a6-93f4-69472d709861" providerId="ADAL" clId="{3D321CA5-6558-4F70-ABFA-1D9DD863DFAB}" dt="2023-02-08T22:11:40.465" v="1784" actId="478"/>
          <ac:picMkLst>
            <pc:docMk/>
            <pc:sldMk cId="538544294" sldId="619"/>
            <ac:picMk id="7" creationId="{00000000-0000-0000-0000-000000000000}"/>
          </ac:picMkLst>
        </pc:picChg>
        <pc:picChg chg="add del mod">
          <ac:chgData name="Jenifer Prince Devaraj" userId="c3fb109c-09d1-42a6-93f4-69472d709861" providerId="ADAL" clId="{3D321CA5-6558-4F70-ABFA-1D9DD863DFAB}" dt="2023-02-08T22:11:28.857" v="1783" actId="478"/>
          <ac:picMkLst>
            <pc:docMk/>
            <pc:sldMk cId="538544294" sldId="619"/>
            <ac:picMk id="9" creationId="{9BA47E6A-3CB2-A6FC-0B96-AC9FC573231C}"/>
          </ac:picMkLst>
        </pc:picChg>
        <pc:picChg chg="add mod">
          <ac:chgData name="Jenifer Prince Devaraj" userId="c3fb109c-09d1-42a6-93f4-69472d709861" providerId="ADAL" clId="{3D321CA5-6558-4F70-ABFA-1D9DD863DFAB}" dt="2023-02-08T22:11:54.878" v="1789" actId="1076"/>
          <ac:picMkLst>
            <pc:docMk/>
            <pc:sldMk cId="538544294" sldId="619"/>
            <ac:picMk id="11" creationId="{1B2191AA-06F6-BF3C-24EB-385E9C4332CD}"/>
          </ac:picMkLst>
        </pc:picChg>
      </pc:sldChg>
      <pc:sldChg chg="addSp modSp add del mod">
        <pc:chgData name="Jenifer Prince Devaraj" userId="c3fb109c-09d1-42a6-93f4-69472d709861" providerId="ADAL" clId="{3D321CA5-6558-4F70-ABFA-1D9DD863DFAB}" dt="2023-02-08T22:22:15.100" v="1834" actId="47"/>
        <pc:sldMkLst>
          <pc:docMk/>
          <pc:sldMk cId="1724266832" sldId="620"/>
        </pc:sldMkLst>
        <pc:spChg chg="mod">
          <ac:chgData name="Jenifer Prince Devaraj" userId="c3fb109c-09d1-42a6-93f4-69472d709861" providerId="ADAL" clId="{3D321CA5-6558-4F70-ABFA-1D9DD863DFAB}" dt="2023-02-05T17:42:54.368" v="523" actId="113"/>
          <ac:spMkLst>
            <pc:docMk/>
            <pc:sldMk cId="1724266832" sldId="620"/>
            <ac:spMk id="2" creationId="{00000000-0000-0000-0000-000000000000}"/>
          </ac:spMkLst>
        </pc:spChg>
        <pc:spChg chg="add mod">
          <ac:chgData name="Jenifer Prince Devaraj" userId="c3fb109c-09d1-42a6-93f4-69472d709861" providerId="ADAL" clId="{3D321CA5-6558-4F70-ABFA-1D9DD863DFAB}" dt="2023-02-05T00:00:20.022" v="108"/>
          <ac:spMkLst>
            <pc:docMk/>
            <pc:sldMk cId="1724266832" sldId="620"/>
            <ac:spMk id="6" creationId="{FECBA867-C47D-63D1-CA85-11655DAF4123}"/>
          </ac:spMkLst>
        </pc:spChg>
        <pc:picChg chg="mod">
          <ac:chgData name="Jenifer Prince Devaraj" userId="c3fb109c-09d1-42a6-93f4-69472d709861" providerId="ADAL" clId="{3D321CA5-6558-4F70-ABFA-1D9DD863DFAB}" dt="2023-02-05T17:43:06.432" v="529" actId="14100"/>
          <ac:picMkLst>
            <pc:docMk/>
            <pc:sldMk cId="1724266832" sldId="620"/>
            <ac:picMk id="3" creationId="{00000000-0000-0000-0000-000000000000}"/>
          </ac:picMkLst>
        </pc:picChg>
      </pc:sldChg>
      <pc:sldChg chg="addSp modSp add del mod">
        <pc:chgData name="Jenifer Prince Devaraj" userId="c3fb109c-09d1-42a6-93f4-69472d709861" providerId="ADAL" clId="{3D321CA5-6558-4F70-ABFA-1D9DD863DFAB}" dt="2023-02-08T22:22:19.810" v="1835" actId="47"/>
        <pc:sldMkLst>
          <pc:docMk/>
          <pc:sldMk cId="911613631" sldId="621"/>
        </pc:sldMkLst>
        <pc:spChg chg="mod">
          <ac:chgData name="Jenifer Prince Devaraj" userId="c3fb109c-09d1-42a6-93f4-69472d709861" providerId="ADAL" clId="{3D321CA5-6558-4F70-ABFA-1D9DD863DFAB}" dt="2023-02-05T17:43:37.028" v="535" actId="1076"/>
          <ac:spMkLst>
            <pc:docMk/>
            <pc:sldMk cId="911613631" sldId="621"/>
            <ac:spMk id="2" creationId="{00000000-0000-0000-0000-000000000000}"/>
          </ac:spMkLst>
        </pc:spChg>
        <pc:spChg chg="add mod">
          <ac:chgData name="Jenifer Prince Devaraj" userId="c3fb109c-09d1-42a6-93f4-69472d709861" providerId="ADAL" clId="{3D321CA5-6558-4F70-ABFA-1D9DD863DFAB}" dt="2023-02-05T00:00:21.435" v="109"/>
          <ac:spMkLst>
            <pc:docMk/>
            <pc:sldMk cId="911613631" sldId="621"/>
            <ac:spMk id="3" creationId="{BD5766BE-446B-12BF-28C0-12DE464A7A78}"/>
          </ac:spMkLst>
        </pc:spChg>
        <pc:spChg chg="mod">
          <ac:chgData name="Jenifer Prince Devaraj" userId="c3fb109c-09d1-42a6-93f4-69472d709861" providerId="ADAL" clId="{3D321CA5-6558-4F70-ABFA-1D9DD863DFAB}" dt="2023-02-05T17:44:29.959" v="547" actId="1076"/>
          <ac:spMkLst>
            <pc:docMk/>
            <pc:sldMk cId="911613631" sldId="621"/>
            <ac:spMk id="24" creationId="{00000000-0000-0000-0000-000000000000}"/>
          </ac:spMkLst>
        </pc:spChg>
      </pc:sldChg>
      <pc:sldChg chg="addSp modSp add del mod">
        <pc:chgData name="Jenifer Prince Devaraj" userId="c3fb109c-09d1-42a6-93f4-69472d709861" providerId="ADAL" clId="{3D321CA5-6558-4F70-ABFA-1D9DD863DFAB}" dt="2023-02-08T22:22:23.179" v="1839" actId="47"/>
        <pc:sldMkLst>
          <pc:docMk/>
          <pc:sldMk cId="3063975792" sldId="622"/>
        </pc:sldMkLst>
        <pc:spChg chg="mod">
          <ac:chgData name="Jenifer Prince Devaraj" userId="c3fb109c-09d1-42a6-93f4-69472d709861" providerId="ADAL" clId="{3D321CA5-6558-4F70-ABFA-1D9DD863DFAB}" dt="2023-02-05T17:47:20.981" v="578" actId="113"/>
          <ac:spMkLst>
            <pc:docMk/>
            <pc:sldMk cId="3063975792" sldId="622"/>
            <ac:spMk id="2" creationId="{00000000-0000-0000-0000-000000000000}"/>
          </ac:spMkLst>
        </pc:spChg>
        <pc:spChg chg="add mod">
          <ac:chgData name="Jenifer Prince Devaraj" userId="c3fb109c-09d1-42a6-93f4-69472d709861" providerId="ADAL" clId="{3D321CA5-6558-4F70-ABFA-1D9DD863DFAB}" dt="2023-02-05T00:00:32.448" v="112"/>
          <ac:spMkLst>
            <pc:docMk/>
            <pc:sldMk cId="3063975792" sldId="622"/>
            <ac:spMk id="3" creationId="{CFB58B05-E2A3-CD1B-2317-1B02A69610B6}"/>
          </ac:spMkLst>
        </pc:spChg>
        <pc:picChg chg="mod">
          <ac:chgData name="Jenifer Prince Devaraj" userId="c3fb109c-09d1-42a6-93f4-69472d709861" providerId="ADAL" clId="{3D321CA5-6558-4F70-ABFA-1D9DD863DFAB}" dt="2023-02-05T17:47:23.668" v="579" actId="1076"/>
          <ac:picMkLst>
            <pc:docMk/>
            <pc:sldMk cId="3063975792" sldId="622"/>
            <ac:picMk id="7" creationId="{00000000-0000-0000-0000-000000000000}"/>
          </ac:picMkLst>
        </pc:picChg>
        <pc:picChg chg="mod">
          <ac:chgData name="Jenifer Prince Devaraj" userId="c3fb109c-09d1-42a6-93f4-69472d709861" providerId="ADAL" clId="{3D321CA5-6558-4F70-ABFA-1D9DD863DFAB}" dt="2023-02-05T17:47:25.805" v="580" actId="1076"/>
          <ac:picMkLst>
            <pc:docMk/>
            <pc:sldMk cId="3063975792" sldId="622"/>
            <ac:picMk id="8" creationId="{00000000-0000-0000-0000-000000000000}"/>
          </ac:picMkLst>
        </pc:picChg>
      </pc:sldChg>
      <pc:sldChg chg="addSp modSp add del mod">
        <pc:chgData name="Jenifer Prince Devaraj" userId="c3fb109c-09d1-42a6-93f4-69472d709861" providerId="ADAL" clId="{3D321CA5-6558-4F70-ABFA-1D9DD863DFAB}" dt="2023-02-08T22:24:00.684" v="1865" actId="47"/>
        <pc:sldMkLst>
          <pc:docMk/>
          <pc:sldMk cId="1760458277" sldId="623"/>
        </pc:sldMkLst>
        <pc:spChg chg="mod">
          <ac:chgData name="Jenifer Prince Devaraj" userId="c3fb109c-09d1-42a6-93f4-69472d709861" providerId="ADAL" clId="{3D321CA5-6558-4F70-ABFA-1D9DD863DFAB}" dt="2023-02-05T17:48:25.998" v="590" actId="113"/>
          <ac:spMkLst>
            <pc:docMk/>
            <pc:sldMk cId="1760458277" sldId="623"/>
            <ac:spMk id="2" creationId="{00000000-0000-0000-0000-000000000000}"/>
          </ac:spMkLst>
        </pc:spChg>
        <pc:spChg chg="add mod">
          <ac:chgData name="Jenifer Prince Devaraj" userId="c3fb109c-09d1-42a6-93f4-69472d709861" providerId="ADAL" clId="{3D321CA5-6558-4F70-ABFA-1D9DD863DFAB}" dt="2023-02-05T00:00:35.740" v="114"/>
          <ac:spMkLst>
            <pc:docMk/>
            <pc:sldMk cId="1760458277" sldId="623"/>
            <ac:spMk id="3" creationId="{C5AB6893-7E9B-987C-5C09-DCCDAFF9469D}"/>
          </ac:spMkLst>
        </pc:spChg>
        <pc:picChg chg="mod">
          <ac:chgData name="Jenifer Prince Devaraj" userId="c3fb109c-09d1-42a6-93f4-69472d709861" providerId="ADAL" clId="{3D321CA5-6558-4F70-ABFA-1D9DD863DFAB}" dt="2023-02-05T17:48:32.637" v="592" actId="14100"/>
          <ac:picMkLst>
            <pc:docMk/>
            <pc:sldMk cId="1760458277" sldId="623"/>
            <ac:picMk id="6" creationId="{00000000-0000-0000-0000-000000000000}"/>
          </ac:picMkLst>
        </pc:picChg>
      </pc:sldChg>
      <pc:sldChg chg="addSp modSp add del mod">
        <pc:chgData name="Jenifer Prince Devaraj" userId="c3fb109c-09d1-42a6-93f4-69472d709861" providerId="ADAL" clId="{3D321CA5-6558-4F70-ABFA-1D9DD863DFAB}" dt="2023-02-08T22:51:43.119" v="2080" actId="47"/>
        <pc:sldMkLst>
          <pc:docMk/>
          <pc:sldMk cId="2587810252" sldId="642"/>
        </pc:sldMkLst>
        <pc:spChg chg="mod">
          <ac:chgData name="Jenifer Prince Devaraj" userId="c3fb109c-09d1-42a6-93f4-69472d709861" providerId="ADAL" clId="{3D321CA5-6558-4F70-ABFA-1D9DD863DFAB}" dt="2023-02-05T17:53:15.585" v="634" actId="113"/>
          <ac:spMkLst>
            <pc:docMk/>
            <pc:sldMk cId="2587810252" sldId="642"/>
            <ac:spMk id="2" creationId="{00000000-0000-0000-0000-000000000000}"/>
          </ac:spMkLst>
        </pc:spChg>
        <pc:spChg chg="add mod">
          <ac:chgData name="Jenifer Prince Devaraj" userId="c3fb109c-09d1-42a6-93f4-69472d709861" providerId="ADAL" clId="{3D321CA5-6558-4F70-ABFA-1D9DD863DFAB}" dt="2023-02-05T00:00:40.248" v="117"/>
          <ac:spMkLst>
            <pc:docMk/>
            <pc:sldMk cId="2587810252" sldId="642"/>
            <ac:spMk id="3" creationId="{4E92DBD0-F18A-FE8F-07EB-5D63A7B0491E}"/>
          </ac:spMkLst>
        </pc:spChg>
        <pc:picChg chg="mod">
          <ac:chgData name="Jenifer Prince Devaraj" userId="c3fb109c-09d1-42a6-93f4-69472d709861" providerId="ADAL" clId="{3D321CA5-6558-4F70-ABFA-1D9DD863DFAB}" dt="2023-02-05T17:53:05.837" v="631" actId="1076"/>
          <ac:picMkLst>
            <pc:docMk/>
            <pc:sldMk cId="2587810252" sldId="642"/>
            <ac:picMk id="7" creationId="{00000000-0000-0000-0000-000000000000}"/>
          </ac:picMkLst>
        </pc:picChg>
      </pc:sldChg>
      <pc:sldChg chg="addSp modSp add del mod">
        <pc:chgData name="Jenifer Prince Devaraj" userId="c3fb109c-09d1-42a6-93f4-69472d709861" providerId="ADAL" clId="{3D321CA5-6558-4F70-ABFA-1D9DD863DFAB}" dt="2023-02-08T22:51:45.925" v="2084" actId="47"/>
        <pc:sldMkLst>
          <pc:docMk/>
          <pc:sldMk cId="1640011517" sldId="643"/>
        </pc:sldMkLst>
        <pc:spChg chg="mod">
          <ac:chgData name="Jenifer Prince Devaraj" userId="c3fb109c-09d1-42a6-93f4-69472d709861" providerId="ADAL" clId="{3D321CA5-6558-4F70-ABFA-1D9DD863DFAB}" dt="2023-02-05T18:06:35.493" v="799" actId="113"/>
          <ac:spMkLst>
            <pc:docMk/>
            <pc:sldMk cId="1640011517" sldId="643"/>
            <ac:spMk id="2" creationId="{00000000-0000-0000-0000-000000000000}"/>
          </ac:spMkLst>
        </pc:spChg>
        <pc:spChg chg="add mod">
          <ac:chgData name="Jenifer Prince Devaraj" userId="c3fb109c-09d1-42a6-93f4-69472d709861" providerId="ADAL" clId="{3D321CA5-6558-4F70-ABFA-1D9DD863DFAB}" dt="2023-02-05T00:01:19.752" v="132"/>
          <ac:spMkLst>
            <pc:docMk/>
            <pc:sldMk cId="1640011517" sldId="643"/>
            <ac:spMk id="3" creationId="{F678A8AE-DD2A-B37E-E920-BAE0825F88F7}"/>
          </ac:spMkLst>
        </pc:spChg>
        <pc:picChg chg="mod">
          <ac:chgData name="Jenifer Prince Devaraj" userId="c3fb109c-09d1-42a6-93f4-69472d709861" providerId="ADAL" clId="{3D321CA5-6558-4F70-ABFA-1D9DD863DFAB}" dt="2023-02-05T18:06:38.001" v="800" actId="1076"/>
          <ac:picMkLst>
            <pc:docMk/>
            <pc:sldMk cId="1640011517" sldId="643"/>
            <ac:picMk id="7" creationId="{00000000-0000-0000-0000-000000000000}"/>
          </ac:picMkLst>
        </pc:picChg>
      </pc:sldChg>
      <pc:sldChg chg="addSp modSp add del mod">
        <pc:chgData name="Jenifer Prince Devaraj" userId="c3fb109c-09d1-42a6-93f4-69472d709861" providerId="ADAL" clId="{3D321CA5-6558-4F70-ABFA-1D9DD863DFAB}" dt="2023-02-08T22:51:44.806" v="2082" actId="47"/>
        <pc:sldMkLst>
          <pc:docMk/>
          <pc:sldMk cId="2586540334" sldId="644"/>
        </pc:sldMkLst>
        <pc:spChg chg="mod">
          <ac:chgData name="Jenifer Prince Devaraj" userId="c3fb109c-09d1-42a6-93f4-69472d709861" providerId="ADAL" clId="{3D321CA5-6558-4F70-ABFA-1D9DD863DFAB}" dt="2023-02-05T18:03:59.995" v="765" actId="113"/>
          <ac:spMkLst>
            <pc:docMk/>
            <pc:sldMk cId="2586540334" sldId="644"/>
            <ac:spMk id="2" creationId="{00000000-0000-0000-0000-000000000000}"/>
          </ac:spMkLst>
        </pc:spChg>
        <pc:spChg chg="add mod">
          <ac:chgData name="Jenifer Prince Devaraj" userId="c3fb109c-09d1-42a6-93f4-69472d709861" providerId="ADAL" clId="{3D321CA5-6558-4F70-ABFA-1D9DD863DFAB}" dt="2023-02-05T00:01:08.877" v="128"/>
          <ac:spMkLst>
            <pc:docMk/>
            <pc:sldMk cId="2586540334" sldId="644"/>
            <ac:spMk id="3" creationId="{65138BF3-4B34-9158-6B48-1A448EF0EFF5}"/>
          </ac:spMkLst>
        </pc:spChg>
        <pc:picChg chg="mod">
          <ac:chgData name="Jenifer Prince Devaraj" userId="c3fb109c-09d1-42a6-93f4-69472d709861" providerId="ADAL" clId="{3D321CA5-6558-4F70-ABFA-1D9DD863DFAB}" dt="2023-02-05T18:04:06.827" v="768" actId="1076"/>
          <ac:picMkLst>
            <pc:docMk/>
            <pc:sldMk cId="2586540334" sldId="644"/>
            <ac:picMk id="6" creationId="{00000000-0000-0000-0000-000000000000}"/>
          </ac:picMkLst>
        </pc:picChg>
      </pc:sldChg>
      <pc:sldChg chg="addSp delSp modSp add mod">
        <pc:chgData name="Jenifer Prince Devaraj" userId="c3fb109c-09d1-42a6-93f4-69472d709861" providerId="ADAL" clId="{3D321CA5-6558-4F70-ABFA-1D9DD863DFAB}" dt="2023-02-08T22:00:23.988" v="1768" actId="1076"/>
        <pc:sldMkLst>
          <pc:docMk/>
          <pc:sldMk cId="3307982019" sldId="645"/>
        </pc:sldMkLst>
        <pc:spChg chg="mod">
          <ac:chgData name="Jenifer Prince Devaraj" userId="c3fb109c-09d1-42a6-93f4-69472d709861" providerId="ADAL" clId="{3D321CA5-6558-4F70-ABFA-1D9DD863DFAB}" dt="2023-02-05T17:39:15.570" v="476" actId="113"/>
          <ac:spMkLst>
            <pc:docMk/>
            <pc:sldMk cId="3307982019" sldId="645"/>
            <ac:spMk id="2" creationId="{00000000-0000-0000-0000-000000000000}"/>
          </ac:spMkLst>
        </pc:spChg>
        <pc:spChg chg="add mod">
          <ac:chgData name="Jenifer Prince Devaraj" userId="c3fb109c-09d1-42a6-93f4-69472d709861" providerId="ADAL" clId="{3D321CA5-6558-4F70-ABFA-1D9DD863DFAB}" dt="2023-02-05T00:00:15.549" v="105"/>
          <ac:spMkLst>
            <pc:docMk/>
            <pc:sldMk cId="3307982019" sldId="645"/>
            <ac:spMk id="3" creationId="{0787B744-5896-C068-9BE2-8544F04F397E}"/>
          </ac:spMkLst>
        </pc:spChg>
        <pc:picChg chg="del mod">
          <ac:chgData name="Jenifer Prince Devaraj" userId="c3fb109c-09d1-42a6-93f4-69472d709861" providerId="ADAL" clId="{3D321CA5-6558-4F70-ABFA-1D9DD863DFAB}" dt="2023-02-08T22:00:15.844" v="1764" actId="478"/>
          <ac:picMkLst>
            <pc:docMk/>
            <pc:sldMk cId="3307982019" sldId="645"/>
            <ac:picMk id="6" creationId="{00000000-0000-0000-0000-000000000000}"/>
          </ac:picMkLst>
        </pc:picChg>
        <pc:picChg chg="add mod">
          <ac:chgData name="Jenifer Prince Devaraj" userId="c3fb109c-09d1-42a6-93f4-69472d709861" providerId="ADAL" clId="{3D321CA5-6558-4F70-ABFA-1D9DD863DFAB}" dt="2023-02-08T22:00:23.988" v="1768" actId="1076"/>
          <ac:picMkLst>
            <pc:docMk/>
            <pc:sldMk cId="3307982019" sldId="645"/>
            <ac:picMk id="7" creationId="{92FF82C9-E0C1-743F-106D-8C38801D33ED}"/>
          </ac:picMkLst>
        </pc:picChg>
      </pc:sldChg>
      <pc:sldChg chg="addSp modSp add mod ord">
        <pc:chgData name="Jenifer Prince Devaraj" userId="c3fb109c-09d1-42a6-93f4-69472d709861" providerId="ADAL" clId="{3D321CA5-6558-4F70-ABFA-1D9DD863DFAB}" dt="2023-02-09T08:56:15.979" v="2138" actId="20577"/>
        <pc:sldMkLst>
          <pc:docMk/>
          <pc:sldMk cId="1448100749" sldId="646"/>
        </pc:sldMkLst>
        <pc:spChg chg="mod">
          <ac:chgData name="Jenifer Prince Devaraj" userId="c3fb109c-09d1-42a6-93f4-69472d709861" providerId="ADAL" clId="{3D321CA5-6558-4F70-ABFA-1D9DD863DFAB}" dt="2023-02-05T17:40:21.330" v="493" actId="113"/>
          <ac:spMkLst>
            <pc:docMk/>
            <pc:sldMk cId="1448100749" sldId="646"/>
            <ac:spMk id="2" creationId="{00000000-0000-0000-0000-000000000000}"/>
          </ac:spMkLst>
        </pc:spChg>
        <pc:spChg chg="add mod">
          <ac:chgData name="Jenifer Prince Devaraj" userId="c3fb109c-09d1-42a6-93f4-69472d709861" providerId="ADAL" clId="{3D321CA5-6558-4F70-ABFA-1D9DD863DFAB}" dt="2023-02-05T00:00:18.522" v="107"/>
          <ac:spMkLst>
            <pc:docMk/>
            <pc:sldMk cId="1448100749" sldId="646"/>
            <ac:spMk id="3" creationId="{70AFED28-6321-ED58-08C5-4381F0851E81}"/>
          </ac:spMkLst>
        </pc:spChg>
        <pc:spChg chg="mod">
          <ac:chgData name="Jenifer Prince Devaraj" userId="c3fb109c-09d1-42a6-93f4-69472d709861" providerId="ADAL" clId="{3D321CA5-6558-4F70-ABFA-1D9DD863DFAB}" dt="2023-02-09T08:56:15.979" v="2138" actId="20577"/>
          <ac:spMkLst>
            <pc:docMk/>
            <pc:sldMk cId="1448100749" sldId="646"/>
            <ac:spMk id="24" creationId="{00000000-0000-0000-0000-000000000000}"/>
          </ac:spMkLst>
        </pc:spChg>
        <pc:picChg chg="add mod">
          <ac:chgData name="Jenifer Prince Devaraj" userId="c3fb109c-09d1-42a6-93f4-69472d709861" providerId="ADAL" clId="{3D321CA5-6558-4F70-ABFA-1D9DD863DFAB}" dt="2023-02-08T22:17:30.365" v="1809" actId="1076"/>
          <ac:picMkLst>
            <pc:docMk/>
            <pc:sldMk cId="1448100749" sldId="646"/>
            <ac:picMk id="5" creationId="{919916CA-DA3C-048A-83BC-1176B5059478}"/>
          </ac:picMkLst>
        </pc:picChg>
      </pc:sldChg>
      <pc:sldChg chg="addSp modSp add del mod">
        <pc:chgData name="Jenifer Prince Devaraj" userId="c3fb109c-09d1-42a6-93f4-69472d709861" providerId="ADAL" clId="{3D321CA5-6558-4F70-ABFA-1D9DD863DFAB}" dt="2023-02-08T22:22:22.557" v="1838" actId="47"/>
        <pc:sldMkLst>
          <pc:docMk/>
          <pc:sldMk cId="49603542" sldId="647"/>
        </pc:sldMkLst>
        <pc:spChg chg="mod">
          <ac:chgData name="Jenifer Prince Devaraj" userId="c3fb109c-09d1-42a6-93f4-69472d709861" providerId="ADAL" clId="{3D321CA5-6558-4F70-ABFA-1D9DD863DFAB}" dt="2023-02-05T17:46:48.938" v="569" actId="1076"/>
          <ac:spMkLst>
            <pc:docMk/>
            <pc:sldMk cId="49603542" sldId="647"/>
            <ac:spMk id="2" creationId="{00000000-0000-0000-0000-000000000000}"/>
          </ac:spMkLst>
        </pc:spChg>
        <pc:spChg chg="add mod">
          <ac:chgData name="Jenifer Prince Devaraj" userId="c3fb109c-09d1-42a6-93f4-69472d709861" providerId="ADAL" clId="{3D321CA5-6558-4F70-ABFA-1D9DD863DFAB}" dt="2023-02-05T00:00:24.179" v="111"/>
          <ac:spMkLst>
            <pc:docMk/>
            <pc:sldMk cId="49603542" sldId="647"/>
            <ac:spMk id="3" creationId="{D86ED8A0-2B00-4EFF-5571-0B06691AD85D}"/>
          </ac:spMkLst>
        </pc:spChg>
        <pc:picChg chg="mod">
          <ac:chgData name="Jenifer Prince Devaraj" userId="c3fb109c-09d1-42a6-93f4-69472d709861" providerId="ADAL" clId="{3D321CA5-6558-4F70-ABFA-1D9DD863DFAB}" dt="2023-02-05T17:46:53.685" v="571" actId="1076"/>
          <ac:picMkLst>
            <pc:docMk/>
            <pc:sldMk cId="49603542" sldId="647"/>
            <ac:picMk id="6" creationId="{00000000-0000-0000-0000-000000000000}"/>
          </ac:picMkLst>
        </pc:picChg>
      </pc:sldChg>
      <pc:sldChg chg="addSp modSp add del mod">
        <pc:chgData name="Jenifer Prince Devaraj" userId="c3fb109c-09d1-42a6-93f4-69472d709861" providerId="ADAL" clId="{3D321CA5-6558-4F70-ABFA-1D9DD863DFAB}" dt="2023-02-08T22:22:21.877" v="1837" actId="47"/>
        <pc:sldMkLst>
          <pc:docMk/>
          <pc:sldMk cId="3767329042" sldId="648"/>
        </pc:sldMkLst>
        <pc:spChg chg="mod">
          <ac:chgData name="Jenifer Prince Devaraj" userId="c3fb109c-09d1-42a6-93f4-69472d709861" providerId="ADAL" clId="{3D321CA5-6558-4F70-ABFA-1D9DD863DFAB}" dt="2023-02-05T17:46:22.305" v="563" actId="1076"/>
          <ac:spMkLst>
            <pc:docMk/>
            <pc:sldMk cId="3767329042" sldId="648"/>
            <ac:spMk id="2" creationId="{00000000-0000-0000-0000-000000000000}"/>
          </ac:spMkLst>
        </pc:spChg>
        <pc:spChg chg="add mod">
          <ac:chgData name="Jenifer Prince Devaraj" userId="c3fb109c-09d1-42a6-93f4-69472d709861" providerId="ADAL" clId="{3D321CA5-6558-4F70-ABFA-1D9DD863DFAB}" dt="2023-02-05T00:00:22.776" v="110"/>
          <ac:spMkLst>
            <pc:docMk/>
            <pc:sldMk cId="3767329042" sldId="648"/>
            <ac:spMk id="6" creationId="{4876ACA9-EF93-3CBB-6C20-490922D34170}"/>
          </ac:spMkLst>
        </pc:spChg>
        <pc:picChg chg="mod">
          <ac:chgData name="Jenifer Prince Devaraj" userId="c3fb109c-09d1-42a6-93f4-69472d709861" providerId="ADAL" clId="{3D321CA5-6558-4F70-ABFA-1D9DD863DFAB}" dt="2023-02-05T17:46:25.358" v="564" actId="14100"/>
          <ac:picMkLst>
            <pc:docMk/>
            <pc:sldMk cId="3767329042" sldId="648"/>
            <ac:picMk id="3" creationId="{00000000-0000-0000-0000-000000000000}"/>
          </ac:picMkLst>
        </pc:picChg>
      </pc:sldChg>
      <pc:sldChg chg="addSp modSp add mod">
        <pc:chgData name="Jenifer Prince Devaraj" userId="c3fb109c-09d1-42a6-93f4-69472d709861" providerId="ADAL" clId="{3D321CA5-6558-4F70-ABFA-1D9DD863DFAB}" dt="2023-02-05T17:51:49.543" v="617" actId="13900"/>
        <pc:sldMkLst>
          <pc:docMk/>
          <pc:sldMk cId="668787218" sldId="649"/>
        </pc:sldMkLst>
        <pc:spChg chg="mod">
          <ac:chgData name="Jenifer Prince Devaraj" userId="c3fb109c-09d1-42a6-93f4-69472d709861" providerId="ADAL" clId="{3D321CA5-6558-4F70-ABFA-1D9DD863DFAB}" dt="2023-02-05T17:50:44.741" v="602" actId="113"/>
          <ac:spMkLst>
            <pc:docMk/>
            <pc:sldMk cId="668787218" sldId="649"/>
            <ac:spMk id="2" creationId="{00000000-0000-0000-0000-000000000000}"/>
          </ac:spMkLst>
        </pc:spChg>
        <pc:spChg chg="add mod">
          <ac:chgData name="Jenifer Prince Devaraj" userId="c3fb109c-09d1-42a6-93f4-69472d709861" providerId="ADAL" clId="{3D321CA5-6558-4F70-ABFA-1D9DD863DFAB}" dt="2023-02-05T00:00:37.170" v="115"/>
          <ac:spMkLst>
            <pc:docMk/>
            <pc:sldMk cId="668787218" sldId="649"/>
            <ac:spMk id="3" creationId="{2DB83932-82AC-CC2C-F42C-49A6F3B67714}"/>
          </ac:spMkLst>
        </pc:spChg>
        <pc:spChg chg="mod">
          <ac:chgData name="Jenifer Prince Devaraj" userId="c3fb109c-09d1-42a6-93f4-69472d709861" providerId="ADAL" clId="{3D321CA5-6558-4F70-ABFA-1D9DD863DFAB}" dt="2023-02-05T17:51:49.543" v="617" actId="13900"/>
          <ac:spMkLst>
            <pc:docMk/>
            <pc:sldMk cId="668787218" sldId="649"/>
            <ac:spMk id="24" creationId="{00000000-0000-0000-0000-000000000000}"/>
          </ac:spMkLst>
        </pc:spChg>
      </pc:sldChg>
      <pc:sldChg chg="addSp modSp add del mod">
        <pc:chgData name="Jenifer Prince Devaraj" userId="c3fb109c-09d1-42a6-93f4-69472d709861" providerId="ADAL" clId="{3D321CA5-6558-4F70-ABFA-1D9DD863DFAB}" dt="2023-02-08T22:51:44.175" v="2081" actId="47"/>
        <pc:sldMkLst>
          <pc:docMk/>
          <pc:sldMk cId="3015113859" sldId="650"/>
        </pc:sldMkLst>
        <pc:spChg chg="mod">
          <ac:chgData name="Jenifer Prince Devaraj" userId="c3fb109c-09d1-42a6-93f4-69472d709861" providerId="ADAL" clId="{3D321CA5-6558-4F70-ABFA-1D9DD863DFAB}" dt="2023-02-05T17:53:51.677" v="644" actId="113"/>
          <ac:spMkLst>
            <pc:docMk/>
            <pc:sldMk cId="3015113859" sldId="650"/>
            <ac:spMk id="2" creationId="{00000000-0000-0000-0000-000000000000}"/>
          </ac:spMkLst>
        </pc:spChg>
        <pc:spChg chg="add mod">
          <ac:chgData name="Jenifer Prince Devaraj" userId="c3fb109c-09d1-42a6-93f4-69472d709861" providerId="ADAL" clId="{3D321CA5-6558-4F70-ABFA-1D9DD863DFAB}" dt="2023-02-05T00:00:41.688" v="118"/>
          <ac:spMkLst>
            <pc:docMk/>
            <pc:sldMk cId="3015113859" sldId="650"/>
            <ac:spMk id="3" creationId="{507E1BC5-5B89-FF1F-23F6-8CF65C36D78E}"/>
          </ac:spMkLst>
        </pc:spChg>
        <pc:spChg chg="mod">
          <ac:chgData name="Jenifer Prince Devaraj" userId="c3fb109c-09d1-42a6-93f4-69472d709861" providerId="ADAL" clId="{3D321CA5-6558-4F70-ABFA-1D9DD863DFAB}" dt="2023-02-05T17:54:30.056" v="653" actId="20577"/>
          <ac:spMkLst>
            <pc:docMk/>
            <pc:sldMk cId="3015113859" sldId="650"/>
            <ac:spMk id="24" creationId="{00000000-0000-0000-0000-000000000000}"/>
          </ac:spMkLst>
        </pc:spChg>
      </pc:sldChg>
      <pc:sldChg chg="addSp modSp add del mod">
        <pc:chgData name="Jenifer Prince Devaraj" userId="c3fb109c-09d1-42a6-93f4-69472d709861" providerId="ADAL" clId="{3D321CA5-6558-4F70-ABFA-1D9DD863DFAB}" dt="2023-02-08T22:51:46.481" v="2085" actId="47"/>
        <pc:sldMkLst>
          <pc:docMk/>
          <pc:sldMk cId="598236167" sldId="651"/>
        </pc:sldMkLst>
        <pc:spChg chg="mod">
          <ac:chgData name="Jenifer Prince Devaraj" userId="c3fb109c-09d1-42a6-93f4-69472d709861" providerId="ADAL" clId="{3D321CA5-6558-4F70-ABFA-1D9DD863DFAB}" dt="2023-02-05T18:06:59.163" v="805" actId="113"/>
          <ac:spMkLst>
            <pc:docMk/>
            <pc:sldMk cId="598236167" sldId="651"/>
            <ac:spMk id="2" creationId="{00000000-0000-0000-0000-000000000000}"/>
          </ac:spMkLst>
        </pc:spChg>
        <pc:spChg chg="add mod">
          <ac:chgData name="Jenifer Prince Devaraj" userId="c3fb109c-09d1-42a6-93f4-69472d709861" providerId="ADAL" clId="{3D321CA5-6558-4F70-ABFA-1D9DD863DFAB}" dt="2023-02-05T00:01:21.204" v="133"/>
          <ac:spMkLst>
            <pc:docMk/>
            <pc:sldMk cId="598236167" sldId="651"/>
            <ac:spMk id="3" creationId="{B4C9CC3C-25B3-C1C1-9C07-AC8143DF01A3}"/>
          </ac:spMkLst>
        </pc:spChg>
        <pc:spChg chg="mod">
          <ac:chgData name="Jenifer Prince Devaraj" userId="c3fb109c-09d1-42a6-93f4-69472d709861" providerId="ADAL" clId="{3D321CA5-6558-4F70-ABFA-1D9DD863DFAB}" dt="2023-02-08T22:28:33.090" v="1905" actId="255"/>
          <ac:spMkLst>
            <pc:docMk/>
            <pc:sldMk cId="598236167" sldId="651"/>
            <ac:spMk id="24" creationId="{00000000-0000-0000-0000-000000000000}"/>
          </ac:spMkLst>
        </pc:spChg>
      </pc:sldChg>
      <pc:sldChg chg="addSp modSp add del mod">
        <pc:chgData name="Jenifer Prince Devaraj" userId="c3fb109c-09d1-42a6-93f4-69472d709861" providerId="ADAL" clId="{3D321CA5-6558-4F70-ABFA-1D9DD863DFAB}" dt="2023-02-08T22:51:45.346" v="2083" actId="47"/>
        <pc:sldMkLst>
          <pc:docMk/>
          <pc:sldMk cId="3129241086" sldId="652"/>
        </pc:sldMkLst>
        <pc:spChg chg="mod">
          <ac:chgData name="Jenifer Prince Devaraj" userId="c3fb109c-09d1-42a6-93f4-69472d709861" providerId="ADAL" clId="{3D321CA5-6558-4F70-ABFA-1D9DD863DFAB}" dt="2023-02-05T18:04:40.837" v="778" actId="113"/>
          <ac:spMkLst>
            <pc:docMk/>
            <pc:sldMk cId="3129241086" sldId="652"/>
            <ac:spMk id="2" creationId="{00000000-0000-0000-0000-000000000000}"/>
          </ac:spMkLst>
        </pc:spChg>
        <pc:spChg chg="mod">
          <ac:chgData name="Jenifer Prince Devaraj" userId="c3fb109c-09d1-42a6-93f4-69472d709861" providerId="ADAL" clId="{3D321CA5-6558-4F70-ABFA-1D9DD863DFAB}" dt="2023-02-05T18:04:27.931" v="774" actId="2710"/>
          <ac:spMkLst>
            <pc:docMk/>
            <pc:sldMk cId="3129241086" sldId="652"/>
            <ac:spMk id="3" creationId="{00000000-0000-0000-0000-000000000000}"/>
          </ac:spMkLst>
        </pc:spChg>
        <pc:spChg chg="add mod">
          <ac:chgData name="Jenifer Prince Devaraj" userId="c3fb109c-09d1-42a6-93f4-69472d709861" providerId="ADAL" clId="{3D321CA5-6558-4F70-ABFA-1D9DD863DFAB}" dt="2023-02-05T00:01:10.324" v="129"/>
          <ac:spMkLst>
            <pc:docMk/>
            <pc:sldMk cId="3129241086" sldId="652"/>
            <ac:spMk id="6" creationId="{2F77488F-968D-879B-601F-458CEB6F4989}"/>
          </ac:spMkLst>
        </pc:spChg>
      </pc:sldChg>
      <pc:sldChg chg="addSp modSp add del mod">
        <pc:chgData name="Jenifer Prince Devaraj" userId="c3fb109c-09d1-42a6-93f4-69472d709861" providerId="ADAL" clId="{3D321CA5-6558-4F70-ABFA-1D9DD863DFAB}" dt="2023-02-05T18:12:23.536" v="881" actId="47"/>
        <pc:sldMkLst>
          <pc:docMk/>
          <pc:sldMk cId="2559687668" sldId="653"/>
        </pc:sldMkLst>
        <pc:spChg chg="mod">
          <ac:chgData name="Jenifer Prince Devaraj" userId="c3fb109c-09d1-42a6-93f4-69472d709861" providerId="ADAL" clId="{3D321CA5-6558-4F70-ABFA-1D9DD863DFAB}" dt="2023-02-05T18:10:48.381" v="850" actId="113"/>
          <ac:spMkLst>
            <pc:docMk/>
            <pc:sldMk cId="2559687668" sldId="653"/>
            <ac:spMk id="2" creationId="{00000000-0000-0000-0000-000000000000}"/>
          </ac:spMkLst>
        </pc:spChg>
        <pc:spChg chg="add mod">
          <ac:chgData name="Jenifer Prince Devaraj" userId="c3fb109c-09d1-42a6-93f4-69472d709861" providerId="ADAL" clId="{3D321CA5-6558-4F70-ABFA-1D9DD863DFAB}" dt="2023-02-05T00:01:34.007" v="138"/>
          <ac:spMkLst>
            <pc:docMk/>
            <pc:sldMk cId="2559687668" sldId="653"/>
            <ac:spMk id="3" creationId="{38E7BAEA-C917-DBE3-2820-67623C83CE76}"/>
          </ac:spMkLst>
        </pc:spChg>
        <pc:spChg chg="mod">
          <ac:chgData name="Jenifer Prince Devaraj" userId="c3fb109c-09d1-42a6-93f4-69472d709861" providerId="ADAL" clId="{3D321CA5-6558-4F70-ABFA-1D9DD863DFAB}" dt="2023-02-05T18:11:06.451" v="856" actId="1076"/>
          <ac:spMkLst>
            <pc:docMk/>
            <pc:sldMk cId="2559687668" sldId="653"/>
            <ac:spMk id="8" creationId="{00000000-0000-0000-0000-000000000000}"/>
          </ac:spMkLst>
        </pc:spChg>
      </pc:sldChg>
      <pc:sldChg chg="addSp modSp add del mod">
        <pc:chgData name="Jenifer Prince Devaraj" userId="c3fb109c-09d1-42a6-93f4-69472d709861" providerId="ADAL" clId="{3D321CA5-6558-4F70-ABFA-1D9DD863DFAB}" dt="2023-02-05T18:12:25.755" v="882" actId="47"/>
        <pc:sldMkLst>
          <pc:docMk/>
          <pc:sldMk cId="2851149455" sldId="654"/>
        </pc:sldMkLst>
        <pc:spChg chg="mod">
          <ac:chgData name="Jenifer Prince Devaraj" userId="c3fb109c-09d1-42a6-93f4-69472d709861" providerId="ADAL" clId="{3D321CA5-6558-4F70-ABFA-1D9DD863DFAB}" dt="2023-02-05T18:11:25.127" v="861" actId="113"/>
          <ac:spMkLst>
            <pc:docMk/>
            <pc:sldMk cId="2851149455" sldId="654"/>
            <ac:spMk id="2" creationId="{00000000-0000-0000-0000-000000000000}"/>
          </ac:spMkLst>
        </pc:spChg>
        <pc:spChg chg="add mod">
          <ac:chgData name="Jenifer Prince Devaraj" userId="c3fb109c-09d1-42a6-93f4-69472d709861" providerId="ADAL" clId="{3D321CA5-6558-4F70-ABFA-1D9DD863DFAB}" dt="2023-02-05T00:01:35.413" v="139"/>
          <ac:spMkLst>
            <pc:docMk/>
            <pc:sldMk cId="2851149455" sldId="654"/>
            <ac:spMk id="3" creationId="{51CF830B-B69D-71AA-315C-B9CD96E28BB1}"/>
          </ac:spMkLst>
        </pc:spChg>
        <pc:picChg chg="mod">
          <ac:chgData name="Jenifer Prince Devaraj" userId="c3fb109c-09d1-42a6-93f4-69472d709861" providerId="ADAL" clId="{3D321CA5-6558-4F70-ABFA-1D9DD863DFAB}" dt="2023-02-05T18:11:13.505" v="857" actId="1076"/>
          <ac:picMkLst>
            <pc:docMk/>
            <pc:sldMk cId="2851149455" sldId="654"/>
            <ac:picMk id="2054" creationId="{00000000-0000-0000-0000-000000000000}"/>
          </ac:picMkLst>
        </pc:picChg>
      </pc:sldChg>
      <pc:sldChg chg="addSp modSp add del mod">
        <pc:chgData name="Jenifer Prince Devaraj" userId="c3fb109c-09d1-42a6-93f4-69472d709861" providerId="ADAL" clId="{3D321CA5-6558-4F70-ABFA-1D9DD863DFAB}" dt="2023-02-08T22:22:30.226" v="1840" actId="47"/>
        <pc:sldMkLst>
          <pc:docMk/>
          <pc:sldMk cId="2344719012" sldId="655"/>
        </pc:sldMkLst>
        <pc:spChg chg="mod">
          <ac:chgData name="Jenifer Prince Devaraj" userId="c3fb109c-09d1-42a6-93f4-69472d709861" providerId="ADAL" clId="{3D321CA5-6558-4F70-ABFA-1D9DD863DFAB}" dt="2023-02-05T17:47:55.754" v="585" actId="1076"/>
          <ac:spMkLst>
            <pc:docMk/>
            <pc:sldMk cId="2344719012" sldId="655"/>
            <ac:spMk id="2" creationId="{00000000-0000-0000-0000-000000000000}"/>
          </ac:spMkLst>
        </pc:spChg>
        <pc:spChg chg="add mod">
          <ac:chgData name="Jenifer Prince Devaraj" userId="c3fb109c-09d1-42a6-93f4-69472d709861" providerId="ADAL" clId="{3D321CA5-6558-4F70-ABFA-1D9DD863DFAB}" dt="2023-02-05T00:00:34.275" v="113"/>
          <ac:spMkLst>
            <pc:docMk/>
            <pc:sldMk cId="2344719012" sldId="655"/>
            <ac:spMk id="3" creationId="{BC568731-BC46-B61E-C2BB-D28850B1D054}"/>
          </ac:spMkLst>
        </pc:spChg>
        <pc:graphicFrameChg chg="mod modGraphic">
          <ac:chgData name="Jenifer Prince Devaraj" userId="c3fb109c-09d1-42a6-93f4-69472d709861" providerId="ADAL" clId="{3D321CA5-6558-4F70-ABFA-1D9DD863DFAB}" dt="2023-02-05T18:22:50.952" v="949" actId="1076"/>
          <ac:graphicFrameMkLst>
            <pc:docMk/>
            <pc:sldMk cId="2344719012" sldId="655"/>
            <ac:graphicFrameMk id="6" creationId="{00000000-0000-0000-0000-000000000000}"/>
          </ac:graphicFrameMkLst>
        </pc:graphicFrameChg>
      </pc:sldChg>
      <pc:sldChg chg="addSp modSp add mod">
        <pc:chgData name="Jenifer Prince Devaraj" userId="c3fb109c-09d1-42a6-93f4-69472d709861" providerId="ADAL" clId="{3D321CA5-6558-4F70-ABFA-1D9DD863DFAB}" dt="2023-02-05T17:52:50.650" v="630" actId="113"/>
        <pc:sldMkLst>
          <pc:docMk/>
          <pc:sldMk cId="1641864729" sldId="656"/>
        </pc:sldMkLst>
        <pc:spChg chg="mod">
          <ac:chgData name="Jenifer Prince Devaraj" userId="c3fb109c-09d1-42a6-93f4-69472d709861" providerId="ADAL" clId="{3D321CA5-6558-4F70-ABFA-1D9DD863DFAB}" dt="2023-02-05T17:52:28.886" v="625" actId="113"/>
          <ac:spMkLst>
            <pc:docMk/>
            <pc:sldMk cId="1641864729" sldId="656"/>
            <ac:spMk id="2" creationId="{00000000-0000-0000-0000-000000000000}"/>
          </ac:spMkLst>
        </pc:spChg>
        <pc:spChg chg="add mod">
          <ac:chgData name="Jenifer Prince Devaraj" userId="c3fb109c-09d1-42a6-93f4-69472d709861" providerId="ADAL" clId="{3D321CA5-6558-4F70-ABFA-1D9DD863DFAB}" dt="2023-02-05T00:00:38.694" v="116"/>
          <ac:spMkLst>
            <pc:docMk/>
            <pc:sldMk cId="1641864729" sldId="656"/>
            <ac:spMk id="3" creationId="{B343A517-E9BC-7A10-CC1B-558481413726}"/>
          </ac:spMkLst>
        </pc:spChg>
        <pc:spChg chg="mod">
          <ac:chgData name="Jenifer Prince Devaraj" userId="c3fb109c-09d1-42a6-93f4-69472d709861" providerId="ADAL" clId="{3D321CA5-6558-4F70-ABFA-1D9DD863DFAB}" dt="2023-02-05T17:52:50.650" v="630" actId="113"/>
          <ac:spMkLst>
            <pc:docMk/>
            <pc:sldMk cId="1641864729" sldId="656"/>
            <ac:spMk id="24" creationId="{00000000-0000-0000-0000-000000000000}"/>
          </ac:spMkLst>
        </pc:spChg>
      </pc:sldChg>
      <pc:sldChg chg="addSp modSp add del mod">
        <pc:chgData name="Jenifer Prince Devaraj" userId="c3fb109c-09d1-42a6-93f4-69472d709861" providerId="ADAL" clId="{3D321CA5-6558-4F70-ABFA-1D9DD863DFAB}" dt="2023-02-08T22:26:56.778" v="1883" actId="47"/>
        <pc:sldMkLst>
          <pc:docMk/>
          <pc:sldMk cId="2142854948" sldId="657"/>
        </pc:sldMkLst>
        <pc:spChg chg="mod">
          <ac:chgData name="Jenifer Prince Devaraj" userId="c3fb109c-09d1-42a6-93f4-69472d709861" providerId="ADAL" clId="{3D321CA5-6558-4F70-ABFA-1D9DD863DFAB}" dt="2023-02-05T17:54:49.177" v="657" actId="113"/>
          <ac:spMkLst>
            <pc:docMk/>
            <pc:sldMk cId="2142854948" sldId="657"/>
            <ac:spMk id="2" creationId="{00000000-0000-0000-0000-000000000000}"/>
          </ac:spMkLst>
        </pc:spChg>
        <pc:spChg chg="add mod">
          <ac:chgData name="Jenifer Prince Devaraj" userId="c3fb109c-09d1-42a6-93f4-69472d709861" providerId="ADAL" clId="{3D321CA5-6558-4F70-ABFA-1D9DD863DFAB}" dt="2023-02-05T00:00:50.947" v="119"/>
          <ac:spMkLst>
            <pc:docMk/>
            <pc:sldMk cId="2142854948" sldId="657"/>
            <ac:spMk id="3" creationId="{99F0F318-9889-D07E-AEC7-C9AF3629156F}"/>
          </ac:spMkLst>
        </pc:spChg>
        <pc:spChg chg="mod">
          <ac:chgData name="Jenifer Prince Devaraj" userId="c3fb109c-09d1-42a6-93f4-69472d709861" providerId="ADAL" clId="{3D321CA5-6558-4F70-ABFA-1D9DD863DFAB}" dt="2023-02-05T17:55:15.437" v="665" actId="1076"/>
          <ac:spMkLst>
            <pc:docMk/>
            <pc:sldMk cId="2142854948" sldId="657"/>
            <ac:spMk id="24" creationId="{00000000-0000-0000-0000-000000000000}"/>
          </ac:spMkLst>
        </pc:spChg>
      </pc:sldChg>
      <pc:sldChg chg="addSp modSp add del mod">
        <pc:chgData name="Jenifer Prince Devaraj" userId="c3fb109c-09d1-42a6-93f4-69472d709861" providerId="ADAL" clId="{3D321CA5-6558-4F70-ABFA-1D9DD863DFAB}" dt="2023-02-08T22:26:57.263" v="1884" actId="47"/>
        <pc:sldMkLst>
          <pc:docMk/>
          <pc:sldMk cId="2212105472" sldId="658"/>
        </pc:sldMkLst>
        <pc:spChg chg="mod">
          <ac:chgData name="Jenifer Prince Devaraj" userId="c3fb109c-09d1-42a6-93f4-69472d709861" providerId="ADAL" clId="{3D321CA5-6558-4F70-ABFA-1D9DD863DFAB}" dt="2023-02-05T17:56:50.149" v="682" actId="1076"/>
          <ac:spMkLst>
            <pc:docMk/>
            <pc:sldMk cId="2212105472" sldId="658"/>
            <ac:spMk id="2" creationId="{00000000-0000-0000-0000-000000000000}"/>
          </ac:spMkLst>
        </pc:spChg>
        <pc:spChg chg="add mod">
          <ac:chgData name="Jenifer Prince Devaraj" userId="c3fb109c-09d1-42a6-93f4-69472d709861" providerId="ADAL" clId="{3D321CA5-6558-4F70-ABFA-1D9DD863DFAB}" dt="2023-02-05T00:00:52.433" v="120"/>
          <ac:spMkLst>
            <pc:docMk/>
            <pc:sldMk cId="2212105472" sldId="658"/>
            <ac:spMk id="6" creationId="{51297E26-CCFD-511E-AAF2-4E7279306788}"/>
          </ac:spMkLst>
        </pc:spChg>
        <pc:spChg chg="mod">
          <ac:chgData name="Jenifer Prince Devaraj" userId="c3fb109c-09d1-42a6-93f4-69472d709861" providerId="ADAL" clId="{3D321CA5-6558-4F70-ABFA-1D9DD863DFAB}" dt="2023-02-05T17:56:42.124" v="681" actId="255"/>
          <ac:spMkLst>
            <pc:docMk/>
            <pc:sldMk cId="2212105472" sldId="658"/>
            <ac:spMk id="7" creationId="{00000000-0000-0000-0000-000000000000}"/>
          </ac:spMkLst>
        </pc:spChg>
        <pc:spChg chg="mod">
          <ac:chgData name="Jenifer Prince Devaraj" userId="c3fb109c-09d1-42a6-93f4-69472d709861" providerId="ADAL" clId="{3D321CA5-6558-4F70-ABFA-1D9DD863DFAB}" dt="2023-02-05T17:56:27.599" v="679" actId="2711"/>
          <ac:spMkLst>
            <pc:docMk/>
            <pc:sldMk cId="2212105472" sldId="658"/>
            <ac:spMk id="24" creationId="{00000000-0000-0000-0000-000000000000}"/>
          </ac:spMkLst>
        </pc:spChg>
      </pc:sldChg>
      <pc:sldChg chg="addSp modSp add del mod">
        <pc:chgData name="Jenifer Prince Devaraj" userId="c3fb109c-09d1-42a6-93f4-69472d709861" providerId="ADAL" clId="{3D321CA5-6558-4F70-ABFA-1D9DD863DFAB}" dt="2023-02-08T22:26:57.623" v="1885" actId="47"/>
        <pc:sldMkLst>
          <pc:docMk/>
          <pc:sldMk cId="96430950" sldId="659"/>
        </pc:sldMkLst>
        <pc:spChg chg="mod">
          <ac:chgData name="Jenifer Prince Devaraj" userId="c3fb109c-09d1-42a6-93f4-69472d709861" providerId="ADAL" clId="{3D321CA5-6558-4F70-ABFA-1D9DD863DFAB}" dt="2023-02-05T17:57:20.603" v="687" actId="1076"/>
          <ac:spMkLst>
            <pc:docMk/>
            <pc:sldMk cId="96430950" sldId="659"/>
            <ac:spMk id="2" creationId="{00000000-0000-0000-0000-000000000000}"/>
          </ac:spMkLst>
        </pc:spChg>
        <pc:spChg chg="add mod">
          <ac:chgData name="Jenifer Prince Devaraj" userId="c3fb109c-09d1-42a6-93f4-69472d709861" providerId="ADAL" clId="{3D321CA5-6558-4F70-ABFA-1D9DD863DFAB}" dt="2023-02-05T00:00:53.896" v="121"/>
          <ac:spMkLst>
            <pc:docMk/>
            <pc:sldMk cId="96430950" sldId="659"/>
            <ac:spMk id="6" creationId="{7C89370E-197D-8ECE-CF69-D386857CC3B2}"/>
          </ac:spMkLst>
        </pc:spChg>
        <pc:spChg chg="mod">
          <ac:chgData name="Jenifer Prince Devaraj" userId="c3fb109c-09d1-42a6-93f4-69472d709861" providerId="ADAL" clId="{3D321CA5-6558-4F70-ABFA-1D9DD863DFAB}" dt="2023-02-05T17:57:32.455" v="690" actId="255"/>
          <ac:spMkLst>
            <pc:docMk/>
            <pc:sldMk cId="96430950" sldId="659"/>
            <ac:spMk id="24" creationId="{00000000-0000-0000-0000-000000000000}"/>
          </ac:spMkLst>
        </pc:spChg>
      </pc:sldChg>
      <pc:sldChg chg="addSp modSp add del mod">
        <pc:chgData name="Jenifer Prince Devaraj" userId="c3fb109c-09d1-42a6-93f4-69472d709861" providerId="ADAL" clId="{3D321CA5-6558-4F70-ABFA-1D9DD863DFAB}" dt="2023-02-08T22:27:00.602" v="1888" actId="47"/>
        <pc:sldMkLst>
          <pc:docMk/>
          <pc:sldMk cId="4098743976" sldId="660"/>
        </pc:sldMkLst>
        <pc:spChg chg="mod">
          <ac:chgData name="Jenifer Prince Devaraj" userId="c3fb109c-09d1-42a6-93f4-69472d709861" providerId="ADAL" clId="{3D321CA5-6558-4F70-ABFA-1D9DD863DFAB}" dt="2023-02-05T17:59:54.680" v="716" actId="1076"/>
          <ac:spMkLst>
            <pc:docMk/>
            <pc:sldMk cId="4098743976" sldId="660"/>
            <ac:spMk id="2" creationId="{00000000-0000-0000-0000-000000000000}"/>
          </ac:spMkLst>
        </pc:spChg>
        <pc:spChg chg="add mod">
          <ac:chgData name="Jenifer Prince Devaraj" userId="c3fb109c-09d1-42a6-93f4-69472d709861" providerId="ADAL" clId="{3D321CA5-6558-4F70-ABFA-1D9DD863DFAB}" dt="2023-02-05T00:00:58.489" v="124"/>
          <ac:spMkLst>
            <pc:docMk/>
            <pc:sldMk cId="4098743976" sldId="660"/>
            <ac:spMk id="6" creationId="{DD8B47F4-6069-FABF-39BE-43BECF4789E0}"/>
          </ac:spMkLst>
        </pc:spChg>
        <pc:spChg chg="mod">
          <ac:chgData name="Jenifer Prince Devaraj" userId="c3fb109c-09d1-42a6-93f4-69472d709861" providerId="ADAL" clId="{3D321CA5-6558-4F70-ABFA-1D9DD863DFAB}" dt="2023-02-05T18:00:36.193" v="723" actId="14100"/>
          <ac:spMkLst>
            <pc:docMk/>
            <pc:sldMk cId="4098743976" sldId="660"/>
            <ac:spMk id="24" creationId="{00000000-0000-0000-0000-000000000000}"/>
          </ac:spMkLst>
        </pc:spChg>
      </pc:sldChg>
      <pc:sldChg chg="addSp modSp add del mod">
        <pc:chgData name="Jenifer Prince Devaraj" userId="c3fb109c-09d1-42a6-93f4-69472d709861" providerId="ADAL" clId="{3D321CA5-6558-4F70-ABFA-1D9DD863DFAB}" dt="2023-02-08T22:26:58.805" v="1887" actId="47"/>
        <pc:sldMkLst>
          <pc:docMk/>
          <pc:sldMk cId="2997192327" sldId="661"/>
        </pc:sldMkLst>
        <pc:spChg chg="mod">
          <ac:chgData name="Jenifer Prince Devaraj" userId="c3fb109c-09d1-42a6-93f4-69472d709861" providerId="ADAL" clId="{3D321CA5-6558-4F70-ABFA-1D9DD863DFAB}" dt="2023-02-05T17:59:25.828" v="711" actId="113"/>
          <ac:spMkLst>
            <pc:docMk/>
            <pc:sldMk cId="2997192327" sldId="661"/>
            <ac:spMk id="2" creationId="{00000000-0000-0000-0000-000000000000}"/>
          </ac:spMkLst>
        </pc:spChg>
        <pc:spChg chg="add mod">
          <ac:chgData name="Jenifer Prince Devaraj" userId="c3fb109c-09d1-42a6-93f4-69472d709861" providerId="ADAL" clId="{3D321CA5-6558-4F70-ABFA-1D9DD863DFAB}" dt="2023-02-05T00:00:56.912" v="123"/>
          <ac:spMkLst>
            <pc:docMk/>
            <pc:sldMk cId="2997192327" sldId="661"/>
            <ac:spMk id="3" creationId="{8FA0FE08-F24C-79EB-7A61-EA3BC7D8863E}"/>
          </ac:spMkLst>
        </pc:spChg>
        <pc:spChg chg="mod">
          <ac:chgData name="Jenifer Prince Devaraj" userId="c3fb109c-09d1-42a6-93f4-69472d709861" providerId="ADAL" clId="{3D321CA5-6558-4F70-ABFA-1D9DD863DFAB}" dt="2023-02-05T17:59:00.641" v="707" actId="255"/>
          <ac:spMkLst>
            <pc:docMk/>
            <pc:sldMk cId="2997192327" sldId="661"/>
            <ac:spMk id="6" creationId="{00000000-0000-0000-0000-000000000000}"/>
          </ac:spMkLst>
        </pc:spChg>
        <pc:picChg chg="mod">
          <ac:chgData name="Jenifer Prince Devaraj" userId="c3fb109c-09d1-42a6-93f4-69472d709861" providerId="ADAL" clId="{3D321CA5-6558-4F70-ABFA-1D9DD863DFAB}" dt="2023-02-05T17:58:44.950" v="703" actId="1076"/>
          <ac:picMkLst>
            <pc:docMk/>
            <pc:sldMk cId="2997192327" sldId="661"/>
            <ac:picMk id="8" creationId="{00000000-0000-0000-0000-000000000000}"/>
          </ac:picMkLst>
        </pc:picChg>
      </pc:sldChg>
      <pc:sldChg chg="addSp modSp add del mod">
        <pc:chgData name="Jenifer Prince Devaraj" userId="c3fb109c-09d1-42a6-93f4-69472d709861" providerId="ADAL" clId="{3D321CA5-6558-4F70-ABFA-1D9DD863DFAB}" dt="2023-02-08T22:27:01.123" v="1889" actId="47"/>
        <pc:sldMkLst>
          <pc:docMk/>
          <pc:sldMk cId="1894566899" sldId="662"/>
        </pc:sldMkLst>
        <pc:spChg chg="mod">
          <ac:chgData name="Jenifer Prince Devaraj" userId="c3fb109c-09d1-42a6-93f4-69472d709861" providerId="ADAL" clId="{3D321CA5-6558-4F70-ABFA-1D9DD863DFAB}" dt="2023-02-05T18:01:33.292" v="731" actId="113"/>
          <ac:spMkLst>
            <pc:docMk/>
            <pc:sldMk cId="1894566899" sldId="662"/>
            <ac:spMk id="2" creationId="{00000000-0000-0000-0000-000000000000}"/>
          </ac:spMkLst>
        </pc:spChg>
        <pc:spChg chg="add mod">
          <ac:chgData name="Jenifer Prince Devaraj" userId="c3fb109c-09d1-42a6-93f4-69472d709861" providerId="ADAL" clId="{3D321CA5-6558-4F70-ABFA-1D9DD863DFAB}" dt="2023-02-05T00:01:00.044" v="125"/>
          <ac:spMkLst>
            <pc:docMk/>
            <pc:sldMk cId="1894566899" sldId="662"/>
            <ac:spMk id="3" creationId="{CB8B7789-0B90-D577-95DF-5E099F2E9321}"/>
          </ac:spMkLst>
        </pc:spChg>
        <pc:spChg chg="mod">
          <ac:chgData name="Jenifer Prince Devaraj" userId="c3fb109c-09d1-42a6-93f4-69472d709861" providerId="ADAL" clId="{3D321CA5-6558-4F70-ABFA-1D9DD863DFAB}" dt="2023-02-05T18:01:19.764" v="728" actId="1076"/>
          <ac:spMkLst>
            <pc:docMk/>
            <pc:sldMk cId="1894566899" sldId="662"/>
            <ac:spMk id="6" creationId="{00000000-0000-0000-0000-000000000000}"/>
          </ac:spMkLst>
        </pc:spChg>
        <pc:picChg chg="mod">
          <ac:chgData name="Jenifer Prince Devaraj" userId="c3fb109c-09d1-42a6-93f4-69472d709861" providerId="ADAL" clId="{3D321CA5-6558-4F70-ABFA-1D9DD863DFAB}" dt="2023-02-05T18:01:40.184" v="734" actId="14100"/>
          <ac:picMkLst>
            <pc:docMk/>
            <pc:sldMk cId="1894566899" sldId="662"/>
            <ac:picMk id="2050" creationId="{00000000-0000-0000-0000-000000000000}"/>
          </ac:picMkLst>
        </pc:picChg>
      </pc:sldChg>
      <pc:sldChg chg="addSp modSp add del mod">
        <pc:chgData name="Jenifer Prince Devaraj" userId="c3fb109c-09d1-42a6-93f4-69472d709861" providerId="ADAL" clId="{3D321CA5-6558-4F70-ABFA-1D9DD863DFAB}" dt="2023-02-08T22:27:03.418" v="1891" actId="47"/>
        <pc:sldMkLst>
          <pc:docMk/>
          <pc:sldMk cId="2257002079" sldId="663"/>
        </pc:sldMkLst>
        <pc:spChg chg="mod">
          <ac:chgData name="Jenifer Prince Devaraj" userId="c3fb109c-09d1-42a6-93f4-69472d709861" providerId="ADAL" clId="{3D321CA5-6558-4F70-ABFA-1D9DD863DFAB}" dt="2023-02-05T18:02:50.674" v="749" actId="113"/>
          <ac:spMkLst>
            <pc:docMk/>
            <pc:sldMk cId="2257002079" sldId="663"/>
            <ac:spMk id="2" creationId="{00000000-0000-0000-0000-000000000000}"/>
          </ac:spMkLst>
        </pc:spChg>
        <pc:spChg chg="add mod">
          <ac:chgData name="Jenifer Prince Devaraj" userId="c3fb109c-09d1-42a6-93f4-69472d709861" providerId="ADAL" clId="{3D321CA5-6558-4F70-ABFA-1D9DD863DFAB}" dt="2023-02-05T00:01:07.344" v="127"/>
          <ac:spMkLst>
            <pc:docMk/>
            <pc:sldMk cId="2257002079" sldId="663"/>
            <ac:spMk id="3" creationId="{A1C3B6C4-58EC-05C9-C319-15C529F18683}"/>
          </ac:spMkLst>
        </pc:spChg>
        <pc:spChg chg="mod">
          <ac:chgData name="Jenifer Prince Devaraj" userId="c3fb109c-09d1-42a6-93f4-69472d709861" providerId="ADAL" clId="{3D321CA5-6558-4F70-ABFA-1D9DD863DFAB}" dt="2023-02-05T18:03:17.319" v="755" actId="2711"/>
          <ac:spMkLst>
            <pc:docMk/>
            <pc:sldMk cId="2257002079" sldId="663"/>
            <ac:spMk id="6" creationId="{00000000-0000-0000-0000-000000000000}"/>
          </ac:spMkLst>
        </pc:spChg>
      </pc:sldChg>
      <pc:sldChg chg="addSp modSp add del mod">
        <pc:chgData name="Jenifer Prince Devaraj" userId="c3fb109c-09d1-42a6-93f4-69472d709861" providerId="ADAL" clId="{3D321CA5-6558-4F70-ABFA-1D9DD863DFAB}" dt="2023-02-08T22:27:01.893" v="1890" actId="47"/>
        <pc:sldMkLst>
          <pc:docMk/>
          <pc:sldMk cId="2625396335" sldId="664"/>
        </pc:sldMkLst>
        <pc:spChg chg="mod">
          <ac:chgData name="Jenifer Prince Devaraj" userId="c3fb109c-09d1-42a6-93f4-69472d709861" providerId="ADAL" clId="{3D321CA5-6558-4F70-ABFA-1D9DD863DFAB}" dt="2023-02-05T18:02:08.994" v="739" actId="113"/>
          <ac:spMkLst>
            <pc:docMk/>
            <pc:sldMk cId="2625396335" sldId="664"/>
            <ac:spMk id="2" creationId="{00000000-0000-0000-0000-000000000000}"/>
          </ac:spMkLst>
        </pc:spChg>
        <pc:spChg chg="add mod">
          <ac:chgData name="Jenifer Prince Devaraj" userId="c3fb109c-09d1-42a6-93f4-69472d709861" providerId="ADAL" clId="{3D321CA5-6558-4F70-ABFA-1D9DD863DFAB}" dt="2023-02-05T00:01:01.515" v="126"/>
          <ac:spMkLst>
            <pc:docMk/>
            <pc:sldMk cId="2625396335" sldId="664"/>
            <ac:spMk id="3" creationId="{F03C1194-784A-1CD9-5A52-F9031D4FF12A}"/>
          </ac:spMkLst>
        </pc:spChg>
        <pc:spChg chg="mod">
          <ac:chgData name="Jenifer Prince Devaraj" userId="c3fb109c-09d1-42a6-93f4-69472d709861" providerId="ADAL" clId="{3D321CA5-6558-4F70-ABFA-1D9DD863DFAB}" dt="2023-02-05T18:02:23.809" v="743" actId="1076"/>
          <ac:spMkLst>
            <pc:docMk/>
            <pc:sldMk cId="2625396335" sldId="664"/>
            <ac:spMk id="6" creationId="{00000000-0000-0000-0000-000000000000}"/>
          </ac:spMkLst>
        </pc:spChg>
      </pc:sldChg>
      <pc:sldChg chg="addSp modSp add del mod">
        <pc:chgData name="Jenifer Prince Devaraj" userId="c3fb109c-09d1-42a6-93f4-69472d709861" providerId="ADAL" clId="{3D321CA5-6558-4F70-ABFA-1D9DD863DFAB}" dt="2023-02-08T22:26:58.396" v="1886" actId="47"/>
        <pc:sldMkLst>
          <pc:docMk/>
          <pc:sldMk cId="1935934067" sldId="665"/>
        </pc:sldMkLst>
        <pc:spChg chg="mod">
          <ac:chgData name="Jenifer Prince Devaraj" userId="c3fb109c-09d1-42a6-93f4-69472d709861" providerId="ADAL" clId="{3D321CA5-6558-4F70-ABFA-1D9DD863DFAB}" dt="2023-02-05T17:58:03.958" v="695" actId="113"/>
          <ac:spMkLst>
            <pc:docMk/>
            <pc:sldMk cId="1935934067" sldId="665"/>
            <ac:spMk id="2" creationId="{00000000-0000-0000-0000-000000000000}"/>
          </ac:spMkLst>
        </pc:spChg>
        <pc:spChg chg="add mod">
          <ac:chgData name="Jenifer Prince Devaraj" userId="c3fb109c-09d1-42a6-93f4-69472d709861" providerId="ADAL" clId="{3D321CA5-6558-4F70-ABFA-1D9DD863DFAB}" dt="2023-02-05T00:00:55.438" v="122"/>
          <ac:spMkLst>
            <pc:docMk/>
            <pc:sldMk cId="1935934067" sldId="665"/>
            <ac:spMk id="6" creationId="{A4FC6834-B644-05EA-EC80-45171E3B45EF}"/>
          </ac:spMkLst>
        </pc:spChg>
        <pc:spChg chg="mod">
          <ac:chgData name="Jenifer Prince Devaraj" userId="c3fb109c-09d1-42a6-93f4-69472d709861" providerId="ADAL" clId="{3D321CA5-6558-4F70-ABFA-1D9DD863DFAB}" dt="2023-02-05T17:58:29.687" v="702" actId="2710"/>
          <ac:spMkLst>
            <pc:docMk/>
            <pc:sldMk cId="1935934067" sldId="665"/>
            <ac:spMk id="24" creationId="{00000000-0000-0000-0000-000000000000}"/>
          </ac:spMkLst>
        </pc:spChg>
      </pc:sldChg>
      <pc:sldChg chg="addSp modSp add del mod">
        <pc:chgData name="Jenifer Prince Devaraj" userId="c3fb109c-09d1-42a6-93f4-69472d709861" providerId="ADAL" clId="{3D321CA5-6558-4F70-ABFA-1D9DD863DFAB}" dt="2023-02-08T22:27:13.134" v="1894" actId="47"/>
        <pc:sldMkLst>
          <pc:docMk/>
          <pc:sldMk cId="2971471409" sldId="666"/>
        </pc:sldMkLst>
        <pc:spChg chg="mod">
          <ac:chgData name="Jenifer Prince Devaraj" userId="c3fb109c-09d1-42a6-93f4-69472d709861" providerId="ADAL" clId="{3D321CA5-6558-4F70-ABFA-1D9DD863DFAB}" dt="2023-02-05T18:06:12.523" v="793" actId="113"/>
          <ac:spMkLst>
            <pc:docMk/>
            <pc:sldMk cId="2971471409" sldId="666"/>
            <ac:spMk id="2" creationId="{00000000-0000-0000-0000-000000000000}"/>
          </ac:spMkLst>
        </pc:spChg>
        <pc:spChg chg="mod">
          <ac:chgData name="Jenifer Prince Devaraj" userId="c3fb109c-09d1-42a6-93f4-69472d709861" providerId="ADAL" clId="{3D321CA5-6558-4F70-ABFA-1D9DD863DFAB}" dt="2023-02-05T18:05:42.200" v="788" actId="255"/>
          <ac:spMkLst>
            <pc:docMk/>
            <pc:sldMk cId="2971471409" sldId="666"/>
            <ac:spMk id="3" creationId="{00000000-0000-0000-0000-000000000000}"/>
          </ac:spMkLst>
        </pc:spChg>
        <pc:spChg chg="add mod">
          <ac:chgData name="Jenifer Prince Devaraj" userId="c3fb109c-09d1-42a6-93f4-69472d709861" providerId="ADAL" clId="{3D321CA5-6558-4F70-ABFA-1D9DD863DFAB}" dt="2023-02-05T00:01:13.356" v="131"/>
          <ac:spMkLst>
            <pc:docMk/>
            <pc:sldMk cId="2971471409" sldId="666"/>
            <ac:spMk id="6" creationId="{8AC7D65B-8D87-9F92-13CD-501FFFF54558}"/>
          </ac:spMkLst>
        </pc:spChg>
        <pc:picChg chg="mod">
          <ac:chgData name="Jenifer Prince Devaraj" userId="c3fb109c-09d1-42a6-93f4-69472d709861" providerId="ADAL" clId="{3D321CA5-6558-4F70-ABFA-1D9DD863DFAB}" dt="2023-02-05T18:06:16.200" v="794" actId="1076"/>
          <ac:picMkLst>
            <pc:docMk/>
            <pc:sldMk cId="2971471409" sldId="666"/>
            <ac:picMk id="3074" creationId="{00000000-0000-0000-0000-000000000000}"/>
          </ac:picMkLst>
        </pc:picChg>
      </pc:sldChg>
      <pc:sldChg chg="addSp modSp add del mod">
        <pc:chgData name="Jenifer Prince Devaraj" userId="c3fb109c-09d1-42a6-93f4-69472d709861" providerId="ADAL" clId="{3D321CA5-6558-4F70-ABFA-1D9DD863DFAB}" dt="2023-02-08T22:27:12.669" v="1893" actId="47"/>
        <pc:sldMkLst>
          <pc:docMk/>
          <pc:sldMk cId="3955181918" sldId="667"/>
        </pc:sldMkLst>
        <pc:spChg chg="mod">
          <ac:chgData name="Jenifer Prince Devaraj" userId="c3fb109c-09d1-42a6-93f4-69472d709861" providerId="ADAL" clId="{3D321CA5-6558-4F70-ABFA-1D9DD863DFAB}" dt="2023-02-05T18:05:22.063" v="784" actId="113"/>
          <ac:spMkLst>
            <pc:docMk/>
            <pc:sldMk cId="3955181918" sldId="667"/>
            <ac:spMk id="2" creationId="{00000000-0000-0000-0000-000000000000}"/>
          </ac:spMkLst>
        </pc:spChg>
        <pc:spChg chg="mod">
          <ac:chgData name="Jenifer Prince Devaraj" userId="c3fb109c-09d1-42a6-93f4-69472d709861" providerId="ADAL" clId="{3D321CA5-6558-4F70-ABFA-1D9DD863DFAB}" dt="2023-02-05T18:04:51.015" v="780" actId="1076"/>
          <ac:spMkLst>
            <pc:docMk/>
            <pc:sldMk cId="3955181918" sldId="667"/>
            <ac:spMk id="3" creationId="{00000000-0000-0000-0000-000000000000}"/>
          </ac:spMkLst>
        </pc:spChg>
        <pc:spChg chg="add mod">
          <ac:chgData name="Jenifer Prince Devaraj" userId="c3fb109c-09d1-42a6-93f4-69472d709861" providerId="ADAL" clId="{3D321CA5-6558-4F70-ABFA-1D9DD863DFAB}" dt="2023-02-05T00:01:11.860" v="130"/>
          <ac:spMkLst>
            <pc:docMk/>
            <pc:sldMk cId="3955181918" sldId="667"/>
            <ac:spMk id="6" creationId="{F0E15A9E-2FBA-3E9A-572C-3F84FC0A19C7}"/>
          </ac:spMkLst>
        </pc:spChg>
        <pc:picChg chg="mod">
          <ac:chgData name="Jenifer Prince Devaraj" userId="c3fb109c-09d1-42a6-93f4-69472d709861" providerId="ADAL" clId="{3D321CA5-6558-4F70-ABFA-1D9DD863DFAB}" dt="2023-02-05T18:05:25.357" v="785" actId="1076"/>
          <ac:picMkLst>
            <pc:docMk/>
            <pc:sldMk cId="3955181918" sldId="667"/>
            <ac:picMk id="6146" creationId="{00000000-0000-0000-0000-000000000000}"/>
          </ac:picMkLst>
        </pc:picChg>
      </pc:sldChg>
      <pc:sldChg chg="addSp modSp add del mod">
        <pc:chgData name="Jenifer Prince Devaraj" userId="c3fb109c-09d1-42a6-93f4-69472d709861" providerId="ADAL" clId="{3D321CA5-6558-4F70-ABFA-1D9DD863DFAB}" dt="2023-02-08T22:27:20.587" v="1895" actId="47"/>
        <pc:sldMkLst>
          <pc:docMk/>
          <pc:sldMk cId="1841080869" sldId="668"/>
        </pc:sldMkLst>
        <pc:spChg chg="mod">
          <ac:chgData name="Jenifer Prince Devaraj" userId="c3fb109c-09d1-42a6-93f4-69472d709861" providerId="ADAL" clId="{3D321CA5-6558-4F70-ABFA-1D9DD863DFAB}" dt="2023-02-04T23:57:05.318" v="45" actId="27636"/>
          <ac:spMkLst>
            <pc:docMk/>
            <pc:sldMk cId="1841080869" sldId="668"/>
            <ac:spMk id="2" creationId="{00000000-0000-0000-0000-000000000000}"/>
          </ac:spMkLst>
        </pc:spChg>
        <pc:spChg chg="add mod">
          <ac:chgData name="Jenifer Prince Devaraj" userId="c3fb109c-09d1-42a6-93f4-69472d709861" providerId="ADAL" clId="{3D321CA5-6558-4F70-ABFA-1D9DD863DFAB}" dt="2023-02-05T00:01:23.124" v="134"/>
          <ac:spMkLst>
            <pc:docMk/>
            <pc:sldMk cId="1841080869" sldId="668"/>
            <ac:spMk id="3" creationId="{413E0933-35E0-27B8-FF25-25EA75C5784F}"/>
          </ac:spMkLst>
        </pc:spChg>
        <pc:spChg chg="mod">
          <ac:chgData name="Jenifer Prince Devaraj" userId="c3fb109c-09d1-42a6-93f4-69472d709861" providerId="ADAL" clId="{3D321CA5-6558-4F70-ABFA-1D9DD863DFAB}" dt="2023-02-05T18:07:47.617" v="816" actId="255"/>
          <ac:spMkLst>
            <pc:docMk/>
            <pc:sldMk cId="1841080869" sldId="668"/>
            <ac:spMk id="24" creationId="{00000000-0000-0000-0000-000000000000}"/>
          </ac:spMkLst>
        </pc:spChg>
        <pc:picChg chg="mod">
          <ac:chgData name="Jenifer Prince Devaraj" userId="c3fb109c-09d1-42a6-93f4-69472d709861" providerId="ADAL" clId="{3D321CA5-6558-4F70-ABFA-1D9DD863DFAB}" dt="2023-02-05T18:07:27.900" v="813" actId="1076"/>
          <ac:picMkLst>
            <pc:docMk/>
            <pc:sldMk cId="1841080869" sldId="668"/>
            <ac:picMk id="7172" creationId="{00000000-0000-0000-0000-000000000000}"/>
          </ac:picMkLst>
        </pc:picChg>
      </pc:sldChg>
      <pc:sldChg chg="addSp modSp add del mod">
        <pc:chgData name="Jenifer Prince Devaraj" userId="c3fb109c-09d1-42a6-93f4-69472d709861" providerId="ADAL" clId="{3D321CA5-6558-4F70-ABFA-1D9DD863DFAB}" dt="2023-02-08T22:27:21.384" v="1896" actId="47"/>
        <pc:sldMkLst>
          <pc:docMk/>
          <pc:sldMk cId="426795679" sldId="669"/>
        </pc:sldMkLst>
        <pc:spChg chg="mod">
          <ac:chgData name="Jenifer Prince Devaraj" userId="c3fb109c-09d1-42a6-93f4-69472d709861" providerId="ADAL" clId="{3D321CA5-6558-4F70-ABFA-1D9DD863DFAB}" dt="2023-02-05T18:08:19.309" v="819" actId="113"/>
          <ac:spMkLst>
            <pc:docMk/>
            <pc:sldMk cId="426795679" sldId="669"/>
            <ac:spMk id="2" creationId="{00000000-0000-0000-0000-000000000000}"/>
          </ac:spMkLst>
        </pc:spChg>
        <pc:spChg chg="add mod">
          <ac:chgData name="Jenifer Prince Devaraj" userId="c3fb109c-09d1-42a6-93f4-69472d709861" providerId="ADAL" clId="{3D321CA5-6558-4F70-ABFA-1D9DD863DFAB}" dt="2023-02-05T00:01:24.877" v="135"/>
          <ac:spMkLst>
            <pc:docMk/>
            <pc:sldMk cId="426795679" sldId="669"/>
            <ac:spMk id="6" creationId="{4E8A783D-D0CC-567A-48B0-6D86AFA0AC8E}"/>
          </ac:spMkLst>
        </pc:spChg>
        <pc:spChg chg="mod">
          <ac:chgData name="Jenifer Prince Devaraj" userId="c3fb109c-09d1-42a6-93f4-69472d709861" providerId="ADAL" clId="{3D321CA5-6558-4F70-ABFA-1D9DD863DFAB}" dt="2023-02-05T18:08:35.668" v="822" actId="255"/>
          <ac:spMkLst>
            <pc:docMk/>
            <pc:sldMk cId="426795679" sldId="669"/>
            <ac:spMk id="24" creationId="{00000000-0000-0000-0000-000000000000}"/>
          </ac:spMkLst>
        </pc:spChg>
        <pc:picChg chg="mod">
          <ac:chgData name="Jenifer Prince Devaraj" userId="c3fb109c-09d1-42a6-93f4-69472d709861" providerId="ADAL" clId="{3D321CA5-6558-4F70-ABFA-1D9DD863DFAB}" dt="2023-02-05T18:08:41.445" v="825" actId="1076"/>
          <ac:picMkLst>
            <pc:docMk/>
            <pc:sldMk cId="426795679" sldId="669"/>
            <ac:picMk id="3" creationId="{00000000-0000-0000-0000-000000000000}"/>
          </ac:picMkLst>
        </pc:picChg>
      </pc:sldChg>
      <pc:sldChg chg="addSp modSp add mod">
        <pc:chgData name="Jenifer Prince Devaraj" userId="c3fb109c-09d1-42a6-93f4-69472d709861" providerId="ADAL" clId="{3D321CA5-6558-4F70-ABFA-1D9DD863DFAB}" dt="2023-02-05T18:37:09.255" v="983" actId="1076"/>
        <pc:sldMkLst>
          <pc:docMk/>
          <pc:sldMk cId="3759313193" sldId="670"/>
        </pc:sldMkLst>
        <pc:spChg chg="mod">
          <ac:chgData name="Jenifer Prince Devaraj" userId="c3fb109c-09d1-42a6-93f4-69472d709861" providerId="ADAL" clId="{3D321CA5-6558-4F70-ABFA-1D9DD863DFAB}" dt="2023-02-05T18:10:15.807" v="842" actId="1076"/>
          <ac:spMkLst>
            <pc:docMk/>
            <pc:sldMk cId="3759313193" sldId="670"/>
            <ac:spMk id="2" creationId="{00000000-0000-0000-0000-000000000000}"/>
          </ac:spMkLst>
        </pc:spChg>
        <pc:spChg chg="add mod">
          <ac:chgData name="Jenifer Prince Devaraj" userId="c3fb109c-09d1-42a6-93f4-69472d709861" providerId="ADAL" clId="{3D321CA5-6558-4F70-ABFA-1D9DD863DFAB}" dt="2023-02-05T00:01:28.103" v="137"/>
          <ac:spMkLst>
            <pc:docMk/>
            <pc:sldMk cId="3759313193" sldId="670"/>
            <ac:spMk id="3" creationId="{EE31CCFD-799B-C450-A06C-A501B7C41947}"/>
          </ac:spMkLst>
        </pc:spChg>
        <pc:spChg chg="mod">
          <ac:chgData name="Jenifer Prince Devaraj" userId="c3fb109c-09d1-42a6-93f4-69472d709861" providerId="ADAL" clId="{3D321CA5-6558-4F70-ABFA-1D9DD863DFAB}" dt="2023-02-05T18:37:09.255" v="983" actId="1076"/>
          <ac:spMkLst>
            <pc:docMk/>
            <pc:sldMk cId="3759313193" sldId="670"/>
            <ac:spMk id="24" creationId="{00000000-0000-0000-0000-000000000000}"/>
          </ac:spMkLst>
        </pc:spChg>
      </pc:sldChg>
      <pc:sldChg chg="addSp modSp add mod">
        <pc:chgData name="Jenifer Prince Devaraj" userId="c3fb109c-09d1-42a6-93f4-69472d709861" providerId="ADAL" clId="{3D321CA5-6558-4F70-ABFA-1D9DD863DFAB}" dt="2023-02-08T22:28:51.087" v="1910" actId="255"/>
        <pc:sldMkLst>
          <pc:docMk/>
          <pc:sldMk cId="3105393504" sldId="671"/>
        </pc:sldMkLst>
        <pc:spChg chg="mod">
          <ac:chgData name="Jenifer Prince Devaraj" userId="c3fb109c-09d1-42a6-93f4-69472d709861" providerId="ADAL" clId="{3D321CA5-6558-4F70-ABFA-1D9DD863DFAB}" dt="2023-02-05T18:09:22.243" v="830" actId="1076"/>
          <ac:spMkLst>
            <pc:docMk/>
            <pc:sldMk cId="3105393504" sldId="671"/>
            <ac:spMk id="2" creationId="{00000000-0000-0000-0000-000000000000}"/>
          </ac:spMkLst>
        </pc:spChg>
        <pc:spChg chg="add mod">
          <ac:chgData name="Jenifer Prince Devaraj" userId="c3fb109c-09d1-42a6-93f4-69472d709861" providerId="ADAL" clId="{3D321CA5-6558-4F70-ABFA-1D9DD863DFAB}" dt="2023-02-05T00:01:26.498" v="136"/>
          <ac:spMkLst>
            <pc:docMk/>
            <pc:sldMk cId="3105393504" sldId="671"/>
            <ac:spMk id="3" creationId="{B85783C8-09C1-7468-F5E0-90C3558F2E46}"/>
          </ac:spMkLst>
        </pc:spChg>
        <pc:spChg chg="mod">
          <ac:chgData name="Jenifer Prince Devaraj" userId="c3fb109c-09d1-42a6-93f4-69472d709861" providerId="ADAL" clId="{3D321CA5-6558-4F70-ABFA-1D9DD863DFAB}" dt="2023-02-08T22:28:51.087" v="1910" actId="255"/>
          <ac:spMkLst>
            <pc:docMk/>
            <pc:sldMk cId="3105393504" sldId="671"/>
            <ac:spMk id="24" creationId="{00000000-0000-0000-0000-000000000000}"/>
          </ac:spMkLst>
        </pc:spChg>
      </pc:sldChg>
      <pc:sldChg chg="addSp delSp modSp mod">
        <pc:chgData name="Jenifer Prince Devaraj" userId="c3fb109c-09d1-42a6-93f4-69472d709861" providerId="ADAL" clId="{3D321CA5-6558-4F70-ABFA-1D9DD863DFAB}" dt="2023-02-08T22:52:57.511" v="2108" actId="20577"/>
        <pc:sldMkLst>
          <pc:docMk/>
          <pc:sldMk cId="3119007398" sldId="719"/>
        </pc:sldMkLst>
        <pc:spChg chg="del">
          <ac:chgData name="Jenifer Prince Devaraj" userId="c3fb109c-09d1-42a6-93f4-69472d709861" providerId="ADAL" clId="{3D321CA5-6558-4F70-ABFA-1D9DD863DFAB}" dt="2023-02-03T16:49:35.396" v="2" actId="478"/>
          <ac:spMkLst>
            <pc:docMk/>
            <pc:sldMk cId="3119007398" sldId="719"/>
            <ac:spMk id="3" creationId="{AA205271-8453-0C56-CE04-6289558BCEE4}"/>
          </ac:spMkLst>
        </pc:spChg>
        <pc:spChg chg="add del mod">
          <ac:chgData name="Jenifer Prince Devaraj" userId="c3fb109c-09d1-42a6-93f4-69472d709861" providerId="ADAL" clId="{3D321CA5-6558-4F70-ABFA-1D9DD863DFAB}" dt="2023-02-03T16:49:32.485" v="1"/>
          <ac:spMkLst>
            <pc:docMk/>
            <pc:sldMk cId="3119007398" sldId="719"/>
            <ac:spMk id="4" creationId="{184A619B-44E2-4FC2-57A0-0423BB49FF76}"/>
          </ac:spMkLst>
        </pc:spChg>
        <pc:spChg chg="add mod">
          <ac:chgData name="Jenifer Prince Devaraj" userId="c3fb109c-09d1-42a6-93f4-69472d709861" providerId="ADAL" clId="{3D321CA5-6558-4F70-ABFA-1D9DD863DFAB}" dt="2023-02-08T22:52:57.511" v="2108" actId="20577"/>
          <ac:spMkLst>
            <pc:docMk/>
            <pc:sldMk cId="3119007398" sldId="719"/>
            <ac:spMk id="5" creationId="{BD78D876-541D-6E52-A364-F2210992F446}"/>
          </ac:spMkLst>
        </pc:spChg>
      </pc:sldChg>
      <pc:sldChg chg="modSp add del mod">
        <pc:chgData name="Jenifer Prince Devaraj" userId="c3fb109c-09d1-42a6-93f4-69472d709861" providerId="ADAL" clId="{3D321CA5-6558-4F70-ABFA-1D9DD863DFAB}" dt="2023-02-08T20:05:33.412" v="1210" actId="47"/>
        <pc:sldMkLst>
          <pc:docMk/>
          <pc:sldMk cId="3431032321" sldId="720"/>
        </pc:sldMkLst>
        <pc:spChg chg="mod">
          <ac:chgData name="Jenifer Prince Devaraj" userId="c3fb109c-09d1-42a6-93f4-69472d709861" providerId="ADAL" clId="{3D321CA5-6558-4F70-ABFA-1D9DD863DFAB}" dt="2023-02-08T20:04:18.054" v="1189" actId="21"/>
          <ac:spMkLst>
            <pc:docMk/>
            <pc:sldMk cId="3431032321" sldId="720"/>
            <ac:spMk id="24" creationId="{00000000-0000-0000-0000-000000000000}"/>
          </ac:spMkLst>
        </pc:spChg>
      </pc:sldChg>
      <pc:sldChg chg="addSp modSp add mod">
        <pc:chgData name="Jenifer Prince Devaraj" userId="c3fb109c-09d1-42a6-93f4-69472d709861" providerId="ADAL" clId="{3D321CA5-6558-4F70-ABFA-1D9DD863DFAB}" dt="2023-02-08T20:32:42.734" v="1401" actId="20577"/>
        <pc:sldMkLst>
          <pc:docMk/>
          <pc:sldMk cId="4144087648" sldId="721"/>
        </pc:sldMkLst>
        <pc:spChg chg="mod">
          <ac:chgData name="Jenifer Prince Devaraj" userId="c3fb109c-09d1-42a6-93f4-69472d709861" providerId="ADAL" clId="{3D321CA5-6558-4F70-ABFA-1D9DD863DFAB}" dt="2023-02-08T20:32:42.734" v="1401" actId="20577"/>
          <ac:spMkLst>
            <pc:docMk/>
            <pc:sldMk cId="4144087648" sldId="721"/>
            <ac:spMk id="2" creationId="{00000000-0000-0000-0000-000000000000}"/>
          </ac:spMkLst>
        </pc:spChg>
        <pc:spChg chg="mod">
          <ac:chgData name="Jenifer Prince Devaraj" userId="c3fb109c-09d1-42a6-93f4-69472d709861" providerId="ADAL" clId="{3D321CA5-6558-4F70-ABFA-1D9DD863DFAB}" dt="2023-02-08T20:31:55.038" v="1384" actId="1076"/>
          <ac:spMkLst>
            <pc:docMk/>
            <pc:sldMk cId="4144087648" sldId="721"/>
            <ac:spMk id="3" creationId="{8148C6A3-1E6D-10C6-B0ED-768D03F485C1}"/>
          </ac:spMkLst>
        </pc:spChg>
        <pc:spChg chg="mod">
          <ac:chgData name="Jenifer Prince Devaraj" userId="c3fb109c-09d1-42a6-93f4-69472d709861" providerId="ADAL" clId="{3D321CA5-6558-4F70-ABFA-1D9DD863DFAB}" dt="2023-02-08T20:31:43.438" v="1381" actId="1076"/>
          <ac:spMkLst>
            <pc:docMk/>
            <pc:sldMk cId="4144087648" sldId="721"/>
            <ac:spMk id="24" creationId="{00000000-0000-0000-0000-000000000000}"/>
          </ac:spMkLst>
        </pc:spChg>
        <pc:picChg chg="add mod">
          <ac:chgData name="Jenifer Prince Devaraj" userId="c3fb109c-09d1-42a6-93f4-69472d709861" providerId="ADAL" clId="{3D321CA5-6558-4F70-ABFA-1D9DD863DFAB}" dt="2023-02-08T20:32:24.692" v="1393" actId="1076"/>
          <ac:picMkLst>
            <pc:docMk/>
            <pc:sldMk cId="4144087648" sldId="721"/>
            <ac:picMk id="6" creationId="{C7CFDDA7-789B-0ADE-A68F-F97E7AA6FB8E}"/>
          </ac:picMkLst>
        </pc:picChg>
      </pc:sldChg>
      <pc:sldChg chg="addSp modSp add mod">
        <pc:chgData name="Jenifer Prince Devaraj" userId="c3fb109c-09d1-42a6-93f4-69472d709861" providerId="ADAL" clId="{3D321CA5-6558-4F70-ABFA-1D9DD863DFAB}" dt="2023-02-08T22:20:21.040" v="1833" actId="20577"/>
        <pc:sldMkLst>
          <pc:docMk/>
          <pc:sldMk cId="2120602379" sldId="722"/>
        </pc:sldMkLst>
        <pc:spChg chg="mod">
          <ac:chgData name="Jenifer Prince Devaraj" userId="c3fb109c-09d1-42a6-93f4-69472d709861" providerId="ADAL" clId="{3D321CA5-6558-4F70-ABFA-1D9DD863DFAB}" dt="2023-02-08T22:20:21.040" v="1833" actId="20577"/>
          <ac:spMkLst>
            <pc:docMk/>
            <pc:sldMk cId="2120602379" sldId="722"/>
            <ac:spMk id="24" creationId="{00000000-0000-0000-0000-000000000000}"/>
          </ac:spMkLst>
        </pc:spChg>
        <pc:picChg chg="add mod">
          <ac:chgData name="Jenifer Prince Devaraj" userId="c3fb109c-09d1-42a6-93f4-69472d709861" providerId="ADAL" clId="{3D321CA5-6558-4F70-ABFA-1D9DD863DFAB}" dt="2023-02-08T22:16:42.240" v="1800" actId="1076"/>
          <ac:picMkLst>
            <pc:docMk/>
            <pc:sldMk cId="2120602379" sldId="722"/>
            <ac:picMk id="5" creationId="{B6B2A943-F57E-6900-52B2-55AEAE84A4D5}"/>
          </ac:picMkLst>
        </pc:picChg>
      </pc:sldChg>
      <pc:sldChg chg="modSp add del mod">
        <pc:chgData name="Jenifer Prince Devaraj" userId="c3fb109c-09d1-42a6-93f4-69472d709861" providerId="ADAL" clId="{3D321CA5-6558-4F70-ABFA-1D9DD863DFAB}" dt="2023-02-08T22:22:20.612" v="1836" actId="47"/>
        <pc:sldMkLst>
          <pc:docMk/>
          <pc:sldMk cId="774824408" sldId="723"/>
        </pc:sldMkLst>
        <pc:spChg chg="mod">
          <ac:chgData name="Jenifer Prince Devaraj" userId="c3fb109c-09d1-42a6-93f4-69472d709861" providerId="ADAL" clId="{3D321CA5-6558-4F70-ABFA-1D9DD863DFAB}" dt="2023-02-05T17:46:02.158" v="558" actId="20577"/>
          <ac:spMkLst>
            <pc:docMk/>
            <pc:sldMk cId="774824408" sldId="723"/>
            <ac:spMk id="24" creationId="{00000000-0000-0000-0000-000000000000}"/>
          </ac:spMkLst>
        </pc:spChg>
      </pc:sldChg>
      <pc:sldChg chg="modSp add del mod">
        <pc:chgData name="Jenifer Prince Devaraj" userId="c3fb109c-09d1-42a6-93f4-69472d709861" providerId="ADAL" clId="{3D321CA5-6558-4F70-ABFA-1D9DD863DFAB}" dt="2023-02-08T22:25:51.039" v="1882" actId="47"/>
        <pc:sldMkLst>
          <pc:docMk/>
          <pc:sldMk cId="916416869" sldId="724"/>
        </pc:sldMkLst>
        <pc:spChg chg="mod">
          <ac:chgData name="Jenifer Prince Devaraj" userId="c3fb109c-09d1-42a6-93f4-69472d709861" providerId="ADAL" clId="{3D321CA5-6558-4F70-ABFA-1D9DD863DFAB}" dt="2023-02-05T17:52:07.201" v="620" actId="1076"/>
          <ac:spMkLst>
            <pc:docMk/>
            <pc:sldMk cId="916416869" sldId="724"/>
            <ac:spMk id="24" creationId="{00000000-0000-0000-0000-000000000000}"/>
          </ac:spMkLst>
        </pc:spChg>
      </pc:sldChg>
      <pc:sldChg chg="modSp add del mod">
        <pc:chgData name="Jenifer Prince Devaraj" userId="c3fb109c-09d1-42a6-93f4-69472d709861" providerId="ADAL" clId="{3D321CA5-6558-4F70-ABFA-1D9DD863DFAB}" dt="2023-02-08T22:27:04.219" v="1892" actId="47"/>
        <pc:sldMkLst>
          <pc:docMk/>
          <pc:sldMk cId="3830671612" sldId="725"/>
        </pc:sldMkLst>
        <pc:spChg chg="mod">
          <ac:chgData name="Jenifer Prince Devaraj" userId="c3fb109c-09d1-42a6-93f4-69472d709861" providerId="ADAL" clId="{3D321CA5-6558-4F70-ABFA-1D9DD863DFAB}" dt="2023-02-05T18:03:39.400" v="760" actId="2710"/>
          <ac:spMkLst>
            <pc:docMk/>
            <pc:sldMk cId="3830671612" sldId="725"/>
            <ac:spMk id="6" creationId="{00000000-0000-0000-0000-000000000000}"/>
          </ac:spMkLst>
        </pc:spChg>
      </pc:sldChg>
      <pc:sldChg chg="modSp mod">
        <pc:chgData name="Jenifer Prince Devaraj" userId="c3fb109c-09d1-42a6-93f4-69472d709861" providerId="ADAL" clId="{3D321CA5-6558-4F70-ABFA-1D9DD863DFAB}" dt="2023-02-09T08:50:39.126" v="2128" actId="113"/>
        <pc:sldMkLst>
          <pc:docMk/>
          <pc:sldMk cId="1886451216" sldId="726"/>
        </pc:sldMkLst>
        <pc:spChg chg="mod">
          <ac:chgData name="Jenifer Prince Devaraj" userId="c3fb109c-09d1-42a6-93f4-69472d709861" providerId="ADAL" clId="{3D321CA5-6558-4F70-ABFA-1D9DD863DFAB}" dt="2023-02-09T08:50:39.126" v="2128" actId="113"/>
          <ac:spMkLst>
            <pc:docMk/>
            <pc:sldMk cId="1886451216" sldId="726"/>
            <ac:spMk id="7" creationId="{6E81CB44-C43A-9A87-6B82-0AFA3F8C255C}"/>
          </ac:spMkLst>
        </pc:spChg>
      </pc:sldChg>
      <pc:sldChg chg="delSp modSp add mod">
        <pc:chgData name="Jenifer Prince Devaraj" userId="c3fb109c-09d1-42a6-93f4-69472d709861" providerId="ADAL" clId="{3D321CA5-6558-4F70-ABFA-1D9DD863DFAB}" dt="2023-02-08T22:54:50.771" v="2115" actId="1076"/>
        <pc:sldMkLst>
          <pc:docMk/>
          <pc:sldMk cId="2147189103" sldId="727"/>
        </pc:sldMkLst>
        <pc:spChg chg="del">
          <ac:chgData name="Jenifer Prince Devaraj" userId="c3fb109c-09d1-42a6-93f4-69472d709861" providerId="ADAL" clId="{3D321CA5-6558-4F70-ABFA-1D9DD863DFAB}" dt="2023-02-08T19:46:48.423" v="1047" actId="478"/>
          <ac:spMkLst>
            <pc:docMk/>
            <pc:sldMk cId="2147189103" sldId="727"/>
            <ac:spMk id="9" creationId="{FF8214AD-8908-DB82-CD91-BD97B833F7CD}"/>
          </ac:spMkLst>
        </pc:spChg>
        <pc:spChg chg="mod">
          <ac:chgData name="Jenifer Prince Devaraj" userId="c3fb109c-09d1-42a6-93f4-69472d709861" providerId="ADAL" clId="{3D321CA5-6558-4F70-ABFA-1D9DD863DFAB}" dt="2023-02-08T22:54:50.771" v="2115" actId="1076"/>
          <ac:spMkLst>
            <pc:docMk/>
            <pc:sldMk cId="2147189103" sldId="727"/>
            <ac:spMk id="24" creationId="{00000000-0000-0000-0000-000000000000}"/>
          </ac:spMkLst>
        </pc:spChg>
      </pc:sldChg>
      <pc:sldChg chg="new del">
        <pc:chgData name="Jenifer Prince Devaraj" userId="c3fb109c-09d1-42a6-93f4-69472d709861" providerId="ADAL" clId="{3D321CA5-6558-4F70-ABFA-1D9DD863DFAB}" dt="2023-02-08T19:46:15.976" v="1040" actId="680"/>
        <pc:sldMkLst>
          <pc:docMk/>
          <pc:sldMk cId="2401779237" sldId="727"/>
        </pc:sldMkLst>
      </pc:sldChg>
      <pc:sldChg chg="add del">
        <pc:chgData name="Jenifer Prince Devaraj" userId="c3fb109c-09d1-42a6-93f4-69472d709861" providerId="ADAL" clId="{3D321CA5-6558-4F70-ABFA-1D9DD863DFAB}" dt="2023-02-08T22:55:04.428" v="2116" actId="47"/>
        <pc:sldMkLst>
          <pc:docMk/>
          <pc:sldMk cId="2933858219" sldId="728"/>
        </pc:sldMkLst>
      </pc:sldChg>
      <pc:sldChg chg="modSp add mod">
        <pc:chgData name="Jenifer Prince Devaraj" userId="c3fb109c-09d1-42a6-93f4-69472d709861" providerId="ADAL" clId="{3D321CA5-6558-4F70-ABFA-1D9DD863DFAB}" dt="2023-02-08T22:23:14.318" v="1864" actId="20577"/>
        <pc:sldMkLst>
          <pc:docMk/>
          <pc:sldMk cId="1083627039" sldId="729"/>
        </pc:sldMkLst>
        <pc:spChg chg="mod">
          <ac:chgData name="Jenifer Prince Devaraj" userId="c3fb109c-09d1-42a6-93f4-69472d709861" providerId="ADAL" clId="{3D321CA5-6558-4F70-ABFA-1D9DD863DFAB}" dt="2023-02-08T22:23:14.318" v="1864" actId="20577"/>
          <ac:spMkLst>
            <pc:docMk/>
            <pc:sldMk cId="1083627039" sldId="729"/>
            <ac:spMk id="2" creationId="{00000000-0000-0000-0000-000000000000}"/>
          </ac:spMkLst>
        </pc:spChg>
        <pc:spChg chg="mod">
          <ac:chgData name="Jenifer Prince Devaraj" userId="c3fb109c-09d1-42a6-93f4-69472d709861" providerId="ADAL" clId="{3D321CA5-6558-4F70-ABFA-1D9DD863DFAB}" dt="2023-02-08T21:52:57.836" v="1687" actId="255"/>
          <ac:spMkLst>
            <pc:docMk/>
            <pc:sldMk cId="1083627039" sldId="729"/>
            <ac:spMk id="24" creationId="{00000000-0000-0000-0000-000000000000}"/>
          </ac:spMkLst>
        </pc:spChg>
      </pc:sldChg>
      <pc:sldChg chg="modSp add mod">
        <pc:chgData name="Jenifer Prince Devaraj" userId="c3fb109c-09d1-42a6-93f4-69472d709861" providerId="ADAL" clId="{3D321CA5-6558-4F70-ABFA-1D9DD863DFAB}" dt="2023-02-08T21:54:23.769" v="1752" actId="12"/>
        <pc:sldMkLst>
          <pc:docMk/>
          <pc:sldMk cId="4218587974" sldId="730"/>
        </pc:sldMkLst>
        <pc:spChg chg="mod">
          <ac:chgData name="Jenifer Prince Devaraj" userId="c3fb109c-09d1-42a6-93f4-69472d709861" providerId="ADAL" clId="{3D321CA5-6558-4F70-ABFA-1D9DD863DFAB}" dt="2023-02-08T21:54:23.769" v="1752" actId="12"/>
          <ac:spMkLst>
            <pc:docMk/>
            <pc:sldMk cId="4218587974" sldId="730"/>
            <ac:spMk id="24" creationId="{00000000-0000-0000-0000-000000000000}"/>
          </ac:spMkLst>
        </pc:spChg>
      </pc:sldChg>
      <pc:sldChg chg="addSp delSp modSp add mod">
        <pc:chgData name="Jenifer Prince Devaraj" userId="c3fb109c-09d1-42a6-93f4-69472d709861" providerId="ADAL" clId="{3D321CA5-6558-4F70-ABFA-1D9DD863DFAB}" dt="2023-02-08T22:50:56.553" v="2079" actId="20577"/>
        <pc:sldMkLst>
          <pc:docMk/>
          <pc:sldMk cId="490763222" sldId="731"/>
        </pc:sldMkLst>
        <pc:spChg chg="del mod">
          <ac:chgData name="Jenifer Prince Devaraj" userId="c3fb109c-09d1-42a6-93f4-69472d709861" providerId="ADAL" clId="{3D321CA5-6558-4F70-ABFA-1D9DD863DFAB}" dt="2023-02-08T22:32:58.759" v="1915" actId="478"/>
          <ac:spMkLst>
            <pc:docMk/>
            <pc:sldMk cId="490763222" sldId="731"/>
            <ac:spMk id="2" creationId="{00000000-0000-0000-0000-000000000000}"/>
          </ac:spMkLst>
        </pc:spChg>
        <pc:spChg chg="del mod">
          <ac:chgData name="Jenifer Prince Devaraj" userId="c3fb109c-09d1-42a6-93f4-69472d709861" providerId="ADAL" clId="{3D321CA5-6558-4F70-ABFA-1D9DD863DFAB}" dt="2023-02-08T22:41:27.977" v="2005" actId="478"/>
          <ac:spMkLst>
            <pc:docMk/>
            <pc:sldMk cId="490763222" sldId="731"/>
            <ac:spMk id="4" creationId="{0E08EE7A-58AE-FA63-7646-B801A82634B7}"/>
          </ac:spMkLst>
        </pc:spChg>
        <pc:spChg chg="add del mod">
          <ac:chgData name="Jenifer Prince Devaraj" userId="c3fb109c-09d1-42a6-93f4-69472d709861" providerId="ADAL" clId="{3D321CA5-6558-4F70-ABFA-1D9DD863DFAB}" dt="2023-02-08T22:32:53.117" v="1913" actId="478"/>
          <ac:spMkLst>
            <pc:docMk/>
            <pc:sldMk cId="490763222" sldId="731"/>
            <ac:spMk id="6" creationId="{FF89776C-6021-7818-F9A4-BB8B624753B2}"/>
          </ac:spMkLst>
        </pc:spChg>
        <pc:spChg chg="add del mod">
          <ac:chgData name="Jenifer Prince Devaraj" userId="c3fb109c-09d1-42a6-93f4-69472d709861" providerId="ADAL" clId="{3D321CA5-6558-4F70-ABFA-1D9DD863DFAB}" dt="2023-02-08T22:33:01.266" v="1916" actId="478"/>
          <ac:spMkLst>
            <pc:docMk/>
            <pc:sldMk cId="490763222" sldId="731"/>
            <ac:spMk id="8" creationId="{7D6CA860-B3B8-300F-BFAD-4F2794B6901E}"/>
          </ac:spMkLst>
        </pc:spChg>
        <pc:spChg chg="add mod">
          <ac:chgData name="Jenifer Prince Devaraj" userId="c3fb109c-09d1-42a6-93f4-69472d709861" providerId="ADAL" clId="{3D321CA5-6558-4F70-ABFA-1D9DD863DFAB}" dt="2023-02-08T22:41:16.413" v="2001" actId="1076"/>
          <ac:spMkLst>
            <pc:docMk/>
            <pc:sldMk cId="490763222" sldId="731"/>
            <ac:spMk id="15" creationId="{9B40B478-FE52-1577-4098-99699C7DB3B6}"/>
          </ac:spMkLst>
        </pc:spChg>
        <pc:spChg chg="add mod">
          <ac:chgData name="Jenifer Prince Devaraj" userId="c3fb109c-09d1-42a6-93f4-69472d709861" providerId="ADAL" clId="{3D321CA5-6558-4F70-ABFA-1D9DD863DFAB}" dt="2023-02-08T22:42:37.792" v="2022" actId="1076"/>
          <ac:spMkLst>
            <pc:docMk/>
            <pc:sldMk cId="490763222" sldId="731"/>
            <ac:spMk id="16" creationId="{662804B3-A084-E616-47E0-1CF0F2B9375C}"/>
          </ac:spMkLst>
        </pc:spChg>
        <pc:spChg chg="add mod">
          <ac:chgData name="Jenifer Prince Devaraj" userId="c3fb109c-09d1-42a6-93f4-69472d709861" providerId="ADAL" clId="{3D321CA5-6558-4F70-ABFA-1D9DD863DFAB}" dt="2023-02-08T22:42:49.030" v="2026" actId="1076"/>
          <ac:spMkLst>
            <pc:docMk/>
            <pc:sldMk cId="490763222" sldId="731"/>
            <ac:spMk id="17" creationId="{D0C8AC14-00E1-AB49-5BE5-72BF42163DFA}"/>
          </ac:spMkLst>
        </pc:spChg>
        <pc:spChg chg="add mod">
          <ac:chgData name="Jenifer Prince Devaraj" userId="c3fb109c-09d1-42a6-93f4-69472d709861" providerId="ADAL" clId="{3D321CA5-6558-4F70-ABFA-1D9DD863DFAB}" dt="2023-02-08T22:42:29.451" v="2018" actId="1076"/>
          <ac:spMkLst>
            <pc:docMk/>
            <pc:sldMk cId="490763222" sldId="731"/>
            <ac:spMk id="19" creationId="{439CEB6D-3695-2BC5-D992-5C841D710212}"/>
          </ac:spMkLst>
        </pc:spChg>
        <pc:spChg chg="add mod">
          <ac:chgData name="Jenifer Prince Devaraj" userId="c3fb109c-09d1-42a6-93f4-69472d709861" providerId="ADAL" clId="{3D321CA5-6558-4F70-ABFA-1D9DD863DFAB}" dt="2023-02-08T22:46:36.427" v="2041" actId="2710"/>
          <ac:spMkLst>
            <pc:docMk/>
            <pc:sldMk cId="490763222" sldId="731"/>
            <ac:spMk id="20" creationId="{D4689F2A-A22E-D394-5CD1-62BBC76A6E9F}"/>
          </ac:spMkLst>
        </pc:spChg>
        <pc:spChg chg="add mod">
          <ac:chgData name="Jenifer Prince Devaraj" userId="c3fb109c-09d1-42a6-93f4-69472d709861" providerId="ADAL" clId="{3D321CA5-6558-4F70-ABFA-1D9DD863DFAB}" dt="2023-02-08T22:50:56.553" v="2079" actId="20577"/>
          <ac:spMkLst>
            <pc:docMk/>
            <pc:sldMk cId="490763222" sldId="731"/>
            <ac:spMk id="22" creationId="{A3025167-BAFF-D8FD-FFE0-AC64D644D3B2}"/>
          </ac:spMkLst>
        </pc:spChg>
        <pc:spChg chg="del">
          <ac:chgData name="Jenifer Prince Devaraj" userId="c3fb109c-09d1-42a6-93f4-69472d709861" providerId="ADAL" clId="{3D321CA5-6558-4F70-ABFA-1D9DD863DFAB}" dt="2023-02-08T22:32:50.718" v="1912" actId="478"/>
          <ac:spMkLst>
            <pc:docMk/>
            <pc:sldMk cId="490763222" sldId="731"/>
            <ac:spMk id="24" creationId="{00000000-0000-0000-0000-000000000000}"/>
          </ac:spMkLst>
        </pc:spChg>
        <pc:picChg chg="add mod">
          <ac:chgData name="Jenifer Prince Devaraj" userId="c3fb109c-09d1-42a6-93f4-69472d709861" providerId="ADAL" clId="{3D321CA5-6558-4F70-ABFA-1D9DD863DFAB}" dt="2023-02-08T22:42:26.112" v="2017" actId="14100"/>
          <ac:picMkLst>
            <pc:docMk/>
            <pc:sldMk cId="490763222" sldId="731"/>
            <ac:picMk id="10" creationId="{6FA233F8-0522-F099-5E0A-969F1B8546B0}"/>
          </ac:picMkLst>
        </pc:picChg>
        <pc:picChg chg="add mod">
          <ac:chgData name="Jenifer Prince Devaraj" userId="c3fb109c-09d1-42a6-93f4-69472d709861" providerId="ADAL" clId="{3D321CA5-6558-4F70-ABFA-1D9DD863DFAB}" dt="2023-02-08T22:42:39.652" v="2023" actId="1076"/>
          <ac:picMkLst>
            <pc:docMk/>
            <pc:sldMk cId="490763222" sldId="731"/>
            <ac:picMk id="12" creationId="{53EDBFE1-8876-5FA3-A3C5-1162CD38D534}"/>
          </ac:picMkLst>
        </pc:picChg>
        <pc:picChg chg="add mod">
          <ac:chgData name="Jenifer Prince Devaraj" userId="c3fb109c-09d1-42a6-93f4-69472d709861" providerId="ADAL" clId="{3D321CA5-6558-4F70-ABFA-1D9DD863DFAB}" dt="2023-02-08T22:42:44.826" v="2025" actId="1076"/>
          <ac:picMkLst>
            <pc:docMk/>
            <pc:sldMk cId="490763222" sldId="731"/>
            <ac:picMk id="14" creationId="{0121B54A-4B8C-F9BA-F3AD-285E0DF7E66D}"/>
          </ac:picMkLst>
        </pc:picChg>
      </pc:sldChg>
      <pc:sldChg chg="addSp modSp add del mod">
        <pc:chgData name="Jenifer Prince Devaraj" userId="c3fb109c-09d1-42a6-93f4-69472d709861" providerId="ADAL" clId="{3D321CA5-6558-4F70-ABFA-1D9DD863DFAB}" dt="2023-02-08T22:18:32.096" v="1822" actId="47"/>
        <pc:sldMkLst>
          <pc:docMk/>
          <pc:sldMk cId="777631617" sldId="731"/>
        </pc:sldMkLst>
        <pc:spChg chg="mod">
          <ac:chgData name="Jenifer Prince Devaraj" userId="c3fb109c-09d1-42a6-93f4-69472d709861" providerId="ADAL" clId="{3D321CA5-6558-4F70-ABFA-1D9DD863DFAB}" dt="2023-02-08T21:56:28.198" v="1763" actId="20577"/>
          <ac:spMkLst>
            <pc:docMk/>
            <pc:sldMk cId="777631617" sldId="731"/>
            <ac:spMk id="24" creationId="{00000000-0000-0000-0000-000000000000}"/>
          </ac:spMkLst>
        </pc:spChg>
        <pc:picChg chg="add mod">
          <ac:chgData name="Jenifer Prince Devaraj" userId="c3fb109c-09d1-42a6-93f4-69472d709861" providerId="ADAL" clId="{3D321CA5-6558-4F70-ABFA-1D9DD863DFAB}" dt="2023-02-08T22:00:36.303" v="1770" actId="1076"/>
          <ac:picMkLst>
            <pc:docMk/>
            <pc:sldMk cId="777631617" sldId="731"/>
            <ac:picMk id="5" creationId="{6D6A80A5-680A-07A9-69BE-9F92B9108498}"/>
          </ac:picMkLst>
        </pc:picChg>
      </pc:sldChg>
      <pc:sldChg chg="addSp delSp modSp add mod ord">
        <pc:chgData name="Jenifer Prince Devaraj" userId="c3fb109c-09d1-42a6-93f4-69472d709861" providerId="ADAL" clId="{3D321CA5-6558-4F70-ABFA-1D9DD863DFAB}" dt="2023-02-08T22:52:49.346" v="2101"/>
        <pc:sldMkLst>
          <pc:docMk/>
          <pc:sldMk cId="2537371817" sldId="732"/>
        </pc:sldMkLst>
        <pc:spChg chg="del">
          <ac:chgData name="Jenifer Prince Devaraj" userId="c3fb109c-09d1-42a6-93f4-69472d709861" providerId="ADAL" clId="{3D321CA5-6558-4F70-ABFA-1D9DD863DFAB}" dt="2023-02-08T22:52:31.008" v="2096" actId="478"/>
          <ac:spMkLst>
            <pc:docMk/>
            <pc:sldMk cId="2537371817" sldId="732"/>
            <ac:spMk id="2" creationId="{5AF40EAB-6954-8B5E-C784-2A455332F66A}"/>
          </ac:spMkLst>
        </pc:spChg>
        <pc:spChg chg="add del mod">
          <ac:chgData name="Jenifer Prince Devaraj" userId="c3fb109c-09d1-42a6-93f4-69472d709861" providerId="ADAL" clId="{3D321CA5-6558-4F70-ABFA-1D9DD863DFAB}" dt="2023-02-08T22:52:35.968" v="2098" actId="478"/>
          <ac:spMkLst>
            <pc:docMk/>
            <pc:sldMk cId="2537371817" sldId="732"/>
            <ac:spMk id="4" creationId="{DA79310C-D038-101B-2058-B67B865282A9}"/>
          </ac:spMkLst>
        </pc:spChg>
        <pc:spChg chg="mod">
          <ac:chgData name="Jenifer Prince Devaraj" userId="c3fb109c-09d1-42a6-93f4-69472d709861" providerId="ADAL" clId="{3D321CA5-6558-4F70-ABFA-1D9DD863DFAB}" dt="2023-02-08T22:52:42.275" v="2099" actId="1076"/>
          <ac:spMkLst>
            <pc:docMk/>
            <pc:sldMk cId="2537371817" sldId="732"/>
            <ac:spMk id="5" creationId="{BD78D876-541D-6E52-A364-F2210992F446}"/>
          </ac:spMkLst>
        </pc:spChg>
      </pc:sldChg>
      <pc:sldChg chg="addSp delSp modSp add mod ord">
        <pc:chgData name="Jenifer Prince Devaraj" userId="c3fb109c-09d1-42a6-93f4-69472d709861" providerId="ADAL" clId="{3D321CA5-6558-4F70-ABFA-1D9DD863DFAB}" dt="2023-02-08T23:15:57.472" v="2127"/>
        <pc:sldMkLst>
          <pc:docMk/>
          <pc:sldMk cId="3306831209" sldId="733"/>
        </pc:sldMkLst>
        <pc:spChg chg="del">
          <ac:chgData name="Jenifer Prince Devaraj" userId="c3fb109c-09d1-42a6-93f4-69472d709861" providerId="ADAL" clId="{3D321CA5-6558-4F70-ABFA-1D9DD863DFAB}" dt="2023-02-08T23:14:59.736" v="2121" actId="478"/>
          <ac:spMkLst>
            <pc:docMk/>
            <pc:sldMk cId="3306831209" sldId="733"/>
            <ac:spMk id="2" creationId="{00000000-0000-0000-0000-000000000000}"/>
          </ac:spMkLst>
        </pc:spChg>
        <pc:spChg chg="add del mod">
          <ac:chgData name="Jenifer Prince Devaraj" userId="c3fb109c-09d1-42a6-93f4-69472d709861" providerId="ADAL" clId="{3D321CA5-6558-4F70-ABFA-1D9DD863DFAB}" dt="2023-02-08T23:14:56.973" v="2120" actId="478"/>
          <ac:spMkLst>
            <pc:docMk/>
            <pc:sldMk cId="3306831209" sldId="733"/>
            <ac:spMk id="6" creationId="{86C7344A-9C4C-85D0-3663-CD62BF693C56}"/>
          </ac:spMkLst>
        </pc:spChg>
        <pc:spChg chg="add del mod">
          <ac:chgData name="Jenifer Prince Devaraj" userId="c3fb109c-09d1-42a6-93f4-69472d709861" providerId="ADAL" clId="{3D321CA5-6558-4F70-ABFA-1D9DD863DFAB}" dt="2023-02-08T23:15:02.124" v="2122" actId="478"/>
          <ac:spMkLst>
            <pc:docMk/>
            <pc:sldMk cId="3306831209" sldId="733"/>
            <ac:spMk id="8" creationId="{6869DEAF-9B77-46AC-F42E-649A5421EB9D}"/>
          </ac:spMkLst>
        </pc:spChg>
        <pc:spChg chg="del">
          <ac:chgData name="Jenifer Prince Devaraj" userId="c3fb109c-09d1-42a6-93f4-69472d709861" providerId="ADAL" clId="{3D321CA5-6558-4F70-ABFA-1D9DD863DFAB}" dt="2023-02-08T23:14:54.061" v="2119" actId="478"/>
          <ac:spMkLst>
            <pc:docMk/>
            <pc:sldMk cId="3306831209" sldId="733"/>
            <ac:spMk id="24" creationId="{00000000-0000-0000-0000-000000000000}"/>
          </ac:spMkLst>
        </pc:spChg>
        <pc:picChg chg="add mod">
          <ac:chgData name="Jenifer Prince Devaraj" userId="c3fb109c-09d1-42a6-93f4-69472d709861" providerId="ADAL" clId="{3D321CA5-6558-4F70-ABFA-1D9DD863DFAB}" dt="2023-02-08T23:15:41.471" v="2125" actId="1076"/>
          <ac:picMkLst>
            <pc:docMk/>
            <pc:sldMk cId="3306831209" sldId="733"/>
            <ac:picMk id="10" creationId="{A505A2A4-E572-18DB-E9DF-0330EA6EF9E1}"/>
          </ac:picMkLst>
        </pc:picChg>
      </pc:sldChg>
      <pc:sldChg chg="addSp modSp add mod">
        <pc:chgData name="Jenifer Prince Devaraj" userId="c3fb109c-09d1-42a6-93f4-69472d709861" providerId="ADAL" clId="{3D321CA5-6558-4F70-ABFA-1D9DD863DFAB}" dt="2023-02-09T09:08:31.935" v="2178" actId="1076"/>
        <pc:sldMkLst>
          <pc:docMk/>
          <pc:sldMk cId="3683681129" sldId="734"/>
        </pc:sldMkLst>
        <pc:spChg chg="mod">
          <ac:chgData name="Jenifer Prince Devaraj" userId="c3fb109c-09d1-42a6-93f4-69472d709861" providerId="ADAL" clId="{3D321CA5-6558-4F70-ABFA-1D9DD863DFAB}" dt="2023-02-09T09:08:25.307" v="2175" actId="20577"/>
          <ac:spMkLst>
            <pc:docMk/>
            <pc:sldMk cId="3683681129" sldId="734"/>
            <ac:spMk id="24" creationId="{00000000-0000-0000-0000-000000000000}"/>
          </ac:spMkLst>
        </pc:spChg>
        <pc:picChg chg="add mod">
          <ac:chgData name="Jenifer Prince Devaraj" userId="c3fb109c-09d1-42a6-93f4-69472d709861" providerId="ADAL" clId="{3D321CA5-6558-4F70-ABFA-1D9DD863DFAB}" dt="2023-02-09T09:08:31.935" v="2178" actId="1076"/>
          <ac:picMkLst>
            <pc:docMk/>
            <pc:sldMk cId="3683681129" sldId="734"/>
            <ac:picMk id="6" creationId="{60330214-FCF8-1B2C-271A-2DE6E44A86A6}"/>
          </ac:picMkLst>
        </pc:picChg>
      </pc:sldChg>
      <pc:sldChg chg="del">
        <pc:chgData name="Jenifer Prince Devaraj" userId="c3fb109c-09d1-42a6-93f4-69472d709861" providerId="ADAL" clId="{3D321CA5-6558-4F70-ABFA-1D9DD863DFAB}" dt="2023-02-04T23:57:08.549" v="48" actId="47"/>
        <pc:sldMkLst>
          <pc:docMk/>
          <pc:sldMk cId="602369199" sldId="756"/>
        </pc:sldMkLst>
      </pc:sldChg>
      <pc:sldMasterChg chg="addSldLayout delSldLayout">
        <pc:chgData name="Jenifer Prince Devaraj" userId="c3fb109c-09d1-42a6-93f4-69472d709861" providerId="ADAL" clId="{3D321CA5-6558-4F70-ABFA-1D9DD863DFAB}" dt="2023-02-08T22:26:57.263" v="1884" actId="47"/>
        <pc:sldMasterMkLst>
          <pc:docMk/>
          <pc:sldMasterMk cId="3508390215" sldId="2147483661"/>
        </pc:sldMasterMkLst>
        <pc:sldLayoutChg chg="del">
          <pc:chgData name="Jenifer Prince Devaraj" userId="c3fb109c-09d1-42a6-93f4-69472d709861" providerId="ADAL" clId="{3D321CA5-6558-4F70-ABFA-1D9DD863DFAB}" dt="2023-02-04T23:57:13.339" v="49" actId="47"/>
          <pc:sldLayoutMkLst>
            <pc:docMk/>
            <pc:sldMasterMk cId="3508390215" sldId="2147483661"/>
            <pc:sldLayoutMk cId="3500688628" sldId="2147483791"/>
          </pc:sldLayoutMkLst>
        </pc:sldLayoutChg>
        <pc:sldLayoutChg chg="add del">
          <pc:chgData name="Jenifer Prince Devaraj" userId="c3fb109c-09d1-42a6-93f4-69472d709861" providerId="ADAL" clId="{3D321CA5-6558-4F70-ABFA-1D9DD863DFAB}" dt="2023-02-08T22:26:57.263" v="1884" actId="47"/>
          <pc:sldLayoutMkLst>
            <pc:docMk/>
            <pc:sldMasterMk cId="3508390215" sldId="2147483661"/>
            <pc:sldLayoutMk cId="665972566" sldId="21474837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31F32E-3B5F-4B69-F8B5-AF473AF061C0}"/>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3" name="Content Placeholder 1">
            <a:extLst>
              <a:ext uri="{FF2B5EF4-FFF2-40B4-BE49-F238E27FC236}">
                <a16:creationId xmlns:a16="http://schemas.microsoft.com/office/drawing/2014/main" id="{64C5761F-226D-27BD-983E-F4046DC3DA19}"/>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a:t>
            </a:r>
            <a:r>
              <a:rPr lang="en-GB" sz="2400" b="1">
                <a:latin typeface="Arial"/>
                <a:cs typeface="Arial"/>
              </a:rPr>
              <a:t>: 7</a:t>
            </a:r>
            <a:endParaRPr lang="en-GB" sz="2400" b="1" dirty="0">
              <a:latin typeface="Arial"/>
              <a:cs typeface="Arial"/>
            </a:endParaRPr>
          </a:p>
          <a:p>
            <a:r>
              <a:rPr lang="en-GB" sz="2400" b="1" dirty="0">
                <a:latin typeface="Arial"/>
                <a:cs typeface="Arial"/>
              </a:rPr>
              <a:t>Topic			: SMPS</a:t>
            </a:r>
          </a:p>
          <a:p>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2337211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SMPS is a type of regulated power supply that uses a h</a:t>
            </a:r>
            <a:r>
              <a:rPr lang="en-GB" sz="2400" b="1" dirty="0">
                <a:latin typeface="Cambria"/>
                <a:ea typeface="Cambria"/>
              </a:rPr>
              <a:t>igh frequency switching</a:t>
            </a:r>
            <a:r>
              <a:rPr lang="en-GB" sz="2400" dirty="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2400" dirty="0">
                <a:latin typeface="Cambria"/>
                <a:ea typeface="Cambria"/>
              </a:rPr>
              <a:t>The switching regulator is again a transistor (like a power MOSFET) just like in Linear Regulator, but the difference is that the pass transistor in SMPS doesn’t continuously stay in saturation or fully ON state but rather switches between fully ON and fully OFF states at a very high frequency. Hence the name Switching Mode Power Supply.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75BB1938-50F0-4596-2DD0-B8FDE8579E6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586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Switch Mode or Switching Mode Power Supply or simply SMPS is a type of Power Supply Unit (PSU) that uses switching devices to transfer electrical energy from source to load. </a:t>
            </a:r>
            <a:endParaRPr lang="en-US" dirty="0"/>
          </a:p>
          <a:p>
            <a:pPr marL="285750" indent="-285750" algn="just">
              <a:lnSpc>
                <a:spcPct val="150000"/>
              </a:lnSpc>
              <a:buFont typeface="Arial" panose="020B0604020202020204" pitchFamily="34" charset="0"/>
              <a:buChar char="•"/>
            </a:pPr>
            <a:r>
              <a:rPr lang="en-GB" sz="2400" dirty="0">
                <a:latin typeface="Cambria"/>
                <a:ea typeface="Cambria"/>
              </a:rPr>
              <a:t>The source is either AC or DC and the load is DC.</a:t>
            </a:r>
          </a:p>
          <a:p>
            <a:pPr marL="285750" indent="-285750" algn="just">
              <a:lnSpc>
                <a:spcPct val="150000"/>
              </a:lnSpc>
              <a:buFont typeface="Arial" panose="020B0604020202020204" pitchFamily="34" charset="0"/>
              <a:buChar char="•"/>
            </a:pPr>
            <a:r>
              <a:rPr lang="en-GB" sz="2400" dirty="0">
                <a:latin typeface="Cambria"/>
                <a:ea typeface="Cambria"/>
              </a:rPr>
              <a:t>The most common application of an SMPS is the </a:t>
            </a:r>
            <a:r>
              <a:rPr lang="en-GB" sz="2400" b="1" dirty="0">
                <a:latin typeface="Cambria"/>
                <a:ea typeface="Cambria"/>
              </a:rPr>
              <a:t>power supply unit of a computer.</a:t>
            </a:r>
          </a:p>
          <a:p>
            <a:pPr marL="285750" indent="-285750" algn="just">
              <a:lnSpc>
                <a:spcPct val="150000"/>
              </a:lnSpc>
              <a:buFont typeface="Arial" panose="020B0604020202020204" pitchFamily="34" charset="0"/>
              <a:buChar char="•"/>
            </a:pPr>
            <a:r>
              <a:rPr lang="en-GB" sz="2400" dirty="0">
                <a:latin typeface="Cambria"/>
                <a:ea typeface="Cambria"/>
              </a:rPr>
              <a:t>Some of the advantages of SMPS includes high efficiency, low cost and high power density.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4912992F-D020-D093-03A9-170C4B9FB2ED}"/>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27817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1140633"/>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SMPS switches between fully ON and fully OFF states at a very high frequency. Hence the name Switching Mode Power Supply.</a:t>
            </a:r>
            <a:endParaRPr lang="en-US" dirty="0">
              <a:latin typeface="Calibri" panose="020F0502020204030204"/>
              <a:ea typeface="Cambria"/>
              <a:cs typeface="Calibri" panose="020F0502020204030204"/>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6" name="Footer Placeholder 3">
            <a:extLst>
              <a:ext uri="{FF2B5EF4-FFF2-40B4-BE49-F238E27FC236}">
                <a16:creationId xmlns:a16="http://schemas.microsoft.com/office/drawing/2014/main" id="{75052E2B-1809-0EE0-753C-25CC5CC813D4}"/>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21DEBED3-D62A-6F74-4AFA-BE1D7708DBAB}"/>
              </a:ext>
            </a:extLst>
          </p:cNvPr>
          <p:cNvPicPr>
            <a:picLocks noChangeAspect="1"/>
          </p:cNvPicPr>
          <p:nvPr/>
        </p:nvPicPr>
        <p:blipFill>
          <a:blip r:embed="rId2"/>
          <a:stretch>
            <a:fillRect/>
          </a:stretch>
        </p:blipFill>
        <p:spPr>
          <a:xfrm>
            <a:off x="1514792" y="3067746"/>
            <a:ext cx="8410575" cy="3248025"/>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a:latin typeface="Cambria"/>
                <a:ea typeface="Cambria"/>
              </a:rPr>
              <a:t>Duty Cycle</a:t>
            </a:r>
            <a:endParaRPr lang="en-GB" sz="3200" b="1">
              <a:latin typeface="Cambria" panose="02040503050406030204" pitchFamily="18" charset="0"/>
              <a:ea typeface="Cambria" panose="02040503050406030204" pitchFamily="18" charset="0"/>
            </a:endParaRPr>
          </a:p>
        </p:txBody>
      </p:sp>
      <p:pic>
        <p:nvPicPr>
          <p:cNvPr id="3" name="Picture 5" descr="Timeline&#10;&#10;Description automatically generated">
            <a:extLst>
              <a:ext uri="{FF2B5EF4-FFF2-40B4-BE49-F238E27FC236}">
                <a16:creationId xmlns:a16="http://schemas.microsoft.com/office/drawing/2014/main" id="{FE97E141-F94A-4F9C-DEC2-D0DC05E0889F}"/>
              </a:ext>
            </a:extLst>
          </p:cNvPr>
          <p:cNvPicPr>
            <a:picLocks noChangeAspect="1"/>
          </p:cNvPicPr>
          <p:nvPr/>
        </p:nvPicPr>
        <p:blipFill>
          <a:blip r:embed="rId2"/>
          <a:stretch>
            <a:fillRect/>
          </a:stretch>
        </p:blipFill>
        <p:spPr>
          <a:xfrm>
            <a:off x="7263962" y="1603846"/>
            <a:ext cx="4247182" cy="4512071"/>
          </a:xfrm>
          <a:prstGeom prst="rect">
            <a:avLst/>
          </a:prstGeom>
        </p:spPr>
      </p:pic>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1697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400" dirty="0">
                <a:latin typeface="Cambria" panose="02040503050406030204" pitchFamily="18" charset="0"/>
                <a:ea typeface="Cambria" panose="02040503050406030204" pitchFamily="18" charset="0"/>
                <a:cs typeface="Calibri"/>
              </a:rPr>
              <a:t>Duty Cycle is defined as the ratio of a time a  load / circuit is </a:t>
            </a:r>
            <a:r>
              <a:rPr lang="en-US" sz="2400" b="1" dirty="0">
                <a:latin typeface="Cambria" panose="02040503050406030204" pitchFamily="18" charset="0"/>
                <a:ea typeface="Cambria" panose="02040503050406030204" pitchFamily="18" charset="0"/>
                <a:cs typeface="Calibri"/>
              </a:rPr>
              <a:t>ON </a:t>
            </a:r>
            <a:r>
              <a:rPr lang="en-US" sz="2400" dirty="0">
                <a:latin typeface="Cambria" panose="02040503050406030204" pitchFamily="18" charset="0"/>
                <a:ea typeface="Cambria" panose="02040503050406030204" pitchFamily="18" charset="0"/>
                <a:cs typeface="Calibri"/>
              </a:rPr>
              <a:t>compared to the time the load / circuit is </a:t>
            </a:r>
            <a:r>
              <a:rPr lang="en-US" sz="2400" b="1" dirty="0">
                <a:latin typeface="Cambria" panose="02040503050406030204" pitchFamily="18" charset="0"/>
                <a:ea typeface="Cambria" panose="02040503050406030204" pitchFamily="18" charset="0"/>
                <a:cs typeface="Calibri"/>
              </a:rPr>
              <a:t>OFF</a:t>
            </a:r>
            <a:endParaRPr lang="en-US" b="1" dirty="0">
              <a:latin typeface="Cambria" panose="020405030504060302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3"/>
          <a:stretch>
            <a:fillRect/>
          </a:stretch>
        </p:blipFill>
        <p:spPr>
          <a:xfrm>
            <a:off x="2787170" y="4354587"/>
            <a:ext cx="1762125" cy="771525"/>
          </a:xfrm>
          <a:prstGeom prst="rect">
            <a:avLst/>
          </a:prstGeom>
        </p:spPr>
      </p:pic>
      <p:sp>
        <p:nvSpPr>
          <p:cNvPr id="8" name="Footer Placeholder 3">
            <a:extLst>
              <a:ext uri="{FF2B5EF4-FFF2-40B4-BE49-F238E27FC236}">
                <a16:creationId xmlns:a16="http://schemas.microsoft.com/office/drawing/2014/main" id="{A88ADD3E-5E5F-F1CE-F89E-28EFBC4535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7376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3347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Chopper is a basically static power electronics device which converts fixed DC voltage/power to variable DC voltage or power.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nothing but a high-speed switch which connects and disconnects the load from source at a higher rate.</a:t>
            </a:r>
            <a:endParaRPr lang="en-US" sz="2400"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82EC9A5C-5CA1-AB62-B992-94125B9AE40C}"/>
              </a:ext>
            </a:extLst>
          </p:cNvPr>
          <p:cNvPicPr>
            <a:picLocks noChangeAspect="1"/>
          </p:cNvPicPr>
          <p:nvPr/>
        </p:nvPicPr>
        <p:blipFill>
          <a:blip r:embed="rId2"/>
          <a:stretch>
            <a:fillRect/>
          </a:stretch>
        </p:blipFill>
        <p:spPr>
          <a:xfrm>
            <a:off x="7211526" y="2432561"/>
            <a:ext cx="4625174" cy="2619274"/>
          </a:xfrm>
          <a:prstGeom prst="rect">
            <a:avLst/>
          </a:prstGeom>
        </p:spPr>
      </p:pic>
      <p:sp>
        <p:nvSpPr>
          <p:cNvPr id="3" name="Footer Placeholder 3">
            <a:extLst>
              <a:ext uri="{FF2B5EF4-FFF2-40B4-BE49-F238E27FC236}">
                <a16:creationId xmlns:a16="http://schemas.microsoft.com/office/drawing/2014/main" id="{5F4EBDAD-84AF-DFCF-710C-ECD930CEE2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26546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ON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5"/>
            <a:ext cx="10934314" cy="1131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ON, V</a:t>
            </a:r>
            <a:r>
              <a:rPr lang="en-GB" sz="14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 directly appears across the load as shown in figure. So,  V</a:t>
            </a:r>
            <a:r>
              <a:rPr lang="en-GB" sz="1200" dirty="0">
                <a:latin typeface="Cambria" panose="02040503050406030204" pitchFamily="18" charset="0"/>
                <a:ea typeface="Cambria" panose="02040503050406030204" pitchFamily="18" charset="0"/>
                <a:cs typeface="Calibri"/>
              </a:rPr>
              <a:t>o</a:t>
            </a:r>
            <a:r>
              <a:rPr lang="en-GB" sz="2400" dirty="0">
                <a:latin typeface="Cambria" panose="02040503050406030204" pitchFamily="18" charset="0"/>
                <a:ea typeface="Cambria" panose="02040503050406030204" pitchFamily="18" charset="0"/>
                <a:cs typeface="Calibri"/>
              </a:rPr>
              <a:t> = V</a:t>
            </a:r>
            <a:r>
              <a:rPr lang="en-GB" sz="12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a:t>
            </a:r>
            <a:endParaRPr lang="en-US"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819E169-FBF6-02E1-B716-07DBD36CAAC1}"/>
              </a:ext>
            </a:extLst>
          </p:cNvPr>
          <p:cNvPicPr>
            <a:picLocks noChangeAspect="1"/>
          </p:cNvPicPr>
          <p:nvPr/>
        </p:nvPicPr>
        <p:blipFill>
          <a:blip r:embed="rId2"/>
          <a:stretch>
            <a:fillRect/>
          </a:stretch>
        </p:blipFill>
        <p:spPr>
          <a:xfrm>
            <a:off x="1991387" y="3317636"/>
            <a:ext cx="4696480" cy="2810267"/>
          </a:xfrm>
          <a:prstGeom prst="rect">
            <a:avLst/>
          </a:prstGeom>
        </p:spPr>
      </p:pic>
      <p:sp>
        <p:nvSpPr>
          <p:cNvPr id="3" name="Footer Placeholder 3">
            <a:extLst>
              <a:ext uri="{FF2B5EF4-FFF2-40B4-BE49-F238E27FC236}">
                <a16:creationId xmlns:a16="http://schemas.microsoft.com/office/drawing/2014/main" id="{4D16CB09-CB25-EE99-6A35-19BEB4F332D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050997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OFF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7" y="2322755"/>
            <a:ext cx="11214971" cy="5777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off, Vs is disconnected from the load. So, output voltage Vo = 0.</a:t>
            </a:r>
            <a:endParaRPr lang="en-US" sz="2400" dirty="0">
              <a:latin typeface="Cambria" panose="020405030504060302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925D37F5-6DA4-BF74-4190-A0B4C8A269D3}"/>
              </a:ext>
            </a:extLst>
          </p:cNvPr>
          <p:cNvPicPr>
            <a:picLocks noChangeAspect="1"/>
          </p:cNvPicPr>
          <p:nvPr/>
        </p:nvPicPr>
        <p:blipFill>
          <a:blip r:embed="rId2"/>
          <a:stretch>
            <a:fillRect/>
          </a:stretch>
        </p:blipFill>
        <p:spPr>
          <a:xfrm>
            <a:off x="535671" y="2900542"/>
            <a:ext cx="4620270" cy="2981741"/>
          </a:xfrm>
          <a:prstGeom prst="rect">
            <a:avLst/>
          </a:prstGeom>
        </p:spPr>
      </p:pic>
      <p:pic>
        <p:nvPicPr>
          <p:cNvPr id="12" name="Picture 11">
            <a:extLst>
              <a:ext uri="{FF2B5EF4-FFF2-40B4-BE49-F238E27FC236}">
                <a16:creationId xmlns:a16="http://schemas.microsoft.com/office/drawing/2014/main" id="{3648437B-0AAA-3B17-4E0C-B204EBF64182}"/>
              </a:ext>
            </a:extLst>
          </p:cNvPr>
          <p:cNvPicPr>
            <a:picLocks noChangeAspect="1"/>
          </p:cNvPicPr>
          <p:nvPr/>
        </p:nvPicPr>
        <p:blipFill>
          <a:blip r:embed="rId3"/>
          <a:stretch>
            <a:fillRect/>
          </a:stretch>
        </p:blipFill>
        <p:spPr>
          <a:xfrm>
            <a:off x="5986990" y="2900542"/>
            <a:ext cx="4544059" cy="3010320"/>
          </a:xfrm>
          <a:prstGeom prst="rect">
            <a:avLst/>
          </a:prstGeom>
        </p:spPr>
      </p:pic>
      <p:sp>
        <p:nvSpPr>
          <p:cNvPr id="3" name="Footer Placeholder 3">
            <a:extLst>
              <a:ext uri="{FF2B5EF4-FFF2-40B4-BE49-F238E27FC236}">
                <a16:creationId xmlns:a16="http://schemas.microsoft.com/office/drawing/2014/main" id="{255FA605-EDBE-CFEB-B6A2-3D6E80A04BF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28450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239780"/>
          </a:xfrm>
          <a:prstGeom prst="rect">
            <a:avLst/>
          </a:prstGeom>
          <a:noFill/>
        </p:spPr>
        <p:txBody>
          <a:bodyPr wrap="square">
            <a:spAutoFit/>
          </a:bodyPr>
          <a:lstStyle/>
          <a:p>
            <a:pPr algn="l">
              <a:lnSpc>
                <a:spcPct val="150000"/>
              </a:lnSpc>
            </a:pPr>
            <a:r>
              <a:rPr lang="en-GB" sz="2400" b="0" i="0" dirty="0">
                <a:solidFill>
                  <a:srgbClr val="000000"/>
                </a:solidFill>
                <a:effectLst/>
                <a:latin typeface="Cambria" panose="02040503050406030204" pitchFamily="18" charset="0"/>
                <a:ea typeface="Cambria" panose="02040503050406030204" pitchFamily="18" charset="0"/>
              </a:rPr>
              <a:t>The three basic and important types in SMPS are:</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or Step – down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Boost Converter or Step – up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 Boost Converter</a:t>
            </a:r>
            <a:endParaRPr lang="en-GB" sz="2400" b="0" i="0" dirty="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A3FE8EC-FDF2-9ACD-5087-4D7FED1F46C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2592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sp>
        <p:nvSpPr>
          <p:cNvPr id="7" name="TextBox 6">
            <a:extLst>
              <a:ext uri="{FF2B5EF4-FFF2-40B4-BE49-F238E27FC236}">
                <a16:creationId xmlns:a16="http://schemas.microsoft.com/office/drawing/2014/main" id="{5628992A-D0CE-F2B8-DA0E-DA4E4A11D5BA}"/>
              </a:ext>
            </a:extLst>
          </p:cNvPr>
          <p:cNvSpPr txBox="1"/>
          <p:nvPr/>
        </p:nvSpPr>
        <p:spPr>
          <a:xfrm>
            <a:off x="554990" y="2305021"/>
            <a:ext cx="11342370" cy="2793778"/>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2400" b="1" i="0" dirty="0">
                <a:effectLst/>
                <a:latin typeface="Cambria" panose="02040503050406030204" pitchFamily="18" charset="0"/>
                <a:ea typeface="Cambria" panose="02040503050406030204" pitchFamily="18" charset="0"/>
              </a:rPr>
              <a:t>RAM, USB </a:t>
            </a:r>
            <a:r>
              <a:rPr lang="en-GB" sz="2400" b="0" i="0" dirty="0">
                <a:effectLst/>
                <a:latin typeface="Cambria" panose="02040503050406030204" pitchFamily="18" charset="0"/>
                <a:ea typeface="Cambria" panose="02040503050406030204" pitchFamily="18" charset="0"/>
              </a:rPr>
              <a:t>etc. </a:t>
            </a:r>
          </a:p>
        </p:txBody>
      </p:sp>
      <p:sp>
        <p:nvSpPr>
          <p:cNvPr id="3" name="Footer Placeholder 3">
            <a:extLst>
              <a:ext uri="{FF2B5EF4-FFF2-40B4-BE49-F238E27FC236}">
                <a16:creationId xmlns:a16="http://schemas.microsoft.com/office/drawing/2014/main" id="{DACC026F-AED7-6542-50D9-FC9553F4AA4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2336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16840" y="159239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pic>
        <p:nvPicPr>
          <p:cNvPr id="9" name="Picture 8">
            <a:extLst>
              <a:ext uri="{FF2B5EF4-FFF2-40B4-BE49-F238E27FC236}">
                <a16:creationId xmlns:a16="http://schemas.microsoft.com/office/drawing/2014/main" id="{30043192-6E67-2C2A-E97C-9C00283B1856}"/>
              </a:ext>
            </a:extLst>
          </p:cNvPr>
          <p:cNvPicPr>
            <a:picLocks noChangeAspect="1"/>
          </p:cNvPicPr>
          <p:nvPr/>
        </p:nvPicPr>
        <p:blipFill>
          <a:blip r:embed="rId2"/>
          <a:stretch>
            <a:fillRect/>
          </a:stretch>
        </p:blipFill>
        <p:spPr>
          <a:xfrm>
            <a:off x="6106187" y="2139430"/>
            <a:ext cx="5864833" cy="2912168"/>
          </a:xfrm>
          <a:prstGeom prst="rect">
            <a:avLst/>
          </a:prstGeom>
        </p:spPr>
      </p:pic>
      <p:sp>
        <p:nvSpPr>
          <p:cNvPr id="11" name="TextBox 10">
            <a:extLst>
              <a:ext uri="{FF2B5EF4-FFF2-40B4-BE49-F238E27FC236}">
                <a16:creationId xmlns:a16="http://schemas.microsoft.com/office/drawing/2014/main" id="{56CB5A8A-DDFB-9628-7811-7B0CFC655119}"/>
              </a:ext>
            </a:extLst>
          </p:cNvPr>
          <p:cNvSpPr txBox="1"/>
          <p:nvPr/>
        </p:nvSpPr>
        <p:spPr>
          <a:xfrm>
            <a:off x="116840" y="2319917"/>
            <a:ext cx="5476240"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The input DC in buck converter can be a rectified AC or a battery.</a:t>
            </a:r>
          </a:p>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A simple buck converter using two switches (one transistor and one diode) and an energy storing element (inductor)</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93586FD-BF61-9152-7975-50851C75BE6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27557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676148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1AFB9EB2-5C7D-B50B-446D-9F442F4476C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3C7B7B4E-8E4F-E0B3-9BED-98741CE3C401}"/>
              </a:ext>
            </a:extLst>
          </p:cNvPr>
          <p:cNvPicPr>
            <a:picLocks noChangeAspect="1"/>
          </p:cNvPicPr>
          <p:nvPr/>
        </p:nvPicPr>
        <p:blipFill>
          <a:blip r:embed="rId2"/>
          <a:stretch>
            <a:fillRect/>
          </a:stretch>
        </p:blipFill>
        <p:spPr>
          <a:xfrm>
            <a:off x="6952007" y="2353507"/>
            <a:ext cx="4962525" cy="3057525"/>
          </a:xfrm>
          <a:prstGeom prst="rect">
            <a:avLst/>
          </a:prstGeom>
        </p:spPr>
      </p:pic>
    </p:spTree>
    <p:extLst>
      <p:ext uri="{BB962C8B-B14F-4D97-AF65-F5344CB8AC3E}">
        <p14:creationId xmlns:p14="http://schemas.microsoft.com/office/powerpoint/2010/main" val="4215469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308702" y="2511567"/>
            <a:ext cx="11594969"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 </a:t>
            </a:r>
            <a:r>
              <a:rPr lang="en-GB" sz="2400" dirty="0">
                <a:solidFill>
                  <a:srgbClr val="000000"/>
                </a:solidFill>
                <a:latin typeface="Cambria" panose="02040503050406030204" pitchFamily="18" charset="0"/>
                <a:ea typeface="Cambria" panose="02040503050406030204" pitchFamily="18" charset="0"/>
              </a:rPr>
              <a:t>H</a:t>
            </a:r>
            <a:r>
              <a:rPr lang="en-GB" sz="24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FD6FECF-D968-191E-592A-436A057D36B7}"/>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16573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452120" y="2477365"/>
            <a:ext cx="6243319" cy="334777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2"/>
          <a:stretch>
            <a:fillRect/>
          </a:stretch>
        </p:blipFill>
        <p:spPr>
          <a:xfrm>
            <a:off x="7005320" y="2734888"/>
            <a:ext cx="5019040" cy="2832729"/>
          </a:xfrm>
          <a:prstGeom prst="rect">
            <a:avLst/>
          </a:prstGeom>
        </p:spPr>
      </p:pic>
      <p:sp>
        <p:nvSpPr>
          <p:cNvPr id="3" name="Footer Placeholder 3">
            <a:extLst>
              <a:ext uri="{FF2B5EF4-FFF2-40B4-BE49-F238E27FC236}">
                <a16:creationId xmlns:a16="http://schemas.microsoft.com/office/drawing/2014/main" id="{11F5BEA7-6534-C841-B8A5-59C11000D9A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53198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488950" y="2143248"/>
            <a:ext cx="1134745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p:txBody>
      </p:sp>
      <p:sp>
        <p:nvSpPr>
          <p:cNvPr id="3" name="Footer Placeholder 3">
            <a:extLst>
              <a:ext uri="{FF2B5EF4-FFF2-40B4-BE49-F238E27FC236}">
                <a16:creationId xmlns:a16="http://schemas.microsoft.com/office/drawing/2014/main" id="{7973F4D0-D535-7833-C67D-39BD292A15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879013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2841" y="2513409"/>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2841" y="2513409"/>
                <a:ext cx="11884633" cy="3297121"/>
              </a:xfrm>
              <a:prstGeom prst="rect">
                <a:avLst/>
              </a:prstGeom>
              <a:blipFill>
                <a:blip r:embed="rId2"/>
                <a:stretch>
                  <a:fillRect l="-6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F7E06483-8AF9-837E-BE6A-B09F9CEFB5E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030799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54967" y="2360703"/>
            <a:ext cx="11884633" cy="335527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2400" err="1">
                <a:solidFill>
                  <a:srgbClr val="000000"/>
                </a:solidFill>
                <a:latin typeface="Cambria" panose="02040503050406030204" pitchFamily="18" charset="0"/>
                <a:ea typeface="Cambria" panose="02040503050406030204" pitchFamily="18" charset="0"/>
              </a:rPr>
              <a:t>Eg</a:t>
            </a:r>
            <a:r>
              <a:rPr lang="en-GB" sz="2400">
                <a:solidFill>
                  <a:srgbClr val="000000"/>
                </a:solidFill>
                <a:latin typeface="Cambria" panose="02040503050406030204" pitchFamily="18" charset="0"/>
                <a:ea typeface="Cambria" panose="02040503050406030204" pitchFamily="18" charset="0"/>
              </a:rPr>
              <a:t>: Laptop Chargers in Cars ; </a:t>
            </a:r>
            <a:r>
              <a:rPr lang="en-GB" sz="2400" b="0" i="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C6B0619F-A45C-0959-4091-25B2C1D31CC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105556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74352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287047" y="2802663"/>
            <a:ext cx="5250153"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input to this Boost converter is unregulated DC, which can be given from rectified AC, batteries, Solar, DC Generators, etc.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9F8FFDF-1725-3F37-7D80-5D0FBEB0E728}"/>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5DDE23F3-9A61-A0EF-4F24-2C3C67857575}"/>
              </a:ext>
            </a:extLst>
          </p:cNvPr>
          <p:cNvPicPr>
            <a:picLocks noChangeAspect="1"/>
          </p:cNvPicPr>
          <p:nvPr/>
        </p:nvPicPr>
        <p:blipFill>
          <a:blip r:embed="rId2"/>
          <a:stretch>
            <a:fillRect/>
          </a:stretch>
        </p:blipFill>
        <p:spPr>
          <a:xfrm>
            <a:off x="5615622" y="2373947"/>
            <a:ext cx="6467475" cy="2486025"/>
          </a:xfrm>
          <a:prstGeom prst="rect">
            <a:avLst/>
          </a:prstGeom>
        </p:spPr>
      </p:pic>
    </p:spTree>
    <p:extLst>
      <p:ext uri="{BB962C8B-B14F-4D97-AF65-F5344CB8AC3E}">
        <p14:creationId xmlns:p14="http://schemas.microsoft.com/office/powerpoint/2010/main" val="251378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79082"/>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10847" y="2161932"/>
            <a:ext cx="5497540"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2400" b="0" i="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3728E7B-1EB3-DC69-5A62-2E0F12A662C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8F6454D9-E1FD-14FF-4C52-BF8F8F92FE98}"/>
              </a:ext>
            </a:extLst>
          </p:cNvPr>
          <p:cNvPicPr>
            <a:picLocks noChangeAspect="1"/>
          </p:cNvPicPr>
          <p:nvPr/>
        </p:nvPicPr>
        <p:blipFill>
          <a:blip r:embed="rId2"/>
          <a:stretch>
            <a:fillRect/>
          </a:stretch>
        </p:blipFill>
        <p:spPr>
          <a:xfrm>
            <a:off x="5851842" y="2268740"/>
            <a:ext cx="6238875" cy="2714625"/>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8045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22290" y="1875870"/>
            <a:ext cx="573275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B591F12-FBD0-2451-C9D2-94D6BA0B17E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0BE153B2-03A9-3D91-16C3-C3921D945522}"/>
              </a:ext>
            </a:extLst>
          </p:cNvPr>
          <p:cNvPicPr>
            <a:picLocks noChangeAspect="1"/>
          </p:cNvPicPr>
          <p:nvPr/>
        </p:nvPicPr>
        <p:blipFill>
          <a:blip r:embed="rId2"/>
          <a:stretch>
            <a:fillRect/>
          </a:stretch>
        </p:blipFill>
        <p:spPr>
          <a:xfrm>
            <a:off x="6176544" y="2308605"/>
            <a:ext cx="5915126" cy="2730756"/>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16431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30876" y="1877549"/>
            <a:ext cx="668648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2"/>
          <a:stretch>
            <a:fillRect/>
          </a:stretch>
        </p:blipFill>
        <p:spPr>
          <a:xfrm>
            <a:off x="6731000" y="2506021"/>
            <a:ext cx="5270420" cy="2380939"/>
          </a:xfrm>
          <a:prstGeom prst="rect">
            <a:avLst/>
          </a:prstGeom>
        </p:spPr>
      </p:pic>
      <p:sp>
        <p:nvSpPr>
          <p:cNvPr id="3" name="Footer Placeholder 3">
            <a:extLst>
              <a:ext uri="{FF2B5EF4-FFF2-40B4-BE49-F238E27FC236}">
                <a16:creationId xmlns:a16="http://schemas.microsoft.com/office/drawing/2014/main" id="{5206A7F3-32AD-2374-0AE2-D6BFA262435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163317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435676" y="2080085"/>
            <a:ext cx="11156884"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Hence, the diode is forward biased and charges the Capacitor and supplies current to load.</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which is higher than the input voltage.</a:t>
            </a:r>
            <a:endParaRPr lang="en-GB" sz="2400" b="0" i="0" dirty="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AF07980-A60F-F483-7595-A0BB498D432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812781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38760" y="1966836"/>
            <a:ext cx="6624320"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D84DC54F-7681-A4E3-34AA-2C1EA1562AA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FFB5FD42-D610-D707-4FB7-26E0FA7AB570}"/>
              </a:ext>
            </a:extLst>
          </p:cNvPr>
          <p:cNvPicPr>
            <a:picLocks noChangeAspect="1"/>
          </p:cNvPicPr>
          <p:nvPr/>
        </p:nvPicPr>
        <p:blipFill>
          <a:blip r:embed="rId2"/>
          <a:stretch>
            <a:fillRect/>
          </a:stretch>
        </p:blipFill>
        <p:spPr>
          <a:xfrm>
            <a:off x="6934200" y="2626042"/>
            <a:ext cx="5257800" cy="2276475"/>
          </a:xfrm>
          <a:prstGeom prst="rect">
            <a:avLst/>
          </a:prstGeom>
        </p:spPr>
      </p:pic>
    </p:spTree>
    <p:extLst>
      <p:ext uri="{BB962C8B-B14F-4D97-AF65-F5344CB8AC3E}">
        <p14:creationId xmlns:p14="http://schemas.microsoft.com/office/powerpoint/2010/main" val="3557578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519968" y="2033591"/>
            <a:ext cx="470592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Buck Converter – When Transistor is OFF</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358045" y="2033591"/>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a:t>
            </a:r>
          </a:p>
        </p:txBody>
      </p:sp>
      <p:pic>
        <p:nvPicPr>
          <p:cNvPr id="50" name="Picture 49">
            <a:extLst>
              <a:ext uri="{FF2B5EF4-FFF2-40B4-BE49-F238E27FC236}">
                <a16:creationId xmlns:a16="http://schemas.microsoft.com/office/drawing/2014/main" id="{C17316B2-A554-97FB-ED3F-05E5C0734159}"/>
              </a:ext>
            </a:extLst>
          </p:cNvPr>
          <p:cNvPicPr>
            <a:picLocks noChangeAspect="1"/>
          </p:cNvPicPr>
          <p:nvPr/>
        </p:nvPicPr>
        <p:blipFill>
          <a:blip r:embed="rId2"/>
          <a:stretch>
            <a:fillRect/>
          </a:stretch>
        </p:blipFill>
        <p:spPr>
          <a:xfrm>
            <a:off x="493505" y="3047707"/>
            <a:ext cx="4501517" cy="2280374"/>
          </a:xfrm>
          <a:prstGeom prst="rect">
            <a:avLst/>
          </a:prstGeom>
        </p:spPr>
      </p:pic>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3"/>
          <a:stretch>
            <a:fillRect/>
          </a:stretch>
        </p:blipFill>
        <p:spPr>
          <a:xfrm>
            <a:off x="6429165" y="3112218"/>
            <a:ext cx="4405727" cy="2094034"/>
          </a:xfrm>
          <a:prstGeom prst="rect">
            <a:avLst/>
          </a:prstGeom>
        </p:spPr>
      </p:pic>
      <p:sp>
        <p:nvSpPr>
          <p:cNvPr id="3" name="Footer Placeholder 3">
            <a:extLst>
              <a:ext uri="{FF2B5EF4-FFF2-40B4-BE49-F238E27FC236}">
                <a16:creationId xmlns:a16="http://schemas.microsoft.com/office/drawing/2014/main" id="{98B23FB1-7439-4051-34F2-A26989029AC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722283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6399" y="1987156"/>
                <a:ext cx="11594969" cy="341388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pPr algn="ctr">
                  <a:lnSpc>
                    <a:spcPct val="150000"/>
                  </a:lnSpc>
                </a:pPr>
                <a14:m>
                  <m:oMath xmlns:m="http://schemas.openxmlformats.org/officeDocument/2006/math">
                    <m:sSub>
                      <m:sSubPr>
                        <m:ctrlPr>
                          <a:rPr lang="en-GB" sz="24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4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400" b="1" dirty="0">
                    <a:ea typeface="DengXian" panose="02010600030101010101" pitchFamily="2" charset="-122"/>
                    <a:cs typeface="Arial" panose="020B0604020202020204" pitchFamily="34" charset="0"/>
                  </a:rPr>
                  <a:t> </a:t>
                </a:r>
                <a14:m>
                  <m:oMath xmlns:m="http://schemas.openxmlformats.org/officeDocument/2006/math">
                    <m:r>
                      <a:rPr lang="en-GB" sz="2400" b="1" i="1">
                        <a:latin typeface="Cambria Math" panose="02040503050406030204" pitchFamily="18" charset="0"/>
                        <a:ea typeface="DengXian" panose="02010600030101010101" pitchFamily="2" charset="-122"/>
                        <a:cs typeface="Arial" panose="020B0604020202020204" pitchFamily="34" charset="0"/>
                      </a:rPr>
                      <m:t>𝑿</m:t>
                    </m:r>
                  </m:oMath>
                </a14:m>
                <a:r>
                  <a:rPr lang="en-GB" sz="2400" b="1" dirty="0">
                    <a:ea typeface="DengXian" panose="02010600030101010101" pitchFamily="2" charset="-122"/>
                    <a:cs typeface="Arial" panose="020B0604020202020204" pitchFamily="34" charset="0"/>
                  </a:rPr>
                  <a:t> </a:t>
                </a:r>
                <a14:m>
                  <m:oMath xmlns:m="http://schemas.openxmlformats.org/officeDocument/2006/math">
                    <m:f>
                      <m:fPr>
                        <m:ctrlPr>
                          <a:rPr lang="en-GB" sz="2400" b="1" i="1">
                            <a:latin typeface="Cambria Math" panose="02040503050406030204" pitchFamily="18" charset="0"/>
                            <a:ea typeface="DengXian" panose="02010600030101010101" pitchFamily="2" charset="-122"/>
                            <a:cs typeface="Arial" panose="020B0604020202020204" pitchFamily="34" charset="0"/>
                          </a:rPr>
                        </m:ctrlPr>
                      </m:fPr>
                      <m:num>
                        <m:r>
                          <a:rPr lang="en-GB" sz="24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𝟏</m:t>
                        </m:r>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𝑫</m:t>
                        </m:r>
                        <m:r>
                          <a:rPr lang="en-GB" sz="24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32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4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400" b="0" i="0" dirty="0">
                  <a:solidFill>
                    <a:srgbClr val="000000"/>
                  </a:solidFill>
                  <a:effectLst/>
                  <a:latin typeface="Cambria" panose="020405030504060302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6399" y="1987156"/>
                <a:ext cx="11594969" cy="3413883"/>
              </a:xfrm>
              <a:prstGeom prst="rect">
                <a:avLst/>
              </a:prstGeom>
              <a:blipFill>
                <a:blip r:embed="rId2"/>
                <a:stretch>
                  <a:fillRect l="-736" r="-789"/>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974918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12713" y="1209921"/>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 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72941" y="1794696"/>
            <a:ext cx="699259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 A Buck-Boost converter is a type of switched mode power supply that combines the principles of the Buck Converter and the Boost converter in a single circuit. </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buck–boost converter is a type of DC-to-DC converter that has an output voltage magnitude that is either greater than or less than the input voltage magnitude.</a:t>
            </a:r>
          </a:p>
        </p:txBody>
      </p:sp>
      <p:pic>
        <p:nvPicPr>
          <p:cNvPr id="11" name="Picture 10">
            <a:extLst>
              <a:ext uri="{FF2B5EF4-FFF2-40B4-BE49-F238E27FC236}">
                <a16:creationId xmlns:a16="http://schemas.microsoft.com/office/drawing/2014/main" id="{8A049C74-2DCC-B412-AEA0-3E61C2EDCCD9}"/>
              </a:ext>
            </a:extLst>
          </p:cNvPr>
          <p:cNvPicPr>
            <a:picLocks noChangeAspect="1"/>
          </p:cNvPicPr>
          <p:nvPr/>
        </p:nvPicPr>
        <p:blipFill>
          <a:blip r:embed="rId2"/>
          <a:stretch>
            <a:fillRect/>
          </a:stretch>
        </p:blipFill>
        <p:spPr>
          <a:xfrm>
            <a:off x="7254016" y="1735449"/>
            <a:ext cx="4825271" cy="2216791"/>
          </a:xfrm>
          <a:prstGeom prst="rect">
            <a:avLst/>
          </a:prstGeom>
        </p:spPr>
      </p:pic>
      <p:sp>
        <p:nvSpPr>
          <p:cNvPr id="4" name="Footer Placeholder 3">
            <a:extLst>
              <a:ext uri="{FF2B5EF4-FFF2-40B4-BE49-F238E27FC236}">
                <a16:creationId xmlns:a16="http://schemas.microsoft.com/office/drawing/2014/main" id="{70D6D728-E3B2-D70B-297A-4F0EFBDBC01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555473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31445" y="987458"/>
            <a:ext cx="7970520" cy="98488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Operation as a Buck Converter</a:t>
            </a:r>
          </a:p>
          <a:p>
            <a:r>
              <a:rPr lang="en-GB" sz="2600" b="1" dirty="0">
                <a:latin typeface="Cambria" panose="02040503050406030204" pitchFamily="18" charset="0"/>
                <a:ea typeface="Cambria" panose="02040503050406030204" pitchFamily="18" charset="0"/>
              </a:rPr>
              <a:t> (Tr1-ON and  Tr 2- OFF)</a:t>
            </a:r>
          </a:p>
        </p:txBody>
      </p:sp>
      <p:sp>
        <p:nvSpPr>
          <p:cNvPr id="6" name="TextBox 5">
            <a:extLst>
              <a:ext uri="{FF2B5EF4-FFF2-40B4-BE49-F238E27FC236}">
                <a16:creationId xmlns:a16="http://schemas.microsoft.com/office/drawing/2014/main" id="{EE13E337-82D5-2C2E-9299-F80770FD90D4}"/>
              </a:ext>
            </a:extLst>
          </p:cNvPr>
          <p:cNvSpPr txBox="1"/>
          <p:nvPr/>
        </p:nvSpPr>
        <p:spPr>
          <a:xfrm>
            <a:off x="131445" y="1915182"/>
            <a:ext cx="7096539" cy="439511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100" dirty="0">
                <a:solidFill>
                  <a:srgbClr val="000000"/>
                </a:solidFill>
                <a:latin typeface="Cambria" panose="02040503050406030204" pitchFamily="18" charset="0"/>
                <a:ea typeface="Cambria" panose="02040503050406030204" pitchFamily="18" charset="0"/>
              </a:rPr>
              <a:t>Initially, both Tr’s are ON and the L Charges during this time. </a:t>
            </a:r>
          </a:p>
          <a:p>
            <a:pPr marL="342900" indent="-342900" algn="just">
              <a:lnSpc>
                <a:spcPct val="150000"/>
              </a:lnSpc>
              <a:buFont typeface="Arial" panose="020B0604020202020204" pitchFamily="34" charset="0"/>
              <a:buChar char="•"/>
            </a:pPr>
            <a:r>
              <a:rPr lang="en-GB" sz="2100" b="0" i="0" dirty="0">
                <a:solidFill>
                  <a:srgbClr val="000000"/>
                </a:solidFill>
                <a:effectLst/>
                <a:latin typeface="Cambria" panose="02040503050406030204" pitchFamily="18" charset="0"/>
                <a:ea typeface="Cambria" panose="02040503050406030204" pitchFamily="18" charset="0"/>
              </a:rPr>
              <a:t>Then, Tr2 is turned off, and Tr1 is switched on and off by a high frequency square wave from the control unit. </a:t>
            </a:r>
          </a:p>
          <a:p>
            <a:pPr marL="342900" indent="-342900" algn="just">
              <a:lnSpc>
                <a:spcPct val="150000"/>
              </a:lnSpc>
              <a:buFont typeface="Arial" panose="020B0604020202020204" pitchFamily="34" charset="0"/>
              <a:buChar char="•"/>
            </a:pPr>
            <a:r>
              <a:rPr lang="en-GB" sz="2100" b="0" i="0" dirty="0">
                <a:solidFill>
                  <a:srgbClr val="000000"/>
                </a:solidFill>
                <a:effectLst/>
                <a:latin typeface="Cambria" panose="02040503050406030204" pitchFamily="18" charset="0"/>
                <a:ea typeface="Cambria" panose="02040503050406030204" pitchFamily="18" charset="0"/>
              </a:rPr>
              <a:t>When the gate of Tr1 is </a:t>
            </a:r>
            <a:r>
              <a:rPr lang="en-GB" sz="2100" dirty="0">
                <a:solidFill>
                  <a:srgbClr val="000000"/>
                </a:solidFill>
                <a:latin typeface="Cambria" panose="02040503050406030204" pitchFamily="18" charset="0"/>
                <a:ea typeface="Cambria" panose="02040503050406030204" pitchFamily="18" charset="0"/>
              </a:rPr>
              <a:t>OFF</a:t>
            </a:r>
            <a:r>
              <a:rPr lang="en-GB" sz="2100" b="0" i="0" dirty="0">
                <a:solidFill>
                  <a:srgbClr val="000000"/>
                </a:solidFill>
                <a:effectLst/>
                <a:latin typeface="Cambria" panose="02040503050406030204" pitchFamily="18" charset="0"/>
                <a:ea typeface="Cambria" panose="02040503050406030204" pitchFamily="18" charset="0"/>
              </a:rPr>
              <a:t>, current flows though L, charging its magnetic field, charging C and supplying the load. </a:t>
            </a:r>
          </a:p>
          <a:p>
            <a:pPr marL="342900" indent="-342900" algn="just">
              <a:lnSpc>
                <a:spcPct val="150000"/>
              </a:lnSpc>
              <a:buFont typeface="Arial" panose="020B0604020202020204" pitchFamily="34" charset="0"/>
              <a:buChar char="•"/>
            </a:pPr>
            <a:r>
              <a:rPr lang="en-GB" sz="2100" b="0" i="0" dirty="0">
                <a:solidFill>
                  <a:srgbClr val="000000"/>
                </a:solidFill>
                <a:effectLst/>
                <a:latin typeface="Cambria" panose="02040503050406030204" pitchFamily="18" charset="0"/>
                <a:ea typeface="Cambria" panose="02040503050406030204" pitchFamily="18" charset="0"/>
              </a:rPr>
              <a:t>The diode D1 is turned off due to the positive voltage on its cathode. </a:t>
            </a:r>
          </a:p>
        </p:txBody>
      </p:sp>
      <p:sp>
        <p:nvSpPr>
          <p:cNvPr id="3" name="Footer Placeholder 3">
            <a:extLst>
              <a:ext uri="{FF2B5EF4-FFF2-40B4-BE49-F238E27FC236}">
                <a16:creationId xmlns:a16="http://schemas.microsoft.com/office/drawing/2014/main" id="{D161990C-0CA0-040E-17D2-A545DF09400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12" name="Picture 11">
            <a:extLst>
              <a:ext uri="{FF2B5EF4-FFF2-40B4-BE49-F238E27FC236}">
                <a16:creationId xmlns:a16="http://schemas.microsoft.com/office/drawing/2014/main" id="{18BC4980-826A-C369-FD8F-AA2C66B015CF}"/>
              </a:ext>
            </a:extLst>
          </p:cNvPr>
          <p:cNvPicPr>
            <a:picLocks noChangeAspect="1"/>
          </p:cNvPicPr>
          <p:nvPr/>
        </p:nvPicPr>
        <p:blipFill>
          <a:blip r:embed="rId2"/>
          <a:stretch>
            <a:fillRect/>
          </a:stretch>
        </p:blipFill>
        <p:spPr>
          <a:xfrm>
            <a:off x="7526128" y="3843534"/>
            <a:ext cx="4290587" cy="2550468"/>
          </a:xfrm>
          <a:prstGeom prst="rect">
            <a:avLst/>
          </a:prstGeom>
        </p:spPr>
      </p:pic>
      <p:pic>
        <p:nvPicPr>
          <p:cNvPr id="10" name="Picture 9">
            <a:extLst>
              <a:ext uri="{FF2B5EF4-FFF2-40B4-BE49-F238E27FC236}">
                <a16:creationId xmlns:a16="http://schemas.microsoft.com/office/drawing/2014/main" id="{EAF19DD1-C982-C990-A553-7A453E9BB134}"/>
              </a:ext>
            </a:extLst>
          </p:cNvPr>
          <p:cNvPicPr>
            <a:picLocks noChangeAspect="1"/>
          </p:cNvPicPr>
          <p:nvPr/>
        </p:nvPicPr>
        <p:blipFill>
          <a:blip r:embed="rId3"/>
          <a:stretch>
            <a:fillRect/>
          </a:stretch>
        </p:blipFill>
        <p:spPr>
          <a:xfrm>
            <a:off x="7398232" y="1419492"/>
            <a:ext cx="4724400" cy="2333625"/>
          </a:xfrm>
          <a:prstGeom prst="rect">
            <a:avLst/>
          </a:prstGeom>
        </p:spPr>
      </p:pic>
    </p:spTree>
    <p:extLst>
      <p:ext uri="{BB962C8B-B14F-4D97-AF65-F5344CB8AC3E}">
        <p14:creationId xmlns:p14="http://schemas.microsoft.com/office/powerpoint/2010/main" val="22398030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40732"/>
            <a:ext cx="7970520" cy="1015663"/>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Operation as a Buck Converter</a:t>
            </a:r>
          </a:p>
          <a:p>
            <a:r>
              <a:rPr lang="en-GB" sz="2800" b="1" dirty="0">
                <a:latin typeface="Cambria" panose="02040503050406030204" pitchFamily="18" charset="0"/>
                <a:ea typeface="Cambria" panose="02040503050406030204" pitchFamily="18" charset="0"/>
              </a:rPr>
              <a:t>(Tr1-OFF and  Tr 2- OFF)</a:t>
            </a:r>
          </a:p>
        </p:txBody>
      </p:sp>
      <p:sp>
        <p:nvSpPr>
          <p:cNvPr id="6" name="TextBox 5">
            <a:extLst>
              <a:ext uri="{FF2B5EF4-FFF2-40B4-BE49-F238E27FC236}">
                <a16:creationId xmlns:a16="http://schemas.microsoft.com/office/drawing/2014/main" id="{EE13E337-82D5-2C2E-9299-F80770FD90D4}"/>
              </a:ext>
            </a:extLst>
          </p:cNvPr>
          <p:cNvSpPr txBox="1"/>
          <p:nvPr/>
        </p:nvSpPr>
        <p:spPr>
          <a:xfrm>
            <a:off x="0" y="2256395"/>
            <a:ext cx="7015481"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T</a:t>
            </a:r>
            <a:r>
              <a:rPr lang="en-GB" sz="2400" b="0" i="0" dirty="0">
                <a:solidFill>
                  <a:srgbClr val="000000"/>
                </a:solidFill>
                <a:effectLst/>
                <a:latin typeface="Cambria" panose="02040503050406030204" pitchFamily="18" charset="0"/>
                <a:ea typeface="Cambria" panose="02040503050406030204" pitchFamily="18" charset="0"/>
              </a:rPr>
              <a:t>he current flow during the buck operation of the circuit is when the control unit switches Tr1 off. </a:t>
            </a:r>
          </a:p>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initial source of current is now the inductor L. Its magnetic field is collapsing, the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generated by the collapsing field reverses the polarity of the voltage across L, which turns on D1 and current flows through D2 and the load.</a:t>
            </a:r>
          </a:p>
        </p:txBody>
      </p:sp>
      <p:sp>
        <p:nvSpPr>
          <p:cNvPr id="3" name="Footer Placeholder 3">
            <a:extLst>
              <a:ext uri="{FF2B5EF4-FFF2-40B4-BE49-F238E27FC236}">
                <a16:creationId xmlns:a16="http://schemas.microsoft.com/office/drawing/2014/main" id="{C89BD2ED-C00A-B75B-4454-A2C30A341A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9" name="Picture 8">
            <a:extLst>
              <a:ext uri="{FF2B5EF4-FFF2-40B4-BE49-F238E27FC236}">
                <a16:creationId xmlns:a16="http://schemas.microsoft.com/office/drawing/2014/main" id="{F15707CB-A36A-D8FF-427A-30A1AB484420}"/>
              </a:ext>
            </a:extLst>
          </p:cNvPr>
          <p:cNvPicPr>
            <a:picLocks noChangeAspect="1"/>
          </p:cNvPicPr>
          <p:nvPr/>
        </p:nvPicPr>
        <p:blipFill>
          <a:blip r:embed="rId2"/>
          <a:stretch>
            <a:fillRect/>
          </a:stretch>
        </p:blipFill>
        <p:spPr>
          <a:xfrm>
            <a:off x="7269480" y="2362835"/>
            <a:ext cx="4743450" cy="2762250"/>
          </a:xfrm>
          <a:prstGeom prst="rect">
            <a:avLst/>
          </a:prstGeom>
        </p:spPr>
      </p:pic>
    </p:spTree>
    <p:extLst>
      <p:ext uri="{BB962C8B-B14F-4D97-AF65-F5344CB8AC3E}">
        <p14:creationId xmlns:p14="http://schemas.microsoft.com/office/powerpoint/2010/main" val="1159006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335774"/>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Operation as a Buck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90527" y="2281795"/>
            <a:ext cx="11338561"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As the current due to the discharge of L decreases, the charge accumulated in C during the on period of Tr1 now also adds to the current flowing through the load, keeping V</a:t>
            </a:r>
            <a:r>
              <a:rPr lang="en-GB" sz="1000" dirty="0">
                <a:solidFill>
                  <a:srgbClr val="000000"/>
                </a:solidFill>
                <a:latin typeface="Cambria" panose="02040503050406030204" pitchFamily="18" charset="0"/>
                <a:ea typeface="Cambria" panose="02040503050406030204" pitchFamily="18" charset="0"/>
              </a:rPr>
              <a:t>OUT</a:t>
            </a:r>
            <a:r>
              <a:rPr lang="en-GB" sz="2400" dirty="0">
                <a:solidFill>
                  <a:srgbClr val="000000"/>
                </a:solidFill>
                <a:latin typeface="Cambria" panose="02040503050406030204" pitchFamily="18" charset="0"/>
                <a:ea typeface="Cambria" panose="02040503050406030204" pitchFamily="18" charset="0"/>
              </a:rPr>
              <a:t> reasonably constant during the off period. </a:t>
            </a:r>
          </a:p>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This helps V</a:t>
            </a:r>
            <a:r>
              <a:rPr lang="en-GB" sz="1000" dirty="0">
                <a:solidFill>
                  <a:srgbClr val="000000"/>
                </a:solidFill>
                <a:latin typeface="Cambria" panose="02040503050406030204" pitchFamily="18" charset="0"/>
                <a:ea typeface="Cambria" panose="02040503050406030204" pitchFamily="18" charset="0"/>
              </a:rPr>
              <a:t>OUT</a:t>
            </a:r>
            <a:r>
              <a:rPr lang="en-GB" sz="2400" dirty="0">
                <a:solidFill>
                  <a:srgbClr val="000000"/>
                </a:solidFill>
                <a:latin typeface="Cambria" panose="02040503050406030204" pitchFamily="18" charset="0"/>
                <a:ea typeface="Cambria" panose="02040503050406030204" pitchFamily="18" charset="0"/>
              </a:rPr>
              <a:t> close to the value of V</a:t>
            </a:r>
            <a:r>
              <a:rPr lang="en-GB" sz="1000" dirty="0">
                <a:solidFill>
                  <a:srgbClr val="000000"/>
                </a:solidFill>
                <a:latin typeface="Cambria" panose="02040503050406030204" pitchFamily="18" charset="0"/>
                <a:ea typeface="Cambria" panose="02040503050406030204" pitchFamily="18" charset="0"/>
              </a:rPr>
              <a:t>S</a:t>
            </a:r>
            <a:r>
              <a:rPr lang="en-GB" sz="2400" dirty="0">
                <a:solidFill>
                  <a:srgbClr val="000000"/>
                </a:solidFill>
                <a:latin typeface="Cambria" panose="02040503050406030204" pitchFamily="18" charset="0"/>
                <a:ea typeface="Cambria" panose="02040503050406030204" pitchFamily="18" charset="0"/>
              </a:rPr>
              <a:t>.</a:t>
            </a:r>
            <a:endParaRPr lang="en-GB" sz="2400" b="0" i="0" dirty="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4F64C408-9156-461C-B878-1288576CC04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9343684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335774"/>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Operation as a 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340387" y="2058275"/>
            <a:ext cx="6629374"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a:solidFill>
                  <a:srgbClr val="000000"/>
                </a:solidFill>
                <a:latin typeface="Cambria" panose="02040503050406030204" pitchFamily="18" charset="0"/>
                <a:ea typeface="Cambria" panose="02040503050406030204" pitchFamily="18" charset="0"/>
              </a:rPr>
              <a:t>In Boost Converter mode, Tr1 is turned on continually and the high frequency square wave applied to Tr2 gate. </a:t>
            </a:r>
          </a:p>
          <a:p>
            <a:pPr marL="342900" indent="-342900" algn="just">
              <a:lnSpc>
                <a:spcPct val="150000"/>
              </a:lnSpc>
              <a:buFont typeface="Arial" panose="020B0604020202020204" pitchFamily="34" charset="0"/>
              <a:buChar char="•"/>
            </a:pPr>
            <a:r>
              <a:rPr lang="en-GB" sz="2400">
                <a:solidFill>
                  <a:srgbClr val="000000"/>
                </a:solidFill>
                <a:latin typeface="Cambria" panose="02040503050406030204" pitchFamily="18" charset="0"/>
                <a:ea typeface="Cambria" panose="02040503050406030204" pitchFamily="18" charset="0"/>
              </a:rPr>
              <a:t>During the ON periods when Tr2 is conducting, the input current flows through the inductor L and via Tr2, directly back to the supply negative terminal charging up the magnetic field around L. </a:t>
            </a:r>
          </a:p>
        </p:txBody>
      </p:sp>
      <p:sp>
        <p:nvSpPr>
          <p:cNvPr id="3" name="Footer Placeholder 3">
            <a:extLst>
              <a:ext uri="{FF2B5EF4-FFF2-40B4-BE49-F238E27FC236}">
                <a16:creationId xmlns:a16="http://schemas.microsoft.com/office/drawing/2014/main" id="{07752DDF-9FD4-36A8-7277-E26D1C2585F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B3CC3E58-1A07-F2FB-C9FD-13D1FD8C6183}"/>
              </a:ext>
            </a:extLst>
          </p:cNvPr>
          <p:cNvPicPr>
            <a:picLocks noChangeAspect="1"/>
          </p:cNvPicPr>
          <p:nvPr/>
        </p:nvPicPr>
        <p:blipFill>
          <a:blip r:embed="rId2"/>
          <a:stretch>
            <a:fillRect/>
          </a:stretch>
        </p:blipFill>
        <p:spPr>
          <a:xfrm>
            <a:off x="7467600" y="2603827"/>
            <a:ext cx="4724400" cy="2333625"/>
          </a:xfrm>
          <a:prstGeom prst="rect">
            <a:avLst/>
          </a:prstGeom>
        </p:spPr>
      </p:pic>
    </p:spTree>
    <p:extLst>
      <p:ext uri="{BB962C8B-B14F-4D97-AF65-F5344CB8AC3E}">
        <p14:creationId xmlns:p14="http://schemas.microsoft.com/office/powerpoint/2010/main" val="2667604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723639"/>
            <a:ext cx="79705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Operation as a 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19407" y="2493645"/>
            <a:ext cx="7312633" cy="405124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When this happens, D2 cannot conduct as its anode is being held at ground potential by the heavily conducting Tr2. </a:t>
            </a:r>
          </a:p>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For the duration of the ON period, the load is being supplied entirely by the charge on the capacitor C, built up on </a:t>
            </a:r>
            <a:r>
              <a:rPr lang="en-GB" sz="2400" b="1" dirty="0">
                <a:solidFill>
                  <a:srgbClr val="000000"/>
                </a:solidFill>
                <a:latin typeface="Cambria" panose="02040503050406030204" pitchFamily="18" charset="0"/>
                <a:ea typeface="Cambria" panose="02040503050406030204" pitchFamily="18" charset="0"/>
              </a:rPr>
              <a:t>previous oscillator cycles</a:t>
            </a:r>
            <a:r>
              <a:rPr lang="en-GB" sz="2400" dirty="0">
                <a:solidFill>
                  <a:srgbClr val="000000"/>
                </a:solidFill>
                <a:latin typeface="Cambria" panose="02040503050406030204" pitchFamily="18" charset="0"/>
                <a:ea typeface="Cambria" panose="02040503050406030204" pitchFamily="18" charset="0"/>
              </a:rPr>
              <a:t>.</a:t>
            </a:r>
          </a:p>
          <a:p>
            <a:pPr algn="just">
              <a:lnSpc>
                <a:spcPct val="150000"/>
              </a:lnSpc>
            </a:pPr>
            <a:endParaRPr lang="en-GB" sz="2400" b="0" i="0" dirty="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423C7B19-444F-1809-C123-A901D38AC27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4" name="Picture 3">
            <a:extLst>
              <a:ext uri="{FF2B5EF4-FFF2-40B4-BE49-F238E27FC236}">
                <a16:creationId xmlns:a16="http://schemas.microsoft.com/office/drawing/2014/main" id="{7775A6B5-862C-0640-FBED-B89A22F806D2}"/>
              </a:ext>
            </a:extLst>
          </p:cNvPr>
          <p:cNvPicPr>
            <a:picLocks noChangeAspect="1"/>
          </p:cNvPicPr>
          <p:nvPr/>
        </p:nvPicPr>
        <p:blipFill>
          <a:blip r:embed="rId2"/>
          <a:stretch>
            <a:fillRect/>
          </a:stretch>
        </p:blipFill>
        <p:spPr>
          <a:xfrm>
            <a:off x="7776630" y="2762885"/>
            <a:ext cx="4295963" cy="2697465"/>
          </a:xfrm>
          <a:prstGeom prst="rect">
            <a:avLst/>
          </a:prstGeom>
        </p:spPr>
      </p:pic>
    </p:spTree>
    <p:extLst>
      <p:ext uri="{BB962C8B-B14F-4D97-AF65-F5344CB8AC3E}">
        <p14:creationId xmlns:p14="http://schemas.microsoft.com/office/powerpoint/2010/main" val="14198580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6" y="1335774"/>
            <a:ext cx="8770593"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Operation as a Boost Converter –Off Period</a:t>
            </a:r>
          </a:p>
        </p:txBody>
      </p:sp>
      <p:sp>
        <p:nvSpPr>
          <p:cNvPr id="6" name="TextBox 5">
            <a:extLst>
              <a:ext uri="{FF2B5EF4-FFF2-40B4-BE49-F238E27FC236}">
                <a16:creationId xmlns:a16="http://schemas.microsoft.com/office/drawing/2014/main" id="{EE13E337-82D5-2C2E-9299-F80770FD90D4}"/>
              </a:ext>
            </a:extLst>
          </p:cNvPr>
          <p:cNvSpPr txBox="1"/>
          <p:nvPr/>
        </p:nvSpPr>
        <p:spPr>
          <a:xfrm>
            <a:off x="190526" y="2352280"/>
            <a:ext cx="6789393"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a:solidFill>
                  <a:srgbClr val="000000"/>
                </a:solidFill>
                <a:latin typeface="Cambria" panose="02040503050406030204" pitchFamily="18" charset="0"/>
                <a:ea typeface="Cambria" panose="02040503050406030204" pitchFamily="18" charset="0"/>
              </a:rPr>
              <a:t>At the start of the off period of Tr2, L is charged and C is partially discharged.</a:t>
            </a:r>
          </a:p>
          <a:p>
            <a:pPr marL="342900" indent="-342900" algn="just">
              <a:lnSpc>
                <a:spcPct val="150000"/>
              </a:lnSpc>
              <a:buFont typeface="Arial" panose="020B0604020202020204" pitchFamily="34" charset="0"/>
              <a:buChar char="•"/>
            </a:pPr>
            <a:r>
              <a:rPr lang="en-GB" sz="2400">
                <a:solidFill>
                  <a:srgbClr val="000000"/>
                </a:solidFill>
                <a:latin typeface="Cambria" panose="02040503050406030204" pitchFamily="18" charset="0"/>
                <a:ea typeface="Cambria" panose="02040503050406030204" pitchFamily="18" charset="0"/>
              </a:rPr>
              <a:t> The inductor L now generates a back </a:t>
            </a:r>
            <a:r>
              <a:rPr lang="en-GB" sz="2400" err="1">
                <a:solidFill>
                  <a:srgbClr val="000000"/>
                </a:solidFill>
                <a:latin typeface="Cambria" panose="02040503050406030204" pitchFamily="18" charset="0"/>
                <a:ea typeface="Cambria" panose="02040503050406030204" pitchFamily="18" charset="0"/>
              </a:rPr>
              <a:t>e.m.f.</a:t>
            </a:r>
            <a:r>
              <a:rPr lang="en-GB" sz="2400">
                <a:solidFill>
                  <a:srgbClr val="000000"/>
                </a:solidFill>
                <a:latin typeface="Cambria" panose="02040503050406030204" pitchFamily="18" charset="0"/>
                <a:ea typeface="Cambria" panose="02040503050406030204" pitchFamily="18" charset="0"/>
              </a:rPr>
              <a:t> and its value that depends on the rate of change of current as Tr2 switches OFF and ON the amount of inductance the coil possesses; </a:t>
            </a:r>
            <a:endParaRPr lang="en-GB" sz="2400" b="0" i="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D4B150F8-D73A-EEF6-B881-D16C24AAF37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8" name="Picture 7">
            <a:extLst>
              <a:ext uri="{FF2B5EF4-FFF2-40B4-BE49-F238E27FC236}">
                <a16:creationId xmlns:a16="http://schemas.microsoft.com/office/drawing/2014/main" id="{10C3A958-5D8E-D250-0A59-137BB2AD2B82}"/>
              </a:ext>
            </a:extLst>
          </p:cNvPr>
          <p:cNvPicPr>
            <a:picLocks noChangeAspect="1"/>
          </p:cNvPicPr>
          <p:nvPr/>
        </p:nvPicPr>
        <p:blipFill>
          <a:blip r:embed="rId2"/>
          <a:stretch>
            <a:fillRect/>
          </a:stretch>
        </p:blipFill>
        <p:spPr>
          <a:xfrm>
            <a:off x="7362507" y="2422852"/>
            <a:ext cx="4467225" cy="2514600"/>
          </a:xfrm>
          <a:prstGeom prst="rect">
            <a:avLst/>
          </a:prstGeom>
        </p:spPr>
      </p:pic>
    </p:spTree>
    <p:extLst>
      <p:ext uri="{BB962C8B-B14F-4D97-AF65-F5344CB8AC3E}">
        <p14:creationId xmlns:p14="http://schemas.microsoft.com/office/powerpoint/2010/main" val="1170116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6" y="1335774"/>
            <a:ext cx="8770593"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Operation as a Boost Converter –Off Period</a:t>
            </a:r>
          </a:p>
        </p:txBody>
      </p:sp>
      <p:sp>
        <p:nvSpPr>
          <p:cNvPr id="6" name="TextBox 5">
            <a:extLst>
              <a:ext uri="{FF2B5EF4-FFF2-40B4-BE49-F238E27FC236}">
                <a16:creationId xmlns:a16="http://schemas.microsoft.com/office/drawing/2014/main" id="{EE13E337-82D5-2C2E-9299-F80770FD90D4}"/>
              </a:ext>
            </a:extLst>
          </p:cNvPr>
          <p:cNvSpPr txBox="1"/>
          <p:nvPr/>
        </p:nvSpPr>
        <p:spPr>
          <a:xfrm>
            <a:off x="214670" y="2174450"/>
            <a:ext cx="11783034"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Therefore, the back </a:t>
            </a:r>
            <a:r>
              <a:rPr lang="en-GB" sz="2400" dirty="0" err="1">
                <a:solidFill>
                  <a:srgbClr val="000000"/>
                </a:solidFill>
                <a:latin typeface="Cambria" panose="02040503050406030204" pitchFamily="18" charset="0"/>
                <a:ea typeface="Cambria" panose="02040503050406030204" pitchFamily="18" charset="0"/>
              </a:rPr>
              <a:t>e.m.f</a:t>
            </a:r>
            <a:r>
              <a:rPr lang="en-GB" sz="2400" dirty="0">
                <a:solidFill>
                  <a:srgbClr val="000000"/>
                </a:solidFill>
                <a:latin typeface="Cambria" panose="02040503050406030204" pitchFamily="18" charset="0"/>
                <a:ea typeface="Cambria" panose="02040503050406030204" pitchFamily="18" charset="0"/>
              </a:rPr>
              <a:t> can be any voltage over a wide range, depending on the design of the circuit. </a:t>
            </a:r>
          </a:p>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The polarity of the voltage across L has now reversed, and so adds to the input voltage VS giving an output voltage that is at least equal to or greater than the input voltage. </a:t>
            </a:r>
          </a:p>
          <a:p>
            <a:pPr marL="342900" indent="-342900" algn="just">
              <a:lnSpc>
                <a:spcPct val="150000"/>
              </a:lnSpc>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D2 is now forward biased and so the circuit current supplies the load current, and at the same time re-charges the capacitor to VS + VL ready for the next on period of Tr2.</a:t>
            </a:r>
            <a:endParaRPr lang="en-GB" sz="2400" b="0" i="0" dirty="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63447A34-63E0-5829-88F7-79A4F0FD57F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4221110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829891"/>
            <a:ext cx="1219200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Boost Converter</a:t>
            </a:r>
          </a:p>
        </p:txBody>
      </p:sp>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15" name="Picture 14">
            <a:extLst>
              <a:ext uri="{FF2B5EF4-FFF2-40B4-BE49-F238E27FC236}">
                <a16:creationId xmlns:a16="http://schemas.microsoft.com/office/drawing/2014/main" id="{5E978CE6-2AA2-5035-B944-7DA0AD32453B}"/>
              </a:ext>
            </a:extLst>
          </p:cNvPr>
          <p:cNvPicPr>
            <a:picLocks noChangeAspect="1"/>
          </p:cNvPicPr>
          <p:nvPr/>
        </p:nvPicPr>
        <p:blipFill>
          <a:blip r:embed="rId2">
            <a:biLevel thresh="75000"/>
          </a:blip>
          <a:stretch>
            <a:fillRect/>
          </a:stretch>
        </p:blipFill>
        <p:spPr>
          <a:xfrm>
            <a:off x="415635" y="2529825"/>
            <a:ext cx="4849317" cy="2657318"/>
          </a:xfrm>
          <a:prstGeom prst="rect">
            <a:avLst/>
          </a:prstGeom>
        </p:spPr>
      </p:pic>
      <p:pic>
        <p:nvPicPr>
          <p:cNvPr id="18" name="Picture 17">
            <a:extLst>
              <a:ext uri="{FF2B5EF4-FFF2-40B4-BE49-F238E27FC236}">
                <a16:creationId xmlns:a16="http://schemas.microsoft.com/office/drawing/2014/main" id="{C7A63525-B456-3E8F-8345-36E7782B0A4C}"/>
              </a:ext>
            </a:extLst>
          </p:cNvPr>
          <p:cNvPicPr>
            <a:picLocks noChangeAspect="1"/>
          </p:cNvPicPr>
          <p:nvPr/>
        </p:nvPicPr>
        <p:blipFill>
          <a:blip r:embed="rId3">
            <a:biLevel thresh="75000"/>
          </a:blip>
          <a:stretch>
            <a:fillRect/>
          </a:stretch>
        </p:blipFill>
        <p:spPr>
          <a:xfrm>
            <a:off x="5802284" y="3219542"/>
            <a:ext cx="5348460" cy="2008456"/>
          </a:xfrm>
          <a:prstGeom prst="rect">
            <a:avLst/>
          </a:prstGeom>
        </p:spPr>
      </p:pic>
    </p:spTree>
    <p:extLst>
      <p:ext uri="{BB962C8B-B14F-4D97-AF65-F5344CB8AC3E}">
        <p14:creationId xmlns:p14="http://schemas.microsoft.com/office/powerpoint/2010/main" val="36222440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10703" y="1435159"/>
            <a:ext cx="8770593"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Buck-Boost Converter </a:t>
            </a:r>
          </a:p>
        </p:txBody>
      </p:sp>
      <p:sp>
        <p:nvSpPr>
          <p:cNvPr id="3" name="Footer Placeholder 3">
            <a:extLst>
              <a:ext uri="{FF2B5EF4-FFF2-40B4-BE49-F238E27FC236}">
                <a16:creationId xmlns:a16="http://schemas.microsoft.com/office/drawing/2014/main" id="{63447A34-63E0-5829-88F7-79A4F0FD57F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D265071C-4E2D-6589-E761-FF369E95638B}"/>
              </a:ext>
            </a:extLst>
          </p:cNvPr>
          <p:cNvPicPr>
            <a:picLocks noChangeAspect="1"/>
          </p:cNvPicPr>
          <p:nvPr/>
        </p:nvPicPr>
        <p:blipFill>
          <a:blip r:embed="rId2">
            <a:biLevel thresh="75000"/>
          </a:blip>
          <a:stretch>
            <a:fillRect/>
          </a:stretch>
        </p:blipFill>
        <p:spPr>
          <a:xfrm>
            <a:off x="73287" y="1917563"/>
            <a:ext cx="10948144" cy="3816936"/>
          </a:xfrm>
          <a:prstGeom prst="rect">
            <a:avLst/>
          </a:prstGeom>
        </p:spPr>
      </p:pic>
    </p:spTree>
    <p:extLst>
      <p:ext uri="{BB962C8B-B14F-4D97-AF65-F5344CB8AC3E}">
        <p14:creationId xmlns:p14="http://schemas.microsoft.com/office/powerpoint/2010/main" val="12245562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2355</Words>
  <Application>Microsoft Office PowerPoint</Application>
  <PresentationFormat>Widescreen</PresentationFormat>
  <Paragraphs>258</Paragraphs>
  <Slides>36</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36</vt:i4>
      </vt:variant>
    </vt:vector>
  </HeadingPairs>
  <TitlesOfParts>
    <vt:vector size="61"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cp:revision>
  <dcterms:created xsi:type="dcterms:W3CDTF">2021-03-09T15:35:42Z</dcterms:created>
  <dcterms:modified xsi:type="dcterms:W3CDTF">2024-02-06T15:08:07Z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