
<file path=[Content_Types].xml><?xml version="1.0" encoding="utf-8"?>
<Types xmlns="http://schemas.openxmlformats.org/package/2006/content-types">
  <Default Extension="png" ContentType="image/png"/>
  <Default Extension="jpeg" ContentType="image/jpeg"/>
  <Default Extension="JPG" ContentType="image/.jpg"/>
  <Default Extension="rels" ContentType="application/vnd.openxmlformats-package.relationships+xml"/>
  <Default Extension="xml" ContentType="application/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commentAuthors.xml" ContentType="application/vnd.openxmlformats-officedocument.presentationml.commentAuthor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presProps.xml" ContentType="application/vnd.openxmlformats-officedocument.presentationml.presProps+xml"/>
  <Override PartName="/ppt/presentation.xml" ContentType="application/vnd.openxmlformats-officedocument.presentationml.presentation.main+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7.xml" ContentType="application/vnd.openxmlformats-officedocument.presentationml.tags+xml"/>
  <Override PartName="/ppt/tags/tag18.xml" ContentType="application/vnd.openxmlformats-officedocument.presentationml.tags+xml"/>
  <Override PartName="/ppt/tags/tag1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1.xml" ContentType="application/vnd.openxmlformats-officedocument.presentationml.tags+xml"/>
  <Override PartName="/ppt/tags/tag22.xml" ContentType="application/vnd.openxmlformats-officedocument.presentationml.tags+xml"/>
  <Override PartName="/ppt/tags/tag23.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3" Type="http://schemas.openxmlformats.org/package/2006/relationships/metadata/core-properties" Target="docProps/core.xml"/><Relationship Id="rId2" Type="http://schemas.openxmlformats.org/officeDocument/2006/relationships/extended-properties" Target="docProps/app.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 id="2147483660" r:id="rId3"/>
  </p:sldMasterIdLst>
  <p:notesMasterIdLst>
    <p:notesMasterId r:id="rId6"/>
  </p:notesMasterIdLst>
  <p:sldIdLst>
    <p:sldId id="258" r:id="rId4"/>
    <p:sldId id="259" r:id="rId5"/>
    <p:sldId id="261" r:id="rId7"/>
    <p:sldId id="382" r:id="rId8"/>
    <p:sldId id="391" r:id="rId9"/>
    <p:sldId id="390" r:id="rId10"/>
    <p:sldId id="385" r:id="rId11"/>
    <p:sldId id="270" r:id="rId12"/>
    <p:sldId id="381" r:id="rId13"/>
    <p:sldId id="386" r:id="rId14"/>
    <p:sldId id="326" r:id="rId15"/>
    <p:sldId id="281" r:id="rId16"/>
    <p:sldId id="392" r:id="rId17"/>
    <p:sldId id="394" r:id="rId18"/>
    <p:sldId id="393" r:id="rId19"/>
    <p:sldId id="389" r:id="rId20"/>
    <p:sldId id="395" r:id="rId21"/>
    <p:sldId id="388" r:id="rId22"/>
    <p:sldId id="289" r:id="rId23"/>
  </p:sldIdLst>
  <p:sldSz cx="12192000" cy="6858000"/>
  <p:notesSz cx="6858000" cy="9144000"/>
  <p:custDataLst>
    <p:tags r:id="rId28"/>
  </p:custDataLst>
  <p:defaultTex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默认节" id="{b01453e8-0587-4b25-8bd4-61cf220cdf9d}">
          <p14:sldIdLst>
            <p14:sldId id="258"/>
            <p14:sldId id="259"/>
            <p14:sldId id="261"/>
            <p14:sldId id="382"/>
            <p14:sldId id="391"/>
            <p14:sldId id="390"/>
            <p14:sldId id="385"/>
            <p14:sldId id="270"/>
            <p14:sldId id="381"/>
            <p14:sldId id="386"/>
            <p14:sldId id="326"/>
            <p14:sldId id="281"/>
            <p14:sldId id="392"/>
            <p14:sldId id="394"/>
            <p14:sldId id="393"/>
            <p14:sldId id="389"/>
            <p14:sldId id="395"/>
            <p14:sldId id="388"/>
            <p14:sldId id="289"/>
          </p14:sldIdLst>
        </p14:section>
      </p14:sectionLst>
    </p:ext>
    <p:ext uri="{EFAFB233-063F-42B5-8137-9DF3F51BA10A}">
      <p15:sldGuideLst xmlns:p15="http://schemas.microsoft.com/office/powerpoint/2012/main">
        <p15:guide id="1" orient="horz" pos="2068" userDrawn="1">
          <p15:clr>
            <a:srgbClr val="A4A3A4"/>
          </p15:clr>
        </p15:guide>
        <p15:guide id="2" pos="3846" userDrawn="1">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2" name="作者" initials="A" lastIdx="0" clrIdx="1"/>
</p:cmAuthorLst>
</file>

<file path=ppt/presProps.xml><?xml version="1.0" encoding="utf-8"?>
<p:presentationPr xmlns:a="http://schemas.openxmlformats.org/drawingml/2006/main" xmlns:r="http://schemas.openxmlformats.org/officeDocument/2006/relationships" xmlns:p="http://schemas.openxmlformats.org/presentationml/2006/main">
  <p:clrMru>
    <a:srgbClr val="FFFFFF"/>
    <a:srgbClr val="DCDCDC"/>
    <a:srgbClr val="F0F0F0"/>
    <a:srgbClr val="E6E6E6"/>
    <a:srgbClr val="C8C8C8"/>
    <a:srgbClr val="FAFAFA"/>
    <a:srgbClr val="BEBEBE"/>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3778" autoAdjust="0"/>
    <p:restoredTop sz="94660"/>
  </p:normalViewPr>
  <p:slideViewPr>
    <p:cSldViewPr snapToGrid="0" showGuides="1">
      <p:cViewPr varScale="1">
        <p:scale>
          <a:sx n="106" d="100"/>
          <a:sy n="106" d="100"/>
        </p:scale>
        <p:origin x="108" y="164"/>
      </p:cViewPr>
      <p:guideLst>
        <p:guide orient="horz" pos="2068"/>
        <p:guide pos="3846"/>
      </p:guideLst>
    </p:cSldViewPr>
  </p:slideViewPr>
  <p:notesTextViewPr>
    <p:cViewPr>
      <p:scale>
        <a:sx n="3" d="2"/>
        <a:sy n="3" d="2"/>
      </p:scale>
      <p:origin x="0" y="0"/>
    </p:cViewPr>
  </p:notesTextViewPr>
  <p:notesViewPr>
    <p:cSldViewPr snapToGrid="0">
      <p:cViewPr varScale="1">
        <p:scale>
          <a:sx n="92" d="100"/>
          <a:sy n="92" d="100"/>
        </p:scale>
        <p:origin x="2550" y="102"/>
      </p:cViewPr>
      <p:guideLst/>
    </p:cSldViewPr>
  </p:notesViewPr>
  <p:gridSpacing cx="72008" cy="72008"/>
</p:viewPr>
</file>

<file path=ppt/_rels/presentation.xml.rels><?xml version="1.0" encoding="UTF-8" standalone="yes"?>
<Relationships xmlns="http://schemas.openxmlformats.org/package/2006/relationships"><Relationship Id="rId9" Type="http://schemas.openxmlformats.org/officeDocument/2006/relationships/slide" Target="slides/slide5.xml"/><Relationship Id="rId8" Type="http://schemas.openxmlformats.org/officeDocument/2006/relationships/slide" Target="slides/slide4.xml"/><Relationship Id="rId7" Type="http://schemas.openxmlformats.org/officeDocument/2006/relationships/slide" Target="slides/slide3.xml"/><Relationship Id="rId6" Type="http://schemas.openxmlformats.org/officeDocument/2006/relationships/notesMaster" Target="notesMasters/notesMaster1.xml"/><Relationship Id="rId5" Type="http://schemas.openxmlformats.org/officeDocument/2006/relationships/slide" Target="slides/slide2.xml"/><Relationship Id="rId4" Type="http://schemas.openxmlformats.org/officeDocument/2006/relationships/slide" Target="slides/slide1.xml"/><Relationship Id="rId3" Type="http://schemas.openxmlformats.org/officeDocument/2006/relationships/slideMaster" Target="slideMasters/slideMaster2.xml"/><Relationship Id="rId28" Type="http://schemas.openxmlformats.org/officeDocument/2006/relationships/tags" Target="tags/tag166.xml"/><Relationship Id="rId27" Type="http://schemas.openxmlformats.org/officeDocument/2006/relationships/commentAuthors" Target="commentAuthors.xml"/><Relationship Id="rId26" Type="http://schemas.openxmlformats.org/officeDocument/2006/relationships/tableStyles" Target="tableStyles.xml"/><Relationship Id="rId25" Type="http://schemas.openxmlformats.org/officeDocument/2006/relationships/viewProps" Target="viewProps.xml"/><Relationship Id="rId24" Type="http://schemas.openxmlformats.org/officeDocument/2006/relationships/presProps" Target="presProps.xml"/><Relationship Id="rId23" Type="http://schemas.openxmlformats.org/officeDocument/2006/relationships/slide" Target="slides/slide19.xml"/><Relationship Id="rId22" Type="http://schemas.openxmlformats.org/officeDocument/2006/relationships/slide" Target="slides/slide18.xml"/><Relationship Id="rId21" Type="http://schemas.openxmlformats.org/officeDocument/2006/relationships/slide" Target="slides/slide17.xml"/><Relationship Id="rId20" Type="http://schemas.openxmlformats.org/officeDocument/2006/relationships/slide" Target="slides/slide16.xml"/><Relationship Id="rId2" Type="http://schemas.openxmlformats.org/officeDocument/2006/relationships/theme" Target="theme/theme1.xml"/><Relationship Id="rId19" Type="http://schemas.openxmlformats.org/officeDocument/2006/relationships/slide" Target="slides/slide15.xml"/><Relationship Id="rId18" Type="http://schemas.openxmlformats.org/officeDocument/2006/relationships/slide" Target="slides/slide14.xml"/><Relationship Id="rId17" Type="http://schemas.openxmlformats.org/officeDocument/2006/relationships/slide" Target="slides/slide13.xml"/><Relationship Id="rId16" Type="http://schemas.openxmlformats.org/officeDocument/2006/relationships/slide" Target="slides/slide12.xml"/><Relationship Id="rId15" Type="http://schemas.openxmlformats.org/officeDocument/2006/relationships/slide" Target="slides/slide11.xml"/><Relationship Id="rId14" Type="http://schemas.openxmlformats.org/officeDocument/2006/relationships/slide" Target="slides/slide10.xml"/><Relationship Id="rId13" Type="http://schemas.openxmlformats.org/officeDocument/2006/relationships/slide" Target="slides/slide9.xml"/><Relationship Id="rId12" Type="http://schemas.openxmlformats.org/officeDocument/2006/relationships/slide" Target="slides/slide8.xml"/><Relationship Id="rId11" Type="http://schemas.openxmlformats.org/officeDocument/2006/relationships/slide" Target="slides/slide7.xml"/><Relationship Id="rId10" Type="http://schemas.openxmlformats.org/officeDocument/2006/relationships/slide" Target="slides/slide6.xml"/><Relationship Id="rId1" Type="http://schemas.openxmlformats.org/officeDocument/2006/relationships/slideMaster" Target="slideMasters/slide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2A48B96-639E-45A3-A0BA-2464DFDB1FAA}" type="datetimeFigureOut">
              <a:rPr lang="zh-CN" altLang="en-US" smtClean="0"/>
            </a:fld>
            <a:endParaRPr lang="zh-CN" altLang="en-US"/>
          </a:p>
        </p:txBody>
      </p:sp>
      <p:sp>
        <p:nvSpPr>
          <p:cNvPr id="4" name="幻灯片图像占位符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zh-CN" altLang="en-US"/>
          </a:p>
        </p:txBody>
      </p:sp>
      <p:sp>
        <p:nvSpPr>
          <p:cNvPr id="5" name="备注占位符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6" name="页脚占位符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6837353-30EB-4A48-80EB-173D804AEFBD}" type="slidenum">
              <a:rPr lang="zh-CN" altLang="en-US" smtClean="0"/>
            </a:fld>
            <a:endParaRPr lang="zh-CN" alt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2.xml"/></Relationships>
</file>

<file path=ppt/notesSlides/_rels/notesSlide2.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4.xml"/></Relationships>
</file>

<file path=ppt/notesSlides/_rels/notesSlide3.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5.xml"/></Relationships>
</file>

<file path=ppt/notesSlides/_rels/notesSlide4.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6.xml"/></Relationships>
</file>

<file path=ppt/notesSlides/_rels/notesSlide5.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7.xml"/></Relationships>
</file>

<file path=ppt/notesSlides/_rels/notesSlide6.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9.xml"/></Relationships>
</file>

<file path=ppt/notesSlides/_rels/notesSlide7.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0.xml"/></Relationships>
</file>

<file path=ppt/notesSlides/_rels/notesSlide8.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1.xml"/></Relationships>
</file>

<file path=ppt/notesSlides/_rels/notesSlide9.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3.xml"/></Relationships>
</file>

<file path=ppt/notesSlides/_rels/notesSlide10.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4.xml"/></Relationships>
</file>

<file path=ppt/notesSlides/_rels/notesSlide11.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5.xml"/></Relationships>
</file>

<file path=ppt/notesSlides/_rels/notesSlide12.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6.xml"/></Relationships>
</file>

<file path=ppt/notesSlides/_rels/notesSlide13.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8.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5"/>
          </p:nvPr>
        </p:nvSpPr>
        <p:spPr/>
        <p:txBody>
          <a:bodyPr/>
          <a:lstStyle/>
          <a:p>
            <a:fld id="{39A5F825-9C29-43CC-BB96-80A60E9689F0}" type="slidenum">
              <a:rPr lang="zh-CN" altLang="en-US" smtClean="0"/>
            </a:fld>
            <a:endParaRPr lang="zh-CN"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5"/>
          </p:nvPr>
        </p:nvSpPr>
        <p:spPr/>
        <p:txBody>
          <a:bodyPr/>
          <a:lstStyle/>
          <a:p>
            <a:fld id="{39A5F825-9C29-43CC-BB96-80A60E9689F0}" type="slidenum">
              <a:rPr lang="zh-CN" altLang="en-US" smtClean="0"/>
            </a:fld>
            <a:endParaRPr lang="zh-CN"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5"/>
          </p:nvPr>
        </p:nvSpPr>
        <p:spPr/>
        <p:txBody>
          <a:bodyPr/>
          <a:lstStyle/>
          <a:p>
            <a:fld id="{39A5F825-9C29-43CC-BB96-80A60E9689F0}" type="slidenum">
              <a:rPr lang="zh-CN" altLang="en-US" smtClean="0"/>
            </a:fld>
            <a:endParaRPr lang="zh-CN"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5"/>
          </p:nvPr>
        </p:nvSpPr>
        <p:spPr/>
        <p:txBody>
          <a:bodyPr/>
          <a:lstStyle/>
          <a:p>
            <a:fld id="{39A5F825-9C29-43CC-BB96-80A60E9689F0}" type="slidenum">
              <a:rPr lang="zh-CN" altLang="en-US" smtClean="0"/>
            </a:fld>
            <a:endParaRPr lang="zh-CN"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5"/>
          </p:nvPr>
        </p:nvSpPr>
        <p:spPr/>
        <p:txBody>
          <a:bodyPr/>
          <a:lstStyle/>
          <a:p>
            <a:fld id="{39A5F825-9C29-43CC-BB96-80A60E9689F0}" type="slidenum">
              <a:rPr lang="zh-CN" altLang="en-US" smtClean="0"/>
            </a:fld>
            <a:endParaRPr lang="zh-CN"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5"/>
          </p:nvPr>
        </p:nvSpPr>
        <p:spPr/>
        <p:txBody>
          <a:bodyPr/>
          <a:lstStyle/>
          <a:p>
            <a:fld id="{39A5F825-9C29-43CC-BB96-80A60E9689F0}" type="slidenum">
              <a:rPr lang="zh-CN" altLang="en-US" smtClean="0"/>
            </a:fld>
            <a:endParaRPr lang="zh-CN"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5"/>
          </p:nvPr>
        </p:nvSpPr>
        <p:spPr/>
        <p:txBody>
          <a:bodyPr/>
          <a:lstStyle/>
          <a:p>
            <a:fld id="{39A5F825-9C29-43CC-BB96-80A60E9689F0}" type="slidenum">
              <a:rPr lang="zh-CN" altLang="en-US" smtClean="0"/>
            </a:fld>
            <a:endParaRPr lang="zh-CN" alt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5"/>
          </p:nvPr>
        </p:nvSpPr>
        <p:spPr/>
        <p:txBody>
          <a:bodyPr/>
          <a:lstStyle/>
          <a:p>
            <a:fld id="{85D0DACE-38E0-42D2-9336-2B707D34BC6D}" type="slidenum">
              <a:rPr lang="zh-CN" altLang="en-US" smtClean="0"/>
            </a:fld>
            <a:endParaRPr lang="zh-CN" alt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5"/>
          </p:nvPr>
        </p:nvSpPr>
        <p:spPr/>
        <p:txBody>
          <a:bodyPr/>
          <a:lstStyle/>
          <a:p>
            <a:fld id="{85D0DACE-38E0-42D2-9336-2B707D34BC6D}" type="slidenum">
              <a:rPr lang="zh-CN" altLang="en-US" smtClean="0"/>
            </a:fld>
            <a:endParaRPr lang="zh-CN" alt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5"/>
          </p:nvPr>
        </p:nvSpPr>
        <p:spPr/>
        <p:txBody>
          <a:bodyPr/>
          <a:lstStyle/>
          <a:p>
            <a:fld id="{85D0DACE-38E0-42D2-9336-2B707D34BC6D}" type="slidenum">
              <a:rPr lang="zh-CN" altLang="en-US" smtClean="0"/>
            </a:fld>
            <a:endParaRPr lang="zh-CN" alt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5"/>
          </p:nvPr>
        </p:nvSpPr>
        <p:spPr/>
        <p:txBody>
          <a:bodyPr/>
          <a:lstStyle/>
          <a:p>
            <a:fld id="{85D0DACE-38E0-42D2-9336-2B707D34BC6D}" type="slidenum">
              <a:rPr lang="zh-CN" altLang="en-US" smtClean="0"/>
            </a:fld>
            <a:endParaRPr lang="zh-CN" alt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5"/>
          </p:nvPr>
        </p:nvSpPr>
        <p:spPr/>
        <p:txBody>
          <a:bodyPr/>
          <a:lstStyle/>
          <a:p>
            <a:fld id="{85D0DACE-38E0-42D2-9336-2B707D34BC6D}" type="slidenum">
              <a:rPr lang="zh-CN" altLang="en-US" smtClean="0"/>
            </a:fld>
            <a:endParaRPr lang="zh-CN" alt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5"/>
          </p:nvPr>
        </p:nvSpPr>
        <p:spPr/>
        <p:txBody>
          <a:bodyPr/>
          <a:lstStyle/>
          <a:p>
            <a:fld id="{85D0DACE-38E0-42D2-9336-2B707D34BC6D}" type="slidenum">
              <a:rPr lang="zh-CN" altLang="en-US" smtClean="0"/>
            </a:fld>
            <a:endParaRPr lang="zh-CN" altLang="en-US"/>
          </a:p>
        </p:txBody>
      </p:sp>
    </p:spTree>
  </p:cSld>
  <p:clrMapOvr>
    <a:masterClrMapping/>
  </p:clrMapOvr>
</p:notes>
</file>

<file path=ppt/slideLayouts/_rels/slideLayout1.xml.rels><?xml version="1.0" encoding="UTF-8" standalone="yes"?>
<Relationships xmlns="http://schemas.openxmlformats.org/package/2006/relationships"><Relationship Id="rId6" Type="http://schemas.openxmlformats.org/officeDocument/2006/relationships/tags" Target="../tags/tag5.xml"/><Relationship Id="rId5" Type="http://schemas.openxmlformats.org/officeDocument/2006/relationships/tags" Target="../tags/tag4.xml"/><Relationship Id="rId4" Type="http://schemas.openxmlformats.org/officeDocument/2006/relationships/tags" Target="../tags/tag3.xml"/><Relationship Id="rId3" Type="http://schemas.openxmlformats.org/officeDocument/2006/relationships/tags" Target="../tags/tag2.xml"/><Relationship Id="rId2" Type="http://schemas.openxmlformats.org/officeDocument/2006/relationships/tags" Target="../tags/tag1.xml"/><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6" Type="http://schemas.openxmlformats.org/officeDocument/2006/relationships/tags" Target="../tags/tag10.xml"/><Relationship Id="rId5" Type="http://schemas.openxmlformats.org/officeDocument/2006/relationships/tags" Target="../tags/tag9.xml"/><Relationship Id="rId4" Type="http://schemas.openxmlformats.org/officeDocument/2006/relationships/tags" Target="../tags/tag8.xml"/><Relationship Id="rId3" Type="http://schemas.openxmlformats.org/officeDocument/2006/relationships/tags" Target="../tags/tag7.xml"/><Relationship Id="rId2" Type="http://schemas.openxmlformats.org/officeDocument/2006/relationships/tags" Target="../tags/tag6.xml"/><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6" Type="http://schemas.openxmlformats.org/officeDocument/2006/relationships/tags" Target="../tags/tag15.xml"/><Relationship Id="rId5" Type="http://schemas.openxmlformats.org/officeDocument/2006/relationships/tags" Target="../tags/tag14.xml"/><Relationship Id="rId4" Type="http://schemas.openxmlformats.org/officeDocument/2006/relationships/tags" Target="../tags/tag13.xml"/><Relationship Id="rId3" Type="http://schemas.openxmlformats.org/officeDocument/2006/relationships/tags" Target="../tags/tag12.xml"/><Relationship Id="rId2" Type="http://schemas.openxmlformats.org/officeDocument/2006/relationships/tags" Target="../tags/tag11.xml"/><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7" Type="http://schemas.openxmlformats.org/officeDocument/2006/relationships/tags" Target="../tags/tag21.xml"/><Relationship Id="rId6" Type="http://schemas.openxmlformats.org/officeDocument/2006/relationships/tags" Target="../tags/tag20.xml"/><Relationship Id="rId5" Type="http://schemas.openxmlformats.org/officeDocument/2006/relationships/tags" Target="../tags/tag19.xml"/><Relationship Id="rId4" Type="http://schemas.openxmlformats.org/officeDocument/2006/relationships/tags" Target="../tags/tag18.xml"/><Relationship Id="rId3" Type="http://schemas.openxmlformats.org/officeDocument/2006/relationships/tags" Target="../tags/tag17.xml"/><Relationship Id="rId2" Type="http://schemas.openxmlformats.org/officeDocument/2006/relationships/tags" Target="../tags/tag16.xml"/><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9" Type="http://schemas.openxmlformats.org/officeDocument/2006/relationships/tags" Target="../tags/tag29.xml"/><Relationship Id="rId8" Type="http://schemas.openxmlformats.org/officeDocument/2006/relationships/tags" Target="../tags/tag28.xml"/><Relationship Id="rId7" Type="http://schemas.openxmlformats.org/officeDocument/2006/relationships/tags" Target="../tags/tag27.xml"/><Relationship Id="rId6" Type="http://schemas.openxmlformats.org/officeDocument/2006/relationships/tags" Target="../tags/tag26.xml"/><Relationship Id="rId5" Type="http://schemas.openxmlformats.org/officeDocument/2006/relationships/tags" Target="../tags/tag25.xml"/><Relationship Id="rId4" Type="http://schemas.openxmlformats.org/officeDocument/2006/relationships/tags" Target="../tags/tag24.xml"/><Relationship Id="rId3" Type="http://schemas.openxmlformats.org/officeDocument/2006/relationships/tags" Target="../tags/tag23.xml"/><Relationship Id="rId2" Type="http://schemas.openxmlformats.org/officeDocument/2006/relationships/tags" Target="../tags/tag22.xml"/><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5" Type="http://schemas.openxmlformats.org/officeDocument/2006/relationships/tags" Target="../tags/tag33.xml"/><Relationship Id="rId4" Type="http://schemas.openxmlformats.org/officeDocument/2006/relationships/tags" Target="../tags/tag32.xml"/><Relationship Id="rId3" Type="http://schemas.openxmlformats.org/officeDocument/2006/relationships/tags" Target="../tags/tag31.xml"/><Relationship Id="rId2" Type="http://schemas.openxmlformats.org/officeDocument/2006/relationships/tags" Target="../tags/tag30.xml"/><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4" Type="http://schemas.openxmlformats.org/officeDocument/2006/relationships/tags" Target="../tags/tag36.xml"/><Relationship Id="rId3" Type="http://schemas.openxmlformats.org/officeDocument/2006/relationships/tags" Target="../tags/tag35.xml"/><Relationship Id="rId2" Type="http://schemas.openxmlformats.org/officeDocument/2006/relationships/tags" Target="../tags/tag34.xml"/><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7" Type="http://schemas.openxmlformats.org/officeDocument/2006/relationships/tags" Target="../tags/tag42.xml"/><Relationship Id="rId6" Type="http://schemas.openxmlformats.org/officeDocument/2006/relationships/tags" Target="../tags/tag41.xml"/><Relationship Id="rId5" Type="http://schemas.openxmlformats.org/officeDocument/2006/relationships/tags" Target="../tags/tag40.xml"/><Relationship Id="rId4" Type="http://schemas.openxmlformats.org/officeDocument/2006/relationships/tags" Target="../tags/tag39.xml"/><Relationship Id="rId3" Type="http://schemas.openxmlformats.org/officeDocument/2006/relationships/tags" Target="../tags/tag38.xml"/><Relationship Id="rId2" Type="http://schemas.openxmlformats.org/officeDocument/2006/relationships/tags" Target="../tags/tag37.xml"/><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6" Type="http://schemas.openxmlformats.org/officeDocument/2006/relationships/tags" Target="../tags/tag47.xml"/><Relationship Id="rId5" Type="http://schemas.openxmlformats.org/officeDocument/2006/relationships/tags" Target="../tags/tag46.xml"/><Relationship Id="rId4" Type="http://schemas.openxmlformats.org/officeDocument/2006/relationships/tags" Target="../tags/tag45.xml"/><Relationship Id="rId3" Type="http://schemas.openxmlformats.org/officeDocument/2006/relationships/tags" Target="../tags/tag44.xml"/><Relationship Id="rId2" Type="http://schemas.openxmlformats.org/officeDocument/2006/relationships/tags" Target="../tags/tag43.xml"/><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5" Type="http://schemas.openxmlformats.org/officeDocument/2006/relationships/tags" Target="../tags/tag51.xml"/><Relationship Id="rId4" Type="http://schemas.openxmlformats.org/officeDocument/2006/relationships/tags" Target="../tags/tag50.xml"/><Relationship Id="rId3" Type="http://schemas.openxmlformats.org/officeDocument/2006/relationships/tags" Target="../tags/tag49.xml"/><Relationship Id="rId2" Type="http://schemas.openxmlformats.org/officeDocument/2006/relationships/tags" Target="../tags/tag48.xml"/><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6" Type="http://schemas.openxmlformats.org/officeDocument/2006/relationships/tags" Target="../tags/tag56.xml"/><Relationship Id="rId5" Type="http://schemas.openxmlformats.org/officeDocument/2006/relationships/tags" Target="../tags/tag55.xml"/><Relationship Id="rId4" Type="http://schemas.openxmlformats.org/officeDocument/2006/relationships/tags" Target="../tags/tag54.xml"/><Relationship Id="rId3" Type="http://schemas.openxmlformats.org/officeDocument/2006/relationships/tags" Target="../tags/tag53.xml"/><Relationship Id="rId2" Type="http://schemas.openxmlformats.org/officeDocument/2006/relationships/tags" Target="../tags/tag52.xml"/><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9" Type="http://schemas.openxmlformats.org/officeDocument/2006/relationships/tags" Target="../tags/tag70.xml"/><Relationship Id="rId8" Type="http://schemas.openxmlformats.org/officeDocument/2006/relationships/tags" Target="../tags/tag69.xml"/><Relationship Id="rId7" Type="http://schemas.openxmlformats.org/officeDocument/2006/relationships/tags" Target="../tags/tag68.xml"/><Relationship Id="rId6" Type="http://schemas.openxmlformats.org/officeDocument/2006/relationships/tags" Target="../tags/tag67.xml"/><Relationship Id="rId5" Type="http://schemas.openxmlformats.org/officeDocument/2006/relationships/tags" Target="../tags/tag66.xml"/><Relationship Id="rId4" Type="http://schemas.openxmlformats.org/officeDocument/2006/relationships/tags" Target="../tags/tag65.xml"/><Relationship Id="rId3" Type="http://schemas.openxmlformats.org/officeDocument/2006/relationships/tags" Target="../tags/tag64.xml"/><Relationship Id="rId2" Type="http://schemas.openxmlformats.org/officeDocument/2006/relationships/tags" Target="../tags/tag63.xml"/><Relationship Id="rId11" Type="http://schemas.openxmlformats.org/officeDocument/2006/relationships/tags" Target="../tags/tag72.xml"/><Relationship Id="rId10" Type="http://schemas.openxmlformats.org/officeDocument/2006/relationships/tags" Target="../tags/tag71.xml"/><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6" Type="http://schemas.openxmlformats.org/officeDocument/2006/relationships/tags" Target="../tags/tag77.xml"/><Relationship Id="rId5" Type="http://schemas.openxmlformats.org/officeDocument/2006/relationships/tags" Target="../tags/tag76.xml"/><Relationship Id="rId4" Type="http://schemas.openxmlformats.org/officeDocument/2006/relationships/tags" Target="../tags/tag75.xml"/><Relationship Id="rId3" Type="http://schemas.openxmlformats.org/officeDocument/2006/relationships/tags" Target="../tags/tag74.xml"/><Relationship Id="rId2" Type="http://schemas.openxmlformats.org/officeDocument/2006/relationships/tags" Target="../tags/tag73.xml"/><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8" Type="http://schemas.openxmlformats.org/officeDocument/2006/relationships/tags" Target="../tags/tag84.xml"/><Relationship Id="rId7" Type="http://schemas.openxmlformats.org/officeDocument/2006/relationships/tags" Target="../tags/tag83.xml"/><Relationship Id="rId6" Type="http://schemas.openxmlformats.org/officeDocument/2006/relationships/tags" Target="../tags/tag82.xml"/><Relationship Id="rId5" Type="http://schemas.openxmlformats.org/officeDocument/2006/relationships/tags" Target="../tags/tag81.xml"/><Relationship Id="rId4" Type="http://schemas.openxmlformats.org/officeDocument/2006/relationships/tags" Target="../tags/tag80.xml"/><Relationship Id="rId3" Type="http://schemas.openxmlformats.org/officeDocument/2006/relationships/tags" Target="../tags/tag79.xml"/><Relationship Id="rId2" Type="http://schemas.openxmlformats.org/officeDocument/2006/relationships/tags" Target="../tags/tag78.xml"/><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9" Type="http://schemas.openxmlformats.org/officeDocument/2006/relationships/tags" Target="../tags/tag92.xml"/><Relationship Id="rId8" Type="http://schemas.openxmlformats.org/officeDocument/2006/relationships/tags" Target="../tags/tag91.xml"/><Relationship Id="rId7" Type="http://schemas.openxmlformats.org/officeDocument/2006/relationships/tags" Target="../tags/tag90.xml"/><Relationship Id="rId6" Type="http://schemas.openxmlformats.org/officeDocument/2006/relationships/tags" Target="../tags/tag89.xml"/><Relationship Id="rId5" Type="http://schemas.openxmlformats.org/officeDocument/2006/relationships/tags" Target="../tags/tag88.xml"/><Relationship Id="rId4" Type="http://schemas.openxmlformats.org/officeDocument/2006/relationships/tags" Target="../tags/tag87.xml"/><Relationship Id="rId3" Type="http://schemas.openxmlformats.org/officeDocument/2006/relationships/tags" Target="../tags/tag86.xml"/><Relationship Id="rId2" Type="http://schemas.openxmlformats.org/officeDocument/2006/relationships/tags" Target="../tags/tag85.xml"/><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7" Type="http://schemas.openxmlformats.org/officeDocument/2006/relationships/tags" Target="../tags/tag98.xml"/><Relationship Id="rId6" Type="http://schemas.openxmlformats.org/officeDocument/2006/relationships/tags" Target="../tags/tag97.xml"/><Relationship Id="rId5" Type="http://schemas.openxmlformats.org/officeDocument/2006/relationships/tags" Target="../tags/tag96.xml"/><Relationship Id="rId4" Type="http://schemas.openxmlformats.org/officeDocument/2006/relationships/tags" Target="../tags/tag95.xml"/><Relationship Id="rId3" Type="http://schemas.openxmlformats.org/officeDocument/2006/relationships/tags" Target="../tags/tag94.xml"/><Relationship Id="rId2" Type="http://schemas.openxmlformats.org/officeDocument/2006/relationships/tags" Target="../tags/tag93.xml"/><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9" Type="http://schemas.openxmlformats.org/officeDocument/2006/relationships/tags" Target="../tags/tag106.xml"/><Relationship Id="rId8" Type="http://schemas.openxmlformats.org/officeDocument/2006/relationships/tags" Target="../tags/tag105.xml"/><Relationship Id="rId7" Type="http://schemas.openxmlformats.org/officeDocument/2006/relationships/tags" Target="../tags/tag104.xml"/><Relationship Id="rId6" Type="http://schemas.openxmlformats.org/officeDocument/2006/relationships/tags" Target="../tags/tag103.xml"/><Relationship Id="rId5" Type="http://schemas.openxmlformats.org/officeDocument/2006/relationships/tags" Target="../tags/tag102.xml"/><Relationship Id="rId4" Type="http://schemas.openxmlformats.org/officeDocument/2006/relationships/tags" Target="../tags/tag101.xml"/><Relationship Id="rId3" Type="http://schemas.openxmlformats.org/officeDocument/2006/relationships/tags" Target="../tags/tag100.xml"/><Relationship Id="rId2" Type="http://schemas.openxmlformats.org/officeDocument/2006/relationships/tags" Target="../tags/tag99.xml"/><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5" Type="http://schemas.openxmlformats.org/officeDocument/2006/relationships/tags" Target="../tags/tag110.xml"/><Relationship Id="rId4" Type="http://schemas.openxmlformats.org/officeDocument/2006/relationships/tags" Target="../tags/tag109.xml"/><Relationship Id="rId3" Type="http://schemas.openxmlformats.org/officeDocument/2006/relationships/tags" Target="../tags/tag108.xml"/><Relationship Id="rId2" Type="http://schemas.openxmlformats.org/officeDocument/2006/relationships/tags" Target="../tags/tag107.xml"/><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4" Type="http://schemas.openxmlformats.org/officeDocument/2006/relationships/tags" Target="../tags/tag113.xml"/><Relationship Id="rId3" Type="http://schemas.openxmlformats.org/officeDocument/2006/relationships/tags" Target="../tags/tag112.xml"/><Relationship Id="rId2" Type="http://schemas.openxmlformats.org/officeDocument/2006/relationships/tags" Target="../tags/tag111.xml"/><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5" Type="http://schemas.openxmlformats.org/officeDocument/2006/relationships/tags" Target="../tags/tag117.xml"/><Relationship Id="rId4" Type="http://schemas.openxmlformats.org/officeDocument/2006/relationships/tags" Target="../tags/tag116.xml"/><Relationship Id="rId3" Type="http://schemas.openxmlformats.org/officeDocument/2006/relationships/tags" Target="../tags/tag115.xml"/><Relationship Id="rId2" Type="http://schemas.openxmlformats.org/officeDocument/2006/relationships/tags" Target="../tags/tag114.xml"/><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6" Type="http://schemas.openxmlformats.org/officeDocument/2006/relationships/tags" Target="../tags/tag122.xml"/><Relationship Id="rId5" Type="http://schemas.openxmlformats.org/officeDocument/2006/relationships/tags" Target="../tags/tag121.xml"/><Relationship Id="rId4" Type="http://schemas.openxmlformats.org/officeDocument/2006/relationships/tags" Target="../tags/tag120.xml"/><Relationship Id="rId3" Type="http://schemas.openxmlformats.org/officeDocument/2006/relationships/tags" Target="../tags/tag119.xml"/><Relationship Id="rId2" Type="http://schemas.openxmlformats.org/officeDocument/2006/relationships/tags" Target="../tags/tag118.xml"/><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9" Type="http://schemas.openxmlformats.org/officeDocument/2006/relationships/tags" Target="../tags/tag130.xml"/><Relationship Id="rId8" Type="http://schemas.openxmlformats.org/officeDocument/2006/relationships/tags" Target="../tags/tag129.xml"/><Relationship Id="rId7" Type="http://schemas.openxmlformats.org/officeDocument/2006/relationships/tags" Target="../tags/tag128.xml"/><Relationship Id="rId6" Type="http://schemas.openxmlformats.org/officeDocument/2006/relationships/tags" Target="../tags/tag127.xml"/><Relationship Id="rId5" Type="http://schemas.openxmlformats.org/officeDocument/2006/relationships/tags" Target="../tags/tag126.xml"/><Relationship Id="rId4" Type="http://schemas.openxmlformats.org/officeDocument/2006/relationships/tags" Target="../tags/tag125.xml"/><Relationship Id="rId3" Type="http://schemas.openxmlformats.org/officeDocument/2006/relationships/tags" Target="../tags/tag124.xml"/><Relationship Id="rId2" Type="http://schemas.openxmlformats.org/officeDocument/2006/relationships/tags" Target="../tags/tag123.xml"/><Relationship Id="rId10" Type="http://schemas.openxmlformats.org/officeDocument/2006/relationships/tags" Target="../tags/tag131.xml"/><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标题幻灯片">
    <p:spTree>
      <p:nvGrpSpPr>
        <p:cNvPr id="1" name=""/>
        <p:cNvGrpSpPr/>
        <p:nvPr/>
      </p:nvGrpSpPr>
      <p:grpSpPr>
        <a:xfrm>
          <a:off x="0" y="0"/>
          <a:ext cx="0" cy="0"/>
          <a:chOff x="0" y="0"/>
          <a:chExt cx="0" cy="0"/>
        </a:xfrm>
      </p:grpSpPr>
      <p:sp>
        <p:nvSpPr>
          <p:cNvPr id="2" name="标题 1"/>
          <p:cNvSpPr>
            <a:spLocks noGrp="1"/>
          </p:cNvSpPr>
          <p:nvPr>
            <p:ph type="ctrTitle"/>
            <p:custDataLst>
              <p:tags r:id="rId2"/>
            </p:custDataLst>
          </p:nvPr>
        </p:nvSpPr>
        <p:spPr>
          <a:xfrm>
            <a:off x="1198800" y="914400"/>
            <a:ext cx="9799200" cy="2570400"/>
          </a:xfrm>
        </p:spPr>
        <p:txBody>
          <a:bodyPr lIns="90000" tIns="46800" rIns="90000" bIns="46800" anchor="b" anchorCtr="0">
            <a:normAutofit/>
          </a:bodyPr>
          <a:lstStyle>
            <a:lvl1pPr algn="ctr">
              <a:defRPr sz="6000"/>
            </a:lvl1pPr>
          </a:lstStyle>
          <a:p>
            <a:r>
              <a:rPr lang="zh-CN" altLang="en-US" dirty="0"/>
              <a:t>单击此处编辑母版标题样式</a:t>
            </a:r>
            <a:endParaRPr lang="zh-CN" altLang="en-US" dirty="0"/>
          </a:p>
        </p:txBody>
      </p:sp>
      <p:sp>
        <p:nvSpPr>
          <p:cNvPr id="3" name="副标题 2"/>
          <p:cNvSpPr>
            <a:spLocks noGrp="1"/>
          </p:cNvSpPr>
          <p:nvPr>
            <p:ph type="subTitle" idx="1"/>
            <p:custDataLst>
              <p:tags r:id="rId3"/>
            </p:custDataLst>
          </p:nvPr>
        </p:nvSpPr>
        <p:spPr>
          <a:xfrm>
            <a:off x="1198800" y="3560400"/>
            <a:ext cx="9799200" cy="1472400"/>
          </a:xfrm>
        </p:spPr>
        <p:txBody>
          <a:bodyPr lIns="90000" tIns="46800" rIns="90000" bIns="46800">
            <a:normAutofit/>
          </a:bodyPr>
          <a:lstStyle>
            <a:lvl1pPr marL="0" indent="0" algn="ctr">
              <a:lnSpc>
                <a:spcPct val="110000"/>
              </a:lnSpc>
              <a:buNone/>
              <a:defRPr sz="2400" spc="2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dirty="0"/>
              <a:t>单击此处编辑母版副标题样式</a:t>
            </a:r>
            <a:endParaRPr lang="zh-CN" altLang="en-US" dirty="0"/>
          </a:p>
        </p:txBody>
      </p:sp>
      <p:sp>
        <p:nvSpPr>
          <p:cNvPr id="16" name="日期占位符 15"/>
          <p:cNvSpPr>
            <a:spLocks noGrp="1"/>
          </p:cNvSpPr>
          <p:nvPr>
            <p:ph type="dt" sz="half" idx="10"/>
            <p:custDataLst>
              <p:tags r:id="rId4"/>
            </p:custDataLst>
          </p:nvPr>
        </p:nvSpPr>
        <p:spPr/>
        <p:txBody>
          <a:bodyPr/>
          <a:lstStyle/>
          <a:p>
            <a:fld id="{760FBDFE-C587-4B4C-A407-44438C67B59E}" type="datetimeFigureOut">
              <a:rPr lang="zh-CN" altLang="en-US" smtClean="0"/>
            </a:fld>
            <a:endParaRPr lang="zh-CN" altLang="en-US"/>
          </a:p>
        </p:txBody>
      </p:sp>
      <p:sp>
        <p:nvSpPr>
          <p:cNvPr id="17" name="页脚占位符 16"/>
          <p:cNvSpPr>
            <a:spLocks noGrp="1"/>
          </p:cNvSpPr>
          <p:nvPr>
            <p:ph type="ftr" sz="quarter" idx="11"/>
            <p:custDataLst>
              <p:tags r:id="rId5"/>
            </p:custDataLst>
          </p:nvPr>
        </p:nvSpPr>
        <p:spPr/>
        <p:txBody>
          <a:bodyPr/>
          <a:lstStyle/>
          <a:p>
            <a:endParaRPr lang="zh-CN" altLang="en-US" dirty="0"/>
          </a:p>
        </p:txBody>
      </p:sp>
      <p:sp>
        <p:nvSpPr>
          <p:cNvPr id="18" name="灯片编号占位符 17"/>
          <p:cNvSpPr>
            <a:spLocks noGrp="1"/>
          </p:cNvSpPr>
          <p:nvPr>
            <p:ph type="sldNum" sz="quarter" idx="12"/>
            <p:custDataLst>
              <p:tags r:id="rId6"/>
            </p:custDataLst>
          </p:nvPr>
        </p:nvSpPr>
        <p:spPr/>
        <p:txBody>
          <a:bodyPr/>
          <a:lstStyle/>
          <a:p>
            <a:fld id="{49AE70B2-8BF9-45C0-BB95-33D1B9D3A854}" type="slidenum">
              <a:rPr lang="zh-CN" altLang="en-US" smtClean="0"/>
            </a:fld>
            <a:endParaRPr lang="zh-CN" alt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标题和内容">
    <p:spTree>
      <p:nvGrpSpPr>
        <p:cNvPr id="1" name=""/>
        <p:cNvGrpSpPr/>
        <p:nvPr/>
      </p:nvGrpSpPr>
      <p:grpSpPr>
        <a:xfrm>
          <a:off x="0" y="0"/>
          <a:ext cx="0" cy="0"/>
          <a:chOff x="0" y="0"/>
          <a:chExt cx="0" cy="0"/>
        </a:xfrm>
      </p:grpSpPr>
      <p:sp>
        <p:nvSpPr>
          <p:cNvPr id="2" name="标题 1"/>
          <p:cNvSpPr>
            <a:spLocks noGrp="1"/>
          </p:cNvSpPr>
          <p:nvPr>
            <p:ph type="title"/>
            <p:custDataLst>
              <p:tags r:id="rId2"/>
            </p:custDataLst>
          </p:nvPr>
        </p:nvSpPr>
        <p:spPr>
          <a:xfrm>
            <a:off x="608400" y="608400"/>
            <a:ext cx="10969200" cy="705600"/>
          </a:xfrm>
        </p:spPr>
        <p:txBody>
          <a:bodyPr vert="horz" lIns="90000" tIns="46800" rIns="90000" bIns="46800" rtlCol="0" anchor="ctr" anchorCtr="0">
            <a:normAutofit/>
          </a:bodyPr>
          <a:lstStyle/>
          <a:p>
            <a:pPr lvl="0"/>
            <a:r>
              <a:rPr lang="zh-CN" altLang="en-US"/>
              <a:t>单击此处编辑母版标题样式</a:t>
            </a:r>
            <a:endParaRPr lang="zh-CN" altLang="en-US"/>
          </a:p>
        </p:txBody>
      </p:sp>
      <p:sp>
        <p:nvSpPr>
          <p:cNvPr id="3" name="内容占位符 2"/>
          <p:cNvSpPr>
            <a:spLocks noGrp="1"/>
          </p:cNvSpPr>
          <p:nvPr>
            <p:ph idx="1"/>
            <p:custDataLst>
              <p:tags r:id="rId3"/>
            </p:custDataLst>
          </p:nvPr>
        </p:nvSpPr>
        <p:spPr>
          <a:xfrm>
            <a:off x="608400" y="1490400"/>
            <a:ext cx="10969200" cy="4759200"/>
          </a:xfrm>
        </p:spPr>
        <p:txBody>
          <a:bodyPr vert="horz" lIns="90000" tIns="46800" rIns="90000" bIns="46800" rtlCol="0">
            <a:normAutofit/>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10"/>
            <p:custDataLst>
              <p:tags r:id="rId4"/>
            </p:custDataLst>
          </p:nvPr>
        </p:nvSpPr>
        <p:spPr/>
        <p:txBody>
          <a:bodyPr/>
          <a:lstStyle/>
          <a:p>
            <a:fld id="{760FBDFE-C587-4B4C-A407-44438C67B59E}" type="datetimeFigureOut">
              <a:rPr lang="zh-CN" altLang="en-US" smtClean="0"/>
            </a:fld>
            <a:endParaRPr lang="zh-CN" altLang="en-US"/>
          </a:p>
        </p:txBody>
      </p:sp>
      <p:sp>
        <p:nvSpPr>
          <p:cNvPr id="5" name="页脚占位符 4"/>
          <p:cNvSpPr>
            <a:spLocks noGrp="1"/>
          </p:cNvSpPr>
          <p:nvPr>
            <p:ph type="ftr" sz="quarter" idx="11"/>
            <p:custDataLst>
              <p:tags r:id="rId5"/>
            </p:custDataLst>
          </p:nvPr>
        </p:nvSpPr>
        <p:spPr/>
        <p:txBody>
          <a:bodyPr/>
          <a:lstStyle/>
          <a:p>
            <a:endParaRPr lang="zh-CN" altLang="en-US"/>
          </a:p>
        </p:txBody>
      </p:sp>
      <p:sp>
        <p:nvSpPr>
          <p:cNvPr id="6" name="灯片编号占位符 5"/>
          <p:cNvSpPr>
            <a:spLocks noGrp="1"/>
          </p:cNvSpPr>
          <p:nvPr>
            <p:ph type="sldNum" sz="quarter" idx="12"/>
            <p:custDataLst>
              <p:tags r:id="rId6"/>
            </p:custDataLst>
          </p:nvPr>
        </p:nvSpPr>
        <p:spPr/>
        <p:txBody>
          <a:bodyPr/>
          <a:lstStyle/>
          <a:p>
            <a:fld id="{49AE70B2-8BF9-45C0-BB95-33D1B9D3A854}" type="slidenum">
              <a:rPr lang="zh-CN" altLang="en-US" smtClean="0"/>
            </a:fld>
            <a:endParaRPr lang="zh-CN" alt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节标题">
    <p:spTree>
      <p:nvGrpSpPr>
        <p:cNvPr id="1" name=""/>
        <p:cNvGrpSpPr/>
        <p:nvPr/>
      </p:nvGrpSpPr>
      <p:grpSpPr>
        <a:xfrm>
          <a:off x="0" y="0"/>
          <a:ext cx="0" cy="0"/>
          <a:chOff x="0" y="0"/>
          <a:chExt cx="0" cy="0"/>
        </a:xfrm>
      </p:grpSpPr>
      <p:sp>
        <p:nvSpPr>
          <p:cNvPr id="2" name="标题 1"/>
          <p:cNvSpPr>
            <a:spLocks noGrp="1"/>
          </p:cNvSpPr>
          <p:nvPr>
            <p:ph type="title" hasCustomPrompt="1"/>
            <p:custDataLst>
              <p:tags r:id="rId2"/>
            </p:custDataLst>
          </p:nvPr>
        </p:nvSpPr>
        <p:spPr>
          <a:xfrm>
            <a:off x="1990800" y="3848400"/>
            <a:ext cx="7768800" cy="766800"/>
          </a:xfrm>
        </p:spPr>
        <p:txBody>
          <a:bodyPr lIns="90000" tIns="46800" rIns="90000" bIns="46800" anchor="b" anchorCtr="0">
            <a:normAutofit/>
          </a:bodyPr>
          <a:lstStyle>
            <a:lvl1pPr>
              <a:defRPr sz="4400"/>
            </a:lvl1pPr>
          </a:lstStyle>
          <a:p>
            <a:r>
              <a:rPr lang="zh-CN" altLang="en-US" dirty="0"/>
              <a:t>单击此处编辑标题</a:t>
            </a:r>
            <a:endParaRPr lang="zh-CN" altLang="en-US" dirty="0"/>
          </a:p>
        </p:txBody>
      </p:sp>
      <p:sp>
        <p:nvSpPr>
          <p:cNvPr id="3" name="文本占位符 2"/>
          <p:cNvSpPr>
            <a:spLocks noGrp="1"/>
          </p:cNvSpPr>
          <p:nvPr>
            <p:ph type="body" idx="1" hasCustomPrompt="1"/>
            <p:custDataLst>
              <p:tags r:id="rId3"/>
            </p:custDataLst>
          </p:nvPr>
        </p:nvSpPr>
        <p:spPr>
          <a:xfrm>
            <a:off x="1990800" y="4615200"/>
            <a:ext cx="7768800" cy="867600"/>
          </a:xfrm>
        </p:spPr>
        <p:txBody>
          <a:bodyPr lIns="90000" tIns="46800" rIns="90000" bIns="46800">
            <a:normAutofit/>
          </a:bodyPr>
          <a:lstStyle>
            <a:lvl1pPr marL="0" indent="0">
              <a:buNone/>
              <a:defRPr sz="1800">
                <a:solidFill>
                  <a:schemeClr val="tx1">
                    <a:lumMod val="65000"/>
                    <a:lumOff val="35000"/>
                  </a:schemeClr>
                </a:solidFill>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dirty="0"/>
              <a:t>单击此处编辑文本</a:t>
            </a:r>
            <a:endParaRPr lang="zh-CN" altLang="en-US" dirty="0"/>
          </a:p>
        </p:txBody>
      </p:sp>
      <p:sp>
        <p:nvSpPr>
          <p:cNvPr id="4" name="日期占位符 3"/>
          <p:cNvSpPr>
            <a:spLocks noGrp="1"/>
          </p:cNvSpPr>
          <p:nvPr>
            <p:ph type="dt" sz="half" idx="10"/>
            <p:custDataLst>
              <p:tags r:id="rId4"/>
            </p:custDataLst>
          </p:nvPr>
        </p:nvSpPr>
        <p:spPr/>
        <p:txBody>
          <a:bodyPr/>
          <a:lstStyle/>
          <a:p>
            <a:fld id="{760FBDFE-C587-4B4C-A407-44438C67B59E}" type="datetimeFigureOut">
              <a:rPr lang="zh-CN" altLang="en-US" smtClean="0"/>
            </a:fld>
            <a:endParaRPr lang="zh-CN" altLang="en-US"/>
          </a:p>
        </p:txBody>
      </p:sp>
      <p:sp>
        <p:nvSpPr>
          <p:cNvPr id="5" name="页脚占位符 4"/>
          <p:cNvSpPr>
            <a:spLocks noGrp="1"/>
          </p:cNvSpPr>
          <p:nvPr>
            <p:ph type="ftr" sz="quarter" idx="11"/>
            <p:custDataLst>
              <p:tags r:id="rId5"/>
            </p:custDataLst>
          </p:nvPr>
        </p:nvSpPr>
        <p:spPr/>
        <p:txBody>
          <a:bodyPr/>
          <a:lstStyle/>
          <a:p>
            <a:endParaRPr lang="zh-CN" altLang="en-US"/>
          </a:p>
        </p:txBody>
      </p:sp>
      <p:sp>
        <p:nvSpPr>
          <p:cNvPr id="6" name="灯片编号占位符 5"/>
          <p:cNvSpPr>
            <a:spLocks noGrp="1"/>
          </p:cNvSpPr>
          <p:nvPr>
            <p:ph type="sldNum" sz="quarter" idx="12"/>
            <p:custDataLst>
              <p:tags r:id="rId6"/>
            </p:custDataLst>
          </p:nvPr>
        </p:nvSpPr>
        <p:spPr/>
        <p:txBody>
          <a:bodyPr/>
          <a:lstStyle/>
          <a:p>
            <a:fld id="{49AE70B2-8BF9-45C0-BB95-33D1B9D3A854}" type="slidenum">
              <a:rPr lang="zh-CN" altLang="en-US" smtClean="0"/>
            </a:fld>
            <a:endParaRPr lang="zh-CN" alt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两栏内容">
    <p:spTree>
      <p:nvGrpSpPr>
        <p:cNvPr id="1" name=""/>
        <p:cNvGrpSpPr/>
        <p:nvPr/>
      </p:nvGrpSpPr>
      <p:grpSpPr>
        <a:xfrm>
          <a:off x="0" y="0"/>
          <a:ext cx="0" cy="0"/>
          <a:chOff x="0" y="0"/>
          <a:chExt cx="0" cy="0"/>
        </a:xfrm>
      </p:grpSpPr>
      <p:sp>
        <p:nvSpPr>
          <p:cNvPr id="2" name="标题 1"/>
          <p:cNvSpPr>
            <a:spLocks noGrp="1"/>
          </p:cNvSpPr>
          <p:nvPr>
            <p:ph type="title"/>
            <p:custDataLst>
              <p:tags r:id="rId2"/>
            </p:custDataLst>
          </p:nvPr>
        </p:nvSpPr>
        <p:spPr>
          <a:xfrm>
            <a:off x="608400" y="608400"/>
            <a:ext cx="10969200" cy="705600"/>
          </a:xfrm>
        </p:spPr>
        <p:txBody>
          <a:bodyPr vert="horz" lIns="90000" tIns="46800" rIns="90000" bIns="46800" rtlCol="0" anchor="ctr" anchorCtr="0">
            <a:normAutofit/>
          </a:bodyPr>
          <a:lstStyle/>
          <a:p>
            <a:pPr lvl="0"/>
            <a:r>
              <a:rPr lang="zh-CN" altLang="en-US"/>
              <a:t>单击此处编辑母版标题样式</a:t>
            </a:r>
            <a:endParaRPr lang="zh-CN" altLang="en-US"/>
          </a:p>
        </p:txBody>
      </p:sp>
      <p:sp>
        <p:nvSpPr>
          <p:cNvPr id="3" name="内容占位符 2"/>
          <p:cNvSpPr>
            <a:spLocks noGrp="1"/>
          </p:cNvSpPr>
          <p:nvPr>
            <p:ph sz="half" idx="1"/>
            <p:custDataLst>
              <p:tags r:id="rId3"/>
            </p:custDataLst>
          </p:nvPr>
        </p:nvSpPr>
        <p:spPr>
          <a:xfrm>
            <a:off x="608400" y="1501200"/>
            <a:ext cx="5176800" cy="4748400"/>
          </a:xfrm>
        </p:spPr>
        <p:txBody>
          <a:bodyPr vert="horz" lIns="90000" tIns="46800" rIns="90000" bIns="46800" rtlCol="0">
            <a:normAutofit/>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内容占位符 3"/>
          <p:cNvSpPr>
            <a:spLocks noGrp="1"/>
          </p:cNvSpPr>
          <p:nvPr>
            <p:ph sz="half" idx="2"/>
            <p:custDataLst>
              <p:tags r:id="rId4"/>
            </p:custDataLst>
          </p:nvPr>
        </p:nvSpPr>
        <p:spPr>
          <a:xfrm>
            <a:off x="6411600" y="1501200"/>
            <a:ext cx="5176800" cy="4748400"/>
          </a:xfrm>
        </p:spPr>
        <p:txBody>
          <a:bodyPr lIns="90000" tIns="46800" rIns="90000" bIns="46800">
            <a:normAutofit/>
          </a:bodyPr>
          <a:lstStyle/>
          <a:p>
            <a:pPr lvl="0"/>
            <a:r>
              <a:rPr lang="zh-CN" altLang="en-US" dirty="0"/>
              <a:t>单击此处编辑母版文本样式</a:t>
            </a:r>
            <a:endParaRPr lang="zh-CN" altLang="en-US" dirty="0"/>
          </a:p>
          <a:p>
            <a:pPr lvl="1"/>
            <a:r>
              <a:rPr lang="zh-CN" altLang="en-US" dirty="0"/>
              <a:t>第二级</a:t>
            </a:r>
            <a:endParaRPr lang="zh-CN" altLang="en-US" dirty="0"/>
          </a:p>
          <a:p>
            <a:pPr lvl="2"/>
            <a:r>
              <a:rPr lang="zh-CN" altLang="en-US" dirty="0"/>
              <a:t>第三级</a:t>
            </a:r>
            <a:endParaRPr lang="zh-CN" altLang="en-US" dirty="0"/>
          </a:p>
          <a:p>
            <a:pPr lvl="3"/>
            <a:r>
              <a:rPr lang="zh-CN" altLang="en-US" dirty="0"/>
              <a:t>第四级</a:t>
            </a:r>
            <a:endParaRPr lang="zh-CN" altLang="en-US" dirty="0"/>
          </a:p>
          <a:p>
            <a:pPr lvl="4"/>
            <a:r>
              <a:rPr lang="zh-CN" altLang="en-US" dirty="0"/>
              <a:t>第五级</a:t>
            </a:r>
            <a:endParaRPr lang="zh-CN" altLang="en-US" dirty="0"/>
          </a:p>
        </p:txBody>
      </p:sp>
      <p:sp>
        <p:nvSpPr>
          <p:cNvPr id="5" name="日期占位符 4"/>
          <p:cNvSpPr>
            <a:spLocks noGrp="1"/>
          </p:cNvSpPr>
          <p:nvPr>
            <p:ph type="dt" sz="half" idx="10"/>
            <p:custDataLst>
              <p:tags r:id="rId5"/>
            </p:custDataLst>
          </p:nvPr>
        </p:nvSpPr>
        <p:spPr/>
        <p:txBody>
          <a:bodyPr/>
          <a:lstStyle/>
          <a:p>
            <a:fld id="{760FBDFE-C587-4B4C-A407-44438C67B59E}" type="datetimeFigureOut">
              <a:rPr lang="zh-CN" altLang="en-US" smtClean="0"/>
            </a:fld>
            <a:endParaRPr lang="zh-CN" altLang="en-US"/>
          </a:p>
        </p:txBody>
      </p:sp>
      <p:sp>
        <p:nvSpPr>
          <p:cNvPr id="6" name="页脚占位符 5"/>
          <p:cNvSpPr>
            <a:spLocks noGrp="1"/>
          </p:cNvSpPr>
          <p:nvPr>
            <p:ph type="ftr" sz="quarter" idx="11"/>
            <p:custDataLst>
              <p:tags r:id="rId6"/>
            </p:custDataLst>
          </p:nvPr>
        </p:nvSpPr>
        <p:spPr/>
        <p:txBody>
          <a:bodyPr/>
          <a:lstStyle/>
          <a:p>
            <a:endParaRPr lang="zh-CN" altLang="en-US"/>
          </a:p>
        </p:txBody>
      </p:sp>
      <p:sp>
        <p:nvSpPr>
          <p:cNvPr id="7" name="灯片编号占位符 6"/>
          <p:cNvSpPr>
            <a:spLocks noGrp="1"/>
          </p:cNvSpPr>
          <p:nvPr>
            <p:ph type="sldNum" sz="quarter" idx="12"/>
            <p:custDataLst>
              <p:tags r:id="rId7"/>
            </p:custDataLst>
          </p:nvPr>
        </p:nvSpPr>
        <p:spPr/>
        <p:txBody>
          <a:bodyPr/>
          <a:lstStyle/>
          <a:p>
            <a:fld id="{49AE70B2-8BF9-45C0-BB95-33D1B9D3A854}" type="slidenum">
              <a:rPr lang="zh-CN" altLang="en-US" smtClean="0"/>
            </a:fld>
            <a:endParaRPr lang="zh-CN" alt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比较">
    <p:spTree>
      <p:nvGrpSpPr>
        <p:cNvPr id="1" name=""/>
        <p:cNvGrpSpPr/>
        <p:nvPr/>
      </p:nvGrpSpPr>
      <p:grpSpPr>
        <a:xfrm>
          <a:off x="0" y="0"/>
          <a:ext cx="0" cy="0"/>
          <a:chOff x="0" y="0"/>
          <a:chExt cx="0" cy="0"/>
        </a:xfrm>
      </p:grpSpPr>
      <p:sp>
        <p:nvSpPr>
          <p:cNvPr id="2" name="标题 1"/>
          <p:cNvSpPr>
            <a:spLocks noGrp="1"/>
          </p:cNvSpPr>
          <p:nvPr>
            <p:ph type="title"/>
            <p:custDataLst>
              <p:tags r:id="rId2"/>
            </p:custDataLst>
          </p:nvPr>
        </p:nvSpPr>
        <p:spPr>
          <a:xfrm>
            <a:off x="608400" y="608400"/>
            <a:ext cx="10969200" cy="705600"/>
          </a:xfrm>
        </p:spPr>
        <p:txBody>
          <a:bodyPr vert="horz" lIns="90000" tIns="46800" rIns="90000" bIns="46800" rtlCol="0" anchor="ctr" anchorCtr="0">
            <a:normAutofit/>
          </a:bodyPr>
          <a:lstStyle/>
          <a:p>
            <a:pPr lvl="0"/>
            <a:r>
              <a:rPr lang="zh-CN" altLang="en-US"/>
              <a:t>单击此处编辑母版标题样式</a:t>
            </a:r>
            <a:endParaRPr lang="zh-CN" altLang="en-US"/>
          </a:p>
        </p:txBody>
      </p:sp>
      <p:sp>
        <p:nvSpPr>
          <p:cNvPr id="3" name="文本占位符 2"/>
          <p:cNvSpPr>
            <a:spLocks noGrp="1"/>
          </p:cNvSpPr>
          <p:nvPr>
            <p:ph type="body" idx="1" hasCustomPrompt="1"/>
            <p:custDataLst>
              <p:tags r:id="rId3"/>
            </p:custDataLst>
          </p:nvPr>
        </p:nvSpPr>
        <p:spPr>
          <a:xfrm>
            <a:off x="608400" y="1429200"/>
            <a:ext cx="5342400" cy="381600"/>
          </a:xfrm>
        </p:spPr>
        <p:txBody>
          <a:bodyPr lIns="101600" tIns="38100" rIns="76200" bIns="38100" anchor="t" anchorCtr="0">
            <a:normAutofit/>
          </a:bodyPr>
          <a:lstStyle>
            <a:lvl1pPr marL="0" indent="0">
              <a:lnSpc>
                <a:spcPct val="100000"/>
              </a:lnSpc>
              <a:buNone/>
              <a:defRPr sz="2000" b="1" spc="20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dirty="0"/>
              <a:t>单击此处编辑文本</a:t>
            </a:r>
            <a:endParaRPr lang="zh-CN" altLang="en-US" dirty="0"/>
          </a:p>
        </p:txBody>
      </p:sp>
      <p:sp>
        <p:nvSpPr>
          <p:cNvPr id="4" name="内容占位符 3"/>
          <p:cNvSpPr>
            <a:spLocks noGrp="1"/>
          </p:cNvSpPr>
          <p:nvPr>
            <p:ph sz="half" idx="2"/>
            <p:custDataLst>
              <p:tags r:id="rId4"/>
            </p:custDataLst>
          </p:nvPr>
        </p:nvSpPr>
        <p:spPr>
          <a:xfrm>
            <a:off x="608400" y="1854000"/>
            <a:ext cx="5342400" cy="4395600"/>
          </a:xfrm>
        </p:spPr>
        <p:txBody>
          <a:bodyPr vert="horz" lIns="101600" tIns="0" rIns="82550" bIns="0" rtlCol="0">
            <a:normAutofit/>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5" name="文本占位符 4"/>
          <p:cNvSpPr>
            <a:spLocks noGrp="1"/>
          </p:cNvSpPr>
          <p:nvPr>
            <p:ph type="body" sz="quarter" idx="3" hasCustomPrompt="1"/>
            <p:custDataLst>
              <p:tags r:id="rId5"/>
            </p:custDataLst>
          </p:nvPr>
        </p:nvSpPr>
        <p:spPr>
          <a:xfrm>
            <a:off x="6235750" y="1421729"/>
            <a:ext cx="5342400" cy="381600"/>
          </a:xfrm>
        </p:spPr>
        <p:txBody>
          <a:bodyPr vert="horz" lIns="101600" tIns="38100" rIns="76200" bIns="38100" rtlCol="0" anchor="t" anchorCtr="0">
            <a:normAutofit/>
          </a:bodyPr>
          <a:lstStyle>
            <a:lvl1pPr marL="0" indent="0">
              <a:lnSpc>
                <a:spcPct val="100000"/>
              </a:lnSpc>
              <a:buNone/>
              <a:defRPr sz="2000" b="1" spc="20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单击此处编辑文本</a:t>
            </a:r>
            <a:endParaRPr lang="zh-CN" altLang="en-US"/>
          </a:p>
        </p:txBody>
      </p:sp>
      <p:sp>
        <p:nvSpPr>
          <p:cNvPr id="6" name="内容占位符 5"/>
          <p:cNvSpPr>
            <a:spLocks noGrp="1"/>
          </p:cNvSpPr>
          <p:nvPr>
            <p:ph sz="quarter" idx="4"/>
            <p:custDataLst>
              <p:tags r:id="rId6"/>
            </p:custDataLst>
          </p:nvPr>
        </p:nvSpPr>
        <p:spPr>
          <a:xfrm>
            <a:off x="6235750" y="1854000"/>
            <a:ext cx="5342400" cy="4395600"/>
          </a:xfrm>
        </p:spPr>
        <p:txBody>
          <a:bodyPr vert="horz" lIns="101600" tIns="0" rIns="82550" bIns="0" rtlCol="0">
            <a:normAutofit/>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7" name="日期占位符 6"/>
          <p:cNvSpPr>
            <a:spLocks noGrp="1"/>
          </p:cNvSpPr>
          <p:nvPr>
            <p:ph type="dt" sz="half" idx="10"/>
            <p:custDataLst>
              <p:tags r:id="rId7"/>
            </p:custDataLst>
          </p:nvPr>
        </p:nvSpPr>
        <p:spPr/>
        <p:txBody>
          <a:bodyPr/>
          <a:lstStyle/>
          <a:p>
            <a:fld id="{760FBDFE-C587-4B4C-A407-44438C67B59E}" type="datetimeFigureOut">
              <a:rPr lang="zh-CN" altLang="en-US" smtClean="0"/>
            </a:fld>
            <a:endParaRPr lang="zh-CN" altLang="en-US"/>
          </a:p>
        </p:txBody>
      </p:sp>
      <p:sp>
        <p:nvSpPr>
          <p:cNvPr id="8" name="页脚占位符 7"/>
          <p:cNvSpPr>
            <a:spLocks noGrp="1"/>
          </p:cNvSpPr>
          <p:nvPr>
            <p:ph type="ftr" sz="quarter" idx="11"/>
            <p:custDataLst>
              <p:tags r:id="rId8"/>
            </p:custDataLst>
          </p:nvPr>
        </p:nvSpPr>
        <p:spPr/>
        <p:txBody>
          <a:bodyPr/>
          <a:lstStyle/>
          <a:p>
            <a:endParaRPr lang="zh-CN" altLang="en-US"/>
          </a:p>
        </p:txBody>
      </p:sp>
      <p:sp>
        <p:nvSpPr>
          <p:cNvPr id="9" name="灯片编号占位符 8"/>
          <p:cNvSpPr>
            <a:spLocks noGrp="1"/>
          </p:cNvSpPr>
          <p:nvPr>
            <p:ph type="sldNum" sz="quarter" idx="12"/>
            <p:custDataLst>
              <p:tags r:id="rId9"/>
            </p:custDataLst>
          </p:nvPr>
        </p:nvSpPr>
        <p:spPr/>
        <p:txBody>
          <a:bodyPr/>
          <a:lstStyle/>
          <a:p>
            <a:fld id="{49AE70B2-8BF9-45C0-BB95-33D1B9D3A854}" type="slidenum">
              <a:rPr lang="zh-CN" altLang="en-US" smtClean="0"/>
            </a:fld>
            <a:endParaRPr lang="zh-CN" alt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仅标题">
    <p:spTree>
      <p:nvGrpSpPr>
        <p:cNvPr id="1" name=""/>
        <p:cNvGrpSpPr/>
        <p:nvPr/>
      </p:nvGrpSpPr>
      <p:grpSpPr>
        <a:xfrm>
          <a:off x="0" y="0"/>
          <a:ext cx="0" cy="0"/>
          <a:chOff x="0" y="0"/>
          <a:chExt cx="0" cy="0"/>
        </a:xfrm>
      </p:grpSpPr>
      <p:sp>
        <p:nvSpPr>
          <p:cNvPr id="2" name="标题 1"/>
          <p:cNvSpPr>
            <a:spLocks noGrp="1"/>
          </p:cNvSpPr>
          <p:nvPr>
            <p:ph type="title"/>
            <p:custDataLst>
              <p:tags r:id="rId2"/>
            </p:custDataLst>
          </p:nvPr>
        </p:nvSpPr>
        <p:spPr>
          <a:xfrm>
            <a:off x="608400" y="608400"/>
            <a:ext cx="10969200" cy="705600"/>
          </a:xfrm>
        </p:spPr>
        <p:txBody>
          <a:bodyPr vert="horz" lIns="90000" tIns="46800" rIns="90000" bIns="46800" rtlCol="0" anchor="ctr" anchorCtr="0">
            <a:normAutofit/>
          </a:bodyPr>
          <a:lstStyle/>
          <a:p>
            <a:pPr lvl="0"/>
            <a:r>
              <a:rPr lang="zh-CN" altLang="en-US"/>
              <a:t>单击此处编辑母版标题样式</a:t>
            </a:r>
            <a:endParaRPr lang="zh-CN" altLang="en-US"/>
          </a:p>
        </p:txBody>
      </p:sp>
      <p:sp>
        <p:nvSpPr>
          <p:cNvPr id="3" name="日期占位符 2"/>
          <p:cNvSpPr>
            <a:spLocks noGrp="1"/>
          </p:cNvSpPr>
          <p:nvPr>
            <p:ph type="dt" sz="half" idx="10"/>
            <p:custDataLst>
              <p:tags r:id="rId3"/>
            </p:custDataLst>
          </p:nvPr>
        </p:nvSpPr>
        <p:spPr/>
        <p:txBody>
          <a:bodyPr/>
          <a:lstStyle/>
          <a:p>
            <a:fld id="{760FBDFE-C587-4B4C-A407-44438C67B59E}" type="datetimeFigureOut">
              <a:rPr lang="zh-CN" altLang="en-US" smtClean="0"/>
            </a:fld>
            <a:endParaRPr lang="zh-CN" altLang="en-US"/>
          </a:p>
        </p:txBody>
      </p:sp>
      <p:sp>
        <p:nvSpPr>
          <p:cNvPr id="4" name="页脚占位符 3"/>
          <p:cNvSpPr>
            <a:spLocks noGrp="1"/>
          </p:cNvSpPr>
          <p:nvPr>
            <p:ph type="ftr" sz="quarter" idx="11"/>
            <p:custDataLst>
              <p:tags r:id="rId4"/>
            </p:custDataLst>
          </p:nvPr>
        </p:nvSpPr>
        <p:spPr/>
        <p:txBody>
          <a:bodyPr/>
          <a:lstStyle/>
          <a:p>
            <a:endParaRPr lang="zh-CN" altLang="en-US"/>
          </a:p>
        </p:txBody>
      </p:sp>
      <p:sp>
        <p:nvSpPr>
          <p:cNvPr id="5" name="灯片编号占位符 4"/>
          <p:cNvSpPr>
            <a:spLocks noGrp="1"/>
          </p:cNvSpPr>
          <p:nvPr>
            <p:ph type="sldNum" sz="quarter" idx="12"/>
            <p:custDataLst>
              <p:tags r:id="rId5"/>
            </p:custDataLst>
          </p:nvPr>
        </p:nvSpPr>
        <p:spPr/>
        <p:txBody>
          <a:bodyPr/>
          <a:lstStyle/>
          <a:p>
            <a:fld id="{49AE70B2-8BF9-45C0-BB95-33D1B9D3A854}" type="slidenum">
              <a:rPr lang="zh-CN" altLang="en-US" smtClean="0"/>
            </a:fld>
            <a:endParaRPr lang="zh-CN" alt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2" name="日期占位符 1"/>
          <p:cNvSpPr>
            <a:spLocks noGrp="1"/>
          </p:cNvSpPr>
          <p:nvPr>
            <p:ph type="dt" sz="half" idx="10"/>
            <p:custDataLst>
              <p:tags r:id="rId2"/>
            </p:custDataLst>
          </p:nvPr>
        </p:nvSpPr>
        <p:spPr/>
        <p:txBody>
          <a:bodyPr/>
          <a:lstStyle/>
          <a:p>
            <a:fld id="{760FBDFE-C587-4B4C-A407-44438C67B59E}" type="datetimeFigureOut">
              <a:rPr lang="zh-CN" altLang="en-US" smtClean="0"/>
            </a:fld>
            <a:endParaRPr lang="zh-CN" altLang="en-US"/>
          </a:p>
        </p:txBody>
      </p:sp>
      <p:sp>
        <p:nvSpPr>
          <p:cNvPr id="3" name="页脚占位符 2"/>
          <p:cNvSpPr>
            <a:spLocks noGrp="1"/>
          </p:cNvSpPr>
          <p:nvPr>
            <p:ph type="ftr" sz="quarter" idx="11"/>
            <p:custDataLst>
              <p:tags r:id="rId3"/>
            </p:custDataLst>
          </p:nvPr>
        </p:nvSpPr>
        <p:spPr/>
        <p:txBody>
          <a:bodyPr/>
          <a:lstStyle/>
          <a:p>
            <a:endParaRPr lang="zh-CN" altLang="en-US"/>
          </a:p>
        </p:txBody>
      </p:sp>
      <p:sp>
        <p:nvSpPr>
          <p:cNvPr id="4" name="灯片编号占位符 3"/>
          <p:cNvSpPr>
            <a:spLocks noGrp="1"/>
          </p:cNvSpPr>
          <p:nvPr>
            <p:ph type="sldNum" sz="quarter" idx="12"/>
            <p:custDataLst>
              <p:tags r:id="rId4"/>
            </p:custDataLst>
          </p:nvPr>
        </p:nvSpPr>
        <p:spPr/>
        <p:txBody>
          <a:bodyPr/>
          <a:lstStyle/>
          <a:p>
            <a:fld id="{49AE70B2-8BF9-45C0-BB95-33D1B9D3A854}" type="slidenum">
              <a:rPr lang="zh-CN" altLang="en-US" smtClean="0"/>
            </a:fld>
            <a:endParaRPr lang="zh-CN" alt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图片与标题">
    <p:spTree>
      <p:nvGrpSpPr>
        <p:cNvPr id="1" name=""/>
        <p:cNvGrpSpPr/>
        <p:nvPr/>
      </p:nvGrpSpPr>
      <p:grpSpPr>
        <a:xfrm>
          <a:off x="0" y="0"/>
          <a:ext cx="0" cy="0"/>
          <a:chOff x="0" y="0"/>
          <a:chExt cx="0" cy="0"/>
        </a:xfrm>
      </p:grpSpPr>
      <p:sp>
        <p:nvSpPr>
          <p:cNvPr id="3" name="图片占位符 2"/>
          <p:cNvSpPr>
            <a:spLocks noGrp="1"/>
          </p:cNvSpPr>
          <p:nvPr>
            <p:ph type="pic" idx="1"/>
            <p:custDataLst>
              <p:tags r:id="rId2"/>
            </p:custDataLst>
          </p:nvPr>
        </p:nvSpPr>
        <p:spPr>
          <a:xfrm>
            <a:off x="608400" y="1555200"/>
            <a:ext cx="5233077" cy="4608000"/>
          </a:xfrm>
        </p:spPr>
        <p:txBody>
          <a:bodyPr vert="horz" lIns="90000" tIns="46800" rIns="90000" bIns="46800" rtlCol="0">
            <a:normAutofit/>
          </a:bodyPr>
          <a:lstStyle>
            <a:lvl1pPr>
              <a:buNone/>
              <a:defRPr sz="1600"/>
            </a:lvl1pPr>
          </a:lstStyle>
          <a:p>
            <a:pPr lvl="0"/>
            <a:endParaRPr lang="zh-CN" altLang="en-US"/>
          </a:p>
        </p:txBody>
      </p:sp>
      <p:sp>
        <p:nvSpPr>
          <p:cNvPr id="4" name="文本占位符 3"/>
          <p:cNvSpPr>
            <a:spLocks noGrp="1"/>
          </p:cNvSpPr>
          <p:nvPr>
            <p:ph type="body" sz="half" idx="2"/>
            <p:custDataLst>
              <p:tags r:id="rId3"/>
            </p:custDataLst>
          </p:nvPr>
        </p:nvSpPr>
        <p:spPr>
          <a:xfrm>
            <a:off x="6350400" y="1555200"/>
            <a:ext cx="5227200" cy="4608000"/>
          </a:xfrm>
        </p:spPr>
        <p:txBody>
          <a:bodyPr vert="horz" lIns="90000" tIns="46800" rIns="90000" bIns="46800" rtlCol="0">
            <a:normAutofit/>
          </a:bodyPr>
          <a:lstStyle>
            <a:lvl1pPr>
              <a:buNone/>
              <a:defRPr sz="1600"/>
            </a:lvl1pPr>
          </a:lstStyle>
          <a:p>
            <a:pPr lvl="0"/>
            <a:r>
              <a:rPr lang="zh-CN" altLang="en-US"/>
              <a:t>单击此处编辑母版文本样式</a:t>
            </a:r>
            <a:endParaRPr lang="zh-CN" altLang="en-US"/>
          </a:p>
        </p:txBody>
      </p:sp>
      <p:sp>
        <p:nvSpPr>
          <p:cNvPr id="5" name="日期占位符 4"/>
          <p:cNvSpPr>
            <a:spLocks noGrp="1"/>
          </p:cNvSpPr>
          <p:nvPr>
            <p:ph type="dt" sz="half" idx="10"/>
            <p:custDataLst>
              <p:tags r:id="rId4"/>
            </p:custDataLst>
          </p:nvPr>
        </p:nvSpPr>
        <p:spPr/>
        <p:txBody>
          <a:bodyPr/>
          <a:lstStyle/>
          <a:p>
            <a:fld id="{9EFD9D74-47D9-4702-A33C-335B63B48DBF}" type="datetimeFigureOut">
              <a:rPr lang="zh-CN" altLang="en-US" smtClean="0"/>
            </a:fld>
            <a:endParaRPr lang="zh-CN" altLang="en-US" dirty="0"/>
          </a:p>
        </p:txBody>
      </p:sp>
      <p:sp>
        <p:nvSpPr>
          <p:cNvPr id="6" name="页脚占位符 5"/>
          <p:cNvSpPr>
            <a:spLocks noGrp="1"/>
          </p:cNvSpPr>
          <p:nvPr>
            <p:ph type="ftr" sz="quarter" idx="11"/>
            <p:custDataLst>
              <p:tags r:id="rId5"/>
            </p:custDataLst>
          </p:nvPr>
        </p:nvSpPr>
        <p:spPr/>
        <p:txBody>
          <a:bodyPr/>
          <a:lstStyle/>
          <a:p>
            <a:endParaRPr lang="zh-CN" altLang="en-US" dirty="0"/>
          </a:p>
        </p:txBody>
      </p:sp>
      <p:sp>
        <p:nvSpPr>
          <p:cNvPr id="7" name="灯片编号占位符 6"/>
          <p:cNvSpPr>
            <a:spLocks noGrp="1"/>
          </p:cNvSpPr>
          <p:nvPr>
            <p:ph type="sldNum" sz="quarter" idx="12"/>
            <p:custDataLst>
              <p:tags r:id="rId6"/>
            </p:custDataLst>
          </p:nvPr>
        </p:nvSpPr>
        <p:spPr/>
        <p:txBody>
          <a:bodyPr/>
          <a:lstStyle/>
          <a:p>
            <a:fld id="{FABC47A4-756D-490B-A52F-7D9E2C9FC05F}" type="slidenum">
              <a:rPr lang="zh-CN" altLang="en-US" smtClean="0"/>
            </a:fld>
            <a:endParaRPr lang="zh-CN" altLang="en-US"/>
          </a:p>
        </p:txBody>
      </p:sp>
      <p:sp>
        <p:nvSpPr>
          <p:cNvPr id="9" name="标题 8"/>
          <p:cNvSpPr>
            <a:spLocks noGrp="1"/>
          </p:cNvSpPr>
          <p:nvPr>
            <p:ph type="title"/>
            <p:custDataLst>
              <p:tags r:id="rId7"/>
            </p:custDataLst>
          </p:nvPr>
        </p:nvSpPr>
        <p:spPr/>
        <p:txBody>
          <a:bodyPr/>
          <a:lstStyle/>
          <a:p>
            <a:r>
              <a:rPr lang="zh-CN" altLang="en-US"/>
              <a:t>单击此处编辑母版标题样式</a:t>
            </a:r>
            <a:endParaRPr lang="zh-CN" alt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vertTitleAndTx" preserve="1">
  <p:cSld name="竖排标题与文本">
    <p:spTree>
      <p:nvGrpSpPr>
        <p:cNvPr id="1" name=""/>
        <p:cNvGrpSpPr/>
        <p:nvPr/>
      </p:nvGrpSpPr>
      <p:grpSpPr>
        <a:xfrm>
          <a:off x="0" y="0"/>
          <a:ext cx="0" cy="0"/>
          <a:chOff x="0" y="0"/>
          <a:chExt cx="0" cy="0"/>
        </a:xfrm>
      </p:grpSpPr>
      <p:sp>
        <p:nvSpPr>
          <p:cNvPr id="2" name="竖排标题 1"/>
          <p:cNvSpPr>
            <a:spLocks noGrp="1"/>
          </p:cNvSpPr>
          <p:nvPr>
            <p:ph type="title" orient="vert" hasCustomPrompt="1"/>
            <p:custDataLst>
              <p:tags r:id="rId2"/>
            </p:custDataLst>
          </p:nvPr>
        </p:nvSpPr>
        <p:spPr>
          <a:xfrm>
            <a:off x="10234800" y="914400"/>
            <a:ext cx="1044000" cy="5029200"/>
          </a:xfrm>
        </p:spPr>
        <p:txBody>
          <a:bodyPr vert="eaVert" lIns="90000" tIns="46800" rIns="90000" bIns="46800" rtlCol="0" anchor="ctr" anchorCtr="0">
            <a:normAutofit/>
          </a:bodyPr>
          <a:lstStyle>
            <a:lvl1pPr>
              <a:buNone/>
              <a:defRPr sz="2800"/>
            </a:lvl1pPr>
          </a:lstStyle>
          <a:p>
            <a:pPr lvl="0"/>
            <a:r>
              <a:rPr lang="zh-CN" altLang="en-US"/>
              <a:t>单击此处编辑标题</a:t>
            </a:r>
            <a:endParaRPr lang="zh-CN" altLang="en-US"/>
          </a:p>
        </p:txBody>
      </p:sp>
      <p:sp>
        <p:nvSpPr>
          <p:cNvPr id="3" name="竖排文字占位符 2"/>
          <p:cNvSpPr>
            <a:spLocks noGrp="1"/>
          </p:cNvSpPr>
          <p:nvPr>
            <p:ph type="body" orient="vert" idx="1"/>
            <p:custDataLst>
              <p:tags r:id="rId3"/>
            </p:custDataLst>
          </p:nvPr>
        </p:nvSpPr>
        <p:spPr>
          <a:xfrm>
            <a:off x="914400" y="914400"/>
            <a:ext cx="9169200" cy="5029200"/>
          </a:xfrm>
        </p:spPr>
        <p:txBody>
          <a:bodyPr vert="eaVert" lIns="46800" tIns="46800" rIns="46800" bIns="46800"/>
          <a:lstStyle>
            <a:lvl1pPr marL="228600" indent="-228600">
              <a:spcAft>
                <a:spcPts val="1000"/>
              </a:spcAft>
              <a:defRPr spc="300"/>
            </a:lvl1pPr>
            <a:lvl2pPr marL="685800" indent="-228600">
              <a:defRPr spc="300"/>
            </a:lvl2pPr>
            <a:lvl3pPr marL="1143000" indent="-228600">
              <a:defRPr spc="300"/>
            </a:lvl3pPr>
            <a:lvl4pPr marL="1600200" indent="-228600">
              <a:defRPr spc="300"/>
            </a:lvl4pPr>
            <a:lvl5pPr marL="2057400" indent="-228600">
              <a:defRPr spc="300"/>
            </a:lvl5pPr>
          </a:lstStyle>
          <a:p>
            <a:pPr lvl="0"/>
            <a:r>
              <a:rPr lang="zh-CN" altLang="en-US" dirty="0"/>
              <a:t>单击此处编辑母版文本样式</a:t>
            </a:r>
            <a:endParaRPr lang="zh-CN" altLang="en-US" dirty="0"/>
          </a:p>
          <a:p>
            <a:pPr lvl="1"/>
            <a:r>
              <a:rPr lang="zh-CN" altLang="en-US" dirty="0"/>
              <a:t>第二级</a:t>
            </a:r>
            <a:endParaRPr lang="zh-CN" altLang="en-US" dirty="0"/>
          </a:p>
          <a:p>
            <a:pPr lvl="2"/>
            <a:r>
              <a:rPr lang="zh-CN" altLang="en-US" dirty="0"/>
              <a:t>第三级</a:t>
            </a:r>
            <a:endParaRPr lang="zh-CN" altLang="en-US" dirty="0"/>
          </a:p>
          <a:p>
            <a:pPr lvl="3"/>
            <a:r>
              <a:rPr lang="zh-CN" altLang="en-US" dirty="0"/>
              <a:t>第四级</a:t>
            </a:r>
            <a:endParaRPr lang="zh-CN" altLang="en-US" dirty="0"/>
          </a:p>
          <a:p>
            <a:pPr lvl="4"/>
            <a:r>
              <a:rPr lang="zh-CN" altLang="en-US" dirty="0"/>
              <a:t>第五级</a:t>
            </a:r>
            <a:endParaRPr lang="zh-CN" altLang="en-US" dirty="0"/>
          </a:p>
        </p:txBody>
      </p:sp>
      <p:sp>
        <p:nvSpPr>
          <p:cNvPr id="4" name="日期占位符 3"/>
          <p:cNvSpPr>
            <a:spLocks noGrp="1"/>
          </p:cNvSpPr>
          <p:nvPr>
            <p:ph type="dt" sz="half" idx="10"/>
            <p:custDataLst>
              <p:tags r:id="rId4"/>
            </p:custDataLst>
          </p:nvPr>
        </p:nvSpPr>
        <p:spPr/>
        <p:txBody>
          <a:bodyPr/>
          <a:lstStyle/>
          <a:p>
            <a:fld id="{760FBDFE-C587-4B4C-A407-44438C67B59E}" type="datetimeFigureOut">
              <a:rPr lang="zh-CN" altLang="en-US" smtClean="0"/>
            </a:fld>
            <a:endParaRPr lang="zh-CN" altLang="en-US"/>
          </a:p>
        </p:txBody>
      </p:sp>
      <p:sp>
        <p:nvSpPr>
          <p:cNvPr id="5" name="页脚占位符 4"/>
          <p:cNvSpPr>
            <a:spLocks noGrp="1"/>
          </p:cNvSpPr>
          <p:nvPr>
            <p:ph type="ftr" sz="quarter" idx="11"/>
            <p:custDataLst>
              <p:tags r:id="rId5"/>
            </p:custDataLst>
          </p:nvPr>
        </p:nvSpPr>
        <p:spPr/>
        <p:txBody>
          <a:bodyPr/>
          <a:lstStyle/>
          <a:p>
            <a:endParaRPr lang="zh-CN" altLang="en-US"/>
          </a:p>
        </p:txBody>
      </p:sp>
      <p:sp>
        <p:nvSpPr>
          <p:cNvPr id="6" name="灯片编号占位符 5"/>
          <p:cNvSpPr>
            <a:spLocks noGrp="1"/>
          </p:cNvSpPr>
          <p:nvPr>
            <p:ph type="sldNum" sz="quarter" idx="12"/>
            <p:custDataLst>
              <p:tags r:id="rId6"/>
            </p:custDataLst>
          </p:nvPr>
        </p:nvSpPr>
        <p:spPr/>
        <p:txBody>
          <a:bodyPr/>
          <a:lstStyle/>
          <a:p>
            <a:fld id="{49AE70B2-8BF9-45C0-BB95-33D1B9D3A854}" type="slidenum">
              <a:rPr lang="zh-CN" altLang="en-US" smtClean="0"/>
            </a:fld>
            <a:endParaRPr lang="zh-CN" alt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内容">
    <p:spTree>
      <p:nvGrpSpPr>
        <p:cNvPr id="1" name=""/>
        <p:cNvGrpSpPr/>
        <p:nvPr/>
      </p:nvGrpSpPr>
      <p:grpSpPr>
        <a:xfrm>
          <a:off x="0" y="0"/>
          <a:ext cx="0" cy="0"/>
          <a:chOff x="0" y="0"/>
          <a:chExt cx="0" cy="0"/>
        </a:xfrm>
      </p:grpSpPr>
      <p:sp>
        <p:nvSpPr>
          <p:cNvPr id="3" name="日期占位符 2"/>
          <p:cNvSpPr>
            <a:spLocks noGrp="1"/>
          </p:cNvSpPr>
          <p:nvPr>
            <p:ph type="dt" sz="half" idx="10"/>
            <p:custDataLst>
              <p:tags r:id="rId2"/>
            </p:custDataLst>
          </p:nvPr>
        </p:nvSpPr>
        <p:spPr/>
        <p:txBody>
          <a:bodyPr/>
          <a:lstStyle/>
          <a:p>
            <a:fld id="{760FBDFE-C587-4B4C-A407-44438C67B59E}" type="datetimeFigureOut">
              <a:rPr lang="zh-CN" altLang="en-US" smtClean="0"/>
            </a:fld>
            <a:endParaRPr lang="zh-CN" altLang="en-US"/>
          </a:p>
        </p:txBody>
      </p:sp>
      <p:sp>
        <p:nvSpPr>
          <p:cNvPr id="4" name="页脚占位符 3"/>
          <p:cNvSpPr>
            <a:spLocks noGrp="1"/>
          </p:cNvSpPr>
          <p:nvPr>
            <p:ph type="ftr" sz="quarter" idx="11"/>
            <p:custDataLst>
              <p:tags r:id="rId3"/>
            </p:custDataLst>
          </p:nvPr>
        </p:nvSpPr>
        <p:spPr/>
        <p:txBody>
          <a:bodyPr/>
          <a:lstStyle/>
          <a:p>
            <a:endParaRPr lang="zh-CN" altLang="en-US"/>
          </a:p>
        </p:txBody>
      </p:sp>
      <p:sp>
        <p:nvSpPr>
          <p:cNvPr id="5" name="灯片编号占位符 4"/>
          <p:cNvSpPr>
            <a:spLocks noGrp="1"/>
          </p:cNvSpPr>
          <p:nvPr>
            <p:ph type="sldNum" sz="quarter" idx="12"/>
            <p:custDataLst>
              <p:tags r:id="rId4"/>
            </p:custDataLst>
          </p:nvPr>
        </p:nvSpPr>
        <p:spPr/>
        <p:txBody>
          <a:bodyPr/>
          <a:lstStyle/>
          <a:p>
            <a:fld id="{49AE70B2-8BF9-45C0-BB95-33D1B9D3A854}" type="slidenum">
              <a:rPr lang="zh-CN" altLang="en-US" smtClean="0"/>
            </a:fld>
            <a:endParaRPr lang="zh-CN" altLang="en-US"/>
          </a:p>
        </p:txBody>
      </p:sp>
      <p:sp>
        <p:nvSpPr>
          <p:cNvPr id="7" name="内容占位符 6"/>
          <p:cNvSpPr>
            <a:spLocks noGrp="1"/>
          </p:cNvSpPr>
          <p:nvPr>
            <p:ph sz="quarter" idx="13"/>
            <p:custDataLst>
              <p:tags r:id="rId5"/>
            </p:custDataLst>
          </p:nvPr>
        </p:nvSpPr>
        <p:spPr>
          <a:xfrm>
            <a:off x="608400" y="774000"/>
            <a:ext cx="10972800" cy="5482800"/>
          </a:xfrm>
        </p:spPr>
        <p:txBody>
          <a:bodyPr/>
          <a:lstStyle/>
          <a:p>
            <a:pPr lvl="0"/>
            <a:r>
              <a:rPr lang="zh-CN" altLang="en-US" dirty="0"/>
              <a:t>单击此处编辑母版文本样式</a:t>
            </a:r>
            <a:endParaRPr lang="zh-CN" altLang="en-US" dirty="0"/>
          </a:p>
          <a:p>
            <a:pPr lvl="1"/>
            <a:r>
              <a:rPr lang="zh-CN" altLang="en-US" dirty="0"/>
              <a:t>第二级</a:t>
            </a:r>
            <a:endParaRPr lang="zh-CN" altLang="en-US" dirty="0"/>
          </a:p>
          <a:p>
            <a:pPr lvl="2"/>
            <a:r>
              <a:rPr lang="zh-CN" altLang="en-US" dirty="0"/>
              <a:t>第三级</a:t>
            </a:r>
            <a:endParaRPr lang="zh-CN" altLang="en-US" dirty="0"/>
          </a:p>
          <a:p>
            <a:pPr lvl="3"/>
            <a:r>
              <a:rPr lang="zh-CN" altLang="en-US" dirty="0"/>
              <a:t>第四级</a:t>
            </a:r>
            <a:endParaRPr lang="zh-CN" altLang="en-US" dirty="0"/>
          </a:p>
          <a:p>
            <a:pPr lvl="4"/>
            <a:r>
              <a:rPr lang="zh-CN" altLang="en-US" dirty="0"/>
              <a:t>第五级</a:t>
            </a:r>
            <a:endParaRPr lang="zh-CN" alt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末尾幻灯片">
    <p:spTree>
      <p:nvGrpSpPr>
        <p:cNvPr id="1" name=""/>
        <p:cNvGrpSpPr/>
        <p:nvPr/>
      </p:nvGrpSpPr>
      <p:grpSpPr>
        <a:xfrm>
          <a:off x="0" y="0"/>
          <a:ext cx="0" cy="0"/>
          <a:chOff x="0" y="0"/>
          <a:chExt cx="0" cy="0"/>
        </a:xfrm>
      </p:grpSpPr>
      <p:sp>
        <p:nvSpPr>
          <p:cNvPr id="3" name="日期占位符 2"/>
          <p:cNvSpPr>
            <a:spLocks noGrp="1"/>
          </p:cNvSpPr>
          <p:nvPr>
            <p:ph type="dt" sz="half" idx="10"/>
            <p:custDataLst>
              <p:tags r:id="rId2"/>
            </p:custDataLst>
          </p:nvPr>
        </p:nvSpPr>
        <p:spPr/>
        <p:txBody>
          <a:bodyPr/>
          <a:lstStyle/>
          <a:p>
            <a:fld id="{760FBDFE-C587-4B4C-A407-44438C67B59E}" type="datetimeFigureOut">
              <a:rPr lang="zh-CN" altLang="en-US" smtClean="0"/>
            </a:fld>
            <a:endParaRPr lang="zh-CN" altLang="en-US"/>
          </a:p>
        </p:txBody>
      </p:sp>
      <p:sp>
        <p:nvSpPr>
          <p:cNvPr id="4" name="页脚占位符 3"/>
          <p:cNvSpPr>
            <a:spLocks noGrp="1"/>
          </p:cNvSpPr>
          <p:nvPr>
            <p:ph type="ftr" sz="quarter" idx="11"/>
            <p:custDataLst>
              <p:tags r:id="rId3"/>
            </p:custDataLst>
          </p:nvPr>
        </p:nvSpPr>
        <p:spPr/>
        <p:txBody>
          <a:bodyPr/>
          <a:lstStyle/>
          <a:p>
            <a:endParaRPr lang="zh-CN" altLang="en-US"/>
          </a:p>
        </p:txBody>
      </p:sp>
      <p:sp>
        <p:nvSpPr>
          <p:cNvPr id="5" name="灯片编号占位符 4"/>
          <p:cNvSpPr>
            <a:spLocks noGrp="1"/>
          </p:cNvSpPr>
          <p:nvPr>
            <p:ph type="sldNum" sz="quarter" idx="12"/>
            <p:custDataLst>
              <p:tags r:id="rId4"/>
            </p:custDataLst>
          </p:nvPr>
        </p:nvSpPr>
        <p:spPr/>
        <p:txBody>
          <a:bodyPr/>
          <a:lstStyle/>
          <a:p>
            <a:fld id="{49AE70B2-8BF9-45C0-BB95-33D1B9D3A854}" type="slidenum">
              <a:rPr lang="zh-CN" altLang="en-US" smtClean="0"/>
            </a:fld>
            <a:endParaRPr lang="zh-CN" altLang="en-US"/>
          </a:p>
        </p:txBody>
      </p:sp>
      <p:sp>
        <p:nvSpPr>
          <p:cNvPr id="2" name="标题 1"/>
          <p:cNvSpPr>
            <a:spLocks noGrp="1"/>
          </p:cNvSpPr>
          <p:nvPr>
            <p:ph type="title" hasCustomPrompt="1"/>
            <p:custDataLst>
              <p:tags r:id="rId5"/>
            </p:custDataLst>
          </p:nvPr>
        </p:nvSpPr>
        <p:spPr>
          <a:xfrm>
            <a:off x="1198800" y="2484000"/>
            <a:ext cx="9799200" cy="1018800"/>
          </a:xfrm>
        </p:spPr>
        <p:txBody>
          <a:bodyPr vert="horz" lIns="90000" tIns="46800" rIns="90000" bIns="46800" rtlCol="0" anchor="t" anchorCtr="0">
            <a:normAutofit/>
          </a:bodyPr>
          <a:lstStyle>
            <a:lvl1pPr algn="ctr">
              <a:defRPr sz="6000"/>
            </a:lvl1pPr>
          </a:lstStyle>
          <a:p>
            <a:pPr lvl="0"/>
            <a:r>
              <a:rPr lang="zh-CN" altLang="en-US"/>
              <a:t>单击此处编辑标题</a:t>
            </a:r>
            <a:endParaRPr lang="zh-CN" altLang="en-US"/>
          </a:p>
        </p:txBody>
      </p:sp>
      <p:sp>
        <p:nvSpPr>
          <p:cNvPr id="7" name="文本占位符 6"/>
          <p:cNvSpPr>
            <a:spLocks noGrp="1"/>
          </p:cNvSpPr>
          <p:nvPr>
            <p:ph type="body" sz="quarter" idx="13"/>
            <p:custDataLst>
              <p:tags r:id="rId6"/>
            </p:custDataLst>
          </p:nvPr>
        </p:nvSpPr>
        <p:spPr>
          <a:xfrm>
            <a:off x="1198800" y="3560400"/>
            <a:ext cx="9799200" cy="471600"/>
          </a:xfrm>
        </p:spPr>
        <p:txBody>
          <a:bodyPr lIns="90000" tIns="46800" rIns="90000" bIns="46800">
            <a:normAutofit/>
          </a:bodyPr>
          <a:lstStyle>
            <a:lvl1pPr algn="ctr">
              <a:lnSpc>
                <a:spcPct val="110000"/>
              </a:lnSpc>
              <a:buNone/>
              <a:defRPr sz="2400" spc="200"/>
            </a:lvl1pPr>
          </a:lstStyle>
          <a:p>
            <a:pPr lvl="0"/>
            <a:r>
              <a:rPr lang="zh-CN" altLang="en-US" dirty="0"/>
              <a:t>单击此处编辑母版文本样式</a:t>
            </a:r>
            <a:endParaRPr lang="zh-CN" alt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showMasterSp="0" userDrawn="1">
  <p:cSld name="标题幻灯片">
    <p:spTree>
      <p:nvGrpSpPr>
        <p:cNvPr id="1" name=""/>
        <p:cNvGrpSpPr/>
        <p:nvPr/>
      </p:nvGrpSpPr>
      <p:grpSpPr>
        <a:xfrm>
          <a:off x="0" y="0"/>
          <a:ext cx="0" cy="0"/>
          <a:chOff x="0" y="0"/>
          <a:chExt cx="0" cy="0"/>
        </a:xfrm>
      </p:grpSpPr>
      <p:sp>
        <p:nvSpPr>
          <p:cNvPr id="27" name="Intersect_#color_$accent1_1_$accent1_1-2610&amp;2073"/>
          <p:cNvSpPr/>
          <p:nvPr userDrawn="1">
            <p:custDataLst>
              <p:tags r:id="rId2"/>
            </p:custDataLst>
          </p:nvPr>
        </p:nvSpPr>
        <p:spPr>
          <a:xfrm rot="10800000">
            <a:off x="10877550" y="1892300"/>
            <a:ext cx="730250" cy="1460500"/>
          </a:xfrm>
          <a:custGeom>
            <a:avLst/>
            <a:gdLst/>
            <a:ahLst/>
            <a:cxnLst/>
            <a:rect l="l" t="t" r="r" b="b"/>
            <a:pathLst>
              <a:path w="730250" h="1460500">
                <a:moveTo>
                  <a:pt x="19379" y="1460500"/>
                </a:moveTo>
                <a:cubicBezTo>
                  <a:pt x="403306" y="1460500"/>
                  <a:pt x="730250" y="1133556"/>
                  <a:pt x="730250" y="730250"/>
                </a:cubicBezTo>
                <a:cubicBezTo>
                  <a:pt x="730250" y="326944"/>
                  <a:pt x="403306" y="53787"/>
                  <a:pt x="19379" y="0"/>
                </a:cubicBezTo>
                <a:cubicBezTo>
                  <a:pt x="12919" y="-64119"/>
                  <a:pt x="64596" y="23101"/>
                  <a:pt x="0" y="23101"/>
                </a:cubicBezTo>
                <a:lnTo>
                  <a:pt x="19379" y="1460500"/>
                </a:lnTo>
              </a:path>
            </a:pathLst>
          </a:custGeom>
          <a:gradFill>
            <a:gsLst>
              <a:gs pos="0">
                <a:schemeClr val="tx2">
                  <a:lumMod val="90000"/>
                </a:schemeClr>
              </a:gs>
              <a:gs pos="100000">
                <a:schemeClr val="bg2">
                  <a:alpha val="0"/>
                </a:schemeClr>
              </a:gs>
            </a:gsLst>
            <a:lin ang="10800000" scaled="0"/>
          </a:gradFill>
          <a:ln w="25400">
            <a:noFill/>
          </a:ln>
          <a:effectLst/>
        </p:spPr>
        <p:style>
          <a:lnRef idx="2">
            <a:schemeClr val="accent1">
              <a:lumMod val="75000"/>
            </a:schemeClr>
          </a:lnRef>
          <a:fillRef idx="1">
            <a:schemeClr val="accent1"/>
          </a:fillRef>
          <a:effectRef idx="0">
            <a:srgbClr val="FFFFFF"/>
          </a:effectRef>
          <a:fontRef idx="minor">
            <a:schemeClr val="lt1"/>
          </a:fontRef>
        </p:style>
      </p:sp>
      <p:sp>
        <p:nvSpPr>
          <p:cNvPr id="28" name="Rectangle 41817_#color_$lt2_1_$lt2-2610&amp;2072"/>
          <p:cNvSpPr/>
          <p:nvPr userDrawn="1">
            <p:custDataLst>
              <p:tags r:id="rId3"/>
            </p:custDataLst>
          </p:nvPr>
        </p:nvSpPr>
        <p:spPr>
          <a:xfrm>
            <a:off x="0" y="0"/>
            <a:ext cx="2895600" cy="952500"/>
          </a:xfrm>
          <a:custGeom>
            <a:avLst/>
            <a:gdLst/>
            <a:ahLst/>
            <a:cxnLst/>
            <a:rect l="l" t="t" r="r" b="b"/>
            <a:pathLst>
              <a:path w="2895600" h="952500">
                <a:moveTo>
                  <a:pt x="0" y="0"/>
                </a:moveTo>
                <a:lnTo>
                  <a:pt x="0" y="952500"/>
                </a:lnTo>
                <a:lnTo>
                  <a:pt x="2514600" y="952500"/>
                </a:lnTo>
                <a:cubicBezTo>
                  <a:pt x="2725026" y="952500"/>
                  <a:pt x="2895600" y="781920"/>
                  <a:pt x="2895600" y="571500"/>
                </a:cubicBezTo>
                <a:lnTo>
                  <a:pt x="2895600" y="0"/>
                </a:lnTo>
                <a:lnTo>
                  <a:pt x="0" y="0"/>
                </a:lnTo>
              </a:path>
            </a:pathLst>
          </a:custGeom>
          <a:gradFill>
            <a:gsLst>
              <a:gs pos="0">
                <a:schemeClr val="tx2">
                  <a:lumMod val="90000"/>
                </a:schemeClr>
              </a:gs>
              <a:gs pos="100000">
                <a:schemeClr val="tx2"/>
              </a:gs>
            </a:gsLst>
            <a:lin ang="10800000" scaled="0"/>
          </a:gradFill>
          <a:ln w="25400">
            <a:noFill/>
          </a:ln>
          <a:effectLst>
            <a:outerShdw blurRad="254000" dist="50800" dir="5399997" algn="ctr" rotWithShape="0">
              <a:schemeClr val="bg1">
                <a:alpha val="40000"/>
              </a:schemeClr>
            </a:outerShdw>
          </a:effectLst>
        </p:spPr>
        <p:style>
          <a:lnRef idx="2">
            <a:schemeClr val="accent1">
              <a:lumMod val="75000"/>
            </a:schemeClr>
          </a:lnRef>
          <a:fillRef idx="1">
            <a:schemeClr val="accent1"/>
          </a:fillRef>
          <a:effectRef idx="0">
            <a:srgbClr val="FFFFFF"/>
          </a:effectRef>
          <a:fontRef idx="minor">
            <a:schemeClr val="lt1"/>
          </a:fontRef>
        </p:style>
      </p:sp>
      <p:sp>
        <p:nvSpPr>
          <p:cNvPr id="29" name="Rectangle 41818_#color_$lt2_1_$lt2-2579&amp;3344"/>
          <p:cNvSpPr/>
          <p:nvPr userDrawn="1">
            <p:custDataLst>
              <p:tags r:id="rId4"/>
            </p:custDataLst>
          </p:nvPr>
        </p:nvSpPr>
        <p:spPr>
          <a:xfrm>
            <a:off x="9144000" y="3810000"/>
            <a:ext cx="3048000" cy="3048000"/>
          </a:xfrm>
          <a:custGeom>
            <a:avLst/>
            <a:gdLst/>
            <a:ahLst/>
            <a:cxnLst/>
            <a:rect l="l" t="t" r="r" b="b"/>
            <a:pathLst>
              <a:path w="3048000" h="3048000">
                <a:moveTo>
                  <a:pt x="0" y="381000"/>
                </a:moveTo>
                <a:cubicBezTo>
                  <a:pt x="0" y="170580"/>
                  <a:pt x="170580" y="0"/>
                  <a:pt x="381000" y="0"/>
                </a:cubicBezTo>
                <a:lnTo>
                  <a:pt x="3048000" y="0"/>
                </a:lnTo>
                <a:lnTo>
                  <a:pt x="3048000" y="3048000"/>
                </a:lnTo>
                <a:lnTo>
                  <a:pt x="0" y="3048000"/>
                </a:lnTo>
                <a:lnTo>
                  <a:pt x="0" y="381000"/>
                </a:lnTo>
              </a:path>
            </a:pathLst>
          </a:custGeom>
          <a:gradFill>
            <a:gsLst>
              <a:gs pos="0">
                <a:schemeClr val="tx2">
                  <a:lumMod val="90000"/>
                </a:schemeClr>
              </a:gs>
              <a:gs pos="100000">
                <a:schemeClr val="tx2"/>
              </a:gs>
            </a:gsLst>
            <a:lin ang="10800000" scaled="0"/>
          </a:gradFill>
          <a:ln w="25400">
            <a:noFill/>
          </a:ln>
          <a:effectLst>
            <a:outerShdw blurRad="254000" dist="50800" dir="5399997" algn="ctr" rotWithShape="0">
              <a:schemeClr val="bg1">
                <a:alpha val="40000"/>
              </a:schemeClr>
            </a:outerShdw>
          </a:effectLst>
        </p:spPr>
        <p:style>
          <a:lnRef idx="2">
            <a:schemeClr val="accent1">
              <a:lumMod val="75000"/>
            </a:schemeClr>
          </a:lnRef>
          <a:fillRef idx="1">
            <a:schemeClr val="accent1"/>
          </a:fillRef>
          <a:effectRef idx="0">
            <a:srgbClr val="FFFFFF"/>
          </a:effectRef>
          <a:fontRef idx="minor">
            <a:schemeClr val="lt1"/>
          </a:fontRef>
        </p:style>
      </p:sp>
      <p:sp>
        <p:nvSpPr>
          <p:cNvPr id="32" name="Union_#color-2610&amp;2076"/>
          <p:cNvSpPr/>
          <p:nvPr userDrawn="1">
            <p:custDataLst>
              <p:tags r:id="rId5"/>
            </p:custDataLst>
          </p:nvPr>
        </p:nvSpPr>
        <p:spPr>
          <a:xfrm rot="10800000">
            <a:off x="9710916" y="470020"/>
            <a:ext cx="1896884" cy="482480"/>
          </a:xfrm>
          <a:custGeom>
            <a:avLst/>
            <a:gdLst/>
            <a:ahLst/>
            <a:cxnLst/>
            <a:rect l="l" t="t" r="r" b="b"/>
            <a:pathLst>
              <a:path w="1896884" h="482480">
                <a:moveTo>
                  <a:pt x="207443" y="94106"/>
                </a:moveTo>
                <a:lnTo>
                  <a:pt x="114001" y="184235"/>
                </a:lnTo>
                <a:cubicBezTo>
                  <a:pt x="88156" y="209342"/>
                  <a:pt x="46805" y="208604"/>
                  <a:pt x="21698" y="182759"/>
                </a:cubicBezTo>
                <a:cubicBezTo>
                  <a:pt x="-3408" y="156915"/>
                  <a:pt x="-2668" y="115563"/>
                  <a:pt x="23177" y="90457"/>
                </a:cubicBezTo>
                <a:lnTo>
                  <a:pt x="116958" y="0"/>
                </a:lnTo>
                <a:cubicBezTo>
                  <a:pt x="91113" y="25106"/>
                  <a:pt x="90373" y="66458"/>
                  <a:pt x="115479" y="92303"/>
                </a:cubicBezTo>
                <a:cubicBezTo>
                  <a:pt x="140476" y="118035"/>
                  <a:pt x="181577" y="118878"/>
                  <a:pt x="207443" y="94106"/>
                </a:cubicBezTo>
                <a:moveTo>
                  <a:pt x="449125" y="184235"/>
                </a:moveTo>
                <a:lnTo>
                  <a:pt x="542567" y="94106"/>
                </a:lnTo>
                <a:cubicBezTo>
                  <a:pt x="516701" y="118878"/>
                  <a:pt x="475600" y="118035"/>
                  <a:pt x="450604" y="92303"/>
                </a:cubicBezTo>
                <a:cubicBezTo>
                  <a:pt x="425497" y="66458"/>
                  <a:pt x="426236" y="25106"/>
                  <a:pt x="452082" y="0"/>
                </a:cubicBezTo>
                <a:lnTo>
                  <a:pt x="358300" y="90457"/>
                </a:lnTo>
                <a:cubicBezTo>
                  <a:pt x="332456" y="115563"/>
                  <a:pt x="331716" y="156915"/>
                  <a:pt x="356822" y="182759"/>
                </a:cubicBezTo>
                <a:cubicBezTo>
                  <a:pt x="381928" y="208604"/>
                  <a:pt x="423280" y="209342"/>
                  <a:pt x="449125" y="184235"/>
                </a:cubicBezTo>
                <a:moveTo>
                  <a:pt x="785396" y="187188"/>
                </a:moveTo>
                <a:lnTo>
                  <a:pt x="878837" y="97058"/>
                </a:lnTo>
                <a:cubicBezTo>
                  <a:pt x="852971" y="121830"/>
                  <a:pt x="811870" y="120986"/>
                  <a:pt x="786874" y="95254"/>
                </a:cubicBezTo>
                <a:cubicBezTo>
                  <a:pt x="761768" y="69410"/>
                  <a:pt x="762508" y="28058"/>
                  <a:pt x="788353" y="2952"/>
                </a:cubicBezTo>
                <a:lnTo>
                  <a:pt x="694572" y="93408"/>
                </a:lnTo>
                <a:cubicBezTo>
                  <a:pt x="668727" y="118515"/>
                  <a:pt x="667987" y="159866"/>
                  <a:pt x="693094" y="185711"/>
                </a:cubicBezTo>
                <a:cubicBezTo>
                  <a:pt x="718200" y="211555"/>
                  <a:pt x="759182" y="212293"/>
                  <a:pt x="785396" y="187188"/>
                </a:cubicBezTo>
                <a:moveTo>
                  <a:pt x="1213260" y="100382"/>
                </a:moveTo>
                <a:lnTo>
                  <a:pt x="1119819" y="190511"/>
                </a:lnTo>
                <a:cubicBezTo>
                  <a:pt x="1093974" y="215618"/>
                  <a:pt x="1052623" y="214879"/>
                  <a:pt x="1027516" y="189034"/>
                </a:cubicBezTo>
                <a:cubicBezTo>
                  <a:pt x="1002410" y="163190"/>
                  <a:pt x="1003150" y="121838"/>
                  <a:pt x="1028995" y="96732"/>
                </a:cubicBezTo>
                <a:lnTo>
                  <a:pt x="1122771" y="6276"/>
                </a:lnTo>
                <a:cubicBezTo>
                  <a:pt x="1096927" y="31382"/>
                  <a:pt x="1096190" y="72733"/>
                  <a:pt x="1121297" y="98578"/>
                </a:cubicBezTo>
                <a:cubicBezTo>
                  <a:pt x="1146294" y="124310"/>
                  <a:pt x="1187395" y="125154"/>
                  <a:pt x="1213260" y="100382"/>
                </a:cubicBezTo>
                <a:moveTo>
                  <a:pt x="1555077" y="100382"/>
                </a:moveTo>
                <a:lnTo>
                  <a:pt x="1461630" y="190511"/>
                </a:lnTo>
                <a:cubicBezTo>
                  <a:pt x="1435786" y="215618"/>
                  <a:pt x="1394435" y="214879"/>
                  <a:pt x="1369327" y="189034"/>
                </a:cubicBezTo>
                <a:cubicBezTo>
                  <a:pt x="1344219" y="163190"/>
                  <a:pt x="1344968" y="121838"/>
                  <a:pt x="1370813" y="96732"/>
                </a:cubicBezTo>
                <a:lnTo>
                  <a:pt x="1464589" y="6276"/>
                </a:lnTo>
                <a:cubicBezTo>
                  <a:pt x="1438745" y="31382"/>
                  <a:pt x="1438008" y="72733"/>
                  <a:pt x="1463116" y="98578"/>
                </a:cubicBezTo>
                <a:cubicBezTo>
                  <a:pt x="1488110" y="124310"/>
                  <a:pt x="1529207" y="125154"/>
                  <a:pt x="1555077" y="100382"/>
                </a:cubicBezTo>
                <a:moveTo>
                  <a:pt x="1803438" y="190511"/>
                </a:moveTo>
                <a:lnTo>
                  <a:pt x="1896885" y="100382"/>
                </a:lnTo>
                <a:cubicBezTo>
                  <a:pt x="1871015" y="125154"/>
                  <a:pt x="1829918" y="124310"/>
                  <a:pt x="1804924" y="98578"/>
                </a:cubicBezTo>
                <a:cubicBezTo>
                  <a:pt x="1779816" y="72733"/>
                  <a:pt x="1780553" y="31382"/>
                  <a:pt x="1806397" y="6276"/>
                </a:cubicBezTo>
                <a:lnTo>
                  <a:pt x="1712620" y="96732"/>
                </a:lnTo>
                <a:cubicBezTo>
                  <a:pt x="1686776" y="121838"/>
                  <a:pt x="1686027" y="163190"/>
                  <a:pt x="1711135" y="189034"/>
                </a:cubicBezTo>
                <a:cubicBezTo>
                  <a:pt x="1736242" y="214879"/>
                  <a:pt x="1777594" y="215618"/>
                  <a:pt x="1803438" y="190511"/>
                </a:cubicBezTo>
                <a:moveTo>
                  <a:pt x="1209937" y="374250"/>
                </a:moveTo>
                <a:lnTo>
                  <a:pt x="1116495" y="464379"/>
                </a:lnTo>
                <a:cubicBezTo>
                  <a:pt x="1090651" y="489116"/>
                  <a:pt x="1049298" y="488379"/>
                  <a:pt x="1024193" y="462904"/>
                </a:cubicBezTo>
                <a:cubicBezTo>
                  <a:pt x="999086" y="437059"/>
                  <a:pt x="999827" y="395707"/>
                  <a:pt x="1025671" y="370601"/>
                </a:cubicBezTo>
                <a:lnTo>
                  <a:pt x="1119452" y="280144"/>
                </a:lnTo>
                <a:cubicBezTo>
                  <a:pt x="1093607" y="305251"/>
                  <a:pt x="1092867" y="346602"/>
                  <a:pt x="1117973" y="372447"/>
                </a:cubicBezTo>
                <a:cubicBezTo>
                  <a:pt x="1142971" y="398179"/>
                  <a:pt x="1184071" y="399023"/>
                  <a:pt x="1209937" y="374250"/>
                </a:cubicBezTo>
                <a:moveTo>
                  <a:pt x="1458303" y="464379"/>
                </a:moveTo>
                <a:lnTo>
                  <a:pt x="1551750" y="374250"/>
                </a:lnTo>
                <a:cubicBezTo>
                  <a:pt x="1525880" y="399023"/>
                  <a:pt x="1484782" y="398179"/>
                  <a:pt x="1459776" y="372447"/>
                </a:cubicBezTo>
                <a:cubicBezTo>
                  <a:pt x="1434681" y="346602"/>
                  <a:pt x="1435418" y="305251"/>
                  <a:pt x="1461262" y="280144"/>
                </a:cubicBezTo>
                <a:lnTo>
                  <a:pt x="1367485" y="370601"/>
                </a:lnTo>
                <a:cubicBezTo>
                  <a:pt x="1341641" y="395707"/>
                  <a:pt x="1340891" y="437059"/>
                  <a:pt x="1365999" y="462904"/>
                </a:cubicBezTo>
                <a:cubicBezTo>
                  <a:pt x="1391107" y="488379"/>
                  <a:pt x="1432458" y="489116"/>
                  <a:pt x="1458303" y="464379"/>
                </a:cubicBezTo>
                <a:moveTo>
                  <a:pt x="1893557" y="374250"/>
                </a:moveTo>
                <a:lnTo>
                  <a:pt x="1800123" y="464379"/>
                </a:lnTo>
                <a:cubicBezTo>
                  <a:pt x="1774279" y="489116"/>
                  <a:pt x="1732928" y="488379"/>
                  <a:pt x="1707820" y="462904"/>
                </a:cubicBezTo>
                <a:cubicBezTo>
                  <a:pt x="1682712" y="437059"/>
                  <a:pt x="1683449" y="395707"/>
                  <a:pt x="1709293" y="370601"/>
                </a:cubicBezTo>
                <a:lnTo>
                  <a:pt x="1803070" y="280144"/>
                </a:lnTo>
                <a:cubicBezTo>
                  <a:pt x="1777225" y="305251"/>
                  <a:pt x="1776489" y="346602"/>
                  <a:pt x="1801597" y="372447"/>
                </a:cubicBezTo>
                <a:cubicBezTo>
                  <a:pt x="1826590" y="398179"/>
                  <a:pt x="1867687" y="399023"/>
                  <a:pt x="1893557" y="374250"/>
                </a:cubicBezTo>
                <a:moveTo>
                  <a:pt x="875516" y="370925"/>
                </a:moveTo>
                <a:lnTo>
                  <a:pt x="782076" y="461056"/>
                </a:lnTo>
                <a:cubicBezTo>
                  <a:pt x="756230" y="486162"/>
                  <a:pt x="714879" y="485424"/>
                  <a:pt x="689773" y="459580"/>
                </a:cubicBezTo>
                <a:cubicBezTo>
                  <a:pt x="664667" y="433734"/>
                  <a:pt x="665403" y="392383"/>
                  <a:pt x="691248" y="367276"/>
                </a:cubicBezTo>
                <a:lnTo>
                  <a:pt x="785029" y="276821"/>
                </a:lnTo>
                <a:cubicBezTo>
                  <a:pt x="759184" y="301926"/>
                  <a:pt x="758444" y="343278"/>
                  <a:pt x="783551" y="369123"/>
                </a:cubicBezTo>
                <a:cubicBezTo>
                  <a:pt x="808548" y="394856"/>
                  <a:pt x="849650" y="395699"/>
                  <a:pt x="875516" y="370925"/>
                </a:cubicBezTo>
                <a:moveTo>
                  <a:pt x="445804" y="457733"/>
                </a:moveTo>
                <a:lnTo>
                  <a:pt x="539245" y="367602"/>
                </a:lnTo>
                <a:cubicBezTo>
                  <a:pt x="513378" y="392375"/>
                  <a:pt x="472276" y="391532"/>
                  <a:pt x="447279" y="365799"/>
                </a:cubicBezTo>
                <a:cubicBezTo>
                  <a:pt x="422173" y="339955"/>
                  <a:pt x="422913" y="298602"/>
                  <a:pt x="448757" y="273497"/>
                </a:cubicBezTo>
                <a:lnTo>
                  <a:pt x="354976" y="363953"/>
                </a:lnTo>
                <a:cubicBezTo>
                  <a:pt x="329132" y="389059"/>
                  <a:pt x="328395" y="430411"/>
                  <a:pt x="353502" y="456255"/>
                </a:cubicBezTo>
                <a:cubicBezTo>
                  <a:pt x="378609" y="482101"/>
                  <a:pt x="419960" y="482839"/>
                  <a:pt x="445804" y="457733"/>
                </a:cubicBezTo>
                <a:moveTo>
                  <a:pt x="204121" y="367602"/>
                </a:moveTo>
                <a:lnTo>
                  <a:pt x="110681" y="457733"/>
                </a:lnTo>
                <a:cubicBezTo>
                  <a:pt x="84836" y="482839"/>
                  <a:pt x="43485" y="482101"/>
                  <a:pt x="18378" y="456255"/>
                </a:cubicBezTo>
                <a:cubicBezTo>
                  <a:pt x="-6728" y="430411"/>
                  <a:pt x="-5992" y="389059"/>
                  <a:pt x="19853" y="363953"/>
                </a:cubicBezTo>
                <a:lnTo>
                  <a:pt x="113634" y="273497"/>
                </a:lnTo>
                <a:cubicBezTo>
                  <a:pt x="87789" y="298602"/>
                  <a:pt x="87049" y="339955"/>
                  <a:pt x="112156" y="365799"/>
                </a:cubicBezTo>
                <a:cubicBezTo>
                  <a:pt x="137152" y="391532"/>
                  <a:pt x="178255" y="392375"/>
                  <a:pt x="204121" y="367602"/>
                </a:cubicBezTo>
              </a:path>
            </a:pathLst>
          </a:custGeom>
          <a:solidFill>
            <a:schemeClr val="tx2">
              <a:alpha val="10000"/>
            </a:schemeClr>
          </a:solidFill>
        </p:spPr>
      </p:sp>
      <p:sp>
        <p:nvSpPr>
          <p:cNvPr id="33" name="Union_#color-2610&amp;2101"/>
          <p:cNvSpPr/>
          <p:nvPr userDrawn="1">
            <p:custDataLst>
              <p:tags r:id="rId6"/>
            </p:custDataLst>
          </p:nvPr>
        </p:nvSpPr>
        <p:spPr>
          <a:xfrm>
            <a:off x="6359223" y="5632451"/>
            <a:ext cx="507182" cy="949025"/>
          </a:xfrm>
          <a:custGeom>
            <a:avLst/>
            <a:gdLst/>
            <a:ahLst/>
            <a:cxnLst/>
            <a:rect l="l" t="t" r="r" b="b"/>
            <a:pathLst>
              <a:path w="507182" h="949025">
                <a:moveTo>
                  <a:pt x="196220" y="827606"/>
                </a:moveTo>
                <a:lnTo>
                  <a:pt x="100228" y="728086"/>
                </a:lnTo>
                <a:cubicBezTo>
                  <a:pt x="126612" y="755635"/>
                  <a:pt x="125713" y="799409"/>
                  <a:pt x="98307" y="826032"/>
                </a:cubicBezTo>
                <a:cubicBezTo>
                  <a:pt x="70781" y="852771"/>
                  <a:pt x="26739" y="851987"/>
                  <a:pt x="0" y="824461"/>
                </a:cubicBezTo>
                <a:lnTo>
                  <a:pt x="96341" y="924339"/>
                </a:lnTo>
                <a:cubicBezTo>
                  <a:pt x="123081" y="951865"/>
                  <a:pt x="167122" y="952652"/>
                  <a:pt x="194648" y="925914"/>
                </a:cubicBezTo>
                <a:cubicBezTo>
                  <a:pt x="222174" y="899174"/>
                  <a:pt x="222960" y="855133"/>
                  <a:pt x="196220" y="827606"/>
                </a:cubicBezTo>
                <a:moveTo>
                  <a:pt x="196220" y="463563"/>
                </a:moveTo>
                <a:lnTo>
                  <a:pt x="100228" y="364043"/>
                </a:lnTo>
                <a:cubicBezTo>
                  <a:pt x="126612" y="391592"/>
                  <a:pt x="125713" y="435366"/>
                  <a:pt x="98307" y="461989"/>
                </a:cubicBezTo>
                <a:cubicBezTo>
                  <a:pt x="70781" y="488728"/>
                  <a:pt x="26739" y="487944"/>
                  <a:pt x="0" y="460418"/>
                </a:cubicBezTo>
                <a:lnTo>
                  <a:pt x="96341" y="560296"/>
                </a:lnTo>
                <a:cubicBezTo>
                  <a:pt x="123081" y="587822"/>
                  <a:pt x="167122" y="588609"/>
                  <a:pt x="194648" y="561870"/>
                </a:cubicBezTo>
                <a:cubicBezTo>
                  <a:pt x="222174" y="535131"/>
                  <a:pt x="222960" y="491089"/>
                  <a:pt x="196220" y="463563"/>
                </a:cubicBezTo>
                <a:moveTo>
                  <a:pt x="100228" y="0"/>
                </a:moveTo>
                <a:lnTo>
                  <a:pt x="196220" y="99520"/>
                </a:lnTo>
                <a:cubicBezTo>
                  <a:pt x="222960" y="127046"/>
                  <a:pt x="222174" y="171088"/>
                  <a:pt x="194648" y="197827"/>
                </a:cubicBezTo>
                <a:cubicBezTo>
                  <a:pt x="167122" y="224566"/>
                  <a:pt x="123080" y="223778"/>
                  <a:pt x="96341" y="196253"/>
                </a:cubicBezTo>
                <a:lnTo>
                  <a:pt x="0" y="96375"/>
                </a:lnTo>
                <a:cubicBezTo>
                  <a:pt x="26739" y="123901"/>
                  <a:pt x="70781" y="124685"/>
                  <a:pt x="98307" y="97946"/>
                </a:cubicBezTo>
                <a:cubicBezTo>
                  <a:pt x="125713" y="71323"/>
                  <a:pt x="126612" y="27548"/>
                  <a:pt x="100228" y="0"/>
                </a:cubicBezTo>
                <a:moveTo>
                  <a:pt x="487904" y="831146"/>
                </a:moveTo>
                <a:lnTo>
                  <a:pt x="391912" y="731625"/>
                </a:lnTo>
                <a:cubicBezTo>
                  <a:pt x="418295" y="759174"/>
                  <a:pt x="417397" y="802950"/>
                  <a:pt x="389990" y="829572"/>
                </a:cubicBezTo>
                <a:cubicBezTo>
                  <a:pt x="362466" y="856311"/>
                  <a:pt x="318423" y="855524"/>
                  <a:pt x="291685" y="827998"/>
                </a:cubicBezTo>
                <a:lnTo>
                  <a:pt x="388024" y="927879"/>
                </a:lnTo>
                <a:cubicBezTo>
                  <a:pt x="414764" y="955404"/>
                  <a:pt x="458805" y="956193"/>
                  <a:pt x="486331" y="929453"/>
                </a:cubicBezTo>
                <a:cubicBezTo>
                  <a:pt x="513465" y="902713"/>
                  <a:pt x="514251" y="858672"/>
                  <a:pt x="487904" y="831146"/>
                </a:cubicBezTo>
                <a:moveTo>
                  <a:pt x="391912" y="367582"/>
                </a:moveTo>
                <a:lnTo>
                  <a:pt x="487904" y="467103"/>
                </a:lnTo>
                <a:cubicBezTo>
                  <a:pt x="514251" y="494629"/>
                  <a:pt x="513464" y="538671"/>
                  <a:pt x="486331" y="565410"/>
                </a:cubicBezTo>
                <a:cubicBezTo>
                  <a:pt x="458805" y="592149"/>
                  <a:pt x="414764" y="591362"/>
                  <a:pt x="388024" y="563836"/>
                </a:cubicBezTo>
                <a:lnTo>
                  <a:pt x="291685" y="463954"/>
                </a:lnTo>
                <a:cubicBezTo>
                  <a:pt x="318423" y="491480"/>
                  <a:pt x="362466" y="492269"/>
                  <a:pt x="389990" y="465529"/>
                </a:cubicBezTo>
                <a:cubicBezTo>
                  <a:pt x="417397" y="438906"/>
                  <a:pt x="418295" y="395131"/>
                  <a:pt x="391912" y="367582"/>
                </a:cubicBezTo>
                <a:moveTo>
                  <a:pt x="487904" y="103060"/>
                </a:moveTo>
                <a:lnTo>
                  <a:pt x="391912" y="3540"/>
                </a:lnTo>
                <a:cubicBezTo>
                  <a:pt x="418295" y="31088"/>
                  <a:pt x="417397" y="74863"/>
                  <a:pt x="389990" y="101486"/>
                </a:cubicBezTo>
                <a:cubicBezTo>
                  <a:pt x="362466" y="128226"/>
                  <a:pt x="318423" y="127437"/>
                  <a:pt x="291685" y="99911"/>
                </a:cubicBezTo>
                <a:lnTo>
                  <a:pt x="388024" y="199793"/>
                </a:lnTo>
                <a:cubicBezTo>
                  <a:pt x="414764" y="227319"/>
                  <a:pt x="458805" y="228106"/>
                  <a:pt x="486331" y="201367"/>
                </a:cubicBezTo>
                <a:cubicBezTo>
                  <a:pt x="513465" y="174628"/>
                  <a:pt x="514251" y="130585"/>
                  <a:pt x="487904" y="103060"/>
                </a:cubicBezTo>
              </a:path>
            </a:pathLst>
          </a:custGeom>
          <a:solidFill>
            <a:schemeClr val="tx2">
              <a:alpha val="10000"/>
            </a:schemeClr>
          </a:solidFill>
        </p:spPr>
      </p:sp>
      <p:sp>
        <p:nvSpPr>
          <p:cNvPr id="2" name="标题 1"/>
          <p:cNvSpPr>
            <a:spLocks noGrp="1"/>
          </p:cNvSpPr>
          <p:nvPr>
            <p:ph type="ctrTitle"/>
            <p:custDataLst>
              <p:tags r:id="rId7"/>
            </p:custDataLst>
          </p:nvPr>
        </p:nvSpPr>
        <p:spPr>
          <a:xfrm>
            <a:off x="838200" y="1301751"/>
            <a:ext cx="5443855" cy="2968324"/>
          </a:xfrm>
        </p:spPr>
        <p:txBody>
          <a:bodyPr wrap="square" anchor="b">
            <a:normAutofit/>
          </a:bodyPr>
          <a:lstStyle>
            <a:lvl1pPr algn="l">
              <a:lnSpc>
                <a:spcPct val="100000"/>
              </a:lnSpc>
              <a:defRPr sz="6600">
                <a:solidFill>
                  <a:schemeClr val="tx2"/>
                </a:solidFill>
                <a:latin typeface="+mj-ea"/>
                <a:ea typeface="+mj-ea"/>
              </a:defRPr>
            </a:lvl1pPr>
          </a:lstStyle>
          <a:p>
            <a:r>
              <a:rPr lang="zh-CN" altLang="en-US" dirty="0"/>
              <a:t>单击此处编辑母版标题样式</a:t>
            </a:r>
            <a:endParaRPr lang="zh-CN" altLang="en-US" dirty="0"/>
          </a:p>
        </p:txBody>
      </p:sp>
      <p:sp>
        <p:nvSpPr>
          <p:cNvPr id="4" name="日期占位符 3"/>
          <p:cNvSpPr>
            <a:spLocks noGrp="1"/>
          </p:cNvSpPr>
          <p:nvPr>
            <p:ph type="dt" sz="half" idx="10"/>
            <p:custDataLst>
              <p:tags r:id="rId8"/>
            </p:custDataLst>
          </p:nvPr>
        </p:nvSpPr>
        <p:spPr/>
        <p:txBody>
          <a:bodyPr wrap="square">
            <a:normAutofit/>
          </a:bodyPr>
          <a:lstStyle/>
          <a:p>
            <a:fld id="{5592522B-0F24-4480-B9DD-A9474A6880D6}" type="datetimeFigureOut">
              <a:rPr lang="zh-CN" altLang="en-US" smtClean="0"/>
            </a:fld>
            <a:endParaRPr lang="zh-CN" altLang="en-US"/>
          </a:p>
        </p:txBody>
      </p:sp>
      <p:sp>
        <p:nvSpPr>
          <p:cNvPr id="5" name="页脚占位符 4"/>
          <p:cNvSpPr>
            <a:spLocks noGrp="1"/>
          </p:cNvSpPr>
          <p:nvPr>
            <p:ph type="ftr" sz="quarter" idx="11"/>
            <p:custDataLst>
              <p:tags r:id="rId9"/>
            </p:custDataLst>
          </p:nvPr>
        </p:nvSpPr>
        <p:spPr/>
        <p:txBody>
          <a:bodyPr>
            <a:normAutofit/>
          </a:bodyPr>
          <a:lstStyle/>
          <a:p>
            <a:endParaRPr lang="zh-CN" altLang="en-US" dirty="0"/>
          </a:p>
        </p:txBody>
      </p:sp>
      <p:sp>
        <p:nvSpPr>
          <p:cNvPr id="6" name="灯片编号占位符 5"/>
          <p:cNvSpPr>
            <a:spLocks noGrp="1"/>
          </p:cNvSpPr>
          <p:nvPr>
            <p:ph type="sldNum" sz="quarter" idx="12"/>
            <p:custDataLst>
              <p:tags r:id="rId10"/>
            </p:custDataLst>
          </p:nvPr>
        </p:nvSpPr>
        <p:spPr>
          <a:xfrm>
            <a:off x="8610600" y="6356350"/>
            <a:ext cx="2743200" cy="365125"/>
          </a:xfrm>
        </p:spPr>
        <p:txBody>
          <a:bodyPr wrap="square">
            <a:normAutofit/>
          </a:bodyPr>
          <a:lstStyle/>
          <a:p>
            <a:fld id="{BE5F26B5-172A-4DC2-B0B7-181CFC56B87C}" type="slidenum">
              <a:rPr lang="zh-CN" altLang="en-US" smtClean="0"/>
            </a:fld>
            <a:endParaRPr lang="zh-CN" altLang="en-US"/>
          </a:p>
        </p:txBody>
      </p:sp>
      <p:sp>
        <p:nvSpPr>
          <p:cNvPr id="24" name="署名占位符 10"/>
          <p:cNvSpPr>
            <a:spLocks noGrp="1"/>
          </p:cNvSpPr>
          <p:nvPr>
            <p:ph type="body" sz="quarter" idx="17" hasCustomPrompt="1"/>
            <p:custDataLst>
              <p:tags r:id="rId11"/>
            </p:custDataLst>
          </p:nvPr>
        </p:nvSpPr>
        <p:spPr>
          <a:xfrm>
            <a:off x="838200" y="4834121"/>
            <a:ext cx="5427800" cy="1359825"/>
          </a:xfrm>
        </p:spPr>
        <p:txBody>
          <a:bodyPr wrap="square" anchor="t">
            <a:normAutofit/>
          </a:bodyPr>
          <a:lstStyle>
            <a:lvl1pPr marL="0" indent="0" algn="l">
              <a:lnSpc>
                <a:spcPct val="100000"/>
              </a:lnSpc>
              <a:buNone/>
              <a:defRPr sz="2800">
                <a:solidFill>
                  <a:schemeClr val="accent1"/>
                </a:solidFill>
              </a:defRPr>
            </a:lvl1pPr>
          </a:lstStyle>
          <a:p>
            <a:pPr lvl="0"/>
            <a:r>
              <a:rPr lang="zh-CN" altLang="en-US" dirty="0"/>
              <a:t>署名</a:t>
            </a:r>
            <a:endParaRPr lang="zh-CN" alt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标题和内容">
    <p:spTree>
      <p:nvGrpSpPr>
        <p:cNvPr id="1" name=""/>
        <p:cNvGrpSpPr/>
        <p:nvPr/>
      </p:nvGrpSpPr>
      <p:grpSpPr>
        <a:xfrm>
          <a:off x="0" y="0"/>
          <a:ext cx="0" cy="0"/>
          <a:chOff x="0" y="0"/>
          <a:chExt cx="0" cy="0"/>
        </a:xfrm>
      </p:grpSpPr>
      <p:sp>
        <p:nvSpPr>
          <p:cNvPr id="2" name="标题 1"/>
          <p:cNvSpPr>
            <a:spLocks noGrp="1"/>
          </p:cNvSpPr>
          <p:nvPr>
            <p:ph type="title"/>
            <p:custDataLst>
              <p:tags r:id="rId2"/>
            </p:custDataLst>
          </p:nvPr>
        </p:nvSpPr>
        <p:spPr/>
        <p:txBody>
          <a:bodyPr wrap="square">
            <a:normAutofit/>
          </a:bodyPr>
          <a:lstStyle/>
          <a:p>
            <a:r>
              <a:rPr lang="zh-CN" altLang="en-US" dirty="0"/>
              <a:t>单击此处编辑母版标题样式</a:t>
            </a:r>
            <a:endParaRPr lang="zh-CN" altLang="en-US" dirty="0"/>
          </a:p>
        </p:txBody>
      </p:sp>
      <p:sp>
        <p:nvSpPr>
          <p:cNvPr id="3" name="内容占位符 2"/>
          <p:cNvSpPr>
            <a:spLocks noGrp="1"/>
          </p:cNvSpPr>
          <p:nvPr>
            <p:ph idx="1"/>
            <p:custDataLst>
              <p:tags r:id="rId3"/>
            </p:custDataLst>
          </p:nvPr>
        </p:nvSpPr>
        <p:spPr/>
        <p:txBody>
          <a:bodyPr wrap="square">
            <a:normAutofit/>
          </a:bodyPr>
          <a:lstStyle/>
          <a:p>
            <a:pPr lvl="0"/>
            <a:r>
              <a:rPr lang="zh-CN" altLang="en-US" dirty="0"/>
              <a:t>单击此处编辑母版文本样式</a:t>
            </a:r>
            <a:endParaRPr lang="zh-CN" altLang="en-US" dirty="0"/>
          </a:p>
          <a:p>
            <a:pPr lvl="1"/>
            <a:r>
              <a:rPr lang="zh-CN" altLang="en-US" dirty="0"/>
              <a:t>第二级</a:t>
            </a:r>
            <a:endParaRPr lang="zh-CN" altLang="en-US" dirty="0"/>
          </a:p>
          <a:p>
            <a:pPr lvl="2"/>
            <a:r>
              <a:rPr lang="zh-CN" altLang="en-US" dirty="0">
                <a:sym typeface="+mn-ea"/>
              </a:rPr>
              <a:t>第</a:t>
            </a:r>
            <a:r>
              <a:rPr lang="zh-CN" altLang="en-US" dirty="0"/>
              <a:t>三级</a:t>
            </a:r>
            <a:endParaRPr lang="zh-CN" altLang="en-US" dirty="0"/>
          </a:p>
          <a:p>
            <a:pPr lvl="3"/>
            <a:r>
              <a:rPr lang="zh-CN" altLang="en-US" dirty="0">
                <a:sym typeface="+mn-ea"/>
              </a:rPr>
              <a:t>第</a:t>
            </a:r>
            <a:r>
              <a:rPr lang="zh-CN" altLang="en-US" dirty="0"/>
              <a:t>四级</a:t>
            </a:r>
            <a:endParaRPr lang="zh-CN" altLang="en-US" dirty="0"/>
          </a:p>
          <a:p>
            <a:pPr lvl="4"/>
            <a:r>
              <a:rPr lang="zh-CN" altLang="en-US" dirty="0">
                <a:sym typeface="+mn-ea"/>
              </a:rPr>
              <a:t>第</a:t>
            </a:r>
            <a:r>
              <a:rPr lang="zh-CN" altLang="en-US" dirty="0"/>
              <a:t>五级</a:t>
            </a:r>
            <a:endParaRPr lang="zh-CN" altLang="en-US" dirty="0"/>
          </a:p>
        </p:txBody>
      </p:sp>
      <p:sp>
        <p:nvSpPr>
          <p:cNvPr id="4" name="日期占位符 3"/>
          <p:cNvSpPr>
            <a:spLocks noGrp="1"/>
          </p:cNvSpPr>
          <p:nvPr>
            <p:ph type="dt" sz="half" idx="10"/>
            <p:custDataLst>
              <p:tags r:id="rId4"/>
            </p:custDataLst>
          </p:nvPr>
        </p:nvSpPr>
        <p:spPr/>
        <p:txBody>
          <a:bodyPr wrap="square">
            <a:normAutofit/>
          </a:bodyPr>
          <a:lstStyle/>
          <a:p>
            <a:fld id="{5592522B-0F24-4480-B9DD-A9474A6880D6}" type="datetimeFigureOut">
              <a:rPr lang="zh-CN" altLang="en-US" smtClean="0"/>
            </a:fld>
            <a:endParaRPr lang="zh-CN" altLang="en-US"/>
          </a:p>
        </p:txBody>
      </p:sp>
      <p:sp>
        <p:nvSpPr>
          <p:cNvPr id="5" name="页脚占位符 4"/>
          <p:cNvSpPr>
            <a:spLocks noGrp="1"/>
          </p:cNvSpPr>
          <p:nvPr>
            <p:ph type="ftr" sz="quarter" idx="11"/>
            <p:custDataLst>
              <p:tags r:id="rId5"/>
            </p:custDataLst>
          </p:nvPr>
        </p:nvSpPr>
        <p:spPr/>
        <p:txBody>
          <a:bodyPr/>
          <a:lstStyle/>
          <a:p>
            <a:endParaRPr lang="zh-CN" altLang="en-US"/>
          </a:p>
        </p:txBody>
      </p:sp>
      <p:sp>
        <p:nvSpPr>
          <p:cNvPr id="6" name="灯片编号占位符 5"/>
          <p:cNvSpPr>
            <a:spLocks noGrp="1"/>
          </p:cNvSpPr>
          <p:nvPr>
            <p:ph type="sldNum" sz="quarter" idx="12"/>
            <p:custDataLst>
              <p:tags r:id="rId6"/>
            </p:custDataLst>
          </p:nvPr>
        </p:nvSpPr>
        <p:spPr/>
        <p:txBody>
          <a:bodyPr wrap="square">
            <a:normAutofit/>
          </a:bodyPr>
          <a:lstStyle/>
          <a:p>
            <a:fld id="{BE5F26B5-172A-4DC2-B0B7-181CFC56B87C}" type="slidenum">
              <a:rPr lang="zh-CN" altLang="en-US" smtClean="0"/>
            </a:fld>
            <a:endParaRPr lang="zh-CN" altLang="en-US"/>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showMasterSp="0" userDrawn="1">
  <p:cSld name="目录">
    <p:spTree>
      <p:nvGrpSpPr>
        <p:cNvPr id="1" name=""/>
        <p:cNvGrpSpPr/>
        <p:nvPr/>
      </p:nvGrpSpPr>
      <p:grpSpPr>
        <a:xfrm>
          <a:off x="0" y="0"/>
          <a:ext cx="0" cy="0"/>
          <a:chOff x="0" y="0"/>
          <a:chExt cx="0" cy="0"/>
        </a:xfrm>
      </p:grpSpPr>
      <p:sp>
        <p:nvSpPr>
          <p:cNvPr id="12" name="Rectangle 41818_#color_$lt2_1_$lt2-2610&amp;2107"/>
          <p:cNvSpPr/>
          <p:nvPr userDrawn="1">
            <p:custDataLst>
              <p:tags r:id="rId2"/>
            </p:custDataLst>
          </p:nvPr>
        </p:nvSpPr>
        <p:spPr>
          <a:xfrm>
            <a:off x="1714500" y="2692400"/>
            <a:ext cx="10477500" cy="4165600"/>
          </a:xfrm>
          <a:custGeom>
            <a:avLst/>
            <a:gdLst/>
            <a:ahLst/>
            <a:cxnLst/>
            <a:rect l="l" t="t" r="r" b="b"/>
            <a:pathLst>
              <a:path w="10477500" h="4165600">
                <a:moveTo>
                  <a:pt x="10477500" y="0"/>
                </a:moveTo>
                <a:lnTo>
                  <a:pt x="10477500" y="4165600"/>
                </a:lnTo>
                <a:lnTo>
                  <a:pt x="0" y="4165600"/>
                </a:lnTo>
                <a:lnTo>
                  <a:pt x="0" y="1270000"/>
                </a:lnTo>
                <a:cubicBezTo>
                  <a:pt x="0" y="568598"/>
                  <a:pt x="568598" y="0"/>
                  <a:pt x="1270000" y="0"/>
                </a:cubicBezTo>
                <a:lnTo>
                  <a:pt x="10477500" y="0"/>
                </a:lnTo>
              </a:path>
            </a:pathLst>
          </a:custGeom>
          <a:gradFill>
            <a:gsLst>
              <a:gs pos="0">
                <a:schemeClr val="tx2">
                  <a:lumMod val="90000"/>
                </a:schemeClr>
              </a:gs>
              <a:gs pos="100000">
                <a:schemeClr val="tx2"/>
              </a:gs>
            </a:gsLst>
            <a:lin ang="10800000" scaled="0"/>
          </a:gradFill>
          <a:ln w="25400">
            <a:noFill/>
          </a:ln>
          <a:effectLst>
            <a:outerShdw blurRad="254000" dist="50800" dir="5399997" algn="ctr" rotWithShape="0">
              <a:schemeClr val="bg1">
                <a:alpha val="40000"/>
              </a:schemeClr>
            </a:outerShdw>
          </a:effectLst>
        </p:spPr>
        <p:style>
          <a:lnRef idx="2">
            <a:schemeClr val="accent1">
              <a:lumMod val="75000"/>
            </a:schemeClr>
          </a:lnRef>
          <a:fillRef idx="1">
            <a:schemeClr val="accent1"/>
          </a:fillRef>
          <a:effectRef idx="0">
            <a:srgbClr val="FFFFFF"/>
          </a:effectRef>
          <a:fontRef idx="minor">
            <a:schemeClr val="lt1"/>
          </a:fontRef>
        </p:style>
      </p:sp>
      <p:sp>
        <p:nvSpPr>
          <p:cNvPr id="5" name="Union-2610&amp;2108"/>
          <p:cNvSpPr/>
          <p:nvPr userDrawn="1">
            <p:custDataLst>
              <p:tags r:id="rId3"/>
            </p:custDataLst>
          </p:nvPr>
        </p:nvSpPr>
        <p:spPr>
          <a:xfrm rot="16200000">
            <a:off x="10090222" y="1735906"/>
            <a:ext cx="1896884" cy="482480"/>
          </a:xfrm>
          <a:custGeom>
            <a:avLst/>
            <a:gdLst/>
            <a:ahLst/>
            <a:cxnLst/>
            <a:rect l="l" t="t" r="r" b="b"/>
            <a:pathLst>
              <a:path w="1896884" h="482480">
                <a:moveTo>
                  <a:pt x="207443" y="94106"/>
                </a:moveTo>
                <a:lnTo>
                  <a:pt x="114001" y="184235"/>
                </a:lnTo>
                <a:cubicBezTo>
                  <a:pt x="88156" y="209342"/>
                  <a:pt x="46805" y="208604"/>
                  <a:pt x="21698" y="182759"/>
                </a:cubicBezTo>
                <a:cubicBezTo>
                  <a:pt x="-3408" y="156915"/>
                  <a:pt x="-2668" y="115563"/>
                  <a:pt x="23177" y="90457"/>
                </a:cubicBezTo>
                <a:lnTo>
                  <a:pt x="116958" y="0"/>
                </a:lnTo>
                <a:cubicBezTo>
                  <a:pt x="91113" y="25106"/>
                  <a:pt x="90373" y="66458"/>
                  <a:pt x="115479" y="92303"/>
                </a:cubicBezTo>
                <a:cubicBezTo>
                  <a:pt x="140476" y="118035"/>
                  <a:pt x="181577" y="118878"/>
                  <a:pt x="207443" y="94106"/>
                </a:cubicBezTo>
                <a:moveTo>
                  <a:pt x="449125" y="184235"/>
                </a:moveTo>
                <a:lnTo>
                  <a:pt x="542567" y="94106"/>
                </a:lnTo>
                <a:cubicBezTo>
                  <a:pt x="516701" y="118878"/>
                  <a:pt x="475600" y="118035"/>
                  <a:pt x="450604" y="92303"/>
                </a:cubicBezTo>
                <a:cubicBezTo>
                  <a:pt x="425497" y="66458"/>
                  <a:pt x="426236" y="25106"/>
                  <a:pt x="452082" y="14438"/>
                </a:cubicBezTo>
                <a:lnTo>
                  <a:pt x="358300" y="90457"/>
                </a:lnTo>
                <a:cubicBezTo>
                  <a:pt x="332456" y="115563"/>
                  <a:pt x="331716" y="156915"/>
                  <a:pt x="356822" y="182759"/>
                </a:cubicBezTo>
                <a:cubicBezTo>
                  <a:pt x="381928" y="208604"/>
                  <a:pt x="423280" y="209342"/>
                  <a:pt x="449125" y="184235"/>
                </a:cubicBezTo>
                <a:moveTo>
                  <a:pt x="785396" y="187188"/>
                </a:moveTo>
                <a:lnTo>
                  <a:pt x="878837" y="97058"/>
                </a:lnTo>
                <a:cubicBezTo>
                  <a:pt x="852971" y="121830"/>
                  <a:pt x="811870" y="120986"/>
                  <a:pt x="786874" y="95254"/>
                </a:cubicBezTo>
                <a:cubicBezTo>
                  <a:pt x="761768" y="69410"/>
                  <a:pt x="762508" y="28058"/>
                  <a:pt x="788353" y="2952"/>
                </a:cubicBezTo>
                <a:lnTo>
                  <a:pt x="694572" y="93408"/>
                </a:lnTo>
                <a:cubicBezTo>
                  <a:pt x="668727" y="118515"/>
                  <a:pt x="667987" y="159866"/>
                  <a:pt x="693094" y="185711"/>
                </a:cubicBezTo>
                <a:cubicBezTo>
                  <a:pt x="718200" y="211555"/>
                  <a:pt x="759182" y="212293"/>
                  <a:pt x="785396" y="187188"/>
                </a:cubicBezTo>
                <a:moveTo>
                  <a:pt x="1213260" y="100382"/>
                </a:moveTo>
                <a:lnTo>
                  <a:pt x="1119819" y="190511"/>
                </a:lnTo>
                <a:cubicBezTo>
                  <a:pt x="1093974" y="215618"/>
                  <a:pt x="1052623" y="214879"/>
                  <a:pt x="1027516" y="189034"/>
                </a:cubicBezTo>
                <a:cubicBezTo>
                  <a:pt x="1002410" y="163190"/>
                  <a:pt x="1003150" y="121838"/>
                  <a:pt x="1028995" y="96732"/>
                </a:cubicBezTo>
                <a:lnTo>
                  <a:pt x="1122771" y="6276"/>
                </a:lnTo>
                <a:cubicBezTo>
                  <a:pt x="1096927" y="31382"/>
                  <a:pt x="1096190" y="72733"/>
                  <a:pt x="1121297" y="98578"/>
                </a:cubicBezTo>
                <a:cubicBezTo>
                  <a:pt x="1146294" y="124310"/>
                  <a:pt x="1187395" y="125154"/>
                  <a:pt x="1213260" y="100382"/>
                </a:cubicBezTo>
                <a:moveTo>
                  <a:pt x="1555077" y="100382"/>
                </a:moveTo>
                <a:lnTo>
                  <a:pt x="1461630" y="190511"/>
                </a:lnTo>
                <a:cubicBezTo>
                  <a:pt x="1435786" y="215618"/>
                  <a:pt x="1394435" y="214879"/>
                  <a:pt x="1369327" y="189034"/>
                </a:cubicBezTo>
                <a:cubicBezTo>
                  <a:pt x="1344219" y="163190"/>
                  <a:pt x="1344968" y="121838"/>
                  <a:pt x="1370813" y="96732"/>
                </a:cubicBezTo>
                <a:lnTo>
                  <a:pt x="1464589" y="6276"/>
                </a:lnTo>
                <a:cubicBezTo>
                  <a:pt x="1438745" y="31382"/>
                  <a:pt x="1438008" y="72733"/>
                  <a:pt x="1463116" y="98578"/>
                </a:cubicBezTo>
                <a:cubicBezTo>
                  <a:pt x="1488110" y="124310"/>
                  <a:pt x="1529207" y="125154"/>
                  <a:pt x="1555077" y="100382"/>
                </a:cubicBezTo>
                <a:moveTo>
                  <a:pt x="1803438" y="190511"/>
                </a:moveTo>
                <a:lnTo>
                  <a:pt x="1896885" y="100382"/>
                </a:lnTo>
                <a:cubicBezTo>
                  <a:pt x="1871015" y="125154"/>
                  <a:pt x="1829918" y="124310"/>
                  <a:pt x="1804924" y="98578"/>
                </a:cubicBezTo>
                <a:cubicBezTo>
                  <a:pt x="1779816" y="72733"/>
                  <a:pt x="1780553" y="31382"/>
                  <a:pt x="1806397" y="6276"/>
                </a:cubicBezTo>
                <a:lnTo>
                  <a:pt x="1712620" y="96732"/>
                </a:lnTo>
                <a:cubicBezTo>
                  <a:pt x="1686776" y="121838"/>
                  <a:pt x="1686027" y="163190"/>
                  <a:pt x="1711135" y="189034"/>
                </a:cubicBezTo>
                <a:cubicBezTo>
                  <a:pt x="1736242" y="214879"/>
                  <a:pt x="1777594" y="215618"/>
                  <a:pt x="1803438" y="190511"/>
                </a:cubicBezTo>
                <a:moveTo>
                  <a:pt x="1209937" y="374250"/>
                </a:moveTo>
                <a:lnTo>
                  <a:pt x="1116495" y="464379"/>
                </a:lnTo>
                <a:cubicBezTo>
                  <a:pt x="1090651" y="489116"/>
                  <a:pt x="1049298" y="488379"/>
                  <a:pt x="1024193" y="462904"/>
                </a:cubicBezTo>
                <a:cubicBezTo>
                  <a:pt x="999086" y="437059"/>
                  <a:pt x="999827" y="395707"/>
                  <a:pt x="1025671" y="370601"/>
                </a:cubicBezTo>
                <a:lnTo>
                  <a:pt x="1119452" y="280144"/>
                </a:lnTo>
                <a:cubicBezTo>
                  <a:pt x="1093607" y="305251"/>
                  <a:pt x="1092867" y="346602"/>
                  <a:pt x="1117973" y="372447"/>
                </a:cubicBezTo>
                <a:cubicBezTo>
                  <a:pt x="1142971" y="398179"/>
                  <a:pt x="1184071" y="399023"/>
                  <a:pt x="1209937" y="374250"/>
                </a:cubicBezTo>
                <a:moveTo>
                  <a:pt x="1458303" y="464379"/>
                </a:moveTo>
                <a:lnTo>
                  <a:pt x="1551750" y="374250"/>
                </a:lnTo>
                <a:cubicBezTo>
                  <a:pt x="1525880" y="399023"/>
                  <a:pt x="1484782" y="398179"/>
                  <a:pt x="1459776" y="372447"/>
                </a:cubicBezTo>
                <a:cubicBezTo>
                  <a:pt x="1434681" y="346602"/>
                  <a:pt x="1435418" y="305251"/>
                  <a:pt x="1461262" y="280144"/>
                </a:cubicBezTo>
                <a:lnTo>
                  <a:pt x="1367485" y="370601"/>
                </a:lnTo>
                <a:cubicBezTo>
                  <a:pt x="1341641" y="395707"/>
                  <a:pt x="1340891" y="437059"/>
                  <a:pt x="1365999" y="462904"/>
                </a:cubicBezTo>
                <a:cubicBezTo>
                  <a:pt x="1391107" y="488379"/>
                  <a:pt x="1432458" y="489116"/>
                  <a:pt x="1458303" y="464379"/>
                </a:cubicBezTo>
                <a:moveTo>
                  <a:pt x="1893557" y="374250"/>
                </a:moveTo>
                <a:lnTo>
                  <a:pt x="1800123" y="464379"/>
                </a:lnTo>
                <a:cubicBezTo>
                  <a:pt x="1774279" y="489116"/>
                  <a:pt x="1732928" y="488379"/>
                  <a:pt x="1707820" y="462904"/>
                </a:cubicBezTo>
                <a:cubicBezTo>
                  <a:pt x="1682712" y="437059"/>
                  <a:pt x="1683449" y="395707"/>
                  <a:pt x="1709293" y="370601"/>
                </a:cubicBezTo>
                <a:lnTo>
                  <a:pt x="1803070" y="280144"/>
                </a:lnTo>
                <a:cubicBezTo>
                  <a:pt x="1777225" y="305251"/>
                  <a:pt x="1776489" y="346602"/>
                  <a:pt x="1801597" y="372447"/>
                </a:cubicBezTo>
                <a:cubicBezTo>
                  <a:pt x="1826590" y="398179"/>
                  <a:pt x="1867687" y="399023"/>
                  <a:pt x="1893557" y="374250"/>
                </a:cubicBezTo>
                <a:moveTo>
                  <a:pt x="875516" y="370925"/>
                </a:moveTo>
                <a:lnTo>
                  <a:pt x="782076" y="461056"/>
                </a:lnTo>
                <a:cubicBezTo>
                  <a:pt x="756230" y="486162"/>
                  <a:pt x="714879" y="485424"/>
                  <a:pt x="689773" y="459580"/>
                </a:cubicBezTo>
                <a:cubicBezTo>
                  <a:pt x="664667" y="433734"/>
                  <a:pt x="665403" y="392383"/>
                  <a:pt x="691248" y="367276"/>
                </a:cubicBezTo>
                <a:lnTo>
                  <a:pt x="785029" y="276821"/>
                </a:lnTo>
                <a:cubicBezTo>
                  <a:pt x="759184" y="301926"/>
                  <a:pt x="758444" y="343278"/>
                  <a:pt x="783551" y="369123"/>
                </a:cubicBezTo>
                <a:cubicBezTo>
                  <a:pt x="808548" y="394856"/>
                  <a:pt x="849650" y="395699"/>
                  <a:pt x="875516" y="370925"/>
                </a:cubicBezTo>
                <a:moveTo>
                  <a:pt x="445804" y="457733"/>
                </a:moveTo>
                <a:lnTo>
                  <a:pt x="539245" y="367602"/>
                </a:lnTo>
                <a:cubicBezTo>
                  <a:pt x="513378" y="392375"/>
                  <a:pt x="472276" y="391532"/>
                  <a:pt x="447279" y="365799"/>
                </a:cubicBezTo>
                <a:cubicBezTo>
                  <a:pt x="422173" y="339955"/>
                  <a:pt x="422913" y="298602"/>
                  <a:pt x="448757" y="273497"/>
                </a:cubicBezTo>
                <a:lnTo>
                  <a:pt x="354976" y="363953"/>
                </a:lnTo>
                <a:cubicBezTo>
                  <a:pt x="329132" y="389059"/>
                  <a:pt x="328395" y="430411"/>
                  <a:pt x="353502" y="456255"/>
                </a:cubicBezTo>
                <a:cubicBezTo>
                  <a:pt x="378609" y="482101"/>
                  <a:pt x="419960" y="482839"/>
                  <a:pt x="445804" y="457733"/>
                </a:cubicBezTo>
                <a:moveTo>
                  <a:pt x="204121" y="367602"/>
                </a:moveTo>
                <a:lnTo>
                  <a:pt x="110681" y="457733"/>
                </a:lnTo>
                <a:cubicBezTo>
                  <a:pt x="84836" y="482839"/>
                  <a:pt x="43485" y="482101"/>
                  <a:pt x="18378" y="456255"/>
                </a:cubicBezTo>
                <a:cubicBezTo>
                  <a:pt x="-6728" y="430411"/>
                  <a:pt x="-5992" y="389059"/>
                  <a:pt x="19853" y="363953"/>
                </a:cubicBezTo>
                <a:lnTo>
                  <a:pt x="113634" y="273497"/>
                </a:lnTo>
                <a:cubicBezTo>
                  <a:pt x="87789" y="298602"/>
                  <a:pt x="87049" y="339955"/>
                  <a:pt x="112156" y="365799"/>
                </a:cubicBezTo>
                <a:cubicBezTo>
                  <a:pt x="137152" y="391532"/>
                  <a:pt x="178255" y="392375"/>
                  <a:pt x="204121" y="367602"/>
                </a:cubicBezTo>
              </a:path>
            </a:pathLst>
          </a:custGeom>
          <a:solidFill>
            <a:schemeClr val="tx2">
              <a:alpha val="10000"/>
            </a:schemeClr>
          </a:solidFill>
        </p:spPr>
        <p:txBody>
          <a:bodyPr/>
          <a:lstStyle/>
          <a:p>
            <a:endParaRPr lang="zh-CN" altLang="en-US"/>
          </a:p>
        </p:txBody>
      </p:sp>
      <p:sp>
        <p:nvSpPr>
          <p:cNvPr id="2" name="标题 1"/>
          <p:cNvSpPr>
            <a:spLocks noGrp="1"/>
          </p:cNvSpPr>
          <p:nvPr>
            <p:ph type="title" hasCustomPrompt="1"/>
            <p:custDataLst>
              <p:tags r:id="rId4"/>
            </p:custDataLst>
          </p:nvPr>
        </p:nvSpPr>
        <p:spPr>
          <a:xfrm>
            <a:off x="310550" y="615875"/>
            <a:ext cx="2210165" cy="1566607"/>
          </a:xfrm>
        </p:spPr>
        <p:txBody>
          <a:bodyPr wrap="square" anchor="ctr">
            <a:normAutofit/>
          </a:bodyPr>
          <a:lstStyle>
            <a:lvl1pPr algn="r">
              <a:defRPr sz="6000">
                <a:solidFill>
                  <a:schemeClr val="tx2"/>
                </a:solidFill>
                <a:latin typeface="+mj-ea"/>
                <a:ea typeface="+mj-ea"/>
              </a:defRPr>
            </a:lvl1pPr>
          </a:lstStyle>
          <a:p>
            <a:r>
              <a:rPr lang="zh-CN" altLang="en-US" dirty="0"/>
              <a:t>标题</a:t>
            </a:r>
            <a:endParaRPr lang="zh-CN" altLang="en-US" dirty="0"/>
          </a:p>
        </p:txBody>
      </p:sp>
      <p:sp>
        <p:nvSpPr>
          <p:cNvPr id="7" name="日期占位符 3"/>
          <p:cNvSpPr>
            <a:spLocks noGrp="1"/>
          </p:cNvSpPr>
          <p:nvPr>
            <p:ph type="dt" sz="half" idx="10"/>
            <p:custDataLst>
              <p:tags r:id="rId5"/>
            </p:custDataLst>
          </p:nvPr>
        </p:nvSpPr>
        <p:spPr/>
        <p:txBody>
          <a:bodyPr wrap="square">
            <a:normAutofit/>
          </a:bodyPr>
          <a:lstStyle/>
          <a:p>
            <a:fld id="{5592522B-0F24-4480-B9DD-A9474A6880D6}" type="datetimeFigureOut">
              <a:rPr lang="zh-CN" altLang="en-US" smtClean="0"/>
            </a:fld>
            <a:endParaRPr lang="zh-CN" altLang="en-US"/>
          </a:p>
        </p:txBody>
      </p:sp>
      <p:sp>
        <p:nvSpPr>
          <p:cNvPr id="8" name="页脚占位符 4"/>
          <p:cNvSpPr>
            <a:spLocks noGrp="1"/>
          </p:cNvSpPr>
          <p:nvPr>
            <p:ph type="ftr" sz="quarter" idx="11"/>
            <p:custDataLst>
              <p:tags r:id="rId6"/>
            </p:custDataLst>
          </p:nvPr>
        </p:nvSpPr>
        <p:spPr/>
        <p:txBody>
          <a:bodyPr/>
          <a:lstStyle/>
          <a:p>
            <a:endParaRPr lang="zh-CN" altLang="en-US"/>
          </a:p>
        </p:txBody>
      </p:sp>
      <p:sp>
        <p:nvSpPr>
          <p:cNvPr id="9" name="灯片编号占位符 5"/>
          <p:cNvSpPr>
            <a:spLocks noGrp="1"/>
          </p:cNvSpPr>
          <p:nvPr>
            <p:ph type="sldNum" sz="quarter" idx="12"/>
            <p:custDataLst>
              <p:tags r:id="rId7"/>
            </p:custDataLst>
          </p:nvPr>
        </p:nvSpPr>
        <p:spPr/>
        <p:txBody>
          <a:bodyPr wrap="square">
            <a:normAutofit/>
          </a:bodyPr>
          <a:lstStyle/>
          <a:p>
            <a:fld id="{BE5F26B5-172A-4DC2-B0B7-181CFC56B87C}" type="slidenum">
              <a:rPr lang="zh-CN" altLang="en-US" smtClean="0"/>
            </a:fld>
            <a:endParaRPr lang="zh-CN" altLang="en-US"/>
          </a:p>
        </p:txBody>
      </p:sp>
      <p:sp>
        <p:nvSpPr>
          <p:cNvPr id="76" name="文本框 21"/>
          <p:cNvSpPr txBox="1"/>
          <p:nvPr userDrawn="1">
            <p:custDataLst>
              <p:tags r:id="rId8"/>
            </p:custDataLst>
          </p:nvPr>
        </p:nvSpPr>
        <p:spPr>
          <a:xfrm>
            <a:off x="2867642" y="1376496"/>
            <a:ext cx="2695115" cy="373656"/>
          </a:xfrm>
          <a:custGeom>
            <a:avLst/>
            <a:gdLst/>
            <a:ahLst/>
            <a:cxnLst/>
            <a:rect l="l" t="t" r="r" b="b"/>
            <a:pathLst>
              <a:path w="1374014" h="190496">
                <a:moveTo>
                  <a:pt x="278401" y="20971"/>
                </a:moveTo>
                <a:cubicBezTo>
                  <a:pt x="261156" y="20971"/>
                  <a:pt x="246317" y="26894"/>
                  <a:pt x="233885" y="38740"/>
                </a:cubicBezTo>
                <a:cubicBezTo>
                  <a:pt x="221454" y="50586"/>
                  <a:pt x="215238" y="70363"/>
                  <a:pt x="215238" y="98073"/>
                </a:cubicBezTo>
                <a:cubicBezTo>
                  <a:pt x="215238" y="120258"/>
                  <a:pt x="221202" y="137734"/>
                  <a:pt x="233132" y="150500"/>
                </a:cubicBezTo>
                <a:cubicBezTo>
                  <a:pt x="245061" y="163267"/>
                  <a:pt x="260026" y="169650"/>
                  <a:pt x="278025" y="169650"/>
                </a:cubicBezTo>
                <a:cubicBezTo>
                  <a:pt x="296358" y="169650"/>
                  <a:pt x="311448" y="163204"/>
                  <a:pt x="323294" y="150312"/>
                </a:cubicBezTo>
                <a:cubicBezTo>
                  <a:pt x="335140" y="137420"/>
                  <a:pt x="341063" y="119128"/>
                  <a:pt x="341063" y="95436"/>
                </a:cubicBezTo>
                <a:cubicBezTo>
                  <a:pt x="341063" y="80451"/>
                  <a:pt x="338530" y="67371"/>
                  <a:pt x="333465" y="56194"/>
                </a:cubicBezTo>
                <a:cubicBezTo>
                  <a:pt x="328400" y="45018"/>
                  <a:pt x="320992" y="36354"/>
                  <a:pt x="311239" y="30201"/>
                </a:cubicBezTo>
                <a:cubicBezTo>
                  <a:pt x="301486" y="24048"/>
                  <a:pt x="290540" y="20971"/>
                  <a:pt x="278401" y="20971"/>
                </a:cubicBezTo>
                <a:close/>
                <a:moveTo>
                  <a:pt x="1069544" y="3265"/>
                </a:moveTo>
                <a:lnTo>
                  <a:pt x="1215460" y="3265"/>
                </a:lnTo>
                <a:lnTo>
                  <a:pt x="1215460" y="24989"/>
                </a:lnTo>
                <a:lnTo>
                  <a:pt x="1154557" y="24989"/>
                </a:lnTo>
                <a:lnTo>
                  <a:pt x="1154557" y="187356"/>
                </a:lnTo>
                <a:lnTo>
                  <a:pt x="1130196" y="187356"/>
                </a:lnTo>
                <a:lnTo>
                  <a:pt x="1130196" y="24989"/>
                </a:lnTo>
                <a:lnTo>
                  <a:pt x="1069544" y="24989"/>
                </a:lnTo>
                <a:close/>
                <a:moveTo>
                  <a:pt x="902131" y="3265"/>
                </a:moveTo>
                <a:lnTo>
                  <a:pt x="927120" y="3265"/>
                </a:lnTo>
                <a:lnTo>
                  <a:pt x="1023812" y="147801"/>
                </a:lnTo>
                <a:lnTo>
                  <a:pt x="1023812" y="3265"/>
                </a:lnTo>
                <a:lnTo>
                  <a:pt x="1047168" y="3265"/>
                </a:lnTo>
                <a:lnTo>
                  <a:pt x="1047168" y="187356"/>
                </a:lnTo>
                <a:lnTo>
                  <a:pt x="1022179" y="187356"/>
                </a:lnTo>
                <a:lnTo>
                  <a:pt x="925487" y="42695"/>
                </a:lnTo>
                <a:lnTo>
                  <a:pt x="925487" y="187356"/>
                </a:lnTo>
                <a:lnTo>
                  <a:pt x="902131" y="187356"/>
                </a:lnTo>
                <a:close/>
                <a:moveTo>
                  <a:pt x="731434" y="3265"/>
                </a:moveTo>
                <a:lnTo>
                  <a:pt x="864542" y="3265"/>
                </a:lnTo>
                <a:lnTo>
                  <a:pt x="864542" y="24989"/>
                </a:lnTo>
                <a:lnTo>
                  <a:pt x="755795" y="24989"/>
                </a:lnTo>
                <a:lnTo>
                  <a:pt x="755795" y="81372"/>
                </a:lnTo>
                <a:lnTo>
                  <a:pt x="857636" y="81372"/>
                </a:lnTo>
                <a:lnTo>
                  <a:pt x="857636" y="102971"/>
                </a:lnTo>
                <a:lnTo>
                  <a:pt x="755795" y="102971"/>
                </a:lnTo>
                <a:lnTo>
                  <a:pt x="755795" y="165632"/>
                </a:lnTo>
                <a:lnTo>
                  <a:pt x="868812" y="165632"/>
                </a:lnTo>
                <a:lnTo>
                  <a:pt x="868812" y="187356"/>
                </a:lnTo>
                <a:lnTo>
                  <a:pt x="731434" y="187356"/>
                </a:lnTo>
                <a:close/>
                <a:moveTo>
                  <a:pt x="564719" y="3265"/>
                </a:moveTo>
                <a:lnTo>
                  <a:pt x="710635" y="3265"/>
                </a:lnTo>
                <a:lnTo>
                  <a:pt x="710635" y="24989"/>
                </a:lnTo>
                <a:lnTo>
                  <a:pt x="649732" y="24989"/>
                </a:lnTo>
                <a:lnTo>
                  <a:pt x="649732" y="187356"/>
                </a:lnTo>
                <a:lnTo>
                  <a:pt x="625371" y="187356"/>
                </a:lnTo>
                <a:lnTo>
                  <a:pt x="625371" y="24989"/>
                </a:lnTo>
                <a:lnTo>
                  <a:pt x="564719" y="24989"/>
                </a:lnTo>
                <a:close/>
                <a:moveTo>
                  <a:pt x="397306" y="3265"/>
                </a:moveTo>
                <a:lnTo>
                  <a:pt x="422295" y="3265"/>
                </a:lnTo>
                <a:lnTo>
                  <a:pt x="518987" y="147801"/>
                </a:lnTo>
                <a:lnTo>
                  <a:pt x="518987" y="3265"/>
                </a:lnTo>
                <a:lnTo>
                  <a:pt x="542343" y="3265"/>
                </a:lnTo>
                <a:lnTo>
                  <a:pt x="542343" y="187356"/>
                </a:lnTo>
                <a:lnTo>
                  <a:pt x="517354" y="187356"/>
                </a:lnTo>
                <a:lnTo>
                  <a:pt x="420662" y="42695"/>
                </a:lnTo>
                <a:lnTo>
                  <a:pt x="420662" y="187356"/>
                </a:lnTo>
                <a:lnTo>
                  <a:pt x="397306" y="187356"/>
                </a:lnTo>
                <a:close/>
                <a:moveTo>
                  <a:pt x="1299297" y="126"/>
                </a:moveTo>
                <a:cubicBezTo>
                  <a:pt x="1312943" y="126"/>
                  <a:pt x="1324977" y="2323"/>
                  <a:pt x="1335400" y="6718"/>
                </a:cubicBezTo>
                <a:cubicBezTo>
                  <a:pt x="1345822" y="11114"/>
                  <a:pt x="1353838" y="17581"/>
                  <a:pt x="1359447" y="26120"/>
                </a:cubicBezTo>
                <a:cubicBezTo>
                  <a:pt x="1365056" y="34659"/>
                  <a:pt x="1368070" y="44328"/>
                  <a:pt x="1368488" y="55127"/>
                </a:cubicBezTo>
                <a:lnTo>
                  <a:pt x="1345132" y="56885"/>
                </a:lnTo>
                <a:cubicBezTo>
                  <a:pt x="1343876" y="45249"/>
                  <a:pt x="1339627" y="36458"/>
                  <a:pt x="1332386" y="30515"/>
                </a:cubicBezTo>
                <a:cubicBezTo>
                  <a:pt x="1325144" y="24571"/>
                  <a:pt x="1314450" y="21599"/>
                  <a:pt x="1300302" y="21599"/>
                </a:cubicBezTo>
                <a:cubicBezTo>
                  <a:pt x="1285568" y="21599"/>
                  <a:pt x="1274831" y="24299"/>
                  <a:pt x="1268092" y="29698"/>
                </a:cubicBezTo>
                <a:cubicBezTo>
                  <a:pt x="1261353" y="35098"/>
                  <a:pt x="1257983" y="41607"/>
                  <a:pt x="1257983" y="49225"/>
                </a:cubicBezTo>
                <a:cubicBezTo>
                  <a:pt x="1257983" y="55839"/>
                  <a:pt x="1260369" y="61280"/>
                  <a:pt x="1265141" y="65550"/>
                </a:cubicBezTo>
                <a:cubicBezTo>
                  <a:pt x="1269829" y="69819"/>
                  <a:pt x="1282073" y="74193"/>
                  <a:pt x="1301871" y="78672"/>
                </a:cubicBezTo>
                <a:cubicBezTo>
                  <a:pt x="1321670" y="83151"/>
                  <a:pt x="1335253" y="87065"/>
                  <a:pt x="1342620" y="90413"/>
                </a:cubicBezTo>
                <a:cubicBezTo>
                  <a:pt x="1353336" y="95353"/>
                  <a:pt x="1361247" y="101610"/>
                  <a:pt x="1366354" y="109187"/>
                </a:cubicBezTo>
                <a:cubicBezTo>
                  <a:pt x="1371460" y="116763"/>
                  <a:pt x="1374014" y="125490"/>
                  <a:pt x="1374014" y="135369"/>
                </a:cubicBezTo>
                <a:cubicBezTo>
                  <a:pt x="1374014" y="145163"/>
                  <a:pt x="1371209" y="154393"/>
                  <a:pt x="1365600" y="163058"/>
                </a:cubicBezTo>
                <a:cubicBezTo>
                  <a:pt x="1359991" y="171722"/>
                  <a:pt x="1351933" y="178461"/>
                  <a:pt x="1341427" y="183275"/>
                </a:cubicBezTo>
                <a:cubicBezTo>
                  <a:pt x="1330921" y="188089"/>
                  <a:pt x="1319096" y="190496"/>
                  <a:pt x="1305953" y="190496"/>
                </a:cubicBezTo>
                <a:cubicBezTo>
                  <a:pt x="1289293" y="190496"/>
                  <a:pt x="1275333" y="188068"/>
                  <a:pt x="1264074" y="183212"/>
                </a:cubicBezTo>
                <a:cubicBezTo>
                  <a:pt x="1252814" y="178357"/>
                  <a:pt x="1243982" y="171053"/>
                  <a:pt x="1237578" y="161300"/>
                </a:cubicBezTo>
                <a:cubicBezTo>
                  <a:pt x="1231173" y="151547"/>
                  <a:pt x="1227804" y="140517"/>
                  <a:pt x="1227469" y="128211"/>
                </a:cubicBezTo>
                <a:lnTo>
                  <a:pt x="1250449" y="126202"/>
                </a:lnTo>
                <a:cubicBezTo>
                  <a:pt x="1251537" y="135411"/>
                  <a:pt x="1254070" y="142966"/>
                  <a:pt x="1258046" y="148868"/>
                </a:cubicBezTo>
                <a:cubicBezTo>
                  <a:pt x="1262023" y="154770"/>
                  <a:pt x="1268197" y="159542"/>
                  <a:pt x="1276568" y="163183"/>
                </a:cubicBezTo>
                <a:cubicBezTo>
                  <a:pt x="1284940" y="166825"/>
                  <a:pt x="1294358" y="168646"/>
                  <a:pt x="1304822" y="168646"/>
                </a:cubicBezTo>
                <a:cubicBezTo>
                  <a:pt x="1314115" y="168646"/>
                  <a:pt x="1322319" y="167264"/>
                  <a:pt x="1329435" y="164502"/>
                </a:cubicBezTo>
                <a:cubicBezTo>
                  <a:pt x="1336551" y="161739"/>
                  <a:pt x="1341846" y="157951"/>
                  <a:pt x="1345320" y="153137"/>
                </a:cubicBezTo>
                <a:cubicBezTo>
                  <a:pt x="1348794" y="148324"/>
                  <a:pt x="1350531" y="143071"/>
                  <a:pt x="1350531" y="137378"/>
                </a:cubicBezTo>
                <a:cubicBezTo>
                  <a:pt x="1350531" y="131602"/>
                  <a:pt x="1348857" y="126558"/>
                  <a:pt x="1345508" y="122246"/>
                </a:cubicBezTo>
                <a:cubicBezTo>
                  <a:pt x="1342160" y="117935"/>
                  <a:pt x="1336634" y="114314"/>
                  <a:pt x="1328933" y="111384"/>
                </a:cubicBezTo>
                <a:cubicBezTo>
                  <a:pt x="1323993" y="109459"/>
                  <a:pt x="1313068" y="106466"/>
                  <a:pt x="1296158" y="102406"/>
                </a:cubicBezTo>
                <a:cubicBezTo>
                  <a:pt x="1279247" y="98345"/>
                  <a:pt x="1267401" y="94515"/>
                  <a:pt x="1260620" y="90916"/>
                </a:cubicBezTo>
                <a:cubicBezTo>
                  <a:pt x="1251830" y="86311"/>
                  <a:pt x="1245280" y="80598"/>
                  <a:pt x="1240968" y="73775"/>
                </a:cubicBezTo>
                <a:cubicBezTo>
                  <a:pt x="1236657" y="66952"/>
                  <a:pt x="1234501" y="59313"/>
                  <a:pt x="1234501" y="50858"/>
                </a:cubicBezTo>
                <a:cubicBezTo>
                  <a:pt x="1234501" y="41565"/>
                  <a:pt x="1237138" y="32880"/>
                  <a:pt x="1242412" y="24801"/>
                </a:cubicBezTo>
                <a:cubicBezTo>
                  <a:pt x="1247686" y="16722"/>
                  <a:pt x="1255388" y="10590"/>
                  <a:pt x="1265518" y="6405"/>
                </a:cubicBezTo>
                <a:cubicBezTo>
                  <a:pt x="1275647" y="2219"/>
                  <a:pt x="1286907" y="126"/>
                  <a:pt x="1299297" y="126"/>
                </a:cubicBezTo>
                <a:close/>
                <a:moveTo>
                  <a:pt x="86897" y="126"/>
                </a:moveTo>
                <a:cubicBezTo>
                  <a:pt x="105314" y="126"/>
                  <a:pt x="120802" y="4814"/>
                  <a:pt x="133359" y="14190"/>
                </a:cubicBezTo>
                <a:cubicBezTo>
                  <a:pt x="145916" y="23566"/>
                  <a:pt x="154665" y="36751"/>
                  <a:pt x="159604" y="53746"/>
                </a:cubicBezTo>
                <a:lnTo>
                  <a:pt x="135619" y="59397"/>
                </a:lnTo>
                <a:cubicBezTo>
                  <a:pt x="131350" y="46002"/>
                  <a:pt x="125155" y="36249"/>
                  <a:pt x="117034" y="30138"/>
                </a:cubicBezTo>
                <a:cubicBezTo>
                  <a:pt x="108914" y="24027"/>
                  <a:pt x="98701" y="20971"/>
                  <a:pt x="86394" y="20971"/>
                </a:cubicBezTo>
                <a:cubicBezTo>
                  <a:pt x="72246" y="20971"/>
                  <a:pt x="60422" y="24362"/>
                  <a:pt x="50920" y="31143"/>
                </a:cubicBezTo>
                <a:cubicBezTo>
                  <a:pt x="41418" y="37924"/>
                  <a:pt x="34742" y="47028"/>
                  <a:pt x="30891" y="58455"/>
                </a:cubicBezTo>
                <a:cubicBezTo>
                  <a:pt x="27040" y="69882"/>
                  <a:pt x="25114" y="81665"/>
                  <a:pt x="25114" y="93804"/>
                </a:cubicBezTo>
                <a:cubicBezTo>
                  <a:pt x="25114" y="109459"/>
                  <a:pt x="27396" y="123125"/>
                  <a:pt x="31958" y="134804"/>
                </a:cubicBezTo>
                <a:cubicBezTo>
                  <a:pt x="36521" y="146482"/>
                  <a:pt x="43616" y="155209"/>
                  <a:pt x="53243" y="160986"/>
                </a:cubicBezTo>
                <a:cubicBezTo>
                  <a:pt x="62870" y="166762"/>
                  <a:pt x="73293" y="169650"/>
                  <a:pt x="84511" y="169650"/>
                </a:cubicBezTo>
                <a:cubicBezTo>
                  <a:pt x="98156" y="169650"/>
                  <a:pt x="109709" y="165716"/>
                  <a:pt x="119169" y="157846"/>
                </a:cubicBezTo>
                <a:cubicBezTo>
                  <a:pt x="128629" y="149977"/>
                  <a:pt x="135033" y="138299"/>
                  <a:pt x="138382" y="122811"/>
                </a:cubicBezTo>
                <a:lnTo>
                  <a:pt x="162743" y="128964"/>
                </a:lnTo>
                <a:cubicBezTo>
                  <a:pt x="157637" y="148973"/>
                  <a:pt x="148449" y="164230"/>
                  <a:pt x="135180" y="174736"/>
                </a:cubicBezTo>
                <a:cubicBezTo>
                  <a:pt x="121911" y="185242"/>
                  <a:pt x="105691" y="190496"/>
                  <a:pt x="86520" y="190496"/>
                </a:cubicBezTo>
                <a:cubicBezTo>
                  <a:pt x="66679" y="190496"/>
                  <a:pt x="50543" y="186456"/>
                  <a:pt x="38111" y="178378"/>
                </a:cubicBezTo>
                <a:cubicBezTo>
                  <a:pt x="25679" y="170299"/>
                  <a:pt x="16220" y="158600"/>
                  <a:pt x="9732" y="143280"/>
                </a:cubicBezTo>
                <a:cubicBezTo>
                  <a:pt x="3244" y="127960"/>
                  <a:pt x="0" y="111510"/>
                  <a:pt x="0" y="93929"/>
                </a:cubicBezTo>
                <a:cubicBezTo>
                  <a:pt x="0" y="74758"/>
                  <a:pt x="3662" y="58036"/>
                  <a:pt x="10987" y="43763"/>
                </a:cubicBezTo>
                <a:cubicBezTo>
                  <a:pt x="18312" y="29489"/>
                  <a:pt x="28735" y="18648"/>
                  <a:pt x="42255" y="11239"/>
                </a:cubicBezTo>
                <a:cubicBezTo>
                  <a:pt x="55775" y="3830"/>
                  <a:pt x="70656" y="126"/>
                  <a:pt x="86897" y="126"/>
                </a:cubicBezTo>
                <a:close/>
                <a:moveTo>
                  <a:pt x="278276" y="0"/>
                </a:moveTo>
                <a:cubicBezTo>
                  <a:pt x="295270" y="0"/>
                  <a:pt x="310590" y="4060"/>
                  <a:pt x="324236" y="12181"/>
                </a:cubicBezTo>
                <a:cubicBezTo>
                  <a:pt x="337881" y="20301"/>
                  <a:pt x="348283" y="31624"/>
                  <a:pt x="355441" y="46149"/>
                </a:cubicBezTo>
                <a:cubicBezTo>
                  <a:pt x="362598" y="60673"/>
                  <a:pt x="366177" y="77144"/>
                  <a:pt x="366177" y="95562"/>
                </a:cubicBezTo>
                <a:cubicBezTo>
                  <a:pt x="366177" y="114230"/>
                  <a:pt x="362410" y="130932"/>
                  <a:pt x="354876" y="145666"/>
                </a:cubicBezTo>
                <a:cubicBezTo>
                  <a:pt x="347341" y="160400"/>
                  <a:pt x="336667" y="171555"/>
                  <a:pt x="322854" y="179131"/>
                </a:cubicBezTo>
                <a:cubicBezTo>
                  <a:pt x="309041" y="186707"/>
                  <a:pt x="294140" y="190496"/>
                  <a:pt x="278150" y="190496"/>
                </a:cubicBezTo>
                <a:cubicBezTo>
                  <a:pt x="260821" y="190496"/>
                  <a:pt x="245333" y="186310"/>
                  <a:pt x="231688" y="177938"/>
                </a:cubicBezTo>
                <a:cubicBezTo>
                  <a:pt x="218042" y="169567"/>
                  <a:pt x="207703" y="158139"/>
                  <a:pt x="200671" y="143657"/>
                </a:cubicBezTo>
                <a:cubicBezTo>
                  <a:pt x="193639" y="129174"/>
                  <a:pt x="190123" y="113854"/>
                  <a:pt x="190123" y="97697"/>
                </a:cubicBezTo>
                <a:cubicBezTo>
                  <a:pt x="190123" y="67140"/>
                  <a:pt x="198327" y="43219"/>
                  <a:pt x="214735" y="25931"/>
                </a:cubicBezTo>
                <a:cubicBezTo>
                  <a:pt x="231144" y="8644"/>
                  <a:pt x="252324" y="0"/>
                  <a:pt x="278276" y="0"/>
                </a:cubicBezTo>
                <a:close/>
              </a:path>
            </a:pathLst>
          </a:custGeom>
          <a:solidFill>
            <a:schemeClr val="tx2"/>
          </a:solidFill>
          <a:ln>
            <a:noFill/>
          </a:ln>
          <a:effectLst/>
        </p:spPr>
        <p:txBody>
          <a:bodyPr rot="0" spcFirstLastPara="0" vert="horz" wrap="square" lIns="91440" tIns="45720" rIns="91440" bIns="45720" numCol="1" spcCol="0" rtlCol="0" fromWordArt="0" anchor="t" anchorCtr="0" forceAA="0" compatLnSpc="1">
            <a:noAutofit/>
          </a:bodyPr>
          <a:lstStyle>
            <a:lvl1pPr indent="0">
              <a:lnSpc>
                <a:spcPct val="130000"/>
              </a:lnSpc>
              <a:spcBef>
                <a:spcPts val="1000"/>
              </a:spcBef>
              <a:buFont typeface="Arial" panose="020B0604020202020204" pitchFamily="34" charset="0"/>
              <a:buNone/>
              <a:defRPr sz="2000" b="0">
                <a:solidFill>
                  <a:schemeClr val="tx1">
                    <a:lumMod val="85000"/>
                  </a:schemeClr>
                </a:solidFill>
              </a:defRPr>
            </a:lvl1pPr>
            <a:lvl2pPr indent="0">
              <a:lnSpc>
                <a:spcPct val="130000"/>
              </a:lnSpc>
              <a:spcBef>
                <a:spcPts val="0"/>
              </a:spcBef>
              <a:buFont typeface="Arial" panose="020B0604020202020204" pitchFamily="34" charset="0"/>
              <a:buNone/>
              <a:defRPr sz="2000" b="1">
                <a:solidFill>
                  <a:schemeClr val="tx1">
                    <a:lumMod val="85000"/>
                  </a:schemeClr>
                </a:solidFill>
              </a:defRPr>
            </a:lvl2pPr>
            <a:lvl3pPr indent="0">
              <a:lnSpc>
                <a:spcPct val="130000"/>
              </a:lnSpc>
              <a:spcBef>
                <a:spcPts val="0"/>
              </a:spcBef>
              <a:buFont typeface="Arial" panose="020B0604020202020204" pitchFamily="34" charset="0"/>
              <a:buNone/>
              <a:defRPr b="1">
                <a:solidFill>
                  <a:schemeClr val="tx1">
                    <a:lumMod val="85000"/>
                  </a:schemeClr>
                </a:solidFill>
              </a:defRPr>
            </a:lvl3pPr>
            <a:lvl4pPr indent="0">
              <a:lnSpc>
                <a:spcPct val="130000"/>
              </a:lnSpc>
              <a:spcBef>
                <a:spcPts val="0"/>
              </a:spcBef>
              <a:buFont typeface="Arial" panose="020B0604020202020204" pitchFamily="34" charset="0"/>
              <a:buNone/>
              <a:defRPr sz="1600" b="1">
                <a:solidFill>
                  <a:schemeClr val="tx1">
                    <a:lumMod val="85000"/>
                  </a:schemeClr>
                </a:solidFill>
              </a:defRPr>
            </a:lvl4pPr>
            <a:lvl5pPr indent="0">
              <a:lnSpc>
                <a:spcPct val="130000"/>
              </a:lnSpc>
              <a:spcBef>
                <a:spcPts val="0"/>
              </a:spcBef>
              <a:buFont typeface="Arial" panose="020B0604020202020204" pitchFamily="34" charset="0"/>
              <a:buNone/>
              <a:defRPr sz="1600" b="1">
                <a:solidFill>
                  <a:schemeClr val="tx1">
                    <a:lumMod val="85000"/>
                  </a:schemeClr>
                </a:solidFill>
              </a:defRPr>
            </a:lvl5pPr>
            <a:lvl6pPr indent="0">
              <a:lnSpc>
                <a:spcPct val="90000"/>
              </a:lnSpc>
              <a:spcBef>
                <a:spcPts val="500"/>
              </a:spcBef>
              <a:buFont typeface="Arial" panose="020B0604020202020204" pitchFamily="34" charset="0"/>
              <a:buNone/>
              <a:defRPr sz="1600" b="1"/>
            </a:lvl6pPr>
            <a:lvl7pPr indent="0">
              <a:lnSpc>
                <a:spcPct val="90000"/>
              </a:lnSpc>
              <a:spcBef>
                <a:spcPts val="500"/>
              </a:spcBef>
              <a:buFont typeface="Arial" panose="020B0604020202020204" pitchFamily="34" charset="0"/>
              <a:buNone/>
              <a:defRPr sz="1600" b="1"/>
            </a:lvl7pPr>
            <a:lvl8pPr indent="0">
              <a:lnSpc>
                <a:spcPct val="90000"/>
              </a:lnSpc>
              <a:spcBef>
                <a:spcPts val="500"/>
              </a:spcBef>
              <a:buFont typeface="Arial" panose="020B0604020202020204" pitchFamily="34" charset="0"/>
              <a:buNone/>
              <a:defRPr sz="1600" b="1"/>
            </a:lvl8pPr>
            <a:lvl9pPr indent="0">
              <a:lnSpc>
                <a:spcPct val="90000"/>
              </a:lnSpc>
              <a:spcBef>
                <a:spcPts val="500"/>
              </a:spcBef>
              <a:buFont typeface="Arial" panose="020B0604020202020204" pitchFamily="34" charset="0"/>
              <a:buNone/>
              <a:defRPr sz="1600" b="1"/>
            </a:lvl9pPr>
          </a:lstStyle>
          <a:p>
            <a:endParaRPr lang="zh-CN" altLang="en-US"/>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showMasterSp="0" userDrawn="1">
  <p:cSld name="节标题">
    <p:spTree>
      <p:nvGrpSpPr>
        <p:cNvPr id="1" name=""/>
        <p:cNvGrpSpPr/>
        <p:nvPr/>
      </p:nvGrpSpPr>
      <p:grpSpPr>
        <a:xfrm>
          <a:off x="0" y="0"/>
          <a:ext cx="0" cy="0"/>
          <a:chOff x="0" y="0"/>
          <a:chExt cx="0" cy="0"/>
        </a:xfrm>
      </p:grpSpPr>
      <p:sp>
        <p:nvSpPr>
          <p:cNvPr id="14" name="Rectangle 41818_#color_$lt2_$lt2_1-2579&amp;3416"/>
          <p:cNvSpPr/>
          <p:nvPr userDrawn="1">
            <p:custDataLst>
              <p:tags r:id="rId2"/>
            </p:custDataLst>
          </p:nvPr>
        </p:nvSpPr>
        <p:spPr>
          <a:xfrm>
            <a:off x="0" y="1404939"/>
            <a:ext cx="4445000" cy="3949700"/>
          </a:xfrm>
          <a:custGeom>
            <a:avLst/>
            <a:gdLst/>
            <a:ahLst/>
            <a:cxnLst/>
            <a:rect l="l" t="t" r="r" b="b"/>
            <a:pathLst>
              <a:path w="4445000" h="3949700">
                <a:moveTo>
                  <a:pt x="0" y="0"/>
                </a:moveTo>
                <a:lnTo>
                  <a:pt x="4064000" y="0"/>
                </a:lnTo>
                <a:cubicBezTo>
                  <a:pt x="4274426" y="0"/>
                  <a:pt x="4445000" y="170580"/>
                  <a:pt x="4445000" y="381000"/>
                </a:cubicBezTo>
                <a:lnTo>
                  <a:pt x="4445000" y="3568700"/>
                </a:lnTo>
                <a:cubicBezTo>
                  <a:pt x="4445000" y="3779126"/>
                  <a:pt x="4274426" y="3949700"/>
                  <a:pt x="4064000" y="3949700"/>
                </a:cubicBezTo>
                <a:lnTo>
                  <a:pt x="0" y="3949700"/>
                </a:lnTo>
                <a:lnTo>
                  <a:pt x="0" y="0"/>
                </a:lnTo>
              </a:path>
            </a:pathLst>
          </a:custGeom>
          <a:gradFill>
            <a:gsLst>
              <a:gs pos="0">
                <a:schemeClr val="tx2">
                  <a:lumMod val="90000"/>
                </a:schemeClr>
              </a:gs>
              <a:gs pos="100000">
                <a:schemeClr val="tx2"/>
              </a:gs>
            </a:gsLst>
            <a:lin ang="10800000" scaled="0"/>
          </a:gradFill>
          <a:ln w="25400">
            <a:noFill/>
          </a:ln>
          <a:effectLst>
            <a:outerShdw blurRad="254000" dist="50800" dir="5399997" algn="ctr" rotWithShape="0">
              <a:schemeClr val="bg1">
                <a:alpha val="40000"/>
              </a:schemeClr>
            </a:outerShdw>
          </a:effectLst>
        </p:spPr>
        <p:style>
          <a:lnRef idx="2">
            <a:schemeClr val="accent1">
              <a:lumMod val="75000"/>
            </a:schemeClr>
          </a:lnRef>
          <a:fillRef idx="1">
            <a:schemeClr val="accent1"/>
          </a:fillRef>
          <a:effectRef idx="0">
            <a:srgbClr val="FFFFFF"/>
          </a:effectRef>
          <a:fontRef idx="minor">
            <a:schemeClr val="lt1"/>
          </a:fontRef>
        </p:style>
      </p:sp>
      <p:sp>
        <p:nvSpPr>
          <p:cNvPr id="9" name="Union_#color-2610&amp;2153"/>
          <p:cNvSpPr/>
          <p:nvPr userDrawn="1">
            <p:custDataLst>
              <p:tags r:id="rId3"/>
            </p:custDataLst>
          </p:nvPr>
        </p:nvSpPr>
        <p:spPr>
          <a:xfrm>
            <a:off x="106524" y="3187760"/>
            <a:ext cx="1561760" cy="482480"/>
          </a:xfrm>
          <a:custGeom>
            <a:avLst/>
            <a:gdLst/>
            <a:ahLst/>
            <a:cxnLst/>
            <a:rect l="l" t="t" r="r" b="b"/>
            <a:pathLst>
              <a:path w="1561760" h="482480">
                <a:moveTo>
                  <a:pt x="207443" y="388375"/>
                </a:moveTo>
                <a:lnTo>
                  <a:pt x="114001" y="298244"/>
                </a:lnTo>
                <a:cubicBezTo>
                  <a:pt x="88156" y="273139"/>
                  <a:pt x="46805" y="273877"/>
                  <a:pt x="21698" y="299721"/>
                </a:cubicBezTo>
                <a:cubicBezTo>
                  <a:pt x="-3408" y="325566"/>
                  <a:pt x="-2668" y="366918"/>
                  <a:pt x="23177" y="392024"/>
                </a:cubicBezTo>
                <a:lnTo>
                  <a:pt x="116958" y="482481"/>
                </a:lnTo>
                <a:cubicBezTo>
                  <a:pt x="91113" y="457374"/>
                  <a:pt x="90373" y="416023"/>
                  <a:pt x="115479" y="390178"/>
                </a:cubicBezTo>
                <a:cubicBezTo>
                  <a:pt x="140476" y="364446"/>
                  <a:pt x="181577" y="363602"/>
                  <a:pt x="207443" y="388375"/>
                </a:cubicBezTo>
                <a:moveTo>
                  <a:pt x="543714" y="385422"/>
                </a:moveTo>
                <a:lnTo>
                  <a:pt x="450272" y="295293"/>
                </a:lnTo>
                <a:cubicBezTo>
                  <a:pt x="424058" y="270186"/>
                  <a:pt x="383076" y="270925"/>
                  <a:pt x="357970" y="296770"/>
                </a:cubicBezTo>
                <a:cubicBezTo>
                  <a:pt x="332863" y="322614"/>
                  <a:pt x="333604" y="363965"/>
                  <a:pt x="359448" y="389072"/>
                </a:cubicBezTo>
                <a:lnTo>
                  <a:pt x="453229" y="479529"/>
                </a:lnTo>
                <a:cubicBezTo>
                  <a:pt x="427384" y="454423"/>
                  <a:pt x="426644" y="413070"/>
                  <a:pt x="451750" y="387226"/>
                </a:cubicBezTo>
                <a:cubicBezTo>
                  <a:pt x="476748" y="361494"/>
                  <a:pt x="517848" y="360651"/>
                  <a:pt x="543714" y="385422"/>
                </a:cubicBezTo>
                <a:moveTo>
                  <a:pt x="784695" y="291969"/>
                </a:moveTo>
                <a:lnTo>
                  <a:pt x="878138" y="382099"/>
                </a:lnTo>
                <a:cubicBezTo>
                  <a:pt x="852272" y="357326"/>
                  <a:pt x="811171" y="358170"/>
                  <a:pt x="786173" y="383902"/>
                </a:cubicBezTo>
                <a:cubicBezTo>
                  <a:pt x="761067" y="409746"/>
                  <a:pt x="761803" y="451099"/>
                  <a:pt x="787648" y="476204"/>
                </a:cubicBezTo>
                <a:lnTo>
                  <a:pt x="693871" y="385749"/>
                </a:lnTo>
                <a:cubicBezTo>
                  <a:pt x="668026" y="360642"/>
                  <a:pt x="667286" y="319291"/>
                  <a:pt x="692393" y="293446"/>
                </a:cubicBezTo>
                <a:cubicBezTo>
                  <a:pt x="717499" y="267600"/>
                  <a:pt x="758850" y="266863"/>
                  <a:pt x="784695" y="291969"/>
                </a:cubicBezTo>
                <a:moveTo>
                  <a:pt x="1126510" y="291969"/>
                </a:moveTo>
                <a:lnTo>
                  <a:pt x="1219952" y="382099"/>
                </a:lnTo>
                <a:cubicBezTo>
                  <a:pt x="1194086" y="357326"/>
                  <a:pt x="1152985" y="358170"/>
                  <a:pt x="1127989" y="383902"/>
                </a:cubicBezTo>
                <a:cubicBezTo>
                  <a:pt x="1102882" y="409746"/>
                  <a:pt x="1103619" y="451099"/>
                  <a:pt x="1129463" y="476204"/>
                </a:cubicBezTo>
                <a:lnTo>
                  <a:pt x="1035685" y="385749"/>
                </a:lnTo>
                <a:cubicBezTo>
                  <a:pt x="1009841" y="360642"/>
                  <a:pt x="1009101" y="319291"/>
                  <a:pt x="1034207" y="293446"/>
                </a:cubicBezTo>
                <a:cubicBezTo>
                  <a:pt x="1059313" y="267600"/>
                  <a:pt x="1100665" y="266863"/>
                  <a:pt x="1126510" y="291969"/>
                </a:cubicBezTo>
                <a:moveTo>
                  <a:pt x="1561757" y="382099"/>
                </a:moveTo>
                <a:lnTo>
                  <a:pt x="1468323" y="291969"/>
                </a:lnTo>
                <a:cubicBezTo>
                  <a:pt x="1442479" y="266863"/>
                  <a:pt x="1401128" y="267600"/>
                  <a:pt x="1376020" y="293446"/>
                </a:cubicBezTo>
                <a:cubicBezTo>
                  <a:pt x="1350912" y="319291"/>
                  <a:pt x="1351648" y="360642"/>
                  <a:pt x="1377493" y="385749"/>
                </a:cubicBezTo>
                <a:lnTo>
                  <a:pt x="1471270" y="476204"/>
                </a:lnTo>
                <a:cubicBezTo>
                  <a:pt x="1445425" y="451099"/>
                  <a:pt x="1444688" y="409746"/>
                  <a:pt x="1469796" y="383902"/>
                </a:cubicBezTo>
                <a:cubicBezTo>
                  <a:pt x="1494790" y="358170"/>
                  <a:pt x="1535900" y="357326"/>
                  <a:pt x="1561757" y="382099"/>
                </a:cubicBezTo>
                <a:moveTo>
                  <a:pt x="781371" y="18101"/>
                </a:moveTo>
                <a:lnTo>
                  <a:pt x="874813" y="108230"/>
                </a:lnTo>
                <a:cubicBezTo>
                  <a:pt x="848947" y="83458"/>
                  <a:pt x="807847" y="84302"/>
                  <a:pt x="782850" y="110034"/>
                </a:cubicBezTo>
                <a:cubicBezTo>
                  <a:pt x="757743" y="135879"/>
                  <a:pt x="758483" y="177230"/>
                  <a:pt x="784328" y="202336"/>
                </a:cubicBezTo>
                <a:lnTo>
                  <a:pt x="690547" y="111880"/>
                </a:lnTo>
                <a:cubicBezTo>
                  <a:pt x="664703" y="86774"/>
                  <a:pt x="663962" y="45422"/>
                  <a:pt x="689069" y="19577"/>
                </a:cubicBezTo>
                <a:cubicBezTo>
                  <a:pt x="714176" y="-5898"/>
                  <a:pt x="755527" y="-6636"/>
                  <a:pt x="781371" y="18101"/>
                </a:cubicBezTo>
                <a:moveTo>
                  <a:pt x="1216622" y="108230"/>
                </a:moveTo>
                <a:lnTo>
                  <a:pt x="1123180" y="18101"/>
                </a:lnTo>
                <a:cubicBezTo>
                  <a:pt x="1097335" y="-6636"/>
                  <a:pt x="1055983" y="-5898"/>
                  <a:pt x="1030877" y="19577"/>
                </a:cubicBezTo>
                <a:cubicBezTo>
                  <a:pt x="1005771" y="45422"/>
                  <a:pt x="1006511" y="86774"/>
                  <a:pt x="1032355" y="111880"/>
                </a:cubicBezTo>
                <a:lnTo>
                  <a:pt x="1126137" y="202336"/>
                </a:lnTo>
                <a:cubicBezTo>
                  <a:pt x="1100291" y="177230"/>
                  <a:pt x="1099552" y="135879"/>
                  <a:pt x="1124659" y="110034"/>
                </a:cubicBezTo>
                <a:cubicBezTo>
                  <a:pt x="1149655" y="84302"/>
                  <a:pt x="1190756" y="83458"/>
                  <a:pt x="1216622" y="108230"/>
                </a:cubicBezTo>
                <a:moveTo>
                  <a:pt x="1464996" y="18101"/>
                </a:moveTo>
                <a:lnTo>
                  <a:pt x="1558442" y="108230"/>
                </a:lnTo>
                <a:cubicBezTo>
                  <a:pt x="1532573" y="83458"/>
                  <a:pt x="1491475" y="84302"/>
                  <a:pt x="1466469" y="110034"/>
                </a:cubicBezTo>
                <a:cubicBezTo>
                  <a:pt x="1441361" y="135879"/>
                  <a:pt x="1442110" y="177230"/>
                  <a:pt x="1467955" y="202336"/>
                </a:cubicBezTo>
                <a:lnTo>
                  <a:pt x="1374165" y="111880"/>
                </a:lnTo>
                <a:cubicBezTo>
                  <a:pt x="1348321" y="86774"/>
                  <a:pt x="1347584" y="45422"/>
                  <a:pt x="1372692" y="19577"/>
                </a:cubicBezTo>
                <a:cubicBezTo>
                  <a:pt x="1397800" y="-5898"/>
                  <a:pt x="1439151" y="-6636"/>
                  <a:pt x="1464996" y="18101"/>
                </a:cubicBezTo>
                <a:moveTo>
                  <a:pt x="446952" y="21424"/>
                </a:moveTo>
                <a:lnTo>
                  <a:pt x="540393" y="111556"/>
                </a:lnTo>
                <a:cubicBezTo>
                  <a:pt x="514527" y="86782"/>
                  <a:pt x="473424" y="87625"/>
                  <a:pt x="448427" y="113358"/>
                </a:cubicBezTo>
                <a:cubicBezTo>
                  <a:pt x="423320" y="139202"/>
                  <a:pt x="424061" y="180553"/>
                  <a:pt x="449905" y="205660"/>
                </a:cubicBezTo>
                <a:lnTo>
                  <a:pt x="356125" y="115204"/>
                </a:lnTo>
                <a:cubicBezTo>
                  <a:pt x="330279" y="90097"/>
                  <a:pt x="329543" y="48746"/>
                  <a:pt x="354649" y="22901"/>
                </a:cubicBezTo>
                <a:cubicBezTo>
                  <a:pt x="379755" y="-2944"/>
                  <a:pt x="421108" y="-3682"/>
                  <a:pt x="446952" y="21424"/>
                </a:cubicBezTo>
                <a:moveTo>
                  <a:pt x="204121" y="114879"/>
                </a:moveTo>
                <a:lnTo>
                  <a:pt x="110681" y="24747"/>
                </a:lnTo>
                <a:cubicBezTo>
                  <a:pt x="84836" y="-359"/>
                  <a:pt x="43485" y="380"/>
                  <a:pt x="18378" y="26225"/>
                </a:cubicBezTo>
                <a:cubicBezTo>
                  <a:pt x="-6728" y="52069"/>
                  <a:pt x="-5992" y="93421"/>
                  <a:pt x="19853" y="118527"/>
                </a:cubicBezTo>
                <a:lnTo>
                  <a:pt x="113634" y="208984"/>
                </a:lnTo>
                <a:cubicBezTo>
                  <a:pt x="87789" y="183878"/>
                  <a:pt x="87049" y="142526"/>
                  <a:pt x="112156" y="116681"/>
                </a:cubicBezTo>
                <a:cubicBezTo>
                  <a:pt x="137152" y="90949"/>
                  <a:pt x="178255" y="90104"/>
                  <a:pt x="204121" y="114879"/>
                </a:cubicBezTo>
              </a:path>
            </a:pathLst>
          </a:custGeom>
          <a:solidFill>
            <a:schemeClr val="bg2">
              <a:alpha val="20000"/>
            </a:schemeClr>
          </a:solidFill>
        </p:spPr>
      </p:sp>
      <p:sp>
        <p:nvSpPr>
          <p:cNvPr id="10" name="任意多边形 15"/>
          <p:cNvSpPr/>
          <p:nvPr userDrawn="1">
            <p:custDataLst>
              <p:tags r:id="rId4"/>
            </p:custDataLst>
          </p:nvPr>
        </p:nvSpPr>
        <p:spPr>
          <a:xfrm>
            <a:off x="10339705" y="6288405"/>
            <a:ext cx="1028700" cy="569595"/>
          </a:xfrm>
          <a:custGeom>
            <a:avLst/>
            <a:gdLst>
              <a:gd name="idx" fmla="cos wd2 2700000"/>
              <a:gd name="idy" fmla="sin hd2 2700000"/>
              <a:gd name="il" fmla="+- hc 0 idx"/>
              <a:gd name="ir" fmla="+- hc idx 0"/>
              <a:gd name="it" fmla="+- vc 0 idy"/>
              <a:gd name="ib" fmla="+- vc idy 0"/>
            </a:gdLst>
            <a:ahLst/>
            <a:cxnLst>
              <a:cxn ang="3">
                <a:pos x="hc" y="t"/>
              </a:cxn>
              <a:cxn ang="3">
                <a:pos x="il" y="it"/>
              </a:cxn>
              <a:cxn ang="cd2">
                <a:pos x="l" y="vc"/>
              </a:cxn>
              <a:cxn ang="cd4">
                <a:pos x="il" y="ib"/>
              </a:cxn>
              <a:cxn ang="cd4">
                <a:pos x="hc" y="b"/>
              </a:cxn>
              <a:cxn ang="cd4">
                <a:pos x="ir" y="ib"/>
              </a:cxn>
              <a:cxn ang="0">
                <a:pos x="r" y="vc"/>
              </a:cxn>
              <a:cxn ang="3">
                <a:pos x="ir" y="it"/>
              </a:cxn>
            </a:cxnLst>
            <a:rect l="l" t="t" r="r" b="b"/>
            <a:pathLst>
              <a:path w="1682" h="931">
                <a:moveTo>
                  <a:pt x="841" y="0"/>
                </a:moveTo>
                <a:cubicBezTo>
                  <a:pt x="1305" y="0"/>
                  <a:pt x="1682" y="377"/>
                  <a:pt x="1682" y="841"/>
                </a:cubicBezTo>
                <a:cubicBezTo>
                  <a:pt x="1682" y="870"/>
                  <a:pt x="1681" y="899"/>
                  <a:pt x="1678" y="927"/>
                </a:cubicBezTo>
                <a:lnTo>
                  <a:pt x="1677" y="931"/>
                </a:lnTo>
                <a:lnTo>
                  <a:pt x="5" y="931"/>
                </a:lnTo>
                <a:lnTo>
                  <a:pt x="4" y="927"/>
                </a:lnTo>
                <a:cubicBezTo>
                  <a:pt x="1" y="899"/>
                  <a:pt x="0" y="870"/>
                  <a:pt x="0" y="841"/>
                </a:cubicBezTo>
                <a:cubicBezTo>
                  <a:pt x="0" y="377"/>
                  <a:pt x="377" y="0"/>
                  <a:pt x="841" y="0"/>
                </a:cubicBezTo>
                <a:close/>
              </a:path>
            </a:pathLst>
          </a:custGeom>
          <a:gradFill>
            <a:gsLst>
              <a:gs pos="0">
                <a:schemeClr val="accent1">
                  <a:lumMod val="20000"/>
                  <a:lumOff val="80000"/>
                  <a:alpha val="64000"/>
                </a:schemeClr>
              </a:gs>
              <a:gs pos="75000">
                <a:schemeClr val="accent1">
                  <a:lumMod val="20000"/>
                  <a:lumOff val="80000"/>
                  <a:alpha val="0"/>
                </a:schemeClr>
              </a:gs>
            </a:gsLst>
            <a:lin ang="5400000" scaled="0"/>
          </a:gradFill>
          <a:ln w="25400">
            <a:noFill/>
          </a:ln>
          <a:effectLst>
            <a:outerShdw blurRad="254000" dist="50800" dir="5399997" algn="ctr" rotWithShape="0">
              <a:schemeClr val="bg2">
                <a:alpha val="40000"/>
              </a:schemeClr>
            </a:outerShdw>
          </a:effectLst>
        </p:spPr>
        <p:style>
          <a:lnRef idx="2">
            <a:schemeClr val="accent1">
              <a:lumMod val="75000"/>
            </a:schemeClr>
          </a:lnRef>
          <a:fillRef idx="1">
            <a:schemeClr val="accent1"/>
          </a:fillRef>
          <a:effectRef idx="0">
            <a:srgbClr val="FFFFFF"/>
          </a:effectRef>
          <a:fontRef idx="minor">
            <a:schemeClr val="lt1"/>
          </a:fontRef>
        </p:style>
        <p:txBody>
          <a:bodyPr wrap="square" rtlCol="0" anchor="ctr">
            <a:noAutofit/>
          </a:bodyPr>
          <a:lstStyle/>
          <a:p>
            <a:pPr algn="ctr"/>
            <a:endParaRPr lang="zh-CN" altLang="en-US"/>
          </a:p>
        </p:txBody>
      </p:sp>
      <p:sp>
        <p:nvSpPr>
          <p:cNvPr id="2" name="标题 1"/>
          <p:cNvSpPr>
            <a:spLocks noGrp="1"/>
          </p:cNvSpPr>
          <p:nvPr>
            <p:ph type="title"/>
            <p:custDataLst>
              <p:tags r:id="rId5"/>
            </p:custDataLst>
          </p:nvPr>
        </p:nvSpPr>
        <p:spPr>
          <a:xfrm>
            <a:off x="5313397" y="1308475"/>
            <a:ext cx="5624898" cy="4241051"/>
          </a:xfrm>
        </p:spPr>
        <p:txBody>
          <a:bodyPr wrap="square" anchor="ctr">
            <a:normAutofit/>
          </a:bodyPr>
          <a:lstStyle>
            <a:lvl1pPr algn="l">
              <a:defRPr sz="6000">
                <a:solidFill>
                  <a:schemeClr val="tx2"/>
                </a:solidFill>
                <a:latin typeface="+mj-ea"/>
                <a:ea typeface="+mj-ea"/>
              </a:defRPr>
            </a:lvl1pPr>
          </a:lstStyle>
          <a:p>
            <a:r>
              <a:rPr lang="zh-CN" altLang="en-US" dirty="0"/>
              <a:t>单击此处编辑母版标题样式</a:t>
            </a:r>
            <a:endParaRPr lang="zh-CN" altLang="en-US" dirty="0"/>
          </a:p>
        </p:txBody>
      </p:sp>
      <p:sp>
        <p:nvSpPr>
          <p:cNvPr id="8" name="节编号 3"/>
          <p:cNvSpPr>
            <a:spLocks noGrp="1"/>
          </p:cNvSpPr>
          <p:nvPr>
            <p:ph type="body" sz="quarter" idx="13" hasCustomPrompt="1"/>
            <p:custDataLst>
              <p:tags r:id="rId6"/>
            </p:custDataLst>
          </p:nvPr>
        </p:nvSpPr>
        <p:spPr>
          <a:xfrm>
            <a:off x="0" y="1162799"/>
            <a:ext cx="4038600" cy="4241051"/>
          </a:xfrm>
        </p:spPr>
        <p:txBody>
          <a:bodyPr wrap="none" anchor="ctr">
            <a:normAutofit/>
          </a:bodyPr>
          <a:lstStyle>
            <a:lvl1pPr marL="0" indent="0" algn="r">
              <a:buNone/>
              <a:defRPr sz="10000">
                <a:solidFill>
                  <a:schemeClr val="bg2"/>
                </a:solidFill>
                <a:latin typeface="+mj-ea"/>
                <a:ea typeface="+mj-ea"/>
              </a:defRPr>
            </a:lvl1pPr>
          </a:lstStyle>
          <a:p>
            <a:pPr lvl="0"/>
            <a:r>
              <a:rPr lang="zh-CN" altLang="en-US" dirty="0"/>
              <a:t>节编号</a:t>
            </a:r>
            <a:endParaRPr lang="zh-CN" altLang="en-US" dirty="0"/>
          </a:p>
        </p:txBody>
      </p:sp>
      <p:sp>
        <p:nvSpPr>
          <p:cNvPr id="4" name="日期占位符 4"/>
          <p:cNvSpPr>
            <a:spLocks noGrp="1"/>
          </p:cNvSpPr>
          <p:nvPr>
            <p:ph type="dt" sz="half" idx="10"/>
            <p:custDataLst>
              <p:tags r:id="rId7"/>
            </p:custDataLst>
          </p:nvPr>
        </p:nvSpPr>
        <p:spPr/>
        <p:txBody>
          <a:bodyPr wrap="square">
            <a:normAutofit/>
          </a:bodyPr>
          <a:lstStyle/>
          <a:p>
            <a:fld id="{5592522B-0F24-4480-B9DD-A9474A6880D6}" type="datetimeFigureOut">
              <a:rPr lang="zh-CN" altLang="en-US" smtClean="0"/>
            </a:fld>
            <a:endParaRPr lang="zh-CN" altLang="en-US"/>
          </a:p>
        </p:txBody>
      </p:sp>
      <p:sp>
        <p:nvSpPr>
          <p:cNvPr id="5" name="页脚占位符 5"/>
          <p:cNvSpPr>
            <a:spLocks noGrp="1"/>
          </p:cNvSpPr>
          <p:nvPr>
            <p:ph type="ftr" sz="quarter" idx="11"/>
            <p:custDataLst>
              <p:tags r:id="rId8"/>
            </p:custDataLst>
          </p:nvPr>
        </p:nvSpPr>
        <p:spPr/>
        <p:txBody>
          <a:bodyPr/>
          <a:lstStyle/>
          <a:p>
            <a:endParaRPr lang="zh-CN" altLang="en-US"/>
          </a:p>
        </p:txBody>
      </p:sp>
      <p:sp>
        <p:nvSpPr>
          <p:cNvPr id="6" name="灯片编号占位符 6"/>
          <p:cNvSpPr>
            <a:spLocks noGrp="1"/>
          </p:cNvSpPr>
          <p:nvPr>
            <p:ph type="sldNum" sz="quarter" idx="12"/>
            <p:custDataLst>
              <p:tags r:id="rId9"/>
            </p:custDataLst>
          </p:nvPr>
        </p:nvSpPr>
        <p:spPr/>
        <p:txBody>
          <a:bodyPr wrap="square">
            <a:normAutofit/>
          </a:bodyPr>
          <a:lstStyle/>
          <a:p>
            <a:fld id="{BE5F26B5-172A-4DC2-B0B7-181CFC56B87C}" type="slidenum">
              <a:rPr lang="zh-CN" altLang="en-US" smtClean="0"/>
            </a:fld>
            <a:endParaRPr lang="zh-CN" altLang="en-US"/>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两栏内容">
    <p:spTree>
      <p:nvGrpSpPr>
        <p:cNvPr id="1" name=""/>
        <p:cNvGrpSpPr/>
        <p:nvPr/>
      </p:nvGrpSpPr>
      <p:grpSpPr>
        <a:xfrm>
          <a:off x="0" y="0"/>
          <a:ext cx="0" cy="0"/>
          <a:chOff x="0" y="0"/>
          <a:chExt cx="0" cy="0"/>
        </a:xfrm>
      </p:grpSpPr>
      <p:sp>
        <p:nvSpPr>
          <p:cNvPr id="2" name="标题 1"/>
          <p:cNvSpPr>
            <a:spLocks noGrp="1"/>
          </p:cNvSpPr>
          <p:nvPr>
            <p:ph type="title"/>
            <p:custDataLst>
              <p:tags r:id="rId2"/>
            </p:custDataLst>
          </p:nvPr>
        </p:nvSpPr>
        <p:spPr/>
        <p:txBody>
          <a:bodyPr vert="horz" wrap="square" lIns="0" tIns="0" rIns="0" bIns="0" rtlCol="0" anchor="b" anchorCtr="0">
            <a:normAutofit/>
          </a:bodyPr>
          <a:lstStyle>
            <a:lvl1pPr>
              <a:defRPr lang="zh-CN" altLang="en-US" dirty="0"/>
            </a:lvl1pPr>
          </a:lstStyle>
          <a:p>
            <a:pPr lvl="0"/>
            <a:r>
              <a:rPr lang="zh-CN" altLang="en-US" dirty="0"/>
              <a:t>单击此处编辑母版标题样式</a:t>
            </a:r>
            <a:endParaRPr lang="zh-CN" altLang="en-US" dirty="0"/>
          </a:p>
        </p:txBody>
      </p:sp>
      <p:sp>
        <p:nvSpPr>
          <p:cNvPr id="3" name="内容占位符 2"/>
          <p:cNvSpPr>
            <a:spLocks noGrp="1"/>
          </p:cNvSpPr>
          <p:nvPr>
            <p:ph sz="half" idx="1"/>
            <p:custDataLst>
              <p:tags r:id="rId3"/>
            </p:custDataLst>
          </p:nvPr>
        </p:nvSpPr>
        <p:spPr>
          <a:xfrm>
            <a:off x="695960" y="1301750"/>
            <a:ext cx="5323840" cy="4875850"/>
          </a:xfrm>
        </p:spPr>
        <p:txBody>
          <a:bodyPr wrap="square">
            <a:normAutofit/>
          </a:bodyPr>
          <a:lstStyle/>
          <a:p>
            <a:pPr lvl="0"/>
            <a:r>
              <a:rPr lang="zh-CN" altLang="en-US" dirty="0"/>
              <a:t>单击此处编辑母版文本样式</a:t>
            </a:r>
            <a:endParaRPr lang="zh-CN" altLang="en-US" dirty="0"/>
          </a:p>
          <a:p>
            <a:pPr lvl="1"/>
            <a:r>
              <a:rPr lang="zh-CN" altLang="en-US" dirty="0">
                <a:sym typeface="+mn-ea"/>
              </a:rPr>
              <a:t>第</a:t>
            </a:r>
            <a:r>
              <a:rPr lang="zh-CN" altLang="en-US" dirty="0"/>
              <a:t>二级</a:t>
            </a:r>
            <a:endParaRPr lang="zh-CN" altLang="en-US" dirty="0"/>
          </a:p>
          <a:p>
            <a:pPr lvl="2"/>
            <a:r>
              <a:rPr lang="zh-CN" altLang="en-US" dirty="0">
                <a:sym typeface="+mn-ea"/>
              </a:rPr>
              <a:t>第</a:t>
            </a:r>
            <a:r>
              <a:rPr lang="zh-CN" altLang="en-US" dirty="0"/>
              <a:t>三级</a:t>
            </a:r>
            <a:endParaRPr lang="zh-CN" altLang="en-US" dirty="0"/>
          </a:p>
          <a:p>
            <a:pPr lvl="3"/>
            <a:r>
              <a:rPr lang="zh-CN" altLang="en-US" dirty="0">
                <a:sym typeface="+mn-ea"/>
              </a:rPr>
              <a:t>第</a:t>
            </a:r>
            <a:r>
              <a:rPr lang="zh-CN" altLang="en-US" dirty="0"/>
              <a:t>四级</a:t>
            </a:r>
            <a:endParaRPr lang="zh-CN" altLang="en-US" dirty="0"/>
          </a:p>
          <a:p>
            <a:pPr lvl="4"/>
            <a:r>
              <a:rPr lang="zh-CN" altLang="en-US" dirty="0">
                <a:sym typeface="+mn-ea"/>
              </a:rPr>
              <a:t>第</a:t>
            </a:r>
            <a:r>
              <a:rPr lang="zh-CN" altLang="en-US" dirty="0"/>
              <a:t>五级</a:t>
            </a:r>
            <a:endParaRPr lang="zh-CN" altLang="en-US" dirty="0"/>
          </a:p>
        </p:txBody>
      </p:sp>
      <p:sp>
        <p:nvSpPr>
          <p:cNvPr id="4" name="内容占位符 3"/>
          <p:cNvSpPr>
            <a:spLocks noGrp="1"/>
          </p:cNvSpPr>
          <p:nvPr>
            <p:ph sz="half" idx="2"/>
            <p:custDataLst>
              <p:tags r:id="rId4"/>
            </p:custDataLst>
          </p:nvPr>
        </p:nvSpPr>
        <p:spPr>
          <a:xfrm>
            <a:off x="6172200" y="1301750"/>
            <a:ext cx="5323840" cy="4875850"/>
          </a:xfrm>
        </p:spPr>
        <p:txBody>
          <a:bodyPr wrap="square">
            <a:normAutofit/>
          </a:bodyPr>
          <a:lstStyle/>
          <a:p>
            <a:pPr lvl="0"/>
            <a:r>
              <a:rPr lang="zh-CN" altLang="en-US" dirty="0"/>
              <a:t>单击此处编辑母版文本样式</a:t>
            </a:r>
            <a:endParaRPr lang="zh-CN" altLang="en-US" dirty="0"/>
          </a:p>
          <a:p>
            <a:pPr lvl="1"/>
            <a:r>
              <a:rPr lang="zh-CN" altLang="en-US" dirty="0">
                <a:sym typeface="+mn-ea"/>
              </a:rPr>
              <a:t>第</a:t>
            </a:r>
            <a:r>
              <a:rPr lang="zh-CN" altLang="en-US" dirty="0"/>
              <a:t>二级</a:t>
            </a:r>
            <a:endParaRPr lang="zh-CN" altLang="en-US" dirty="0"/>
          </a:p>
          <a:p>
            <a:pPr lvl="2"/>
            <a:r>
              <a:rPr lang="zh-CN" altLang="en-US" dirty="0">
                <a:sym typeface="+mn-ea"/>
              </a:rPr>
              <a:t>第</a:t>
            </a:r>
            <a:r>
              <a:rPr lang="zh-CN" altLang="en-US" dirty="0"/>
              <a:t>三级</a:t>
            </a:r>
            <a:endParaRPr lang="zh-CN" altLang="en-US" dirty="0"/>
          </a:p>
          <a:p>
            <a:pPr lvl="3"/>
            <a:r>
              <a:rPr lang="zh-CN" altLang="en-US" dirty="0">
                <a:sym typeface="+mn-ea"/>
              </a:rPr>
              <a:t>第</a:t>
            </a:r>
            <a:r>
              <a:rPr lang="zh-CN" altLang="en-US" dirty="0"/>
              <a:t>四级</a:t>
            </a:r>
            <a:endParaRPr lang="zh-CN" altLang="en-US" dirty="0"/>
          </a:p>
          <a:p>
            <a:pPr lvl="4"/>
            <a:r>
              <a:rPr lang="zh-CN" altLang="en-US" dirty="0">
                <a:sym typeface="+mn-ea"/>
              </a:rPr>
              <a:t>第</a:t>
            </a:r>
            <a:r>
              <a:rPr lang="zh-CN" altLang="en-US" dirty="0"/>
              <a:t>五级</a:t>
            </a:r>
            <a:endParaRPr lang="zh-CN" altLang="en-US" dirty="0"/>
          </a:p>
        </p:txBody>
      </p:sp>
      <p:sp>
        <p:nvSpPr>
          <p:cNvPr id="5" name="日期占位符 4"/>
          <p:cNvSpPr>
            <a:spLocks noGrp="1"/>
          </p:cNvSpPr>
          <p:nvPr>
            <p:ph type="dt" sz="half" idx="10"/>
            <p:custDataLst>
              <p:tags r:id="rId5"/>
            </p:custDataLst>
          </p:nvPr>
        </p:nvSpPr>
        <p:spPr/>
        <p:txBody>
          <a:bodyPr wrap="square">
            <a:normAutofit/>
          </a:bodyPr>
          <a:lstStyle/>
          <a:p>
            <a:fld id="{5592522B-0F24-4480-B9DD-A9474A6880D6}" type="datetimeFigureOut">
              <a:rPr lang="zh-CN" altLang="en-US" smtClean="0"/>
            </a:fld>
            <a:endParaRPr lang="zh-CN" altLang="en-US"/>
          </a:p>
        </p:txBody>
      </p:sp>
      <p:sp>
        <p:nvSpPr>
          <p:cNvPr id="6" name="页脚占位符 5"/>
          <p:cNvSpPr>
            <a:spLocks noGrp="1"/>
          </p:cNvSpPr>
          <p:nvPr>
            <p:ph type="ftr" sz="quarter" idx="11"/>
            <p:custDataLst>
              <p:tags r:id="rId6"/>
            </p:custDataLst>
          </p:nvPr>
        </p:nvSpPr>
        <p:spPr/>
        <p:txBody>
          <a:bodyPr/>
          <a:lstStyle/>
          <a:p>
            <a:endParaRPr lang="zh-CN" altLang="en-US"/>
          </a:p>
        </p:txBody>
      </p:sp>
      <p:sp>
        <p:nvSpPr>
          <p:cNvPr id="7" name="灯片编号占位符 6"/>
          <p:cNvSpPr>
            <a:spLocks noGrp="1"/>
          </p:cNvSpPr>
          <p:nvPr>
            <p:ph type="sldNum" sz="quarter" idx="12"/>
            <p:custDataLst>
              <p:tags r:id="rId7"/>
            </p:custDataLst>
          </p:nvPr>
        </p:nvSpPr>
        <p:spPr/>
        <p:txBody>
          <a:bodyPr wrap="square">
            <a:normAutofit/>
          </a:bodyPr>
          <a:lstStyle/>
          <a:p>
            <a:fld id="{BE5F26B5-172A-4DC2-B0B7-181CFC56B87C}" type="slidenum">
              <a:rPr lang="zh-CN" altLang="en-US" smtClean="0"/>
            </a:fld>
            <a:endParaRPr lang="zh-CN" altLang="en-US"/>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比较">
    <p:spTree>
      <p:nvGrpSpPr>
        <p:cNvPr id="1" name=""/>
        <p:cNvGrpSpPr/>
        <p:nvPr/>
      </p:nvGrpSpPr>
      <p:grpSpPr>
        <a:xfrm>
          <a:off x="0" y="0"/>
          <a:ext cx="0" cy="0"/>
          <a:chOff x="0" y="0"/>
          <a:chExt cx="0" cy="0"/>
        </a:xfrm>
      </p:grpSpPr>
      <p:sp>
        <p:nvSpPr>
          <p:cNvPr id="2" name="标题 1"/>
          <p:cNvSpPr>
            <a:spLocks noGrp="1"/>
          </p:cNvSpPr>
          <p:nvPr>
            <p:ph type="title"/>
            <p:custDataLst>
              <p:tags r:id="rId2"/>
            </p:custDataLst>
          </p:nvPr>
        </p:nvSpPr>
        <p:spPr>
          <a:xfrm>
            <a:off x="839788" y="360000"/>
            <a:ext cx="10515600" cy="864000"/>
          </a:xfrm>
        </p:spPr>
        <p:txBody>
          <a:bodyPr vert="horz" wrap="square" lIns="0" tIns="0" rIns="0" bIns="0" rtlCol="0" anchor="b" anchorCtr="0">
            <a:normAutofit/>
          </a:bodyPr>
          <a:lstStyle>
            <a:lvl1pPr>
              <a:defRPr lang="zh-CN" altLang="en-US" dirty="0"/>
            </a:lvl1pPr>
          </a:lstStyle>
          <a:p>
            <a:pPr lvl="0"/>
            <a:r>
              <a:rPr lang="zh-CN" altLang="en-US" dirty="0"/>
              <a:t>单击此处编辑母版标题样式</a:t>
            </a:r>
            <a:endParaRPr lang="zh-CN" altLang="en-US" dirty="0"/>
          </a:p>
        </p:txBody>
      </p:sp>
      <p:sp>
        <p:nvSpPr>
          <p:cNvPr id="3" name="文本占位符 2"/>
          <p:cNvSpPr>
            <a:spLocks noGrp="1"/>
          </p:cNvSpPr>
          <p:nvPr>
            <p:ph type="body" idx="1"/>
            <p:custDataLst>
              <p:tags r:id="rId3"/>
            </p:custDataLst>
          </p:nvPr>
        </p:nvSpPr>
        <p:spPr>
          <a:xfrm>
            <a:off x="695960" y="1301750"/>
            <a:ext cx="5323840" cy="411303"/>
          </a:xfrm>
        </p:spPr>
        <p:txBody>
          <a:bodyPr wrap="square" anchor="b">
            <a:normAutofit/>
          </a:bodyPr>
          <a:lstStyle>
            <a:lvl1pPr marL="0" indent="0">
              <a:buNone/>
              <a:defRPr sz="28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dirty="0"/>
              <a:t>单击此处编辑母版文本样式</a:t>
            </a:r>
            <a:endParaRPr lang="zh-CN" altLang="en-US" dirty="0"/>
          </a:p>
        </p:txBody>
      </p:sp>
      <p:sp>
        <p:nvSpPr>
          <p:cNvPr id="4" name="内容占位符 3"/>
          <p:cNvSpPr>
            <a:spLocks noGrp="1"/>
          </p:cNvSpPr>
          <p:nvPr>
            <p:ph sz="half" idx="2"/>
            <p:custDataLst>
              <p:tags r:id="rId4"/>
            </p:custDataLst>
          </p:nvPr>
        </p:nvSpPr>
        <p:spPr>
          <a:xfrm>
            <a:off x="695960" y="1875099"/>
            <a:ext cx="5323840" cy="4300276"/>
          </a:xfrm>
        </p:spPr>
        <p:txBody>
          <a:bodyPr wrap="square">
            <a:normAutofit/>
          </a:bodyPr>
          <a:lstStyle/>
          <a:p>
            <a:pPr lvl="0"/>
            <a:r>
              <a:rPr lang="zh-CN" altLang="en-US" dirty="0"/>
              <a:t>单击此处编辑母版文本样式</a:t>
            </a:r>
            <a:endParaRPr lang="zh-CN" altLang="en-US" dirty="0"/>
          </a:p>
          <a:p>
            <a:pPr lvl="1"/>
            <a:r>
              <a:rPr lang="zh-CN" altLang="en-US" dirty="0">
                <a:sym typeface="+mn-ea"/>
              </a:rPr>
              <a:t>第</a:t>
            </a:r>
            <a:r>
              <a:rPr lang="zh-CN" altLang="en-US" dirty="0"/>
              <a:t>二级</a:t>
            </a:r>
            <a:endParaRPr lang="zh-CN" altLang="en-US" dirty="0"/>
          </a:p>
          <a:p>
            <a:pPr lvl="2"/>
            <a:r>
              <a:rPr lang="zh-CN" altLang="en-US" dirty="0">
                <a:sym typeface="+mn-ea"/>
              </a:rPr>
              <a:t>第</a:t>
            </a:r>
            <a:r>
              <a:rPr lang="zh-CN" altLang="en-US" dirty="0"/>
              <a:t>三级</a:t>
            </a:r>
            <a:endParaRPr lang="zh-CN" altLang="en-US" dirty="0"/>
          </a:p>
          <a:p>
            <a:pPr lvl="3"/>
            <a:r>
              <a:rPr lang="zh-CN" altLang="en-US" dirty="0">
                <a:sym typeface="+mn-ea"/>
              </a:rPr>
              <a:t>第</a:t>
            </a:r>
            <a:r>
              <a:rPr lang="zh-CN" altLang="en-US" dirty="0"/>
              <a:t>四级</a:t>
            </a:r>
            <a:endParaRPr lang="zh-CN" altLang="en-US" dirty="0"/>
          </a:p>
          <a:p>
            <a:pPr lvl="4"/>
            <a:r>
              <a:rPr lang="zh-CN" altLang="en-US" dirty="0">
                <a:sym typeface="+mn-ea"/>
              </a:rPr>
              <a:t>第</a:t>
            </a:r>
            <a:r>
              <a:rPr lang="zh-CN" altLang="en-US" dirty="0"/>
              <a:t>五级</a:t>
            </a:r>
            <a:endParaRPr lang="zh-CN" altLang="en-US" dirty="0"/>
          </a:p>
        </p:txBody>
      </p:sp>
      <p:sp>
        <p:nvSpPr>
          <p:cNvPr id="5" name="文本占位符 4"/>
          <p:cNvSpPr>
            <a:spLocks noGrp="1"/>
          </p:cNvSpPr>
          <p:nvPr>
            <p:ph type="body" sz="quarter" idx="3"/>
            <p:custDataLst>
              <p:tags r:id="rId5"/>
            </p:custDataLst>
          </p:nvPr>
        </p:nvSpPr>
        <p:spPr>
          <a:xfrm>
            <a:off x="6172200" y="1301750"/>
            <a:ext cx="5323840" cy="411303"/>
          </a:xfrm>
        </p:spPr>
        <p:txBody>
          <a:bodyPr wrap="square" anchor="b">
            <a:normAutofit/>
          </a:bodyPr>
          <a:lstStyle>
            <a:lvl1pPr marL="0" indent="0">
              <a:buNone/>
              <a:defRPr sz="28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dirty="0"/>
              <a:t>单击此处编辑母版文本样式</a:t>
            </a:r>
            <a:endParaRPr lang="zh-CN" altLang="en-US" dirty="0"/>
          </a:p>
        </p:txBody>
      </p:sp>
      <p:sp>
        <p:nvSpPr>
          <p:cNvPr id="6" name="内容占位符 5"/>
          <p:cNvSpPr>
            <a:spLocks noGrp="1"/>
          </p:cNvSpPr>
          <p:nvPr>
            <p:ph sz="quarter" idx="4"/>
            <p:custDataLst>
              <p:tags r:id="rId6"/>
            </p:custDataLst>
          </p:nvPr>
        </p:nvSpPr>
        <p:spPr>
          <a:xfrm>
            <a:off x="6172200" y="1875099"/>
            <a:ext cx="5323840" cy="4300276"/>
          </a:xfrm>
        </p:spPr>
        <p:txBody>
          <a:bodyPr wrap="square">
            <a:normAutofit/>
          </a:bodyPr>
          <a:lstStyle/>
          <a:p>
            <a:pPr lvl="0"/>
            <a:r>
              <a:rPr lang="zh-CN" altLang="en-US" dirty="0"/>
              <a:t>单击此处编辑母版文本样式</a:t>
            </a:r>
            <a:endParaRPr lang="zh-CN" altLang="en-US" dirty="0"/>
          </a:p>
          <a:p>
            <a:pPr lvl="1"/>
            <a:r>
              <a:rPr lang="zh-CN" altLang="en-US" dirty="0">
                <a:sym typeface="+mn-ea"/>
              </a:rPr>
              <a:t>第</a:t>
            </a:r>
            <a:r>
              <a:rPr lang="zh-CN" altLang="en-US" dirty="0"/>
              <a:t>二级</a:t>
            </a:r>
            <a:endParaRPr lang="zh-CN" altLang="en-US" dirty="0"/>
          </a:p>
          <a:p>
            <a:pPr lvl="2"/>
            <a:r>
              <a:rPr lang="zh-CN" altLang="en-US" dirty="0">
                <a:sym typeface="+mn-ea"/>
              </a:rPr>
              <a:t>第</a:t>
            </a:r>
            <a:r>
              <a:rPr lang="zh-CN" altLang="en-US" dirty="0"/>
              <a:t>三级</a:t>
            </a:r>
            <a:endParaRPr lang="zh-CN" altLang="en-US" dirty="0"/>
          </a:p>
          <a:p>
            <a:pPr lvl="3"/>
            <a:r>
              <a:rPr lang="zh-CN" altLang="en-US" dirty="0">
                <a:sym typeface="+mn-ea"/>
              </a:rPr>
              <a:t>第</a:t>
            </a:r>
            <a:r>
              <a:rPr lang="zh-CN" altLang="en-US" dirty="0"/>
              <a:t>四级</a:t>
            </a:r>
            <a:endParaRPr lang="zh-CN" altLang="en-US" dirty="0"/>
          </a:p>
          <a:p>
            <a:pPr lvl="4"/>
            <a:r>
              <a:rPr lang="zh-CN" altLang="en-US" dirty="0">
                <a:sym typeface="+mn-ea"/>
              </a:rPr>
              <a:t>第</a:t>
            </a:r>
            <a:r>
              <a:rPr lang="zh-CN" altLang="en-US" dirty="0"/>
              <a:t>五级</a:t>
            </a:r>
            <a:endParaRPr lang="zh-CN" altLang="en-US" dirty="0"/>
          </a:p>
        </p:txBody>
      </p:sp>
      <p:sp>
        <p:nvSpPr>
          <p:cNvPr id="7" name="日期占位符 6"/>
          <p:cNvSpPr>
            <a:spLocks noGrp="1"/>
          </p:cNvSpPr>
          <p:nvPr>
            <p:ph type="dt" sz="half" idx="10"/>
            <p:custDataLst>
              <p:tags r:id="rId7"/>
            </p:custDataLst>
          </p:nvPr>
        </p:nvSpPr>
        <p:spPr/>
        <p:txBody>
          <a:bodyPr wrap="square">
            <a:normAutofit/>
          </a:bodyPr>
          <a:lstStyle/>
          <a:p>
            <a:fld id="{5592522B-0F24-4480-B9DD-A9474A6880D6}" type="datetimeFigureOut">
              <a:rPr lang="zh-CN" altLang="en-US" smtClean="0"/>
            </a:fld>
            <a:endParaRPr lang="zh-CN" altLang="en-US"/>
          </a:p>
        </p:txBody>
      </p:sp>
      <p:sp>
        <p:nvSpPr>
          <p:cNvPr id="8" name="页脚占位符 7"/>
          <p:cNvSpPr>
            <a:spLocks noGrp="1"/>
          </p:cNvSpPr>
          <p:nvPr>
            <p:ph type="ftr" sz="quarter" idx="11"/>
            <p:custDataLst>
              <p:tags r:id="rId8"/>
            </p:custDataLst>
          </p:nvPr>
        </p:nvSpPr>
        <p:spPr/>
        <p:txBody>
          <a:bodyPr/>
          <a:lstStyle/>
          <a:p>
            <a:endParaRPr lang="zh-CN" altLang="en-US"/>
          </a:p>
        </p:txBody>
      </p:sp>
      <p:sp>
        <p:nvSpPr>
          <p:cNvPr id="9" name="灯片编号占位符 8"/>
          <p:cNvSpPr>
            <a:spLocks noGrp="1"/>
          </p:cNvSpPr>
          <p:nvPr>
            <p:ph type="sldNum" sz="quarter" idx="12"/>
            <p:custDataLst>
              <p:tags r:id="rId9"/>
            </p:custDataLst>
          </p:nvPr>
        </p:nvSpPr>
        <p:spPr/>
        <p:txBody>
          <a:bodyPr wrap="square">
            <a:normAutofit/>
          </a:bodyPr>
          <a:lstStyle/>
          <a:p>
            <a:fld id="{BE5F26B5-172A-4DC2-B0B7-181CFC56B87C}" type="slidenum">
              <a:rPr lang="zh-CN" altLang="en-US" smtClean="0"/>
            </a:fld>
            <a:endParaRPr lang="zh-CN" altLang="en-US"/>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仅标题">
    <p:spTree>
      <p:nvGrpSpPr>
        <p:cNvPr id="1" name=""/>
        <p:cNvGrpSpPr/>
        <p:nvPr/>
      </p:nvGrpSpPr>
      <p:grpSpPr>
        <a:xfrm>
          <a:off x="0" y="0"/>
          <a:ext cx="0" cy="0"/>
          <a:chOff x="0" y="0"/>
          <a:chExt cx="0" cy="0"/>
        </a:xfrm>
      </p:grpSpPr>
      <p:sp>
        <p:nvSpPr>
          <p:cNvPr id="2" name="标题 1"/>
          <p:cNvSpPr>
            <a:spLocks noGrp="1"/>
          </p:cNvSpPr>
          <p:nvPr>
            <p:ph type="title"/>
            <p:custDataLst>
              <p:tags r:id="rId2"/>
            </p:custDataLst>
          </p:nvPr>
        </p:nvSpPr>
        <p:spPr/>
        <p:txBody>
          <a:bodyPr wrap="square">
            <a:normAutofit/>
          </a:bodyPr>
          <a:lstStyle/>
          <a:p>
            <a:r>
              <a:rPr lang="zh-CN" altLang="en-US" dirty="0"/>
              <a:t>单击此处编辑母版标题样式</a:t>
            </a:r>
            <a:endParaRPr lang="zh-CN" altLang="en-US" dirty="0"/>
          </a:p>
        </p:txBody>
      </p:sp>
      <p:sp>
        <p:nvSpPr>
          <p:cNvPr id="3" name="日期占位符 2"/>
          <p:cNvSpPr>
            <a:spLocks noGrp="1"/>
          </p:cNvSpPr>
          <p:nvPr>
            <p:ph type="dt" sz="half" idx="10"/>
            <p:custDataLst>
              <p:tags r:id="rId3"/>
            </p:custDataLst>
          </p:nvPr>
        </p:nvSpPr>
        <p:spPr/>
        <p:txBody>
          <a:bodyPr wrap="square">
            <a:normAutofit/>
          </a:bodyPr>
          <a:lstStyle/>
          <a:p>
            <a:fld id="{5592522B-0F24-4480-B9DD-A9474A6880D6}" type="datetimeFigureOut">
              <a:rPr lang="zh-CN" altLang="en-US" smtClean="0"/>
            </a:fld>
            <a:endParaRPr lang="zh-CN" altLang="en-US"/>
          </a:p>
        </p:txBody>
      </p:sp>
      <p:sp>
        <p:nvSpPr>
          <p:cNvPr id="4" name="页脚占位符 3"/>
          <p:cNvSpPr>
            <a:spLocks noGrp="1"/>
          </p:cNvSpPr>
          <p:nvPr>
            <p:ph type="ftr" sz="quarter" idx="11"/>
            <p:custDataLst>
              <p:tags r:id="rId4"/>
            </p:custDataLst>
          </p:nvPr>
        </p:nvSpPr>
        <p:spPr/>
        <p:txBody>
          <a:bodyPr/>
          <a:lstStyle/>
          <a:p>
            <a:endParaRPr lang="zh-CN" altLang="en-US"/>
          </a:p>
        </p:txBody>
      </p:sp>
      <p:sp>
        <p:nvSpPr>
          <p:cNvPr id="5" name="灯片编号占位符 4"/>
          <p:cNvSpPr>
            <a:spLocks noGrp="1"/>
          </p:cNvSpPr>
          <p:nvPr>
            <p:ph type="sldNum" sz="quarter" idx="12"/>
            <p:custDataLst>
              <p:tags r:id="rId5"/>
            </p:custDataLst>
          </p:nvPr>
        </p:nvSpPr>
        <p:spPr/>
        <p:txBody>
          <a:bodyPr wrap="square">
            <a:normAutofit/>
          </a:bodyPr>
          <a:lstStyle/>
          <a:p>
            <a:fld id="{BE5F26B5-172A-4DC2-B0B7-181CFC56B87C}" type="slidenum">
              <a:rPr lang="zh-CN" altLang="en-US" smtClean="0"/>
            </a:fld>
            <a:endParaRPr lang="zh-CN" altLang="en-US"/>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2" name="日期占位符 1"/>
          <p:cNvSpPr>
            <a:spLocks noGrp="1"/>
          </p:cNvSpPr>
          <p:nvPr>
            <p:ph type="dt" sz="half" idx="10"/>
            <p:custDataLst>
              <p:tags r:id="rId2"/>
            </p:custDataLst>
          </p:nvPr>
        </p:nvSpPr>
        <p:spPr/>
        <p:txBody>
          <a:bodyPr wrap="square">
            <a:normAutofit/>
          </a:bodyPr>
          <a:lstStyle/>
          <a:p>
            <a:fld id="{5592522B-0F24-4480-B9DD-A9474A6880D6}" type="datetimeFigureOut">
              <a:rPr lang="zh-CN" altLang="en-US" smtClean="0"/>
            </a:fld>
            <a:endParaRPr lang="zh-CN" altLang="en-US" dirty="0"/>
          </a:p>
        </p:txBody>
      </p:sp>
      <p:sp>
        <p:nvSpPr>
          <p:cNvPr id="3" name="页脚占位符 2"/>
          <p:cNvSpPr>
            <a:spLocks noGrp="1"/>
          </p:cNvSpPr>
          <p:nvPr>
            <p:ph type="ftr" sz="quarter" idx="11"/>
            <p:custDataLst>
              <p:tags r:id="rId3"/>
            </p:custDataLst>
          </p:nvPr>
        </p:nvSpPr>
        <p:spPr/>
        <p:txBody>
          <a:bodyPr/>
          <a:lstStyle/>
          <a:p>
            <a:endParaRPr lang="zh-CN" altLang="en-US"/>
          </a:p>
        </p:txBody>
      </p:sp>
      <p:sp>
        <p:nvSpPr>
          <p:cNvPr id="4" name="灯片编号占位符 3"/>
          <p:cNvSpPr>
            <a:spLocks noGrp="1"/>
          </p:cNvSpPr>
          <p:nvPr>
            <p:ph type="sldNum" sz="quarter" idx="12"/>
            <p:custDataLst>
              <p:tags r:id="rId4"/>
            </p:custDataLst>
          </p:nvPr>
        </p:nvSpPr>
        <p:spPr/>
        <p:txBody>
          <a:bodyPr wrap="square">
            <a:normAutofit/>
          </a:bodyPr>
          <a:lstStyle/>
          <a:p>
            <a:fld id="{BE5F26B5-172A-4DC2-B0B7-181CFC56B87C}" type="slidenum">
              <a:rPr lang="zh-CN" altLang="en-US" smtClean="0"/>
            </a:fld>
            <a:endParaRPr lang="zh-CN" altLang="en-US"/>
          </a:p>
        </p:txBody>
      </p:sp>
    </p:spTree>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仅内容">
    <p:spTree>
      <p:nvGrpSpPr>
        <p:cNvPr id="1" name=""/>
        <p:cNvGrpSpPr/>
        <p:nvPr/>
      </p:nvGrpSpPr>
      <p:grpSpPr>
        <a:xfrm>
          <a:off x="0" y="0"/>
          <a:ext cx="0" cy="0"/>
          <a:chOff x="0" y="0"/>
          <a:chExt cx="0" cy="0"/>
        </a:xfrm>
      </p:grpSpPr>
      <p:sp>
        <p:nvSpPr>
          <p:cNvPr id="3" name="内容占位符 1"/>
          <p:cNvSpPr>
            <a:spLocks noGrp="1"/>
          </p:cNvSpPr>
          <p:nvPr>
            <p:ph idx="1"/>
            <p:custDataLst>
              <p:tags r:id="rId2"/>
            </p:custDataLst>
          </p:nvPr>
        </p:nvSpPr>
        <p:spPr>
          <a:xfrm>
            <a:off x="695960" y="360045"/>
            <a:ext cx="10801985" cy="5817870"/>
          </a:xfrm>
        </p:spPr>
        <p:txBody>
          <a:bodyPr wrap="square">
            <a:normAutofit/>
          </a:bodyPr>
          <a:lstStyle/>
          <a:p>
            <a:pPr lvl="0"/>
            <a:r>
              <a:rPr lang="zh-CN" altLang="en-US" dirty="0"/>
              <a:t>单击此处编辑母版文本样式</a:t>
            </a:r>
            <a:endParaRPr lang="zh-CN" altLang="en-US" dirty="0"/>
          </a:p>
          <a:p>
            <a:pPr lvl="1"/>
            <a:r>
              <a:rPr lang="zh-CN" altLang="en-US" dirty="0">
                <a:sym typeface="+mn-ea"/>
              </a:rPr>
              <a:t>第</a:t>
            </a:r>
            <a:r>
              <a:rPr lang="zh-CN" altLang="en-US" dirty="0"/>
              <a:t>二级</a:t>
            </a:r>
            <a:endParaRPr lang="zh-CN" altLang="en-US" dirty="0"/>
          </a:p>
          <a:p>
            <a:pPr lvl="2"/>
            <a:r>
              <a:rPr lang="zh-CN" altLang="en-US" dirty="0">
                <a:sym typeface="+mn-ea"/>
              </a:rPr>
              <a:t>第</a:t>
            </a:r>
            <a:r>
              <a:rPr lang="zh-CN" altLang="en-US" dirty="0"/>
              <a:t>三级</a:t>
            </a:r>
            <a:endParaRPr lang="zh-CN" altLang="en-US" dirty="0"/>
          </a:p>
          <a:p>
            <a:pPr lvl="3"/>
            <a:r>
              <a:rPr lang="zh-CN" altLang="en-US" dirty="0">
                <a:sym typeface="+mn-ea"/>
              </a:rPr>
              <a:t>第</a:t>
            </a:r>
            <a:r>
              <a:rPr lang="zh-CN" altLang="en-US" dirty="0"/>
              <a:t>四级</a:t>
            </a:r>
            <a:endParaRPr lang="zh-CN" altLang="en-US" dirty="0"/>
          </a:p>
          <a:p>
            <a:pPr lvl="4"/>
            <a:r>
              <a:rPr lang="zh-CN" altLang="en-US" dirty="0">
                <a:sym typeface="+mn-ea"/>
              </a:rPr>
              <a:t>第</a:t>
            </a:r>
            <a:r>
              <a:rPr lang="zh-CN" altLang="en-US" dirty="0"/>
              <a:t>五级</a:t>
            </a:r>
            <a:endParaRPr lang="zh-CN" altLang="en-US" dirty="0"/>
          </a:p>
        </p:txBody>
      </p:sp>
      <p:sp>
        <p:nvSpPr>
          <p:cNvPr id="4" name="日期占位符 2"/>
          <p:cNvSpPr>
            <a:spLocks noGrp="1"/>
          </p:cNvSpPr>
          <p:nvPr>
            <p:ph type="dt" sz="half" idx="10"/>
            <p:custDataLst>
              <p:tags r:id="rId3"/>
            </p:custDataLst>
          </p:nvPr>
        </p:nvSpPr>
        <p:spPr/>
        <p:txBody>
          <a:bodyPr wrap="square">
            <a:normAutofit/>
          </a:bodyPr>
          <a:lstStyle/>
          <a:p>
            <a:fld id="{5592522B-0F24-4480-B9DD-A9474A6880D6}" type="datetimeFigureOut">
              <a:rPr lang="zh-CN" altLang="en-US" smtClean="0"/>
            </a:fld>
            <a:endParaRPr lang="zh-CN" altLang="en-US"/>
          </a:p>
        </p:txBody>
      </p:sp>
      <p:sp>
        <p:nvSpPr>
          <p:cNvPr id="5" name="页脚占位符 3"/>
          <p:cNvSpPr>
            <a:spLocks noGrp="1"/>
          </p:cNvSpPr>
          <p:nvPr>
            <p:ph type="ftr" sz="quarter" idx="11"/>
            <p:custDataLst>
              <p:tags r:id="rId4"/>
            </p:custDataLst>
          </p:nvPr>
        </p:nvSpPr>
        <p:spPr/>
        <p:txBody>
          <a:bodyPr/>
          <a:lstStyle/>
          <a:p>
            <a:endParaRPr lang="zh-CN" altLang="en-US"/>
          </a:p>
        </p:txBody>
      </p:sp>
      <p:sp>
        <p:nvSpPr>
          <p:cNvPr id="6" name="灯片编号占位符 4"/>
          <p:cNvSpPr>
            <a:spLocks noGrp="1"/>
          </p:cNvSpPr>
          <p:nvPr>
            <p:ph type="sldNum" sz="quarter" idx="12"/>
            <p:custDataLst>
              <p:tags r:id="rId5"/>
            </p:custDataLst>
          </p:nvPr>
        </p:nvSpPr>
        <p:spPr/>
        <p:txBody>
          <a:bodyPr wrap="square">
            <a:normAutofit/>
          </a:bodyPr>
          <a:lstStyle/>
          <a:p>
            <a:fld id="{BE5F26B5-172A-4DC2-B0B7-181CFC56B87C}" type="slidenum">
              <a:rPr lang="zh-CN" altLang="en-US" smtClean="0"/>
            </a:fld>
            <a:endParaRPr lang="zh-CN" altLang="en-US"/>
          </a:p>
        </p:txBody>
      </p:sp>
    </p:spTree>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标题和副标题">
    <p:spTree>
      <p:nvGrpSpPr>
        <p:cNvPr id="1" name=""/>
        <p:cNvGrpSpPr/>
        <p:nvPr/>
      </p:nvGrpSpPr>
      <p:grpSpPr>
        <a:xfrm>
          <a:off x="0" y="0"/>
          <a:ext cx="0" cy="0"/>
          <a:chOff x="0" y="0"/>
          <a:chExt cx="0" cy="0"/>
        </a:xfrm>
      </p:grpSpPr>
      <p:sp>
        <p:nvSpPr>
          <p:cNvPr id="2" name="标题 1"/>
          <p:cNvSpPr>
            <a:spLocks noGrp="1"/>
          </p:cNvSpPr>
          <p:nvPr>
            <p:ph type="title"/>
            <p:custDataLst>
              <p:tags r:id="rId2"/>
            </p:custDataLst>
          </p:nvPr>
        </p:nvSpPr>
        <p:spPr>
          <a:xfrm>
            <a:off x="839788" y="360000"/>
            <a:ext cx="10515600" cy="864000"/>
          </a:xfrm>
        </p:spPr>
        <p:txBody>
          <a:bodyPr wrap="square">
            <a:normAutofit/>
          </a:bodyPr>
          <a:lstStyle/>
          <a:p>
            <a:r>
              <a:rPr lang="zh-CN" altLang="en-US" dirty="0"/>
              <a:t>单击此处编辑母版标题样式</a:t>
            </a:r>
            <a:endParaRPr lang="zh-CN" altLang="en-US" dirty="0"/>
          </a:p>
        </p:txBody>
      </p:sp>
      <p:sp>
        <p:nvSpPr>
          <p:cNvPr id="3" name="文本占位符 2"/>
          <p:cNvSpPr>
            <a:spLocks noGrp="1"/>
          </p:cNvSpPr>
          <p:nvPr>
            <p:ph type="body" idx="1" hasCustomPrompt="1"/>
            <p:custDataLst>
              <p:tags r:id="rId3"/>
            </p:custDataLst>
          </p:nvPr>
        </p:nvSpPr>
        <p:spPr>
          <a:xfrm>
            <a:off x="695960" y="1301750"/>
            <a:ext cx="10798810" cy="641985"/>
          </a:xfrm>
        </p:spPr>
        <p:txBody>
          <a:bodyPr wrap="square" anchor="t">
            <a:normAutofit/>
          </a:bodyPr>
          <a:lstStyle>
            <a:lvl1pPr marL="0" indent="0">
              <a:buNone/>
              <a:defRPr sz="2800" b="0">
                <a:latin typeface="+mj-ea"/>
                <a:ea typeface="+mj-ea"/>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zh-CN" altLang="en-US" dirty="0"/>
              <a:t>单击此处编辑副标题</a:t>
            </a:r>
            <a:endParaRPr lang="zh-CN" altLang="en-US" dirty="0"/>
          </a:p>
        </p:txBody>
      </p:sp>
      <p:sp>
        <p:nvSpPr>
          <p:cNvPr id="7" name="日期占位符 3"/>
          <p:cNvSpPr>
            <a:spLocks noGrp="1"/>
          </p:cNvSpPr>
          <p:nvPr>
            <p:ph type="dt" sz="half" idx="10"/>
            <p:custDataLst>
              <p:tags r:id="rId4"/>
            </p:custDataLst>
          </p:nvPr>
        </p:nvSpPr>
        <p:spPr/>
        <p:txBody>
          <a:bodyPr wrap="square">
            <a:normAutofit/>
          </a:bodyPr>
          <a:lstStyle/>
          <a:p>
            <a:fld id="{5592522B-0F24-4480-B9DD-A9474A6880D6}" type="datetimeFigureOut">
              <a:rPr lang="zh-CN" altLang="en-US" smtClean="0"/>
            </a:fld>
            <a:endParaRPr lang="zh-CN" altLang="en-US"/>
          </a:p>
        </p:txBody>
      </p:sp>
      <p:sp>
        <p:nvSpPr>
          <p:cNvPr id="8" name="页脚占位符 4"/>
          <p:cNvSpPr>
            <a:spLocks noGrp="1"/>
          </p:cNvSpPr>
          <p:nvPr>
            <p:ph type="ftr" sz="quarter" idx="11"/>
            <p:custDataLst>
              <p:tags r:id="rId5"/>
            </p:custDataLst>
          </p:nvPr>
        </p:nvSpPr>
        <p:spPr/>
        <p:txBody>
          <a:bodyPr/>
          <a:lstStyle/>
          <a:p>
            <a:endParaRPr lang="zh-CN" altLang="en-US"/>
          </a:p>
        </p:txBody>
      </p:sp>
      <p:sp>
        <p:nvSpPr>
          <p:cNvPr id="9" name="灯片编号占位符 5"/>
          <p:cNvSpPr>
            <a:spLocks noGrp="1"/>
          </p:cNvSpPr>
          <p:nvPr>
            <p:ph type="sldNum" sz="quarter" idx="12"/>
            <p:custDataLst>
              <p:tags r:id="rId6"/>
            </p:custDataLst>
          </p:nvPr>
        </p:nvSpPr>
        <p:spPr/>
        <p:txBody>
          <a:bodyPr wrap="square">
            <a:normAutofit/>
          </a:bodyPr>
          <a:lstStyle/>
          <a:p>
            <a:fld id="{BE5F26B5-172A-4DC2-B0B7-181CFC56B87C}" type="slidenum">
              <a:rPr lang="zh-CN" altLang="en-US" smtClean="0"/>
            </a:fld>
            <a:endParaRPr lang="zh-CN" altLang="en-US"/>
          </a:p>
        </p:txBody>
      </p:sp>
    </p:spTree>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showMasterSp="0" userDrawn="1">
  <p:cSld name="末尾幻灯片">
    <p:spTree>
      <p:nvGrpSpPr>
        <p:cNvPr id="1" name=""/>
        <p:cNvGrpSpPr/>
        <p:nvPr/>
      </p:nvGrpSpPr>
      <p:grpSpPr>
        <a:xfrm>
          <a:off x="0" y="0"/>
          <a:ext cx="0" cy="0"/>
          <a:chOff x="0" y="0"/>
          <a:chExt cx="0" cy="0"/>
        </a:xfrm>
      </p:grpSpPr>
      <p:sp>
        <p:nvSpPr>
          <p:cNvPr id="7" name="Rectangle 41818_#color_$lt2_2_$lt2-2602&amp;1057"/>
          <p:cNvSpPr/>
          <p:nvPr userDrawn="1">
            <p:custDataLst>
              <p:tags r:id="rId2"/>
            </p:custDataLst>
          </p:nvPr>
        </p:nvSpPr>
        <p:spPr>
          <a:xfrm>
            <a:off x="9144000" y="3810000"/>
            <a:ext cx="3048000" cy="3048000"/>
          </a:xfrm>
          <a:custGeom>
            <a:avLst/>
            <a:gdLst/>
            <a:ahLst/>
            <a:cxnLst/>
            <a:rect l="l" t="t" r="r" b="b"/>
            <a:pathLst>
              <a:path w="3048000" h="3048000">
                <a:moveTo>
                  <a:pt x="0" y="381000"/>
                </a:moveTo>
                <a:cubicBezTo>
                  <a:pt x="0" y="170580"/>
                  <a:pt x="170580" y="0"/>
                  <a:pt x="381000" y="0"/>
                </a:cubicBezTo>
                <a:lnTo>
                  <a:pt x="3048000" y="0"/>
                </a:lnTo>
                <a:lnTo>
                  <a:pt x="3048000" y="3048000"/>
                </a:lnTo>
                <a:lnTo>
                  <a:pt x="0" y="3048000"/>
                </a:lnTo>
                <a:lnTo>
                  <a:pt x="0" y="381000"/>
                </a:lnTo>
              </a:path>
            </a:pathLst>
          </a:custGeom>
          <a:gradFill>
            <a:gsLst>
              <a:gs pos="0">
                <a:schemeClr val="tx2">
                  <a:lumMod val="90000"/>
                </a:schemeClr>
              </a:gs>
              <a:gs pos="100000">
                <a:schemeClr val="tx2"/>
              </a:gs>
            </a:gsLst>
            <a:lin ang="10800000" scaled="0"/>
          </a:gradFill>
          <a:ln w="25400">
            <a:noFill/>
          </a:ln>
          <a:effectLst>
            <a:outerShdw blurRad="254000" dist="50800" dir="5399997" algn="ctr" rotWithShape="0">
              <a:schemeClr val="bg1">
                <a:alpha val="40000"/>
              </a:schemeClr>
            </a:outerShdw>
          </a:effectLst>
        </p:spPr>
        <p:style>
          <a:lnRef idx="2">
            <a:schemeClr val="accent1">
              <a:lumMod val="75000"/>
            </a:schemeClr>
          </a:lnRef>
          <a:fillRef idx="1">
            <a:schemeClr val="accent1"/>
          </a:fillRef>
          <a:effectRef idx="0">
            <a:srgbClr val="FFFFFF"/>
          </a:effectRef>
          <a:fontRef idx="minor">
            <a:schemeClr val="lt1"/>
          </a:fontRef>
        </p:style>
      </p:sp>
      <p:sp>
        <p:nvSpPr>
          <p:cNvPr id="9" name="Union_#color-2610&amp;2178"/>
          <p:cNvSpPr/>
          <p:nvPr userDrawn="1">
            <p:custDataLst>
              <p:tags r:id="rId3"/>
            </p:custDataLst>
          </p:nvPr>
        </p:nvSpPr>
        <p:spPr>
          <a:xfrm>
            <a:off x="6331283" y="5662930"/>
            <a:ext cx="507182" cy="949025"/>
          </a:xfrm>
          <a:custGeom>
            <a:avLst/>
            <a:gdLst/>
            <a:ahLst/>
            <a:cxnLst/>
            <a:rect l="l" t="t" r="r" b="b"/>
            <a:pathLst>
              <a:path w="507182" h="949025">
                <a:moveTo>
                  <a:pt x="196220" y="827606"/>
                </a:moveTo>
                <a:lnTo>
                  <a:pt x="100228" y="728086"/>
                </a:lnTo>
                <a:cubicBezTo>
                  <a:pt x="126612" y="755635"/>
                  <a:pt x="125713" y="799409"/>
                  <a:pt x="98307" y="826032"/>
                </a:cubicBezTo>
                <a:cubicBezTo>
                  <a:pt x="70781" y="852771"/>
                  <a:pt x="26739" y="851987"/>
                  <a:pt x="0" y="824461"/>
                </a:cubicBezTo>
                <a:lnTo>
                  <a:pt x="96341" y="924339"/>
                </a:lnTo>
                <a:cubicBezTo>
                  <a:pt x="123081" y="951865"/>
                  <a:pt x="167122" y="952652"/>
                  <a:pt x="194648" y="925914"/>
                </a:cubicBezTo>
                <a:cubicBezTo>
                  <a:pt x="222174" y="899174"/>
                  <a:pt x="222960" y="855133"/>
                  <a:pt x="196220" y="827606"/>
                </a:cubicBezTo>
                <a:moveTo>
                  <a:pt x="196220" y="463563"/>
                </a:moveTo>
                <a:lnTo>
                  <a:pt x="100228" y="364043"/>
                </a:lnTo>
                <a:cubicBezTo>
                  <a:pt x="126612" y="391592"/>
                  <a:pt x="125713" y="435366"/>
                  <a:pt x="98307" y="461989"/>
                </a:cubicBezTo>
                <a:cubicBezTo>
                  <a:pt x="70781" y="488728"/>
                  <a:pt x="26739" y="487944"/>
                  <a:pt x="0" y="460418"/>
                </a:cubicBezTo>
                <a:lnTo>
                  <a:pt x="96341" y="560296"/>
                </a:lnTo>
                <a:cubicBezTo>
                  <a:pt x="123081" y="587822"/>
                  <a:pt x="167122" y="588609"/>
                  <a:pt x="194648" y="561870"/>
                </a:cubicBezTo>
                <a:cubicBezTo>
                  <a:pt x="222174" y="535131"/>
                  <a:pt x="222960" y="491089"/>
                  <a:pt x="196220" y="463563"/>
                </a:cubicBezTo>
                <a:moveTo>
                  <a:pt x="100228" y="0"/>
                </a:moveTo>
                <a:lnTo>
                  <a:pt x="196220" y="99520"/>
                </a:lnTo>
                <a:cubicBezTo>
                  <a:pt x="222960" y="127046"/>
                  <a:pt x="222174" y="171088"/>
                  <a:pt x="194648" y="197827"/>
                </a:cubicBezTo>
                <a:cubicBezTo>
                  <a:pt x="167122" y="224566"/>
                  <a:pt x="123080" y="223778"/>
                  <a:pt x="96341" y="196253"/>
                </a:cubicBezTo>
                <a:lnTo>
                  <a:pt x="0" y="96375"/>
                </a:lnTo>
                <a:cubicBezTo>
                  <a:pt x="26739" y="123901"/>
                  <a:pt x="70781" y="124685"/>
                  <a:pt x="98307" y="97946"/>
                </a:cubicBezTo>
                <a:cubicBezTo>
                  <a:pt x="125713" y="71323"/>
                  <a:pt x="126612" y="27548"/>
                  <a:pt x="100228" y="0"/>
                </a:cubicBezTo>
                <a:moveTo>
                  <a:pt x="487904" y="831146"/>
                </a:moveTo>
                <a:lnTo>
                  <a:pt x="391912" y="731625"/>
                </a:lnTo>
                <a:cubicBezTo>
                  <a:pt x="418295" y="759174"/>
                  <a:pt x="417397" y="802950"/>
                  <a:pt x="389990" y="829572"/>
                </a:cubicBezTo>
                <a:cubicBezTo>
                  <a:pt x="362466" y="856311"/>
                  <a:pt x="318423" y="855524"/>
                  <a:pt x="291685" y="827998"/>
                </a:cubicBezTo>
                <a:lnTo>
                  <a:pt x="388024" y="927879"/>
                </a:lnTo>
                <a:cubicBezTo>
                  <a:pt x="414764" y="955404"/>
                  <a:pt x="458805" y="956193"/>
                  <a:pt x="486331" y="929453"/>
                </a:cubicBezTo>
                <a:cubicBezTo>
                  <a:pt x="513465" y="902713"/>
                  <a:pt x="514251" y="858672"/>
                  <a:pt x="487904" y="831146"/>
                </a:cubicBezTo>
                <a:moveTo>
                  <a:pt x="391912" y="367582"/>
                </a:moveTo>
                <a:lnTo>
                  <a:pt x="487904" y="467103"/>
                </a:lnTo>
                <a:cubicBezTo>
                  <a:pt x="514251" y="494629"/>
                  <a:pt x="513464" y="538671"/>
                  <a:pt x="486331" y="565410"/>
                </a:cubicBezTo>
                <a:cubicBezTo>
                  <a:pt x="458805" y="592149"/>
                  <a:pt x="414764" y="591362"/>
                  <a:pt x="388024" y="563836"/>
                </a:cubicBezTo>
                <a:lnTo>
                  <a:pt x="291685" y="463954"/>
                </a:lnTo>
                <a:cubicBezTo>
                  <a:pt x="318423" y="491480"/>
                  <a:pt x="362466" y="492269"/>
                  <a:pt x="389990" y="465529"/>
                </a:cubicBezTo>
                <a:cubicBezTo>
                  <a:pt x="417397" y="438906"/>
                  <a:pt x="418295" y="395131"/>
                  <a:pt x="391912" y="367582"/>
                </a:cubicBezTo>
                <a:moveTo>
                  <a:pt x="487904" y="103060"/>
                </a:moveTo>
                <a:lnTo>
                  <a:pt x="391912" y="3540"/>
                </a:lnTo>
                <a:cubicBezTo>
                  <a:pt x="418295" y="31088"/>
                  <a:pt x="417397" y="74863"/>
                  <a:pt x="389990" y="101486"/>
                </a:cubicBezTo>
                <a:cubicBezTo>
                  <a:pt x="362466" y="128226"/>
                  <a:pt x="318423" y="127437"/>
                  <a:pt x="291685" y="99911"/>
                </a:cubicBezTo>
                <a:lnTo>
                  <a:pt x="388024" y="199793"/>
                </a:lnTo>
                <a:cubicBezTo>
                  <a:pt x="414764" y="227319"/>
                  <a:pt x="458805" y="228106"/>
                  <a:pt x="486331" y="201367"/>
                </a:cubicBezTo>
                <a:cubicBezTo>
                  <a:pt x="513465" y="174628"/>
                  <a:pt x="514251" y="130585"/>
                  <a:pt x="487904" y="103060"/>
                </a:cubicBezTo>
              </a:path>
            </a:pathLst>
          </a:custGeom>
          <a:solidFill>
            <a:schemeClr val="tx2">
              <a:alpha val="10000"/>
            </a:schemeClr>
          </a:solidFill>
        </p:spPr>
      </p:sp>
      <p:sp>
        <p:nvSpPr>
          <p:cNvPr id="11" name="Union_#color-2610&amp;2179"/>
          <p:cNvSpPr/>
          <p:nvPr userDrawn="1">
            <p:custDataLst>
              <p:tags r:id="rId4"/>
            </p:custDataLst>
          </p:nvPr>
        </p:nvSpPr>
        <p:spPr>
          <a:xfrm rot="10800000">
            <a:off x="9704566" y="470020"/>
            <a:ext cx="1896884" cy="482480"/>
          </a:xfrm>
          <a:custGeom>
            <a:avLst/>
            <a:gdLst/>
            <a:ahLst/>
            <a:cxnLst/>
            <a:rect l="l" t="t" r="r" b="b"/>
            <a:pathLst>
              <a:path w="1896884" h="482480">
                <a:moveTo>
                  <a:pt x="207443" y="94106"/>
                </a:moveTo>
                <a:lnTo>
                  <a:pt x="114001" y="184235"/>
                </a:lnTo>
                <a:cubicBezTo>
                  <a:pt x="88156" y="209342"/>
                  <a:pt x="46805" y="208604"/>
                  <a:pt x="21698" y="182759"/>
                </a:cubicBezTo>
                <a:cubicBezTo>
                  <a:pt x="-3408" y="156915"/>
                  <a:pt x="-2668" y="115563"/>
                  <a:pt x="23177" y="90457"/>
                </a:cubicBezTo>
                <a:lnTo>
                  <a:pt x="116958" y="0"/>
                </a:lnTo>
                <a:cubicBezTo>
                  <a:pt x="91113" y="25106"/>
                  <a:pt x="90373" y="66458"/>
                  <a:pt x="115479" y="92303"/>
                </a:cubicBezTo>
                <a:cubicBezTo>
                  <a:pt x="140476" y="118035"/>
                  <a:pt x="181577" y="118878"/>
                  <a:pt x="207443" y="94106"/>
                </a:cubicBezTo>
                <a:moveTo>
                  <a:pt x="449125" y="184235"/>
                </a:moveTo>
                <a:lnTo>
                  <a:pt x="542567" y="94106"/>
                </a:lnTo>
                <a:cubicBezTo>
                  <a:pt x="516701" y="118878"/>
                  <a:pt x="475600" y="118035"/>
                  <a:pt x="450604" y="92303"/>
                </a:cubicBezTo>
                <a:cubicBezTo>
                  <a:pt x="425497" y="66458"/>
                  <a:pt x="426236" y="25106"/>
                  <a:pt x="452082" y="0"/>
                </a:cubicBezTo>
                <a:lnTo>
                  <a:pt x="358300" y="90457"/>
                </a:lnTo>
                <a:cubicBezTo>
                  <a:pt x="332456" y="115563"/>
                  <a:pt x="331716" y="156915"/>
                  <a:pt x="356822" y="182759"/>
                </a:cubicBezTo>
                <a:cubicBezTo>
                  <a:pt x="381928" y="208604"/>
                  <a:pt x="423280" y="209342"/>
                  <a:pt x="449125" y="184235"/>
                </a:cubicBezTo>
                <a:moveTo>
                  <a:pt x="785396" y="187188"/>
                </a:moveTo>
                <a:lnTo>
                  <a:pt x="878837" y="97058"/>
                </a:lnTo>
                <a:cubicBezTo>
                  <a:pt x="852971" y="121830"/>
                  <a:pt x="811870" y="120986"/>
                  <a:pt x="786874" y="95254"/>
                </a:cubicBezTo>
                <a:cubicBezTo>
                  <a:pt x="761768" y="69410"/>
                  <a:pt x="762508" y="28058"/>
                  <a:pt x="788353" y="2952"/>
                </a:cubicBezTo>
                <a:lnTo>
                  <a:pt x="694572" y="93408"/>
                </a:lnTo>
                <a:cubicBezTo>
                  <a:pt x="668727" y="118515"/>
                  <a:pt x="667987" y="159866"/>
                  <a:pt x="693094" y="185711"/>
                </a:cubicBezTo>
                <a:cubicBezTo>
                  <a:pt x="718200" y="211555"/>
                  <a:pt x="759182" y="212293"/>
                  <a:pt x="785396" y="187188"/>
                </a:cubicBezTo>
                <a:moveTo>
                  <a:pt x="1213260" y="100382"/>
                </a:moveTo>
                <a:lnTo>
                  <a:pt x="1119819" y="190511"/>
                </a:lnTo>
                <a:cubicBezTo>
                  <a:pt x="1093974" y="215618"/>
                  <a:pt x="1052623" y="214879"/>
                  <a:pt x="1027516" y="189034"/>
                </a:cubicBezTo>
                <a:cubicBezTo>
                  <a:pt x="1002410" y="163190"/>
                  <a:pt x="1003150" y="121838"/>
                  <a:pt x="1028995" y="96732"/>
                </a:cubicBezTo>
                <a:lnTo>
                  <a:pt x="1122771" y="6276"/>
                </a:lnTo>
                <a:cubicBezTo>
                  <a:pt x="1096927" y="31382"/>
                  <a:pt x="1096190" y="72733"/>
                  <a:pt x="1121297" y="98578"/>
                </a:cubicBezTo>
                <a:cubicBezTo>
                  <a:pt x="1146294" y="124310"/>
                  <a:pt x="1187395" y="125154"/>
                  <a:pt x="1213260" y="100382"/>
                </a:cubicBezTo>
                <a:moveTo>
                  <a:pt x="1555077" y="100382"/>
                </a:moveTo>
                <a:lnTo>
                  <a:pt x="1461630" y="190511"/>
                </a:lnTo>
                <a:cubicBezTo>
                  <a:pt x="1435786" y="215618"/>
                  <a:pt x="1394435" y="214879"/>
                  <a:pt x="1369327" y="189034"/>
                </a:cubicBezTo>
                <a:cubicBezTo>
                  <a:pt x="1344219" y="163190"/>
                  <a:pt x="1344968" y="121838"/>
                  <a:pt x="1370813" y="96732"/>
                </a:cubicBezTo>
                <a:lnTo>
                  <a:pt x="1464589" y="6276"/>
                </a:lnTo>
                <a:cubicBezTo>
                  <a:pt x="1438745" y="31382"/>
                  <a:pt x="1438008" y="72733"/>
                  <a:pt x="1463116" y="98578"/>
                </a:cubicBezTo>
                <a:cubicBezTo>
                  <a:pt x="1488110" y="124310"/>
                  <a:pt x="1529207" y="125154"/>
                  <a:pt x="1555077" y="100382"/>
                </a:cubicBezTo>
                <a:moveTo>
                  <a:pt x="1803438" y="190511"/>
                </a:moveTo>
                <a:lnTo>
                  <a:pt x="1896885" y="100382"/>
                </a:lnTo>
                <a:cubicBezTo>
                  <a:pt x="1871015" y="125154"/>
                  <a:pt x="1829918" y="124310"/>
                  <a:pt x="1804924" y="98578"/>
                </a:cubicBezTo>
                <a:cubicBezTo>
                  <a:pt x="1779816" y="72733"/>
                  <a:pt x="1780553" y="31382"/>
                  <a:pt x="1806397" y="6276"/>
                </a:cubicBezTo>
                <a:lnTo>
                  <a:pt x="1712620" y="96732"/>
                </a:lnTo>
                <a:cubicBezTo>
                  <a:pt x="1686776" y="121838"/>
                  <a:pt x="1686027" y="163190"/>
                  <a:pt x="1711135" y="189034"/>
                </a:cubicBezTo>
                <a:cubicBezTo>
                  <a:pt x="1736242" y="214879"/>
                  <a:pt x="1777594" y="215618"/>
                  <a:pt x="1803438" y="190511"/>
                </a:cubicBezTo>
                <a:moveTo>
                  <a:pt x="1209937" y="374250"/>
                </a:moveTo>
                <a:lnTo>
                  <a:pt x="1116495" y="464379"/>
                </a:lnTo>
                <a:cubicBezTo>
                  <a:pt x="1090651" y="489116"/>
                  <a:pt x="1049298" y="488379"/>
                  <a:pt x="1024193" y="462904"/>
                </a:cubicBezTo>
                <a:cubicBezTo>
                  <a:pt x="999086" y="437059"/>
                  <a:pt x="999827" y="395707"/>
                  <a:pt x="1025671" y="370601"/>
                </a:cubicBezTo>
                <a:lnTo>
                  <a:pt x="1119452" y="280144"/>
                </a:lnTo>
                <a:cubicBezTo>
                  <a:pt x="1093607" y="305251"/>
                  <a:pt x="1092867" y="346602"/>
                  <a:pt x="1117973" y="372447"/>
                </a:cubicBezTo>
                <a:cubicBezTo>
                  <a:pt x="1142971" y="398179"/>
                  <a:pt x="1184071" y="399023"/>
                  <a:pt x="1209937" y="374250"/>
                </a:cubicBezTo>
                <a:moveTo>
                  <a:pt x="1458303" y="464379"/>
                </a:moveTo>
                <a:lnTo>
                  <a:pt x="1551750" y="374250"/>
                </a:lnTo>
                <a:cubicBezTo>
                  <a:pt x="1525880" y="399023"/>
                  <a:pt x="1484782" y="398179"/>
                  <a:pt x="1459776" y="372447"/>
                </a:cubicBezTo>
                <a:cubicBezTo>
                  <a:pt x="1434681" y="346602"/>
                  <a:pt x="1435418" y="305251"/>
                  <a:pt x="1461262" y="280144"/>
                </a:cubicBezTo>
                <a:lnTo>
                  <a:pt x="1367485" y="370601"/>
                </a:lnTo>
                <a:cubicBezTo>
                  <a:pt x="1341641" y="395707"/>
                  <a:pt x="1340891" y="437059"/>
                  <a:pt x="1365999" y="462904"/>
                </a:cubicBezTo>
                <a:cubicBezTo>
                  <a:pt x="1391107" y="488379"/>
                  <a:pt x="1432458" y="489116"/>
                  <a:pt x="1458303" y="464379"/>
                </a:cubicBezTo>
                <a:moveTo>
                  <a:pt x="1893557" y="374250"/>
                </a:moveTo>
                <a:lnTo>
                  <a:pt x="1800123" y="464379"/>
                </a:lnTo>
                <a:cubicBezTo>
                  <a:pt x="1774279" y="489116"/>
                  <a:pt x="1732928" y="488379"/>
                  <a:pt x="1707820" y="462904"/>
                </a:cubicBezTo>
                <a:cubicBezTo>
                  <a:pt x="1682712" y="437059"/>
                  <a:pt x="1683449" y="395707"/>
                  <a:pt x="1709293" y="370601"/>
                </a:cubicBezTo>
                <a:lnTo>
                  <a:pt x="1803070" y="280144"/>
                </a:lnTo>
                <a:cubicBezTo>
                  <a:pt x="1777225" y="305251"/>
                  <a:pt x="1776489" y="346602"/>
                  <a:pt x="1801597" y="372447"/>
                </a:cubicBezTo>
                <a:cubicBezTo>
                  <a:pt x="1826590" y="398179"/>
                  <a:pt x="1867687" y="399023"/>
                  <a:pt x="1893557" y="374250"/>
                </a:cubicBezTo>
                <a:moveTo>
                  <a:pt x="875516" y="370925"/>
                </a:moveTo>
                <a:lnTo>
                  <a:pt x="782076" y="461056"/>
                </a:lnTo>
                <a:cubicBezTo>
                  <a:pt x="756230" y="486162"/>
                  <a:pt x="714879" y="485424"/>
                  <a:pt x="689773" y="459580"/>
                </a:cubicBezTo>
                <a:cubicBezTo>
                  <a:pt x="664667" y="433734"/>
                  <a:pt x="665403" y="392383"/>
                  <a:pt x="691248" y="367276"/>
                </a:cubicBezTo>
                <a:lnTo>
                  <a:pt x="785029" y="276821"/>
                </a:lnTo>
                <a:cubicBezTo>
                  <a:pt x="759184" y="301926"/>
                  <a:pt x="758444" y="343278"/>
                  <a:pt x="783551" y="369123"/>
                </a:cubicBezTo>
                <a:cubicBezTo>
                  <a:pt x="808548" y="394856"/>
                  <a:pt x="849650" y="395699"/>
                  <a:pt x="875516" y="370925"/>
                </a:cubicBezTo>
                <a:moveTo>
                  <a:pt x="445804" y="457733"/>
                </a:moveTo>
                <a:lnTo>
                  <a:pt x="539245" y="367602"/>
                </a:lnTo>
                <a:cubicBezTo>
                  <a:pt x="513378" y="392375"/>
                  <a:pt x="472276" y="391532"/>
                  <a:pt x="447279" y="365799"/>
                </a:cubicBezTo>
                <a:cubicBezTo>
                  <a:pt x="422173" y="339955"/>
                  <a:pt x="422913" y="298602"/>
                  <a:pt x="448757" y="273497"/>
                </a:cubicBezTo>
                <a:lnTo>
                  <a:pt x="354976" y="363953"/>
                </a:lnTo>
                <a:cubicBezTo>
                  <a:pt x="329132" y="389059"/>
                  <a:pt x="328395" y="430411"/>
                  <a:pt x="353502" y="456255"/>
                </a:cubicBezTo>
                <a:cubicBezTo>
                  <a:pt x="378609" y="482101"/>
                  <a:pt x="419960" y="482839"/>
                  <a:pt x="445804" y="457733"/>
                </a:cubicBezTo>
                <a:moveTo>
                  <a:pt x="204121" y="367602"/>
                </a:moveTo>
                <a:lnTo>
                  <a:pt x="110681" y="457733"/>
                </a:lnTo>
                <a:cubicBezTo>
                  <a:pt x="84836" y="482839"/>
                  <a:pt x="43485" y="482101"/>
                  <a:pt x="18378" y="456255"/>
                </a:cubicBezTo>
                <a:cubicBezTo>
                  <a:pt x="-6728" y="430411"/>
                  <a:pt x="-5992" y="389059"/>
                  <a:pt x="19853" y="363953"/>
                </a:cubicBezTo>
                <a:lnTo>
                  <a:pt x="113634" y="273497"/>
                </a:lnTo>
                <a:cubicBezTo>
                  <a:pt x="87789" y="298602"/>
                  <a:pt x="87049" y="339955"/>
                  <a:pt x="112156" y="365799"/>
                </a:cubicBezTo>
                <a:cubicBezTo>
                  <a:pt x="137152" y="391532"/>
                  <a:pt x="178255" y="392375"/>
                  <a:pt x="204121" y="367602"/>
                </a:cubicBezTo>
              </a:path>
            </a:pathLst>
          </a:custGeom>
          <a:solidFill>
            <a:schemeClr val="tx2">
              <a:alpha val="10000"/>
            </a:schemeClr>
          </a:solidFill>
        </p:spPr>
      </p:sp>
      <p:sp>
        <p:nvSpPr>
          <p:cNvPr id="12" name="Rectangle 41817_#color_$lt2_2_$lt2-2610&amp;2194"/>
          <p:cNvSpPr/>
          <p:nvPr userDrawn="1">
            <p:custDataLst>
              <p:tags r:id="rId5"/>
            </p:custDataLst>
          </p:nvPr>
        </p:nvSpPr>
        <p:spPr>
          <a:xfrm>
            <a:off x="0" y="0"/>
            <a:ext cx="2895600" cy="952500"/>
          </a:xfrm>
          <a:custGeom>
            <a:avLst/>
            <a:gdLst/>
            <a:ahLst/>
            <a:cxnLst/>
            <a:rect l="l" t="t" r="r" b="b"/>
            <a:pathLst>
              <a:path w="2895600" h="952500">
                <a:moveTo>
                  <a:pt x="0" y="0"/>
                </a:moveTo>
                <a:lnTo>
                  <a:pt x="0" y="952500"/>
                </a:lnTo>
                <a:lnTo>
                  <a:pt x="2514600" y="952500"/>
                </a:lnTo>
                <a:cubicBezTo>
                  <a:pt x="2725026" y="952500"/>
                  <a:pt x="2895600" y="781920"/>
                  <a:pt x="2895600" y="571500"/>
                </a:cubicBezTo>
                <a:lnTo>
                  <a:pt x="2895600" y="0"/>
                </a:lnTo>
                <a:lnTo>
                  <a:pt x="0" y="0"/>
                </a:lnTo>
              </a:path>
            </a:pathLst>
          </a:custGeom>
          <a:gradFill>
            <a:gsLst>
              <a:gs pos="0">
                <a:schemeClr val="tx2">
                  <a:lumMod val="90000"/>
                </a:schemeClr>
              </a:gs>
              <a:gs pos="100000">
                <a:schemeClr val="tx2"/>
              </a:gs>
            </a:gsLst>
            <a:lin ang="10800000" scaled="0"/>
          </a:gradFill>
          <a:ln w="25400">
            <a:noFill/>
          </a:ln>
          <a:effectLst>
            <a:outerShdw blurRad="254000" dist="50800" dir="5399997" algn="ctr" rotWithShape="0">
              <a:schemeClr val="bg1">
                <a:alpha val="40000"/>
              </a:schemeClr>
            </a:outerShdw>
          </a:effectLst>
        </p:spPr>
        <p:style>
          <a:lnRef idx="2">
            <a:schemeClr val="accent1">
              <a:lumMod val="75000"/>
            </a:schemeClr>
          </a:lnRef>
          <a:fillRef idx="1">
            <a:schemeClr val="accent1"/>
          </a:fillRef>
          <a:effectRef idx="0">
            <a:srgbClr val="FFFFFF"/>
          </a:effectRef>
          <a:fontRef idx="minor">
            <a:schemeClr val="lt1"/>
          </a:fontRef>
        </p:style>
      </p:sp>
      <p:sp>
        <p:nvSpPr>
          <p:cNvPr id="2" name="标题 1"/>
          <p:cNvSpPr>
            <a:spLocks noGrp="1"/>
          </p:cNvSpPr>
          <p:nvPr>
            <p:ph type="ctrTitle"/>
            <p:custDataLst>
              <p:tags r:id="rId6"/>
            </p:custDataLst>
          </p:nvPr>
        </p:nvSpPr>
        <p:spPr>
          <a:xfrm>
            <a:off x="1103630" y="1147314"/>
            <a:ext cx="4955540" cy="2818322"/>
          </a:xfrm>
        </p:spPr>
        <p:txBody>
          <a:bodyPr wrap="square" anchor="b">
            <a:normAutofit/>
          </a:bodyPr>
          <a:lstStyle>
            <a:lvl1pPr algn="l">
              <a:lnSpc>
                <a:spcPct val="100000"/>
              </a:lnSpc>
              <a:defRPr sz="6000">
                <a:solidFill>
                  <a:schemeClr val="tx2"/>
                </a:solidFill>
                <a:latin typeface="+mj-ea"/>
                <a:ea typeface="+mj-ea"/>
              </a:defRPr>
            </a:lvl1pPr>
          </a:lstStyle>
          <a:p>
            <a:r>
              <a:rPr lang="zh-CN" altLang="en-US" dirty="0"/>
              <a:t>单击此处编辑母版标题样式</a:t>
            </a:r>
            <a:endParaRPr lang="zh-CN" altLang="en-US" dirty="0"/>
          </a:p>
        </p:txBody>
      </p:sp>
      <p:sp>
        <p:nvSpPr>
          <p:cNvPr id="4" name="日期占位符 3"/>
          <p:cNvSpPr>
            <a:spLocks noGrp="1"/>
          </p:cNvSpPr>
          <p:nvPr>
            <p:ph type="dt" sz="half" idx="10"/>
            <p:custDataLst>
              <p:tags r:id="rId7"/>
            </p:custDataLst>
          </p:nvPr>
        </p:nvSpPr>
        <p:spPr/>
        <p:txBody>
          <a:bodyPr wrap="square">
            <a:normAutofit/>
          </a:bodyPr>
          <a:lstStyle/>
          <a:p>
            <a:fld id="{5592522B-0F24-4480-B9DD-A9474A6880D6}" type="datetimeFigureOut">
              <a:rPr lang="zh-CN" altLang="en-US" smtClean="0"/>
            </a:fld>
            <a:endParaRPr lang="zh-CN" altLang="en-US"/>
          </a:p>
        </p:txBody>
      </p:sp>
      <p:sp>
        <p:nvSpPr>
          <p:cNvPr id="5" name="页脚占位符 4"/>
          <p:cNvSpPr>
            <a:spLocks noGrp="1"/>
          </p:cNvSpPr>
          <p:nvPr>
            <p:ph type="ftr" sz="quarter" idx="11"/>
            <p:custDataLst>
              <p:tags r:id="rId8"/>
            </p:custDataLst>
          </p:nvPr>
        </p:nvSpPr>
        <p:spPr/>
        <p:txBody>
          <a:bodyPr/>
          <a:lstStyle/>
          <a:p>
            <a:endParaRPr lang="zh-CN" altLang="en-US"/>
          </a:p>
        </p:txBody>
      </p:sp>
      <p:sp>
        <p:nvSpPr>
          <p:cNvPr id="6" name="灯片编号占位符 5"/>
          <p:cNvSpPr>
            <a:spLocks noGrp="1"/>
          </p:cNvSpPr>
          <p:nvPr>
            <p:ph type="sldNum" sz="quarter" idx="12"/>
            <p:custDataLst>
              <p:tags r:id="rId9"/>
            </p:custDataLst>
          </p:nvPr>
        </p:nvSpPr>
        <p:spPr>
          <a:xfrm>
            <a:off x="8610600" y="6356350"/>
            <a:ext cx="2743200" cy="365125"/>
          </a:xfrm>
        </p:spPr>
        <p:txBody>
          <a:bodyPr wrap="square">
            <a:normAutofit/>
          </a:bodyPr>
          <a:lstStyle/>
          <a:p>
            <a:fld id="{BE5F26B5-172A-4DC2-B0B7-181CFC56B87C}" type="slidenum">
              <a:rPr lang="zh-CN" altLang="en-US" smtClean="0"/>
            </a:fld>
            <a:endParaRPr lang="zh-CN" altLang="en-US"/>
          </a:p>
        </p:txBody>
      </p:sp>
      <p:sp>
        <p:nvSpPr>
          <p:cNvPr id="24" name="署名占位符 10"/>
          <p:cNvSpPr>
            <a:spLocks noGrp="1"/>
          </p:cNvSpPr>
          <p:nvPr>
            <p:ph type="body" sz="quarter" idx="17" hasCustomPrompt="1"/>
            <p:custDataLst>
              <p:tags r:id="rId10"/>
            </p:custDataLst>
          </p:nvPr>
        </p:nvSpPr>
        <p:spPr>
          <a:xfrm>
            <a:off x="1103630" y="4448447"/>
            <a:ext cx="4936849" cy="1400264"/>
          </a:xfrm>
        </p:spPr>
        <p:txBody>
          <a:bodyPr wrap="square" anchor="t">
            <a:normAutofit/>
          </a:bodyPr>
          <a:lstStyle>
            <a:lvl1pPr marL="0" indent="0" algn="l">
              <a:lnSpc>
                <a:spcPct val="100000"/>
              </a:lnSpc>
              <a:buNone/>
              <a:defRPr sz="2800">
                <a:solidFill>
                  <a:schemeClr val="accent1"/>
                </a:solidFill>
              </a:defRPr>
            </a:lvl1pPr>
          </a:lstStyle>
          <a:p>
            <a:pPr lvl="0"/>
            <a:r>
              <a:rPr lang="zh-CN" altLang="en-US" dirty="0"/>
              <a:t>署名</a:t>
            </a:r>
            <a:endParaRPr lang="zh-CN" altLang="en-US" dirty="0"/>
          </a:p>
        </p:txBody>
      </p:sp>
    </p:spTree>
  </p:cSld>
  <p:clrMapOvr>
    <a:masterClrMapping/>
  </p:clrMapOvr>
</p:sldLayout>
</file>

<file path=ppt/slideMasters/_rels/slideMaster1.xml.rels><?xml version="1.0" encoding="UTF-8" standalone="yes"?>
<Relationships xmlns="http://schemas.openxmlformats.org/package/2006/relationships"><Relationship Id="rId9" Type="http://schemas.openxmlformats.org/officeDocument/2006/relationships/slideLayout" Target="../slideLayouts/slideLayout9.xml"/><Relationship Id="rId8" Type="http://schemas.openxmlformats.org/officeDocument/2006/relationships/slideLayout" Target="../slideLayouts/slideLayout8.xml"/><Relationship Id="rId7" Type="http://schemas.openxmlformats.org/officeDocument/2006/relationships/slideLayout" Target="../slideLayouts/slideLayout7.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 Id="rId3" Type="http://schemas.openxmlformats.org/officeDocument/2006/relationships/slideLayout" Target="../slideLayouts/slideLayout3.xml"/><Relationship Id="rId2" Type="http://schemas.openxmlformats.org/officeDocument/2006/relationships/slideLayout" Target="../slideLayouts/slideLayout2.xml"/><Relationship Id="rId18" Type="http://schemas.openxmlformats.org/officeDocument/2006/relationships/theme" Target="../theme/theme1.xml"/><Relationship Id="rId17" Type="http://schemas.openxmlformats.org/officeDocument/2006/relationships/tags" Target="../tags/tag62.xml"/><Relationship Id="rId16" Type="http://schemas.openxmlformats.org/officeDocument/2006/relationships/tags" Target="../tags/tag61.xml"/><Relationship Id="rId15" Type="http://schemas.openxmlformats.org/officeDocument/2006/relationships/tags" Target="../tags/tag60.xml"/><Relationship Id="rId14" Type="http://schemas.openxmlformats.org/officeDocument/2006/relationships/tags" Target="../tags/tag59.xml"/><Relationship Id="rId13" Type="http://schemas.openxmlformats.org/officeDocument/2006/relationships/tags" Target="../tags/tag58.xml"/><Relationship Id="rId12" Type="http://schemas.openxmlformats.org/officeDocument/2006/relationships/tags" Target="../tags/tag57.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9" Type="http://schemas.openxmlformats.org/officeDocument/2006/relationships/slideLayout" Target="../slideLayouts/slideLayout20.xml"/><Relationship Id="rId8" Type="http://schemas.openxmlformats.org/officeDocument/2006/relationships/slideLayout" Target="../slideLayouts/slideLayout19.xml"/><Relationship Id="rId7" Type="http://schemas.openxmlformats.org/officeDocument/2006/relationships/slideLayout" Target="../slideLayouts/slideLayout18.xml"/><Relationship Id="rId6" Type="http://schemas.openxmlformats.org/officeDocument/2006/relationships/slideLayout" Target="../slideLayouts/slideLayout17.xml"/><Relationship Id="rId5" Type="http://schemas.openxmlformats.org/officeDocument/2006/relationships/slideLayout" Target="../slideLayouts/slideLayout16.xml"/><Relationship Id="rId4" Type="http://schemas.openxmlformats.org/officeDocument/2006/relationships/slideLayout" Target="../slideLayouts/slideLayout15.xml"/><Relationship Id="rId3" Type="http://schemas.openxmlformats.org/officeDocument/2006/relationships/slideLayout" Target="../slideLayouts/slideLayout14.xml"/><Relationship Id="rId2" Type="http://schemas.openxmlformats.org/officeDocument/2006/relationships/slideLayout" Target="../slideLayouts/slideLayout13.xml"/><Relationship Id="rId18" Type="http://schemas.openxmlformats.org/officeDocument/2006/relationships/theme" Target="../theme/theme2.xml"/><Relationship Id="rId17" Type="http://schemas.openxmlformats.org/officeDocument/2006/relationships/tags" Target="../tags/tag137.xml"/><Relationship Id="rId16" Type="http://schemas.openxmlformats.org/officeDocument/2006/relationships/tags" Target="../tags/tag136.xml"/><Relationship Id="rId15" Type="http://schemas.openxmlformats.org/officeDocument/2006/relationships/tags" Target="../tags/tag135.xml"/><Relationship Id="rId14" Type="http://schemas.openxmlformats.org/officeDocument/2006/relationships/tags" Target="../tags/tag134.xml"/><Relationship Id="rId13" Type="http://schemas.openxmlformats.org/officeDocument/2006/relationships/tags" Target="../tags/tag133.xml"/><Relationship Id="rId12" Type="http://schemas.openxmlformats.org/officeDocument/2006/relationships/tags" Target="../tags/tag132.xml"/><Relationship Id="rId11" Type="http://schemas.openxmlformats.org/officeDocument/2006/relationships/slideLayout" Target="../slideLayouts/slideLayout22.xml"/><Relationship Id="rId10" Type="http://schemas.openxmlformats.org/officeDocument/2006/relationships/slideLayout" Target="../slideLayouts/slideLayout21.xml"/><Relationship Id="rId1" Type="http://schemas.openxmlformats.org/officeDocument/2006/relationships/slideLayout" Target="../slideLayouts/slideLayout1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标题占位符 1"/>
          <p:cNvSpPr>
            <a:spLocks noGrp="1"/>
          </p:cNvSpPr>
          <p:nvPr>
            <p:ph type="title"/>
            <p:custDataLst>
              <p:tags r:id="rId12"/>
            </p:custDataLst>
          </p:nvPr>
        </p:nvSpPr>
        <p:spPr>
          <a:xfrm>
            <a:off x="608400" y="608400"/>
            <a:ext cx="10969200" cy="705600"/>
          </a:xfrm>
          <a:prstGeom prst="rect">
            <a:avLst/>
          </a:prstGeom>
        </p:spPr>
        <p:txBody>
          <a:bodyPr vert="horz" lIns="90170" tIns="46990" rIns="90170" bIns="46990" rtlCol="0" anchor="ctr" anchorCtr="0">
            <a:normAutofit/>
          </a:bodyPr>
          <a:lstStyle/>
          <a:p>
            <a:r>
              <a:rPr lang="zh-CN" altLang="en-US" dirty="0"/>
              <a:t>单击此处编辑母版标题样式</a:t>
            </a:r>
            <a:endParaRPr lang="zh-CN" altLang="en-US" dirty="0"/>
          </a:p>
        </p:txBody>
      </p:sp>
      <p:sp>
        <p:nvSpPr>
          <p:cNvPr id="3" name="文本占位符 2"/>
          <p:cNvSpPr>
            <a:spLocks noGrp="1"/>
          </p:cNvSpPr>
          <p:nvPr>
            <p:ph type="body" idx="1"/>
            <p:custDataLst>
              <p:tags r:id="rId13"/>
            </p:custDataLst>
          </p:nvPr>
        </p:nvSpPr>
        <p:spPr>
          <a:xfrm>
            <a:off x="608400" y="1490400"/>
            <a:ext cx="10969200" cy="4759200"/>
          </a:xfrm>
          <a:prstGeom prst="rect">
            <a:avLst/>
          </a:prstGeom>
        </p:spPr>
        <p:txBody>
          <a:bodyPr vert="horz" lIns="90000" tIns="46800" rIns="90000" bIns="46800" rtlCol="0">
            <a:normAutofit/>
          </a:bodyPr>
          <a:lstStyle/>
          <a:p>
            <a:pPr lvl="0"/>
            <a:r>
              <a:rPr lang="zh-CN" altLang="en-US" dirty="0"/>
              <a:t>单击此处编辑母版文本样式</a:t>
            </a:r>
            <a:endParaRPr lang="zh-CN" altLang="en-US" dirty="0"/>
          </a:p>
          <a:p>
            <a:pPr lvl="1"/>
            <a:r>
              <a:rPr lang="zh-CN" altLang="en-US" dirty="0"/>
              <a:t>第二级</a:t>
            </a:r>
            <a:endParaRPr lang="zh-CN" altLang="en-US" dirty="0"/>
          </a:p>
          <a:p>
            <a:pPr lvl="2"/>
            <a:r>
              <a:rPr lang="zh-CN" altLang="en-US" dirty="0"/>
              <a:t>第三级</a:t>
            </a:r>
            <a:endParaRPr lang="zh-CN" altLang="en-US" dirty="0"/>
          </a:p>
          <a:p>
            <a:pPr lvl="3"/>
            <a:r>
              <a:rPr lang="zh-CN" altLang="en-US" dirty="0"/>
              <a:t>第四级</a:t>
            </a:r>
            <a:endParaRPr lang="zh-CN" altLang="en-US" dirty="0"/>
          </a:p>
          <a:p>
            <a:pPr lvl="4"/>
            <a:r>
              <a:rPr lang="zh-CN" altLang="en-US" dirty="0"/>
              <a:t>第五级</a:t>
            </a:r>
            <a:endParaRPr lang="zh-CN" altLang="en-US" dirty="0"/>
          </a:p>
        </p:txBody>
      </p:sp>
      <p:sp>
        <p:nvSpPr>
          <p:cNvPr id="4" name="日期占位符 3"/>
          <p:cNvSpPr>
            <a:spLocks noGrp="1"/>
          </p:cNvSpPr>
          <p:nvPr>
            <p:ph type="dt" sz="half" idx="2"/>
            <p:custDataLst>
              <p:tags r:id="rId14"/>
            </p:custDataLst>
          </p:nvPr>
        </p:nvSpPr>
        <p:spPr>
          <a:xfrm>
            <a:off x="612000" y="6314400"/>
            <a:ext cx="2700000" cy="316800"/>
          </a:xfrm>
          <a:prstGeom prst="rect">
            <a:avLst/>
          </a:prstGeom>
        </p:spPr>
        <p:txBody>
          <a:bodyPr vert="horz" lIns="91440" tIns="45720" rIns="91440" bIns="45720" rtlCol="0" anchor="ctr">
            <a:normAutofit/>
          </a:bodyPr>
          <a:lstStyle>
            <a:lvl1pPr algn="l">
              <a:defRPr sz="1000" baseline="0">
                <a:solidFill>
                  <a:schemeClr val="tx1">
                    <a:tint val="75000"/>
                  </a:schemeClr>
                </a:solidFill>
              </a:defRPr>
            </a:lvl1pPr>
          </a:lstStyle>
          <a:p>
            <a:fld id="{760FBDFE-C587-4B4C-A407-44438C67B59E}" type="datetimeFigureOut">
              <a:rPr lang="zh-CN" altLang="en-US" smtClean="0"/>
            </a:fld>
            <a:endParaRPr lang="zh-CN" altLang="en-US"/>
          </a:p>
        </p:txBody>
      </p:sp>
      <p:sp>
        <p:nvSpPr>
          <p:cNvPr id="5" name="页脚占位符 4"/>
          <p:cNvSpPr>
            <a:spLocks noGrp="1"/>
          </p:cNvSpPr>
          <p:nvPr>
            <p:ph type="ftr" sz="quarter" idx="3"/>
            <p:custDataLst>
              <p:tags r:id="rId15"/>
            </p:custDataLst>
          </p:nvPr>
        </p:nvSpPr>
        <p:spPr>
          <a:xfrm>
            <a:off x="4116000" y="6314400"/>
            <a:ext cx="3960000" cy="316800"/>
          </a:xfrm>
          <a:prstGeom prst="rect">
            <a:avLst/>
          </a:prstGeom>
        </p:spPr>
        <p:txBody>
          <a:bodyPr vert="horz" lIns="91440" tIns="45720" rIns="91440" bIns="45720" rtlCol="0" anchor="ctr">
            <a:normAutofit/>
          </a:bodyPr>
          <a:lstStyle>
            <a:lvl1pPr algn="ctr">
              <a:defRPr sz="1000" baseline="0">
                <a:solidFill>
                  <a:schemeClr val="tx1">
                    <a:tint val="75000"/>
                  </a:schemeClr>
                </a:solidFill>
              </a:defRPr>
            </a:lvl1pPr>
          </a:lstStyle>
          <a:p>
            <a:endParaRPr lang="zh-CN" altLang="en-US" dirty="0"/>
          </a:p>
        </p:txBody>
      </p:sp>
      <p:sp>
        <p:nvSpPr>
          <p:cNvPr id="6" name="灯片编号占位符 5"/>
          <p:cNvSpPr>
            <a:spLocks noGrp="1"/>
          </p:cNvSpPr>
          <p:nvPr>
            <p:ph type="sldNum" sz="quarter" idx="4"/>
            <p:custDataLst>
              <p:tags r:id="rId16"/>
            </p:custDataLst>
          </p:nvPr>
        </p:nvSpPr>
        <p:spPr>
          <a:xfrm>
            <a:off x="8877600" y="6314400"/>
            <a:ext cx="2700000" cy="316800"/>
          </a:xfrm>
          <a:prstGeom prst="rect">
            <a:avLst/>
          </a:prstGeom>
        </p:spPr>
        <p:txBody>
          <a:bodyPr vert="horz" lIns="91440" tIns="45720" rIns="91440" bIns="45720" rtlCol="0" anchor="ctr">
            <a:normAutofit/>
          </a:bodyPr>
          <a:lstStyle>
            <a:lvl1pPr algn="r">
              <a:defRPr sz="1000" baseline="0">
                <a:solidFill>
                  <a:schemeClr val="tx1">
                    <a:tint val="75000"/>
                  </a:schemeClr>
                </a:solidFill>
              </a:defRPr>
            </a:lvl1pPr>
          </a:lstStyle>
          <a:p>
            <a:fld id="{49AE70B2-8BF9-45C0-BB95-33D1B9D3A854}" type="slidenum">
              <a:rPr lang="zh-CN" altLang="en-US" smtClean="0"/>
            </a:fld>
            <a:endParaRPr lang="zh-CN" altLang="en-US" dirty="0"/>
          </a:p>
        </p:txBody>
      </p:sp>
    </p:spTree>
    <p:custDataLst>
      <p:tags r:id="rId17"/>
    </p:custData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fontAlgn="auto" latinLnBrk="0" hangingPunct="1">
        <a:lnSpc>
          <a:spcPct val="100000"/>
        </a:lnSpc>
        <a:spcBef>
          <a:spcPct val="0"/>
        </a:spcBef>
        <a:buNone/>
        <a:defRPr sz="3600" b="0" u="none" strike="noStrike" kern="1200" cap="none" spc="300" normalizeH="0" baseline="0">
          <a:solidFill>
            <a:schemeClr val="tx1">
              <a:lumMod val="85000"/>
              <a:lumOff val="15000"/>
            </a:schemeClr>
          </a:solidFill>
          <a:uFillTx/>
          <a:latin typeface="+mj-lt"/>
          <a:ea typeface="+mj-ea"/>
          <a:cs typeface="+mj-cs"/>
        </a:defRPr>
      </a:lvl1pPr>
    </p:titleStyle>
    <p:bodyStyle>
      <a:lvl1pPr marL="228600" indent="-228600" algn="l" defTabSz="914400" rtl="0" eaLnBrk="1" fontAlgn="auto" latinLnBrk="0" hangingPunct="1">
        <a:lnSpc>
          <a:spcPct val="130000"/>
        </a:lnSpc>
        <a:spcBef>
          <a:spcPts val="0"/>
        </a:spcBef>
        <a:spcAft>
          <a:spcPts val="1000"/>
        </a:spcAft>
        <a:buFont typeface="Arial" panose="020B0604020202020204" pitchFamily="34" charset="0"/>
        <a:buChar char="●"/>
        <a:defRPr sz="1800" u="none" strike="noStrike" kern="1200" cap="none" spc="150" normalizeH="0" baseline="0">
          <a:solidFill>
            <a:schemeClr val="tx1">
              <a:lumMod val="65000"/>
              <a:lumOff val="35000"/>
            </a:schemeClr>
          </a:solidFill>
          <a:uFillTx/>
          <a:latin typeface="+mn-lt"/>
          <a:ea typeface="+mn-ea"/>
          <a:cs typeface="+mn-cs"/>
        </a:defRPr>
      </a:lvl1pPr>
      <a:lvl2pPr marL="685800" indent="-228600" algn="l" defTabSz="914400" rtl="0" eaLnBrk="1" fontAlgn="auto" latinLnBrk="0" hangingPunct="1">
        <a:lnSpc>
          <a:spcPct val="120000"/>
        </a:lnSpc>
        <a:spcBef>
          <a:spcPts val="0"/>
        </a:spcBef>
        <a:spcAft>
          <a:spcPts val="600"/>
        </a:spcAft>
        <a:buFont typeface="Arial" panose="020B0604020202020204" pitchFamily="34" charset="0"/>
        <a:buChar char="●"/>
        <a:tabLst>
          <a:tab pos="1609725" algn="l"/>
          <a:tab pos="1609725" algn="l"/>
          <a:tab pos="1609725" algn="l"/>
          <a:tab pos="1609725" algn="l"/>
        </a:tabLst>
        <a:defRPr sz="1600" u="none" strike="noStrike" kern="1200" cap="none" spc="150" normalizeH="0" baseline="0">
          <a:solidFill>
            <a:schemeClr val="tx1">
              <a:lumMod val="65000"/>
              <a:lumOff val="35000"/>
            </a:schemeClr>
          </a:solidFill>
          <a:uFillTx/>
          <a:latin typeface="+mn-lt"/>
          <a:ea typeface="+mn-ea"/>
          <a:cs typeface="+mn-cs"/>
        </a:defRPr>
      </a:lvl2pPr>
      <a:lvl3pPr marL="1143000" indent="-228600" algn="l" defTabSz="914400" rtl="0" eaLnBrk="1" fontAlgn="auto" latinLnBrk="0" hangingPunct="1">
        <a:lnSpc>
          <a:spcPct val="120000"/>
        </a:lnSpc>
        <a:spcBef>
          <a:spcPts val="0"/>
        </a:spcBef>
        <a:spcAft>
          <a:spcPts val="600"/>
        </a:spcAft>
        <a:buFont typeface="Arial" panose="020B0604020202020204" pitchFamily="34" charset="0"/>
        <a:buChar char="●"/>
        <a:defRPr sz="1600" u="none" strike="noStrike" kern="1200" cap="none" spc="150" normalizeH="0" baseline="0">
          <a:solidFill>
            <a:schemeClr val="tx1">
              <a:lumMod val="65000"/>
              <a:lumOff val="35000"/>
            </a:schemeClr>
          </a:solidFill>
          <a:uFillTx/>
          <a:latin typeface="+mn-lt"/>
          <a:ea typeface="+mn-ea"/>
          <a:cs typeface="+mn-cs"/>
        </a:defRPr>
      </a:lvl3pPr>
      <a:lvl4pPr marL="1600200" indent="-228600" algn="l" defTabSz="914400" rtl="0" eaLnBrk="1" fontAlgn="auto" latinLnBrk="0" hangingPunct="1">
        <a:lnSpc>
          <a:spcPct val="120000"/>
        </a:lnSpc>
        <a:spcBef>
          <a:spcPts val="0"/>
        </a:spcBef>
        <a:spcAft>
          <a:spcPts val="300"/>
        </a:spcAft>
        <a:buFont typeface="Wingdings" panose="05000000000000000000" charset="0"/>
        <a:buChar char=""/>
        <a:defRPr sz="1400" u="none" strike="noStrike" kern="1200" cap="none" spc="150" normalizeH="0" baseline="0">
          <a:solidFill>
            <a:schemeClr val="tx1">
              <a:lumMod val="65000"/>
              <a:lumOff val="35000"/>
            </a:schemeClr>
          </a:solidFill>
          <a:uFillTx/>
          <a:latin typeface="+mn-lt"/>
          <a:ea typeface="+mn-ea"/>
          <a:cs typeface="+mn-cs"/>
        </a:defRPr>
      </a:lvl4pPr>
      <a:lvl5pPr marL="2057400" indent="-228600" algn="l" defTabSz="914400" rtl="0" eaLnBrk="1" fontAlgn="auto" latinLnBrk="0" hangingPunct="1">
        <a:lnSpc>
          <a:spcPct val="120000"/>
        </a:lnSpc>
        <a:spcBef>
          <a:spcPts val="0"/>
        </a:spcBef>
        <a:spcAft>
          <a:spcPts val="300"/>
        </a:spcAft>
        <a:buFont typeface="Arial" panose="020B0604020202020204" pitchFamily="34" charset="0"/>
        <a:buChar char="•"/>
        <a:defRPr sz="1400" u="none" strike="noStrike" kern="1200" cap="none" spc="150" normalizeH="0" baseline="0">
          <a:solidFill>
            <a:schemeClr val="tx1">
              <a:lumMod val="65000"/>
              <a:lumOff val="35000"/>
            </a:schemeClr>
          </a:solidFill>
          <a:uFillTx/>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标题占位符 1"/>
          <p:cNvSpPr>
            <a:spLocks noGrp="1"/>
          </p:cNvSpPr>
          <p:nvPr>
            <p:ph type="title"/>
            <p:custDataLst>
              <p:tags r:id="rId12"/>
            </p:custDataLst>
          </p:nvPr>
        </p:nvSpPr>
        <p:spPr>
          <a:xfrm>
            <a:off x="695960" y="360000"/>
            <a:ext cx="10800000" cy="720000"/>
          </a:xfrm>
          <a:prstGeom prst="rect">
            <a:avLst/>
          </a:prstGeom>
        </p:spPr>
        <p:txBody>
          <a:bodyPr vert="horz" wrap="square" lIns="0" tIns="0" rIns="0" bIns="0" rtlCol="0" anchor="b">
            <a:normAutofit/>
          </a:bodyPr>
          <a:lstStyle/>
          <a:p>
            <a:r>
              <a:rPr lang="zh-CN" altLang="en-US" dirty="0"/>
              <a:t>单击此处编辑母版标题样式</a:t>
            </a:r>
            <a:endParaRPr lang="zh-CN" altLang="en-US" dirty="0"/>
          </a:p>
        </p:txBody>
      </p:sp>
      <p:sp>
        <p:nvSpPr>
          <p:cNvPr id="3" name="文本占位符 2"/>
          <p:cNvSpPr>
            <a:spLocks noGrp="1"/>
          </p:cNvSpPr>
          <p:nvPr>
            <p:ph type="body" idx="1"/>
            <p:custDataLst>
              <p:tags r:id="rId13"/>
            </p:custDataLst>
          </p:nvPr>
        </p:nvSpPr>
        <p:spPr>
          <a:xfrm>
            <a:off x="695960" y="1301749"/>
            <a:ext cx="10800000" cy="4873625"/>
          </a:xfrm>
          <a:prstGeom prst="rect">
            <a:avLst/>
          </a:prstGeom>
        </p:spPr>
        <p:txBody>
          <a:bodyPr vert="horz" wrap="square" lIns="0" tIns="0" rIns="0" bIns="0" rtlCol="0">
            <a:normAutofit/>
          </a:bodyPr>
          <a:lstStyle/>
          <a:p>
            <a:pPr lvl="0"/>
            <a:r>
              <a:rPr lang="zh-CN" altLang="en-US" dirty="0"/>
              <a:t>单击此处编辑母版文本样式</a:t>
            </a:r>
            <a:endParaRPr lang="zh-CN" altLang="en-US" dirty="0"/>
          </a:p>
          <a:p>
            <a:pPr lvl="1"/>
            <a:r>
              <a:rPr lang="zh-CN" altLang="en-US" dirty="0"/>
              <a:t>第二级</a:t>
            </a:r>
            <a:endParaRPr lang="zh-CN" altLang="en-US" dirty="0"/>
          </a:p>
          <a:p>
            <a:pPr lvl="2"/>
            <a:r>
              <a:rPr lang="zh-CN" altLang="en-US" dirty="0">
                <a:sym typeface="+mn-ea"/>
              </a:rPr>
              <a:t>第</a:t>
            </a:r>
            <a:r>
              <a:rPr lang="zh-CN" altLang="en-US" dirty="0"/>
              <a:t>三级</a:t>
            </a:r>
            <a:endParaRPr lang="zh-CN" altLang="en-US" dirty="0"/>
          </a:p>
          <a:p>
            <a:pPr lvl="3"/>
            <a:r>
              <a:rPr lang="zh-CN" altLang="en-US" dirty="0">
                <a:sym typeface="+mn-ea"/>
              </a:rPr>
              <a:t>第</a:t>
            </a:r>
            <a:r>
              <a:rPr lang="zh-CN" altLang="en-US" dirty="0"/>
              <a:t>四级</a:t>
            </a:r>
            <a:endParaRPr lang="zh-CN" altLang="en-US" dirty="0"/>
          </a:p>
          <a:p>
            <a:pPr lvl="4"/>
            <a:r>
              <a:rPr lang="zh-CN" altLang="en-US" dirty="0">
                <a:sym typeface="+mn-ea"/>
              </a:rPr>
              <a:t>第</a:t>
            </a:r>
            <a:r>
              <a:rPr lang="zh-CN" altLang="en-US" dirty="0"/>
              <a:t>五级</a:t>
            </a:r>
            <a:endParaRPr lang="zh-CN" altLang="en-US" dirty="0"/>
          </a:p>
        </p:txBody>
      </p:sp>
      <p:sp>
        <p:nvSpPr>
          <p:cNvPr id="4" name="日期占位符 3"/>
          <p:cNvSpPr>
            <a:spLocks noGrp="1"/>
          </p:cNvSpPr>
          <p:nvPr>
            <p:ph type="dt" sz="half" idx="2"/>
            <p:custDataLst>
              <p:tags r:id="rId14"/>
            </p:custDataLst>
          </p:nvPr>
        </p:nvSpPr>
        <p:spPr>
          <a:xfrm>
            <a:off x="695960" y="6356350"/>
            <a:ext cx="2743200" cy="365125"/>
          </a:xfrm>
          <a:prstGeom prst="rect">
            <a:avLst/>
          </a:prstGeom>
        </p:spPr>
        <p:txBody>
          <a:bodyPr vert="horz" wrap="square" lIns="91440" tIns="45720" rIns="91440" bIns="45720" rtlCol="0" anchor="ctr">
            <a:normAutofit/>
          </a:bodyPr>
          <a:lstStyle>
            <a:lvl1pPr algn="l">
              <a:defRPr sz="1200">
                <a:solidFill>
                  <a:schemeClr val="tx1">
                    <a:tint val="75000"/>
                  </a:schemeClr>
                </a:solidFill>
                <a:latin typeface="微软雅黑" panose="020B0503020204020204" charset="-122"/>
                <a:ea typeface="微软雅黑" panose="020B0503020204020204" charset="-122"/>
              </a:defRPr>
            </a:lvl1pPr>
          </a:lstStyle>
          <a:p>
            <a:fld id="{5592522B-0F24-4480-B9DD-A9474A6880D6}" type="datetimeFigureOut">
              <a:rPr lang="zh-CN" altLang="en-US" smtClean="0"/>
            </a:fld>
            <a:endParaRPr lang="zh-CN" altLang="en-US"/>
          </a:p>
        </p:txBody>
      </p:sp>
      <p:sp>
        <p:nvSpPr>
          <p:cNvPr id="5" name="页脚占位符 4"/>
          <p:cNvSpPr>
            <a:spLocks noGrp="1"/>
          </p:cNvSpPr>
          <p:nvPr>
            <p:ph type="ftr" sz="quarter" idx="3"/>
            <p:custDataLst>
              <p:tags r:id="rId15"/>
            </p:custDataLst>
          </p:nvPr>
        </p:nvSpPr>
        <p:spPr>
          <a:xfrm>
            <a:off x="4038600" y="6356350"/>
            <a:ext cx="4114800" cy="365125"/>
          </a:xfrm>
          <a:prstGeom prst="rect">
            <a:avLst/>
          </a:prstGeom>
        </p:spPr>
        <p:txBody>
          <a:bodyPr vert="horz" lIns="91440" tIns="45720" rIns="91440" bIns="45720" rtlCol="0" anchor="ctr">
            <a:normAutofit/>
          </a:bodyPr>
          <a:lstStyle>
            <a:lvl1pPr algn="ctr">
              <a:defRPr sz="1200">
                <a:solidFill>
                  <a:schemeClr val="tx1">
                    <a:tint val="75000"/>
                  </a:schemeClr>
                </a:solidFill>
                <a:latin typeface="微软雅黑" panose="020B0503020204020204" charset="-122"/>
                <a:ea typeface="微软雅黑" panose="020B0503020204020204" charset="-122"/>
              </a:defRPr>
            </a:lvl1pPr>
          </a:lstStyle>
          <a:p>
            <a:endParaRPr lang="zh-CN" altLang="en-US" dirty="0"/>
          </a:p>
        </p:txBody>
      </p:sp>
      <p:sp>
        <p:nvSpPr>
          <p:cNvPr id="6" name="灯片编号占位符 5"/>
          <p:cNvSpPr>
            <a:spLocks noGrp="1"/>
          </p:cNvSpPr>
          <p:nvPr>
            <p:ph type="sldNum" sz="quarter" idx="4"/>
            <p:custDataLst>
              <p:tags r:id="rId16"/>
            </p:custDataLst>
          </p:nvPr>
        </p:nvSpPr>
        <p:spPr>
          <a:xfrm>
            <a:off x="8753983" y="6356350"/>
            <a:ext cx="2743200" cy="365125"/>
          </a:xfrm>
          <a:prstGeom prst="rect">
            <a:avLst/>
          </a:prstGeom>
        </p:spPr>
        <p:txBody>
          <a:bodyPr vert="horz" wrap="square" lIns="91440" tIns="45720" rIns="91440" bIns="45720" rtlCol="0" anchor="ctr">
            <a:normAutofit/>
          </a:bodyPr>
          <a:lstStyle>
            <a:lvl1pPr algn="r">
              <a:defRPr sz="1200">
                <a:solidFill>
                  <a:schemeClr val="tx1">
                    <a:tint val="75000"/>
                  </a:schemeClr>
                </a:solidFill>
                <a:latin typeface="微软雅黑" panose="020B0503020204020204" charset="-122"/>
                <a:ea typeface="微软雅黑" panose="020B0503020204020204" charset="-122"/>
              </a:defRPr>
            </a:lvl1pPr>
          </a:lstStyle>
          <a:p>
            <a:fld id="{BE5F26B5-172A-4DC2-B0B7-181CFC56B87C}" type="slidenum">
              <a:rPr lang="zh-CN" altLang="en-US" smtClean="0"/>
            </a:fld>
            <a:endParaRPr lang="zh-CN" altLang="en-US"/>
          </a:p>
        </p:txBody>
      </p:sp>
      <p:sp>
        <p:nvSpPr>
          <p:cNvPr id="7" name="KSO_TEMPLATE" hidden="1"/>
          <p:cNvSpPr/>
          <p:nvPr userDrawn="1">
            <p:custDataLst>
              <p:tags r:id="rId17"/>
            </p:custDataLst>
          </p:nvPr>
        </p:nvSpPr>
        <p:spPr>
          <a:xfrm>
            <a:off x="0" y="0"/>
            <a:ext cx="0" cy="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CN" altLang="en-US"/>
          </a:p>
        </p:txBody>
      </p:sp>
    </p:spTree>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100000"/>
        </a:lnSpc>
        <a:spcBef>
          <a:spcPct val="0"/>
        </a:spcBef>
        <a:buNone/>
        <a:defRPr sz="3200" b="1" kern="1200">
          <a:solidFill>
            <a:schemeClr val="accent1"/>
          </a:solidFill>
          <a:latin typeface="微软雅黑" panose="020B0503020204020204" charset="-122"/>
          <a:ea typeface="微软雅黑" panose="020B0503020204020204" charset="-122"/>
          <a:cs typeface="+mj-cs"/>
        </a:defRPr>
      </a:lvl1pPr>
    </p:titleStyle>
    <p:bodyStyle>
      <a:lvl1pPr marL="228600" indent="-228600" algn="l" defTabSz="914400" rtl="0" eaLnBrk="1" latinLnBrk="0" hangingPunct="1">
        <a:lnSpc>
          <a:spcPct val="130000"/>
        </a:lnSpc>
        <a:spcBef>
          <a:spcPts val="1000"/>
        </a:spcBef>
        <a:buFont typeface="Arial" panose="020B0604020202020204" pitchFamily="34" charset="0"/>
        <a:buChar char="•"/>
        <a:defRPr sz="2400" kern="1200">
          <a:solidFill>
            <a:schemeClr val="tx2"/>
          </a:solidFill>
          <a:latin typeface="微软雅黑" panose="020B0503020204020204" charset="-122"/>
          <a:ea typeface="微软雅黑" panose="020B0503020204020204" charset="-122"/>
          <a:cs typeface="+mn-cs"/>
        </a:defRPr>
      </a:lvl1pPr>
      <a:lvl2pPr marL="538480" indent="-206375" algn="l" defTabSz="914400" rtl="0" eaLnBrk="1" latinLnBrk="0" hangingPunct="1">
        <a:lnSpc>
          <a:spcPct val="130000"/>
        </a:lnSpc>
        <a:spcBef>
          <a:spcPts val="0"/>
        </a:spcBef>
        <a:buFont typeface="Arial" panose="020B0604020202020204" pitchFamily="34" charset="0"/>
        <a:buChar char="•"/>
        <a:defRPr sz="2000" kern="1200">
          <a:solidFill>
            <a:schemeClr val="tx2"/>
          </a:solidFill>
          <a:latin typeface="微软雅黑" panose="020B0503020204020204" charset="-122"/>
          <a:ea typeface="微软雅黑" panose="020B0503020204020204" charset="-122"/>
          <a:cs typeface="+mn-cs"/>
        </a:defRPr>
      </a:lvl2pPr>
      <a:lvl3pPr marL="798830" indent="-161925" algn="l" defTabSz="914400" rtl="0" eaLnBrk="1" latinLnBrk="0" hangingPunct="1">
        <a:lnSpc>
          <a:spcPct val="130000"/>
        </a:lnSpc>
        <a:spcBef>
          <a:spcPts val="0"/>
        </a:spcBef>
        <a:buFont typeface="Arial" panose="020B0604020202020204" pitchFamily="34" charset="0"/>
        <a:buChar char="•"/>
        <a:defRPr sz="1800" kern="1200">
          <a:solidFill>
            <a:schemeClr val="tx2"/>
          </a:solidFill>
          <a:latin typeface="微软雅黑" panose="020B0503020204020204" charset="-122"/>
          <a:ea typeface="微软雅黑" panose="020B0503020204020204" charset="-122"/>
          <a:cs typeface="+mn-cs"/>
          <a:sym typeface="微软雅黑" panose="020B0503020204020204" charset="-122"/>
        </a:defRPr>
      </a:lvl3pPr>
      <a:lvl4pPr marL="1030605" indent="-149225" algn="l" defTabSz="914400" rtl="0" eaLnBrk="1" latinLnBrk="0" hangingPunct="1">
        <a:lnSpc>
          <a:spcPct val="130000"/>
        </a:lnSpc>
        <a:spcBef>
          <a:spcPts val="0"/>
        </a:spcBef>
        <a:buFont typeface="Arial" panose="020B0604020202020204" pitchFamily="34" charset="0"/>
        <a:buChar char="•"/>
        <a:defRPr sz="1600" kern="1200">
          <a:solidFill>
            <a:schemeClr val="tx2"/>
          </a:solidFill>
          <a:latin typeface="微软雅黑" panose="020B0503020204020204" charset="-122"/>
          <a:ea typeface="微软雅黑" panose="020B0503020204020204" charset="-122"/>
          <a:cs typeface="+mn-cs"/>
          <a:sym typeface="微软雅黑" panose="020B0503020204020204" charset="-122"/>
        </a:defRPr>
      </a:lvl4pPr>
      <a:lvl5pPr marL="1235075" indent="-127000" algn="l" defTabSz="914400" rtl="0" eaLnBrk="1" latinLnBrk="0" hangingPunct="1">
        <a:lnSpc>
          <a:spcPct val="130000"/>
        </a:lnSpc>
        <a:spcBef>
          <a:spcPts val="0"/>
        </a:spcBef>
        <a:buFont typeface="Arial" panose="020B0604020202020204" pitchFamily="34" charset="0"/>
        <a:buChar char="•"/>
        <a:defRPr sz="1400" kern="1200">
          <a:solidFill>
            <a:schemeClr val="tx2"/>
          </a:solidFill>
          <a:latin typeface="微软雅黑" panose="020B0503020204020204" charset="-122"/>
          <a:ea typeface="微软雅黑" panose="020B0503020204020204" charset="-122"/>
          <a:cs typeface="+mn-cs"/>
          <a:sym typeface="微软雅黑" panose="020B0503020204020204" charset="-122"/>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slideLayout" Target="../slideLayouts/slideLayout13.xml"/><Relationship Id="rId1" Type="http://schemas.openxmlformats.org/officeDocument/2006/relationships/tags" Target="../tags/tag138.xml"/></Relationships>
</file>

<file path=ppt/slides/_rels/slide2.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14.xml"/><Relationship Id="rId1" Type="http://schemas.openxmlformats.org/officeDocument/2006/relationships/tags" Target="../tags/tag139.xml"/></Relationships>
</file>

<file path=ppt/slides/_rels/slide3.xml.rels><?xml version="1.0" encoding="UTF-8" standalone="yes"?>
<Relationships xmlns="http://schemas.openxmlformats.org/package/2006/relationships"><Relationship Id="rId4" Type="http://schemas.openxmlformats.org/officeDocument/2006/relationships/slideLayout" Target="../slideLayouts/slideLayout15.xml"/><Relationship Id="rId3" Type="http://schemas.openxmlformats.org/officeDocument/2006/relationships/tags" Target="../tags/tag142.xml"/><Relationship Id="rId2" Type="http://schemas.openxmlformats.org/officeDocument/2006/relationships/tags" Target="../tags/tag141.xml"/><Relationship Id="rId1" Type="http://schemas.openxmlformats.org/officeDocument/2006/relationships/tags" Target="../tags/tag140.xml"/></Relationships>
</file>

<file path=ppt/slides/_rels/slide4.xml.rels><?xml version="1.0" encoding="UTF-8" standalone="yes"?>
<Relationships xmlns="http://schemas.openxmlformats.org/package/2006/relationships"><Relationship Id="rId4" Type="http://schemas.openxmlformats.org/officeDocument/2006/relationships/notesSlide" Target="../notesSlides/notesSlide2.xml"/><Relationship Id="rId3" Type="http://schemas.openxmlformats.org/officeDocument/2006/relationships/slideLayout" Target="../slideLayouts/slideLayout18.xml"/><Relationship Id="rId2" Type="http://schemas.openxmlformats.org/officeDocument/2006/relationships/tags" Target="../tags/tag143.xml"/><Relationship Id="rId1" Type="http://schemas.openxmlformats.org/officeDocument/2006/relationships/image" Target="../media/image1.png"/></Relationships>
</file>

<file path=ppt/slides/_rels/slide5.xml.rels><?xml version="1.0" encoding="UTF-8" standalone="yes"?>
<Relationships xmlns="http://schemas.openxmlformats.org/package/2006/relationships"><Relationship Id="rId4" Type="http://schemas.openxmlformats.org/officeDocument/2006/relationships/notesSlide" Target="../notesSlides/notesSlide3.xml"/><Relationship Id="rId3" Type="http://schemas.openxmlformats.org/officeDocument/2006/relationships/slideLayout" Target="../slideLayouts/slideLayout18.xml"/><Relationship Id="rId2" Type="http://schemas.openxmlformats.org/officeDocument/2006/relationships/tags" Target="../tags/tag144.xml"/><Relationship Id="rId1" Type="http://schemas.openxmlformats.org/officeDocument/2006/relationships/image" Target="../media/image2.png"/></Relationships>
</file>

<file path=ppt/slides/_rels/slide6.xml.rels><?xml version="1.0" encoding="UTF-8" standalone="yes"?>
<Relationships xmlns="http://schemas.openxmlformats.org/package/2006/relationships"><Relationship Id="rId3" Type="http://schemas.openxmlformats.org/officeDocument/2006/relationships/notesSlide" Target="../notesSlides/notesSlide4.xml"/><Relationship Id="rId2" Type="http://schemas.openxmlformats.org/officeDocument/2006/relationships/slideLayout" Target="../slideLayouts/slideLayout18.xml"/><Relationship Id="rId1" Type="http://schemas.openxmlformats.org/officeDocument/2006/relationships/tags" Target="../tags/tag145.xml"/></Relationships>
</file>

<file path=ppt/slides/_rels/slide7.xml.rels><?xml version="1.0" encoding="UTF-8" standalone="yes"?>
<Relationships xmlns="http://schemas.openxmlformats.org/package/2006/relationships"><Relationship Id="rId3" Type="http://schemas.openxmlformats.org/officeDocument/2006/relationships/notesSlide" Target="../notesSlides/notesSlide5.xml"/><Relationship Id="rId2" Type="http://schemas.openxmlformats.org/officeDocument/2006/relationships/slideLayout" Target="../slideLayouts/slideLayout18.xml"/><Relationship Id="rId1" Type="http://schemas.openxmlformats.org/officeDocument/2006/relationships/tags" Target="../tags/tag146.xml"/></Relationships>
</file>

<file path=ppt/slides/_rels/slide8.xml.rels><?xml version="1.0" encoding="UTF-8" standalone="yes"?>
<Relationships xmlns="http://schemas.openxmlformats.org/package/2006/relationships"><Relationship Id="rId4" Type="http://schemas.openxmlformats.org/officeDocument/2006/relationships/slideLayout" Target="../slideLayouts/slideLayout15.xml"/><Relationship Id="rId3" Type="http://schemas.openxmlformats.org/officeDocument/2006/relationships/tags" Target="../tags/tag149.xml"/><Relationship Id="rId2" Type="http://schemas.openxmlformats.org/officeDocument/2006/relationships/tags" Target="../tags/tag148.xml"/><Relationship Id="rId1" Type="http://schemas.openxmlformats.org/officeDocument/2006/relationships/tags" Target="../tags/tag147.xml"/></Relationships>
</file>

<file path=ppt/slides/_rels/slide9.xml.rels><?xml version="1.0" encoding="UTF-8" standalone="yes"?>
<Relationships xmlns="http://schemas.openxmlformats.org/package/2006/relationships"><Relationship Id="rId3" Type="http://schemas.openxmlformats.org/officeDocument/2006/relationships/notesSlide" Target="../notesSlides/notesSlide6.xml"/><Relationship Id="rId2" Type="http://schemas.openxmlformats.org/officeDocument/2006/relationships/slideLayout" Target="../slideLayouts/slideLayout18.xml"/><Relationship Id="rId1" Type="http://schemas.openxmlformats.org/officeDocument/2006/relationships/tags" Target="../tags/tag150.xml"/></Relationships>
</file>

<file path=ppt/slides/_rels/slide10.xml.rels><?xml version="1.0" encoding="UTF-8" standalone="yes"?>
<Relationships xmlns="http://schemas.openxmlformats.org/package/2006/relationships"><Relationship Id="rId3" Type="http://schemas.openxmlformats.org/officeDocument/2006/relationships/notesSlide" Target="../notesSlides/notesSlide7.xml"/><Relationship Id="rId2" Type="http://schemas.openxmlformats.org/officeDocument/2006/relationships/slideLayout" Target="../slideLayouts/slideLayout18.xml"/><Relationship Id="rId1" Type="http://schemas.openxmlformats.org/officeDocument/2006/relationships/tags" Target="../tags/tag151.xml"/></Relationships>
</file>

<file path=ppt/slides/_rels/slide11.xml.rels><?xml version="1.0" encoding="UTF-8" standalone="yes"?>
<Relationships xmlns="http://schemas.openxmlformats.org/package/2006/relationships"><Relationship Id="rId3" Type="http://schemas.openxmlformats.org/officeDocument/2006/relationships/notesSlide" Target="../notesSlides/notesSlide8.xml"/><Relationship Id="rId2" Type="http://schemas.openxmlformats.org/officeDocument/2006/relationships/slideLayout" Target="../slideLayouts/slideLayout18.xml"/><Relationship Id="rId1" Type="http://schemas.openxmlformats.org/officeDocument/2006/relationships/tags" Target="../tags/tag152.xml"/></Relationships>
</file>

<file path=ppt/slides/_rels/slide12.xml.rels><?xml version="1.0" encoding="UTF-8" standalone="yes"?>
<Relationships xmlns="http://schemas.openxmlformats.org/package/2006/relationships"><Relationship Id="rId4" Type="http://schemas.openxmlformats.org/officeDocument/2006/relationships/slideLayout" Target="../slideLayouts/slideLayout15.xml"/><Relationship Id="rId3" Type="http://schemas.openxmlformats.org/officeDocument/2006/relationships/tags" Target="../tags/tag155.xml"/><Relationship Id="rId2" Type="http://schemas.openxmlformats.org/officeDocument/2006/relationships/tags" Target="../tags/tag154.xml"/><Relationship Id="rId1" Type="http://schemas.openxmlformats.org/officeDocument/2006/relationships/tags" Target="../tags/tag153.xml"/></Relationships>
</file>

<file path=ppt/slides/_rels/slide13.xml.rels><?xml version="1.0" encoding="UTF-8" standalone="yes"?>
<Relationships xmlns="http://schemas.openxmlformats.org/package/2006/relationships"><Relationship Id="rId4" Type="http://schemas.openxmlformats.org/officeDocument/2006/relationships/notesSlide" Target="../notesSlides/notesSlide9.xml"/><Relationship Id="rId3" Type="http://schemas.openxmlformats.org/officeDocument/2006/relationships/slideLayout" Target="../slideLayouts/slideLayout18.xml"/><Relationship Id="rId2" Type="http://schemas.openxmlformats.org/officeDocument/2006/relationships/tags" Target="../tags/tag156.xml"/><Relationship Id="rId1" Type="http://schemas.openxmlformats.org/officeDocument/2006/relationships/image" Target="../media/image3.jpeg"/></Relationships>
</file>

<file path=ppt/slides/_rels/slide14.xml.rels><?xml version="1.0" encoding="UTF-8" standalone="yes"?>
<Relationships xmlns="http://schemas.openxmlformats.org/package/2006/relationships"><Relationship Id="rId4" Type="http://schemas.openxmlformats.org/officeDocument/2006/relationships/notesSlide" Target="../notesSlides/notesSlide10.xml"/><Relationship Id="rId3" Type="http://schemas.openxmlformats.org/officeDocument/2006/relationships/slideLayout" Target="../slideLayouts/slideLayout18.xml"/><Relationship Id="rId2" Type="http://schemas.openxmlformats.org/officeDocument/2006/relationships/tags" Target="../tags/tag157.xml"/><Relationship Id="rId1" Type="http://schemas.openxmlformats.org/officeDocument/2006/relationships/image" Target="../media/image4.png"/></Relationships>
</file>

<file path=ppt/slides/_rels/slide15.xml.rels><?xml version="1.0" encoding="UTF-8" standalone="yes"?>
<Relationships xmlns="http://schemas.openxmlformats.org/package/2006/relationships"><Relationship Id="rId3" Type="http://schemas.openxmlformats.org/officeDocument/2006/relationships/notesSlide" Target="../notesSlides/notesSlide11.xml"/><Relationship Id="rId2" Type="http://schemas.openxmlformats.org/officeDocument/2006/relationships/slideLayout" Target="../slideLayouts/slideLayout18.xml"/><Relationship Id="rId1" Type="http://schemas.openxmlformats.org/officeDocument/2006/relationships/tags" Target="../tags/tag158.xml"/></Relationships>
</file>

<file path=ppt/slides/_rels/slide16.xml.rels><?xml version="1.0" encoding="UTF-8" standalone="yes"?>
<Relationships xmlns="http://schemas.openxmlformats.org/package/2006/relationships"><Relationship Id="rId3" Type="http://schemas.openxmlformats.org/officeDocument/2006/relationships/notesSlide" Target="../notesSlides/notesSlide12.xml"/><Relationship Id="rId2" Type="http://schemas.openxmlformats.org/officeDocument/2006/relationships/slideLayout" Target="../slideLayouts/slideLayout18.xml"/><Relationship Id="rId1" Type="http://schemas.openxmlformats.org/officeDocument/2006/relationships/tags" Target="../tags/tag159.xml"/></Relationships>
</file>

<file path=ppt/slides/_rels/slide17.xml.rels><?xml version="1.0" encoding="UTF-8" standalone="yes"?>
<Relationships xmlns="http://schemas.openxmlformats.org/package/2006/relationships"><Relationship Id="rId4" Type="http://schemas.openxmlformats.org/officeDocument/2006/relationships/slideLayout" Target="../slideLayouts/slideLayout15.xml"/><Relationship Id="rId3" Type="http://schemas.openxmlformats.org/officeDocument/2006/relationships/tags" Target="../tags/tag162.xml"/><Relationship Id="rId2" Type="http://schemas.openxmlformats.org/officeDocument/2006/relationships/tags" Target="../tags/tag161.xml"/><Relationship Id="rId1" Type="http://schemas.openxmlformats.org/officeDocument/2006/relationships/tags" Target="../tags/tag160.xml"/></Relationships>
</file>

<file path=ppt/slides/_rels/slide18.xml.rels><?xml version="1.0" encoding="UTF-8" standalone="yes"?>
<Relationships xmlns="http://schemas.openxmlformats.org/package/2006/relationships"><Relationship Id="rId3" Type="http://schemas.openxmlformats.org/officeDocument/2006/relationships/notesSlide" Target="../notesSlides/notesSlide13.xml"/><Relationship Id="rId2" Type="http://schemas.openxmlformats.org/officeDocument/2006/relationships/slideLayout" Target="../slideLayouts/slideLayout18.xml"/><Relationship Id="rId1" Type="http://schemas.openxmlformats.org/officeDocument/2006/relationships/tags" Target="../tags/tag163.xml"/></Relationships>
</file>

<file path=ppt/slides/_rels/slide19.xml.rels><?xml version="1.0" encoding="UTF-8" standalone="yes"?>
<Relationships xmlns="http://schemas.openxmlformats.org/package/2006/relationships"><Relationship Id="rId3" Type="http://schemas.openxmlformats.org/officeDocument/2006/relationships/slideLayout" Target="../slideLayouts/slideLayout22.xml"/><Relationship Id="rId2" Type="http://schemas.openxmlformats.org/officeDocument/2006/relationships/tags" Target="../tags/tag165.xml"/><Relationship Id="rId1" Type="http://schemas.openxmlformats.org/officeDocument/2006/relationships/tags" Target="../tags/tag16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内容占位符 7"/>
          <p:cNvSpPr>
            <a:spLocks noGrp="1"/>
          </p:cNvSpPr>
          <p:nvPr>
            <p:ph idx="1"/>
          </p:nvPr>
        </p:nvSpPr>
        <p:spPr>
          <a:xfrm>
            <a:off x="695960" y="1296670"/>
            <a:ext cx="10800080" cy="4020820"/>
          </a:xfrm>
        </p:spPr>
        <p:txBody>
          <a:bodyPr/>
          <a:p>
            <a:pPr marL="0" indent="0" algn="ctr">
              <a:buNone/>
            </a:pPr>
            <a:r>
              <a:rPr lang="en-US" altLang="zh-CN" sz="2800" b="1">
                <a:sym typeface="+mn-ea"/>
              </a:rPr>
              <a:t>Contemporary Practices Prove</a:t>
            </a:r>
            <a:br>
              <a:rPr lang="en-US" altLang="zh-CN" sz="2800" b="1">
                <a:sym typeface="+mn-ea"/>
              </a:rPr>
            </a:br>
            <a:r>
              <a:rPr lang="en-US" altLang="zh-CN" sz="2800" b="1">
                <a:sym typeface="+mn-ea"/>
              </a:rPr>
              <a:t> Research on the influence of metal music in the creation of paintings and art education</a:t>
            </a:r>
            <a:endParaRPr lang="en-US" altLang="zh-CN" sz="2800" b="1">
              <a:sym typeface="+mn-ea"/>
            </a:endParaRPr>
          </a:p>
          <a:p>
            <a:pPr marL="0" indent="0" algn="ctr">
              <a:buNone/>
            </a:pPr>
            <a:r>
              <a:rPr lang="en-US" altLang="zh-CN" b="1">
                <a:sym typeface="+mn-ea"/>
              </a:rPr>
              <a:t>-</a:t>
            </a:r>
            <a:br>
              <a:rPr lang="en-US" altLang="zh-CN" b="1">
                <a:sym typeface="+mn-ea"/>
              </a:rPr>
            </a:br>
            <a:r>
              <a:rPr lang="zh-CN" altLang="en-US" sz="1800" b="1">
                <a:sym typeface="+mn-ea"/>
              </a:rPr>
              <a:t>当代实践证明</a:t>
            </a:r>
            <a:br>
              <a:rPr lang="zh-CN" altLang="en-US" sz="1800" b="1">
                <a:sym typeface="+mn-ea"/>
              </a:rPr>
            </a:br>
            <a:r>
              <a:rPr lang="zh-CN" altLang="en-US" sz="1800" b="1">
                <a:sym typeface="+mn-ea"/>
              </a:rPr>
              <a:t>金属音乐对绘画创作和艺术教育的影响研究</a:t>
            </a:r>
            <a:endParaRPr lang="zh-CN" altLang="en-US" sz="1800" b="1"/>
          </a:p>
        </p:txBody>
      </p:sp>
      <p:sp>
        <p:nvSpPr>
          <p:cNvPr id="12" name="文本框 11"/>
          <p:cNvSpPr txBox="1"/>
          <p:nvPr/>
        </p:nvSpPr>
        <p:spPr>
          <a:xfrm>
            <a:off x="4064000" y="5422265"/>
            <a:ext cx="4064000" cy="1142365"/>
          </a:xfrm>
          <a:prstGeom prst="rect">
            <a:avLst/>
          </a:prstGeom>
          <a:noFill/>
        </p:spPr>
        <p:txBody>
          <a:bodyPr wrap="square" rtlCol="0">
            <a:noAutofit/>
          </a:bodyPr>
          <a:p>
            <a:pPr algn="ctr">
              <a:lnSpc>
                <a:spcPct val="150000"/>
              </a:lnSpc>
            </a:pPr>
            <a:r>
              <a:rPr lang="zh-CN" altLang="en-US" sz="1400" dirty="0">
                <a:sym typeface="+mn-ea"/>
              </a:rPr>
              <a:t> </a:t>
            </a:r>
            <a:r>
              <a:rPr lang="en-US" altLang="zh-CN" sz="1400" dirty="0">
                <a:sym typeface="+mn-ea"/>
              </a:rPr>
              <a:t>N</a:t>
            </a:r>
            <a:r>
              <a:rPr lang="zh-CN" altLang="en-US" sz="1400" dirty="0">
                <a:sym typeface="+mn-ea"/>
              </a:rPr>
              <a:t>ame:</a:t>
            </a:r>
            <a:r>
              <a:rPr lang="en-US" altLang="zh-CN" sz="1400" dirty="0">
                <a:sym typeface="+mn-ea"/>
              </a:rPr>
              <a:t> </a:t>
            </a:r>
            <a:r>
              <a:rPr lang="zh-CN" altLang="en-US" sz="1400" dirty="0">
                <a:sym typeface="+mn-ea"/>
              </a:rPr>
              <a:t>Weicheng</a:t>
            </a:r>
            <a:r>
              <a:rPr lang="en-US" altLang="zh-CN" sz="1400" dirty="0">
                <a:sym typeface="+mn-ea"/>
              </a:rPr>
              <a:t> Lai</a:t>
            </a:r>
            <a:endParaRPr lang="en-US" altLang="zh-CN" sz="1400" dirty="0"/>
          </a:p>
          <a:p>
            <a:pPr algn="ctr">
              <a:lnSpc>
                <a:spcPct val="150000"/>
              </a:lnSpc>
            </a:pPr>
            <a:r>
              <a:rPr lang="zh-CN" altLang="en-US" sz="1400" dirty="0"/>
              <a:t>Student number: 2318943</a:t>
            </a:r>
            <a:endParaRPr lang="zh-CN" altLang="en-US" sz="1400" dirty="0"/>
          </a:p>
          <a:p>
            <a:pPr algn="ctr">
              <a:lnSpc>
                <a:spcPct val="150000"/>
              </a:lnSpc>
            </a:pPr>
            <a:r>
              <a:rPr lang="en-US" altLang="zh-CN" sz="1400" dirty="0">
                <a:sym typeface="+mn-ea"/>
              </a:rPr>
              <a:t>Prod Doc student</a:t>
            </a:r>
            <a:endParaRPr lang="zh-CN" altLang="en-US" sz="1400" dirty="0"/>
          </a:p>
          <a:p>
            <a:pPr algn="ctr">
              <a:lnSpc>
                <a:spcPct val="150000"/>
              </a:lnSpc>
            </a:pPr>
            <a:endParaRPr lang="zh-CN" altLang="en-US" sz="1400" dirty="0"/>
          </a:p>
        </p:txBody>
      </p:sp>
    </p:spTree>
    <p:custDataLst>
      <p:tags r:id="rId1"/>
    </p:custDataLst>
  </p:cSld>
  <p:clrMapOvr>
    <a:masterClrMapping/>
  </p:clrMapOvr>
  <mc:AlternateContent xmlns:mc="http://schemas.openxmlformats.org/markup-compatibility/2006">
    <mc:Choice xmlns:p14="http://schemas.microsoft.com/office/powerpoint/2010/main" Requires="p14">
      <p:transition p14:dur="500">
        <p:fade/>
      </p:transition>
    </mc:Choice>
    <mc:Fallback>
      <p:transition>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文本框 1"/>
          <p:cNvSpPr txBox="1"/>
          <p:nvPr/>
        </p:nvSpPr>
        <p:spPr>
          <a:xfrm>
            <a:off x="2640330" y="3863340"/>
            <a:ext cx="9121775" cy="583565"/>
          </a:xfrm>
          <a:prstGeom prst="rect">
            <a:avLst/>
          </a:prstGeom>
          <a:noFill/>
        </p:spPr>
        <p:txBody>
          <a:bodyPr wrap="square" rtlCol="0">
            <a:spAutoFit/>
          </a:bodyPr>
          <a:lstStyle/>
          <a:p>
            <a:pPr algn="l"/>
            <a:r>
              <a:rPr lang="en-US" altLang="zh-CN" sz="1600" b="1" dirty="0">
                <a:solidFill>
                  <a:schemeClr val="bg2">
                    <a:lumMod val="75000"/>
                  </a:schemeClr>
                </a:solidFill>
              </a:rPr>
              <a:t>02 Expanding the Diversity of Artist Creation  </a:t>
            </a:r>
            <a:endParaRPr lang="en-US" altLang="zh-CN" sz="1600" b="1" dirty="0">
              <a:solidFill>
                <a:schemeClr val="bg2">
                  <a:lumMod val="75000"/>
                </a:schemeClr>
              </a:solidFill>
            </a:endParaRPr>
          </a:p>
          <a:p>
            <a:pPr algn="l"/>
            <a:r>
              <a:rPr lang="en-US" altLang="zh-CN" sz="1600" b="1" dirty="0">
                <a:solidFill>
                  <a:schemeClr val="bg2">
                    <a:lumMod val="75000"/>
                  </a:schemeClr>
                </a:solidFill>
              </a:rPr>
              <a:t>     </a:t>
            </a:r>
            <a:r>
              <a:rPr lang="zh-CN" altLang="en-US" sz="1600">
                <a:solidFill>
                  <a:schemeClr val="bg2">
                    <a:lumMod val="75000"/>
                  </a:schemeClr>
                </a:solidFill>
                <a:latin typeface="微软雅黑" panose="020B0503020204020204" charset="-122"/>
                <a:ea typeface="微软雅黑" panose="020B0503020204020204" charset="-122"/>
                <a:sym typeface="+mn-ea"/>
              </a:rPr>
              <a:t>拓展艺术家创作的多样性</a:t>
            </a:r>
            <a:r>
              <a:rPr lang="en-US" altLang="zh-CN" sz="1600" dirty="0">
                <a:solidFill>
                  <a:schemeClr val="bg1">
                    <a:lumMod val="85000"/>
                    <a:lumOff val="15000"/>
                  </a:schemeClr>
                </a:solidFill>
              </a:rPr>
              <a:t> </a:t>
            </a:r>
            <a:endParaRPr lang="en-US" altLang="zh-CN" sz="1600" dirty="0">
              <a:solidFill>
                <a:schemeClr val="bg1">
                  <a:lumMod val="85000"/>
                  <a:lumOff val="15000"/>
                </a:schemeClr>
              </a:solidFill>
            </a:endParaRPr>
          </a:p>
        </p:txBody>
      </p:sp>
      <p:sp>
        <p:nvSpPr>
          <p:cNvPr id="3" name="文本框 2"/>
          <p:cNvSpPr txBox="1"/>
          <p:nvPr/>
        </p:nvSpPr>
        <p:spPr>
          <a:xfrm>
            <a:off x="2640330" y="3016885"/>
            <a:ext cx="9004300" cy="582930"/>
          </a:xfrm>
          <a:prstGeom prst="rect">
            <a:avLst/>
          </a:prstGeom>
          <a:noFill/>
        </p:spPr>
        <p:txBody>
          <a:bodyPr wrap="square" rtlCol="0">
            <a:noAutofit/>
          </a:bodyPr>
          <a:lstStyle/>
          <a:p>
            <a:pPr algn="l"/>
            <a:r>
              <a:rPr lang="en-US" altLang="zh-CN" sz="1600" b="1" dirty="0">
                <a:solidFill>
                  <a:schemeClr val="bg1">
                    <a:lumMod val="85000"/>
                    <a:lumOff val="15000"/>
                  </a:schemeClr>
                </a:solidFill>
                <a:latin typeface="+mj-lt"/>
                <a:ea typeface="+mj-lt"/>
              </a:rPr>
              <a:t>01 Overview of research </a:t>
            </a:r>
            <a:endParaRPr lang="en-US" altLang="zh-CN" sz="1600" b="1" dirty="0">
              <a:solidFill>
                <a:schemeClr val="bg1">
                  <a:lumMod val="85000"/>
                  <a:lumOff val="15000"/>
                </a:schemeClr>
              </a:solidFill>
              <a:latin typeface="+mj-lt"/>
              <a:ea typeface="+mj-lt"/>
            </a:endParaRPr>
          </a:p>
          <a:p>
            <a:pPr algn="l"/>
            <a:r>
              <a:rPr lang="en-US" altLang="zh-CN" sz="1600" b="1" dirty="0">
                <a:solidFill>
                  <a:schemeClr val="bg1">
                    <a:lumMod val="85000"/>
                    <a:lumOff val="15000"/>
                  </a:schemeClr>
                </a:solidFill>
                <a:latin typeface="+mj-lt"/>
                <a:ea typeface="+mj-lt"/>
              </a:rPr>
              <a:t>      </a:t>
            </a:r>
            <a:r>
              <a:rPr lang="zh-CN" altLang="en-US" sz="1600" dirty="0">
                <a:solidFill>
                  <a:schemeClr val="bg1">
                    <a:lumMod val="85000"/>
                    <a:lumOff val="15000"/>
                  </a:schemeClr>
                </a:solidFill>
                <a:latin typeface="+mj-lt"/>
                <a:ea typeface="+mj-lt"/>
              </a:rPr>
              <a:t>研究概述</a:t>
            </a:r>
            <a:r>
              <a:rPr lang="en-US" altLang="zh-CN" sz="1600" dirty="0">
                <a:solidFill>
                  <a:schemeClr val="bg1">
                    <a:lumMod val="85000"/>
                    <a:lumOff val="15000"/>
                  </a:schemeClr>
                </a:solidFill>
                <a:latin typeface="+mj-lt"/>
                <a:ea typeface="+mj-lt"/>
              </a:rPr>
              <a:t> </a:t>
            </a:r>
            <a:endParaRPr lang="en-US" altLang="zh-CN" sz="1600" dirty="0">
              <a:solidFill>
                <a:schemeClr val="bg1">
                  <a:lumMod val="85000"/>
                  <a:lumOff val="15000"/>
                </a:schemeClr>
              </a:solidFill>
              <a:latin typeface="+mj-lt"/>
              <a:ea typeface="+mj-lt"/>
            </a:endParaRPr>
          </a:p>
        </p:txBody>
      </p:sp>
      <p:sp>
        <p:nvSpPr>
          <p:cNvPr id="10" name="文本框 9"/>
          <p:cNvSpPr txBox="1"/>
          <p:nvPr/>
        </p:nvSpPr>
        <p:spPr>
          <a:xfrm>
            <a:off x="2640330" y="5745480"/>
            <a:ext cx="9699625" cy="781685"/>
          </a:xfrm>
          <a:prstGeom prst="rect">
            <a:avLst/>
          </a:prstGeom>
          <a:noFill/>
        </p:spPr>
        <p:txBody>
          <a:bodyPr wrap="square" rtlCol="0">
            <a:noAutofit/>
          </a:bodyPr>
          <a:p>
            <a:pPr algn="l">
              <a:lnSpc>
                <a:spcPct val="100000"/>
              </a:lnSpc>
            </a:pPr>
            <a:r>
              <a:rPr lang="en-US" sz="1600" b="1">
                <a:solidFill>
                  <a:schemeClr val="bg1">
                    <a:lumMod val="85000"/>
                    <a:lumOff val="15000"/>
                  </a:schemeClr>
                </a:solidFill>
                <a:latin typeface="微软雅黑" panose="020B0503020204020204" charset="-122"/>
                <a:ea typeface="微软雅黑" panose="020B0503020204020204" charset="-122"/>
                <a:sym typeface="+mn-ea"/>
              </a:rPr>
              <a:t>04 </a:t>
            </a:r>
            <a:r>
              <a:rPr lang="en-US" altLang="zh-CN" sz="1600" b="1">
                <a:solidFill>
                  <a:schemeClr val="bg1">
                    <a:lumMod val="85000"/>
                    <a:lumOff val="15000"/>
                  </a:schemeClr>
                </a:solidFill>
                <a:latin typeface="微软雅黑" panose="020B0503020204020204" charset="-122"/>
                <a:ea typeface="微软雅黑" panose="020B0503020204020204" charset="-122"/>
              </a:rPr>
              <a:t>Innovative Approaches to Arts Education and Helping Adults Express Themselves</a:t>
            </a:r>
            <a:endParaRPr lang="en-US" altLang="zh-CN" sz="1600" b="1">
              <a:solidFill>
                <a:schemeClr val="bg1">
                  <a:lumMod val="85000"/>
                  <a:lumOff val="15000"/>
                </a:schemeClr>
              </a:solidFill>
              <a:latin typeface="微软雅黑" panose="020B0503020204020204" charset="-122"/>
              <a:ea typeface="微软雅黑" panose="020B0503020204020204" charset="-122"/>
            </a:endParaRPr>
          </a:p>
          <a:p>
            <a:pPr algn="l">
              <a:lnSpc>
                <a:spcPct val="100000"/>
              </a:lnSpc>
            </a:pPr>
            <a:r>
              <a:rPr lang="en-US" altLang="zh-CN" sz="1600" b="1">
                <a:solidFill>
                  <a:schemeClr val="bg1">
                    <a:lumMod val="85000"/>
                    <a:lumOff val="15000"/>
                  </a:schemeClr>
                </a:solidFill>
                <a:latin typeface="微软雅黑" panose="020B0503020204020204" charset="-122"/>
                <a:ea typeface="微软雅黑" panose="020B0503020204020204" charset="-122"/>
              </a:rPr>
              <a:t>     </a:t>
            </a:r>
            <a:r>
              <a:rPr lang="zh-CN" altLang="en-US" sz="1600">
                <a:solidFill>
                  <a:schemeClr val="bg1">
                    <a:lumMod val="85000"/>
                    <a:lumOff val="15000"/>
                  </a:schemeClr>
                </a:solidFill>
                <a:latin typeface="微软雅黑" panose="020B0503020204020204" charset="-122"/>
                <a:ea typeface="微软雅黑" panose="020B0503020204020204" charset="-122"/>
              </a:rPr>
              <a:t>创新的艺术教育方法和帮助成年人表达自我</a:t>
            </a:r>
            <a:endParaRPr lang="zh-CN" altLang="en-US" sz="1600" b="1">
              <a:solidFill>
                <a:schemeClr val="bg1">
                  <a:lumMod val="85000"/>
                  <a:lumOff val="15000"/>
                </a:schemeClr>
              </a:solidFill>
              <a:latin typeface="微软雅黑" panose="020B0503020204020204" charset="-122"/>
              <a:ea typeface="微软雅黑" panose="020B0503020204020204" charset="-122"/>
            </a:endParaRPr>
          </a:p>
          <a:p>
            <a:pPr algn="l"/>
            <a:endParaRPr lang="zh-CN" altLang="en-US" sz="1600" b="1" dirty="0">
              <a:solidFill>
                <a:schemeClr val="bg1">
                  <a:lumMod val="85000"/>
                  <a:lumOff val="15000"/>
                </a:schemeClr>
              </a:solidFill>
              <a:latin typeface="微软雅黑" panose="020B0503020204020204" charset="-122"/>
              <a:ea typeface="微软雅黑" panose="020B0503020204020204" charset="-122"/>
            </a:endParaRPr>
          </a:p>
        </p:txBody>
      </p:sp>
      <p:sp>
        <p:nvSpPr>
          <p:cNvPr id="11" name="文本框 10"/>
          <p:cNvSpPr txBox="1"/>
          <p:nvPr/>
        </p:nvSpPr>
        <p:spPr>
          <a:xfrm>
            <a:off x="2640330" y="4685030"/>
            <a:ext cx="9501505" cy="757555"/>
          </a:xfrm>
          <a:prstGeom prst="rect">
            <a:avLst/>
          </a:prstGeom>
          <a:noFill/>
        </p:spPr>
        <p:txBody>
          <a:bodyPr wrap="square" rtlCol="0">
            <a:noAutofit/>
          </a:bodyPr>
          <a:p>
            <a:pPr marL="0" indent="0" algn="l" defTabSz="266700">
              <a:lnSpc>
                <a:spcPct val="100000"/>
              </a:lnSpc>
              <a:spcBef>
                <a:spcPct val="0"/>
              </a:spcBef>
              <a:spcAft>
                <a:spcPct val="0"/>
              </a:spcAft>
            </a:pPr>
            <a:r>
              <a:rPr lang="en-US" altLang="zh-CN" sz="1600" b="1">
                <a:solidFill>
                  <a:schemeClr val="bg2"/>
                </a:solidFill>
                <a:latin typeface="微软雅黑" panose="020B0503020204020204" charset="-122"/>
                <a:ea typeface="微软雅黑" panose="020B0503020204020204" charset="-122"/>
                <a:sym typeface="+mn-ea"/>
              </a:rPr>
              <a:t>03 The value identity of the current young artist community and the metal music community </a:t>
            </a:r>
            <a:endParaRPr lang="en-US" altLang="zh-CN" sz="1600" b="1">
              <a:solidFill>
                <a:schemeClr val="bg2"/>
              </a:solidFill>
              <a:latin typeface="微软雅黑" panose="020B0503020204020204" charset="-122"/>
              <a:ea typeface="微软雅黑" panose="020B0503020204020204" charset="-122"/>
              <a:sym typeface="+mn-ea"/>
            </a:endParaRPr>
          </a:p>
          <a:p>
            <a:pPr marL="0" indent="0" algn="l" defTabSz="266700">
              <a:lnSpc>
                <a:spcPct val="100000"/>
              </a:lnSpc>
              <a:spcBef>
                <a:spcPct val="0"/>
              </a:spcBef>
              <a:spcAft>
                <a:spcPct val="0"/>
              </a:spcAft>
            </a:pPr>
            <a:r>
              <a:rPr lang="en-US" altLang="zh-CN" sz="1600">
                <a:solidFill>
                  <a:schemeClr val="bg2"/>
                </a:solidFill>
                <a:latin typeface="微软雅黑" panose="020B0503020204020204" charset="-122"/>
                <a:ea typeface="微软雅黑" panose="020B0503020204020204" charset="-122"/>
                <a:sym typeface="+mn-ea"/>
              </a:rPr>
              <a:t>     </a:t>
            </a:r>
            <a:r>
              <a:rPr lang="zh-CN" altLang="en-US" sz="1600">
                <a:solidFill>
                  <a:schemeClr val="bg2"/>
                </a:solidFill>
                <a:latin typeface="微软雅黑" panose="020B0503020204020204" charset="-122"/>
                <a:ea typeface="微软雅黑" panose="020B0503020204020204" charset="-122"/>
                <a:sym typeface="+mn-ea"/>
              </a:rPr>
              <a:t>当下青年艺术家群体和金属乐群体的价值认同</a:t>
            </a:r>
            <a:endParaRPr lang="zh-CN" altLang="en-US" sz="1600" dirty="0">
              <a:solidFill>
                <a:schemeClr val="bg2"/>
              </a:solidFill>
              <a:latin typeface="微软雅黑" panose="020B0503020204020204" charset="-122"/>
              <a:ea typeface="微软雅黑" panose="020B0503020204020204" charset="-122"/>
              <a:sym typeface="+mn-ea"/>
            </a:endParaRPr>
          </a:p>
        </p:txBody>
      </p:sp>
    </p:spTree>
    <p:custDataLst>
      <p:tags r:id="rId1"/>
    </p:custDataLst>
  </p:cSld>
  <p:clrMapOvr>
    <a:masterClrMapping/>
  </p:clrMapOvr>
  <mc:AlternateContent xmlns:mc="http://schemas.openxmlformats.org/markup-compatibility/2006">
    <mc:Choice xmlns:p14="http://schemas.microsoft.com/office/powerpoint/2010/main" Requires="p14">
      <p:transition p14:dur="250"/>
    </mc:Choice>
    <mc:Fallback>
      <p:transition/>
    </mc:Fallback>
  </mc:AlternateContent>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标题"/>
          <p:cNvSpPr>
            <a:spLocks noGrp="1"/>
          </p:cNvSpPr>
          <p:nvPr>
            <p:ph type="title"/>
            <p:custDataLst>
              <p:tags r:id="rId1"/>
            </p:custDataLst>
          </p:nvPr>
        </p:nvSpPr>
        <p:spPr>
          <a:xfrm>
            <a:off x="4662170" y="1308735"/>
            <a:ext cx="7201535" cy="4241165"/>
          </a:xfrm>
        </p:spPr>
        <p:txBody>
          <a:bodyPr/>
          <a:lstStyle/>
          <a:p>
            <a:pPr algn="ctr"/>
            <a:r>
              <a:rPr lang="en-US" altLang="zh-CN" sz="3200" dirty="0">
                <a:solidFill>
                  <a:schemeClr val="tx2"/>
                </a:solidFill>
                <a:latin typeface="+mj-lt"/>
                <a:ea typeface="+mj-lt"/>
                <a:sym typeface="+mn-ea"/>
              </a:rPr>
              <a:t>Overview of research </a:t>
            </a:r>
            <a:br>
              <a:rPr lang="en-US" altLang="zh-CN" sz="3200" b="1" dirty="0">
                <a:solidFill>
                  <a:schemeClr val="tx2"/>
                </a:solidFill>
                <a:latin typeface="+mj-lt"/>
                <a:ea typeface="+mj-lt"/>
              </a:rPr>
            </a:br>
            <a:r>
              <a:rPr lang="en-US" altLang="zh-CN" sz="3200" dirty="0">
                <a:solidFill>
                  <a:schemeClr val="tx2"/>
                </a:solidFill>
                <a:latin typeface="+mj-lt"/>
                <a:ea typeface="+mj-lt"/>
                <a:sym typeface="+mn-ea"/>
              </a:rPr>
              <a:t>      </a:t>
            </a:r>
            <a:r>
              <a:rPr lang="zh-CN" altLang="en-US" sz="3200" dirty="0">
                <a:solidFill>
                  <a:schemeClr val="tx2"/>
                </a:solidFill>
                <a:latin typeface="+mj-lt"/>
                <a:ea typeface="+mj-lt"/>
                <a:sym typeface="+mn-ea"/>
              </a:rPr>
              <a:t>研究概述</a:t>
            </a:r>
            <a:r>
              <a:rPr lang="en-US" altLang="zh-CN" sz="3200" dirty="0">
                <a:solidFill>
                  <a:schemeClr val="tx2"/>
                </a:solidFill>
                <a:latin typeface="+mj-lt"/>
                <a:ea typeface="+mj-lt"/>
                <a:sym typeface="+mn-ea"/>
              </a:rPr>
              <a:t> </a:t>
            </a:r>
            <a:endParaRPr lang="en-US" altLang="zh-CN" sz="3200" dirty="0">
              <a:solidFill>
                <a:schemeClr val="tx2"/>
              </a:solidFill>
              <a:latin typeface="+mj-lt"/>
              <a:ea typeface="+mj-lt"/>
              <a:sym typeface="+mn-ea"/>
            </a:endParaRPr>
          </a:p>
        </p:txBody>
      </p:sp>
      <p:sp>
        <p:nvSpPr>
          <p:cNvPr id="6" name="节编号"/>
          <p:cNvSpPr>
            <a:spLocks noGrp="1"/>
          </p:cNvSpPr>
          <p:nvPr>
            <p:ph type="body" sz="quarter" idx="13"/>
            <p:custDataLst>
              <p:tags r:id="rId2"/>
            </p:custDataLst>
          </p:nvPr>
        </p:nvSpPr>
        <p:spPr/>
        <p:txBody>
          <a:bodyPr/>
          <a:lstStyle/>
          <a:p>
            <a:r>
              <a:rPr lang="zh-CN" altLang="en-US"/>
              <a:t>01</a:t>
            </a:r>
            <a:endParaRPr lang="zh-CN" altLang="en-US"/>
          </a:p>
        </p:txBody>
      </p:sp>
    </p:spTree>
    <p:custDataLst>
      <p:tags r:id="rId3"/>
    </p:custData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lumMod val="75000"/>
          </a:schemeClr>
        </a:solidFill>
        <a:effectLst/>
      </p:bgPr>
    </p:bg>
    <p:spTree>
      <p:nvGrpSpPr>
        <p:cNvPr id="1" name=""/>
        <p:cNvGrpSpPr/>
        <p:nvPr/>
      </p:nvGrpSpPr>
      <p:grpSpPr>
        <a:xfrm>
          <a:off x="0" y="0"/>
          <a:ext cx="0" cy="0"/>
          <a:chOff x="0" y="0"/>
          <a:chExt cx="0" cy="0"/>
        </a:xfrm>
      </p:grpSpPr>
      <p:sp>
        <p:nvSpPr>
          <p:cNvPr id="2" name="文本框 1"/>
          <p:cNvSpPr txBox="1"/>
          <p:nvPr/>
        </p:nvSpPr>
        <p:spPr>
          <a:xfrm>
            <a:off x="493395" y="915670"/>
            <a:ext cx="4692650" cy="5578475"/>
          </a:xfrm>
          <a:prstGeom prst="rect">
            <a:avLst/>
          </a:prstGeom>
        </p:spPr>
        <p:txBody>
          <a:bodyPr wrap="square">
            <a:noAutofit/>
          </a:bodyPr>
          <a:p>
            <a:pPr marL="0" indent="0" algn="l" defTabSz="266700">
              <a:lnSpc>
                <a:spcPct val="150000"/>
              </a:lnSpc>
              <a:spcBef>
                <a:spcPct val="0"/>
              </a:spcBef>
              <a:spcAft>
                <a:spcPct val="0"/>
              </a:spcAft>
            </a:pPr>
            <a:r>
              <a:rPr lang="en-US" altLang="zh-CN" sz="1200">
                <a:latin typeface="微软雅黑" panose="020B0503020204020204" charset="-122"/>
                <a:ea typeface="微软雅黑" panose="020B0503020204020204" charset="-122"/>
              </a:rPr>
              <a:t>Adult art education in China refers specifically to art education and related art services for adults, emerging in China's first-tier cities such as Beijing, Shanghai, and Guangzhou. This field is different from creative art for young children, children's art for primary and secondary school students, art education for college entrance exams, and professional art education mainly for college students. The majority of participants in adult art courses are adults who do not have a professional art foundation and skills, or only have some sporadic exposure to art, but have not received systematic professional art training, and their interests mainly remain at the level of hobbies.</a:t>
            </a:r>
            <a:endParaRPr lang="en-US" altLang="zh-CN" sz="1200">
              <a:latin typeface="微软雅黑" panose="020B0503020204020204" charset="-122"/>
              <a:ea typeface="微软雅黑" panose="020B0503020204020204" charset="-122"/>
            </a:endParaRPr>
          </a:p>
          <a:p>
            <a:pPr marL="0" indent="0" algn="l" defTabSz="266700">
              <a:lnSpc>
                <a:spcPct val="150000"/>
              </a:lnSpc>
              <a:spcBef>
                <a:spcPct val="0"/>
              </a:spcBef>
              <a:spcAft>
                <a:spcPct val="0"/>
              </a:spcAft>
            </a:pPr>
            <a:r>
              <a:rPr lang="zh-CN" altLang="en-US" sz="1200">
                <a:latin typeface="微软雅黑" panose="020B0503020204020204" charset="-122"/>
                <a:ea typeface="微软雅黑" panose="020B0503020204020204" charset="-122"/>
              </a:rPr>
              <a:t>成人美术教育</a:t>
            </a:r>
            <a:r>
              <a:rPr lang="zh-CN" altLang="en-US" sz="1200">
                <a:latin typeface="微软雅黑" panose="020B0503020204020204" charset="-122"/>
                <a:ea typeface="微软雅黑" panose="020B0503020204020204" charset="-122"/>
              </a:rPr>
              <a:t>在中国特指为成年人提供的美术教育和相关艺术服务，兴起于中国的北京、上海、广州等一线城市。这一领域与针对幼儿的创意美术、面向中小学生的儿童美术、以应对高考为目的的美术教育以及主要针对大学生的专业美术教育有所不同。参与成人美术课程的学员大多数为没有专业美术基础和技能、或者仅有一些零星的接触，但未曾接受过系统的专业美术培训、兴趣主要停留在业余爱好层面的成年群体。</a:t>
            </a:r>
            <a:endParaRPr lang="zh-CN" altLang="en-US" sz="1200">
              <a:latin typeface="微软雅黑" panose="020B0503020204020204" charset="-122"/>
              <a:ea typeface="微软雅黑" panose="020B0503020204020204" charset="-122"/>
            </a:endParaRPr>
          </a:p>
          <a:p>
            <a:pPr marL="0" indent="0" algn="l" defTabSz="266700">
              <a:lnSpc>
                <a:spcPct val="150000"/>
              </a:lnSpc>
              <a:spcBef>
                <a:spcPct val="0"/>
              </a:spcBef>
              <a:spcAft>
                <a:spcPct val="0"/>
              </a:spcAft>
            </a:pPr>
            <a:br>
              <a:rPr lang="zh-CN" altLang="en-US" sz="1600">
                <a:latin typeface="微软雅黑" panose="020B0503020204020204" charset="-122"/>
                <a:ea typeface="微软雅黑" panose="020B0503020204020204" charset="-122"/>
              </a:rPr>
            </a:br>
            <a:endParaRPr lang="zh-CN" altLang="en-US" sz="1600">
              <a:latin typeface="微软雅黑" panose="020B0503020204020204" charset="-122"/>
              <a:ea typeface="微软雅黑" panose="020B0503020204020204" charset="-122"/>
            </a:endParaRPr>
          </a:p>
          <a:p>
            <a:pPr marL="0" indent="0" algn="l" defTabSz="266700">
              <a:lnSpc>
                <a:spcPct val="150000"/>
              </a:lnSpc>
              <a:spcBef>
                <a:spcPct val="0"/>
              </a:spcBef>
              <a:spcAft>
                <a:spcPct val="0"/>
              </a:spcAft>
            </a:pPr>
            <a:endParaRPr lang="zh-CN" altLang="en-US" sz="1600">
              <a:latin typeface="微软雅黑" panose="020B0503020204020204" charset="-122"/>
              <a:ea typeface="微软雅黑" panose="020B0503020204020204" charset="-122"/>
            </a:endParaRPr>
          </a:p>
          <a:p>
            <a:pPr marL="0" indent="0" algn="just" defTabSz="266700">
              <a:lnSpc>
                <a:spcPct val="150000"/>
              </a:lnSpc>
              <a:spcBef>
                <a:spcPct val="0"/>
              </a:spcBef>
              <a:spcAft>
                <a:spcPct val="0"/>
              </a:spcAft>
            </a:pPr>
            <a:r>
              <a:rPr lang="en-US" altLang="zh-CN" sz="1200">
                <a:latin typeface="微软雅黑" panose="020B0503020204020204" charset="-122"/>
                <a:ea typeface="微软雅黑" panose="020B0503020204020204" charset="-122"/>
              </a:rPr>
              <a:t> </a:t>
            </a:r>
            <a:endParaRPr lang="zh-CN" altLang="en-US" sz="1200">
              <a:latin typeface="微软雅黑" panose="020B0503020204020204" charset="-122"/>
              <a:ea typeface="微软雅黑" panose="020B0503020204020204" charset="-122"/>
            </a:endParaRPr>
          </a:p>
        </p:txBody>
      </p:sp>
      <p:sp>
        <p:nvSpPr>
          <p:cNvPr id="3" name="文本框 2"/>
          <p:cNvSpPr txBox="1"/>
          <p:nvPr/>
        </p:nvSpPr>
        <p:spPr>
          <a:xfrm>
            <a:off x="493395" y="314325"/>
            <a:ext cx="4064000" cy="368300"/>
          </a:xfrm>
          <a:prstGeom prst="rect">
            <a:avLst/>
          </a:prstGeom>
          <a:noFill/>
        </p:spPr>
        <p:txBody>
          <a:bodyPr wrap="square" rtlCol="0">
            <a:spAutoFit/>
          </a:bodyPr>
          <a:p>
            <a:pPr algn="l"/>
            <a:r>
              <a:rPr lang="en-US" altLang="zh-CN" b="1" dirty="0"/>
              <a:t>Overview of research </a:t>
            </a:r>
            <a:r>
              <a:rPr lang="zh-CN" altLang="en-US" b="1" dirty="0"/>
              <a:t>研究概述</a:t>
            </a:r>
            <a:endParaRPr lang="zh-CN" altLang="en-US" b="1" dirty="0"/>
          </a:p>
        </p:txBody>
      </p:sp>
      <p:pic>
        <p:nvPicPr>
          <p:cNvPr id="4" name="图片 3"/>
          <p:cNvPicPr>
            <a:picLocks noChangeAspect="1"/>
          </p:cNvPicPr>
          <p:nvPr/>
        </p:nvPicPr>
        <p:blipFill>
          <a:blip r:embed="rId1"/>
          <a:stretch>
            <a:fillRect/>
          </a:stretch>
        </p:blipFill>
        <p:spPr>
          <a:xfrm>
            <a:off x="5412740" y="915670"/>
            <a:ext cx="6106160" cy="4580255"/>
          </a:xfrm>
          <a:prstGeom prst="rect">
            <a:avLst/>
          </a:prstGeom>
        </p:spPr>
      </p:pic>
    </p:spTree>
    <p:custDataLst>
      <p:tags r:id="rId2"/>
    </p:custDataLst>
  </p:cSld>
  <p:clrMapOvr>
    <a:masterClrMapping/>
  </p:clrMapOvr>
  <mc:AlternateContent xmlns:mc="http://schemas.openxmlformats.org/markup-compatibility/2006">
    <mc:Choice xmlns:p14="http://schemas.microsoft.com/office/powerpoint/2010/main" Requires="p14">
      <p:transition p14:dur="250"/>
    </mc:Choice>
    <mc:Fallback>
      <p:transition/>
    </mc:Fallback>
  </mc:AlternateContent>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lumMod val="75000"/>
          </a:schemeClr>
        </a:solidFill>
        <a:effectLst/>
      </p:bgPr>
    </p:bg>
    <p:spTree>
      <p:nvGrpSpPr>
        <p:cNvPr id="1" name=""/>
        <p:cNvGrpSpPr/>
        <p:nvPr/>
      </p:nvGrpSpPr>
      <p:grpSpPr>
        <a:xfrm>
          <a:off x="0" y="0"/>
          <a:ext cx="0" cy="0"/>
          <a:chOff x="0" y="0"/>
          <a:chExt cx="0" cy="0"/>
        </a:xfrm>
      </p:grpSpPr>
      <p:sp>
        <p:nvSpPr>
          <p:cNvPr id="2" name="文本框 1"/>
          <p:cNvSpPr txBox="1"/>
          <p:nvPr/>
        </p:nvSpPr>
        <p:spPr>
          <a:xfrm>
            <a:off x="493395" y="1323975"/>
            <a:ext cx="7515860" cy="4562475"/>
          </a:xfrm>
          <a:prstGeom prst="rect">
            <a:avLst/>
          </a:prstGeom>
        </p:spPr>
        <p:txBody>
          <a:bodyPr wrap="square">
            <a:noAutofit/>
          </a:bodyPr>
          <a:p>
            <a:pPr marL="0" indent="0" algn="l" defTabSz="266700">
              <a:lnSpc>
                <a:spcPct val="150000"/>
              </a:lnSpc>
              <a:spcBef>
                <a:spcPct val="0"/>
              </a:spcBef>
              <a:spcAft>
                <a:spcPct val="0"/>
              </a:spcAft>
            </a:pPr>
            <a:r>
              <a:rPr lang="en-US" altLang="zh-CN" sz="1200">
                <a:latin typeface="微软雅黑" panose="020B0503020204020204" charset="-122"/>
                <a:ea typeface="微软雅黑" panose="020B0503020204020204" charset="-122"/>
                <a:sym typeface="+mn-ea"/>
              </a:rPr>
              <a:t>  Adult art reflects people's growing multicultural needs by meeting the diverse aesthetic, spiritual and cultural, learning and social needs of adults. However, due to the limited learning time of adults, and the large differences in age, experience, interest, purpose, market factors, etc., a large number of ‘copying, quick-fixing and replicating’ course contents have appeared in adult art programmes. Under these circumstances, students tend to lose interest in learning, ignore art theory, lack creativity, imagination and perception, and have difficulty in effective self-expression.</a:t>
            </a:r>
            <a:endParaRPr lang="en-US" altLang="zh-CN" sz="1200">
              <a:latin typeface="微软雅黑" panose="020B0503020204020204" charset="-122"/>
              <a:ea typeface="微软雅黑" panose="020B0503020204020204" charset="-122"/>
              <a:sym typeface="+mn-ea"/>
            </a:endParaRPr>
          </a:p>
          <a:p>
            <a:pPr marL="0" indent="0" algn="l" defTabSz="266700">
              <a:lnSpc>
                <a:spcPct val="150000"/>
              </a:lnSpc>
              <a:spcBef>
                <a:spcPct val="0"/>
              </a:spcBef>
              <a:spcAft>
                <a:spcPct val="0"/>
              </a:spcAft>
            </a:pPr>
            <a:r>
              <a:rPr lang="zh-CN" altLang="en-US" sz="1200">
                <a:latin typeface="微软雅黑" panose="020B0503020204020204" charset="-122"/>
                <a:ea typeface="微软雅黑" panose="020B0503020204020204" charset="-122"/>
                <a:sym typeface="+mn-ea"/>
              </a:rPr>
              <a:t>成人美术通过满足成年人多样化的审美、精神文化、学习、社交等方面需求，体现了人们日益增长的多元文化需求。但由于成人学习时间有限，在年龄、经历、兴趣、目的、市场因素等方面存在较大差异，成人美术课程出现了大量的</a:t>
            </a:r>
            <a:r>
              <a:rPr lang="en-US" altLang="zh-CN" sz="1200">
                <a:latin typeface="微软雅黑" panose="020B0503020204020204" charset="-122"/>
                <a:ea typeface="微软雅黑" panose="020B0503020204020204" charset="-122"/>
                <a:sym typeface="+mn-ea"/>
              </a:rPr>
              <a:t>“</a:t>
            </a:r>
            <a:r>
              <a:rPr lang="zh-CN" altLang="en-US" sz="1200">
                <a:latin typeface="微软雅黑" panose="020B0503020204020204" charset="-122"/>
                <a:ea typeface="微软雅黑" panose="020B0503020204020204" charset="-122"/>
                <a:sym typeface="+mn-ea"/>
              </a:rPr>
              <a:t>临摹、速成、复制</a:t>
            </a:r>
            <a:r>
              <a:rPr lang="en-US" altLang="zh-CN" sz="1200">
                <a:latin typeface="微软雅黑" panose="020B0503020204020204" charset="-122"/>
                <a:ea typeface="微软雅黑" panose="020B0503020204020204" charset="-122"/>
                <a:sym typeface="+mn-ea"/>
              </a:rPr>
              <a:t>”</a:t>
            </a:r>
            <a:r>
              <a:rPr lang="zh-CN" altLang="en-US" sz="1200">
                <a:latin typeface="微软雅黑" panose="020B0503020204020204" charset="-122"/>
                <a:ea typeface="微软雅黑" panose="020B0503020204020204" charset="-122"/>
                <a:sym typeface="+mn-ea"/>
              </a:rPr>
              <a:t>的课程内容。在此情况下，学生容易减弱学习兴趣，忽略艺术理论的了解、缺乏创造力、想象力和感知力，并且难以有效进行自我表达。</a:t>
            </a:r>
            <a:endParaRPr lang="zh-CN" altLang="en-US" sz="1200">
              <a:latin typeface="微软雅黑" panose="020B0503020204020204" charset="-122"/>
              <a:ea typeface="微软雅黑" panose="020B0503020204020204" charset="-122"/>
              <a:sym typeface="+mn-ea"/>
            </a:endParaRPr>
          </a:p>
          <a:p>
            <a:pPr marL="0" indent="0" algn="l" defTabSz="266700">
              <a:lnSpc>
                <a:spcPct val="150000"/>
              </a:lnSpc>
              <a:spcBef>
                <a:spcPct val="0"/>
              </a:spcBef>
              <a:spcAft>
                <a:spcPct val="0"/>
              </a:spcAft>
            </a:pPr>
            <a:endParaRPr lang="zh-CN" altLang="en-US" sz="1200">
              <a:latin typeface="微软雅黑" panose="020B0503020204020204" charset="-122"/>
              <a:ea typeface="微软雅黑" panose="020B0503020204020204" charset="-122"/>
            </a:endParaRPr>
          </a:p>
          <a:p>
            <a:pPr marL="0" indent="0" algn="just" defTabSz="266700">
              <a:lnSpc>
                <a:spcPct val="150000"/>
              </a:lnSpc>
              <a:spcBef>
                <a:spcPct val="0"/>
              </a:spcBef>
              <a:spcAft>
                <a:spcPct val="0"/>
              </a:spcAft>
            </a:pPr>
            <a:endParaRPr lang="zh-CN" altLang="en-US" sz="1200">
              <a:latin typeface="微软雅黑" panose="020B0503020204020204" charset="-122"/>
              <a:ea typeface="微软雅黑" panose="020B0503020204020204" charset="-122"/>
            </a:endParaRPr>
          </a:p>
        </p:txBody>
      </p:sp>
      <p:sp>
        <p:nvSpPr>
          <p:cNvPr id="3" name="文本框 2"/>
          <p:cNvSpPr txBox="1"/>
          <p:nvPr/>
        </p:nvSpPr>
        <p:spPr>
          <a:xfrm>
            <a:off x="493395" y="314325"/>
            <a:ext cx="4064000" cy="368300"/>
          </a:xfrm>
          <a:prstGeom prst="rect">
            <a:avLst/>
          </a:prstGeom>
          <a:noFill/>
        </p:spPr>
        <p:txBody>
          <a:bodyPr wrap="square" rtlCol="0">
            <a:spAutoFit/>
          </a:bodyPr>
          <a:p>
            <a:pPr algn="l"/>
            <a:r>
              <a:rPr lang="en-US" altLang="zh-CN" b="1" dirty="0"/>
              <a:t>Overview of research </a:t>
            </a:r>
            <a:r>
              <a:rPr lang="zh-CN" altLang="en-US" b="1" dirty="0"/>
              <a:t>研究概述</a:t>
            </a:r>
            <a:endParaRPr lang="zh-CN" altLang="en-US" b="1" dirty="0"/>
          </a:p>
        </p:txBody>
      </p:sp>
      <p:pic>
        <p:nvPicPr>
          <p:cNvPr id="6" name="图片 5"/>
          <p:cNvPicPr>
            <a:picLocks noChangeAspect="1"/>
          </p:cNvPicPr>
          <p:nvPr/>
        </p:nvPicPr>
        <p:blipFill>
          <a:blip r:embed="rId1"/>
          <a:stretch>
            <a:fillRect/>
          </a:stretch>
        </p:blipFill>
        <p:spPr>
          <a:xfrm>
            <a:off x="8247380" y="1323975"/>
            <a:ext cx="3196590" cy="4262755"/>
          </a:xfrm>
          <a:prstGeom prst="rect">
            <a:avLst/>
          </a:prstGeom>
        </p:spPr>
      </p:pic>
    </p:spTree>
    <p:custDataLst>
      <p:tags r:id="rId2"/>
    </p:custDataLst>
  </p:cSld>
  <p:clrMapOvr>
    <a:masterClrMapping/>
  </p:clrMapOvr>
  <mc:AlternateContent xmlns:mc="http://schemas.openxmlformats.org/markup-compatibility/2006">
    <mc:Choice xmlns:p14="http://schemas.microsoft.com/office/powerpoint/2010/main" Requires="p14">
      <p:transition p14:dur="250"/>
    </mc:Choice>
    <mc:Fallback>
      <p:transition/>
    </mc:Fallback>
  </mc:AlternateContent>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lumMod val="75000"/>
          </a:schemeClr>
        </a:solidFill>
        <a:effectLst/>
      </p:bgPr>
    </p:bg>
    <p:spTree>
      <p:nvGrpSpPr>
        <p:cNvPr id="1" name=""/>
        <p:cNvGrpSpPr/>
        <p:nvPr/>
      </p:nvGrpSpPr>
      <p:grpSpPr>
        <a:xfrm>
          <a:off x="0" y="0"/>
          <a:ext cx="0" cy="0"/>
          <a:chOff x="0" y="0"/>
          <a:chExt cx="0" cy="0"/>
        </a:xfrm>
      </p:grpSpPr>
      <p:sp>
        <p:nvSpPr>
          <p:cNvPr id="2" name="文本框 1"/>
          <p:cNvSpPr txBox="1"/>
          <p:nvPr/>
        </p:nvSpPr>
        <p:spPr>
          <a:xfrm>
            <a:off x="483235" y="1621155"/>
            <a:ext cx="11225530" cy="3898265"/>
          </a:xfrm>
          <a:prstGeom prst="rect">
            <a:avLst/>
          </a:prstGeom>
        </p:spPr>
        <p:txBody>
          <a:bodyPr wrap="square">
            <a:noAutofit/>
          </a:bodyPr>
          <a:p>
            <a:pPr marL="0" indent="0" algn="l" defTabSz="266700">
              <a:lnSpc>
                <a:spcPct val="150000"/>
              </a:lnSpc>
              <a:spcBef>
                <a:spcPct val="0"/>
              </a:spcBef>
              <a:spcAft>
                <a:spcPct val="0"/>
              </a:spcAft>
            </a:pPr>
            <a:endParaRPr lang="zh-CN" altLang="en-US" sz="1600">
              <a:latin typeface="微软雅黑" panose="020B0503020204020204" charset="-122"/>
              <a:ea typeface="微软雅黑" panose="020B0503020204020204" charset="-122"/>
            </a:endParaRPr>
          </a:p>
          <a:p>
            <a:pPr marL="0" indent="0" algn="just" defTabSz="266700">
              <a:lnSpc>
                <a:spcPct val="150000"/>
              </a:lnSpc>
              <a:spcBef>
                <a:spcPct val="0"/>
              </a:spcBef>
              <a:spcAft>
                <a:spcPct val="0"/>
              </a:spcAft>
            </a:pPr>
            <a:r>
              <a:rPr lang="en-US" altLang="zh-CN" sz="1200">
                <a:latin typeface="微软雅黑" panose="020B0503020204020204" charset="-122"/>
                <a:ea typeface="微软雅黑" panose="020B0503020204020204" charset="-122"/>
              </a:rPr>
              <a:t>  This study firstly allows artists with some experience in creating paintings to listen to metal music in a way that stimulates the artist's emotions and intuition. It also illustrates the effects of metal music on perception during the creative process of painting through the senses and processing in metal music. Furthermore, it aims to apply these influences, which may help artists to release themselves through perceptual expression during the painting process, to the practice of adult art education.</a:t>
            </a:r>
            <a:endParaRPr lang="en-US" altLang="zh-CN" sz="1200">
              <a:latin typeface="微软雅黑" panose="020B0503020204020204" charset="-122"/>
              <a:ea typeface="微软雅黑" panose="020B0503020204020204" charset="-122"/>
            </a:endParaRPr>
          </a:p>
          <a:p>
            <a:pPr marL="0" indent="0" algn="just" defTabSz="266700">
              <a:lnSpc>
                <a:spcPct val="150000"/>
              </a:lnSpc>
              <a:spcBef>
                <a:spcPct val="0"/>
              </a:spcBef>
              <a:spcAft>
                <a:spcPct val="0"/>
              </a:spcAft>
            </a:pPr>
            <a:endParaRPr lang="en-US" altLang="zh-CN" sz="1200">
              <a:latin typeface="微软雅黑" panose="020B0503020204020204" charset="-122"/>
              <a:ea typeface="微软雅黑" panose="020B0503020204020204" charset="-122"/>
            </a:endParaRPr>
          </a:p>
          <a:p>
            <a:pPr marL="0" indent="0" algn="just" defTabSz="266700">
              <a:lnSpc>
                <a:spcPct val="150000"/>
              </a:lnSpc>
              <a:spcBef>
                <a:spcPct val="0"/>
              </a:spcBef>
              <a:spcAft>
                <a:spcPct val="0"/>
              </a:spcAft>
            </a:pPr>
            <a:r>
              <a:rPr lang="zh-CN" altLang="en-US" sz="1200">
                <a:latin typeface="微软雅黑" panose="020B0503020204020204" charset="-122"/>
                <a:ea typeface="微软雅黑" panose="020B0503020204020204" charset="-122"/>
              </a:rPr>
              <a:t>本研究首先让具备一定绘画创作经验的艺术家们，通过聆听金属乐的方式，激发艺术家的情感和直觉。并通过金属乐中感官与处理，来阐述金属乐对绘画创作过程中感知力的影响。并将这些可能有助于艺术家在绘画过程中通过感知表达释放自我的影响，运用于成人艺术教育的实践中。</a:t>
            </a:r>
            <a:endParaRPr lang="zh-CN" altLang="en-US" sz="1200">
              <a:latin typeface="微软雅黑" panose="020B0503020204020204" charset="-122"/>
              <a:ea typeface="微软雅黑" panose="020B0503020204020204" charset="-122"/>
            </a:endParaRPr>
          </a:p>
          <a:p>
            <a:pPr marL="0" indent="0" algn="just" defTabSz="266700">
              <a:lnSpc>
                <a:spcPct val="150000"/>
              </a:lnSpc>
              <a:spcBef>
                <a:spcPct val="0"/>
              </a:spcBef>
              <a:spcAft>
                <a:spcPct val="0"/>
              </a:spcAft>
            </a:pPr>
            <a:endParaRPr lang="zh-CN" altLang="en-US" sz="1200">
              <a:latin typeface="微软雅黑" panose="020B0503020204020204" charset="-122"/>
              <a:ea typeface="微软雅黑" panose="020B0503020204020204" charset="-122"/>
            </a:endParaRPr>
          </a:p>
        </p:txBody>
      </p:sp>
      <p:sp>
        <p:nvSpPr>
          <p:cNvPr id="3" name="文本框 2"/>
          <p:cNvSpPr txBox="1"/>
          <p:nvPr/>
        </p:nvSpPr>
        <p:spPr>
          <a:xfrm>
            <a:off x="493395" y="314325"/>
            <a:ext cx="4064000" cy="368300"/>
          </a:xfrm>
          <a:prstGeom prst="rect">
            <a:avLst/>
          </a:prstGeom>
          <a:noFill/>
        </p:spPr>
        <p:txBody>
          <a:bodyPr wrap="square" rtlCol="0">
            <a:spAutoFit/>
          </a:bodyPr>
          <a:p>
            <a:pPr algn="l"/>
            <a:r>
              <a:rPr lang="en-US" altLang="zh-CN" b="1" dirty="0"/>
              <a:t>Overview of research </a:t>
            </a:r>
            <a:r>
              <a:rPr lang="zh-CN" altLang="en-US" b="1" dirty="0"/>
              <a:t>研究概述</a:t>
            </a:r>
            <a:endParaRPr lang="zh-CN" altLang="en-US" b="1" dirty="0"/>
          </a:p>
        </p:txBody>
      </p:sp>
    </p:spTree>
    <p:custDataLst>
      <p:tags r:id="rId1"/>
    </p:custDataLst>
  </p:cSld>
  <p:clrMapOvr>
    <a:masterClrMapping/>
  </p:clrMapOvr>
  <mc:AlternateContent xmlns:mc="http://schemas.openxmlformats.org/markup-compatibility/2006">
    <mc:Choice xmlns:p14="http://schemas.microsoft.com/office/powerpoint/2010/main" Requires="p14">
      <p:transition p14:dur="250"/>
    </mc:Choice>
    <mc:Fallback>
      <p:transition/>
    </mc:Fallback>
  </mc:AlternateContent>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lumMod val="75000"/>
          </a:schemeClr>
        </a:solidFill>
        <a:effectLst/>
      </p:bgPr>
    </p:bg>
    <p:spTree>
      <p:nvGrpSpPr>
        <p:cNvPr id="1" name=""/>
        <p:cNvGrpSpPr/>
        <p:nvPr/>
      </p:nvGrpSpPr>
      <p:grpSpPr>
        <a:xfrm>
          <a:off x="0" y="0"/>
          <a:ext cx="0" cy="0"/>
          <a:chOff x="0" y="0"/>
          <a:chExt cx="0" cy="0"/>
        </a:xfrm>
      </p:grpSpPr>
      <p:sp>
        <p:nvSpPr>
          <p:cNvPr id="7" name="文本框 6"/>
          <p:cNvSpPr txBox="1"/>
          <p:nvPr/>
        </p:nvSpPr>
        <p:spPr>
          <a:xfrm>
            <a:off x="833120" y="588010"/>
            <a:ext cx="10146030" cy="5681345"/>
          </a:xfrm>
          <a:prstGeom prst="rect">
            <a:avLst/>
          </a:prstGeom>
        </p:spPr>
        <p:txBody>
          <a:bodyPr wrap="square">
            <a:noAutofit/>
          </a:bodyPr>
          <a:p>
            <a:pPr marL="0" indent="0" algn="just" defTabSz="266700">
              <a:spcBef>
                <a:spcPct val="0"/>
              </a:spcBef>
              <a:spcAft>
                <a:spcPct val="0"/>
              </a:spcAft>
            </a:pPr>
            <a:r>
              <a:rPr lang="en-US" altLang="zh-CN" b="1">
                <a:latin typeface="微软雅黑" panose="020B0503020204020204" charset="-122"/>
                <a:ea typeface="微软雅黑" panose="020B0503020204020204" charset="-122"/>
              </a:rPr>
              <a:t>The research aims to increase knowledge and understanding of the following.</a:t>
            </a:r>
            <a:endParaRPr lang="en-US" altLang="zh-CN" b="1">
              <a:latin typeface="微软雅黑" panose="020B0503020204020204" charset="-122"/>
              <a:ea typeface="微软雅黑" panose="020B0503020204020204" charset="-122"/>
            </a:endParaRPr>
          </a:p>
          <a:p>
            <a:pPr marL="0" indent="0" algn="just" defTabSz="266700">
              <a:spcBef>
                <a:spcPct val="0"/>
              </a:spcBef>
              <a:spcAft>
                <a:spcPct val="0"/>
              </a:spcAft>
            </a:pPr>
            <a:endParaRPr lang="en-US" altLang="zh-CN">
              <a:latin typeface="微软雅黑" panose="020B0503020204020204" charset="-122"/>
              <a:ea typeface="微软雅黑" panose="020B0503020204020204" charset="-122"/>
            </a:endParaRPr>
          </a:p>
          <a:p>
            <a:pPr marL="0" indent="0" algn="just" defTabSz="266700">
              <a:spcBef>
                <a:spcPct val="0"/>
              </a:spcBef>
              <a:spcAft>
                <a:spcPct val="0"/>
              </a:spcAft>
            </a:pPr>
            <a:endParaRPr lang="en-US" altLang="zh-CN">
              <a:latin typeface="微软雅黑" panose="020B0503020204020204" charset="-122"/>
              <a:ea typeface="微软雅黑" panose="020B0503020204020204" charset="-122"/>
            </a:endParaRPr>
          </a:p>
          <a:p>
            <a:pPr marL="0" indent="0" algn="just" defTabSz="266700">
              <a:spcBef>
                <a:spcPct val="0"/>
              </a:spcBef>
              <a:spcAft>
                <a:spcPct val="0"/>
              </a:spcAft>
            </a:pPr>
            <a:endParaRPr lang="en-US" altLang="zh-CN">
              <a:latin typeface="微软雅黑" panose="020B0503020204020204" charset="-122"/>
              <a:ea typeface="微软雅黑" panose="020B0503020204020204" charset="-122"/>
            </a:endParaRPr>
          </a:p>
          <a:p>
            <a:pPr marL="0" indent="0" algn="just" defTabSz="266700">
              <a:lnSpc>
                <a:spcPct val="150000"/>
              </a:lnSpc>
              <a:spcBef>
                <a:spcPct val="0"/>
              </a:spcBef>
              <a:spcAft>
                <a:spcPct val="0"/>
              </a:spcAft>
            </a:pPr>
            <a:r>
              <a:rPr lang="en-US" altLang="zh-CN" sz="1600">
                <a:latin typeface="微软雅黑" panose="020B0503020204020204" charset="-122"/>
                <a:ea typeface="微软雅黑" panose="020B0503020204020204" charset="-122"/>
              </a:rPr>
              <a:t>1. Expanding the diversity of young artists' creativity today </a:t>
            </a:r>
            <a:endParaRPr lang="en-US" altLang="zh-CN" sz="1600">
              <a:latin typeface="微软雅黑" panose="020B0503020204020204" charset="-122"/>
              <a:ea typeface="微软雅黑" panose="020B0503020204020204" charset="-122"/>
            </a:endParaRPr>
          </a:p>
          <a:p>
            <a:pPr marL="0" indent="0" algn="just" defTabSz="266700">
              <a:lnSpc>
                <a:spcPct val="150000"/>
              </a:lnSpc>
              <a:spcBef>
                <a:spcPct val="0"/>
              </a:spcBef>
              <a:spcAft>
                <a:spcPct val="0"/>
              </a:spcAft>
            </a:pPr>
            <a:r>
              <a:rPr lang="zh-CN" altLang="en-US" sz="1600">
                <a:latin typeface="微软雅黑" panose="020B0503020204020204" charset="-122"/>
                <a:ea typeface="微软雅黑" panose="020B0503020204020204" charset="-122"/>
              </a:rPr>
              <a:t>拓展当下青年艺术家创作的多样性</a:t>
            </a:r>
            <a:endParaRPr lang="zh-CN" altLang="en-US" sz="1600">
              <a:latin typeface="微软雅黑" panose="020B0503020204020204" charset="-122"/>
              <a:ea typeface="微软雅黑" panose="020B0503020204020204" charset="-122"/>
            </a:endParaRPr>
          </a:p>
          <a:p>
            <a:pPr marL="0" indent="0" algn="just" defTabSz="266700">
              <a:lnSpc>
                <a:spcPct val="150000"/>
              </a:lnSpc>
              <a:spcBef>
                <a:spcPct val="0"/>
              </a:spcBef>
              <a:spcAft>
                <a:spcPct val="0"/>
              </a:spcAft>
            </a:pPr>
            <a:endParaRPr lang="zh-CN" altLang="en-US" sz="1600">
              <a:latin typeface="微软雅黑" panose="020B0503020204020204" charset="-122"/>
              <a:ea typeface="微软雅黑" panose="020B0503020204020204" charset="-122"/>
              <a:sym typeface="+mn-ea"/>
            </a:endParaRPr>
          </a:p>
          <a:p>
            <a:pPr marL="0" indent="0" algn="just" defTabSz="266700">
              <a:lnSpc>
                <a:spcPct val="150000"/>
              </a:lnSpc>
              <a:spcBef>
                <a:spcPct val="0"/>
              </a:spcBef>
              <a:spcAft>
                <a:spcPct val="0"/>
              </a:spcAft>
            </a:pPr>
            <a:r>
              <a:rPr lang="en-US" altLang="zh-CN" sz="1600">
                <a:latin typeface="微软雅黑" panose="020B0503020204020204" charset="-122"/>
                <a:ea typeface="微软雅黑" panose="020B0503020204020204" charset="-122"/>
                <a:sym typeface="+mn-ea"/>
              </a:rPr>
              <a:t>2. The value identity of the current young artist community and the metal music community </a:t>
            </a:r>
            <a:endParaRPr lang="en-US" altLang="zh-CN" sz="1600">
              <a:latin typeface="微软雅黑" panose="020B0503020204020204" charset="-122"/>
              <a:ea typeface="微软雅黑" panose="020B0503020204020204" charset="-122"/>
              <a:sym typeface="+mn-ea"/>
            </a:endParaRPr>
          </a:p>
          <a:p>
            <a:pPr marL="0" indent="0" algn="just" defTabSz="266700">
              <a:lnSpc>
                <a:spcPct val="150000"/>
              </a:lnSpc>
              <a:spcBef>
                <a:spcPct val="0"/>
              </a:spcBef>
              <a:spcAft>
                <a:spcPct val="0"/>
              </a:spcAft>
            </a:pPr>
            <a:r>
              <a:rPr lang="zh-CN" altLang="en-US" sz="1600">
                <a:latin typeface="微软雅黑" panose="020B0503020204020204" charset="-122"/>
                <a:ea typeface="微软雅黑" panose="020B0503020204020204" charset="-122"/>
                <a:sym typeface="+mn-ea"/>
              </a:rPr>
              <a:t>当下青年艺术家群体和金属乐群体的价值认同</a:t>
            </a:r>
            <a:endParaRPr lang="zh-CN" altLang="en-US" sz="1600">
              <a:latin typeface="微软雅黑" panose="020B0503020204020204" charset="-122"/>
              <a:ea typeface="微软雅黑" panose="020B0503020204020204" charset="-122"/>
              <a:sym typeface="+mn-ea"/>
            </a:endParaRPr>
          </a:p>
          <a:p>
            <a:pPr marL="0" indent="0" algn="just" defTabSz="266700">
              <a:lnSpc>
                <a:spcPct val="150000"/>
              </a:lnSpc>
              <a:spcBef>
                <a:spcPct val="0"/>
              </a:spcBef>
              <a:spcAft>
                <a:spcPct val="0"/>
              </a:spcAft>
            </a:pPr>
            <a:endParaRPr lang="zh-CN" altLang="en-US" sz="1600">
              <a:latin typeface="微软雅黑" panose="020B0503020204020204" charset="-122"/>
              <a:ea typeface="微软雅黑" panose="020B0503020204020204" charset="-122"/>
              <a:sym typeface="+mn-ea"/>
            </a:endParaRPr>
          </a:p>
          <a:p>
            <a:pPr marL="0" indent="0" algn="just" defTabSz="266700">
              <a:lnSpc>
                <a:spcPct val="150000"/>
              </a:lnSpc>
              <a:spcBef>
                <a:spcPct val="0"/>
              </a:spcBef>
              <a:spcAft>
                <a:spcPct val="0"/>
              </a:spcAft>
            </a:pPr>
            <a:r>
              <a:rPr lang="en-US" altLang="zh-CN" sz="1600">
                <a:latin typeface="微软雅黑" panose="020B0503020204020204" charset="-122"/>
                <a:ea typeface="微软雅黑" panose="020B0503020204020204" charset="-122"/>
              </a:rPr>
              <a:t>3.Helping adults express themselves through innovative approaches to arts education</a:t>
            </a:r>
            <a:endParaRPr lang="en-US" altLang="zh-CN" sz="1600">
              <a:latin typeface="微软雅黑" panose="020B0503020204020204" charset="-122"/>
              <a:ea typeface="微软雅黑" panose="020B0503020204020204" charset="-122"/>
            </a:endParaRPr>
          </a:p>
          <a:p>
            <a:pPr marL="0" indent="0" algn="just" defTabSz="266700">
              <a:lnSpc>
                <a:spcPct val="150000"/>
              </a:lnSpc>
              <a:spcBef>
                <a:spcPct val="0"/>
              </a:spcBef>
              <a:spcAft>
                <a:spcPct val="0"/>
              </a:spcAft>
            </a:pPr>
            <a:r>
              <a:rPr lang="zh-CN" altLang="en-US" sz="1600">
                <a:latin typeface="微软雅黑" panose="020B0503020204020204" charset="-122"/>
                <a:ea typeface="微软雅黑" panose="020B0503020204020204" charset="-122"/>
              </a:rPr>
              <a:t>通过创新的艺术教育方法帮助成人表达自我</a:t>
            </a:r>
            <a:endParaRPr lang="zh-CN" altLang="en-US" sz="1600">
              <a:latin typeface="微软雅黑" panose="020B0503020204020204" charset="-122"/>
              <a:ea typeface="微软雅黑" panose="020B0503020204020204" charset="-122"/>
            </a:endParaRPr>
          </a:p>
        </p:txBody>
      </p:sp>
    </p:spTree>
    <p:custDataLst>
      <p:tags r:id="rId1"/>
    </p:custDataLst>
  </p:cSld>
  <p:clrMapOvr>
    <a:masterClrMapping/>
  </p:clrMapOvr>
  <mc:AlternateContent xmlns:mc="http://schemas.openxmlformats.org/markup-compatibility/2006">
    <mc:Choice xmlns:p14="http://schemas.microsoft.com/office/powerpoint/2010/main" Requires="p14">
      <p:transition p14:dur="250"/>
    </mc:Choice>
    <mc:Fallback>
      <p:transition/>
    </mc:Fallback>
  </mc:AlternateContent>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标题"/>
          <p:cNvSpPr>
            <a:spLocks noGrp="1"/>
          </p:cNvSpPr>
          <p:nvPr>
            <p:ph type="title"/>
            <p:custDataLst>
              <p:tags r:id="rId1"/>
            </p:custDataLst>
          </p:nvPr>
        </p:nvSpPr>
        <p:spPr>
          <a:xfrm>
            <a:off x="5254625" y="1308735"/>
            <a:ext cx="6356985" cy="4241165"/>
          </a:xfrm>
        </p:spPr>
        <p:txBody>
          <a:bodyPr>
            <a:normAutofit/>
          </a:bodyPr>
          <a:lstStyle/>
          <a:p>
            <a:r>
              <a:rPr lang="en-US" altLang="zh-CN" sz="3200" dirty="0">
                <a:solidFill>
                  <a:schemeClr val="tx2"/>
                </a:solidFill>
                <a:sym typeface="+mn-ea"/>
              </a:rPr>
              <a:t>02 Expanding the Diversity of Artist Creation</a:t>
            </a:r>
            <a:endParaRPr lang="en-US" altLang="zh-CN" sz="3200" dirty="0">
              <a:solidFill>
                <a:schemeClr val="tx2"/>
              </a:solidFill>
              <a:sym typeface="+mn-ea"/>
            </a:endParaRPr>
          </a:p>
        </p:txBody>
      </p:sp>
      <p:sp>
        <p:nvSpPr>
          <p:cNvPr id="6" name="节编号"/>
          <p:cNvSpPr>
            <a:spLocks noGrp="1"/>
          </p:cNvSpPr>
          <p:nvPr>
            <p:ph type="body" sz="quarter" idx="13"/>
            <p:custDataLst>
              <p:tags r:id="rId2"/>
            </p:custDataLst>
          </p:nvPr>
        </p:nvSpPr>
        <p:spPr>
          <a:xfrm>
            <a:off x="2293620" y="974839"/>
            <a:ext cx="4038600" cy="4241051"/>
          </a:xfrm>
        </p:spPr>
        <p:txBody>
          <a:bodyPr/>
          <a:lstStyle/>
          <a:p>
            <a:pPr algn="l"/>
            <a:r>
              <a:rPr lang="en-US" altLang="zh-CN"/>
              <a:t>02</a:t>
            </a:r>
            <a:endParaRPr lang="en-US" altLang="zh-CN"/>
          </a:p>
        </p:txBody>
      </p:sp>
    </p:spTree>
    <p:custDataLst>
      <p:tags r:id="rId3"/>
    </p:custDataLst>
  </p:cSld>
  <p:clrMapOvr>
    <a:masterClrMapping/>
  </p:clrMapOvr>
  <p:transition>
    <p:fade/>
  </p:transition>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lumMod val="75000"/>
          </a:schemeClr>
        </a:solidFill>
        <a:effectLst/>
      </p:bgPr>
    </p:bg>
    <p:spTree>
      <p:nvGrpSpPr>
        <p:cNvPr id="1" name=""/>
        <p:cNvGrpSpPr/>
        <p:nvPr/>
      </p:nvGrpSpPr>
      <p:grpSpPr>
        <a:xfrm>
          <a:off x="0" y="0"/>
          <a:ext cx="0" cy="0"/>
          <a:chOff x="0" y="0"/>
          <a:chExt cx="0" cy="0"/>
        </a:xfrm>
      </p:grpSpPr>
      <p:sp>
        <p:nvSpPr>
          <p:cNvPr id="7" name="文本框 6"/>
          <p:cNvSpPr txBox="1"/>
          <p:nvPr/>
        </p:nvSpPr>
        <p:spPr>
          <a:xfrm>
            <a:off x="189230" y="119380"/>
            <a:ext cx="11464925" cy="1980565"/>
          </a:xfrm>
          <a:prstGeom prst="rect">
            <a:avLst/>
          </a:prstGeom>
        </p:spPr>
        <p:txBody>
          <a:bodyPr wrap="square">
            <a:noAutofit/>
          </a:bodyPr>
          <a:p>
            <a:pPr marL="0" indent="0" algn="just" defTabSz="266700">
              <a:spcBef>
                <a:spcPct val="0"/>
              </a:spcBef>
              <a:spcAft>
                <a:spcPct val="0"/>
              </a:spcAft>
            </a:pPr>
            <a:r>
              <a:rPr lang="zh-CN" altLang="en-US" b="1">
                <a:latin typeface="微软雅黑" panose="020B0503020204020204" charset="-122"/>
                <a:ea typeface="微软雅黑" panose="020B0503020204020204" charset="-122"/>
              </a:rPr>
              <a:t>拓展艺术家创作的多样性：</a:t>
            </a:r>
            <a:endParaRPr lang="zh-CN" altLang="en-US" b="1">
              <a:latin typeface="微软雅黑" panose="020B0503020204020204" charset="-122"/>
              <a:ea typeface="微软雅黑" panose="020B0503020204020204" charset="-122"/>
            </a:endParaRPr>
          </a:p>
          <a:p>
            <a:pPr marL="0" indent="0" algn="just" defTabSz="266700">
              <a:spcBef>
                <a:spcPct val="0"/>
              </a:spcBef>
              <a:spcAft>
                <a:spcPct val="0"/>
              </a:spcAft>
            </a:pPr>
            <a:endParaRPr lang="zh-CN" altLang="en-US" sz="1600">
              <a:latin typeface="微软雅黑" panose="020B0503020204020204" charset="-122"/>
              <a:ea typeface="微软雅黑" panose="020B0503020204020204" charset="-122"/>
            </a:endParaRPr>
          </a:p>
          <a:p>
            <a:pPr marL="0" indent="0" algn="just" defTabSz="266700">
              <a:spcBef>
                <a:spcPct val="0"/>
              </a:spcBef>
              <a:spcAft>
                <a:spcPct val="0"/>
              </a:spcAft>
            </a:pPr>
            <a:endParaRPr lang="zh-CN" altLang="en-US" sz="1600">
              <a:latin typeface="微软雅黑" panose="020B0503020204020204" charset="-122"/>
              <a:ea typeface="微软雅黑" panose="020B0503020204020204" charset="-122"/>
            </a:endParaRPr>
          </a:p>
          <a:p>
            <a:pPr marL="285750" indent="-285750" algn="l">
              <a:lnSpc>
                <a:spcPct val="150000"/>
              </a:lnSpc>
              <a:buFont typeface="Arial" panose="020B0604020202020204" pitchFamily="34" charset="0"/>
              <a:buChar char="•"/>
            </a:pPr>
            <a:r>
              <a:rPr lang="en-US" altLang="zh-CN" sz="1200" dirty="0">
                <a:sym typeface="+mn-ea"/>
              </a:rPr>
              <a:t>In the field of artistic creation, the expression of traditional paintings usually stems from the artist's interpretation of perception. Perception forms the basis of the artist's creation.</a:t>
            </a:r>
            <a:endParaRPr lang="en-US" altLang="zh-CN" sz="1200" dirty="0">
              <a:sym typeface="+mn-ea"/>
            </a:endParaRPr>
          </a:p>
          <a:p>
            <a:pPr marL="285750" indent="-285750" algn="l">
              <a:lnSpc>
                <a:spcPct val="150000"/>
              </a:lnSpc>
              <a:buFont typeface="Arial" panose="020B0604020202020204" pitchFamily="34" charset="0"/>
              <a:buChar char="•"/>
            </a:pPr>
            <a:r>
              <a:rPr lang="zh-CN" altLang="en-US" sz="1200" dirty="0">
                <a:sym typeface="+mn-ea"/>
              </a:rPr>
              <a:t>在艺术创作领域，传统绘画作品的表达通常源自艺术家对感知的诠释。感知构成了艺术家创作的基础。</a:t>
            </a:r>
            <a:endParaRPr lang="zh-CN" altLang="en-US" sz="1200" dirty="0">
              <a:sym typeface="+mn-ea"/>
            </a:endParaRPr>
          </a:p>
          <a:p>
            <a:pPr algn="l"/>
            <a:endParaRPr lang="zh-CN" altLang="en-US" sz="1600" dirty="0">
              <a:sym typeface="+mn-ea"/>
            </a:endParaRPr>
          </a:p>
          <a:p>
            <a:pPr algn="l"/>
            <a:endParaRPr lang="zh-CN" altLang="en-US" sz="1400" dirty="0">
              <a:sym typeface="+mn-ea"/>
            </a:endParaRPr>
          </a:p>
          <a:p>
            <a:pPr marL="0" indent="0" algn="just" defTabSz="266700">
              <a:spcBef>
                <a:spcPct val="0"/>
              </a:spcBef>
              <a:spcAft>
                <a:spcPct val="0"/>
              </a:spcAft>
            </a:pPr>
            <a:endParaRPr lang="zh-CN" altLang="en-US" sz="1400">
              <a:latin typeface="微软雅黑" panose="020B0503020204020204" charset="-122"/>
              <a:ea typeface="微软雅黑" panose="020B0503020204020204" charset="-122"/>
            </a:endParaRPr>
          </a:p>
          <a:p>
            <a:pPr marL="0" indent="0" algn="just" defTabSz="266700">
              <a:spcBef>
                <a:spcPct val="0"/>
              </a:spcBef>
              <a:spcAft>
                <a:spcPct val="0"/>
              </a:spcAft>
            </a:pPr>
            <a:endParaRPr lang="zh-CN" altLang="en-US" sz="1400">
              <a:latin typeface="微软雅黑" panose="020B0503020204020204" charset="-122"/>
              <a:ea typeface="微软雅黑" panose="020B0503020204020204" charset="-122"/>
            </a:endParaRPr>
          </a:p>
          <a:p>
            <a:pPr marL="0" indent="0" algn="just" defTabSz="266700">
              <a:spcBef>
                <a:spcPct val="0"/>
              </a:spcBef>
              <a:spcAft>
                <a:spcPct val="0"/>
              </a:spcAft>
            </a:pPr>
            <a:endParaRPr lang="zh-CN" altLang="en-US" sz="1400">
              <a:latin typeface="微软雅黑" panose="020B0503020204020204" charset="-122"/>
              <a:ea typeface="微软雅黑" panose="020B0503020204020204" charset="-122"/>
            </a:endParaRPr>
          </a:p>
        </p:txBody>
      </p:sp>
      <p:sp>
        <p:nvSpPr>
          <p:cNvPr id="10" name="文本框 9"/>
          <p:cNvSpPr txBox="1"/>
          <p:nvPr/>
        </p:nvSpPr>
        <p:spPr>
          <a:xfrm>
            <a:off x="189230" y="1906905"/>
            <a:ext cx="10942955" cy="2491105"/>
          </a:xfrm>
          <a:prstGeom prst="rect">
            <a:avLst/>
          </a:prstGeom>
          <a:noFill/>
        </p:spPr>
        <p:txBody>
          <a:bodyPr wrap="square" rtlCol="0">
            <a:noAutofit/>
          </a:bodyPr>
          <a:p>
            <a:pPr marL="285750" indent="-285750" algn="l">
              <a:lnSpc>
                <a:spcPct val="150000"/>
              </a:lnSpc>
              <a:buFont typeface="Arial" panose="020B0604020202020204" pitchFamily="34" charset="0"/>
              <a:buChar char="•"/>
            </a:pPr>
            <a:r>
              <a:rPr lang="en-US" altLang="zh-CN" sz="1200" dirty="0">
                <a:sym typeface="+mn-ea"/>
              </a:rPr>
              <a:t>However, in today's creative environment, which is increasingly enriched by new media and technologies, creative methods with the help of diversified technologies have become the mainstream trend, while traditional painting techniques have begun to be gradually marginalised, and the expression of perception is often limited here. Although new technologies can help artists to better accomplish and create the desired effects, in the context of contemporary art, painting creation is often neglected as a medium for artists to express their perceptions and emotions because of the need to convey concepts or specific techniques.</a:t>
            </a:r>
            <a:endParaRPr lang="en-US" altLang="zh-CN" sz="1200" dirty="0">
              <a:sym typeface="+mn-ea"/>
            </a:endParaRPr>
          </a:p>
          <a:p>
            <a:pPr marL="285750" indent="-285750" algn="l">
              <a:lnSpc>
                <a:spcPct val="150000"/>
              </a:lnSpc>
              <a:buFont typeface="Arial" panose="020B0604020202020204" pitchFamily="34" charset="0"/>
              <a:buChar char="•"/>
            </a:pPr>
            <a:r>
              <a:rPr lang="zh-CN" altLang="en-US" sz="1200" dirty="0">
                <a:sym typeface="+mn-ea"/>
              </a:rPr>
              <a:t>但在当今新媒体和技术日益丰富的创作环境中，借助多样化技术的创作方法已成为主流趋势，而传统的绘画手法则开始逐渐边缘化，感知的表达也往往在此受到限制。新的技术虽然可以帮助艺术家更好的完成和创作出理想的效果，但在当代艺术的语境下，绘画创作往往因为观念的传达或特定技法的需求，而忽略了绘画作为艺术家表达感知和情感的媒介。</a:t>
            </a:r>
            <a:endParaRPr lang="zh-CN" altLang="en-US" sz="1200" dirty="0">
              <a:sym typeface="+mn-ea"/>
            </a:endParaRPr>
          </a:p>
          <a:p>
            <a:pPr algn="l">
              <a:lnSpc>
                <a:spcPct val="150000"/>
              </a:lnSpc>
            </a:pPr>
            <a:endParaRPr lang="zh-CN" altLang="en-US" sz="1200" dirty="0"/>
          </a:p>
          <a:p>
            <a:pPr algn="l">
              <a:lnSpc>
                <a:spcPct val="150000"/>
              </a:lnSpc>
            </a:pPr>
            <a:endParaRPr lang="zh-CN" altLang="en-US" sz="1200" dirty="0"/>
          </a:p>
        </p:txBody>
      </p:sp>
      <p:sp>
        <p:nvSpPr>
          <p:cNvPr id="11" name="文本框 10"/>
          <p:cNvSpPr txBox="1"/>
          <p:nvPr/>
        </p:nvSpPr>
        <p:spPr>
          <a:xfrm>
            <a:off x="189230" y="4264025"/>
            <a:ext cx="11384915" cy="3276600"/>
          </a:xfrm>
          <a:prstGeom prst="rect">
            <a:avLst/>
          </a:prstGeom>
          <a:noFill/>
        </p:spPr>
        <p:txBody>
          <a:bodyPr wrap="square" rtlCol="0">
            <a:spAutoFit/>
          </a:bodyPr>
          <a:p>
            <a:pPr marL="285750" indent="-285750" algn="l">
              <a:lnSpc>
                <a:spcPct val="150000"/>
              </a:lnSpc>
              <a:buFont typeface="Arial" panose="020B0604020202020204" pitchFamily="34" charset="0"/>
              <a:buChar char="•"/>
            </a:pPr>
            <a:r>
              <a:rPr lang="en-US" altLang="zh-CN" sz="1200">
                <a:latin typeface="微软雅黑" panose="020B0503020204020204" charset="-122"/>
                <a:ea typeface="微软雅黑" panose="020B0503020204020204" charset="-122"/>
                <a:cs typeface="微软雅黑" panose="020B0503020204020204" charset="-122"/>
                <a:sym typeface="+mn-ea"/>
              </a:rPr>
              <a:t>Therefore, the research will stimulate the artist's emotions and intuition through the use of listening to metal music. It will also illustrate the impact on the perception of painting creation through sensation and processing.</a:t>
            </a:r>
            <a:endParaRPr lang="en-US" altLang="zh-CN" sz="1200">
              <a:latin typeface="微软雅黑" panose="020B0503020204020204" charset="-122"/>
              <a:ea typeface="微软雅黑" panose="020B0503020204020204" charset="-122"/>
              <a:cs typeface="微软雅黑" panose="020B0503020204020204" charset="-122"/>
            </a:endParaRPr>
          </a:p>
          <a:p>
            <a:pPr marL="285750" indent="-285750" algn="l">
              <a:lnSpc>
                <a:spcPct val="150000"/>
              </a:lnSpc>
              <a:buFont typeface="Arial" panose="020B0604020202020204" pitchFamily="34" charset="0"/>
              <a:buChar char="•"/>
            </a:pPr>
            <a:r>
              <a:rPr lang="zh-CN" altLang="en-US" sz="1200" dirty="0">
                <a:latin typeface="微软雅黑" panose="020B0503020204020204" charset="-122"/>
                <a:ea typeface="微软雅黑" panose="020B0503020204020204" charset="-122"/>
                <a:cs typeface="微软雅黑" panose="020B0503020204020204" charset="-122"/>
                <a:sym typeface="+mn-ea"/>
              </a:rPr>
              <a:t>因此，研究将通过运用聆听金属乐的方式，激发艺术家的情感和直觉。并通过感官与处理，来阐述对绘画创作感知力的影响</a:t>
            </a:r>
            <a:endParaRPr lang="en-US" altLang="zh-CN" sz="1200">
              <a:latin typeface="微软雅黑" panose="020B0503020204020204" charset="-122"/>
              <a:ea typeface="微软雅黑" panose="020B0503020204020204" charset="-122"/>
              <a:cs typeface="微软雅黑" panose="020B0503020204020204" charset="-122"/>
            </a:endParaRPr>
          </a:p>
          <a:p>
            <a:pPr marL="285750" indent="-285750" algn="just" defTabSz="266700">
              <a:lnSpc>
                <a:spcPct val="150000"/>
              </a:lnSpc>
              <a:spcBef>
                <a:spcPct val="0"/>
              </a:spcBef>
              <a:spcAft>
                <a:spcPct val="0"/>
              </a:spcAft>
              <a:buFont typeface="Arial" panose="020B0604020202020204" pitchFamily="34" charset="0"/>
              <a:buChar char="•"/>
            </a:pPr>
            <a:endParaRPr lang="en-US" altLang="zh-CN" sz="1200">
              <a:latin typeface="微软雅黑" panose="020B0503020204020204" charset="-122"/>
              <a:ea typeface="微软雅黑" panose="020B0503020204020204" charset="-122"/>
              <a:cs typeface="微软雅黑" panose="020B0503020204020204" charset="-122"/>
            </a:endParaRPr>
          </a:p>
          <a:p>
            <a:pPr marL="285750" indent="-285750" algn="just" defTabSz="266700">
              <a:lnSpc>
                <a:spcPct val="150000"/>
              </a:lnSpc>
              <a:spcBef>
                <a:spcPct val="0"/>
              </a:spcBef>
              <a:spcAft>
                <a:spcPct val="0"/>
              </a:spcAft>
              <a:buFont typeface="Arial" panose="020B0604020202020204" pitchFamily="34" charset="0"/>
              <a:buChar char="•"/>
            </a:pPr>
            <a:r>
              <a:rPr lang="en-US" altLang="zh-CN" sz="1200">
                <a:latin typeface="微软雅黑" panose="020B0503020204020204" charset="-122"/>
                <a:ea typeface="微软雅黑" panose="020B0503020204020204" charset="-122"/>
                <a:cs typeface="微软雅黑" panose="020B0503020204020204" charset="-122"/>
                <a:sym typeface="+mn-ea"/>
              </a:rPr>
              <a:t>Rationality: The basis of artistic creation is precisely the artist's perception. Artists perceive the world through multiple senses, such as vision, hearing, and touch, which are transformed into inspiration and expression for creation. Metal music, as a form of music with strong impact, can effectively mobilise people's emotional and physiological responses and enhance individual perception.</a:t>
            </a:r>
            <a:endParaRPr lang="en-US" altLang="zh-CN" sz="1200">
              <a:latin typeface="微软雅黑" panose="020B0503020204020204" charset="-122"/>
              <a:ea typeface="微软雅黑" panose="020B0503020204020204" charset="-122"/>
              <a:cs typeface="微软雅黑" panose="020B0503020204020204" charset="-122"/>
            </a:endParaRPr>
          </a:p>
          <a:p>
            <a:pPr marL="285750" indent="-285750" algn="just" defTabSz="266700">
              <a:lnSpc>
                <a:spcPct val="150000"/>
              </a:lnSpc>
              <a:spcBef>
                <a:spcPct val="0"/>
              </a:spcBef>
              <a:spcAft>
                <a:spcPct val="0"/>
              </a:spcAft>
              <a:buFont typeface="Arial" panose="020B0604020202020204" pitchFamily="34" charset="0"/>
              <a:buChar char="•"/>
            </a:pPr>
            <a:r>
              <a:rPr lang="zh-CN" altLang="en-US" sz="1200">
                <a:latin typeface="微软雅黑" panose="020B0503020204020204" charset="-122"/>
                <a:ea typeface="微软雅黑" panose="020B0503020204020204" charset="-122"/>
                <a:cs typeface="微软雅黑" panose="020B0503020204020204" charset="-122"/>
                <a:sym typeface="+mn-ea"/>
              </a:rPr>
              <a:t>合理性：艺术创作的基础正是艺术家的感知。艺术家通过视觉、听觉、触觉等多重感官感知世界，从而转化为创作的灵感与表现形式。金属乐作为一种具有强烈冲击的音乐形式，可以有效调动人的情感和生理反应，增强个体的感知力。</a:t>
            </a:r>
            <a:endParaRPr lang="zh-CN" altLang="en-US" sz="1200">
              <a:latin typeface="微软雅黑" panose="020B0503020204020204" charset="-122"/>
              <a:ea typeface="微软雅黑" panose="020B0503020204020204" charset="-122"/>
              <a:cs typeface="微软雅黑" panose="020B0503020204020204" charset="-122"/>
            </a:endParaRPr>
          </a:p>
          <a:p>
            <a:pPr algn="l">
              <a:lnSpc>
                <a:spcPct val="150000"/>
              </a:lnSpc>
            </a:pPr>
            <a:endParaRPr lang="zh-CN" altLang="en-US" dirty="0"/>
          </a:p>
          <a:p>
            <a:pPr algn="l"/>
            <a:endParaRPr lang="zh-CN" altLang="en-US" dirty="0"/>
          </a:p>
        </p:txBody>
      </p:sp>
    </p:spTree>
    <p:custDataLst>
      <p:tags r:id="rId1"/>
    </p:custDataLst>
  </p:cSld>
  <p:clrMapOvr>
    <a:masterClrMapping/>
  </p:clrMapOvr>
  <mc:AlternateContent xmlns:mc="http://schemas.openxmlformats.org/markup-compatibility/2006">
    <mc:Choice xmlns:p14="http://schemas.microsoft.com/office/powerpoint/2010/main" Requires="p14">
      <p:transition p14:dur="250"/>
    </mc:Choice>
    <mc:Fallback>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10" grpId="0"/>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lumMod val="75000"/>
          </a:schemeClr>
        </a:solidFill>
        <a:effectLst/>
      </p:bgPr>
    </p:bg>
    <p:spTree>
      <p:nvGrpSpPr>
        <p:cNvPr id="1" name=""/>
        <p:cNvGrpSpPr/>
        <p:nvPr/>
      </p:nvGrpSpPr>
      <p:grpSpPr>
        <a:xfrm>
          <a:off x="0" y="0"/>
          <a:ext cx="0" cy="0"/>
          <a:chOff x="0" y="0"/>
          <a:chExt cx="0" cy="0"/>
        </a:xfrm>
      </p:grpSpPr>
      <p:sp>
        <p:nvSpPr>
          <p:cNvPr id="7" name="文本框 6"/>
          <p:cNvSpPr txBox="1"/>
          <p:nvPr/>
        </p:nvSpPr>
        <p:spPr>
          <a:xfrm>
            <a:off x="801370" y="441960"/>
            <a:ext cx="10494010" cy="6245860"/>
          </a:xfrm>
          <a:prstGeom prst="rect">
            <a:avLst/>
          </a:prstGeom>
        </p:spPr>
        <p:txBody>
          <a:bodyPr wrap="square">
            <a:noAutofit/>
          </a:bodyPr>
          <a:p>
            <a:pPr marL="0" indent="0" algn="just" defTabSz="266700">
              <a:lnSpc>
                <a:spcPct val="150000"/>
              </a:lnSpc>
              <a:spcBef>
                <a:spcPct val="0"/>
              </a:spcBef>
              <a:spcAft>
                <a:spcPct val="0"/>
              </a:spcAft>
            </a:pPr>
            <a:r>
              <a:rPr lang="en-US" altLang="zh-CN" sz="1200">
                <a:latin typeface="微软雅黑" panose="020B0503020204020204" charset="-122"/>
                <a:ea typeface="微软雅黑" panose="020B0503020204020204" charset="-122"/>
              </a:rPr>
              <a:t>Perception, an artist's most primitive way of creating.</a:t>
            </a:r>
            <a:endParaRPr lang="zh-CN" altLang="en-US" sz="1200">
              <a:latin typeface="微软雅黑" panose="020B0503020204020204" charset="-122"/>
              <a:ea typeface="微软雅黑" panose="020B0503020204020204" charset="-122"/>
            </a:endParaRPr>
          </a:p>
          <a:p>
            <a:pPr marL="0" indent="0" algn="just" defTabSz="266700">
              <a:lnSpc>
                <a:spcPct val="150000"/>
              </a:lnSpc>
              <a:spcBef>
                <a:spcPct val="0"/>
              </a:spcBef>
              <a:spcAft>
                <a:spcPct val="0"/>
              </a:spcAft>
            </a:pPr>
            <a:endParaRPr lang="en-US" altLang="zh-CN" sz="1200">
              <a:latin typeface="微软雅黑" panose="020B0503020204020204" charset="-122"/>
              <a:ea typeface="微软雅黑" panose="020B0503020204020204" charset="-122"/>
            </a:endParaRPr>
          </a:p>
          <a:p>
            <a:pPr marL="0" indent="0" algn="just" defTabSz="266700">
              <a:lnSpc>
                <a:spcPct val="150000"/>
              </a:lnSpc>
              <a:spcBef>
                <a:spcPct val="0"/>
              </a:spcBef>
              <a:spcAft>
                <a:spcPct val="0"/>
              </a:spcAft>
            </a:pPr>
            <a:r>
              <a:rPr lang="en-US" altLang="zh-CN" sz="1200">
                <a:latin typeface="微软雅黑" panose="020B0503020204020204" charset="-122"/>
                <a:ea typeface="微软雅黑" panose="020B0503020204020204" charset="-122"/>
              </a:rPr>
              <a:t>- For example, Merleau-Ponty's Phenomenology of Perception emphasizes the close relationship between perception and the body, arguing that artistic creation takes place through the direct experience of the body and the senses. He suggested that the artist reveals the inner structure of the world through bodily perception and expression, and that painting is not only about ‘seeing’ the world, but also about ‘touching’ and perceiving it.</a:t>
            </a:r>
            <a:endParaRPr lang="en-US" altLang="zh-CN" sz="1200">
              <a:latin typeface="微软雅黑" panose="020B0503020204020204" charset="-122"/>
              <a:ea typeface="微软雅黑" panose="020B0503020204020204" charset="-122"/>
            </a:endParaRPr>
          </a:p>
          <a:p>
            <a:pPr marL="0" indent="0" algn="just" defTabSz="266700">
              <a:lnSpc>
                <a:spcPct val="150000"/>
              </a:lnSpc>
              <a:spcBef>
                <a:spcPct val="0"/>
              </a:spcBef>
              <a:spcAft>
                <a:spcPct val="0"/>
              </a:spcAft>
            </a:pPr>
            <a:r>
              <a:rPr lang="en-US" altLang="zh-CN" sz="1200">
                <a:latin typeface="微软雅黑" panose="020B0503020204020204" charset="-122"/>
                <a:ea typeface="微软雅黑" panose="020B0503020204020204" charset="-122"/>
                <a:sym typeface="+mn-ea"/>
              </a:rPr>
              <a:t>· </a:t>
            </a:r>
            <a:r>
              <a:rPr lang="zh-CN" altLang="en-US" sz="1200">
                <a:latin typeface="微软雅黑" panose="020B0503020204020204" charset="-122"/>
                <a:ea typeface="微软雅黑" panose="020B0503020204020204" charset="-122"/>
                <a:sym typeface="+mn-ea"/>
              </a:rPr>
              <a:t>比如梅洛</a:t>
            </a:r>
            <a:r>
              <a:rPr lang="en-US" altLang="zh-CN" sz="1200">
                <a:latin typeface="微软雅黑" panose="020B0503020204020204" charset="-122"/>
                <a:ea typeface="微软雅黑" panose="020B0503020204020204" charset="-122"/>
                <a:sym typeface="+mn-ea"/>
              </a:rPr>
              <a:t>-</a:t>
            </a:r>
            <a:r>
              <a:rPr lang="zh-CN" altLang="en-US" sz="1200">
                <a:latin typeface="微软雅黑" panose="020B0503020204020204" charset="-122"/>
                <a:ea typeface="微软雅黑" panose="020B0503020204020204" charset="-122"/>
                <a:sym typeface="+mn-ea"/>
              </a:rPr>
              <a:t>庞蒂的《知觉现象学》强调感知与身体之间的密切关系，他认为艺术创作是通过身体和感官的直接经验进行的。他提出，艺术家通过身体的感知和表达揭示世界的内在结构，绘画不仅是</a:t>
            </a:r>
            <a:r>
              <a:rPr lang="en-US" altLang="zh-CN" sz="1200">
                <a:latin typeface="微软雅黑" panose="020B0503020204020204" charset="-122"/>
                <a:ea typeface="微软雅黑" panose="020B0503020204020204" charset="-122"/>
                <a:sym typeface="+mn-ea"/>
              </a:rPr>
              <a:t>“</a:t>
            </a:r>
            <a:r>
              <a:rPr lang="zh-CN" altLang="en-US" sz="1200">
                <a:latin typeface="微软雅黑" panose="020B0503020204020204" charset="-122"/>
                <a:ea typeface="微软雅黑" panose="020B0503020204020204" charset="-122"/>
                <a:sym typeface="+mn-ea"/>
              </a:rPr>
              <a:t>看</a:t>
            </a:r>
            <a:r>
              <a:rPr lang="en-US" altLang="zh-CN" sz="1200">
                <a:latin typeface="微软雅黑" panose="020B0503020204020204" charset="-122"/>
                <a:ea typeface="微软雅黑" panose="020B0503020204020204" charset="-122"/>
                <a:sym typeface="+mn-ea"/>
              </a:rPr>
              <a:t>”</a:t>
            </a:r>
            <a:r>
              <a:rPr lang="zh-CN" altLang="en-US" sz="1200">
                <a:latin typeface="微软雅黑" panose="020B0503020204020204" charset="-122"/>
                <a:ea typeface="微软雅黑" panose="020B0503020204020204" charset="-122"/>
                <a:sym typeface="+mn-ea"/>
              </a:rPr>
              <a:t>世界，更是</a:t>
            </a:r>
            <a:r>
              <a:rPr lang="en-US" altLang="zh-CN" sz="1200">
                <a:latin typeface="微软雅黑" panose="020B0503020204020204" charset="-122"/>
                <a:ea typeface="微软雅黑" panose="020B0503020204020204" charset="-122"/>
                <a:sym typeface="+mn-ea"/>
              </a:rPr>
              <a:t>“</a:t>
            </a:r>
            <a:r>
              <a:rPr lang="zh-CN" altLang="en-US" sz="1200">
                <a:latin typeface="微软雅黑" panose="020B0503020204020204" charset="-122"/>
                <a:ea typeface="微软雅黑" panose="020B0503020204020204" charset="-122"/>
                <a:sym typeface="+mn-ea"/>
              </a:rPr>
              <a:t>触</a:t>
            </a:r>
            <a:r>
              <a:rPr lang="en-US" altLang="zh-CN" sz="1200">
                <a:latin typeface="微软雅黑" panose="020B0503020204020204" charset="-122"/>
                <a:ea typeface="微软雅黑" panose="020B0503020204020204" charset="-122"/>
                <a:sym typeface="+mn-ea"/>
              </a:rPr>
              <a:t>”</a:t>
            </a:r>
            <a:r>
              <a:rPr lang="zh-CN" altLang="en-US" sz="1200">
                <a:latin typeface="微软雅黑" panose="020B0503020204020204" charset="-122"/>
                <a:ea typeface="微软雅黑" panose="020B0503020204020204" charset="-122"/>
                <a:sym typeface="+mn-ea"/>
              </a:rPr>
              <a:t>世界、感知世界。</a:t>
            </a:r>
            <a:endParaRPr lang="zh-CN" altLang="en-US" sz="1200">
              <a:latin typeface="微软雅黑" panose="020B0503020204020204" charset="-122"/>
              <a:ea typeface="微软雅黑" panose="020B0503020204020204" charset="-122"/>
            </a:endParaRPr>
          </a:p>
          <a:p>
            <a:pPr marL="0" indent="0" algn="just" defTabSz="266700">
              <a:lnSpc>
                <a:spcPct val="150000"/>
              </a:lnSpc>
              <a:spcBef>
                <a:spcPct val="0"/>
              </a:spcBef>
              <a:spcAft>
                <a:spcPct val="0"/>
              </a:spcAft>
            </a:pPr>
            <a:endParaRPr lang="en-US" altLang="zh-CN" sz="1200">
              <a:latin typeface="微软雅黑" panose="020B0503020204020204" charset="-122"/>
              <a:ea typeface="微软雅黑" panose="020B0503020204020204" charset="-122"/>
            </a:endParaRPr>
          </a:p>
          <a:p>
            <a:pPr marL="0" indent="0" algn="just" defTabSz="266700">
              <a:lnSpc>
                <a:spcPct val="150000"/>
              </a:lnSpc>
              <a:spcBef>
                <a:spcPct val="0"/>
              </a:spcBef>
              <a:spcAft>
                <a:spcPct val="0"/>
              </a:spcAft>
            </a:pPr>
            <a:r>
              <a:rPr lang="en-US" altLang="zh-CN" sz="1200">
                <a:latin typeface="微软雅黑" panose="020B0503020204020204" charset="-122"/>
                <a:ea typeface="微软雅黑" panose="020B0503020204020204" charset="-122"/>
              </a:rPr>
              <a:t>- Dewey discusses the interaction between artistic creation and perception in The Experience of Art. He believes that the work of art is an ‘expression of experience’, and that through the participation of the senses, artistic creation is not only a manifestation of the artist's inner experience, but also a perception of and reaction to the world. Perception is not only visual, but also involves the interaction of other senses such as touch and hearing.</a:t>
            </a:r>
            <a:endParaRPr lang="en-US" altLang="zh-CN" sz="1200">
              <a:latin typeface="微软雅黑" panose="020B0503020204020204" charset="-122"/>
              <a:ea typeface="微软雅黑" panose="020B0503020204020204" charset="-122"/>
            </a:endParaRPr>
          </a:p>
          <a:p>
            <a:pPr marL="0" indent="0" algn="just" defTabSz="266700">
              <a:lnSpc>
                <a:spcPct val="150000"/>
              </a:lnSpc>
              <a:spcBef>
                <a:spcPct val="0"/>
              </a:spcBef>
              <a:spcAft>
                <a:spcPct val="0"/>
              </a:spcAft>
            </a:pPr>
            <a:r>
              <a:rPr lang="en-US" altLang="zh-CN" sz="1200">
                <a:latin typeface="微软雅黑" panose="020B0503020204020204" charset="-122"/>
                <a:ea typeface="微软雅黑" panose="020B0503020204020204" charset="-122"/>
                <a:sym typeface="+mn-ea"/>
              </a:rPr>
              <a:t>· </a:t>
            </a:r>
            <a:r>
              <a:rPr lang="zh-CN" altLang="en-US" sz="1200">
                <a:latin typeface="微软雅黑" panose="020B0503020204020204" charset="-122"/>
                <a:ea typeface="微软雅黑" panose="020B0503020204020204" charset="-122"/>
                <a:sym typeface="+mn-ea"/>
              </a:rPr>
              <a:t>杜威在《艺术经验》中讨论了艺术创作与感知的互动。他认为艺术作品是一种</a:t>
            </a:r>
            <a:r>
              <a:rPr lang="en-US" altLang="zh-CN" sz="1200">
                <a:latin typeface="微软雅黑" panose="020B0503020204020204" charset="-122"/>
                <a:ea typeface="微软雅黑" panose="020B0503020204020204" charset="-122"/>
                <a:sym typeface="+mn-ea"/>
              </a:rPr>
              <a:t>“</a:t>
            </a:r>
            <a:r>
              <a:rPr lang="zh-CN" altLang="en-US" sz="1200">
                <a:latin typeface="微软雅黑" panose="020B0503020204020204" charset="-122"/>
                <a:ea typeface="微软雅黑" panose="020B0503020204020204" charset="-122"/>
                <a:sym typeface="+mn-ea"/>
              </a:rPr>
              <a:t>经验的表达</a:t>
            </a:r>
            <a:r>
              <a:rPr lang="en-US" altLang="zh-CN" sz="1200">
                <a:latin typeface="微软雅黑" panose="020B0503020204020204" charset="-122"/>
                <a:ea typeface="微软雅黑" panose="020B0503020204020204" charset="-122"/>
                <a:sym typeface="+mn-ea"/>
              </a:rPr>
              <a:t>”</a:t>
            </a:r>
            <a:r>
              <a:rPr lang="zh-CN" altLang="en-US" sz="1200">
                <a:latin typeface="微软雅黑" panose="020B0503020204020204" charset="-122"/>
                <a:ea typeface="微软雅黑" panose="020B0503020204020204" charset="-122"/>
                <a:sym typeface="+mn-ea"/>
              </a:rPr>
              <a:t>，通过感官的参与，艺术创作既是艺术家内心体验的体现，也是对世界的感知与反应。感知不仅是视觉的，它涉及触觉、听觉等其他感官的互动。</a:t>
            </a:r>
            <a:endParaRPr lang="zh-CN" altLang="en-US" sz="1200">
              <a:latin typeface="微软雅黑" panose="020B0503020204020204" charset="-122"/>
              <a:ea typeface="微软雅黑" panose="020B0503020204020204" charset="-122"/>
            </a:endParaRPr>
          </a:p>
          <a:p>
            <a:pPr marL="0" indent="0" algn="just" defTabSz="266700">
              <a:lnSpc>
                <a:spcPct val="150000"/>
              </a:lnSpc>
              <a:spcBef>
                <a:spcPct val="0"/>
              </a:spcBef>
              <a:spcAft>
                <a:spcPct val="0"/>
              </a:spcAft>
            </a:pPr>
            <a:endParaRPr lang="en-US" altLang="zh-CN" sz="1200">
              <a:latin typeface="微软雅黑" panose="020B0503020204020204" charset="-122"/>
              <a:ea typeface="微软雅黑" panose="020B0503020204020204" charset="-122"/>
            </a:endParaRPr>
          </a:p>
          <a:p>
            <a:pPr marL="0" indent="0" algn="just" defTabSz="266700">
              <a:lnSpc>
                <a:spcPct val="150000"/>
              </a:lnSpc>
              <a:spcBef>
                <a:spcPct val="0"/>
              </a:spcBef>
              <a:spcAft>
                <a:spcPct val="0"/>
              </a:spcAft>
            </a:pPr>
            <a:r>
              <a:rPr lang="en-US" altLang="zh-CN" sz="1200">
                <a:latin typeface="微软雅黑" panose="020B0503020204020204" charset="-122"/>
                <a:ea typeface="微软雅黑" panose="020B0503020204020204" charset="-122"/>
              </a:rPr>
              <a:t>- Deleuze emphasized the ‘difference’ and ‘reorganization’ of perception, and believed that painting is not only a reflection of the world, but also a deep reconstruction of perception. He believes that art creation is a process of reconstructing the world through perception, and that the artist creates a new perceptual experience through color, line, form, and other elements.</a:t>
            </a:r>
            <a:endParaRPr lang="en-US" altLang="zh-CN" sz="1200">
              <a:latin typeface="微软雅黑" panose="020B0503020204020204" charset="-122"/>
              <a:ea typeface="微软雅黑" panose="020B0503020204020204" charset="-122"/>
            </a:endParaRPr>
          </a:p>
          <a:p>
            <a:pPr marL="0" indent="0" algn="just" defTabSz="266700">
              <a:lnSpc>
                <a:spcPct val="150000"/>
              </a:lnSpc>
              <a:spcBef>
                <a:spcPct val="0"/>
              </a:spcBef>
              <a:spcAft>
                <a:spcPct val="0"/>
              </a:spcAft>
            </a:pPr>
            <a:r>
              <a:rPr lang="en-US" altLang="zh-CN" sz="1200">
                <a:latin typeface="微软雅黑" panose="020B0503020204020204" charset="-122"/>
                <a:ea typeface="微软雅黑" panose="020B0503020204020204" charset="-122"/>
                <a:sym typeface="+mn-ea"/>
              </a:rPr>
              <a:t>· </a:t>
            </a:r>
            <a:r>
              <a:rPr lang="zh-CN" altLang="en-US" sz="1200">
                <a:latin typeface="微软雅黑" panose="020B0503020204020204" charset="-122"/>
                <a:ea typeface="微软雅黑" panose="020B0503020204020204" charset="-122"/>
                <a:sym typeface="+mn-ea"/>
              </a:rPr>
              <a:t>德勒兹强调感知的</a:t>
            </a:r>
            <a:r>
              <a:rPr lang="en-US" altLang="zh-CN" sz="1200">
                <a:latin typeface="微软雅黑" panose="020B0503020204020204" charset="-122"/>
                <a:ea typeface="微软雅黑" panose="020B0503020204020204" charset="-122"/>
                <a:sym typeface="+mn-ea"/>
              </a:rPr>
              <a:t>“</a:t>
            </a:r>
            <a:r>
              <a:rPr lang="zh-CN" altLang="en-US" sz="1200">
                <a:latin typeface="微软雅黑" panose="020B0503020204020204" charset="-122"/>
                <a:ea typeface="微软雅黑" panose="020B0503020204020204" charset="-122"/>
                <a:sym typeface="+mn-ea"/>
              </a:rPr>
              <a:t>差异性</a:t>
            </a:r>
            <a:r>
              <a:rPr lang="en-US" altLang="zh-CN" sz="1200">
                <a:latin typeface="微软雅黑" panose="020B0503020204020204" charset="-122"/>
                <a:ea typeface="微软雅黑" panose="020B0503020204020204" charset="-122"/>
                <a:sym typeface="+mn-ea"/>
              </a:rPr>
              <a:t>”</a:t>
            </a:r>
            <a:r>
              <a:rPr lang="zh-CN" altLang="en-US" sz="1200">
                <a:latin typeface="微软雅黑" panose="020B0503020204020204" charset="-122"/>
                <a:ea typeface="微软雅黑" panose="020B0503020204020204" charset="-122"/>
                <a:sym typeface="+mn-ea"/>
              </a:rPr>
              <a:t>和</a:t>
            </a:r>
            <a:r>
              <a:rPr lang="en-US" altLang="zh-CN" sz="1200">
                <a:latin typeface="微软雅黑" panose="020B0503020204020204" charset="-122"/>
                <a:ea typeface="微软雅黑" panose="020B0503020204020204" charset="-122"/>
                <a:sym typeface="+mn-ea"/>
              </a:rPr>
              <a:t>“</a:t>
            </a:r>
            <a:r>
              <a:rPr lang="zh-CN" altLang="en-US" sz="1200">
                <a:latin typeface="微软雅黑" panose="020B0503020204020204" charset="-122"/>
                <a:ea typeface="微软雅黑" panose="020B0503020204020204" charset="-122"/>
                <a:sym typeface="+mn-ea"/>
              </a:rPr>
              <a:t>重组</a:t>
            </a:r>
            <a:r>
              <a:rPr lang="en-US" altLang="zh-CN" sz="1200">
                <a:latin typeface="微软雅黑" panose="020B0503020204020204" charset="-122"/>
                <a:ea typeface="微软雅黑" panose="020B0503020204020204" charset="-122"/>
                <a:sym typeface="+mn-ea"/>
              </a:rPr>
              <a:t>”</a:t>
            </a:r>
            <a:r>
              <a:rPr lang="zh-CN" altLang="en-US" sz="1200">
                <a:latin typeface="微软雅黑" panose="020B0503020204020204" charset="-122"/>
                <a:ea typeface="微软雅黑" panose="020B0503020204020204" charset="-122"/>
                <a:sym typeface="+mn-ea"/>
              </a:rPr>
              <a:t>，认为绘画不仅是对世界的反映，而是对感知的深度再构。他认为艺术创作是一种通过感知来重新构建世界的过程，艺术家通过色彩、线条、形态等元素创造全新的感知体验。</a:t>
            </a:r>
            <a:endParaRPr lang="zh-CN" altLang="en-US" sz="1200">
              <a:latin typeface="微软雅黑" panose="020B0503020204020204" charset="-122"/>
              <a:ea typeface="微软雅黑" panose="020B0503020204020204" charset="-122"/>
            </a:endParaRPr>
          </a:p>
          <a:p>
            <a:pPr marL="0" indent="0" algn="just" defTabSz="266700">
              <a:spcBef>
                <a:spcPct val="0"/>
              </a:spcBef>
              <a:spcAft>
                <a:spcPct val="0"/>
              </a:spcAft>
            </a:pPr>
            <a:endParaRPr lang="en-US" altLang="zh-CN" sz="1600">
              <a:latin typeface="微软雅黑" panose="020B0503020204020204" charset="-122"/>
              <a:ea typeface="微软雅黑" panose="020B0503020204020204" charset="-122"/>
            </a:endParaRPr>
          </a:p>
          <a:p>
            <a:pPr marL="0" indent="0" algn="just" defTabSz="266700">
              <a:spcBef>
                <a:spcPct val="0"/>
              </a:spcBef>
              <a:spcAft>
                <a:spcPct val="0"/>
              </a:spcAft>
            </a:pPr>
            <a:endParaRPr lang="zh-CN" altLang="en-US" sz="1600">
              <a:latin typeface="微软雅黑" panose="020B0503020204020204" charset="-122"/>
              <a:ea typeface="微软雅黑" panose="020B0503020204020204" charset="-122"/>
            </a:endParaRPr>
          </a:p>
          <a:p>
            <a:pPr marL="0" indent="0" algn="just" defTabSz="266700">
              <a:spcBef>
                <a:spcPct val="0"/>
              </a:spcBef>
              <a:spcAft>
                <a:spcPct val="0"/>
              </a:spcAft>
            </a:pPr>
            <a:endParaRPr lang="zh-CN" altLang="en-US" sz="1600">
              <a:latin typeface="微软雅黑" panose="020B0503020204020204" charset="-122"/>
              <a:ea typeface="微软雅黑" panose="020B0503020204020204" charset="-122"/>
            </a:endParaRPr>
          </a:p>
        </p:txBody>
      </p:sp>
    </p:spTree>
    <p:custDataLst>
      <p:tags r:id="rId1"/>
    </p:custDataLst>
  </p:cSld>
  <p:clrMapOvr>
    <a:masterClrMapping/>
  </p:clrMapOvr>
  <mc:AlternateContent xmlns:mc="http://schemas.openxmlformats.org/markup-compatibility/2006">
    <mc:Choice xmlns:p14="http://schemas.microsoft.com/office/powerpoint/2010/main" Requires="p14">
      <p:transition p14:dur="250"/>
    </mc:Choice>
    <mc:Fallback>
      <p:transition/>
    </mc:Fallback>
  </mc:AlternateContent>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文本框 3"/>
          <p:cNvSpPr txBox="1"/>
          <p:nvPr/>
        </p:nvSpPr>
        <p:spPr>
          <a:xfrm>
            <a:off x="1136650" y="780415"/>
            <a:ext cx="9240520" cy="5154295"/>
          </a:xfrm>
          <a:prstGeom prst="rect">
            <a:avLst/>
          </a:prstGeom>
          <a:noFill/>
        </p:spPr>
        <p:txBody>
          <a:bodyPr wrap="square" rtlCol="0" anchor="t">
            <a:spAutoFit/>
          </a:bodyPr>
          <a:p>
            <a:pPr marL="0" indent="0" algn="just" defTabSz="266700">
              <a:lnSpc>
                <a:spcPct val="150000"/>
              </a:lnSpc>
              <a:spcBef>
                <a:spcPct val="0"/>
              </a:spcBef>
              <a:spcAft>
                <a:spcPct val="0"/>
              </a:spcAft>
            </a:pPr>
            <a:r>
              <a:rPr lang="en-US" altLang="zh-CN" sz="1400">
                <a:latin typeface="微软雅黑" panose="020B0503020204020204" charset="-122"/>
                <a:ea typeface="微软雅黑" panose="020B0503020204020204" charset="-122"/>
                <a:sym typeface="+mn-ea"/>
              </a:rPr>
              <a:t>Kris Clarke;Michael Yellow Bird</a:t>
            </a:r>
            <a:r>
              <a:rPr lang="zh-CN" altLang="en-US" sz="1400">
                <a:latin typeface="微软雅黑" panose="020B0503020204020204" charset="-122"/>
                <a:ea typeface="微软雅黑" panose="020B0503020204020204" charset="-122"/>
                <a:sym typeface="+mn-ea"/>
              </a:rPr>
              <a:t>（</a:t>
            </a:r>
            <a:r>
              <a:rPr lang="en-US" altLang="zh-CN" sz="1400">
                <a:latin typeface="微软雅黑" panose="020B0503020204020204" charset="-122"/>
                <a:ea typeface="微软雅黑" panose="020B0503020204020204" charset="-122"/>
                <a:sym typeface="+mn-ea"/>
              </a:rPr>
              <a:t>2021</a:t>
            </a:r>
            <a:r>
              <a:rPr lang="zh-CN" altLang="en-US" sz="1400">
                <a:latin typeface="微软雅黑" panose="020B0503020204020204" charset="-122"/>
                <a:ea typeface="微软雅黑" panose="020B0503020204020204" charset="-122"/>
                <a:sym typeface="+mn-ea"/>
              </a:rPr>
              <a:t>）</a:t>
            </a:r>
            <a:r>
              <a:rPr lang="en-US" altLang="zh-CN" sz="1400">
                <a:latin typeface="微软雅黑" panose="020B0503020204020204" charset="-122"/>
                <a:ea typeface="微软雅黑" panose="020B0503020204020204" charset="-122"/>
                <a:sym typeface="+mn-ea"/>
              </a:rPr>
              <a:t>”The role of creative expression in healing also emphasises the potential of metal music to facilitate emotional exploration. Interacting with the genre can serve as a means of processing complex emotions and experiences, thereby enhancing the artist's ability to convey deeper emotional truths through their work” </a:t>
            </a:r>
            <a:r>
              <a:rPr lang="en-US" altLang="zh-CN" sz="1400" i="1">
                <a:latin typeface="微软雅黑" panose="020B0503020204020204" charset="-122"/>
                <a:ea typeface="微软雅黑" panose="020B0503020204020204" charset="-122"/>
                <a:sym typeface="+mn-ea"/>
              </a:rPr>
              <a:t>Decolonizing Pathways Towards Integrative Healing in Social Work</a:t>
            </a:r>
            <a:endParaRPr lang="en-US" altLang="zh-CN" sz="1400">
              <a:latin typeface="微软雅黑" panose="020B0503020204020204" charset="-122"/>
              <a:ea typeface="微软雅黑" panose="020B0503020204020204" charset="-122"/>
              <a:sym typeface="+mn-ea"/>
            </a:endParaRPr>
          </a:p>
          <a:p>
            <a:pPr marL="0" indent="0" algn="just" defTabSz="266700">
              <a:lnSpc>
                <a:spcPct val="150000"/>
              </a:lnSpc>
              <a:spcBef>
                <a:spcPct val="0"/>
              </a:spcBef>
              <a:spcAft>
                <a:spcPct val="0"/>
              </a:spcAft>
            </a:pPr>
            <a:endParaRPr lang="en-US" altLang="zh-CN" sz="1400">
              <a:latin typeface="微软雅黑" panose="020B0503020204020204" charset="-122"/>
              <a:ea typeface="微软雅黑" panose="020B0503020204020204" charset="-122"/>
              <a:sym typeface="+mn-ea"/>
            </a:endParaRPr>
          </a:p>
          <a:p>
            <a:pPr marL="0" indent="0" algn="just" defTabSz="266700">
              <a:lnSpc>
                <a:spcPct val="150000"/>
              </a:lnSpc>
              <a:spcBef>
                <a:spcPct val="0"/>
              </a:spcBef>
              <a:spcAft>
                <a:spcPct val="0"/>
              </a:spcAft>
            </a:pPr>
            <a:r>
              <a:rPr lang="zh-CN" altLang="en-US" sz="1400">
                <a:latin typeface="微软雅黑" panose="020B0503020204020204" charset="-122"/>
                <a:ea typeface="微软雅黑" panose="020B0503020204020204" charset="-122"/>
                <a:sym typeface="+mn-ea"/>
              </a:rPr>
              <a:t>创意表达在治愈中的作用也强调了金属音乐促进情感探索的潜力。与流派互动可以作为处理复杂情感和体验的一种手段，从而增强艺术家通过作品传达更深层次情感真相的能力</a:t>
            </a:r>
            <a:r>
              <a:rPr lang="en-US" altLang="zh-CN" sz="1400">
                <a:latin typeface="微软雅黑" panose="020B0503020204020204" charset="-122"/>
                <a:ea typeface="微软雅黑" panose="020B0503020204020204" charset="-122"/>
                <a:sym typeface="+mn-ea"/>
              </a:rPr>
              <a:t>“</a:t>
            </a:r>
            <a:endParaRPr lang="en-US" altLang="zh-CN" sz="1400">
              <a:latin typeface="微软雅黑" panose="020B0503020204020204" charset="-122"/>
              <a:ea typeface="微软雅黑" panose="020B0503020204020204" charset="-122"/>
              <a:sym typeface="+mn-ea"/>
            </a:endParaRPr>
          </a:p>
          <a:p>
            <a:pPr marL="0" indent="0" algn="just" defTabSz="266700">
              <a:lnSpc>
                <a:spcPct val="150000"/>
              </a:lnSpc>
              <a:spcBef>
                <a:spcPct val="0"/>
              </a:spcBef>
              <a:spcAft>
                <a:spcPct val="0"/>
              </a:spcAft>
            </a:pPr>
            <a:endParaRPr lang="en-US" altLang="zh-CN" sz="1400">
              <a:latin typeface="微软雅黑" panose="020B0503020204020204" charset="-122"/>
              <a:ea typeface="微软雅黑" panose="020B0503020204020204" charset="-122"/>
              <a:sym typeface="+mn-ea"/>
            </a:endParaRPr>
          </a:p>
          <a:p>
            <a:pPr marL="0" indent="0" algn="just" defTabSz="266700">
              <a:lnSpc>
                <a:spcPct val="150000"/>
              </a:lnSpc>
              <a:spcBef>
                <a:spcPct val="0"/>
              </a:spcBef>
              <a:spcAft>
                <a:spcPct val="0"/>
              </a:spcAft>
            </a:pPr>
            <a:endParaRPr lang="en-US" altLang="zh-CN" sz="1400">
              <a:latin typeface="微软雅黑" panose="020B0503020204020204" charset="-122"/>
              <a:ea typeface="微软雅黑" panose="020B0503020204020204" charset="-122"/>
            </a:endParaRPr>
          </a:p>
          <a:p>
            <a:pPr marL="0" indent="0" algn="just" defTabSz="266700">
              <a:lnSpc>
                <a:spcPct val="150000"/>
              </a:lnSpc>
              <a:spcBef>
                <a:spcPct val="0"/>
              </a:spcBef>
              <a:spcAft>
                <a:spcPct val="0"/>
              </a:spcAft>
            </a:pPr>
            <a:r>
              <a:rPr lang="en-US" altLang="zh-CN" sz="1400">
                <a:latin typeface="微软雅黑" panose="020B0503020204020204" charset="-122"/>
                <a:ea typeface="微软雅黑" panose="020B0503020204020204" charset="-122"/>
                <a:sym typeface="+mn-ea"/>
              </a:rPr>
              <a:t>David G Angeler , Shana M Sundstrom , Craig R Alle</a:t>
            </a:r>
            <a:r>
              <a:rPr lang="zh-CN" altLang="en-US" sz="1400">
                <a:latin typeface="微软雅黑" panose="020B0503020204020204" charset="-122"/>
                <a:ea typeface="微软雅黑" panose="020B0503020204020204" charset="-122"/>
                <a:sym typeface="+mn-ea"/>
              </a:rPr>
              <a:t>（</a:t>
            </a:r>
            <a:r>
              <a:rPr lang="en-US" altLang="zh-CN" sz="1400">
                <a:latin typeface="微软雅黑" panose="020B0503020204020204" charset="-122"/>
                <a:ea typeface="微软雅黑" panose="020B0503020204020204" charset="-122"/>
                <a:sym typeface="+mn-ea"/>
              </a:rPr>
              <a:t>2016</a:t>
            </a:r>
            <a:r>
              <a:rPr lang="zh-CN" altLang="en-US" sz="1400">
                <a:latin typeface="微软雅黑" panose="020B0503020204020204" charset="-122"/>
                <a:ea typeface="微软雅黑" panose="020B0503020204020204" charset="-122"/>
                <a:sym typeface="+mn-ea"/>
              </a:rPr>
              <a:t>）</a:t>
            </a:r>
            <a:r>
              <a:rPr lang="en-US" altLang="zh-CN" sz="1400">
                <a:latin typeface="微软雅黑" panose="020B0503020204020204" charset="-122"/>
                <a:ea typeface="微软雅黑" panose="020B0503020204020204" charset="-122"/>
                <a:sym typeface="+mn-ea"/>
              </a:rPr>
              <a:t>The author explores how elements from deadcore music can be used to illustrate scientific creativity enhancement</a:t>
            </a:r>
            <a:r>
              <a:rPr lang="zh-CN" altLang="en-US" sz="1400">
                <a:latin typeface="微软雅黑" panose="020B0503020204020204" charset="-122"/>
                <a:ea typeface="微软雅黑" panose="020B0503020204020204" charset="-122"/>
                <a:sym typeface="+mn-ea"/>
              </a:rPr>
              <a:t>，</a:t>
            </a:r>
            <a:r>
              <a:rPr lang="en-US" altLang="zh-CN" sz="1400" i="1">
                <a:latin typeface="微软雅黑" panose="020B0503020204020204" charset="-122"/>
                <a:ea typeface="微软雅黑" panose="020B0503020204020204" charset="-122"/>
                <a:sym typeface="+mn-ea"/>
              </a:rPr>
              <a:t>Deathcore, creativity, and scientific thinking</a:t>
            </a:r>
            <a:endParaRPr lang="en-US" altLang="zh-CN" sz="1400" i="1">
              <a:latin typeface="微软雅黑" panose="020B0503020204020204" charset="-122"/>
              <a:ea typeface="微软雅黑" panose="020B0503020204020204" charset="-122"/>
              <a:sym typeface="+mn-ea"/>
            </a:endParaRPr>
          </a:p>
          <a:p>
            <a:pPr marL="0" indent="0" algn="just" defTabSz="266700">
              <a:lnSpc>
                <a:spcPct val="150000"/>
              </a:lnSpc>
              <a:spcBef>
                <a:spcPct val="0"/>
              </a:spcBef>
              <a:spcAft>
                <a:spcPct val="0"/>
              </a:spcAft>
            </a:pPr>
            <a:endParaRPr lang="en-US" altLang="zh-CN" sz="1400">
              <a:latin typeface="微软雅黑" panose="020B0503020204020204" charset="-122"/>
              <a:ea typeface="微软雅黑" panose="020B0503020204020204" charset="-122"/>
            </a:endParaRPr>
          </a:p>
          <a:p>
            <a:pPr marL="0" indent="0" algn="just" defTabSz="266700">
              <a:lnSpc>
                <a:spcPct val="150000"/>
              </a:lnSpc>
              <a:spcBef>
                <a:spcPct val="0"/>
              </a:spcBef>
              <a:spcAft>
                <a:spcPct val="0"/>
              </a:spcAft>
            </a:pPr>
            <a:r>
              <a:rPr lang="zh-CN" altLang="en-US" sz="1400">
                <a:latin typeface="微软雅黑" panose="020B0503020204020204" charset="-122"/>
                <a:ea typeface="微软雅黑" panose="020B0503020204020204" charset="-122"/>
                <a:sym typeface="+mn-ea"/>
              </a:rPr>
              <a:t>作者探讨了如何运用死核音乐中的元素来阐述科学创造力的提升</a:t>
            </a:r>
            <a:endParaRPr lang="en-US" altLang="zh-CN" sz="1400">
              <a:latin typeface="微软雅黑" panose="020B0503020204020204" charset="-122"/>
              <a:ea typeface="微软雅黑" panose="020B0503020204020204" charset="-122"/>
            </a:endParaRPr>
          </a:p>
          <a:p>
            <a:pPr marL="0" indent="0" algn="just" defTabSz="266700">
              <a:spcBef>
                <a:spcPct val="0"/>
              </a:spcBef>
              <a:spcAft>
                <a:spcPct val="0"/>
              </a:spcAft>
            </a:pPr>
            <a:endParaRPr lang="en-US" altLang="zh-CN" sz="1400" dirty="0">
              <a:latin typeface="微软雅黑" panose="020B0503020204020204" charset="-122"/>
              <a:ea typeface="微软雅黑" panose="020B0503020204020204" charset="-122"/>
            </a:endParaRPr>
          </a:p>
        </p:txBody>
      </p:sp>
    </p:spTree>
    <p:custDataLst>
      <p:tags r:id="rId1"/>
    </p:custData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1500">
        <p159:morph option="byObject"/>
      </p:transition>
    </mc:Choice>
    <mc:Fallback>
      <p:transition spd="slow">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标题"/>
          <p:cNvSpPr>
            <a:spLocks noGrp="1"/>
          </p:cNvSpPr>
          <p:nvPr>
            <p:ph type="title"/>
            <p:custDataLst>
              <p:tags r:id="rId1"/>
            </p:custDataLst>
          </p:nvPr>
        </p:nvSpPr>
        <p:spPr>
          <a:xfrm>
            <a:off x="5158740" y="1308735"/>
            <a:ext cx="6687185" cy="4241165"/>
          </a:xfrm>
        </p:spPr>
        <p:txBody>
          <a:bodyPr>
            <a:normAutofit/>
          </a:bodyPr>
          <a:lstStyle/>
          <a:p>
            <a:pPr algn="ctr"/>
            <a:r>
              <a:rPr lang="en-US" altLang="zh-CN" sz="3600">
                <a:solidFill>
                  <a:schemeClr val="tx2"/>
                </a:solidFill>
                <a:latin typeface="微软雅黑" panose="020B0503020204020204" charset="-122"/>
                <a:ea typeface="微软雅黑" panose="020B0503020204020204" charset="-122"/>
                <a:sym typeface="+mn-ea"/>
              </a:rPr>
              <a:t>The value identity of the current young artist community and the metal music community </a:t>
            </a:r>
            <a:br>
              <a:rPr lang="en-US" altLang="zh-CN" sz="3600" b="1">
                <a:solidFill>
                  <a:schemeClr val="tx2"/>
                </a:solidFill>
                <a:latin typeface="微软雅黑" panose="020B0503020204020204" charset="-122"/>
                <a:ea typeface="微软雅黑" panose="020B0503020204020204" charset="-122"/>
                <a:sym typeface="+mn-ea"/>
              </a:rPr>
            </a:br>
            <a:endParaRPr lang="zh-CN" altLang="en-US" sz="3600" b="1" dirty="0">
              <a:solidFill>
                <a:schemeClr val="tx2"/>
              </a:solidFill>
              <a:latin typeface="微软雅黑" panose="020B0503020204020204" charset="-122"/>
              <a:ea typeface="微软雅黑" panose="020B0503020204020204" charset="-122"/>
              <a:sym typeface="+mn-ea"/>
            </a:endParaRPr>
          </a:p>
        </p:txBody>
      </p:sp>
      <p:sp>
        <p:nvSpPr>
          <p:cNvPr id="6" name="节编号"/>
          <p:cNvSpPr>
            <a:spLocks noGrp="1"/>
          </p:cNvSpPr>
          <p:nvPr>
            <p:ph type="body" sz="quarter" idx="13"/>
            <p:custDataLst>
              <p:tags r:id="rId2"/>
            </p:custDataLst>
          </p:nvPr>
        </p:nvSpPr>
        <p:spPr/>
        <p:txBody>
          <a:bodyPr/>
          <a:lstStyle/>
          <a:p>
            <a:r>
              <a:rPr lang="en-US" altLang="zh-CN"/>
              <a:t>03</a:t>
            </a:r>
            <a:endParaRPr lang="en-US" altLang="zh-CN"/>
          </a:p>
        </p:txBody>
      </p:sp>
    </p:spTree>
    <p:custDataLst>
      <p:tags r:id="rId3"/>
    </p:custDataLst>
  </p:cSld>
  <p:clrMapOvr>
    <a:masterClrMapping/>
  </p:clrMapOvr>
  <p:transition>
    <p:fade/>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文本框 3"/>
          <p:cNvSpPr txBox="1"/>
          <p:nvPr/>
        </p:nvSpPr>
        <p:spPr>
          <a:xfrm>
            <a:off x="527050" y="803910"/>
            <a:ext cx="11137265" cy="2584450"/>
          </a:xfrm>
          <a:prstGeom prst="rect">
            <a:avLst/>
          </a:prstGeom>
          <a:noFill/>
        </p:spPr>
        <p:txBody>
          <a:bodyPr wrap="square" rtlCol="0" anchor="t">
            <a:spAutoFit/>
          </a:bodyPr>
          <a:p>
            <a:pPr marL="0" indent="0" algn="just" defTabSz="266700">
              <a:lnSpc>
                <a:spcPct val="150000"/>
              </a:lnSpc>
              <a:spcBef>
                <a:spcPct val="0"/>
              </a:spcBef>
              <a:spcAft>
                <a:spcPct val="0"/>
              </a:spcAft>
            </a:pPr>
            <a:r>
              <a:rPr lang="en-US" altLang="zh-CN" sz="1200" dirty="0">
                <a:latin typeface="微软雅黑" panose="020B0503020204020204" charset="-122"/>
                <a:ea typeface="微软雅黑" panose="020B0503020204020204" charset="-122"/>
              </a:rPr>
              <a:t>Changes in the policy of reform and opening up: After 1978, with the implementation of China's reform and opening up policy, Chinese society gradually relaxed its acceptance of foreign culture. Especially in the late 1980s and early 1990s, with the increase in foreign cultural exchanges, particularly through foreign films, television, books, and audio tapes, Western rock culture gradually entered China. Especially in the late 1990s, with the popularity of cassette tapes and CDs, and the rise of the Internet, metal music began to have more room for dissemination in China. </a:t>
            </a:r>
            <a:endParaRPr lang="en-US" altLang="zh-CN" sz="1200" dirty="0">
              <a:latin typeface="微软雅黑" panose="020B0503020204020204" charset="-122"/>
              <a:ea typeface="微软雅黑" panose="020B0503020204020204" charset="-122"/>
            </a:endParaRPr>
          </a:p>
          <a:p>
            <a:pPr marL="0" indent="0" algn="just" defTabSz="266700">
              <a:lnSpc>
                <a:spcPct val="150000"/>
              </a:lnSpc>
              <a:spcBef>
                <a:spcPct val="0"/>
              </a:spcBef>
              <a:spcAft>
                <a:spcPct val="0"/>
              </a:spcAft>
            </a:pPr>
            <a:r>
              <a:rPr lang="zh-CN" altLang="en-US" sz="1200" dirty="0">
                <a:latin typeface="微软雅黑" panose="020B0503020204020204" charset="-122"/>
                <a:ea typeface="微软雅黑" panose="020B0503020204020204" charset="-122"/>
                <a:sym typeface="+mn-ea"/>
              </a:rPr>
              <a:t>革开放的政策变动：</a:t>
            </a:r>
            <a:r>
              <a:rPr lang="en-US" altLang="zh-CN" sz="1200" dirty="0">
                <a:latin typeface="微软雅黑" panose="020B0503020204020204" charset="-122"/>
                <a:ea typeface="微软雅黑" panose="020B0503020204020204" charset="-122"/>
                <a:sym typeface="+mn-ea"/>
              </a:rPr>
              <a:t>1978</a:t>
            </a:r>
            <a:r>
              <a:rPr lang="zh-CN" altLang="en-US" sz="1200" dirty="0">
                <a:latin typeface="微软雅黑" panose="020B0503020204020204" charset="-122"/>
                <a:ea typeface="微软雅黑" panose="020B0503020204020204" charset="-122"/>
                <a:sym typeface="+mn-ea"/>
              </a:rPr>
              <a:t>年以后，随着中国改革开放政策的实施，中国社会逐渐放宽了对外文化的接纳。特别是</a:t>
            </a:r>
            <a:r>
              <a:rPr lang="en-US" altLang="zh-CN" sz="1200" dirty="0">
                <a:latin typeface="微软雅黑" panose="020B0503020204020204" charset="-122"/>
                <a:ea typeface="微软雅黑" panose="020B0503020204020204" charset="-122"/>
                <a:sym typeface="+mn-ea"/>
              </a:rPr>
              <a:t>80</a:t>
            </a:r>
            <a:r>
              <a:rPr lang="zh-CN" altLang="en-US" sz="1200" dirty="0">
                <a:latin typeface="微软雅黑" panose="020B0503020204020204" charset="-122"/>
                <a:ea typeface="微软雅黑" panose="020B0503020204020204" charset="-122"/>
                <a:sym typeface="+mn-ea"/>
              </a:rPr>
              <a:t>年代末到</a:t>
            </a:r>
            <a:r>
              <a:rPr lang="en-US" altLang="zh-CN" sz="1200" dirty="0">
                <a:latin typeface="微软雅黑" panose="020B0503020204020204" charset="-122"/>
                <a:ea typeface="微软雅黑" panose="020B0503020204020204" charset="-122"/>
                <a:sym typeface="+mn-ea"/>
              </a:rPr>
              <a:t>90</a:t>
            </a:r>
            <a:r>
              <a:rPr lang="zh-CN" altLang="en-US" sz="1200" dirty="0">
                <a:latin typeface="微软雅黑" panose="020B0503020204020204" charset="-122"/>
                <a:ea typeface="微软雅黑" panose="020B0503020204020204" charset="-122"/>
                <a:sym typeface="+mn-ea"/>
              </a:rPr>
              <a:t>年代初，随着对外文化交流的增加，尤其是通过国外电影、电视、书籍和录音带等形式，西方的摇滚文化逐渐进入中国。特别是在</a:t>
            </a:r>
            <a:r>
              <a:rPr lang="en-US" altLang="zh-CN" sz="1200" dirty="0">
                <a:latin typeface="微软雅黑" panose="020B0503020204020204" charset="-122"/>
                <a:ea typeface="微软雅黑" panose="020B0503020204020204" charset="-122"/>
                <a:sym typeface="+mn-ea"/>
              </a:rPr>
              <a:t>90</a:t>
            </a:r>
            <a:r>
              <a:rPr lang="zh-CN" altLang="en-US" sz="1200" dirty="0">
                <a:latin typeface="微软雅黑" panose="020B0503020204020204" charset="-122"/>
                <a:ea typeface="微软雅黑" panose="020B0503020204020204" charset="-122"/>
                <a:sym typeface="+mn-ea"/>
              </a:rPr>
              <a:t>年代后期，随着磁带、</a:t>
            </a:r>
            <a:r>
              <a:rPr lang="en-US" altLang="zh-CN" sz="1200" dirty="0">
                <a:latin typeface="微软雅黑" panose="020B0503020204020204" charset="-122"/>
                <a:ea typeface="微软雅黑" panose="020B0503020204020204" charset="-122"/>
                <a:sym typeface="+mn-ea"/>
              </a:rPr>
              <a:t>CD</a:t>
            </a:r>
            <a:r>
              <a:rPr lang="zh-CN" altLang="en-US" sz="1200" dirty="0">
                <a:latin typeface="微软雅黑" panose="020B0503020204020204" charset="-122"/>
                <a:ea typeface="微软雅黑" panose="020B0503020204020204" charset="-122"/>
                <a:sym typeface="+mn-ea"/>
              </a:rPr>
              <a:t>的普及，以及互联网的兴起，金属乐在中国开始有了更大的传播空间。</a:t>
            </a:r>
            <a:endParaRPr lang="zh-CN" altLang="en-US" sz="1200" dirty="0">
              <a:latin typeface="微软雅黑" panose="020B0503020204020204" charset="-122"/>
              <a:ea typeface="微软雅黑" panose="020B0503020204020204" charset="-122"/>
            </a:endParaRPr>
          </a:p>
          <a:p>
            <a:pPr marL="0" indent="0" algn="just" defTabSz="266700">
              <a:lnSpc>
                <a:spcPct val="150000"/>
              </a:lnSpc>
              <a:spcBef>
                <a:spcPct val="0"/>
              </a:spcBef>
              <a:spcAft>
                <a:spcPct val="0"/>
              </a:spcAft>
            </a:pPr>
            <a:endParaRPr lang="en-US" altLang="zh-CN" sz="1200" dirty="0">
              <a:latin typeface="微软雅黑" panose="020B0503020204020204" charset="-122"/>
              <a:ea typeface="微软雅黑" panose="020B0503020204020204" charset="-122"/>
            </a:endParaRPr>
          </a:p>
          <a:p>
            <a:pPr marL="0" indent="0" algn="just" defTabSz="266700">
              <a:lnSpc>
                <a:spcPct val="150000"/>
              </a:lnSpc>
              <a:spcBef>
                <a:spcPct val="0"/>
              </a:spcBef>
              <a:spcAft>
                <a:spcPct val="0"/>
              </a:spcAft>
            </a:pPr>
            <a:endParaRPr lang="zh-CN" altLang="en-US" sz="1200" dirty="0">
              <a:latin typeface="微软雅黑" panose="020B0503020204020204" charset="-122"/>
              <a:ea typeface="微软雅黑" panose="020B0503020204020204" charset="-122"/>
            </a:endParaRPr>
          </a:p>
        </p:txBody>
      </p:sp>
      <p:pic>
        <p:nvPicPr>
          <p:cNvPr id="3" name="图片 2" descr="艾瑞咨询：2020年中国音乐产业发展研究报告—数字篇_11"/>
          <p:cNvPicPr>
            <a:picLocks noChangeAspect="1"/>
          </p:cNvPicPr>
          <p:nvPr/>
        </p:nvPicPr>
        <p:blipFill>
          <a:blip r:embed="rId1"/>
          <a:stretch>
            <a:fillRect/>
          </a:stretch>
        </p:blipFill>
        <p:spPr>
          <a:xfrm>
            <a:off x="5781675" y="2917190"/>
            <a:ext cx="5817235" cy="3272155"/>
          </a:xfrm>
          <a:prstGeom prst="rect">
            <a:avLst/>
          </a:prstGeom>
        </p:spPr>
      </p:pic>
    </p:spTree>
    <p:custDataLst>
      <p:tags r:id="rId2"/>
    </p:custData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1500">
        <p159:morph option="byObject"/>
      </p:transition>
    </mc:Choice>
    <mc:Fallback>
      <p:transition spd="slow">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文本框 1"/>
          <p:cNvSpPr txBox="1"/>
          <p:nvPr/>
        </p:nvSpPr>
        <p:spPr>
          <a:xfrm>
            <a:off x="1272540" y="4279265"/>
            <a:ext cx="9657080" cy="2353310"/>
          </a:xfrm>
          <a:prstGeom prst="rect">
            <a:avLst/>
          </a:prstGeom>
          <a:noFill/>
        </p:spPr>
        <p:txBody>
          <a:bodyPr wrap="square" rtlCol="0" anchor="t">
            <a:spAutoFit/>
          </a:bodyPr>
          <a:p>
            <a:pPr marL="0" indent="0" algn="just" defTabSz="266700">
              <a:lnSpc>
                <a:spcPct val="150000"/>
              </a:lnSpc>
              <a:spcBef>
                <a:spcPct val="0"/>
              </a:spcBef>
              <a:spcAft>
                <a:spcPct val="0"/>
              </a:spcAft>
            </a:pPr>
            <a:r>
              <a:rPr lang="en-US" altLang="zh-CN" sz="1400" dirty="0">
                <a:latin typeface="微软雅黑" panose="020B0503020204020204" charset="-122"/>
                <a:ea typeface="微软雅黑" panose="020B0503020204020204" charset="-122"/>
              </a:rPr>
              <a:t>The popularity of the Internet and the impact of globalisation: With the spread of the Internet, especially after 2000, the Internet, television and games have become key vehicles for the development of metal music in China. Metal fans in China can reach out to get the latest music information and resources through these media. Metal music hours are used as in films, TV programmes, and games.</a:t>
            </a:r>
            <a:endParaRPr lang="en-US" altLang="zh-CN" sz="1400" dirty="0">
              <a:latin typeface="微软雅黑" panose="020B0503020204020204" charset="-122"/>
              <a:ea typeface="微软雅黑" panose="020B0503020204020204" charset="-122"/>
            </a:endParaRPr>
          </a:p>
          <a:p>
            <a:pPr marL="0" indent="0" algn="just" defTabSz="266700">
              <a:lnSpc>
                <a:spcPct val="150000"/>
              </a:lnSpc>
              <a:spcBef>
                <a:spcPct val="0"/>
              </a:spcBef>
              <a:spcAft>
                <a:spcPct val="0"/>
              </a:spcAft>
            </a:pPr>
            <a:r>
              <a:rPr lang="zh-CN" altLang="en-US" sz="1400" dirty="0">
                <a:latin typeface="微软雅黑" panose="020B0503020204020204" charset="-122"/>
                <a:ea typeface="微软雅黑" panose="020B0503020204020204" charset="-122"/>
              </a:rPr>
              <a:t>互联网的普及与全球化影响：随着互联网的普及，尤其是</a:t>
            </a:r>
            <a:r>
              <a:rPr lang="en-US" altLang="zh-CN" sz="1400" dirty="0">
                <a:latin typeface="微软雅黑" panose="020B0503020204020204" charset="-122"/>
                <a:ea typeface="微软雅黑" panose="020B0503020204020204" charset="-122"/>
              </a:rPr>
              <a:t>2000</a:t>
            </a:r>
            <a:r>
              <a:rPr lang="zh-CN" altLang="en-US" sz="1400" dirty="0">
                <a:latin typeface="微软雅黑" panose="020B0503020204020204" charset="-122"/>
                <a:ea typeface="微软雅黑" panose="020B0503020204020204" charset="-122"/>
              </a:rPr>
              <a:t>年以后，网络、电视、游戏成为了金属乐在中国发展的关键载体。中国的金属乐迷可以通过这些媒体接触到获取最新的音乐资讯和资源。金属乐时长被用作电影、电视节目、游戏中。</a:t>
            </a:r>
            <a:endParaRPr lang="zh-CN" altLang="en-US" sz="1400" dirty="0">
              <a:latin typeface="微软雅黑" panose="020B0503020204020204" charset="-122"/>
              <a:ea typeface="微软雅黑" panose="020B0503020204020204" charset="-122"/>
            </a:endParaRPr>
          </a:p>
        </p:txBody>
      </p:sp>
      <p:pic>
        <p:nvPicPr>
          <p:cNvPr id="5" name="图片 4" descr="Spotify Statistics 2024 Key Insights and Trends"/>
          <p:cNvPicPr>
            <a:picLocks noChangeAspect="1"/>
          </p:cNvPicPr>
          <p:nvPr/>
        </p:nvPicPr>
        <p:blipFill>
          <a:blip r:embed="rId1"/>
          <a:stretch>
            <a:fillRect/>
          </a:stretch>
        </p:blipFill>
        <p:spPr>
          <a:xfrm>
            <a:off x="2581275" y="694055"/>
            <a:ext cx="5965190" cy="3272790"/>
          </a:xfrm>
          <a:prstGeom prst="rect">
            <a:avLst/>
          </a:prstGeom>
        </p:spPr>
      </p:pic>
    </p:spTree>
    <p:custDataLst>
      <p:tags r:id="rId2"/>
    </p:custData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1500">
        <p159:morph option="byObject"/>
      </p:transition>
    </mc:Choice>
    <mc:Fallback>
      <p:transition spd="slow">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文本框 5"/>
          <p:cNvSpPr txBox="1"/>
          <p:nvPr/>
        </p:nvSpPr>
        <p:spPr>
          <a:xfrm>
            <a:off x="6511925" y="266700"/>
            <a:ext cx="5481955" cy="6185535"/>
          </a:xfrm>
          <a:prstGeom prst="rect">
            <a:avLst/>
          </a:prstGeom>
        </p:spPr>
        <p:txBody>
          <a:bodyPr wrap="square">
            <a:spAutoFit/>
          </a:bodyPr>
          <a:p>
            <a:pPr marL="0" indent="165735" algn="just" defTabSz="266700">
              <a:lnSpc>
                <a:spcPct val="150000"/>
              </a:lnSpc>
              <a:spcBef>
                <a:spcPct val="0"/>
              </a:spcBef>
              <a:spcAft>
                <a:spcPct val="0"/>
              </a:spcAft>
            </a:pPr>
            <a:r>
              <a:rPr lang="en-US" altLang="zh-CN" sz="1200">
                <a:latin typeface="微软雅黑" panose="020B0503020204020204" charset="-122"/>
                <a:ea typeface="微软雅黑" panose="020B0503020204020204" charset="-122"/>
                <a:cs typeface="微软雅黑" panose="020B0503020204020204" charset="-122"/>
              </a:rPr>
              <a:t>The first group are those on the margins of the system. Most of them are practitioners of professional art groups or children of practitioners. Thanks to their family and working environment, this group was the first to be exposed to Western pop and rock music on the mainland. </a:t>
            </a:r>
            <a:endParaRPr lang="en-US" altLang="zh-CN" sz="1200">
              <a:latin typeface="微软雅黑" panose="020B0503020204020204" charset="-122"/>
              <a:ea typeface="微软雅黑" panose="020B0503020204020204" charset="-122"/>
              <a:cs typeface="微软雅黑" panose="020B0503020204020204" charset="-122"/>
            </a:endParaRPr>
          </a:p>
          <a:p>
            <a:pPr marL="0" indent="165735" algn="just" defTabSz="266700">
              <a:lnSpc>
                <a:spcPct val="150000"/>
              </a:lnSpc>
              <a:spcBef>
                <a:spcPct val="0"/>
              </a:spcBef>
              <a:spcAft>
                <a:spcPct val="0"/>
              </a:spcAft>
            </a:pPr>
            <a:r>
              <a:rPr lang="zh-CN" altLang="en-US" sz="1200">
                <a:latin typeface="微软雅黑" panose="020B0503020204020204" charset="-122"/>
                <a:ea typeface="微软雅黑" panose="020B0503020204020204" charset="-122"/>
                <a:cs typeface="微软雅黑" panose="020B0503020204020204" charset="-122"/>
                <a:sym typeface="+mn-ea"/>
              </a:rPr>
              <a:t>第一个群体是体制的边缘者。他们大多是专业艺术团体的从业者或者从业者的子女。得益于家庭和工作环境，这一群体在大陆范围内最早接触到西方流行音乐和摇滚乐。</a:t>
            </a:r>
            <a:endParaRPr lang="zh-CN" altLang="en-US" sz="1200">
              <a:latin typeface="微软雅黑" panose="020B0503020204020204" charset="-122"/>
              <a:ea typeface="微软雅黑" panose="020B0503020204020204" charset="-122"/>
              <a:cs typeface="微软雅黑" panose="020B0503020204020204" charset="-122"/>
            </a:endParaRPr>
          </a:p>
          <a:p>
            <a:pPr marL="0" indent="165735" algn="just" defTabSz="266700">
              <a:lnSpc>
                <a:spcPct val="150000"/>
              </a:lnSpc>
              <a:spcBef>
                <a:spcPct val="0"/>
              </a:spcBef>
              <a:spcAft>
                <a:spcPct val="0"/>
              </a:spcAft>
            </a:pPr>
            <a:endParaRPr lang="en-US" altLang="zh-CN" sz="1200">
              <a:latin typeface="微软雅黑" panose="020B0503020204020204" charset="-122"/>
              <a:ea typeface="微软雅黑" panose="020B0503020204020204" charset="-122"/>
              <a:cs typeface="微软雅黑" panose="020B0503020204020204" charset="-122"/>
            </a:endParaRPr>
          </a:p>
          <a:p>
            <a:pPr marL="0" indent="165735" algn="just" defTabSz="266700">
              <a:lnSpc>
                <a:spcPct val="150000"/>
              </a:lnSpc>
              <a:spcBef>
                <a:spcPct val="0"/>
              </a:spcBef>
              <a:spcAft>
                <a:spcPct val="0"/>
              </a:spcAft>
            </a:pPr>
            <a:r>
              <a:rPr lang="en-US" altLang="zh-CN" sz="1200">
                <a:latin typeface="微软雅黑" panose="020B0503020204020204" charset="-122"/>
                <a:ea typeface="微软雅黑" panose="020B0503020204020204" charset="-122"/>
                <a:cs typeface="微软雅黑" panose="020B0503020204020204" charset="-122"/>
              </a:rPr>
              <a:t>Secondly, there are the ‘urban wanderers’. They are mostly freelance musicians, i.e. unemployed, uneducated or semi-unemployed young people who are immersed in the rock scene in Beijing, as well as foreign musicians who come to Beijing with a dream of making music. T</a:t>
            </a:r>
            <a:r>
              <a:rPr lang="zh-CN" altLang="en-US" sz="1200">
                <a:latin typeface="微软雅黑" panose="020B0503020204020204" charset="-122"/>
                <a:ea typeface="微软雅黑" panose="020B0503020204020204" charset="-122"/>
                <a:cs typeface="微软雅黑" panose="020B0503020204020204" charset="-122"/>
                <a:sym typeface="+mn-ea"/>
              </a:rPr>
              <a:t>其次是“城市的游荡者”。他们多是一些自由音乐人，也就是北京本地浸淫在摇滚圈的无业、无学或者半失业社会青年以及怀揣音乐梦想来到北京的外地音乐人。</a:t>
            </a:r>
            <a:endParaRPr lang="zh-CN" altLang="en-US" sz="1200">
              <a:latin typeface="微软雅黑" panose="020B0503020204020204" charset="-122"/>
              <a:ea typeface="微软雅黑" panose="020B0503020204020204" charset="-122"/>
              <a:cs typeface="微软雅黑" panose="020B0503020204020204" charset="-122"/>
            </a:endParaRPr>
          </a:p>
          <a:p>
            <a:pPr marL="0" indent="165735" algn="just" defTabSz="266700">
              <a:lnSpc>
                <a:spcPct val="150000"/>
              </a:lnSpc>
              <a:spcBef>
                <a:spcPct val="0"/>
              </a:spcBef>
              <a:spcAft>
                <a:spcPct val="0"/>
              </a:spcAft>
            </a:pPr>
            <a:endParaRPr lang="en-US" altLang="zh-CN" sz="1200">
              <a:latin typeface="微软雅黑" panose="020B0503020204020204" charset="-122"/>
              <a:ea typeface="微软雅黑" panose="020B0503020204020204" charset="-122"/>
              <a:cs typeface="微软雅黑" panose="020B0503020204020204" charset="-122"/>
            </a:endParaRPr>
          </a:p>
          <a:p>
            <a:pPr marL="0" indent="165735" algn="just" defTabSz="266700">
              <a:lnSpc>
                <a:spcPct val="150000"/>
              </a:lnSpc>
              <a:spcBef>
                <a:spcPct val="0"/>
              </a:spcBef>
              <a:spcAft>
                <a:spcPct val="0"/>
              </a:spcAft>
            </a:pPr>
            <a:r>
              <a:rPr lang="en-US" altLang="zh-CN" sz="1200">
                <a:latin typeface="微软雅黑" panose="020B0503020204020204" charset="-122"/>
                <a:ea typeface="微软雅黑" panose="020B0503020204020204" charset="-122"/>
                <a:cs typeface="微软雅黑" panose="020B0503020204020204" charset="-122"/>
                <a:sym typeface="+mn-ea"/>
              </a:rPr>
              <a:t>here are also ‘crossover artists’. This refers to musicians who used to have a certain position in the social arena and then crossed over into the rock music scene. And</a:t>
            </a:r>
            <a:r>
              <a:rPr lang="en-US" altLang="zh-CN" sz="1200">
                <a:latin typeface="微软雅黑" panose="020B0503020204020204" charset="-122"/>
                <a:ea typeface="微软雅黑" panose="020B0503020204020204" charset="-122"/>
                <a:cs typeface="微软雅黑" panose="020B0503020204020204" charset="-122"/>
              </a:rPr>
              <a:t> there is a group of university students who joined the music field during their school years.</a:t>
            </a:r>
            <a:endParaRPr lang="en-US" altLang="zh-CN" sz="1200">
              <a:latin typeface="微软雅黑" panose="020B0503020204020204" charset="-122"/>
              <a:ea typeface="微软雅黑" panose="020B0503020204020204" charset="-122"/>
              <a:cs typeface="微软雅黑" panose="020B0503020204020204" charset="-122"/>
            </a:endParaRPr>
          </a:p>
          <a:p>
            <a:pPr marL="0" indent="165735" algn="just" defTabSz="266700">
              <a:lnSpc>
                <a:spcPct val="150000"/>
              </a:lnSpc>
              <a:spcBef>
                <a:spcPct val="0"/>
              </a:spcBef>
              <a:spcAft>
                <a:spcPct val="0"/>
              </a:spcAft>
            </a:pPr>
            <a:r>
              <a:rPr lang="zh-CN" altLang="en-US" sz="1200">
                <a:latin typeface="微软雅黑" panose="020B0503020204020204" charset="-122"/>
                <a:ea typeface="微软雅黑" panose="020B0503020204020204" charset="-122"/>
                <a:cs typeface="微软雅黑" panose="020B0503020204020204" charset="-122"/>
              </a:rPr>
              <a:t>此外还有“跨界的艺术家”。指的是原先拥有一定的社会场域位置，而后跨界进入摇滚音乐圈的音乐人</a:t>
            </a:r>
            <a:r>
              <a:rPr lang="en-US" altLang="zh-CN" sz="1200">
                <a:latin typeface="微软雅黑" panose="020B0503020204020204" charset="-122"/>
                <a:ea typeface="微软雅黑" panose="020B0503020204020204" charset="-122"/>
                <a:cs typeface="微软雅黑" panose="020B0503020204020204" charset="-122"/>
              </a:rPr>
              <a:t>,</a:t>
            </a:r>
            <a:r>
              <a:rPr lang="zh-CN" altLang="en-US" sz="1200">
                <a:latin typeface="微软雅黑" panose="020B0503020204020204" charset="-122"/>
                <a:ea typeface="微软雅黑" panose="020B0503020204020204" charset="-122"/>
                <a:cs typeface="微软雅黑" panose="020B0503020204020204" charset="-122"/>
              </a:rPr>
              <a:t>包括一批在校期间投身音乐领域的高校学生</a:t>
            </a:r>
            <a:r>
              <a:rPr lang="zh-CN" altLang="en-US" sz="1200" b="1">
                <a:latin typeface="微软雅黑" panose="020B0503020204020204" charset="-122"/>
                <a:ea typeface="微软雅黑" panose="020B0503020204020204" charset="-122"/>
                <a:cs typeface="微软雅黑" panose="020B0503020204020204" charset="-122"/>
              </a:rPr>
              <a:t>。</a:t>
            </a:r>
            <a:endParaRPr lang="zh-CN" altLang="en-US" sz="1200" b="1">
              <a:latin typeface="微软雅黑" panose="020B0503020204020204" charset="-122"/>
              <a:ea typeface="微软雅黑" panose="020B0503020204020204" charset="-122"/>
              <a:cs typeface="微软雅黑" panose="020B0503020204020204" charset="-122"/>
            </a:endParaRPr>
          </a:p>
        </p:txBody>
      </p:sp>
      <p:sp>
        <p:nvSpPr>
          <p:cNvPr id="7" name="文本框 6"/>
          <p:cNvSpPr txBox="1"/>
          <p:nvPr/>
        </p:nvSpPr>
        <p:spPr>
          <a:xfrm>
            <a:off x="175260" y="266700"/>
            <a:ext cx="6096000" cy="4799965"/>
          </a:xfrm>
          <a:prstGeom prst="rect">
            <a:avLst/>
          </a:prstGeom>
          <a:noFill/>
        </p:spPr>
        <p:txBody>
          <a:bodyPr wrap="square" rtlCol="0" anchor="t">
            <a:spAutoFit/>
          </a:bodyPr>
          <a:p>
            <a:pPr marL="0" indent="0" algn="just" defTabSz="266700">
              <a:lnSpc>
                <a:spcPct val="150000"/>
              </a:lnSpc>
              <a:spcBef>
                <a:spcPct val="0"/>
              </a:spcBef>
              <a:spcAft>
                <a:spcPct val="0"/>
              </a:spcAft>
            </a:pPr>
            <a:r>
              <a:rPr lang="en-US" altLang="zh-CN" sz="1200" dirty="0">
                <a:latin typeface="微软雅黑" panose="020B0503020204020204" charset="-122"/>
                <a:ea typeface="微软雅黑" panose="020B0503020204020204" charset="-122"/>
                <a:sym typeface="+mn-ea"/>
              </a:rPr>
              <a:t>Social change and the rise of individualism: Rapid economic development promoted social transformation, especially for the younger generation, who gradually got rid of the traditional concept of collectivism and began to pursue individual expression and self-identification. This social change has given rise to the demand for freedom, rebellion, and self-expression, and the musical exploration and pursuit of metal music is in line with this demand. Metal music is particularly popular with the post-80s and post-90s generation. This generation has experienced China's rapid social transformation and is faced with emerging social environments, challenges, pressures, and uncertainties. The spirit of rebellion, emotional catharsis, and personalized expression in metal music provides an outlet for their emotional release.</a:t>
            </a:r>
            <a:endParaRPr lang="zh-CN" altLang="en-US" sz="1200" dirty="0">
              <a:latin typeface="微软雅黑" panose="020B0503020204020204" charset="-122"/>
              <a:ea typeface="微软雅黑" panose="020B0503020204020204" charset="-122"/>
            </a:endParaRPr>
          </a:p>
          <a:p>
            <a:pPr marL="0" indent="0" algn="just" defTabSz="266700">
              <a:lnSpc>
                <a:spcPct val="150000"/>
              </a:lnSpc>
              <a:spcBef>
                <a:spcPct val="0"/>
              </a:spcBef>
              <a:spcAft>
                <a:spcPct val="0"/>
              </a:spcAft>
            </a:pPr>
            <a:r>
              <a:rPr lang="zh-CN" altLang="en-US" sz="1200" dirty="0">
                <a:latin typeface="微软雅黑" panose="020B0503020204020204" charset="-122"/>
                <a:ea typeface="微软雅黑" panose="020B0503020204020204" charset="-122"/>
                <a:sym typeface="+mn-ea"/>
              </a:rPr>
              <a:t>社会变革与个体主义的兴起：经济的快速发展促进了社会的转型，特别是对于年轻一代，他们逐渐摆脱了传统的集体主义观念，开始追求个人表达和自我认同。这种社会变革催生了对自由、反叛和自我表达的需求，而金属乐的音乐探索、追求正符合这一需求。金属乐特别受到</a:t>
            </a:r>
            <a:r>
              <a:rPr lang="en-US" altLang="zh-CN" sz="1200" dirty="0">
                <a:latin typeface="微软雅黑" panose="020B0503020204020204" charset="-122"/>
                <a:ea typeface="微软雅黑" panose="020B0503020204020204" charset="-122"/>
                <a:sym typeface="+mn-ea"/>
              </a:rPr>
              <a:t>80</a:t>
            </a:r>
            <a:r>
              <a:rPr lang="zh-CN" altLang="en-US" sz="1200" dirty="0">
                <a:latin typeface="微软雅黑" panose="020B0503020204020204" charset="-122"/>
                <a:ea typeface="微软雅黑" panose="020B0503020204020204" charset="-122"/>
                <a:sym typeface="+mn-ea"/>
              </a:rPr>
              <a:t>后、</a:t>
            </a:r>
            <a:r>
              <a:rPr lang="en-US" altLang="zh-CN" sz="1200" dirty="0">
                <a:latin typeface="微软雅黑" panose="020B0503020204020204" charset="-122"/>
                <a:ea typeface="微软雅黑" panose="020B0503020204020204" charset="-122"/>
                <a:sym typeface="+mn-ea"/>
              </a:rPr>
              <a:t>90</a:t>
            </a:r>
            <a:r>
              <a:rPr lang="zh-CN" altLang="en-US" sz="1200" dirty="0">
                <a:latin typeface="微软雅黑" panose="020B0503020204020204" charset="-122"/>
                <a:ea typeface="微软雅黑" panose="020B0503020204020204" charset="-122"/>
                <a:sym typeface="+mn-ea"/>
              </a:rPr>
              <a:t>后年轻人的喜爱。这一代人经历了中国快速社会转型的过程，面临着新兴的社会环境与挑战、压力与不确定感，金属乐中的反叛精神、情绪宣泄和个性化表达提供了他们情感释放的出口。</a:t>
            </a:r>
            <a:endParaRPr lang="zh-CN" altLang="en-US" sz="1200" dirty="0">
              <a:latin typeface="微软雅黑" panose="020B0503020204020204" charset="-122"/>
              <a:ea typeface="微软雅黑" panose="020B0503020204020204" charset="-122"/>
              <a:sym typeface="+mn-ea"/>
            </a:endParaRPr>
          </a:p>
        </p:txBody>
      </p:sp>
    </p:spTree>
    <p:custDataLst>
      <p:tags r:id="rId1"/>
    </p:custData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1500">
        <p159:morph option="byObject"/>
      </p:transition>
    </mc:Choice>
    <mc:Fallback>
      <p:transition spd="slow">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文本框 3"/>
          <p:cNvSpPr txBox="1"/>
          <p:nvPr/>
        </p:nvSpPr>
        <p:spPr>
          <a:xfrm>
            <a:off x="896620" y="1268730"/>
            <a:ext cx="10283825" cy="3306445"/>
          </a:xfrm>
          <a:prstGeom prst="rect">
            <a:avLst/>
          </a:prstGeom>
          <a:noFill/>
        </p:spPr>
        <p:txBody>
          <a:bodyPr wrap="square" rtlCol="0" anchor="t">
            <a:noAutofit/>
          </a:bodyPr>
          <a:p>
            <a:pPr marL="0" indent="0" algn="just" defTabSz="266700">
              <a:lnSpc>
                <a:spcPct val="150000"/>
              </a:lnSpc>
              <a:spcBef>
                <a:spcPct val="0"/>
              </a:spcBef>
              <a:spcAft>
                <a:spcPct val="0"/>
              </a:spcAft>
            </a:pPr>
            <a:r>
              <a:rPr lang="en-US" altLang="zh-CN" sz="1400" dirty="0">
                <a:latin typeface="微软雅黑" panose="020B0503020204020204" charset="-122"/>
                <a:ea typeface="微软雅黑" panose="020B0503020204020204" charset="-122"/>
              </a:rPr>
              <a:t>An exploration of individual identity and self-knowledge.</a:t>
            </a:r>
            <a:endParaRPr lang="en-US" altLang="zh-CN" sz="1400" dirty="0">
              <a:latin typeface="微软雅黑" panose="020B0503020204020204" charset="-122"/>
              <a:ea typeface="微软雅黑" panose="020B0503020204020204" charset="-122"/>
            </a:endParaRPr>
          </a:p>
          <a:p>
            <a:pPr marL="0" indent="0" algn="just" defTabSz="266700">
              <a:lnSpc>
                <a:spcPct val="150000"/>
              </a:lnSpc>
              <a:spcBef>
                <a:spcPct val="0"/>
              </a:spcBef>
              <a:spcAft>
                <a:spcPct val="0"/>
              </a:spcAft>
            </a:pPr>
            <a:endParaRPr lang="en-US" altLang="zh-CN" sz="1400" dirty="0">
              <a:latin typeface="微软雅黑" panose="020B0503020204020204" charset="-122"/>
              <a:ea typeface="微软雅黑" panose="020B0503020204020204" charset="-122"/>
            </a:endParaRPr>
          </a:p>
          <a:p>
            <a:pPr marL="0" indent="0" algn="just" defTabSz="266700">
              <a:lnSpc>
                <a:spcPct val="150000"/>
              </a:lnSpc>
              <a:spcBef>
                <a:spcPct val="0"/>
              </a:spcBef>
              <a:spcAft>
                <a:spcPct val="0"/>
              </a:spcAft>
            </a:pPr>
            <a:r>
              <a:rPr lang="en-US" altLang="zh-CN" sz="1400" dirty="0">
                <a:latin typeface="微软雅黑" panose="020B0503020204020204" charset="-122"/>
                <a:ea typeface="微软雅黑" panose="020B0503020204020204" charset="-122"/>
              </a:rPr>
              <a:t>This exploration of emotion and identity is not only an individual's self-expression, but may also be a reflection on the crisis of collective identity and social problems. In contemporary times, individuals often face confusion about their self-identity and ambiguity about their cultural identity, just like traditional painting artists and metal groups, art has become an important way to help individuals rebuild themselves and understand others.</a:t>
            </a:r>
            <a:r>
              <a:rPr lang="zh-CN" altLang="en-US" sz="1400" dirty="0">
                <a:latin typeface="微软雅黑" panose="020B0503020204020204" charset="-122"/>
                <a:ea typeface="微软雅黑" panose="020B0503020204020204" charset="-122"/>
              </a:rPr>
              <a:t>对个体身份和自我认知的探索</a:t>
            </a:r>
            <a:endParaRPr lang="zh-CN" altLang="en-US" sz="1400" dirty="0">
              <a:latin typeface="微软雅黑" panose="020B0503020204020204" charset="-122"/>
              <a:ea typeface="微软雅黑" panose="020B0503020204020204" charset="-122"/>
            </a:endParaRPr>
          </a:p>
          <a:p>
            <a:pPr marL="0" indent="0" algn="just" defTabSz="266700">
              <a:lnSpc>
                <a:spcPct val="150000"/>
              </a:lnSpc>
              <a:spcBef>
                <a:spcPct val="0"/>
              </a:spcBef>
              <a:spcAft>
                <a:spcPct val="0"/>
              </a:spcAft>
            </a:pPr>
            <a:endParaRPr lang="en-US" altLang="zh-CN" sz="1400" dirty="0">
              <a:latin typeface="微软雅黑" panose="020B0503020204020204" charset="-122"/>
              <a:ea typeface="微软雅黑" panose="020B0503020204020204" charset="-122"/>
            </a:endParaRPr>
          </a:p>
          <a:p>
            <a:pPr marL="0" indent="0" algn="just" defTabSz="266700">
              <a:lnSpc>
                <a:spcPct val="150000"/>
              </a:lnSpc>
              <a:spcBef>
                <a:spcPct val="0"/>
              </a:spcBef>
              <a:spcAft>
                <a:spcPct val="0"/>
              </a:spcAft>
            </a:pPr>
            <a:r>
              <a:rPr lang="zh-CN" altLang="en-US" sz="1400" dirty="0">
                <a:latin typeface="微软雅黑" panose="020B0503020204020204" charset="-122"/>
                <a:ea typeface="微软雅黑" panose="020B0503020204020204" charset="-122"/>
              </a:rPr>
              <a:t>这种情感和身份的探索不仅仅是个人的自我表达，也可能是对集体认同危机和社会问题的反思。在当代，个体常常面临自我认同的困惑和文化认同的模糊，就像传统的绘画艺术家和金属乐</a:t>
            </a:r>
            <a:r>
              <a:rPr lang="zh-CN" altLang="en-US" sz="1400" dirty="0">
                <a:latin typeface="微软雅黑" panose="020B0503020204020204" charset="-122"/>
                <a:ea typeface="微软雅黑" panose="020B0503020204020204" charset="-122"/>
              </a:rPr>
              <a:t>群体，艺术成为了帮助个体重建自我和理解他人的重要途径。</a:t>
            </a:r>
            <a:endParaRPr lang="zh-CN" altLang="en-US" sz="1400" dirty="0">
              <a:latin typeface="微软雅黑" panose="020B0503020204020204" charset="-122"/>
              <a:ea typeface="微软雅黑" panose="020B0503020204020204" charset="-122"/>
            </a:endParaRPr>
          </a:p>
        </p:txBody>
      </p:sp>
    </p:spTree>
    <p:custDataLst>
      <p:tags r:id="rId1"/>
    </p:custData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1500">
        <p159:morph option="byObject"/>
      </p:transition>
    </mc:Choice>
    <mc:Fallback>
      <p:transition spd="slow">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标题"/>
          <p:cNvSpPr>
            <a:spLocks noGrp="1"/>
          </p:cNvSpPr>
          <p:nvPr>
            <p:ph type="title"/>
            <p:custDataLst>
              <p:tags r:id="rId1"/>
            </p:custDataLst>
          </p:nvPr>
        </p:nvSpPr>
        <p:spPr>
          <a:xfrm>
            <a:off x="5158740" y="1308735"/>
            <a:ext cx="6687185" cy="4241165"/>
          </a:xfrm>
        </p:spPr>
        <p:txBody>
          <a:bodyPr>
            <a:normAutofit/>
          </a:bodyPr>
          <a:lstStyle/>
          <a:p>
            <a:pPr algn="ctr"/>
            <a:r>
              <a:rPr lang="en-US" altLang="zh-CN" sz="3600">
                <a:solidFill>
                  <a:schemeClr val="tx2"/>
                </a:solidFill>
                <a:latin typeface="微软雅黑" panose="020B0503020204020204" charset="-122"/>
                <a:ea typeface="微软雅黑" panose="020B0503020204020204" charset="-122"/>
                <a:sym typeface="+mn-ea"/>
              </a:rPr>
              <a:t>Innovative Approaches to Arts Education and Helping Adults Express Themselves</a:t>
            </a:r>
            <a:endParaRPr lang="en-US" altLang="zh-CN" sz="3600" b="1" dirty="0">
              <a:solidFill>
                <a:schemeClr val="tx2"/>
              </a:solidFill>
              <a:latin typeface="微软雅黑" panose="020B0503020204020204" charset="-122"/>
              <a:ea typeface="微软雅黑" panose="020B0503020204020204" charset="-122"/>
              <a:sym typeface="+mn-ea"/>
            </a:endParaRPr>
          </a:p>
        </p:txBody>
      </p:sp>
      <p:sp>
        <p:nvSpPr>
          <p:cNvPr id="6" name="节编号"/>
          <p:cNvSpPr>
            <a:spLocks noGrp="1"/>
          </p:cNvSpPr>
          <p:nvPr>
            <p:ph type="body" sz="quarter" idx="13"/>
            <p:custDataLst>
              <p:tags r:id="rId2"/>
            </p:custDataLst>
          </p:nvPr>
        </p:nvSpPr>
        <p:spPr/>
        <p:txBody>
          <a:bodyPr/>
          <a:lstStyle/>
          <a:p>
            <a:r>
              <a:rPr lang="en-US" altLang="zh-CN"/>
              <a:t>04</a:t>
            </a:r>
            <a:endParaRPr lang="en-US" altLang="zh-CN"/>
          </a:p>
        </p:txBody>
      </p:sp>
    </p:spTree>
    <p:custDataLst>
      <p:tags r:id="rId3"/>
    </p:custDataLst>
  </p:cSld>
  <p:clrMapOvr>
    <a:masterClrMapping/>
  </p:clrMapOvr>
  <p:transition>
    <p:fade/>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文本框 3"/>
          <p:cNvSpPr txBox="1"/>
          <p:nvPr/>
        </p:nvSpPr>
        <p:spPr>
          <a:xfrm>
            <a:off x="1306195" y="4463415"/>
            <a:ext cx="9930765" cy="1706880"/>
          </a:xfrm>
          <a:prstGeom prst="rect">
            <a:avLst/>
          </a:prstGeom>
          <a:noFill/>
        </p:spPr>
        <p:txBody>
          <a:bodyPr wrap="square" rtlCol="0" anchor="t">
            <a:spAutoFit/>
          </a:bodyPr>
          <a:p>
            <a:pPr marL="0" indent="0" algn="just" defTabSz="266700">
              <a:lnSpc>
                <a:spcPct val="150000"/>
              </a:lnSpc>
              <a:spcBef>
                <a:spcPct val="0"/>
              </a:spcBef>
              <a:spcAft>
                <a:spcPct val="0"/>
              </a:spcAft>
            </a:pPr>
            <a:r>
              <a:rPr lang="zh-CN" altLang="en-US" sz="1400" dirty="0">
                <a:latin typeface="微软雅黑" panose="020B0503020204020204" charset="-122"/>
                <a:ea typeface="微软雅黑" panose="020B0503020204020204" charset="-122"/>
              </a:rPr>
              <a:t>新型创作过程的探索（创新方法）</a:t>
            </a:r>
            <a:endParaRPr lang="zh-CN" altLang="en-US" sz="1400" dirty="0">
              <a:latin typeface="微软雅黑" panose="020B0503020204020204" charset="-122"/>
              <a:ea typeface="微软雅黑" panose="020B0503020204020204" charset="-122"/>
            </a:endParaRPr>
          </a:p>
          <a:p>
            <a:pPr marL="0" indent="0" algn="just" defTabSz="266700">
              <a:lnSpc>
                <a:spcPct val="150000"/>
              </a:lnSpc>
              <a:spcBef>
                <a:spcPct val="0"/>
              </a:spcBef>
              <a:spcAft>
                <a:spcPct val="0"/>
              </a:spcAft>
            </a:pPr>
            <a:r>
              <a:rPr lang="zh-CN" altLang="en-US" sz="1400" dirty="0">
                <a:latin typeface="微软雅黑" panose="020B0503020204020204" charset="-122"/>
                <a:ea typeface="微软雅黑" panose="020B0503020204020204" charset="-122"/>
              </a:rPr>
              <a:t>通过金属乐来激发创作的过程是独特的，它打破了传统绘画创作中的单一感知途径（如视觉感知），引入了多感官的交织（听觉与视觉的融合）。艺术家通过聆听特定的音乐元素，可能产生意想不到的创作灵感，打破了传统创作过程中对</a:t>
            </a:r>
            <a:r>
              <a:rPr lang="en-US" altLang="zh-CN" sz="1400" dirty="0">
                <a:latin typeface="微软雅黑" panose="020B0503020204020204" charset="-122"/>
                <a:ea typeface="微软雅黑" panose="020B0503020204020204" charset="-122"/>
              </a:rPr>
              <a:t>“</a:t>
            </a:r>
            <a:r>
              <a:rPr lang="zh-CN" altLang="en-US" sz="1400" dirty="0">
                <a:latin typeface="微软雅黑" panose="020B0503020204020204" charset="-122"/>
                <a:ea typeface="微软雅黑" panose="020B0503020204020204" charset="-122"/>
              </a:rPr>
              <a:t>外界刺激</a:t>
            </a:r>
            <a:r>
              <a:rPr lang="en-US" altLang="zh-CN" sz="1400" dirty="0">
                <a:latin typeface="微软雅黑" panose="020B0503020204020204" charset="-122"/>
                <a:ea typeface="微软雅黑" panose="020B0503020204020204" charset="-122"/>
              </a:rPr>
              <a:t>”</a:t>
            </a:r>
            <a:r>
              <a:rPr lang="zh-CN" altLang="en-US" sz="1400" dirty="0">
                <a:latin typeface="微软雅黑" panose="020B0503020204020204" charset="-122"/>
                <a:ea typeface="微软雅黑" panose="020B0503020204020204" charset="-122"/>
              </a:rPr>
              <a:t>的单一依赖。这不仅是对传统艺术创作流程的重新思考，也是对新型创作方法的一次探索和实验，具有高度的创新性。</a:t>
            </a:r>
            <a:endParaRPr lang="zh-CN" altLang="en-US" sz="1400" dirty="0">
              <a:latin typeface="微软雅黑" panose="020B0503020204020204" charset="-122"/>
              <a:ea typeface="微软雅黑" panose="020B0503020204020204" charset="-122"/>
            </a:endParaRPr>
          </a:p>
          <a:p>
            <a:pPr marL="0" indent="0" algn="just" defTabSz="266700">
              <a:lnSpc>
                <a:spcPct val="150000"/>
              </a:lnSpc>
              <a:spcBef>
                <a:spcPct val="0"/>
              </a:spcBef>
              <a:spcAft>
                <a:spcPct val="0"/>
              </a:spcAft>
            </a:pPr>
            <a:endParaRPr lang="zh-CN" altLang="en-US" sz="1400" dirty="0">
              <a:latin typeface="微软雅黑" panose="020B0503020204020204" charset="-122"/>
              <a:ea typeface="微软雅黑" panose="020B0503020204020204" charset="-122"/>
            </a:endParaRPr>
          </a:p>
        </p:txBody>
      </p:sp>
      <p:sp>
        <p:nvSpPr>
          <p:cNvPr id="2" name="文本框 1"/>
          <p:cNvSpPr txBox="1"/>
          <p:nvPr/>
        </p:nvSpPr>
        <p:spPr>
          <a:xfrm>
            <a:off x="1146175" y="969010"/>
            <a:ext cx="9899650" cy="2353310"/>
          </a:xfrm>
          <a:prstGeom prst="rect">
            <a:avLst/>
          </a:prstGeom>
          <a:noFill/>
        </p:spPr>
        <p:txBody>
          <a:bodyPr wrap="square" rtlCol="0" anchor="t">
            <a:spAutoFit/>
          </a:bodyPr>
          <a:p>
            <a:pPr algn="l">
              <a:lnSpc>
                <a:spcPct val="150000"/>
              </a:lnSpc>
            </a:pPr>
            <a:r>
              <a:rPr lang="en-US" altLang="zh-CN" sz="1400" dirty="0"/>
              <a:t>Exploration of a new type of creative process (innovative approach)</a:t>
            </a:r>
            <a:endParaRPr lang="en-US" altLang="zh-CN" sz="1400" dirty="0"/>
          </a:p>
          <a:p>
            <a:pPr algn="l">
              <a:lnSpc>
                <a:spcPct val="150000"/>
              </a:lnSpc>
            </a:pPr>
            <a:r>
              <a:rPr lang="en-US" altLang="zh-CN" sz="1400" dirty="0"/>
              <a:t>The process of creative stimulation through metal music is unique in that it breaks with the single path of perception (e.g. visual perception) of traditional painting and introduces the interweaving of multiple senses (the fusion of hearing and sight). By listening to specific musical elements, the artist may generate unexpected creative inspiration, breaking the traditional creative process of relying solely on 'external stimuli'. This is not only a rethinking of the traditional art creation process but also an exploration and experiment of a new creative method, which is highly innovative.</a:t>
            </a:r>
            <a:endParaRPr lang="zh-CN" altLang="en-US" sz="1400" dirty="0"/>
          </a:p>
        </p:txBody>
      </p:sp>
    </p:spTree>
    <p:custDataLst>
      <p:tags r:id="rId1"/>
    </p:custData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1500">
        <p159:morph option="byObject"/>
      </p:transition>
    </mc:Choice>
    <mc:Fallback>
      <p:transition spd="slow">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showMasterSp="0">
  <p:cSld>
    <p:bg>
      <p:bgPr>
        <a:solidFill>
          <a:schemeClr val="bg2"/>
        </a:solidFill>
        <a:effectLst/>
      </p:bgPr>
    </p:bg>
    <p:spTree>
      <p:nvGrpSpPr>
        <p:cNvPr id="1" name=""/>
        <p:cNvGrpSpPr/>
        <p:nvPr/>
      </p:nvGrpSpPr>
      <p:grpSpPr>
        <a:xfrm>
          <a:off x="0" y="0"/>
          <a:ext cx="0" cy="0"/>
          <a:chOff x="0" y="0"/>
          <a:chExt cx="0" cy="0"/>
        </a:xfrm>
      </p:grpSpPr>
      <p:sp>
        <p:nvSpPr>
          <p:cNvPr id="4" name="标题"/>
          <p:cNvSpPr>
            <a:spLocks noGrp="1"/>
          </p:cNvSpPr>
          <p:nvPr>
            <p:ph type="ctrTitle"/>
            <p:custDataLst>
              <p:tags r:id="rId1"/>
            </p:custDataLst>
          </p:nvPr>
        </p:nvSpPr>
        <p:spPr>
          <a:xfrm>
            <a:off x="718185" y="255905"/>
            <a:ext cx="4955540" cy="1196340"/>
          </a:xfrm>
        </p:spPr>
        <p:txBody>
          <a:bodyPr/>
          <a:lstStyle/>
          <a:p>
            <a:r>
              <a:rPr lang="en-US" altLang="zh-CN"/>
              <a:t>Thank you </a:t>
            </a:r>
            <a:endParaRPr lang="en-US" altLang="zh-CN"/>
          </a:p>
        </p:txBody>
      </p:sp>
      <p:sp>
        <p:nvSpPr>
          <p:cNvPr id="3" name="文本框 2"/>
          <p:cNvSpPr txBox="1"/>
          <p:nvPr/>
        </p:nvSpPr>
        <p:spPr>
          <a:xfrm>
            <a:off x="7317740" y="5019675"/>
            <a:ext cx="4064000" cy="1060450"/>
          </a:xfrm>
          <a:prstGeom prst="rect">
            <a:avLst/>
          </a:prstGeom>
          <a:noFill/>
        </p:spPr>
        <p:txBody>
          <a:bodyPr wrap="square" rtlCol="0">
            <a:spAutoFit/>
          </a:bodyPr>
          <a:p>
            <a:pPr algn="r">
              <a:lnSpc>
                <a:spcPct val="150000"/>
              </a:lnSpc>
            </a:pPr>
            <a:r>
              <a:rPr lang="en-US" altLang="zh-CN" sz="1400" dirty="0"/>
              <a:t>Prod Doc student</a:t>
            </a:r>
            <a:br>
              <a:rPr lang="zh-CN" altLang="en-US" sz="1400" dirty="0"/>
            </a:br>
            <a:r>
              <a:rPr lang="zh-CN" altLang="en-US" sz="1400" dirty="0"/>
              <a:t> name: Lai Weicheng</a:t>
            </a:r>
            <a:endParaRPr lang="zh-CN" altLang="en-US" sz="1400" dirty="0"/>
          </a:p>
          <a:p>
            <a:pPr algn="r">
              <a:lnSpc>
                <a:spcPct val="150000"/>
              </a:lnSpc>
            </a:pPr>
            <a:r>
              <a:rPr lang="zh-CN" altLang="en-US" sz="1400" dirty="0"/>
              <a:t>Student number: 2318943</a:t>
            </a:r>
            <a:endParaRPr lang="zh-CN" altLang="en-US" sz="1400" dirty="0"/>
          </a:p>
        </p:txBody>
      </p:sp>
    </p:spTree>
    <p:custDataLst>
      <p:tags r:id="rId2"/>
    </p:custDataLst>
  </p:cSld>
  <p:clrMapOvr>
    <a:masterClrMapping/>
  </p:clrMapOvr>
  <p:transition>
    <p:fade/>
  </p:transition>
</p:sld>
</file>

<file path=ppt/tags/tag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Lst>
</file>

<file path=ppt/tags/tag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Lst>
</file>

<file path=ppt/tags/tag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Lst>
</file>

<file path=ppt/tags/tag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Lst>
</file>

<file path=ppt/tags/tag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Lst>
</file>

<file path=ppt/tags/tag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2**"/>
  <p:tag name="KSO_WM_UNIT_LAYERLEVEL" val="1"/>
  <p:tag name="KSO_WM_TAG_VERSION" val="1.0"/>
  <p:tag name="KSO_WM_BEAUTIFY_FLAG" val="#wm#"/>
</p:tagLst>
</file>

<file path=ppt/tags/tag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2**"/>
  <p:tag name="KSO_WM_UNIT_LAYERLEVEL" val="1"/>
  <p:tag name="KSO_WM_TAG_VERSION" val="1.0"/>
  <p:tag name="KSO_WM_BEAUTIFY_FLAG" val="#wm#"/>
</p:tagLst>
</file>

<file path=ppt/tags/tag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2**"/>
  <p:tag name="KSO_WM_UNIT_LAYERLEVEL" val="1"/>
  <p:tag name="KSO_WM_TAG_VERSION" val="1.0"/>
  <p:tag name="KSO_WM_BEAUTIFY_FLAG" val="#wm#"/>
</p:tagLst>
</file>

<file path=ppt/tags/tag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2**"/>
  <p:tag name="KSO_WM_UNIT_LAYERLEVEL" val="1"/>
  <p:tag name="KSO_WM_TAG_VERSION" val="1.0"/>
  <p:tag name="KSO_WM_BEAUTIFY_FLAG" val="#wm#"/>
</p:tagLst>
</file>

<file path=ppt/tags/tag1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2**"/>
  <p:tag name="KSO_WM_UNIT_LAYERLEVEL" val="1"/>
  <p:tag name="KSO_WM_TAG_VERSION" val="1.0"/>
  <p:tag name="KSO_WM_BEAUTIFY_FLAG" val="#wm#"/>
</p:tagLst>
</file>

<file path=ppt/tags/tag1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1.0"/>
  <p:tag name="KSO_WM_BEAUTIFY_FLAG" val="#wm#"/>
</p:tagLst>
</file>

<file path=ppt/tags/tag1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1.0"/>
  <p:tag name="KSO_WM_BEAUTIFY_FLAG" val="#wm#"/>
</p:tagLst>
</file>

<file path=ppt/tags/tag1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1.0"/>
  <p:tag name="KSO_WM_BEAUTIFY_FLAG" val="#wm#"/>
</p:tagLst>
</file>

<file path=ppt/tags/tag1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1.0"/>
  <p:tag name="KSO_WM_BEAUTIFY_FLAG" val="#wm#"/>
</p:tagLst>
</file>

<file path=ppt/tags/tag1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1.0"/>
  <p:tag name="KSO_WM_BEAUTIFY_FLAG" val="#wm#"/>
</p:tagLst>
</file>

<file path=ppt/tags/tag1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1.0"/>
  <p:tag name="KSO_WM_BEAUTIFY_FLAG" val="#wm#"/>
</p:tagLst>
</file>

<file path=ppt/tags/tag1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1.0"/>
  <p:tag name="KSO_WM_BEAUTIFY_FLAG" val="#wm#"/>
</p:tagLst>
</file>

<file path=ppt/tags/tag1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1.0"/>
  <p:tag name="KSO_WM_BEAUTIFY_FLAG" val="#wm#"/>
</p:tagLst>
</file>

<file path=ppt/tags/tag1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1.0"/>
  <p:tag name="KSO_WM_BEAUTIFY_FLAG" val="#wm#"/>
</p:tagLst>
</file>

<file path=ppt/tags/tag2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1.0"/>
  <p:tag name="KSO_WM_BEAUTIFY_FLAG" val="#wm#"/>
</p:tagLst>
</file>

<file path=ppt/tags/tag2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1.0"/>
  <p:tag name="KSO_WM_BEAUTIFY_FLAG" val="#wm#"/>
</p:tagLst>
</file>

<file path=ppt/tags/tag2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2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2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2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2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2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2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2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3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6**"/>
  <p:tag name="KSO_WM_UNIT_LAYERLEVEL" val="1"/>
  <p:tag name="KSO_WM_TAG_VERSION" val="1.0"/>
  <p:tag name="KSO_WM_BEAUTIFY_FLAG" val="#wm#"/>
</p:tagLst>
</file>

<file path=ppt/tags/tag3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6**"/>
  <p:tag name="KSO_WM_UNIT_LAYERLEVEL" val="1"/>
  <p:tag name="KSO_WM_TAG_VERSION" val="1.0"/>
  <p:tag name="KSO_WM_BEAUTIFY_FLAG" val="#wm#"/>
</p:tagLst>
</file>

<file path=ppt/tags/tag3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6**"/>
  <p:tag name="KSO_WM_UNIT_LAYERLEVEL" val="1"/>
  <p:tag name="KSO_WM_TAG_VERSION" val="1.0"/>
  <p:tag name="KSO_WM_BEAUTIFY_FLAG" val="#wm#"/>
</p:tagLst>
</file>

<file path=ppt/tags/tag3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6**"/>
  <p:tag name="KSO_WM_UNIT_LAYERLEVEL" val="1"/>
  <p:tag name="KSO_WM_TAG_VERSION" val="1.0"/>
  <p:tag name="KSO_WM_BEAUTIFY_FLAG" val="#wm#"/>
</p:tagLst>
</file>

<file path=ppt/tags/tag3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7**"/>
  <p:tag name="KSO_WM_UNIT_LAYERLEVEL" val="1"/>
  <p:tag name="KSO_WM_TAG_VERSION" val="1.0"/>
  <p:tag name="KSO_WM_BEAUTIFY_FLAG" val="#wm#"/>
</p:tagLst>
</file>

<file path=ppt/tags/tag3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7**"/>
  <p:tag name="KSO_WM_UNIT_LAYERLEVEL" val="1"/>
  <p:tag name="KSO_WM_TAG_VERSION" val="1.0"/>
  <p:tag name="KSO_WM_BEAUTIFY_FLAG" val="#wm#"/>
</p:tagLst>
</file>

<file path=ppt/tags/tag3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7**"/>
  <p:tag name="KSO_WM_UNIT_LAYERLEVEL" val="1"/>
  <p:tag name="KSO_WM_TAG_VERSION" val="1.0"/>
  <p:tag name="KSO_WM_BEAUTIFY_FLAG" val="#wm#"/>
</p:tagLst>
</file>

<file path=ppt/tags/tag3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1.0"/>
  <p:tag name="KSO_WM_BEAUTIFY_FLAG" val="#wm#"/>
</p:tagLst>
</file>

<file path=ppt/tags/tag3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1.0"/>
  <p:tag name="KSO_WM_BEAUTIFY_FLAG" val="#wm#"/>
</p:tagLst>
</file>

<file path=ppt/tags/tag3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1.0"/>
  <p:tag name="KSO_WM_BEAUTIFY_FLAG" val="#wm#"/>
</p:tagLst>
</file>

<file path=ppt/tags/tag4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1.0"/>
  <p:tag name="KSO_WM_BEAUTIFY_FLAG" val="#wm#"/>
</p:tagLst>
</file>

<file path=ppt/tags/tag4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1.0"/>
  <p:tag name="KSO_WM_BEAUTIFY_FLAG" val="#wm#"/>
</p:tagLst>
</file>

<file path=ppt/tags/tag4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1.0"/>
  <p:tag name="KSO_WM_BEAUTIFY_FLAG" val="#wm#"/>
</p:tagLst>
</file>

<file path=ppt/tags/tag4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9**"/>
  <p:tag name="KSO_WM_UNIT_LAYERLEVEL" val="1"/>
  <p:tag name="KSO_WM_TAG_VERSION" val="1.0"/>
  <p:tag name="KSO_WM_BEAUTIFY_FLAG" val="#wm#"/>
</p:tagLst>
</file>

<file path=ppt/tags/tag4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9**"/>
  <p:tag name="KSO_WM_UNIT_LAYERLEVEL" val="1"/>
  <p:tag name="KSO_WM_TAG_VERSION" val="1.0"/>
  <p:tag name="KSO_WM_BEAUTIFY_FLAG" val="#wm#"/>
</p:tagLst>
</file>

<file path=ppt/tags/tag4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9**"/>
  <p:tag name="KSO_WM_UNIT_LAYERLEVEL" val="1"/>
  <p:tag name="KSO_WM_TAG_VERSION" val="1.0"/>
  <p:tag name="KSO_WM_BEAUTIFY_FLAG" val="#wm#"/>
</p:tagLst>
</file>

<file path=ppt/tags/tag4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9**"/>
  <p:tag name="KSO_WM_UNIT_LAYERLEVEL" val="1"/>
  <p:tag name="KSO_WM_TAG_VERSION" val="1.0"/>
  <p:tag name="KSO_WM_BEAUTIFY_FLAG" val="#wm#"/>
</p:tagLst>
</file>

<file path=ppt/tags/tag4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9**"/>
  <p:tag name="KSO_WM_UNIT_LAYERLEVEL" val="1"/>
  <p:tag name="KSO_WM_TAG_VERSION" val="1.0"/>
  <p:tag name="KSO_WM_BEAUTIFY_FLAG" val="#wm#"/>
</p:tagLst>
</file>

<file path=ppt/tags/tag4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0**"/>
  <p:tag name="KSO_WM_UNIT_LAYERLEVEL" val="1"/>
  <p:tag name="KSO_WM_TAG_VERSION" val="1.0"/>
  <p:tag name="KSO_WM_BEAUTIFY_FLAG" val="#wm#"/>
</p:tagLst>
</file>

<file path=ppt/tags/tag4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0**"/>
  <p:tag name="KSO_WM_UNIT_LAYERLEVEL" val="1"/>
  <p:tag name="KSO_WM_TAG_VERSION" val="1.0"/>
  <p:tag name="KSO_WM_BEAUTIFY_FLAG" val="#wm#"/>
</p:tagLst>
</file>

<file path=ppt/tags/tag5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0**"/>
  <p:tag name="KSO_WM_UNIT_LAYERLEVEL" val="1"/>
  <p:tag name="KSO_WM_TAG_VERSION" val="1.0"/>
  <p:tag name="KSO_WM_BEAUTIFY_FLAG" val="#wm#"/>
</p:tagLst>
</file>

<file path=ppt/tags/tag5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0**"/>
  <p:tag name="KSO_WM_UNIT_LAYERLEVEL" val="1"/>
  <p:tag name="KSO_WM_TAG_VERSION" val="1.0"/>
  <p:tag name="KSO_WM_BEAUTIFY_FLAG" val="#wm#"/>
</p:tagLst>
</file>

<file path=ppt/tags/tag5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1.0"/>
  <p:tag name="KSO_WM_BEAUTIFY_FLAG" val="#wm#"/>
</p:tagLst>
</file>

<file path=ppt/tags/tag5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1.0"/>
  <p:tag name="KSO_WM_BEAUTIFY_FLAG" val="#wm#"/>
</p:tagLst>
</file>

<file path=ppt/tags/tag5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1.0"/>
  <p:tag name="KSO_WM_BEAUTIFY_FLAG" val="#wm#"/>
</p:tagLst>
</file>

<file path=ppt/tags/tag5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1.0"/>
  <p:tag name="KSO_WM_BEAUTIFY_FLAG" val="#wm#"/>
</p:tagLst>
</file>

<file path=ppt/tags/tag5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1.0"/>
  <p:tag name="KSO_WM_BEAUTIFY_FLAG" val="#wm#"/>
</p:tagLst>
</file>

<file path=ppt/tags/tag5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1.0"/>
  <p:tag name="KSO_WM_BEAUTIFY_FLAG" val="#wm#"/>
  <p:tag name="KSO_WM_TEMPLATE_CATEGORY" val="custom"/>
  <p:tag name="KSO_WM_TEMPLATE_INDEX" val="20205081"/>
</p:tagLst>
</file>

<file path=ppt/tags/tag5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1.0"/>
  <p:tag name="KSO_WM_BEAUTIFY_FLAG" val="#wm#"/>
  <p:tag name="KSO_WM_TEMPLATE_CATEGORY" val="custom"/>
  <p:tag name="KSO_WM_TEMPLATE_INDEX" val="20205081"/>
</p:tagLst>
</file>

<file path=ppt/tags/tag5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1.0"/>
  <p:tag name="KSO_WM_BEAUTIFY_FLAG" val="#wm#"/>
</p:tagLst>
</file>

<file path=ppt/tags/tag6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1.0"/>
  <p:tag name="KSO_WM_BEAUTIFY_FLAG" val="#wm#"/>
</p:tagLst>
</file>

<file path=ppt/tags/tag6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1.0"/>
  <p:tag name="KSO_WM_BEAUTIFY_FLAG" val="#wm#"/>
</p:tagLst>
</file>

<file path=ppt/tags/tag62.xml><?xml version="1.0" encoding="utf-8"?>
<p:tagLst xmlns:p="http://schemas.openxmlformats.org/presentationml/2006/main">
  <p:tag name="KSO_WM_TEMPLATE_THUMBS_INDEX" val="1、4、7、12、13、14、15、16、17、18、20、24、25、28、33、36、40、43、44"/>
  <p:tag name="KSO_WM_TEMPLATE_SUBCATEGORY" val="19"/>
  <p:tag name="KSO_WM_TAG_VERSION" val="1.0"/>
  <p:tag name="KSO_WM_BEAUTIFY_FLAG" val="#wm#"/>
  <p:tag name="KSO_WM_TEMPLATE_CATEGORY" val="custom"/>
  <p:tag name="KSO_WM_TEMPLATE_INDEX" val="20205081"/>
  <p:tag name="KSO_WM_TEMPLATE_MASTER_TYPE" val="0"/>
  <p:tag name="KSO_WM_TEMPLATE_COLOR_TYPE" val="1"/>
  <p:tag name="KSO_WM_UNIT_SHOW_EDIT_AREA_INDICATION" val="1"/>
</p:tagLst>
</file>

<file path=ppt/tags/tag6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i*1"/>
  <p:tag name="KSO_WM_UNIT_LAYERLEVEL" val="1"/>
  <p:tag name="KSO_WM_TAG_VERSION" val="3.0"/>
  <p:tag name="KSO_WM_BEAUTIFY_FLAG" val="#wm#"/>
  <p:tag name="KSO_WM_UNIT_TYPE" val="i"/>
  <p:tag name="KSO_WM_UNIT_INDEX" val="1"/>
</p:tagLst>
</file>

<file path=ppt/tags/tag6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i*2"/>
  <p:tag name="KSO_WM_UNIT_LAYERLEVEL" val="1"/>
  <p:tag name="KSO_WM_TAG_VERSION" val="3.0"/>
  <p:tag name="KSO_WM_BEAUTIFY_FLAG" val="#wm#"/>
  <p:tag name="KSO_WM_UNIT_TYPE" val="i"/>
  <p:tag name="KSO_WM_UNIT_INDEX" val="2"/>
</p:tagLst>
</file>

<file path=ppt/tags/tag6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i*3"/>
  <p:tag name="KSO_WM_UNIT_LAYERLEVEL" val="1"/>
  <p:tag name="KSO_WM_TAG_VERSION" val="3.0"/>
  <p:tag name="KSO_WM_BEAUTIFY_FLAG" val="#wm#"/>
  <p:tag name="KSO_WM_UNIT_TYPE" val="i"/>
  <p:tag name="KSO_WM_UNIT_INDEX" val="3"/>
</p:tagLst>
</file>

<file path=ppt/tags/tag6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i*6"/>
  <p:tag name="KSO_WM_UNIT_LAYERLEVEL" val="1"/>
  <p:tag name="KSO_WM_TAG_VERSION" val="3.0"/>
  <p:tag name="KSO_WM_BEAUTIFY_FLAG" val="#wm#"/>
  <p:tag name="KSO_WM_UNIT_TYPE" val="i"/>
  <p:tag name="KSO_WM_UNIT_INDEX" val="6"/>
</p:tagLst>
</file>

<file path=ppt/tags/tag6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i*7"/>
  <p:tag name="KSO_WM_UNIT_LAYERLEVEL" val="1"/>
  <p:tag name="KSO_WM_TAG_VERSION" val="3.0"/>
  <p:tag name="KSO_WM_BEAUTIFY_FLAG" val="#wm#"/>
  <p:tag name="KSO_WM_UNIT_TYPE" val="i"/>
  <p:tag name="KSO_WM_UNIT_INDEX" val="7"/>
</p:tagLst>
</file>

<file path=ppt/tags/tag6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a*1"/>
  <p:tag name="KSO_WM_UNIT_LAYERLEVEL" val="1"/>
  <p:tag name="KSO_WM_TAG_VERSION" val="3.0"/>
  <p:tag name="KSO_WM_BEAUTIFY_FLAG" val="#wm#"/>
  <p:tag name="KSO_WM_UNIT_ISCONTENTSTITLE" val="0"/>
  <p:tag name="KSO_WM_UNIT_ISNUMDGMTITLE" val="0"/>
  <p:tag name="KSO_WM_UNIT_PRESET_TEXT" val="单击此处编辑母版标题样式"/>
  <p:tag name="KSO_WM_UNIT_NOCLEAR" val="0"/>
  <p:tag name="KSO_WM_UNIT_VALUE" val="30"/>
  <p:tag name="KSO_WM_UNIT_TYPE" val="a"/>
  <p:tag name="KSO_WM_UNIT_INDEX" val="1"/>
</p:tagLst>
</file>

<file path=ppt/tags/tag6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3.0"/>
  <p:tag name="KSO_WM_BEAUTIFY_FLAG" val="#wm#"/>
</p:tagLst>
</file>

<file path=ppt/tags/tag7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3.0"/>
  <p:tag name="KSO_WM_BEAUTIFY_FLAG" val="#wm#"/>
</p:tagLst>
</file>

<file path=ppt/tags/tag7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3.0"/>
  <p:tag name="KSO_WM_BEAUTIFY_FLAG" val="#wm#"/>
</p:tagLst>
</file>

<file path=ppt/tags/tag7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f*4"/>
  <p:tag name="KSO_WM_UNIT_LAYERLEVEL" val="1"/>
  <p:tag name="KSO_WM_TAG_VERSION" val="3.0"/>
  <p:tag name="KSO_WM_BEAUTIFY_FLAG" val="#wm#"/>
  <p:tag name="KSO_WM_UNIT_SUBTYPE" val="b"/>
  <p:tag name="KSO_WM_UNIT_PRESET_TEXT" val="署名占位符"/>
  <p:tag name="KSO_WM_UNIT_NOCLEAR" val="0"/>
  <p:tag name="KSO_WM_UNIT_VALUE" val="8"/>
  <p:tag name="KSO_WM_UNIT_TYPE" val="f"/>
  <p:tag name="KSO_WM_UNIT_INDEX" val="4"/>
</p:tagLst>
</file>

<file path=ppt/tags/tag7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2*a*1"/>
  <p:tag name="KSO_WM_UNIT_LAYERLEVEL" val="1"/>
  <p:tag name="KSO_WM_TAG_VERSION" val="3.0"/>
  <p:tag name="KSO_WM_BEAUTIFY_FLAG" val="#wm#"/>
  <p:tag name="KSO_WM_UNIT_ISCONTENTSTITLE" val="0"/>
  <p:tag name="KSO_WM_UNIT_ISNUMDGMTITLE" val="0"/>
  <p:tag name="KSO_WM_UNIT_PRESET_TEXT" val="单击此处编辑母版标题样式"/>
  <p:tag name="KSO_WM_UNIT_NOCLEAR" val="0"/>
  <p:tag name="KSO_WM_UNIT_VALUE" val="20"/>
  <p:tag name="KSO_WM_UNIT_TYPE" val="a"/>
  <p:tag name="KSO_WM_UNIT_INDEX" val="1"/>
</p:tagLst>
</file>

<file path=ppt/tags/tag7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2*f*1"/>
  <p:tag name="KSO_WM_UNIT_LAYERLEVEL" val="1"/>
  <p:tag name="KSO_WM_TAG_VERSION" val="3.0"/>
  <p:tag name="KSO_WM_BEAUTIFY_FLAG" val="#wm#"/>
  <p:tag name="KSO_WM_UNIT_SUBTYPE" val="a"/>
  <p:tag name="KSO_WM_UNIT_PRESET_TEXT" val="单击此处编辑母版文本样式&#10;二级&#10;三级&#10;四级&#10;五级"/>
  <p:tag name="KSO_WM_UNIT_NOCLEAR" val="0"/>
  <p:tag name="KSO_WM_UNIT_VALUE" val="330"/>
  <p:tag name="KSO_WM_UNIT_TYPE" val="f"/>
  <p:tag name="KSO_WM_UNIT_INDEX" val="1"/>
</p:tagLst>
</file>

<file path=ppt/tags/tag7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2**"/>
  <p:tag name="KSO_WM_UNIT_LAYERLEVEL" val="1"/>
  <p:tag name="KSO_WM_TAG_VERSION" val="3.0"/>
  <p:tag name="KSO_WM_BEAUTIFY_FLAG" val="#wm#"/>
</p:tagLst>
</file>

<file path=ppt/tags/tag7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2**"/>
  <p:tag name="KSO_WM_UNIT_LAYERLEVEL" val="1"/>
  <p:tag name="KSO_WM_TAG_VERSION" val="3.0"/>
  <p:tag name="KSO_WM_BEAUTIFY_FLAG" val="#wm#"/>
</p:tagLst>
</file>

<file path=ppt/tags/tag7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2**"/>
  <p:tag name="KSO_WM_UNIT_LAYERLEVEL" val="1"/>
  <p:tag name="KSO_WM_TAG_VERSION" val="3.0"/>
  <p:tag name="KSO_WM_BEAUTIFY_FLAG" val="#wm#"/>
</p:tagLst>
</file>

<file path=ppt/tags/tag7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3*i*1"/>
  <p:tag name="KSO_WM_UNIT_LAYERLEVEL" val="1"/>
  <p:tag name="KSO_WM_TAG_VERSION" val="3.0"/>
  <p:tag name="KSO_WM_BEAUTIFY_FLAG" val="#wm#"/>
  <p:tag name="KSO_WM_UNIT_TYPE" val="i"/>
  <p:tag name="KSO_WM_UNIT_INDEX" val="1"/>
</p:tagLst>
</file>

<file path=ppt/tags/tag7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3*i*2"/>
  <p:tag name="KSO_WM_UNIT_LAYERLEVEL" val="1"/>
  <p:tag name="KSO_WM_TAG_VERSION" val="3.0"/>
  <p:tag name="KSO_WM_BEAUTIFY_FLAG" val="#wm#"/>
  <p:tag name="KSO_WM_UNIT_TYPE" val="i"/>
  <p:tag name="KSO_WM_UNIT_INDEX" val="2"/>
</p:tagLst>
</file>

<file path=ppt/tags/tag8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3*a*1"/>
  <p:tag name="KSO_WM_UNIT_LAYERLEVEL" val="1"/>
  <p:tag name="KSO_WM_TAG_VERSION" val="3.0"/>
  <p:tag name="KSO_WM_BEAUTIFY_FLAG" val="#wm#"/>
  <p:tag name="KSO_WM_UNIT_ISCONTENTSTITLE" val="1"/>
  <p:tag name="KSO_WM_UNIT_ISNUMDGMTITLE" val="0"/>
  <p:tag name="KSO_WM_UNIT_PRESET_TEXT" val="标题"/>
  <p:tag name="KSO_WM_UNIT_NOCLEAR" val="0"/>
  <p:tag name="KSO_WM_UNIT_VALUE" val="3"/>
  <p:tag name="KSO_WM_UNIT_TYPE" val="a"/>
  <p:tag name="KSO_WM_UNIT_INDEX" val="1"/>
</p:tagLst>
</file>

<file path=ppt/tags/tag8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3.0"/>
  <p:tag name="KSO_WM_BEAUTIFY_FLAG" val="#wm#"/>
</p:tagLst>
</file>

<file path=ppt/tags/tag8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3.0"/>
  <p:tag name="KSO_WM_BEAUTIFY_FLAG" val="#wm#"/>
</p:tagLst>
</file>

<file path=ppt/tags/tag8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3.0"/>
  <p:tag name="KSO_WM_BEAUTIFY_FLAG" val="#wm#"/>
</p:tagLst>
</file>

<file path=ppt/tags/tag8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3.0"/>
  <p:tag name="KSO_WM_BEAUTIFY_FLAG" val="#wm#"/>
</p:tagLst>
</file>

<file path=ppt/tags/tag8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4*i*1"/>
  <p:tag name="KSO_WM_UNIT_LAYERLEVEL" val="1"/>
  <p:tag name="KSO_WM_TAG_VERSION" val="3.0"/>
  <p:tag name="KSO_WM_BEAUTIFY_FLAG" val="#wm#"/>
  <p:tag name="KSO_WM_UNIT_TYPE" val="i"/>
  <p:tag name="KSO_WM_UNIT_INDEX" val="1"/>
</p:tagLst>
</file>

<file path=ppt/tags/tag8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4*i*2"/>
  <p:tag name="KSO_WM_UNIT_LAYERLEVEL" val="1"/>
  <p:tag name="KSO_WM_TAG_VERSION" val="3.0"/>
  <p:tag name="KSO_WM_BEAUTIFY_FLAG" val="#wm#"/>
  <p:tag name="KSO_WM_UNIT_TYPE" val="i"/>
  <p:tag name="KSO_WM_UNIT_INDEX" val="2"/>
</p:tagLst>
</file>

<file path=ppt/tags/tag87.xml><?xml version="1.0" encoding="utf-8"?>
<p:tagLst xmlns:p="http://schemas.openxmlformats.org/presentationml/2006/main">
  <p:tag name="KSO_WM_BEAUTIFY_FLAG" val="#wm#"/>
  <p:tag name="KSO_WM_UNIT_HIGHLIGHT" val="0"/>
  <p:tag name="KSO_WM_UNIT_COMPATIBLE" val="0"/>
  <p:tag name="KSO_WM_UNIT_DIAGRAM_ISNUMVISUAL" val="0"/>
  <p:tag name="KSO_WM_UNIT_DIAGRAM_ISREFERUNIT" val="0"/>
  <p:tag name="KSO_WM_UNIT_ID" val="_4*i*3"/>
  <p:tag name="KSO_WM_UNIT_LAYERLEVEL" val="1"/>
  <p:tag name="KSO_WM_TAG_VERSION" val="3.0"/>
  <p:tag name="KSO_WM_UNIT_TYPE" val="i"/>
  <p:tag name="KSO_WM_UNIT_INDEX" val="3"/>
</p:tagLst>
</file>

<file path=ppt/tags/tag8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4*a*1"/>
  <p:tag name="KSO_WM_UNIT_LAYERLEVEL" val="1"/>
  <p:tag name="KSO_WM_TAG_VERSION" val="3.0"/>
  <p:tag name="KSO_WM_BEAUTIFY_FLAG" val="#wm#"/>
  <p:tag name="KSO_WM_UNIT_ISCONTENTSTITLE" val="0"/>
  <p:tag name="KSO_WM_UNIT_ISNUMDGMTITLE" val="0"/>
  <p:tag name="KSO_WM_UNIT_PRESET_TEXT" val="单击此处编辑母版标题样式"/>
  <p:tag name="KSO_WM_UNIT_NOCLEAR" val="0"/>
  <p:tag name="KSO_WM_UNIT_VALUE" val="14"/>
  <p:tag name="KSO_WM_UNIT_TYPE" val="a"/>
  <p:tag name="KSO_WM_UNIT_INDEX" val="1"/>
</p:tagLst>
</file>

<file path=ppt/tags/tag89.xml><?xml version="1.0" encoding="utf-8"?>
<p:tagLst xmlns:p="http://schemas.openxmlformats.org/presentationml/2006/main">
  <p:tag name="KSO_WM_UNIT_HIGHLIGHT" val="0"/>
  <p:tag name="KSO_WM_UNIT_COMPATIBLE" val="1"/>
  <p:tag name="KSO_WM_UNIT_DIAGRAM_ISNUMVISUAL" val="0"/>
  <p:tag name="KSO_WM_UNIT_DIAGRAM_ISREFERUNIT" val="0"/>
  <p:tag name="KSO_WM_UNIT_ID" val="_4*e*1"/>
  <p:tag name="KSO_WM_UNIT_LAYERLEVEL" val="1"/>
  <p:tag name="KSO_WM_TAG_VERSION" val="3.0"/>
  <p:tag name="KSO_WM_BEAUTIFY_FLAG" val="#wm#"/>
  <p:tag name="KSO_WM_UNIT_PRESET_TEXT" val="节编号"/>
  <p:tag name="KSO_WM_UNIT_NOCLEAR" val="0"/>
  <p:tag name="KSO_WM_UNIT_VALUE" val="13"/>
  <p:tag name="KSO_WM_UNIT_TYPE" val="e"/>
  <p:tag name="KSO_WM_UNIT_INDEX" val="1"/>
</p:tagLst>
</file>

<file path=ppt/tags/tag9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3.0"/>
  <p:tag name="KSO_WM_BEAUTIFY_FLAG" val="#wm#"/>
</p:tagLst>
</file>

<file path=ppt/tags/tag9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3.0"/>
  <p:tag name="KSO_WM_BEAUTIFY_FLAG" val="#wm#"/>
</p:tagLst>
</file>

<file path=ppt/tags/tag9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3.0"/>
  <p:tag name="KSO_WM_BEAUTIFY_FLAG" val="#wm#"/>
</p:tagLst>
</file>

<file path=ppt/tags/tag9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a*1"/>
  <p:tag name="KSO_WM_UNIT_LAYERLEVEL" val="1"/>
  <p:tag name="KSO_WM_TAG_VERSION" val="3.0"/>
  <p:tag name="KSO_WM_BEAUTIFY_FLAG" val="#wm#"/>
  <p:tag name="KSO_WM_UNIT_ISCONTENTSTITLE" val="0"/>
  <p:tag name="KSO_WM_UNIT_ISNUMDGMTITLE" val="0"/>
  <p:tag name="KSO_WM_UNIT_PRESET_TEXT" val="单击此处编辑母版标题样式"/>
  <p:tag name="KSO_WM_UNIT_NOCLEAR" val="0"/>
  <p:tag name="KSO_WM_UNIT_VALUE" val="20"/>
  <p:tag name="KSO_WM_UNIT_TYPE" val="a"/>
  <p:tag name="KSO_WM_UNIT_INDEX" val="1"/>
</p:tagLst>
</file>

<file path=ppt/tags/tag9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f*1"/>
  <p:tag name="KSO_WM_UNIT_LAYERLEVEL" val="1"/>
  <p:tag name="KSO_WM_TAG_VERSION" val="3.0"/>
  <p:tag name="KSO_WM_BEAUTIFY_FLAG" val="#wm#"/>
  <p:tag name="KSO_WM_UNIT_SUBTYPE" val="a"/>
  <p:tag name="KSO_WM_UNIT_PRESET_TEXT" val="单击此处编辑母版文本样式&#10;二级&#10;三级&#10;四级&#10;五级"/>
  <p:tag name="KSO_WM_UNIT_NOCLEAR" val="0"/>
  <p:tag name="KSO_WM_UNIT_TYPE" val="f"/>
  <p:tag name="KSO_WM_UNIT_INDEX" val="1"/>
</p:tagLst>
</file>

<file path=ppt/tags/tag9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f*2"/>
  <p:tag name="KSO_WM_UNIT_LAYERLEVEL" val="1"/>
  <p:tag name="KSO_WM_TAG_VERSION" val="3.0"/>
  <p:tag name="KSO_WM_BEAUTIFY_FLAG" val="#wm#"/>
  <p:tag name="KSO_WM_UNIT_SUBTYPE" val="a"/>
  <p:tag name="KSO_WM_UNIT_PRESET_TEXT" val="单击此处编辑母版文本样式&#10;二级&#10;三级&#10;四级&#10;五级"/>
  <p:tag name="KSO_WM_UNIT_NOCLEAR" val="0"/>
  <p:tag name="KSO_WM_UNIT_TYPE" val="f"/>
  <p:tag name="KSO_WM_UNIT_INDEX" val="2"/>
</p:tagLst>
</file>

<file path=ppt/tags/tag9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3.0"/>
  <p:tag name="KSO_WM_BEAUTIFY_FLAG" val="#wm#"/>
</p:tagLst>
</file>

<file path=ppt/tags/tag9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3.0"/>
  <p:tag name="KSO_WM_BEAUTIFY_FLAG" val="#wm#"/>
</p:tagLst>
</file>

<file path=ppt/tags/tag9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3.0"/>
  <p:tag name="KSO_WM_BEAUTIFY_FLAG" val="#wm#"/>
</p:tagLst>
</file>

<file path=ppt/tags/tag9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6*a*1"/>
  <p:tag name="KSO_WM_UNIT_LAYERLEVEL" val="1"/>
  <p:tag name="KSO_WM_TAG_VERSION" val="3.0"/>
  <p:tag name="KSO_WM_BEAUTIFY_FLAG" val="#wm#"/>
  <p:tag name="KSO_WM_UNIT_ISCONTENTSTITLE" val="0"/>
  <p:tag name="KSO_WM_UNIT_ISNUMDGMTITLE" val="0"/>
  <p:tag name="KSO_WM_UNIT_PRESET_TEXT" val="单击此处编辑母版标题样式"/>
  <p:tag name="KSO_WM_UNIT_NOCLEAR" val="0"/>
  <p:tag name="KSO_WM_UNIT_VALUE" val="20"/>
  <p:tag name="KSO_WM_UNIT_TYPE" val="a"/>
  <p:tag name="KSO_WM_UNIT_INDEX" val="1"/>
</p:tagLst>
</file>

<file path=ppt/tags/tag10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6*h_a*1_1"/>
  <p:tag name="KSO_WM_UNIT_LAYERLEVEL" val="1_1"/>
  <p:tag name="KSO_WM_TAG_VERSION" val="3.0"/>
  <p:tag name="KSO_WM_BEAUTIFY_FLAG" val="#wm#"/>
  <p:tag name="KSO_WM_UNIT_PRESET_TEXT" val="单击此处编辑母版文本样式"/>
  <p:tag name="KSO_WM_UNIT_NOCLEAR" val="0"/>
  <p:tag name="KSO_WM_UNIT_TYPE" val="h_a"/>
  <p:tag name="KSO_WM_UNIT_INDEX" val="1_1"/>
  <p:tag name="KSO_WM_UNIT_ISCONTENTSTITLE" val="0"/>
  <p:tag name="KSO_WM_UNIT_ISNUMDGMTITLE" val="0"/>
  <p:tag name="KSO_WM_UNIT_VALUE" val="19"/>
</p:tagLst>
</file>

<file path=ppt/tags/tag10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6*h_f*1_1"/>
  <p:tag name="KSO_WM_UNIT_LAYERLEVEL" val="1_1"/>
  <p:tag name="KSO_WM_TAG_VERSION" val="3.0"/>
  <p:tag name="KSO_WM_BEAUTIFY_FLAG" val="#wm#"/>
  <p:tag name="KSO_WM_UNIT_SUBTYPE" val="a"/>
  <p:tag name="KSO_WM_UNIT_PRESET_TEXT" val="单击此处编辑母版文本样式&#10;二级&#10;三级&#10;四级&#10;五级"/>
  <p:tag name="KSO_WM_UNIT_NOCLEAR" val="0"/>
  <p:tag name="KSO_WM_UNIT_VALUE" val="128"/>
  <p:tag name="KSO_WM_UNIT_TYPE" val="h_f"/>
  <p:tag name="KSO_WM_UNIT_INDEX" val="1_1"/>
</p:tagLst>
</file>

<file path=ppt/tags/tag10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6*h_a*2_1"/>
  <p:tag name="KSO_WM_UNIT_LAYERLEVEL" val="1_1"/>
  <p:tag name="KSO_WM_TAG_VERSION" val="3.0"/>
  <p:tag name="KSO_WM_BEAUTIFY_FLAG" val="#wm#"/>
  <p:tag name="KSO_WM_UNIT_PRESET_TEXT" val="单击此处编辑母版文本样式"/>
  <p:tag name="KSO_WM_UNIT_NOCLEAR" val="0"/>
  <p:tag name="KSO_WM_UNIT_TYPE" val="h_a"/>
  <p:tag name="KSO_WM_UNIT_INDEX" val="2_1"/>
  <p:tag name="KSO_WM_UNIT_ISCONTENTSTITLE" val="0"/>
  <p:tag name="KSO_WM_UNIT_ISNUMDGMTITLE" val="0"/>
  <p:tag name="KSO_WM_UNIT_VALUE" val="19"/>
</p:tagLst>
</file>

<file path=ppt/tags/tag10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6*h_f*2_1"/>
  <p:tag name="KSO_WM_UNIT_LAYERLEVEL" val="1_1"/>
  <p:tag name="KSO_WM_TAG_VERSION" val="3.0"/>
  <p:tag name="KSO_WM_BEAUTIFY_FLAG" val="#wm#"/>
  <p:tag name="KSO_WM_UNIT_SUBTYPE" val="a"/>
  <p:tag name="KSO_WM_UNIT_PRESET_TEXT" val="单击此处编辑母版文本样式&#10;二级&#10;三级&#10;四级&#10;五级"/>
  <p:tag name="KSO_WM_UNIT_NOCLEAR" val="0"/>
  <p:tag name="KSO_WM_UNIT_VALUE" val="128"/>
  <p:tag name="KSO_WM_UNIT_TYPE" val="h_f"/>
  <p:tag name="KSO_WM_UNIT_INDEX" val="2_1"/>
</p:tagLst>
</file>

<file path=ppt/tags/tag10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6**"/>
  <p:tag name="KSO_WM_UNIT_LAYERLEVEL" val="1"/>
  <p:tag name="KSO_WM_TAG_VERSION" val="3.0"/>
  <p:tag name="KSO_WM_BEAUTIFY_FLAG" val="#wm#"/>
</p:tagLst>
</file>

<file path=ppt/tags/tag10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6**"/>
  <p:tag name="KSO_WM_UNIT_LAYERLEVEL" val="1"/>
  <p:tag name="KSO_WM_TAG_VERSION" val="3.0"/>
  <p:tag name="KSO_WM_BEAUTIFY_FLAG" val="#wm#"/>
</p:tagLst>
</file>

<file path=ppt/tags/tag10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6**"/>
  <p:tag name="KSO_WM_UNIT_LAYERLEVEL" val="1"/>
  <p:tag name="KSO_WM_TAG_VERSION" val="3.0"/>
  <p:tag name="KSO_WM_BEAUTIFY_FLAG" val="#wm#"/>
</p:tagLst>
</file>

<file path=ppt/tags/tag10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7*a*1"/>
  <p:tag name="KSO_WM_UNIT_LAYERLEVEL" val="1"/>
  <p:tag name="KSO_WM_TAG_VERSION" val="3.0"/>
  <p:tag name="KSO_WM_BEAUTIFY_FLAG" val="#wm#"/>
  <p:tag name="KSO_WM_UNIT_ISCONTENTSTITLE" val="0"/>
  <p:tag name="KSO_WM_UNIT_ISNUMDGMTITLE" val="0"/>
  <p:tag name="KSO_WM_UNIT_PRESET_TEXT" val="单击此处编辑母版标题样式"/>
  <p:tag name="KSO_WM_UNIT_NOCLEAR" val="0"/>
  <p:tag name="KSO_WM_UNIT_VALUE" val="20"/>
  <p:tag name="KSO_WM_UNIT_TYPE" val="a"/>
  <p:tag name="KSO_WM_UNIT_INDEX" val="1"/>
</p:tagLst>
</file>

<file path=ppt/tags/tag10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7**"/>
  <p:tag name="KSO_WM_UNIT_LAYERLEVEL" val="1"/>
  <p:tag name="KSO_WM_TAG_VERSION" val="3.0"/>
  <p:tag name="KSO_WM_BEAUTIFY_FLAG" val="#wm#"/>
</p:tagLst>
</file>

<file path=ppt/tags/tag10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7**"/>
  <p:tag name="KSO_WM_UNIT_LAYERLEVEL" val="1"/>
  <p:tag name="KSO_WM_TAG_VERSION" val="3.0"/>
  <p:tag name="KSO_WM_BEAUTIFY_FLAG" val="#wm#"/>
</p:tagLst>
</file>

<file path=ppt/tags/tag11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7**"/>
  <p:tag name="KSO_WM_UNIT_LAYERLEVEL" val="1"/>
  <p:tag name="KSO_WM_TAG_VERSION" val="3.0"/>
  <p:tag name="KSO_WM_BEAUTIFY_FLAG" val="#wm#"/>
</p:tagLst>
</file>

<file path=ppt/tags/tag11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3.0"/>
  <p:tag name="KSO_WM_BEAUTIFY_FLAG" val="#wm#"/>
</p:tagLst>
</file>

<file path=ppt/tags/tag11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3.0"/>
  <p:tag name="KSO_WM_BEAUTIFY_FLAG" val="#wm#"/>
</p:tagLst>
</file>

<file path=ppt/tags/tag11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3.0"/>
  <p:tag name="KSO_WM_BEAUTIFY_FLAG" val="#wm#"/>
</p:tagLst>
</file>

<file path=ppt/tags/tag11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9*f*1"/>
  <p:tag name="KSO_WM_UNIT_LAYERLEVEL" val="1"/>
  <p:tag name="KSO_WM_TAG_VERSION" val="3.0"/>
  <p:tag name="KSO_WM_BEAUTIFY_FLAG" val="#wm#"/>
  <p:tag name="KSO_WM_UNIT_SUBTYPE" val="a"/>
  <p:tag name="KSO_WM_UNIT_PRESET_TEXT" val="单击此处编辑母版文本样式&#10;二级&#10;三级&#10;四级&#10;五级"/>
  <p:tag name="KSO_WM_UNIT_NOCLEAR" val="0"/>
  <p:tag name="KSO_WM_UNIT_VALUE" val="396"/>
  <p:tag name="KSO_WM_UNIT_TYPE" val="f"/>
  <p:tag name="KSO_WM_UNIT_INDEX" val="1"/>
</p:tagLst>
</file>

<file path=ppt/tags/tag11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9**"/>
  <p:tag name="KSO_WM_UNIT_LAYERLEVEL" val="1"/>
  <p:tag name="KSO_WM_TAG_VERSION" val="3.0"/>
  <p:tag name="KSO_WM_BEAUTIFY_FLAG" val="#wm#"/>
</p:tagLst>
</file>

<file path=ppt/tags/tag11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9**"/>
  <p:tag name="KSO_WM_UNIT_LAYERLEVEL" val="1"/>
  <p:tag name="KSO_WM_TAG_VERSION" val="3.0"/>
  <p:tag name="KSO_WM_BEAUTIFY_FLAG" val="#wm#"/>
</p:tagLst>
</file>

<file path=ppt/tags/tag11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9**"/>
  <p:tag name="KSO_WM_UNIT_LAYERLEVEL" val="1"/>
  <p:tag name="KSO_WM_TAG_VERSION" val="3.0"/>
  <p:tag name="KSO_WM_BEAUTIFY_FLAG" val="#wm#"/>
</p:tagLst>
</file>

<file path=ppt/tags/tag11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0*a*1"/>
  <p:tag name="KSO_WM_UNIT_LAYERLEVEL" val="1"/>
  <p:tag name="KSO_WM_TAG_VERSION" val="3.0"/>
  <p:tag name="KSO_WM_BEAUTIFY_FLAG" val="#wm#"/>
  <p:tag name="KSO_WM_UNIT_ISCONTENTSTITLE" val="0"/>
  <p:tag name="KSO_WM_UNIT_ISNUMDGMTITLE" val="0"/>
  <p:tag name="KSO_WM_UNIT_PRESET_TEXT" val="单击此处编辑母版标题样式"/>
  <p:tag name="KSO_WM_UNIT_NOCLEAR" val="0"/>
  <p:tag name="KSO_WM_UNIT_VALUE" val="20"/>
  <p:tag name="KSO_WM_UNIT_TYPE" val="a"/>
  <p:tag name="KSO_WM_UNIT_INDEX" val="1"/>
</p:tagLst>
</file>

<file path=ppt/tags/tag11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0*b*1"/>
  <p:tag name="KSO_WM_UNIT_LAYERLEVEL" val="1"/>
  <p:tag name="KSO_WM_TAG_VERSION" val="3.0"/>
  <p:tag name="KSO_WM_BEAUTIFY_FLAG" val="#wm#"/>
  <p:tag name="KSO_WM_UNIT_ISCONTENTSTITLE" val="0"/>
  <p:tag name="KSO_WM_UNIT_ISNUMDGMTITLE" val="0"/>
  <p:tag name="KSO_WM_UNIT_PRESET_TEXT" val="单击此处编辑母版副标题样式"/>
  <p:tag name="KSO_WM_UNIT_NOCLEAR" val="0"/>
  <p:tag name="KSO_WM_UNIT_VALUE" val="40"/>
  <p:tag name="KSO_WM_UNIT_TYPE" val="b"/>
  <p:tag name="KSO_WM_UNIT_INDEX" val="1"/>
</p:tagLst>
</file>

<file path=ppt/tags/tag12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0**"/>
  <p:tag name="KSO_WM_UNIT_LAYERLEVEL" val="1"/>
  <p:tag name="KSO_WM_TAG_VERSION" val="3.0"/>
  <p:tag name="KSO_WM_BEAUTIFY_FLAG" val="#wm#"/>
</p:tagLst>
</file>

<file path=ppt/tags/tag12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0**"/>
  <p:tag name="KSO_WM_UNIT_LAYERLEVEL" val="1"/>
  <p:tag name="KSO_WM_TAG_VERSION" val="3.0"/>
  <p:tag name="KSO_WM_BEAUTIFY_FLAG" val="#wm#"/>
</p:tagLst>
</file>

<file path=ppt/tags/tag12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0**"/>
  <p:tag name="KSO_WM_UNIT_LAYERLEVEL" val="1"/>
  <p:tag name="KSO_WM_TAG_VERSION" val="3.0"/>
  <p:tag name="KSO_WM_BEAUTIFY_FLAG" val="#wm#"/>
</p:tagLst>
</file>

<file path=ppt/tags/tag12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1*i*1"/>
  <p:tag name="KSO_WM_UNIT_LAYERLEVEL" val="1"/>
  <p:tag name="KSO_WM_TAG_VERSION" val="3.0"/>
  <p:tag name="KSO_WM_BEAUTIFY_FLAG" val="#wm#"/>
  <p:tag name="KSO_WM_UNIT_TYPE" val="i"/>
  <p:tag name="KSO_WM_UNIT_INDEX" val="1"/>
</p:tagLst>
</file>

<file path=ppt/tags/tag12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1*i*3"/>
  <p:tag name="KSO_WM_UNIT_LAYERLEVEL" val="1"/>
  <p:tag name="KSO_WM_TAG_VERSION" val="3.0"/>
  <p:tag name="KSO_WM_BEAUTIFY_FLAG" val="#wm#"/>
  <p:tag name="KSO_WM_UNIT_TYPE" val="i"/>
  <p:tag name="KSO_WM_UNIT_INDEX" val="3"/>
</p:tagLst>
</file>

<file path=ppt/tags/tag12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1*i*4"/>
  <p:tag name="KSO_WM_UNIT_LAYERLEVEL" val="1"/>
  <p:tag name="KSO_WM_TAG_VERSION" val="3.0"/>
  <p:tag name="KSO_WM_BEAUTIFY_FLAG" val="#wm#"/>
  <p:tag name="KSO_WM_UNIT_TYPE" val="i"/>
  <p:tag name="KSO_WM_UNIT_INDEX" val="4"/>
</p:tagLst>
</file>

<file path=ppt/tags/tag12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1*i*5"/>
  <p:tag name="KSO_WM_UNIT_LAYERLEVEL" val="1"/>
  <p:tag name="KSO_WM_TAG_VERSION" val="3.0"/>
  <p:tag name="KSO_WM_BEAUTIFY_FLAG" val="#wm#"/>
  <p:tag name="KSO_WM_UNIT_TYPE" val="i"/>
  <p:tag name="KSO_WM_UNIT_INDEX" val="5"/>
</p:tagLst>
</file>

<file path=ppt/tags/tag12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1*a*1"/>
  <p:tag name="KSO_WM_UNIT_LAYERLEVEL" val="1"/>
  <p:tag name="KSO_WM_TAG_VERSION" val="3.0"/>
  <p:tag name="KSO_WM_BEAUTIFY_FLAG" val="#wm#"/>
  <p:tag name="KSO_WM_UNIT_ISCONTENTSTITLE" val="0"/>
  <p:tag name="KSO_WM_UNIT_ISNUMDGMTITLE" val="0"/>
  <p:tag name="KSO_WM_UNIT_PRESET_TEXT" val="单击此处编辑母版标题样式"/>
  <p:tag name="KSO_WM_UNIT_NOCLEAR" val="0"/>
  <p:tag name="KSO_WM_UNIT_VALUE" val="30"/>
  <p:tag name="KSO_WM_UNIT_TYPE" val="a"/>
  <p:tag name="KSO_WM_UNIT_INDEX" val="1"/>
</p:tagLst>
</file>

<file path=ppt/tags/tag12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3.0"/>
  <p:tag name="KSO_WM_BEAUTIFY_FLAG" val="#wm#"/>
  <p:tag name="KSO_WM_UNIT_NOCLEAR" val="0"/>
</p:tagLst>
</file>

<file path=ppt/tags/tag12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3.0"/>
  <p:tag name="KSO_WM_BEAUTIFY_FLAG" val="#wm#"/>
</p:tagLst>
</file>

<file path=ppt/tags/tag13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3.0"/>
  <p:tag name="KSO_WM_BEAUTIFY_FLAG" val="#wm#"/>
</p:tagLst>
</file>

<file path=ppt/tags/tag13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1*f*5"/>
  <p:tag name="KSO_WM_UNIT_LAYERLEVEL" val="1"/>
  <p:tag name="KSO_WM_TAG_VERSION" val="3.0"/>
  <p:tag name="KSO_WM_BEAUTIFY_FLAG" val="#wm#"/>
  <p:tag name="KSO_WM_UNIT_SUBTYPE" val="b"/>
  <p:tag name="KSO_WM_UNIT_PRESET_TEXT" val="署名占位符"/>
  <p:tag name="KSO_WM_UNIT_NOCLEAR" val="0"/>
  <p:tag name="KSO_WM_UNIT_VALUE" val="8"/>
  <p:tag name="KSO_WM_UNIT_TYPE" val="f"/>
  <p:tag name="KSO_WM_UNIT_INDEX" val="5"/>
</p:tagLst>
</file>

<file path=ppt/tags/tag13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0*a*1"/>
  <p:tag name="KSO_WM_UNIT_LAYERLEVEL" val="1"/>
  <p:tag name="KSO_WM_TAG_VERSION" val="1.0"/>
  <p:tag name="KSO_WM_BEAUTIFY_FLAG" val="#wm#"/>
  <p:tag name="KSO_WM_UNIT_ISCONTENTSTITLE" val="0"/>
  <p:tag name="KSO_WM_UNIT_ISNUMDGMTITLE" val="0"/>
  <p:tag name="KSO_WM_UNIT_PRESET_TEXT" val="单击此处编辑母版标题样式"/>
  <p:tag name="KSO_WM_UNIT_NOCLEAR" val="0"/>
  <p:tag name="KSO_WM_UNIT_TYPE" val="a"/>
  <p:tag name="KSO_WM_UNIT_INDEX" val="1"/>
  <p:tag name="KSO_WM_TEMPLATE_CATEGORY" val="custom"/>
  <p:tag name="KSO_WM_TEMPLATE_INDEX" val="20233355"/>
</p:tagLst>
</file>

<file path=ppt/tags/tag13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0*f*1"/>
  <p:tag name="KSO_WM_UNIT_LAYERLEVEL" val="1"/>
  <p:tag name="KSO_WM_TAG_VERSION" val="1.0"/>
  <p:tag name="KSO_WM_BEAUTIFY_FLAG" val="#wm#"/>
  <p:tag name="KSO_WM_UNIT_SUBTYPE" val="a"/>
  <p:tag name="KSO_WM_UNIT_PRESET_TEXT" val="单击此处编辑母版文本样式&#10;第二级&#10;第三级&#10;第四级&#10;第五级"/>
  <p:tag name="KSO_WM_UNIT_NOCLEAR" val="0"/>
  <p:tag name="KSO_WM_UNIT_TYPE" val="f"/>
  <p:tag name="KSO_WM_UNIT_INDEX" val="1"/>
  <p:tag name="KSO_WM_TEMPLATE_CATEGORY" val="custom"/>
  <p:tag name="KSO_WM_TEMPLATE_INDEX" val="20233355"/>
</p:tagLst>
</file>

<file path=ppt/tags/tag13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3.0"/>
  <p:tag name="KSO_WM_BEAUTIFY_FLAG" val="#wm#"/>
</p:tagLst>
</file>

<file path=ppt/tags/tag13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3.0"/>
  <p:tag name="KSO_WM_BEAUTIFY_FLAG" val="#wm#"/>
</p:tagLst>
</file>

<file path=ppt/tags/tag13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3.0"/>
  <p:tag name="KSO_WM_BEAUTIFY_FLAG" val="#wm#"/>
</p:tagLst>
</file>

<file path=ppt/tags/tag137.xml><?xml version="1.0" encoding="utf-8"?>
<p:tagLst xmlns:p="http://schemas.openxmlformats.org/presentationml/2006/main">
  <p:tag name="KSO_WM_TEMPLATE_SUBCATEGORY" val="29"/>
  <p:tag name="KSO_WM_TEMPLATE_MASTER_TYPE" val="0"/>
  <p:tag name="KSO_WM_TEMPLATE_COLOR_TYPE" val="0"/>
  <p:tag name="KSO_WM_TAG_VERSION" val="3.0"/>
  <p:tag name="KSO_WM_BEAUTIFY_FLAG" val="#wm#"/>
  <p:tag name="KSO_WM_TEMPLATE_CATEGORY" val="custom"/>
  <p:tag name="KSO_WM_TEMPLATE_INDEX" val="20233355"/>
  <p:tag name="KSO_WM_TEMPLATE_THUMBS_INDEX" val="1、9"/>
</p:tagLst>
</file>

<file path=ppt/tags/tag138.xml><?xml version="1.0" encoding="utf-8"?>
<p:tagLst xmlns:p="http://schemas.openxmlformats.org/presentationml/2006/main">
  <p:tag name="KSO_WM_SLIDE_ID" val="custom20233355_1"/>
  <p:tag name="KSO_WM_TEMPLATE_SUBCATEGORY" val="29"/>
  <p:tag name="KSO_WM_TEMPLATE_MASTER_TYPE" val="0"/>
  <p:tag name="KSO_WM_TEMPLATE_COLOR_TYPE" val="0"/>
  <p:tag name="KSO_WM_SLIDE_ITEM_CNT" val="0"/>
  <p:tag name="KSO_WM_SLIDE_INDEX" val="1"/>
  <p:tag name="KSO_WM_TAG_VERSION" val="3.0"/>
  <p:tag name="KSO_WM_BEAUTIFY_FLAG" val="#wm#"/>
  <p:tag name="KSO_WM_TEMPLATE_CATEGORY" val="custom"/>
  <p:tag name="KSO_WM_TEMPLATE_INDEX" val="20233355"/>
  <p:tag name="KSO_WM_SLIDE_LAYOUT" val="a_f"/>
  <p:tag name="KSO_WM_SLIDE_LAYOUT_CNT" val="1_1"/>
  <p:tag name="KSO_WM_SLIDE_TYPE" val="title"/>
  <p:tag name="KSO_WM_SLIDE_SUBTYPE" val="pureTxt"/>
  <p:tag name="KSO_WM_TEMPLATE_THUMBS_INDEX" val="1、9"/>
</p:tagLst>
</file>

<file path=ppt/tags/tag139.xml><?xml version="1.0" encoding="utf-8"?>
<p:tagLst xmlns:p="http://schemas.openxmlformats.org/presentationml/2006/main">
  <p:tag name="KSO_WM_SLIDE_ID" val="custom20233355_5"/>
  <p:tag name="KSO_WM_TEMPLATE_SUBCATEGORY" val="29"/>
  <p:tag name="KSO_WM_TEMPLATE_MASTER_TYPE" val="0"/>
  <p:tag name="KSO_WM_TEMPLATE_COLOR_TYPE" val="0"/>
  <p:tag name="KSO_WM_SLIDE_ITEM_CNT" val="5"/>
  <p:tag name="KSO_WM_SLIDE_INDEX" val="5"/>
  <p:tag name="KSO_WM_TAG_VERSION" val="3.0"/>
  <p:tag name="KSO_WM_BEAUTIFY_FLAG" val="#wm#"/>
  <p:tag name="KSO_WM_TEMPLATE_CATEGORY" val="custom"/>
  <p:tag name="KSO_WM_TEMPLATE_INDEX" val="20233355"/>
  <p:tag name="KSO_WM_SLIDE_LAYOUT" val="a_l"/>
  <p:tag name="KSO_WM_SLIDE_LAYOUT_CNT" val="1_1"/>
  <p:tag name="KSO_WM_SLIDE_TYPE" val="contents"/>
  <p:tag name="KSO_WM_SLIDE_SUBTYPE" val="diag"/>
  <p:tag name="KSO_WM_DIAGRAM_GROUP_CODE" val="l1-1"/>
  <p:tag name="KSO_WM_SLIDE_DIAGTYPE" val="l"/>
</p:tagLst>
</file>

<file path=ppt/tags/tag14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custom20233355_7*a*1"/>
  <p:tag name="KSO_WM_TEMPLATE_CATEGORY" val="custom"/>
  <p:tag name="KSO_WM_TEMPLATE_INDEX" val="20233355"/>
  <p:tag name="KSO_WM_UNIT_LAYERLEVEL" val="1"/>
  <p:tag name="KSO_WM_TAG_VERSION" val="3.0"/>
  <p:tag name="KSO_WM_BEAUTIFY_FLAG" val="#wm#"/>
  <p:tag name="KSO_WM_UNIT_ISCONTENTSTITLE" val="0"/>
  <p:tag name="KSO_WM_UNIT_ISNUMDGMTITLE" val="0"/>
  <p:tag name="KSO_WM_UNIT_NOCLEAR" val="0"/>
  <p:tag name="KSO_WM_UNIT_VALUE" val="14"/>
  <p:tag name="KSO_WM_UNIT_TYPE" val="a"/>
  <p:tag name="KSO_WM_UNIT_INDEX" val="1"/>
  <p:tag name="KSO_WM_UNIT_PRESET_TEXT" val="单击此处&#10;添加章节标题"/>
</p:tagLst>
</file>

<file path=ppt/tags/tag141.xml><?xml version="1.0" encoding="utf-8"?>
<p:tagLst xmlns:p="http://schemas.openxmlformats.org/presentationml/2006/main">
  <p:tag name="KSO_WM_UNIT_HIGHLIGHT" val="0"/>
  <p:tag name="KSO_WM_UNIT_COMPATIBLE" val="1"/>
  <p:tag name="KSO_WM_UNIT_DIAGRAM_ISNUMVISUAL" val="0"/>
  <p:tag name="KSO_WM_UNIT_DIAGRAM_ISREFERUNIT" val="0"/>
  <p:tag name="KSO_WM_UNIT_ID" val="custom20233355_7*e*1"/>
  <p:tag name="KSO_WM_TEMPLATE_CATEGORY" val="custom"/>
  <p:tag name="KSO_WM_TEMPLATE_INDEX" val="20233355"/>
  <p:tag name="KSO_WM_UNIT_LAYERLEVEL" val="1"/>
  <p:tag name="KSO_WM_TAG_VERSION" val="3.0"/>
  <p:tag name="KSO_WM_BEAUTIFY_FLAG" val="#wm#"/>
  <p:tag name="KSO_WM_UNIT_NOCLEAR" val="0"/>
  <p:tag name="KSO_WM_UNIT_VALUE" val="13"/>
  <p:tag name="KSO_WM_UNIT_TYPE" val="e"/>
  <p:tag name="KSO_WM_UNIT_INDEX" val="1"/>
  <p:tag name="KSO_WM_UNIT_PRESET_TEXT" val="01"/>
</p:tagLst>
</file>

<file path=ppt/tags/tag142.xml><?xml version="1.0" encoding="utf-8"?>
<p:tagLst xmlns:p="http://schemas.openxmlformats.org/presentationml/2006/main">
  <p:tag name="KSO_WM_SLIDE_ID" val="custom20233355_7"/>
  <p:tag name="KSO_WM_TEMPLATE_SUBCATEGORY" val="29"/>
  <p:tag name="KSO_WM_TEMPLATE_MASTER_TYPE" val="0"/>
  <p:tag name="KSO_WM_TEMPLATE_COLOR_TYPE" val="0"/>
  <p:tag name="KSO_WM_SLIDE_ITEM_CNT" val="0"/>
  <p:tag name="KSO_WM_SLIDE_INDEX" val="7"/>
  <p:tag name="KSO_WM_TAG_VERSION" val="3.0"/>
  <p:tag name="KSO_WM_BEAUTIFY_FLAG" val="#wm#"/>
  <p:tag name="KSO_WM_TEMPLATE_CATEGORY" val="custom"/>
  <p:tag name="KSO_WM_TEMPLATE_INDEX" val="20233355"/>
  <p:tag name="KSO_WM_SLIDE_TYPE" val="sectionTitle"/>
  <p:tag name="KSO_WM_SLIDE_SUBTYPE" val="pureTxt"/>
  <p:tag name="KSO_WM_SLIDE_LAYOUT" val="a_e"/>
  <p:tag name="KSO_WM_SLIDE_LAYOUT_CNT" val="1_1"/>
</p:tagLst>
</file>

<file path=ppt/tags/tag143.xml><?xml version="1.0" encoding="utf-8"?>
<p:tagLst xmlns:p="http://schemas.openxmlformats.org/presentationml/2006/main">
  <p:tag name="KSO_WM_SLIDE_ID" val="custom20233355_5"/>
  <p:tag name="KSO_WM_TEMPLATE_SUBCATEGORY" val="29"/>
  <p:tag name="KSO_WM_TEMPLATE_MASTER_TYPE" val="0"/>
  <p:tag name="KSO_WM_TEMPLATE_COLOR_TYPE" val="0"/>
  <p:tag name="KSO_WM_SLIDE_ITEM_CNT" val="5"/>
  <p:tag name="KSO_WM_SLIDE_INDEX" val="5"/>
  <p:tag name="KSO_WM_TAG_VERSION" val="3.0"/>
  <p:tag name="KSO_WM_BEAUTIFY_FLAG" val="#wm#"/>
  <p:tag name="KSO_WM_TEMPLATE_CATEGORY" val="custom"/>
  <p:tag name="KSO_WM_TEMPLATE_INDEX" val="20233355"/>
  <p:tag name="KSO_WM_SLIDE_LAYOUT" val="a_l"/>
  <p:tag name="KSO_WM_SLIDE_LAYOUT_CNT" val="1_1"/>
  <p:tag name="KSO_WM_SLIDE_TYPE" val="contents"/>
  <p:tag name="KSO_WM_SLIDE_SUBTYPE" val="diag"/>
  <p:tag name="KSO_WM_DIAGRAM_GROUP_CODE" val="l1-1"/>
  <p:tag name="KSO_WM_SLIDE_DIAGTYPE" val="l"/>
</p:tagLst>
</file>

<file path=ppt/tags/tag144.xml><?xml version="1.0" encoding="utf-8"?>
<p:tagLst xmlns:p="http://schemas.openxmlformats.org/presentationml/2006/main">
  <p:tag name="KSO_WM_SLIDE_ID" val="custom20233355_5"/>
  <p:tag name="KSO_WM_TEMPLATE_SUBCATEGORY" val="29"/>
  <p:tag name="KSO_WM_TEMPLATE_MASTER_TYPE" val="0"/>
  <p:tag name="KSO_WM_TEMPLATE_COLOR_TYPE" val="0"/>
  <p:tag name="KSO_WM_SLIDE_ITEM_CNT" val="5"/>
  <p:tag name="KSO_WM_SLIDE_INDEX" val="5"/>
  <p:tag name="KSO_WM_TAG_VERSION" val="3.0"/>
  <p:tag name="KSO_WM_BEAUTIFY_FLAG" val="#wm#"/>
  <p:tag name="KSO_WM_TEMPLATE_CATEGORY" val="custom"/>
  <p:tag name="KSO_WM_TEMPLATE_INDEX" val="20233355"/>
  <p:tag name="KSO_WM_SLIDE_LAYOUT" val="a_l"/>
  <p:tag name="KSO_WM_SLIDE_LAYOUT_CNT" val="1_1"/>
  <p:tag name="KSO_WM_SLIDE_TYPE" val="contents"/>
  <p:tag name="KSO_WM_SLIDE_SUBTYPE" val="diag"/>
  <p:tag name="KSO_WM_DIAGRAM_GROUP_CODE" val="l1-1"/>
  <p:tag name="KSO_WM_SLIDE_DIAGTYPE" val="l"/>
</p:tagLst>
</file>

<file path=ppt/tags/tag145.xml><?xml version="1.0" encoding="utf-8"?>
<p:tagLst xmlns:p="http://schemas.openxmlformats.org/presentationml/2006/main">
  <p:tag name="KSO_WM_SLIDE_ID" val="custom20233355_5"/>
  <p:tag name="KSO_WM_TEMPLATE_SUBCATEGORY" val="29"/>
  <p:tag name="KSO_WM_TEMPLATE_MASTER_TYPE" val="0"/>
  <p:tag name="KSO_WM_TEMPLATE_COLOR_TYPE" val="0"/>
  <p:tag name="KSO_WM_SLIDE_ITEM_CNT" val="5"/>
  <p:tag name="KSO_WM_SLIDE_INDEX" val="5"/>
  <p:tag name="KSO_WM_TAG_VERSION" val="3.0"/>
  <p:tag name="KSO_WM_BEAUTIFY_FLAG" val="#wm#"/>
  <p:tag name="KSO_WM_TEMPLATE_CATEGORY" val="custom"/>
  <p:tag name="KSO_WM_TEMPLATE_INDEX" val="20233355"/>
  <p:tag name="KSO_WM_SLIDE_LAYOUT" val="a_l"/>
  <p:tag name="KSO_WM_SLIDE_LAYOUT_CNT" val="1_1"/>
  <p:tag name="KSO_WM_SLIDE_TYPE" val="contents"/>
  <p:tag name="KSO_WM_SLIDE_SUBTYPE" val="diag"/>
  <p:tag name="KSO_WM_DIAGRAM_GROUP_CODE" val="l1-1"/>
  <p:tag name="KSO_WM_SLIDE_DIAGTYPE" val="l"/>
</p:tagLst>
</file>

<file path=ppt/tags/tag146.xml><?xml version="1.0" encoding="utf-8"?>
<p:tagLst xmlns:p="http://schemas.openxmlformats.org/presentationml/2006/main">
  <p:tag name="KSO_WM_SLIDE_ID" val="custom20233355_5"/>
  <p:tag name="KSO_WM_TEMPLATE_SUBCATEGORY" val="29"/>
  <p:tag name="KSO_WM_TEMPLATE_MASTER_TYPE" val="0"/>
  <p:tag name="KSO_WM_TEMPLATE_COLOR_TYPE" val="0"/>
  <p:tag name="KSO_WM_SLIDE_ITEM_CNT" val="5"/>
  <p:tag name="KSO_WM_SLIDE_INDEX" val="5"/>
  <p:tag name="KSO_WM_TAG_VERSION" val="3.0"/>
  <p:tag name="KSO_WM_BEAUTIFY_FLAG" val="#wm#"/>
  <p:tag name="KSO_WM_TEMPLATE_CATEGORY" val="custom"/>
  <p:tag name="KSO_WM_TEMPLATE_INDEX" val="20233355"/>
  <p:tag name="KSO_WM_SLIDE_LAYOUT" val="a_l"/>
  <p:tag name="KSO_WM_SLIDE_LAYOUT_CNT" val="1_1"/>
  <p:tag name="KSO_WM_SLIDE_TYPE" val="contents"/>
  <p:tag name="KSO_WM_SLIDE_SUBTYPE" val="diag"/>
  <p:tag name="KSO_WM_DIAGRAM_GROUP_CODE" val="l1-1"/>
  <p:tag name="KSO_WM_SLIDE_DIAGTYPE" val="l"/>
</p:tagLst>
</file>

<file path=ppt/tags/tag14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custom20233355_7*a*1"/>
  <p:tag name="KSO_WM_TEMPLATE_CATEGORY" val="custom"/>
  <p:tag name="KSO_WM_TEMPLATE_INDEX" val="20233355"/>
  <p:tag name="KSO_WM_UNIT_LAYERLEVEL" val="1"/>
  <p:tag name="KSO_WM_TAG_VERSION" val="3.0"/>
  <p:tag name="KSO_WM_BEAUTIFY_FLAG" val="#wm#"/>
  <p:tag name="KSO_WM_UNIT_ISCONTENTSTITLE" val="0"/>
  <p:tag name="KSO_WM_UNIT_ISNUMDGMTITLE" val="0"/>
  <p:tag name="KSO_WM_UNIT_NOCLEAR" val="0"/>
  <p:tag name="KSO_WM_UNIT_VALUE" val="14"/>
  <p:tag name="KSO_WM_UNIT_TYPE" val="a"/>
  <p:tag name="KSO_WM_UNIT_INDEX" val="1"/>
  <p:tag name="KSO_WM_UNIT_PRESET_TEXT" val="单击此处&#10;添加章节标题"/>
</p:tagLst>
</file>

<file path=ppt/tags/tag148.xml><?xml version="1.0" encoding="utf-8"?>
<p:tagLst xmlns:p="http://schemas.openxmlformats.org/presentationml/2006/main">
  <p:tag name="KSO_WM_UNIT_HIGHLIGHT" val="0"/>
  <p:tag name="KSO_WM_UNIT_COMPATIBLE" val="1"/>
  <p:tag name="KSO_WM_UNIT_DIAGRAM_ISNUMVISUAL" val="0"/>
  <p:tag name="KSO_WM_UNIT_DIAGRAM_ISREFERUNIT" val="0"/>
  <p:tag name="KSO_WM_UNIT_ID" val="custom20233355_7*e*1"/>
  <p:tag name="KSO_WM_TEMPLATE_CATEGORY" val="custom"/>
  <p:tag name="KSO_WM_TEMPLATE_INDEX" val="20233355"/>
  <p:tag name="KSO_WM_UNIT_LAYERLEVEL" val="1"/>
  <p:tag name="KSO_WM_TAG_VERSION" val="3.0"/>
  <p:tag name="KSO_WM_BEAUTIFY_FLAG" val="#wm#"/>
  <p:tag name="KSO_WM_UNIT_NOCLEAR" val="0"/>
  <p:tag name="KSO_WM_UNIT_VALUE" val="13"/>
  <p:tag name="KSO_WM_UNIT_TYPE" val="e"/>
  <p:tag name="KSO_WM_UNIT_INDEX" val="1"/>
  <p:tag name="KSO_WM_UNIT_PRESET_TEXT" val="03"/>
</p:tagLst>
</file>

<file path=ppt/tags/tag149.xml><?xml version="1.0" encoding="utf-8"?>
<p:tagLst xmlns:p="http://schemas.openxmlformats.org/presentationml/2006/main">
  <p:tag name="KSO_WM_SLIDE_ID" val="custom20233355_7"/>
  <p:tag name="KSO_WM_TEMPLATE_SUBCATEGORY" val="29"/>
  <p:tag name="KSO_WM_TEMPLATE_MASTER_TYPE" val="0"/>
  <p:tag name="KSO_WM_TEMPLATE_COLOR_TYPE" val="0"/>
  <p:tag name="KSO_WM_SLIDE_ITEM_CNT" val="0"/>
  <p:tag name="KSO_WM_SLIDE_INDEX" val="7"/>
  <p:tag name="KSO_WM_TAG_VERSION" val="3.0"/>
  <p:tag name="KSO_WM_BEAUTIFY_FLAG" val="#wm#"/>
  <p:tag name="KSO_WM_TEMPLATE_CATEGORY" val="custom"/>
  <p:tag name="KSO_WM_TEMPLATE_INDEX" val="20233355"/>
  <p:tag name="KSO_WM_SLIDE_TYPE" val="sectionTitle"/>
  <p:tag name="KSO_WM_SLIDE_SUBTYPE" val="pureTxt"/>
  <p:tag name="KSO_WM_SLIDE_LAYOUT" val="a_e"/>
  <p:tag name="KSO_WM_SLIDE_LAYOUT_CNT" val="1_1"/>
</p:tagLst>
</file>

<file path=ppt/tags/tag150.xml><?xml version="1.0" encoding="utf-8"?>
<p:tagLst xmlns:p="http://schemas.openxmlformats.org/presentationml/2006/main">
  <p:tag name="KSO_WM_SLIDE_ID" val="custom20233355_5"/>
  <p:tag name="KSO_WM_TEMPLATE_SUBCATEGORY" val="29"/>
  <p:tag name="KSO_WM_TEMPLATE_MASTER_TYPE" val="0"/>
  <p:tag name="KSO_WM_TEMPLATE_COLOR_TYPE" val="0"/>
  <p:tag name="KSO_WM_SLIDE_ITEM_CNT" val="5"/>
  <p:tag name="KSO_WM_SLIDE_INDEX" val="5"/>
  <p:tag name="KSO_WM_TAG_VERSION" val="3.0"/>
  <p:tag name="KSO_WM_BEAUTIFY_FLAG" val="#wm#"/>
  <p:tag name="KSO_WM_TEMPLATE_CATEGORY" val="custom"/>
  <p:tag name="KSO_WM_TEMPLATE_INDEX" val="20233355"/>
  <p:tag name="KSO_WM_SLIDE_LAYOUT" val="a_l"/>
  <p:tag name="KSO_WM_SLIDE_LAYOUT_CNT" val="1_1"/>
  <p:tag name="KSO_WM_SLIDE_TYPE" val="contents"/>
  <p:tag name="KSO_WM_SLIDE_SUBTYPE" val="diag"/>
  <p:tag name="KSO_WM_DIAGRAM_GROUP_CODE" val="l1-1"/>
  <p:tag name="KSO_WM_SLIDE_DIAGTYPE" val="l"/>
</p:tagLst>
</file>

<file path=ppt/tags/tag151.xml><?xml version="1.0" encoding="utf-8"?>
<p:tagLst xmlns:p="http://schemas.openxmlformats.org/presentationml/2006/main">
  <p:tag name="KSO_WM_SLIDE_ID" val="custom20233355_5"/>
  <p:tag name="KSO_WM_TEMPLATE_SUBCATEGORY" val="29"/>
  <p:tag name="KSO_WM_TEMPLATE_MASTER_TYPE" val="0"/>
  <p:tag name="KSO_WM_TEMPLATE_COLOR_TYPE" val="0"/>
  <p:tag name="KSO_WM_SLIDE_ITEM_CNT" val="5"/>
  <p:tag name="KSO_WM_SLIDE_INDEX" val="5"/>
  <p:tag name="KSO_WM_TAG_VERSION" val="3.0"/>
  <p:tag name="KSO_WM_BEAUTIFY_FLAG" val="#wm#"/>
  <p:tag name="KSO_WM_TEMPLATE_CATEGORY" val="custom"/>
  <p:tag name="KSO_WM_TEMPLATE_INDEX" val="20233355"/>
  <p:tag name="KSO_WM_SLIDE_LAYOUT" val="a_l"/>
  <p:tag name="KSO_WM_SLIDE_LAYOUT_CNT" val="1_1"/>
  <p:tag name="KSO_WM_SLIDE_TYPE" val="contents"/>
  <p:tag name="KSO_WM_SLIDE_SUBTYPE" val="diag"/>
  <p:tag name="KSO_WM_DIAGRAM_GROUP_CODE" val="l1-1"/>
  <p:tag name="KSO_WM_SLIDE_DIAGTYPE" val="l"/>
</p:tagLst>
</file>

<file path=ppt/tags/tag152.xml><?xml version="1.0" encoding="utf-8"?>
<p:tagLst xmlns:p="http://schemas.openxmlformats.org/presentationml/2006/main">
  <p:tag name="KSO_WM_BEAUTIFY_FLAG" val="#wm#"/>
  <p:tag name="KSO_WM_TEMPLATE_CATEGORY" val="custom"/>
  <p:tag name="KSO_WM_TEMPLATE_INDEX" val="20233355"/>
  <p:tag name="KSO_WM_SLIDE_ID" val="diagram20233339_1"/>
  <p:tag name="KSO_WM_TEMPLATE_SUBCATEGORY" val="0"/>
  <p:tag name="KSO_WM_TEMPLATE_MASTER_TYPE" val="0"/>
  <p:tag name="KSO_WM_TEMPLATE_COLOR_TYPE" val="0"/>
  <p:tag name="KSO_WM_SLIDE_TYPE" val="text"/>
  <p:tag name="KSO_WM_SLIDE_SUBTYPE" val="diag"/>
  <p:tag name="KSO_WM_SLIDE_ITEM_CNT" val="3"/>
  <p:tag name="KSO_WM_SLIDE_INDEX" val="1"/>
  <p:tag name="KSO_WM_SLIDE_SIZE" val="849.904*388.375"/>
  <p:tag name="KSO_WM_SLIDE_POSITION" val="55.3456*105.625"/>
  <p:tag name="KSO_WM_DIAGRAM_GROUP_CODE" val="l1-1"/>
  <p:tag name="KSO_WM_SLIDE_DIAGTYPE" val="l"/>
  <p:tag name="KSO_WM_TAG_VERSION" val="3.0"/>
  <p:tag name="KSO_WM_SLIDE_LAYOUT" val="a_l"/>
  <p:tag name="KSO_WM_SLIDE_LAYOUT_CNT" val="1_1"/>
</p:tagLst>
</file>

<file path=ppt/tags/tag15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custom20233355_7*a*1"/>
  <p:tag name="KSO_WM_TEMPLATE_CATEGORY" val="custom"/>
  <p:tag name="KSO_WM_TEMPLATE_INDEX" val="20233355"/>
  <p:tag name="KSO_WM_UNIT_LAYERLEVEL" val="1"/>
  <p:tag name="KSO_WM_TAG_VERSION" val="3.0"/>
  <p:tag name="KSO_WM_BEAUTIFY_FLAG" val="#wm#"/>
  <p:tag name="KSO_WM_UNIT_ISCONTENTSTITLE" val="0"/>
  <p:tag name="KSO_WM_UNIT_ISNUMDGMTITLE" val="0"/>
  <p:tag name="KSO_WM_UNIT_NOCLEAR" val="0"/>
  <p:tag name="KSO_WM_UNIT_VALUE" val="14"/>
  <p:tag name="KSO_WM_UNIT_TYPE" val="a"/>
  <p:tag name="KSO_WM_UNIT_INDEX" val="1"/>
  <p:tag name="KSO_WM_UNIT_PRESET_TEXT" val="单击此处&#10;添加章节标题"/>
</p:tagLst>
</file>

<file path=ppt/tags/tag154.xml><?xml version="1.0" encoding="utf-8"?>
<p:tagLst xmlns:p="http://schemas.openxmlformats.org/presentationml/2006/main">
  <p:tag name="KSO_WM_UNIT_HIGHLIGHT" val="0"/>
  <p:tag name="KSO_WM_UNIT_COMPATIBLE" val="1"/>
  <p:tag name="KSO_WM_UNIT_DIAGRAM_ISNUMVISUAL" val="0"/>
  <p:tag name="KSO_WM_UNIT_DIAGRAM_ISREFERUNIT" val="0"/>
  <p:tag name="KSO_WM_UNIT_ID" val="custom20233355_7*e*1"/>
  <p:tag name="KSO_WM_TEMPLATE_CATEGORY" val="custom"/>
  <p:tag name="KSO_WM_TEMPLATE_INDEX" val="20233355"/>
  <p:tag name="KSO_WM_UNIT_LAYERLEVEL" val="1"/>
  <p:tag name="KSO_WM_TAG_VERSION" val="3.0"/>
  <p:tag name="KSO_WM_BEAUTIFY_FLAG" val="#wm#"/>
  <p:tag name="KSO_WM_UNIT_NOCLEAR" val="0"/>
  <p:tag name="KSO_WM_UNIT_VALUE" val="13"/>
  <p:tag name="KSO_WM_UNIT_TYPE" val="e"/>
  <p:tag name="KSO_WM_UNIT_INDEX" val="1"/>
  <p:tag name="KSO_WM_UNIT_PRESET_TEXT" val="06"/>
</p:tagLst>
</file>

<file path=ppt/tags/tag155.xml><?xml version="1.0" encoding="utf-8"?>
<p:tagLst xmlns:p="http://schemas.openxmlformats.org/presentationml/2006/main">
  <p:tag name="KSO_WM_SLIDE_ID" val="custom20233355_7"/>
  <p:tag name="KSO_WM_TEMPLATE_SUBCATEGORY" val="29"/>
  <p:tag name="KSO_WM_TEMPLATE_MASTER_TYPE" val="0"/>
  <p:tag name="KSO_WM_TEMPLATE_COLOR_TYPE" val="0"/>
  <p:tag name="KSO_WM_SLIDE_ITEM_CNT" val="0"/>
  <p:tag name="KSO_WM_SLIDE_INDEX" val="7"/>
  <p:tag name="KSO_WM_TAG_VERSION" val="3.0"/>
  <p:tag name="KSO_WM_BEAUTIFY_FLAG" val="#wm#"/>
  <p:tag name="KSO_WM_TEMPLATE_CATEGORY" val="custom"/>
  <p:tag name="KSO_WM_TEMPLATE_INDEX" val="20233355"/>
  <p:tag name="KSO_WM_SLIDE_TYPE" val="sectionTitle"/>
  <p:tag name="KSO_WM_SLIDE_SUBTYPE" val="pureTxt"/>
  <p:tag name="KSO_WM_SLIDE_LAYOUT" val="a_e"/>
  <p:tag name="KSO_WM_SLIDE_LAYOUT_CNT" val="1_1"/>
</p:tagLst>
</file>

<file path=ppt/tags/tag156.xml><?xml version="1.0" encoding="utf-8"?>
<p:tagLst xmlns:p="http://schemas.openxmlformats.org/presentationml/2006/main">
  <p:tag name="KSO_WM_BEAUTIFY_FLAG" val="#wm#"/>
  <p:tag name="KSO_WM_TEMPLATE_CATEGORY" val="custom"/>
  <p:tag name="KSO_WM_TEMPLATE_INDEX" val="20233355"/>
  <p:tag name="KSO_WM_SLIDE_ID" val="diagram20233339_1"/>
  <p:tag name="KSO_WM_TEMPLATE_SUBCATEGORY" val="0"/>
  <p:tag name="KSO_WM_TEMPLATE_MASTER_TYPE" val="0"/>
  <p:tag name="KSO_WM_TEMPLATE_COLOR_TYPE" val="0"/>
  <p:tag name="KSO_WM_SLIDE_TYPE" val="text"/>
  <p:tag name="KSO_WM_SLIDE_SUBTYPE" val="diag"/>
  <p:tag name="KSO_WM_SLIDE_ITEM_CNT" val="3"/>
  <p:tag name="KSO_WM_SLIDE_INDEX" val="1"/>
  <p:tag name="KSO_WM_SLIDE_SIZE" val="849.904*388.375"/>
  <p:tag name="KSO_WM_SLIDE_POSITION" val="55.3456*105.625"/>
  <p:tag name="KSO_WM_DIAGRAM_GROUP_CODE" val="l1-1"/>
  <p:tag name="KSO_WM_SLIDE_DIAGTYPE" val="l"/>
  <p:tag name="KSO_WM_TAG_VERSION" val="3.0"/>
  <p:tag name="KSO_WM_SLIDE_LAYOUT" val="a_l"/>
  <p:tag name="KSO_WM_SLIDE_LAYOUT_CNT" val="1_1"/>
</p:tagLst>
</file>

<file path=ppt/tags/tag157.xml><?xml version="1.0" encoding="utf-8"?>
<p:tagLst xmlns:p="http://schemas.openxmlformats.org/presentationml/2006/main">
  <p:tag name="KSO_WM_BEAUTIFY_FLAG" val="#wm#"/>
  <p:tag name="KSO_WM_TEMPLATE_CATEGORY" val="custom"/>
  <p:tag name="KSO_WM_TEMPLATE_INDEX" val="20233355"/>
  <p:tag name="KSO_WM_SLIDE_ID" val="diagram20233339_1"/>
  <p:tag name="KSO_WM_TEMPLATE_SUBCATEGORY" val="0"/>
  <p:tag name="KSO_WM_TEMPLATE_MASTER_TYPE" val="0"/>
  <p:tag name="KSO_WM_TEMPLATE_COLOR_TYPE" val="0"/>
  <p:tag name="KSO_WM_SLIDE_TYPE" val="text"/>
  <p:tag name="KSO_WM_SLIDE_SUBTYPE" val="diag"/>
  <p:tag name="KSO_WM_SLIDE_ITEM_CNT" val="3"/>
  <p:tag name="KSO_WM_SLIDE_INDEX" val="1"/>
  <p:tag name="KSO_WM_SLIDE_SIZE" val="849.904*388.375"/>
  <p:tag name="KSO_WM_SLIDE_POSITION" val="55.3456*105.625"/>
  <p:tag name="KSO_WM_DIAGRAM_GROUP_CODE" val="l1-1"/>
  <p:tag name="KSO_WM_SLIDE_DIAGTYPE" val="l"/>
  <p:tag name="KSO_WM_TAG_VERSION" val="3.0"/>
  <p:tag name="KSO_WM_SLIDE_LAYOUT" val="a_l"/>
  <p:tag name="KSO_WM_SLIDE_LAYOUT_CNT" val="1_1"/>
</p:tagLst>
</file>

<file path=ppt/tags/tag158.xml><?xml version="1.0" encoding="utf-8"?>
<p:tagLst xmlns:p="http://schemas.openxmlformats.org/presentationml/2006/main">
  <p:tag name="KSO_WM_BEAUTIFY_FLAG" val="#wm#"/>
  <p:tag name="KSO_WM_TEMPLATE_CATEGORY" val="custom"/>
  <p:tag name="KSO_WM_TEMPLATE_INDEX" val="20233355"/>
  <p:tag name="KSO_WM_SLIDE_ID" val="diagram20233339_1"/>
  <p:tag name="KSO_WM_TEMPLATE_SUBCATEGORY" val="0"/>
  <p:tag name="KSO_WM_TEMPLATE_MASTER_TYPE" val="0"/>
  <p:tag name="KSO_WM_TEMPLATE_COLOR_TYPE" val="0"/>
  <p:tag name="KSO_WM_SLIDE_TYPE" val="text"/>
  <p:tag name="KSO_WM_SLIDE_SUBTYPE" val="diag"/>
  <p:tag name="KSO_WM_SLIDE_ITEM_CNT" val="3"/>
  <p:tag name="KSO_WM_SLIDE_INDEX" val="1"/>
  <p:tag name="KSO_WM_SLIDE_SIZE" val="849.904*388.375"/>
  <p:tag name="KSO_WM_SLIDE_POSITION" val="55.3456*105.625"/>
  <p:tag name="KSO_WM_DIAGRAM_GROUP_CODE" val="l1-1"/>
  <p:tag name="KSO_WM_SLIDE_DIAGTYPE" val="l"/>
  <p:tag name="KSO_WM_TAG_VERSION" val="3.0"/>
  <p:tag name="KSO_WM_SLIDE_LAYOUT" val="a_l"/>
  <p:tag name="KSO_WM_SLIDE_LAYOUT_CNT" val="1_1"/>
</p:tagLst>
</file>

<file path=ppt/tags/tag159.xml><?xml version="1.0" encoding="utf-8"?>
<p:tagLst xmlns:p="http://schemas.openxmlformats.org/presentationml/2006/main">
  <p:tag name="KSO_WM_BEAUTIFY_FLAG" val="#wm#"/>
  <p:tag name="KSO_WM_TEMPLATE_CATEGORY" val="custom"/>
  <p:tag name="KSO_WM_TEMPLATE_INDEX" val="20233355"/>
  <p:tag name="KSO_WM_SLIDE_ID" val="diagram20233339_1"/>
  <p:tag name="KSO_WM_TEMPLATE_SUBCATEGORY" val="0"/>
  <p:tag name="KSO_WM_TEMPLATE_MASTER_TYPE" val="0"/>
  <p:tag name="KSO_WM_TEMPLATE_COLOR_TYPE" val="0"/>
  <p:tag name="KSO_WM_SLIDE_TYPE" val="text"/>
  <p:tag name="KSO_WM_SLIDE_SUBTYPE" val="diag"/>
  <p:tag name="KSO_WM_SLIDE_ITEM_CNT" val="3"/>
  <p:tag name="KSO_WM_SLIDE_INDEX" val="1"/>
  <p:tag name="KSO_WM_SLIDE_SIZE" val="849.904*388.375"/>
  <p:tag name="KSO_WM_SLIDE_POSITION" val="55.3456*105.625"/>
  <p:tag name="KSO_WM_DIAGRAM_GROUP_CODE" val="l1-1"/>
  <p:tag name="KSO_WM_SLIDE_DIAGTYPE" val="l"/>
  <p:tag name="KSO_WM_TAG_VERSION" val="3.0"/>
  <p:tag name="KSO_WM_SLIDE_LAYOUT" val="a_l"/>
  <p:tag name="KSO_WM_SLIDE_LAYOUT_CNT" val="1_1"/>
</p:tagLst>
</file>

<file path=ppt/tags/tag16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custom20233355_7*a*1"/>
  <p:tag name="KSO_WM_TEMPLATE_CATEGORY" val="custom"/>
  <p:tag name="KSO_WM_TEMPLATE_INDEX" val="20233355"/>
  <p:tag name="KSO_WM_UNIT_LAYERLEVEL" val="1"/>
  <p:tag name="KSO_WM_TAG_VERSION" val="3.0"/>
  <p:tag name="KSO_WM_BEAUTIFY_FLAG" val="#wm#"/>
  <p:tag name="KSO_WM_UNIT_ISCONTENTSTITLE" val="0"/>
  <p:tag name="KSO_WM_UNIT_ISNUMDGMTITLE" val="0"/>
  <p:tag name="KSO_WM_UNIT_NOCLEAR" val="0"/>
  <p:tag name="KSO_WM_UNIT_VALUE" val="14"/>
  <p:tag name="KSO_WM_UNIT_TYPE" val="a"/>
  <p:tag name="KSO_WM_UNIT_INDEX" val="1"/>
  <p:tag name="KSO_WM_UNIT_PRESET_TEXT" val="单击此处&#10;添加章节标题"/>
</p:tagLst>
</file>

<file path=ppt/tags/tag161.xml><?xml version="1.0" encoding="utf-8"?>
<p:tagLst xmlns:p="http://schemas.openxmlformats.org/presentationml/2006/main">
  <p:tag name="KSO_WM_UNIT_HIGHLIGHT" val="0"/>
  <p:tag name="KSO_WM_UNIT_COMPATIBLE" val="1"/>
  <p:tag name="KSO_WM_UNIT_DIAGRAM_ISNUMVISUAL" val="0"/>
  <p:tag name="KSO_WM_UNIT_DIAGRAM_ISREFERUNIT" val="0"/>
  <p:tag name="KSO_WM_UNIT_ID" val="custom20233355_7*e*1"/>
  <p:tag name="KSO_WM_TEMPLATE_CATEGORY" val="custom"/>
  <p:tag name="KSO_WM_TEMPLATE_INDEX" val="20233355"/>
  <p:tag name="KSO_WM_UNIT_LAYERLEVEL" val="1"/>
  <p:tag name="KSO_WM_TAG_VERSION" val="3.0"/>
  <p:tag name="KSO_WM_BEAUTIFY_FLAG" val="#wm#"/>
  <p:tag name="KSO_WM_UNIT_NOCLEAR" val="0"/>
  <p:tag name="KSO_WM_UNIT_VALUE" val="13"/>
  <p:tag name="KSO_WM_UNIT_TYPE" val="e"/>
  <p:tag name="KSO_WM_UNIT_INDEX" val="1"/>
  <p:tag name="KSO_WM_UNIT_PRESET_TEXT" val="06"/>
</p:tagLst>
</file>

<file path=ppt/tags/tag162.xml><?xml version="1.0" encoding="utf-8"?>
<p:tagLst xmlns:p="http://schemas.openxmlformats.org/presentationml/2006/main">
  <p:tag name="KSO_WM_SLIDE_ID" val="custom20233355_7"/>
  <p:tag name="KSO_WM_TEMPLATE_SUBCATEGORY" val="29"/>
  <p:tag name="KSO_WM_TEMPLATE_MASTER_TYPE" val="0"/>
  <p:tag name="KSO_WM_TEMPLATE_COLOR_TYPE" val="0"/>
  <p:tag name="KSO_WM_SLIDE_ITEM_CNT" val="0"/>
  <p:tag name="KSO_WM_SLIDE_INDEX" val="7"/>
  <p:tag name="KSO_WM_TAG_VERSION" val="3.0"/>
  <p:tag name="KSO_WM_BEAUTIFY_FLAG" val="#wm#"/>
  <p:tag name="KSO_WM_TEMPLATE_CATEGORY" val="custom"/>
  <p:tag name="KSO_WM_TEMPLATE_INDEX" val="20233355"/>
  <p:tag name="KSO_WM_SLIDE_TYPE" val="sectionTitle"/>
  <p:tag name="KSO_WM_SLIDE_SUBTYPE" val="pureTxt"/>
  <p:tag name="KSO_WM_SLIDE_LAYOUT" val="a_e"/>
  <p:tag name="KSO_WM_SLIDE_LAYOUT_CNT" val="1_1"/>
</p:tagLst>
</file>

<file path=ppt/tags/tag163.xml><?xml version="1.0" encoding="utf-8"?>
<p:tagLst xmlns:p="http://schemas.openxmlformats.org/presentationml/2006/main">
  <p:tag name="KSO_WM_BEAUTIFY_FLAG" val="#wm#"/>
  <p:tag name="KSO_WM_TEMPLATE_CATEGORY" val="custom"/>
  <p:tag name="KSO_WM_TEMPLATE_INDEX" val="20233355"/>
  <p:tag name="KSO_WM_SLIDE_ID" val="diagram20233339_1"/>
  <p:tag name="KSO_WM_TEMPLATE_SUBCATEGORY" val="0"/>
  <p:tag name="KSO_WM_TEMPLATE_MASTER_TYPE" val="0"/>
  <p:tag name="KSO_WM_TEMPLATE_COLOR_TYPE" val="0"/>
  <p:tag name="KSO_WM_SLIDE_TYPE" val="text"/>
  <p:tag name="KSO_WM_SLIDE_SUBTYPE" val="diag"/>
  <p:tag name="KSO_WM_SLIDE_ITEM_CNT" val="3"/>
  <p:tag name="KSO_WM_SLIDE_INDEX" val="1"/>
  <p:tag name="KSO_WM_SLIDE_SIZE" val="849.904*388.375"/>
  <p:tag name="KSO_WM_SLIDE_POSITION" val="55.3456*105.625"/>
  <p:tag name="KSO_WM_DIAGRAM_GROUP_CODE" val="l1-1"/>
  <p:tag name="KSO_WM_SLIDE_DIAGTYPE" val="l"/>
  <p:tag name="KSO_WM_TAG_VERSION" val="3.0"/>
  <p:tag name="KSO_WM_SLIDE_LAYOUT" val="a_l"/>
  <p:tag name="KSO_WM_SLIDE_LAYOUT_CNT" val="1_1"/>
</p:tagLst>
</file>

<file path=ppt/tags/tag16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custom20233355_9*a*1"/>
  <p:tag name="KSO_WM_TEMPLATE_CATEGORY" val="custom"/>
  <p:tag name="KSO_WM_TEMPLATE_INDEX" val="20233355"/>
  <p:tag name="KSO_WM_UNIT_LAYERLEVEL" val="1"/>
  <p:tag name="KSO_WM_TAG_VERSION" val="3.0"/>
  <p:tag name="KSO_WM_BEAUTIFY_FLAG" val="#wm#"/>
  <p:tag name="KSO_WM_UNIT_ISCONTENTSTITLE" val="0"/>
  <p:tag name="KSO_WM_UNIT_ISNUMDGMTITLE" val="0"/>
  <p:tag name="KSO_WM_UNIT_NOCLEAR" val="1"/>
  <p:tag name="KSO_WM_UNIT_TYPE" val="a"/>
  <p:tag name="KSO_WM_UNIT_INDEX" val="1"/>
  <p:tag name="KSO_WM_UNIT_PRESET_TEXT" val="感谢指正"/>
</p:tagLst>
</file>

<file path=ppt/tags/tag165.xml><?xml version="1.0" encoding="utf-8"?>
<p:tagLst xmlns:p="http://schemas.openxmlformats.org/presentationml/2006/main">
  <p:tag name="KSO_WM_SLIDE_ID" val="custom20233355_9"/>
  <p:tag name="KSO_WM_TEMPLATE_SUBCATEGORY" val="29"/>
  <p:tag name="KSO_WM_TEMPLATE_MASTER_TYPE" val="0"/>
  <p:tag name="KSO_WM_TEMPLATE_COLOR_TYPE" val="0"/>
  <p:tag name="KSO_WM_SLIDE_ITEM_CNT" val="0"/>
  <p:tag name="KSO_WM_SLIDE_INDEX" val="9"/>
  <p:tag name="KSO_WM_TAG_VERSION" val="3.0"/>
  <p:tag name="KSO_WM_BEAUTIFY_FLAG" val="#wm#"/>
  <p:tag name="KSO_WM_TEMPLATE_CATEGORY" val="custom"/>
  <p:tag name="KSO_WM_TEMPLATE_INDEX" val="20233355"/>
  <p:tag name="KSO_WM_SLIDE_TYPE" val="endPage"/>
  <p:tag name="KSO_WM_SLIDE_SUBTYPE" val="pureTxt"/>
  <p:tag name="KSO_WM_SLIDE_LAYOUT" val="a_f"/>
  <p:tag name="KSO_WM_SLIDE_LAYOUT_CNT" val="1_1"/>
</p:tagLst>
</file>

<file path=ppt/tags/tag166.xml><?xml version="1.0" encoding="utf-8"?>
<p:tagLst xmlns:p="http://schemas.openxmlformats.org/presentationml/2006/main">
  <p:tag name="COMMONDATA" val="eyJoZGlkIjoiMDQ4ZGE1Y2M1NzA0Yjk4ODgxOTdmODRjMTE5NzQ1MjIifQ=="/>
  <p:tag name="KSO_WM_PRESENTATION_SOURCE" val="WPPAIGeneratePPT"/>
</p:tagLst>
</file>

<file path=ppt/theme/theme1.xml><?xml version="1.0" encoding="utf-8"?>
<a:theme xmlns:a="http://schemas.openxmlformats.org/drawingml/2006/main" name="WPS">
  <a:themeElements>
    <a:clrScheme name="WPS">
      <a:dk1>
        <a:sysClr val="windowText" lastClr="000000"/>
      </a:dk1>
      <a:lt1>
        <a:sysClr val="window" lastClr="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
      </a:majorFont>
      <a:minorFont>
        <a:latin typeface="Arial"/>
        <a:ea typeface="微软雅黑"/>
        <a:cs typeface=""/>
      </a:minorFont>
    </a:fontScheme>
    <a:fmtScheme name="WPS">
      <a:fillStyleLst>
        <a:solidFill>
          <a:schemeClr val="phClr"/>
        </a:solidFill>
        <a:gradFill>
          <a:gsLst>
            <a:gs pos="0">
              <a:schemeClr val="phClr">
                <a:lumOff val="17500"/>
              </a:schemeClr>
            </a:gs>
            <a:gs pos="100000">
              <a:schemeClr val="phClr"/>
            </a:gs>
          </a:gsLst>
          <a:lin ang="2700000" scaled="0"/>
        </a:gradFill>
        <a:gradFill>
          <a:gsLst>
            <a:gs pos="0">
              <a:schemeClr val="phClr">
                <a:hueOff val="-2520000"/>
              </a:schemeClr>
            </a:gs>
            <a:gs pos="100000">
              <a:schemeClr val="phClr"/>
            </a:gs>
          </a:gsLst>
          <a:lin ang="2700000" scaled="0"/>
        </a:gradFill>
      </a:fillStyleLst>
      <a:lnStyleLst>
        <a:ln w="12700" cap="flat" cmpd="sng" algn="ctr">
          <a:solidFill>
            <a:schemeClr val="phClr"/>
          </a:solidFill>
          <a:prstDash val="solid"/>
          <a:miter lim="800000"/>
        </a:ln>
        <a:ln w="12700" cap="flat" cmpd="sng" algn="ctr">
          <a:solidFill>
            <a:schemeClr val="phClr"/>
          </a:solidFill>
          <a:prstDash val="solid"/>
          <a:miter lim="800000"/>
        </a:ln>
        <a:ln w="12700" cap="flat" cmpd="sng" algn="ctr">
          <a:gradFill>
            <a:gsLst>
              <a:gs pos="0">
                <a:schemeClr val="phClr">
                  <a:hueOff val="-4200000"/>
                </a:schemeClr>
              </a:gs>
              <a:gs pos="100000">
                <a:schemeClr val="phClr"/>
              </a:gs>
            </a:gsLst>
            <a:lin ang="2700000" scaled="1"/>
          </a:gradFill>
          <a:prstDash val="solid"/>
          <a:miter lim="800000"/>
        </a:ln>
      </a:lnStyleLst>
      <a:effectStyleLst>
        <a:effectStyle>
          <a:effectLst>
            <a:outerShdw blurRad="101600" dist="50800" dir="5400000" algn="ctr" rotWithShape="0">
              <a:schemeClr val="phClr">
                <a:alpha val="60000"/>
              </a:schemeClr>
            </a:outerShdw>
          </a:effectLst>
        </a:effectStyle>
        <a:effectStyle>
          <a:effectLst>
            <a:reflection stA="50000" endA="300" endPos="40000" dist="25400" dir="5400000" sy="-100000" algn="bl" rotWithShape="0"/>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主题​​">
  <a:themeElements>
    <a:clrScheme name="自定义 129">
      <a:dk1>
        <a:srgbClr val="000000"/>
      </a:dk1>
      <a:lt1>
        <a:srgbClr val="FFFFFF"/>
      </a:lt1>
      <a:dk2>
        <a:srgbClr val="393633"/>
      </a:dk2>
      <a:lt2>
        <a:srgbClr val="EBE4D1"/>
      </a:lt2>
      <a:accent1>
        <a:srgbClr val="CC934A"/>
      </a:accent1>
      <a:accent2>
        <a:srgbClr val="977A5D"/>
      </a:accent2>
      <a:accent3>
        <a:srgbClr val="928752"/>
      </a:accent3>
      <a:accent4>
        <a:srgbClr val="9F6B5B"/>
      </a:accent4>
      <a:accent5>
        <a:srgbClr val="B89B33"/>
      </a:accent5>
      <a:accent6>
        <a:srgbClr val="988857"/>
      </a:accent6>
      <a:hlink>
        <a:srgbClr val="658BD5"/>
      </a:hlink>
      <a:folHlink>
        <a:srgbClr val="A16AA5"/>
      </a:folHlink>
    </a:clrScheme>
    <a:fontScheme name="自定义 71">
      <a:majorFont>
        <a:latin typeface="微软雅黑"/>
        <a:ea typeface="微软雅黑"/>
        <a:cs typeface=""/>
      </a:majorFont>
      <a:minorFont>
        <a:latin typeface="微软雅黑"/>
        <a:ea typeface="微软雅黑"/>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bodyPr rtlCol="0" anchor="ctr"/>
      <a:lstStyle>
        <a:defPPr algn="ctr">
          <a:defRPr/>
        </a:defPPr>
      </a:lstStyle>
      <a:style>
        <a:lnRef idx="2">
          <a:schemeClr val="accent1">
            <a:shade val="15000"/>
          </a:schemeClr>
        </a:lnRef>
        <a:fillRef idx="1">
          <a:schemeClr val="accent1"/>
        </a:fillRef>
        <a:effectRef idx="0">
          <a:schemeClr val="accent1"/>
        </a:effectRef>
        <a:fontRef idx="minor">
          <a:schemeClr val="lt1"/>
        </a:fontRef>
      </a:style>
    </a:spDef>
    <a:lnDef>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algn="l">
          <a:defRPr dirty="0"/>
        </a:defPPr>
      </a:lstStyle>
    </a:txDef>
  </a:objectDefaul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12505</Words>
  <Application>WPS 演示</Application>
  <PresentationFormat>Widescreen</PresentationFormat>
  <Paragraphs>157</Paragraphs>
  <Slides>19</Slides>
  <Notes>5</Notes>
  <HiddenSlides>0</HiddenSlides>
  <MMClips>0</MMClips>
  <ScaleCrop>false</ScaleCrop>
  <HeadingPairs>
    <vt:vector size="6" baseType="variant">
      <vt:variant>
        <vt:lpstr>已用的字体</vt:lpstr>
      </vt:variant>
      <vt:variant>
        <vt:i4>17</vt:i4>
      </vt:variant>
      <vt:variant>
        <vt:lpstr>主题</vt:lpstr>
      </vt:variant>
      <vt:variant>
        <vt:i4>2</vt:i4>
      </vt:variant>
      <vt:variant>
        <vt:lpstr>幻灯片标题</vt:lpstr>
      </vt:variant>
      <vt:variant>
        <vt:i4>19</vt:i4>
      </vt:variant>
    </vt:vector>
  </HeadingPairs>
  <TitlesOfParts>
    <vt:vector size="38" baseType="lpstr">
      <vt:lpstr>Arial</vt:lpstr>
      <vt:lpstr>宋体</vt:lpstr>
      <vt:lpstr>Wingdings</vt:lpstr>
      <vt:lpstr>Wingdings</vt:lpstr>
      <vt:lpstr>微软雅黑</vt:lpstr>
      <vt:lpstr>Arial</vt:lpstr>
      <vt:lpstr>微软雅黑 Light</vt:lpstr>
      <vt:lpstr>Arial Unicode MS</vt:lpstr>
      <vt:lpstr>Calibri</vt:lpstr>
      <vt:lpstr>Mistral</vt:lpstr>
      <vt:lpstr>MiSans Demibold</vt:lpstr>
      <vt:lpstr>MiSans</vt:lpstr>
      <vt:lpstr>AlienCaret</vt:lpstr>
      <vt:lpstr>MiSans Normal</vt:lpstr>
      <vt:lpstr>MiSans Demibold</vt:lpstr>
      <vt:lpstr>江城圆体 400W</vt:lpstr>
      <vt:lpstr>Comic Sans Pro</vt:lpstr>
      <vt:lpstr>WPS</vt:lpstr>
      <vt:lpstr>Office 主题​​</vt:lpstr>
      <vt:lpstr>Sustainability of artistic creation </vt:lpstr>
      <vt:lpstr>PowerPoint 演示文稿</vt:lpstr>
      <vt:lpstr>Sustainability of creation methods</vt:lpstr>
      <vt:lpstr>PowerPoint 演示文稿</vt:lpstr>
      <vt:lpstr>PowerPoint 演示文稿</vt:lpstr>
      <vt:lpstr>PowerPoint 演示文稿</vt:lpstr>
      <vt:lpstr>PowerPoint 演示文稿</vt:lpstr>
      <vt:lpstr>Restoration and conservation of art works</vt:lpstr>
      <vt:lpstr>PowerPoint 演示文稿</vt:lpstr>
      <vt:lpstr>PowerPoint 演示文稿</vt:lpstr>
      <vt:lpstr>PowerPoint 演示文稿</vt:lpstr>
      <vt:lpstr> Sustainability of artistic career development</vt:lpstr>
      <vt:lpstr>PowerPoint 演示文稿</vt:lpstr>
      <vt:lpstr>PowerPoint 演示文稿</vt:lpstr>
      <vt:lpstr>PowerPoint 演示文稿</vt:lpstr>
      <vt:lpstr>PowerPoint 演示文稿</vt:lpstr>
      <vt:lpstr>The value identity of the current young artist community and the metal music community  </vt:lpstr>
      <vt:lpstr>PowerPoint 演示文稿</vt:lpstr>
      <vt:lpstr>Thank you </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空白演示</dc:title>
  <dc:creator/>
  <cp:lastModifiedBy>waishing</cp:lastModifiedBy>
  <cp:revision>178</cp:revision>
  <dcterms:created xsi:type="dcterms:W3CDTF">2019-06-19T02:08:00Z</dcterms:created>
  <dcterms:modified xsi:type="dcterms:W3CDTF">2024-12-09T09:30:05Z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2052-12.1.0.19302</vt:lpwstr>
  </property>
  <property fmtid="{D5CDD505-2E9C-101B-9397-08002B2CF9AE}" pid="3" name="ICV">
    <vt:lpwstr>73B983A6321D4FA3949B6C2793FECB95_13</vt:lpwstr>
  </property>
</Properties>
</file>