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2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B72AC31-CD79-4BC4-A152-9D0B36B80AC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D3A555-2FE8-4173-860C-FE2F8FC7912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9" r:id="rId1"/>
    <p:sldLayoutId id="2147484430" r:id="rId2"/>
    <p:sldLayoutId id="2147484431" r:id="rId3"/>
    <p:sldLayoutId id="2147484432" r:id="rId4"/>
    <p:sldLayoutId id="2147484433" r:id="rId5"/>
    <p:sldLayoutId id="2147484434" r:id="rId6"/>
    <p:sldLayoutId id="2147484435" r:id="rId7"/>
    <p:sldLayoutId id="2147484436" r:id="rId8"/>
    <p:sldLayoutId id="2147484437" r:id="rId9"/>
    <p:sldLayoutId id="2147484438" r:id="rId10"/>
    <p:sldLayoutId id="21474844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HPRS6009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‘Greening’ of Religion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46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Preliminary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373563"/>
          </a:xfrm>
        </p:spPr>
        <p:txBody>
          <a:bodyPr>
            <a:normAutofit/>
          </a:bodyPr>
          <a:lstStyle/>
          <a:p>
            <a:pPr algn="just"/>
            <a:r>
              <a:rPr lang="en-GB" sz="2800" dirty="0" smtClean="0"/>
              <a:t>What do different religious traditions teach about the environment/the natural world?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 smtClean="0"/>
              <a:t>Is religion a help or a hindrance for thinking positively about ecological issues?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48131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The ‘Greening of Religion’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60848"/>
            <a:ext cx="8064896" cy="4373563"/>
          </a:xfrm>
        </p:spPr>
        <p:txBody>
          <a:bodyPr>
            <a:normAutofit/>
          </a:bodyPr>
          <a:lstStyle/>
          <a:p>
            <a:pPr algn="just"/>
            <a:r>
              <a:rPr lang="en-GB" sz="2800" dirty="0" smtClean="0"/>
              <a:t>Read Roger Gottlieb’s introductory chapter to </a:t>
            </a:r>
            <a:r>
              <a:rPr lang="en-GB" sz="2800" i="1" dirty="0" smtClean="0"/>
              <a:t>The Oxford Handbook of Religion </a:t>
            </a:r>
            <a:r>
              <a:rPr lang="en-GB" sz="2800" i="1" dirty="0"/>
              <a:t>and Ecology </a:t>
            </a:r>
            <a:r>
              <a:rPr lang="en-GB" sz="2800" dirty="0" smtClean="0"/>
              <a:t>(‘</a:t>
            </a:r>
            <a:r>
              <a:rPr lang="en-GB" sz="2800" dirty="0"/>
              <a:t>Religion and Ecology – What Is the Connection and Why Does It Matter?’) and the </a:t>
            </a:r>
            <a:r>
              <a:rPr lang="en-GB" sz="2800" dirty="0" smtClean="0"/>
              <a:t>‘Overview </a:t>
            </a:r>
            <a:r>
              <a:rPr lang="en-GB" sz="2800" dirty="0"/>
              <a:t>of World Religions and Ecology’ </a:t>
            </a:r>
            <a:r>
              <a:rPr lang="en-GB" sz="2800" dirty="0" smtClean="0"/>
              <a:t>by The Forum on Religion and Ecology at Yale.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19999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The ‘Greening of Religion’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373616" cy="446449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As you read, consider the following questions:</a:t>
            </a:r>
          </a:p>
          <a:p>
            <a:pPr algn="just"/>
            <a:endParaRPr lang="en-GB" dirty="0" smtClean="0"/>
          </a:p>
          <a:p>
            <a:pPr marL="571500" indent="-457200" algn="just">
              <a:buFont typeface="+mj-lt"/>
              <a:buAutoNum type="arabicPeriod"/>
            </a:pPr>
            <a:r>
              <a:rPr lang="en-GB" dirty="0" smtClean="0"/>
              <a:t>What does it mean to say that religions have entered into an ‘ecological phase’? Why has this happened?</a:t>
            </a:r>
          </a:p>
          <a:p>
            <a:pPr marL="571500" indent="-457200" algn="just">
              <a:buFont typeface="+mj-lt"/>
              <a:buAutoNum type="arabicPeriod"/>
            </a:pPr>
            <a:endParaRPr lang="en-GB" dirty="0"/>
          </a:p>
          <a:p>
            <a:pPr marL="571500" indent="-457200" algn="just">
              <a:buFont typeface="+mj-lt"/>
              <a:buAutoNum type="arabicPeriod"/>
            </a:pPr>
            <a:r>
              <a:rPr lang="en-GB" dirty="0" smtClean="0"/>
              <a:t>To what extent is an ecologically oriented approach to religion a necessary enterprise? How important is it, in your opinion, that religions respond to the modern environmental crisis? </a:t>
            </a:r>
          </a:p>
          <a:p>
            <a:pPr marL="571500" indent="-457200" algn="just">
              <a:buFont typeface="+mj-lt"/>
              <a:buAutoNum type="arabicPeriod"/>
            </a:pPr>
            <a:endParaRPr lang="en-GB" dirty="0"/>
          </a:p>
          <a:p>
            <a:pPr marL="571500" indent="-457200" algn="just">
              <a:buFont typeface="+mj-lt"/>
              <a:buAutoNum type="arabicPeriod"/>
            </a:pPr>
            <a:r>
              <a:rPr lang="en-GB" dirty="0" smtClean="0"/>
              <a:t>What possible objections might one raise to the ‘greening’ of religion? What are some of the difficulties in engaging religious/spiritual traditions from an environmental perspective?</a:t>
            </a:r>
          </a:p>
          <a:p>
            <a:pPr marL="571500" indent="-457200" algn="just">
              <a:buFont typeface="+mj-lt"/>
              <a:buAutoNum type="arabicPeriod"/>
            </a:pPr>
            <a:endParaRPr lang="en-GB" sz="2000" dirty="0" smtClean="0"/>
          </a:p>
          <a:p>
            <a:pPr marL="114300" indent="0" algn="just">
              <a:buNone/>
            </a:pPr>
            <a:endParaRPr lang="en-GB" dirty="0"/>
          </a:p>
          <a:p>
            <a:pPr marL="114300" indent="0" algn="just">
              <a:buNone/>
            </a:pPr>
            <a:endParaRPr lang="en-GB" dirty="0" smtClean="0"/>
          </a:p>
          <a:p>
            <a:pPr marL="114300" indent="0" algn="just">
              <a:buNone/>
            </a:pPr>
            <a:endParaRPr lang="en-GB" dirty="0"/>
          </a:p>
          <a:p>
            <a:pPr marL="114300" indent="0" algn="just">
              <a:buNone/>
            </a:pPr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1515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139</TotalTime>
  <Words>190</Words>
  <Application>Microsoft Office PowerPoint</Application>
  <PresentationFormat>On-screen Show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Apothecary</vt:lpstr>
      <vt:lpstr>The ‘Greening’ of Religion</vt:lpstr>
      <vt:lpstr>Preliminary discussion</vt:lpstr>
      <vt:lpstr>Task: The ‘Greening of Religion’</vt:lpstr>
      <vt:lpstr>Task: The ‘Greening of Religion’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‘Greening’ of Religion</dc:title>
  <dc:creator>Rhodri Thomas</dc:creator>
  <cp:lastModifiedBy>Rhodri Thomas</cp:lastModifiedBy>
  <cp:revision>10</cp:revision>
  <dcterms:created xsi:type="dcterms:W3CDTF">2019-01-28T14:25:24Z</dcterms:created>
  <dcterms:modified xsi:type="dcterms:W3CDTF">2019-01-28T16:45:22Z</dcterms:modified>
</cp:coreProperties>
</file>