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60" r:id="rId4"/>
    <p:sldId id="261" r:id="rId5"/>
    <p:sldId id="266" r:id="rId6"/>
    <p:sldId id="267" r:id="rId7"/>
    <p:sldId id="259" r:id="rId8"/>
    <p:sldId id="258" r:id="rId9"/>
    <p:sldId id="263" r:id="rId10"/>
    <p:sldId id="265" r:id="rId11"/>
    <p:sldId id="262"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20"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Lewis" userId="588fb895-d00a-4771-b51b-d942b86bf781" providerId="ADAL" clId="{F0527129-CD2B-4B92-83AA-1C621B86A9F8}"/>
    <pc:docChg chg="modSld">
      <pc:chgData name="Morgan Lewis" userId="588fb895-d00a-4771-b51b-d942b86bf781" providerId="ADAL" clId="{F0527129-CD2B-4B92-83AA-1C621B86A9F8}" dt="2024-02-26T13:16:44.229" v="31" actId="9405"/>
      <pc:docMkLst>
        <pc:docMk/>
      </pc:docMkLst>
      <pc:sldChg chg="addSp mod">
        <pc:chgData name="Morgan Lewis" userId="588fb895-d00a-4771-b51b-d942b86bf781" providerId="ADAL" clId="{F0527129-CD2B-4B92-83AA-1C621B86A9F8}" dt="2024-02-26T13:14:42.146" v="0" actId="9405"/>
        <pc:sldMkLst>
          <pc:docMk/>
          <pc:sldMk cId="1222350390" sldId="257"/>
        </pc:sldMkLst>
        <pc:inkChg chg="add">
          <ac:chgData name="Morgan Lewis" userId="588fb895-d00a-4771-b51b-d942b86bf781" providerId="ADAL" clId="{F0527129-CD2B-4B92-83AA-1C621B86A9F8}" dt="2024-02-26T13:14:42.146" v="0" actId="9405"/>
          <ac:inkMkLst>
            <pc:docMk/>
            <pc:sldMk cId="1222350390" sldId="257"/>
            <ac:inkMk id="3" creationId="{BD75291A-67B9-4D0A-A0E0-DFE8D7FCAF86}"/>
          </ac:inkMkLst>
        </pc:inkChg>
      </pc:sldChg>
      <pc:sldChg chg="addSp mod">
        <pc:chgData name="Morgan Lewis" userId="588fb895-d00a-4771-b51b-d942b86bf781" providerId="ADAL" clId="{F0527129-CD2B-4B92-83AA-1C621B86A9F8}" dt="2024-02-26T13:15:51.096" v="26" actId="9405"/>
        <pc:sldMkLst>
          <pc:docMk/>
          <pc:sldMk cId="506449254" sldId="258"/>
        </pc:sldMkLst>
        <pc:inkChg chg="add">
          <ac:chgData name="Morgan Lewis" userId="588fb895-d00a-4771-b51b-d942b86bf781" providerId="ADAL" clId="{F0527129-CD2B-4B92-83AA-1C621B86A9F8}" dt="2024-02-26T13:15:48.055" v="24" actId="9405"/>
          <ac:inkMkLst>
            <pc:docMk/>
            <pc:sldMk cId="506449254" sldId="258"/>
            <ac:inkMk id="5" creationId="{CEBF59F7-901D-43F7-B036-F92A7F5C0F3B}"/>
          </ac:inkMkLst>
        </pc:inkChg>
        <pc:inkChg chg="add">
          <ac:chgData name="Morgan Lewis" userId="588fb895-d00a-4771-b51b-d942b86bf781" providerId="ADAL" clId="{F0527129-CD2B-4B92-83AA-1C621B86A9F8}" dt="2024-02-26T13:15:49.731" v="25" actId="9405"/>
          <ac:inkMkLst>
            <pc:docMk/>
            <pc:sldMk cId="506449254" sldId="258"/>
            <ac:inkMk id="6" creationId="{2E64D7D4-E381-4156-9D87-1CB75BDA4C02}"/>
          </ac:inkMkLst>
        </pc:inkChg>
        <pc:inkChg chg="add">
          <ac:chgData name="Morgan Lewis" userId="588fb895-d00a-4771-b51b-d942b86bf781" providerId="ADAL" clId="{F0527129-CD2B-4B92-83AA-1C621B86A9F8}" dt="2024-02-26T13:15:51.096" v="26" actId="9405"/>
          <ac:inkMkLst>
            <pc:docMk/>
            <pc:sldMk cId="506449254" sldId="258"/>
            <ac:inkMk id="7" creationId="{B839E2D0-C3C9-4712-9344-197EBD980EBC}"/>
          </ac:inkMkLst>
        </pc:inkChg>
      </pc:sldChg>
      <pc:sldChg chg="addSp modSp mod">
        <pc:chgData name="Morgan Lewis" userId="588fb895-d00a-4771-b51b-d942b86bf781" providerId="ADAL" clId="{F0527129-CD2B-4B92-83AA-1C621B86A9F8}" dt="2024-02-26T13:15:41.670" v="23"/>
        <pc:sldMkLst>
          <pc:docMk/>
          <pc:sldMk cId="727676786" sldId="259"/>
        </pc:sldMkLst>
        <pc:grpChg chg="mod">
          <ac:chgData name="Morgan Lewis" userId="588fb895-d00a-4771-b51b-d942b86bf781" providerId="ADAL" clId="{F0527129-CD2B-4B92-83AA-1C621B86A9F8}" dt="2024-02-26T13:15:38.278" v="19"/>
          <ac:grpSpMkLst>
            <pc:docMk/>
            <pc:sldMk cId="727676786" sldId="259"/>
            <ac:grpSpMk id="8" creationId="{CCBB8E69-7C78-4E80-9D4E-8EEB9D177C83}"/>
          </ac:grpSpMkLst>
        </pc:grpChg>
        <pc:grpChg chg="mod">
          <ac:chgData name="Morgan Lewis" userId="588fb895-d00a-4771-b51b-d942b86bf781" providerId="ADAL" clId="{F0527129-CD2B-4B92-83AA-1C621B86A9F8}" dt="2024-02-26T13:15:41.670" v="23"/>
          <ac:grpSpMkLst>
            <pc:docMk/>
            <pc:sldMk cId="727676786" sldId="259"/>
            <ac:grpSpMk id="12" creationId="{FA5BAD0D-1394-4D86-BA13-F4F4341ACE04}"/>
          </ac:grpSpMkLst>
        </pc:grpChg>
        <pc:inkChg chg="add mod">
          <ac:chgData name="Morgan Lewis" userId="588fb895-d00a-4771-b51b-d942b86bf781" providerId="ADAL" clId="{F0527129-CD2B-4B92-83AA-1C621B86A9F8}" dt="2024-02-26T13:15:38.278" v="19"/>
          <ac:inkMkLst>
            <pc:docMk/>
            <pc:sldMk cId="727676786" sldId="259"/>
            <ac:inkMk id="3" creationId="{739F232A-528A-4A06-A197-20A3DB99C2BE}"/>
          </ac:inkMkLst>
        </pc:inkChg>
        <pc:inkChg chg="add mod">
          <ac:chgData name="Morgan Lewis" userId="588fb895-d00a-4771-b51b-d942b86bf781" providerId="ADAL" clId="{F0527129-CD2B-4B92-83AA-1C621B86A9F8}" dt="2024-02-26T13:15:38.278" v="19"/>
          <ac:inkMkLst>
            <pc:docMk/>
            <pc:sldMk cId="727676786" sldId="259"/>
            <ac:inkMk id="5" creationId="{09342C3A-D76D-449C-848D-4D0E9F5A286C}"/>
          </ac:inkMkLst>
        </pc:inkChg>
        <pc:inkChg chg="add">
          <ac:chgData name="Morgan Lewis" userId="588fb895-d00a-4771-b51b-d942b86bf781" providerId="ADAL" clId="{F0527129-CD2B-4B92-83AA-1C621B86A9F8}" dt="2024-02-26T13:15:37.562" v="18" actId="9405"/>
          <ac:inkMkLst>
            <pc:docMk/>
            <pc:sldMk cId="727676786" sldId="259"/>
            <ac:inkMk id="6" creationId="{56DF1C71-2904-43C7-973A-5A13F242DA7C}"/>
          </ac:inkMkLst>
        </pc:inkChg>
        <pc:inkChg chg="add mod">
          <ac:chgData name="Morgan Lewis" userId="588fb895-d00a-4771-b51b-d942b86bf781" providerId="ADAL" clId="{F0527129-CD2B-4B92-83AA-1C621B86A9F8}" dt="2024-02-26T13:15:41.670" v="23"/>
          <ac:inkMkLst>
            <pc:docMk/>
            <pc:sldMk cId="727676786" sldId="259"/>
            <ac:inkMk id="9" creationId="{35A114A8-BD9E-4258-91DC-2C1CD4B9FEC8}"/>
          </ac:inkMkLst>
        </pc:inkChg>
        <pc:inkChg chg="add mod">
          <ac:chgData name="Morgan Lewis" userId="588fb895-d00a-4771-b51b-d942b86bf781" providerId="ADAL" clId="{F0527129-CD2B-4B92-83AA-1C621B86A9F8}" dt="2024-02-26T13:15:41.670" v="23"/>
          <ac:inkMkLst>
            <pc:docMk/>
            <pc:sldMk cId="727676786" sldId="259"/>
            <ac:inkMk id="10" creationId="{751D5962-3CFB-45AD-95B4-04176D2DF47F}"/>
          </ac:inkMkLst>
        </pc:inkChg>
        <pc:inkChg chg="add mod">
          <ac:chgData name="Morgan Lewis" userId="588fb895-d00a-4771-b51b-d942b86bf781" providerId="ADAL" clId="{F0527129-CD2B-4B92-83AA-1C621B86A9F8}" dt="2024-02-26T13:15:41.670" v="23"/>
          <ac:inkMkLst>
            <pc:docMk/>
            <pc:sldMk cId="727676786" sldId="259"/>
            <ac:inkMk id="11" creationId="{98C67B0F-9082-444B-A912-91CF1AA479FD}"/>
          </ac:inkMkLst>
        </pc:inkChg>
      </pc:sldChg>
      <pc:sldChg chg="addSp mod">
        <pc:chgData name="Morgan Lewis" userId="588fb895-d00a-4771-b51b-d942b86bf781" providerId="ADAL" clId="{F0527129-CD2B-4B92-83AA-1C621B86A9F8}" dt="2024-02-26T13:14:50.343" v="3" actId="9405"/>
        <pc:sldMkLst>
          <pc:docMk/>
          <pc:sldMk cId="341841115" sldId="260"/>
        </pc:sldMkLst>
        <pc:inkChg chg="add">
          <ac:chgData name="Morgan Lewis" userId="588fb895-d00a-4771-b51b-d942b86bf781" providerId="ADAL" clId="{F0527129-CD2B-4B92-83AA-1C621B86A9F8}" dt="2024-02-26T13:14:47.010" v="1" actId="9405"/>
          <ac:inkMkLst>
            <pc:docMk/>
            <pc:sldMk cId="341841115" sldId="260"/>
            <ac:inkMk id="4" creationId="{FF6B6046-A479-4DBC-AA35-3AAA2245F98D}"/>
          </ac:inkMkLst>
        </pc:inkChg>
        <pc:inkChg chg="add">
          <ac:chgData name="Morgan Lewis" userId="588fb895-d00a-4771-b51b-d942b86bf781" providerId="ADAL" clId="{F0527129-CD2B-4B92-83AA-1C621B86A9F8}" dt="2024-02-26T13:14:48.845" v="2" actId="9405"/>
          <ac:inkMkLst>
            <pc:docMk/>
            <pc:sldMk cId="341841115" sldId="260"/>
            <ac:inkMk id="5" creationId="{C3211BEA-729F-4471-9C4C-9AABD7C5C7B0}"/>
          </ac:inkMkLst>
        </pc:inkChg>
        <pc:inkChg chg="add">
          <ac:chgData name="Morgan Lewis" userId="588fb895-d00a-4771-b51b-d942b86bf781" providerId="ADAL" clId="{F0527129-CD2B-4B92-83AA-1C621B86A9F8}" dt="2024-02-26T13:14:50.343" v="3" actId="9405"/>
          <ac:inkMkLst>
            <pc:docMk/>
            <pc:sldMk cId="341841115" sldId="260"/>
            <ac:inkMk id="6" creationId="{3B81D05F-9C38-4EA9-8374-15A56B879E4C}"/>
          </ac:inkMkLst>
        </pc:inkChg>
      </pc:sldChg>
      <pc:sldChg chg="addSp modSp mod">
        <pc:chgData name="Morgan Lewis" userId="588fb895-d00a-4771-b51b-d942b86bf781" providerId="ADAL" clId="{F0527129-CD2B-4B92-83AA-1C621B86A9F8}" dt="2024-02-26T13:15:14.534" v="7"/>
        <pc:sldMkLst>
          <pc:docMk/>
          <pc:sldMk cId="4069720384" sldId="261"/>
        </pc:sldMkLst>
        <pc:grpChg chg="mod">
          <ac:chgData name="Morgan Lewis" userId="588fb895-d00a-4771-b51b-d942b86bf781" providerId="ADAL" clId="{F0527129-CD2B-4B92-83AA-1C621B86A9F8}" dt="2024-02-26T13:15:14.534" v="7"/>
          <ac:grpSpMkLst>
            <pc:docMk/>
            <pc:sldMk cId="4069720384" sldId="261"/>
            <ac:grpSpMk id="9" creationId="{9923B731-AF8C-4428-BE9F-C84EEF831357}"/>
          </ac:grpSpMkLst>
        </pc:grpChg>
        <pc:inkChg chg="add mod">
          <ac:chgData name="Morgan Lewis" userId="588fb895-d00a-4771-b51b-d942b86bf781" providerId="ADAL" clId="{F0527129-CD2B-4B92-83AA-1C621B86A9F8}" dt="2024-02-26T13:15:14.534" v="7"/>
          <ac:inkMkLst>
            <pc:docMk/>
            <pc:sldMk cId="4069720384" sldId="261"/>
            <ac:inkMk id="5" creationId="{0197BFF2-478D-4687-845E-AFED6580EF87}"/>
          </ac:inkMkLst>
        </pc:inkChg>
        <pc:inkChg chg="add mod">
          <ac:chgData name="Morgan Lewis" userId="588fb895-d00a-4771-b51b-d942b86bf781" providerId="ADAL" clId="{F0527129-CD2B-4B92-83AA-1C621B86A9F8}" dt="2024-02-26T13:15:14.534" v="7"/>
          <ac:inkMkLst>
            <pc:docMk/>
            <pc:sldMk cId="4069720384" sldId="261"/>
            <ac:inkMk id="6" creationId="{AFA062C3-8768-4CF7-82FB-A022CFB7BE9B}"/>
          </ac:inkMkLst>
        </pc:inkChg>
        <pc:inkChg chg="add mod">
          <ac:chgData name="Morgan Lewis" userId="588fb895-d00a-4771-b51b-d942b86bf781" providerId="ADAL" clId="{F0527129-CD2B-4B92-83AA-1C621B86A9F8}" dt="2024-02-26T13:15:14.534" v="7"/>
          <ac:inkMkLst>
            <pc:docMk/>
            <pc:sldMk cId="4069720384" sldId="261"/>
            <ac:inkMk id="7" creationId="{3F125B3E-D08C-46F1-AFC3-DECE4AAD14CF}"/>
          </ac:inkMkLst>
        </pc:inkChg>
      </pc:sldChg>
      <pc:sldChg chg="addSp mod">
        <pc:chgData name="Morgan Lewis" userId="588fb895-d00a-4771-b51b-d942b86bf781" providerId="ADAL" clId="{F0527129-CD2B-4B92-83AA-1C621B86A9F8}" dt="2024-02-26T13:16:22.638" v="30" actId="9405"/>
        <pc:sldMkLst>
          <pc:docMk/>
          <pc:sldMk cId="3679566738" sldId="262"/>
        </pc:sldMkLst>
        <pc:inkChg chg="add">
          <ac:chgData name="Morgan Lewis" userId="588fb895-d00a-4771-b51b-d942b86bf781" providerId="ADAL" clId="{F0527129-CD2B-4B92-83AA-1C621B86A9F8}" dt="2024-02-26T13:16:20.477" v="29" actId="9405"/>
          <ac:inkMkLst>
            <pc:docMk/>
            <pc:sldMk cId="3679566738" sldId="262"/>
            <ac:inkMk id="2" creationId="{6B0F66E5-91EF-4871-B1D2-6201CA4D8B97}"/>
          </ac:inkMkLst>
        </pc:inkChg>
        <pc:inkChg chg="add">
          <ac:chgData name="Morgan Lewis" userId="588fb895-d00a-4771-b51b-d942b86bf781" providerId="ADAL" clId="{F0527129-CD2B-4B92-83AA-1C621B86A9F8}" dt="2024-02-26T13:16:22.638" v="30" actId="9405"/>
          <ac:inkMkLst>
            <pc:docMk/>
            <pc:sldMk cId="3679566738" sldId="262"/>
            <ac:inkMk id="3" creationId="{B58D2C12-5EFA-46A3-89EA-34433EC4C7EC}"/>
          </ac:inkMkLst>
        </pc:inkChg>
      </pc:sldChg>
      <pc:sldChg chg="addSp mod">
        <pc:chgData name="Morgan Lewis" userId="588fb895-d00a-4771-b51b-d942b86bf781" providerId="ADAL" clId="{F0527129-CD2B-4B92-83AA-1C621B86A9F8}" dt="2024-02-26T13:15:59.816" v="27" actId="9405"/>
        <pc:sldMkLst>
          <pc:docMk/>
          <pc:sldMk cId="76729350" sldId="263"/>
        </pc:sldMkLst>
        <pc:inkChg chg="add">
          <ac:chgData name="Morgan Lewis" userId="588fb895-d00a-4771-b51b-d942b86bf781" providerId="ADAL" clId="{F0527129-CD2B-4B92-83AA-1C621B86A9F8}" dt="2024-02-26T13:15:59.816" v="27" actId="9405"/>
          <ac:inkMkLst>
            <pc:docMk/>
            <pc:sldMk cId="76729350" sldId="263"/>
            <ac:inkMk id="5" creationId="{5D840BF2-79B1-4D9A-B02B-27C9901541FD}"/>
          </ac:inkMkLst>
        </pc:inkChg>
      </pc:sldChg>
      <pc:sldChg chg="addSp mod">
        <pc:chgData name="Morgan Lewis" userId="588fb895-d00a-4771-b51b-d942b86bf781" providerId="ADAL" clId="{F0527129-CD2B-4B92-83AA-1C621B86A9F8}" dt="2024-02-26T13:16:44.229" v="31" actId="9405"/>
        <pc:sldMkLst>
          <pc:docMk/>
          <pc:sldMk cId="1561645541" sldId="264"/>
        </pc:sldMkLst>
        <pc:inkChg chg="add">
          <ac:chgData name="Morgan Lewis" userId="588fb895-d00a-4771-b51b-d942b86bf781" providerId="ADAL" clId="{F0527129-CD2B-4B92-83AA-1C621B86A9F8}" dt="2024-02-26T13:16:44.229" v="31" actId="9405"/>
          <ac:inkMkLst>
            <pc:docMk/>
            <pc:sldMk cId="1561645541" sldId="264"/>
            <ac:inkMk id="5" creationId="{BFA5C9DC-9989-4FBF-BBDB-87236186ABFF}"/>
          </ac:inkMkLst>
        </pc:inkChg>
      </pc:sldChg>
      <pc:sldChg chg="addSp mod">
        <pc:chgData name="Morgan Lewis" userId="588fb895-d00a-4771-b51b-d942b86bf781" providerId="ADAL" clId="{F0527129-CD2B-4B92-83AA-1C621B86A9F8}" dt="2024-02-26T13:16:13.964" v="28" actId="9405"/>
        <pc:sldMkLst>
          <pc:docMk/>
          <pc:sldMk cId="4080919943" sldId="265"/>
        </pc:sldMkLst>
        <pc:inkChg chg="add">
          <ac:chgData name="Morgan Lewis" userId="588fb895-d00a-4771-b51b-d942b86bf781" providerId="ADAL" clId="{F0527129-CD2B-4B92-83AA-1C621B86A9F8}" dt="2024-02-26T13:16:13.964" v="28" actId="9405"/>
          <ac:inkMkLst>
            <pc:docMk/>
            <pc:sldMk cId="4080919943" sldId="265"/>
            <ac:inkMk id="4" creationId="{83BAF5C4-729B-4CC0-9576-81B96336E689}"/>
          </ac:inkMkLst>
        </pc:inkChg>
      </pc:sldChg>
      <pc:sldChg chg="addSp modSp mod">
        <pc:chgData name="Morgan Lewis" userId="588fb895-d00a-4771-b51b-d942b86bf781" providerId="ADAL" clId="{F0527129-CD2B-4B92-83AA-1C621B86A9F8}" dt="2024-02-26T13:15:25.202" v="12"/>
        <pc:sldMkLst>
          <pc:docMk/>
          <pc:sldMk cId="2343985839" sldId="266"/>
        </pc:sldMkLst>
        <pc:grpChg chg="mod">
          <ac:chgData name="Morgan Lewis" userId="588fb895-d00a-4771-b51b-d942b86bf781" providerId="ADAL" clId="{F0527129-CD2B-4B92-83AA-1C621B86A9F8}" dt="2024-02-26T13:15:25.202" v="12"/>
          <ac:grpSpMkLst>
            <pc:docMk/>
            <pc:sldMk cId="2343985839" sldId="266"/>
            <ac:grpSpMk id="9" creationId="{651F5E27-8631-4A90-9BB7-31A7F1659EE7}"/>
          </ac:grpSpMkLst>
        </pc:grpChg>
        <pc:inkChg chg="add">
          <ac:chgData name="Morgan Lewis" userId="588fb895-d00a-4771-b51b-d942b86bf781" providerId="ADAL" clId="{F0527129-CD2B-4B92-83AA-1C621B86A9F8}" dt="2024-02-26T13:15:18.950" v="8" actId="9405"/>
          <ac:inkMkLst>
            <pc:docMk/>
            <pc:sldMk cId="2343985839" sldId="266"/>
            <ac:inkMk id="3" creationId="{E8398C2A-8054-4010-A55D-74B78CE01D6B}"/>
          </ac:inkMkLst>
        </pc:inkChg>
        <pc:inkChg chg="add">
          <ac:chgData name="Morgan Lewis" userId="588fb895-d00a-4771-b51b-d942b86bf781" providerId="ADAL" clId="{F0527129-CD2B-4B92-83AA-1C621B86A9F8}" dt="2024-02-26T13:15:20.521" v="9" actId="9405"/>
          <ac:inkMkLst>
            <pc:docMk/>
            <pc:sldMk cId="2343985839" sldId="266"/>
            <ac:inkMk id="4" creationId="{55A55D81-CE4A-423F-827F-A66F2A84B645}"/>
          </ac:inkMkLst>
        </pc:inkChg>
        <pc:inkChg chg="add mod">
          <ac:chgData name="Morgan Lewis" userId="588fb895-d00a-4771-b51b-d942b86bf781" providerId="ADAL" clId="{F0527129-CD2B-4B92-83AA-1C621B86A9F8}" dt="2024-02-26T13:15:25.202" v="12"/>
          <ac:inkMkLst>
            <pc:docMk/>
            <pc:sldMk cId="2343985839" sldId="266"/>
            <ac:inkMk id="5" creationId="{0570B2D0-5556-4BC5-9DD4-B336535BA198}"/>
          </ac:inkMkLst>
        </pc:inkChg>
        <pc:inkChg chg="add mod">
          <ac:chgData name="Morgan Lewis" userId="588fb895-d00a-4771-b51b-d942b86bf781" providerId="ADAL" clId="{F0527129-CD2B-4B92-83AA-1C621B86A9F8}" dt="2024-02-26T13:15:25.202" v="12"/>
          <ac:inkMkLst>
            <pc:docMk/>
            <pc:sldMk cId="2343985839" sldId="266"/>
            <ac:inkMk id="6" creationId="{11F79887-9CEF-46AC-ABB3-472BD12893D5}"/>
          </ac:inkMkLst>
        </pc:inkChg>
      </pc:sldChg>
      <pc:sldChg chg="addSp modSp mod">
        <pc:chgData name="Morgan Lewis" userId="588fb895-d00a-4771-b51b-d942b86bf781" providerId="ADAL" clId="{F0527129-CD2B-4B92-83AA-1C621B86A9F8}" dt="2024-02-26T13:15:30.512" v="15"/>
        <pc:sldMkLst>
          <pc:docMk/>
          <pc:sldMk cId="1584790135" sldId="267"/>
        </pc:sldMkLst>
        <pc:grpChg chg="mod">
          <ac:chgData name="Morgan Lewis" userId="588fb895-d00a-4771-b51b-d942b86bf781" providerId="ADAL" clId="{F0527129-CD2B-4B92-83AA-1C621B86A9F8}" dt="2024-02-26T13:15:30.512" v="15"/>
          <ac:grpSpMkLst>
            <pc:docMk/>
            <pc:sldMk cId="1584790135" sldId="267"/>
            <ac:grpSpMk id="7" creationId="{BB7C9405-C2D6-48CE-A9B0-EA8401AADDBD}"/>
          </ac:grpSpMkLst>
        </pc:grpChg>
        <pc:inkChg chg="add mod">
          <ac:chgData name="Morgan Lewis" userId="588fb895-d00a-4771-b51b-d942b86bf781" providerId="ADAL" clId="{F0527129-CD2B-4B92-83AA-1C621B86A9F8}" dt="2024-02-26T13:15:30.512" v="15"/>
          <ac:inkMkLst>
            <pc:docMk/>
            <pc:sldMk cId="1584790135" sldId="267"/>
            <ac:inkMk id="3" creationId="{557EE115-11F3-4D5C-B674-5CBB0C8634D6}"/>
          </ac:inkMkLst>
        </pc:inkChg>
        <pc:inkChg chg="add mod">
          <ac:chgData name="Morgan Lewis" userId="588fb895-d00a-4771-b51b-d942b86bf781" providerId="ADAL" clId="{F0527129-CD2B-4B92-83AA-1C621B86A9F8}" dt="2024-02-26T13:15:30.512" v="15"/>
          <ac:inkMkLst>
            <pc:docMk/>
            <pc:sldMk cId="1584790135" sldId="267"/>
            <ac:inkMk id="4" creationId="{F2FD1FA0-42ED-4439-99E0-4F9938B9D662}"/>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4:42.135"/>
    </inkml:context>
    <inkml:brush xml:id="br0">
      <inkml:brushProperty name="width" value="0.05" units="cm"/>
      <inkml:brushProperty name="height" value="0.05" units="cm"/>
      <inkml:brushProperty name="color" value="#AB008B"/>
    </inkml:brush>
  </inkml:definitions>
  <inkml:trace contextRef="#ctx0" brushRef="#br0">2 1942 552,'0'0'503,"0"20"-398,-1 125 10,3 174 297,-1-285-352,10 55-1,-9-80-48,-1-1 0,1 1-1,1-1 1,0 0 0,0 0 0,0 0-1,1 0 1,0-1 0,1 1 0,0-1-1,0 0 1,6 6 0,-8-11-4,0 0-1,0 0 1,0-1 0,1 1 0,-1-1-1,0 0 1,0 0 0,1 0 0,-1 0 0,0-1-1,1 1 1,-1-1 0,1 0 0,6 0 0,-1-1 18,0 0 0,0-1 0,0 1 0,0-2 0,10-3 0,18-11 44,-2-2 0,0-1 0,-1-2 0,39-34-1,-18 15-13,1062-841 270,-330 250-190,160-28-137,-803 576-2,233-100-1,-376 183 176,0 1-244,1-1 0,-1 1 1,0-1-1,1 0 0,-1 1 1,0-1-1,0 0 0,0 0 1,1 0-1,-1 0 1,0 0-1,0 0 0,-1 0 1,1-1-1,0 1 0,0 0 1,0 0-1,-1-1 0,1 1 1,-1 0-1,1-1 0,0-1 1,0-11-1074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4:47.009"/>
    </inkml:context>
    <inkml:brush xml:id="br0">
      <inkml:brushProperty name="width" value="0.05" units="cm"/>
      <inkml:brushProperty name="height" value="0.05" units="cm"/>
      <inkml:brushProperty name="color" value="#AB008B"/>
    </inkml:brush>
  </inkml:definitions>
  <inkml:trace contextRef="#ctx0" brushRef="#br0">1 1113 144,'0'0'440,"0"-5"-387,0 3-7,0 4 247,2 21-263,2 1-1,1-1 0,15 41 1,108 307 451,-120-348-448,1-1 1,1 1-1,15 23 1,-22-41-28,0 0 1,0 0 0,1 0-1,-1-1 1,1 1-1,1-1 1,-1 0-1,0 0 1,1 0 0,0 0-1,0-1 1,0 0-1,0 0 1,1-1-1,-1 1 1,1-1 0,0 0-1,11 2 1,-6-3 27,1 0 0,0-1 1,0-1-1,0 0 0,0-1 1,-1 0-1,17-5 0,-2-2 35,0-2-1,29-16 1,640-412 254,-456 276-287,131-70-32,9 16 0,9 18 0,767-278 0,-1117 465-130,-36 12-14,-9 4-39,-60 25-713,43-19 552,-38 14-616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4:48.845"/>
    </inkml:context>
    <inkml:brush xml:id="br0">
      <inkml:brushProperty name="width" value="0.05" units="cm"/>
      <inkml:brushProperty name="height" value="0.05" units="cm"/>
      <inkml:brushProperty name="color" value="#AB008B"/>
    </inkml:brush>
  </inkml:definitions>
  <inkml:trace contextRef="#ctx0" brushRef="#br0">1 1198 392,'0'0'666,"2"3"-641,2 6 13,0 1 0,0-1 0,-1 1 0,0 0 0,-1 0 0,0 0 0,-1 1 0,0-1 0,0 12 1,1 6 21,1-5-21,2 47 88,4-1 0,4 0-1,33 111 1,-44-175-122,0 1 0,0 0 0,1-1 1,0 0-1,0 1 0,0-1 0,1 0 0,0-1 1,-1 1-1,2-1 0,7 7 0,-8-8 2,0-1-1,0 0 0,0 0 0,1 0 0,-1 0 1,1-1-1,-1 0 0,1 0 0,0 0 0,-1 0 1,1-1-1,0 0 0,0 0 0,-1 0 0,1-1 1,5 0-1,10-4 39,-1 0 1,-1-1-1,1-1 1,-1-1-1,0-1 1,0 0-1,26-20 1,-37 25-37,526-347 176,240-142-20,511-163-133,-935 528-32,-137 53 0,-205 73 37,-7 2-31,1 0-1,-1 0 0,1 0 1,-1 0-1,1 0 1,0 0-1,-1-1 0,1 1 1,-1 0-1,0 0 0,1 0 1,-1 0-1,1-1 0,-1 1 1,1 0-1,-1-1 1,1 1-1,-1 0 0,0-1 1,1 1-1,-1 0 0,0-1 1,1 1-1,-1-1 0,0 1 1,0-1-1,1 1 0,-1-1 1,0 1-1,0-1 1,0 1-1,0-1 0,1 1 1,-1-1-1,0 0-46,5-23-1220,-4 14 585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4:50.343"/>
    </inkml:context>
    <inkml:brush xml:id="br0">
      <inkml:brushProperty name="width" value="0.05" units="cm"/>
      <inkml:brushProperty name="height" value="0.05" units="cm"/>
      <inkml:brushProperty name="color" value="#AB008B"/>
    </inkml:brush>
  </inkml:definitions>
  <inkml:trace contextRef="#ctx0" brushRef="#br0">0 1441 720,'0'0'628,"12"21"-516,117 240 440,-86-137-193,-32-85-207,2-1 1,2 0-1,32 59 1,-46-94-147,1-1 0,-1 0 0,1 0 0,-1 0 0,1 0-1,0 0 1,0 0 0,0 0 0,0-1 0,0 1 0,0-1 0,1 1 0,-1-1 0,0 0 0,1 0 0,-1 0 0,1 0 0,-1-1 0,4 2 0,0-2 9,0 0 0,-1 0-1,1-1 1,-1 0 0,1 0-1,-1 0 1,1 0 0,-1-1 0,0 0-1,6-3 1,30-16 76,0-3 1,-2-1-1,41-33 0,-38 27-44,537-413 62,63-45-16,37 51-56,191 2 4,-831 416-59,-26 13 15,-1 1 1,1 0-1,1 0 1,-1 2-1,27-7 1,-34 11 14,-5 0 219,-15-20-1090,9 15 655,-17-21-697</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11.009"/>
    </inkml:context>
    <inkml:brush xml:id="br0">
      <inkml:brushProperty name="width" value="0.05" units="cm"/>
      <inkml:brushProperty name="height" value="0.05" units="cm"/>
      <inkml:brushProperty name="color" value="#AB008B"/>
    </inkml:brush>
  </inkml:definitions>
  <inkml:trace contextRef="#ctx0" brushRef="#br0">0 562 136,'0'0'428,"0"-4"-337,0-12-1,0 12 613,0 14-701,2 16-1,0 0 1,1 0 0,2 0 0,1-1 0,1 1 0,1-1-1,17 37 1,36 86 1,90 201 21,-115-262-27,-35-86 8,0 0-1,0 0 0,0-1 1,0 1-1,0 0 0,0-1 1,1 1-1,-1-1 0,0 0 1,1 1-1,-1-1 0,0 0 1,0 0-1,1 0 0,-1 1 1,0-2-1,1 1 0,-1 0 1,0 0-1,1 0 0,-1-1 1,0 1-1,3-1 0,9-4 16,-1-1 0,1-1-1,-1 1 1,-1-2 0,1 0-1,14-13 1,6-4 14,412-319 210,309-209-162,-275 280-70,-269 157-10,-196 110 8,-12 5 39,-6 1-673,-51 6-258,17-1 225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12.545"/>
    </inkml:context>
    <inkml:brush xml:id="br0">
      <inkml:brushProperty name="width" value="0.05" units="cm"/>
      <inkml:brushProperty name="height" value="0.05" units="cm"/>
      <inkml:brushProperty name="color" value="#AB008B"/>
    </inkml:brush>
  </inkml:definitions>
  <inkml:trace contextRef="#ctx0" brushRef="#br0">1 160 40,'0'0'1180,"23"-2"-986,55-35-140,-34 15-42,1 2 0,60-18 0,-68 27-11,-16 4 0,0 1-1,0 1 1,0 1 0,1 0 0,21 1 0,-42 3-15,-1 44 22,-2 24 8,-3-1 0,-3 1 0,-18 66 0,26-133-16,-6 23 10,2-1 0,1 1-1,-1 28 1,-2-22-930,6-25 249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13.649"/>
    </inkml:context>
    <inkml:brush xml:id="br0">
      <inkml:brushProperty name="width" value="0.05" units="cm"/>
      <inkml:brushProperty name="height" value="0.05" units="cm"/>
      <inkml:brushProperty name="color" value="#AB008B"/>
    </inkml:brush>
  </inkml:definitions>
  <inkml:trace contextRef="#ctx0" brushRef="#br0">0 1037 216,'0'0'584,"18"-9"-561,283-162 216,-76 37-91,342-182 90,140-67-146,-690 370-92,-2 3 154,-22 27-96,-5 4-57,1 1 0,-12 32 0,-13 28 4,26-57 9,9-21-89,0 0 1,-1-1 0,1 1 0,-1 0-1,0-1 1,0 1 0,0-1-1,0 0 1,-3 4 0,-1-4-397</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18.950"/>
    </inkml:context>
    <inkml:brush xml:id="br0">
      <inkml:brushProperty name="width" value="0.05" units="cm"/>
      <inkml:brushProperty name="height" value="0.05" units="cm"/>
      <inkml:brushProperty name="color" value="#AB008B"/>
    </inkml:brush>
  </inkml:definitions>
  <inkml:trace contextRef="#ctx0" brushRef="#br0">10 1585 192,'0'0'963,"-5"-10"-551,4 15-407,0-1-1,0 0 1,0 1 0,1-1-1,0 0 1,0 1 0,0-1 0,2 9-1,-1 3 18,-3 49 93,1-35-66,0 0 1,2 0 0,1 0-1,10 49 1,-12-75-41,1 0 0,0-1 0,0 0 0,1 1 1,-1-1-1,1 0 0,0 1 0,-1-1 0,2 0 1,-1 0-1,0-1 0,0 1 0,1 0 0,-1-1 0,1 1 1,5 3-1,-5-5 0,0 0 1,0 0-1,0 0 1,0 0-1,0-1 1,0 1 0,0-1-1,0 0 1,0 0-1,1 0 1,-1 0-1,0-1 1,0 1-1,0-1 1,0 1 0,3-2-1,12-6 37,0-1-1,-1 0 1,0-1-1,0-1 1,18-16-1,-11 9-3,377-309 154,-275 218-176,984-914-22,-699 641-14,-405 376 16,16-10 8,-21 14-10,-1 1-3,0-1-22,12 2-1980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20.521"/>
    </inkml:context>
    <inkml:brush xml:id="br0">
      <inkml:brushProperty name="width" value="0.05" units="cm"/>
      <inkml:brushProperty name="height" value="0.05" units="cm"/>
      <inkml:brushProperty name="color" value="#AB008B"/>
    </inkml:brush>
  </inkml:definitions>
  <inkml:trace contextRef="#ctx0" brushRef="#br0">61 1301 184,'0'0'1300,"-9"-13"-1138,-28-38-22,28 43-1,5 12-111,4 16-78,0-17 59,-1 80 17,3 108 146,-2-184-164,1 0 0,0 1 1,0-1-1,0 0 0,1 0 0,1 1 1,-1-2-1,6 12 0,-6-15-4,0-1 0,0 1 0,0 0 1,0-1-1,0 0 0,0 1 0,1-1 0,-1 0 0,1 0 0,-1-1 0,1 1 0,0 0 0,0-1 0,0 0 0,0 1 0,0-1 0,0 0 0,0-1 1,0 1-1,0 0 0,1-1 0,3 0 0,8 0 16,0 0 0,0-1 1,0-1-1,0-1 0,0 0 0,24-8 1,-4-3 31,54-31 1,372-234 34,-7-31-10,-113 75-53,618-359-102,-861 548 60,-62 30 19,-1-1 1,0-1 0,32-24-1,-66 41-44,1 1-1,-1-1 0,0 0 0,0 1 1,0-1-1,1 1 0,-1 0 1,0-1-1,1 1 0,-1 0 1,0 0-1,1 0 0,-1 0 1,0 0-1,1 0 0,-1 0 0,0 0 1,1 1-1,-1-1 0,0 0 1,1 1-1,-1-1 0,0 1 1,0-1-1,0 1 0,1 0 1,-1 0-1,0-1 0,0 1 0,0 0 1,0 0-1,0 0 0,0 0 1,-1 0-1,1 0 0,0 0 1,0 0-1,-1 1 0,1-1 1,-1 0-1,1 2 0,6 11-536</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22.591"/>
    </inkml:context>
    <inkml:brush xml:id="br0">
      <inkml:brushProperty name="width" value="0.05" units="cm"/>
      <inkml:brushProperty name="height" value="0.05" units="cm"/>
      <inkml:brushProperty name="color" value="#AB008B"/>
    </inkml:brush>
  </inkml:definitions>
  <inkml:trace contextRef="#ctx0" brushRef="#br0">1 772 32,'0'0'1075,"7"-11"-143,-5 13-928,1 0-1,0 0 1,-1 0-1,1 0 1,-1 0-1,0 0 0,0 1 1,0-1-1,0 1 1,0 0-1,-1 0 1,1-1-1,-1 1 1,1 0-1,-1 0 1,1 5-1,5 7 21,82 142 232,-73-132-204,2-1 0,0-1 1,1-1-1,24 22 0,-40-42-44,0 0 0,0 0-1,0 0 1,0 0 0,0-1-1,1 0 1,-1 1-1,1-1 1,-1 0 0,1-1-1,-1 1 1,1 0 0,0-1-1,-1 0 1,1 0 0,-1 0-1,1 0 1,0-1 0,-1 0-1,1 1 1,-1-1 0,5-2-1,6-2 21,-1-1 0,0 0 0,-1 0-1,16-11 1,322-231 209,3-1-214,-131 107-12,321-223-18,-541 363 10,8-4 22,-9 6-14,10-27 29,11-23-2198,-37 50 1283</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24.486"/>
    </inkml:context>
    <inkml:brush xml:id="br0">
      <inkml:brushProperty name="width" value="0.05" units="cm"/>
      <inkml:brushProperty name="height" value="0.05" units="cm"/>
      <inkml:brushProperty name="color" value="#AB008B"/>
    </inkml:brush>
  </inkml:definitions>
  <inkml:trace contextRef="#ctx0" brushRef="#br0">0 1031 16,'0'0'911,"14"-4"-574,-1-9-294,1 0-1,0 1 0,0 1 0,2 0 1,30-16-1,91-36 17,-106 50-45,5-2-8,152-57 21,-182 70-29,-5 1-10,-1 28 34,0 415 349,0-442-369,0 0-1,0 1 1,1-1-1,-1 0 1,0 0-1,0 1 1,0-1-1,1 0 1,-1 0-1,0 1 1,0-1-1,1 0 1,-1 0-1,0 0 1,1 0-1,-1 0 1,0 1-1,1-1 1,-1 0-1,0 0 1,1 0 0,-1 0-1,0 0 1,1 0-1,-1 0 1,0 0-1,1 0 1,-1 0-1,0 0 1,1 0-1,-1 0 1,0 0-1,1 0 1,-1-1-1,0 1 1,1 0-1,-1 0 1,0 0-1,0 0 1,1-1-1,11-4 21,32-35 40,-3-1 0,43-56 0,-12 15-48,728-727 13,-594 642-3,-201 164-16,-4 3 107,0 1-125,0 0 7,0 0 0,0 0 0,0 0 0,0 1 0,0-1 0,0 0 0,-1 1-1,1-1 1,-1 0 0,1 1 0,-1-1 0,1 1 0,-1-1 0,0 1 0,0-1 0,1 1 0,-1-1 0,-1 3 0,2 0-3,14 89 45,11 61 30,-18-125-115,-2 1 0,-2 0 0,0 0-1,-2 0 1,-3 50 0,-8-50-365,-17-2-228</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29.057"/>
    </inkml:context>
    <inkml:brush xml:id="br0">
      <inkml:brushProperty name="width" value="0.05" units="cm"/>
      <inkml:brushProperty name="height" value="0.05" units="cm"/>
      <inkml:brushProperty name="color" value="#AB008B"/>
    </inkml:brush>
  </inkml:definitions>
  <inkml:trace contextRef="#ctx0" brushRef="#br0">1 700 96,'0'0'604,"0"4"-513,0-2-65,-1 1 0,1-1 0,0 0 1,0 0-1,1 0 0,-1 0 0,0 0 0,1 0 0,-1 0 1,1 1-1,0-1 0,-1 0 0,1-1 0,0 1 0,0 0 1,0 0-1,1 0 0,-1-1 0,0 1 0,1 0 1,-1-1-1,1 1 0,0-1 0,-1 0 0,3 2 0,0-2 19,0 0-1,1 0 0,-1 0 0,0-1 1,1 0-1,-1 1 0,0-2 1,1 1-1,-1 0 0,0-1 0,1 0 1,-1 0-1,8-3 0,31-11 165,0-2-1,68-38 1,-48 22-155,866-519-1441,-814 473 491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29.892"/>
    </inkml:context>
    <inkml:brush xml:id="br0">
      <inkml:brushProperty name="width" value="0.05" units="cm"/>
      <inkml:brushProperty name="height" value="0.05" units="cm"/>
      <inkml:brushProperty name="color" value="#AB008B"/>
    </inkml:brush>
  </inkml:definitions>
  <inkml:trace contextRef="#ctx0" brushRef="#br0">0 448 304,'0'0'1204,"5"6"-1092,0-1 0,0 1 0,0-1 0,12 9 0,-7-12-68,1-1-1,0 1 0,0-2 1,0 0-1,0 0 0,0-1 0,0 0 1,0-1-1,-1 0 0,1 0 0,-1-1 1,11-5-1,17-8 14,64-37 0,-80 41-68,78-51-374,-3-4-1,108-95 1,-192 151 301,89-75-850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36.320"/>
    </inkml:context>
    <inkml:brush xml:id="br0">
      <inkml:brushProperty name="width" value="0.05" units="cm"/>
      <inkml:brushProperty name="height" value="0.05" units="cm"/>
      <inkml:brushProperty name="color" value="#AB008B"/>
    </inkml:brush>
  </inkml:definitions>
  <inkml:trace contextRef="#ctx0" brushRef="#br0">0 1229 312,'0'0'279,"3"10"-209,11 41 40,-2-5 73,1 0-1,3-1 0,21 44 0,-34-86-167,-1 1 1,0-1-1,1 0 0,0 0 0,-1 0 0,1-1 0,0 1 0,0-1 1,1 1-1,-1-1 0,1 0 0,-1-1 0,1 1 0,-1 0 1,1-1-1,0 0 0,0 0 0,0 0 0,-1 0 0,1-1 0,0 1 1,0-1-1,6-1 0,3 1 31,-1-2 1,1 1 0,-1-2-1,0 0 1,0 0-1,23-10 1,23-17 59,-1-2 0,67-50 0,-86 55-80,532-395 105,-14-29-142,-488 395 4,59-45-570,4 6-1,199-108 1,-265 168 6</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36.909"/>
    </inkml:context>
    <inkml:brush xml:id="br0">
      <inkml:brushProperty name="width" value="0.05" units="cm"/>
      <inkml:brushProperty name="height" value="0.05" units="cm"/>
      <inkml:brushProperty name="color" value="#AB008B"/>
    </inkml:brush>
  </inkml:definitions>
  <inkml:trace contextRef="#ctx0" brushRef="#br0">1 837 544,'0'0'466,"0"28"-372,-1 14-48,3 168 256,-2-202-282,1 1 0,0-1 0,1 0 0,0 0 0,0 0-1,1-1 1,0 1 0,6 12 0,-7-17-4,0 1 0,0-1-1,1 0 1,-1 0 0,1 0 0,0-1 0,-1 1-1,1 0 1,1-1 0,-1 0 0,0 0 0,0 0 0,1 0-1,-1 0 1,1-1 0,-1 0 0,1 1 0,0-1-1,0-1 1,7 2 0,2-1 38,0-1 1,0-1-1,0 0 0,0-1 1,-1 0-1,1-1 0,0 0 1,-1-1-1,20-9 1,5-6 50,62-42 1,-69 41-77,509-350 101,43-28-290,-466 325-272,3 5 1,2 5-1,164-60 1,-213 99-488</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37.562"/>
    </inkml:context>
    <inkml:brush xml:id="br0">
      <inkml:brushProperty name="width" value="0.05" units="cm"/>
      <inkml:brushProperty name="height" value="0.05" units="cm"/>
      <inkml:brushProperty name="color" value="#AB008B"/>
    </inkml:brush>
  </inkml:definitions>
  <inkml:trace contextRef="#ctx0" brushRef="#br0">0 911 584,'0'0'1256,"8"15"-1168,-3-5-68,-4-6-9,1 0-1,-1-1 1,1 1-1,-1-1 1,1 1-1,0-1 1,1 0-1,-1 0 0,1 0 1,-1 0-1,1 0 1,0 0-1,0-1 1,0 1-1,0-1 1,0 0-1,1 0 1,-1 0-1,1 0 1,-1-1-1,1 0 1,0 1-1,-1-1 1,1 0-1,0-1 1,8 1-1,1-1 36,1-1 0,0-1 0,0-1 0,-1 0 0,1 0-1,-1-1 1,0-1 0,0 0 0,19-12 0,513-273 187,-8 4-278,27 32-744,-377 173-69,-86 34-141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40.219"/>
    </inkml:context>
    <inkml:brush xml:id="br0">
      <inkml:brushProperty name="width" value="0.05" units="cm"/>
      <inkml:brushProperty name="height" value="0.05" units="cm"/>
      <inkml:brushProperty name="color" value="#AB008B"/>
    </inkml:brush>
  </inkml:definitions>
  <inkml:trace contextRef="#ctx0" brushRef="#br0">0 40 8,'0'0'160,"183"-39"-160,-148 39 0,-6 0-8,-5 0-136</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40.547"/>
    </inkml:context>
    <inkml:brush xml:id="br0">
      <inkml:brushProperty name="width" value="0.05" units="cm"/>
      <inkml:brushProperty name="height" value="0.05" units="cm"/>
      <inkml:brushProperty name="color" value="#AB008B"/>
    </inkml:brush>
  </inkml:definitions>
  <inkml:trace contextRef="#ctx0" brushRef="#br0">1 0 0,'0'0'0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40.935"/>
    </inkml:context>
    <inkml:brush xml:id="br0">
      <inkml:brushProperty name="width" value="0.05" units="cm"/>
      <inkml:brushProperty name="height" value="0.05" units="cm"/>
      <inkml:brushProperty name="color" value="#AB008B"/>
    </inkml:brush>
  </inkml:definitions>
  <inkml:trace contextRef="#ctx0" brushRef="#br0">42 0 8,'-18'56'8,"53"-67"0,-5 3 8,11 0-16,-6 6-40</inkml:trace>
  <inkml:trace contextRef="#ctx0" brushRef="#br0" timeOffset="1">0 66 120,'0'0'96,"171"-45"-104,-124 40-88</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48.055"/>
    </inkml:context>
    <inkml:brush xml:id="br0">
      <inkml:brushProperty name="width" value="0.05" units="cm"/>
      <inkml:brushProperty name="height" value="0.05" units="cm"/>
      <inkml:brushProperty name="color" value="#AB008B"/>
    </inkml:brush>
  </inkml:definitions>
  <inkml:trace contextRef="#ctx0" brushRef="#br0">0 779 328,'0'0'1110,"6"26"-896,-4-21-184,5 17 105,1 1-1,13 25 1,-19-44-115,0 0 1,0 1-1,1-1 0,-1-1 0,1 1 1,0 0-1,0-1 0,0 1 0,1-1 1,-1 0-1,1 0 0,0 0 1,-1 0-1,1-1 0,1 0 0,-1 0 1,0 0-1,7 2 0,-1-3 19,0 0-1,0-1 1,0 0-1,0-1 1,0 0-1,-1 0 1,1-1-1,0 0 1,-1-1-1,1 0 1,15-8-1,6-5 96,58-41-1,-57 35-80,105-77-353,-5-5 1,-5-6-1,-4-6 1,110-135-1,-154 160-339,-13 14 11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49.730"/>
    </inkml:context>
    <inkml:brush xml:id="br0">
      <inkml:brushProperty name="width" value="0.05" units="cm"/>
      <inkml:brushProperty name="height" value="0.05" units="cm"/>
      <inkml:brushProperty name="color" value="#AB008B"/>
    </inkml:brush>
  </inkml:definitions>
  <inkml:trace contextRef="#ctx0" brushRef="#br0">0 629 392,'0'0'1949,"6"24"-1793,-4-21-156,-1 1 54,1 1 1,0-1 0,1 0-1,-1 0 1,1 0-1,0 0 1,0 0 0,6 5-1,-7-8-27,1 0 1,-1 0-1,0 0 0,1 0 0,-1 0 0,1-1 1,-1 1-1,1-1 0,-1 0 0,1 1 0,-1-1 1,1 0-1,-1-1 0,1 1 0,0 0 0,-1-1 1,1 1-1,-1-1 0,0 0 0,4-1 0,13-6 35,-1 0 0,0-1-1,0-2 1,28-20 0,-12 9-41,48-36-392,137-125 0,52-88-1668,-180 173 1003</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51.096"/>
    </inkml:context>
    <inkml:brush xml:id="br0">
      <inkml:brushProperty name="width" value="0.05" units="cm"/>
      <inkml:brushProperty name="height" value="0.05" units="cm"/>
      <inkml:brushProperty name="color" value="#AB008B"/>
    </inkml:brush>
  </inkml:definitions>
  <inkml:trace contextRef="#ctx0" brushRef="#br0">0 441 432,'0'0'1054,"27"5"703,-5-6-1602,-1-1-1,1-1 0,-1-1 0,0-1 1,34-13-1,101-49 20,-141 60-164,36-18-330,-2-1 1,0-3-1,-3-3 1,0-1-1,-2-2 1,44-46-1,-14 4-916</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5:59.816"/>
    </inkml:context>
    <inkml:brush xml:id="br0">
      <inkml:brushProperty name="width" value="0.05" units="cm"/>
      <inkml:brushProperty name="height" value="0.05" units="cm"/>
      <inkml:brushProperty name="color" value="#AB008B"/>
    </inkml:brush>
  </inkml:definitions>
  <inkml:trace contextRef="#ctx0" brushRef="#br0">1 973 64,'0'0'1764,"30"8"-1688,-3 14 10,22 13 111,-47-34-176,0 1 0,1-1 0,-1 0 0,1-1 0,-1 1-1,1 0 1,-1-1 0,1 1 0,-1-1 0,1 0 0,0 0 0,-1 0 0,1 0 0,0 0 0,-1-1-1,1 1 1,-1-1 0,1 0 0,-1 0 0,3-1 0,17-11 70,0-1 0,-1-1 0,-1-1 0,28-28 0,4-4-38,378-334-154,-27-26-1402,-317 309 661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6:13.963"/>
    </inkml:context>
    <inkml:brush xml:id="br0">
      <inkml:brushProperty name="width" value="0.05" units="cm"/>
      <inkml:brushProperty name="height" value="0.05" units="cm"/>
      <inkml:brushProperty name="color" value="#AB008B"/>
    </inkml:brush>
  </inkml:definitions>
  <inkml:trace contextRef="#ctx0" brushRef="#br0">1 1091 248,'0'0'380,"0"6"-361,0 507 801,0-513-817,1 1-1,-1-1 1,0 1-1,1-1 1,-1 1-1,1-1 1,-1 1-1,1-1 1,0 1 0,-1-1-1,1 0 1,-1 1-1,1-1 1,0 0-1,-1 0 1,1 1-1,0-1 1,-1 0 0,1 0-1,0 0 1,-1 0-1,1 0 1,0 0-1,-1 0 1,1 0-1,0 0 1,-1 0 0,1 0-1,0 0 1,-1-1-1,1 1 1,0 0-1,30-8 98,-3-6-8,0-2-1,-1-1 1,0-1 0,31-30-1,-9 10-26,438-369 74,-111 88-83,-140 131-36,379-232 0,-367 297 30,-290 128-1349,2 1 171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6:20.477"/>
    </inkml:context>
    <inkml:brush xml:id="br0">
      <inkml:brushProperty name="width" value="0.05" units="cm"/>
      <inkml:brushProperty name="height" value="0.05" units="cm"/>
      <inkml:brushProperty name="color" value="#AB008B"/>
    </inkml:brush>
  </inkml:definitions>
  <inkml:trace contextRef="#ctx0" brushRef="#br0">0 520 48,'0'0'396,"24"8"491,-19-1-845,1-1-1,0 1 1,0-1 0,1 0-1,-1 0 1,14 9 0,-17-14-14,0 1 1,0 0-1,0-1 0,0 0 1,0 1-1,0-1 1,0 0-1,1-1 1,-1 1-1,0 0 1,1-1-1,-1 0 0,0 0 1,0 0-1,1 0 1,-1-1-1,0 1 1,1-1-1,-1 0 1,0 0-1,5-2 0,11-8 62,-1 0 0,0-2-1,-1 0 1,16-16-1,16-14-16,-10 13-75,167-142 32,-178 146-307,-2-2 0,-1 0 0,-1-2 0,40-63 0,-37 33-751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6:22.638"/>
    </inkml:context>
    <inkml:brush xml:id="br0">
      <inkml:brushProperty name="width" value="0.05" units="cm"/>
      <inkml:brushProperty name="height" value="0.05" units="cm"/>
      <inkml:brushProperty name="color" value="#AB008B"/>
    </inkml:brush>
  </inkml:definitions>
  <inkml:trace contextRef="#ctx0" brushRef="#br0">1 247 192,'0'0'719,"13"11"13,3 10-681,-3-3 82,0 0 0,32 31 1,-43-47-109,1-1 0,0 1 0,0-1 0,0 0 0,0 1 0,0-1 0,0 0 0,0-1 0,1 1 0,-1-1 0,0 1 0,6-1 0,48-3 174,-44 2-163,30-6-1,0-3 1,-1-1 0,0-2-1,-1-2 1,41-20-1,-35 15-36,351-167-914,-262 113 84</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13:16:44.228"/>
    </inkml:context>
    <inkml:brush xml:id="br0">
      <inkml:brushProperty name="width" value="0.05" units="cm"/>
      <inkml:brushProperty name="height" value="0.05" units="cm"/>
      <inkml:brushProperty name="color" value="#AB008B"/>
    </inkml:brush>
  </inkml:definitions>
  <inkml:trace contextRef="#ctx0" brushRef="#br0">1 801 48,'0'0'1106,"0"0"-1090,0 0 0,0 0 1,0 0-1,0 0 1,0 1-1,0-1 1,0 0-1,0 0 0,0 0 1,0 1-1,0-1 1,0 0-1,0 0 1,0 0-1,0 0 0,0 0 1,0 1-1,0-1 1,1 0-1,-1 0 1,0 0-1,0 0 0,0 0 1,0 1-1,0-1 1,0 0-1,1 0 1,-1 0-1,0 0 0,0 0 1,0 0-1,0 0 1,0 0-1,1 0 0,-1 0 1,0 0-1,0 0 1,0 1-1,0-1 1,1 0-1,-1 0 0,0 0 1,0 0-1,0-1 1,1 1-1,-1 0 1,0 0-1,0 0 0,0 0 1,0 0-1,0 0 1,1 0-1,-1 0 1,0 0-1,0 0 0,0 0 1,0 0-1,0-1 1,1 1-1,4 37 117,2 0 0,1 0 0,24 62 0,-31-96-116,1 0-1,0-1 1,0 1 0,0-1-1,0 1 1,0-1 0,0 1-1,1-1 1,-1 0 0,1 0-1,-1 0 1,1-1-1,0 1 1,0 0 0,0-1-1,0 0 1,0 0 0,0 0-1,0 0 1,0 0-1,0-1 1,1 1 0,-1-1-1,0 0 1,0 0 0,5-1-1,10 0 75,-1-2 0,0 0 0,0-1 0,19-7 0,99-39 295,238-126 0,-345 161-371,271-152-800,349-258-1,-505 319-306,-31 14-119</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2/26/2024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8192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2/26/2024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02760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2/26/2024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15540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2/26/2024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34180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2/26/2024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6814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2/26/2024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57450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2/26/2024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10732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2/26/2024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97785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2/26/2024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78045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2/26/2024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75233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2/26/2024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8755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2/26/2024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13128003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customXml" Target="../ink/ink2.xml"/><Relationship Id="rId7" Type="http://schemas.openxmlformats.org/officeDocument/2006/relationships/customXml" Target="../ink/ink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customXml" Target="../ink/ink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customXml" Target="../ink/ink5.xml"/><Relationship Id="rId7" Type="http://schemas.openxmlformats.org/officeDocument/2006/relationships/customXml" Target="../ink/ink7.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6.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customXml" Target="../ink/ink8.xml"/><Relationship Id="rId7" Type="http://schemas.openxmlformats.org/officeDocument/2006/relationships/customXml" Target="../ink/ink10.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customXml" Target="../ink/ink9.xml"/><Relationship Id="rId10" Type="http://schemas.openxmlformats.org/officeDocument/2006/relationships/image" Target="../media/image16.png"/><Relationship Id="rId4" Type="http://schemas.openxmlformats.org/officeDocument/2006/relationships/image" Target="../media/image13.png"/><Relationship Id="rId9" Type="http://schemas.openxmlformats.org/officeDocument/2006/relationships/customXml" Target="../ink/ink11.xml"/></Relationships>
</file>

<file path=ppt/slides/_rels/slide6.xml.rels><?xml version="1.0" encoding="UTF-8" standalone="yes"?>
<Relationships xmlns="http://schemas.openxmlformats.org/package/2006/relationships"><Relationship Id="rId3" Type="http://schemas.openxmlformats.org/officeDocument/2006/relationships/customXml" Target="../ink/ink12.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customXml" Target="../ink/ink13.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customXml" Target="../ink/ink19.xml"/><Relationship Id="rId3" Type="http://schemas.openxmlformats.org/officeDocument/2006/relationships/customXml" Target="../ink/ink14.xml"/><Relationship Id="rId7" Type="http://schemas.openxmlformats.org/officeDocument/2006/relationships/customXml" Target="../ink/ink16.xml"/><Relationship Id="rId12"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customXml" Target="../ink/ink18.xml"/><Relationship Id="rId5" Type="http://schemas.openxmlformats.org/officeDocument/2006/relationships/customXml" Target="../ink/ink15.xml"/><Relationship Id="rId10" Type="http://schemas.openxmlformats.org/officeDocument/2006/relationships/image" Target="../media/image24.png"/><Relationship Id="rId4" Type="http://schemas.openxmlformats.org/officeDocument/2006/relationships/image" Target="../media/image21.png"/><Relationship Id="rId9" Type="http://schemas.openxmlformats.org/officeDocument/2006/relationships/customXml" Target="../ink/ink17.xml"/><Relationship Id="rId14"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customXml" Target="../ink/ink20.xml"/><Relationship Id="rId7" Type="http://schemas.openxmlformats.org/officeDocument/2006/relationships/customXml" Target="../ink/ink22.xml"/><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customXml" Target="../ink/ink21.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customXml" Target="../ink/ink23.xml"/><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customXml" Target="../ink/ink24.xml"/><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customXml" Target="../ink/ink25.xml"/><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customXml" Target="../ink/ink26.xml"/><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customXml" Target="../ink/ink27.xml"/><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4">
            <a:extLst>
              <a:ext uri="{FF2B5EF4-FFF2-40B4-BE49-F238E27FC236}">
                <a16:creationId xmlns:a16="http://schemas.microsoft.com/office/drawing/2014/main" id="{7E8C5D14-1FE5-4E78-901B-86EB53F6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7"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EFD404E-14B6-4461-B0DA-EA0E08E99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industrial plant with pipes&#10;&#10;Description automatically generated">
            <a:extLst>
              <a:ext uri="{FF2B5EF4-FFF2-40B4-BE49-F238E27FC236}">
                <a16:creationId xmlns:a16="http://schemas.microsoft.com/office/drawing/2014/main" id="{1E010B9E-8AD1-EAA0-1D95-EB91D85CB8B2}"/>
              </a:ext>
            </a:extLst>
          </p:cNvPr>
          <p:cNvPicPr>
            <a:picLocks noChangeAspect="1"/>
          </p:cNvPicPr>
          <p:nvPr/>
        </p:nvPicPr>
        <p:blipFill rotWithShape="1">
          <a:blip r:embed="rId2">
            <a:alphaModFix amt="60000"/>
          </a:blip>
          <a:srcRect t="33864" b="26339"/>
          <a:stretch/>
        </p:blipFill>
        <p:spPr>
          <a:xfrm>
            <a:off x="20" y="10"/>
            <a:ext cx="12191980" cy="6857990"/>
          </a:xfrm>
          <a:prstGeom prst="rect">
            <a:avLst/>
          </a:prstGeom>
        </p:spPr>
      </p:pic>
      <p:sp>
        <p:nvSpPr>
          <p:cNvPr id="2" name="Title 1"/>
          <p:cNvSpPr>
            <a:spLocks noGrp="1"/>
          </p:cNvSpPr>
          <p:nvPr>
            <p:ph type="ctrTitle"/>
          </p:nvPr>
        </p:nvSpPr>
        <p:spPr>
          <a:xfrm>
            <a:off x="838200" y="723013"/>
            <a:ext cx="10515600" cy="3094068"/>
          </a:xfrm>
        </p:spPr>
        <p:txBody>
          <a:bodyPr>
            <a:normAutofit/>
          </a:bodyPr>
          <a:lstStyle/>
          <a:p>
            <a:pPr algn="ctr"/>
            <a:r>
              <a:rPr lang="en-US" dirty="0">
                <a:solidFill>
                  <a:srgbClr val="FFFFFF"/>
                </a:solidFill>
                <a:cs typeface="Calibri Light"/>
              </a:rPr>
              <a:t>ULSG</a:t>
            </a:r>
            <a:endParaRPr lang="en-US" dirty="0">
              <a:solidFill>
                <a:srgbClr val="FFFFFF"/>
              </a:solidFill>
            </a:endParaRPr>
          </a:p>
        </p:txBody>
      </p:sp>
      <p:sp>
        <p:nvSpPr>
          <p:cNvPr id="13" name="Rectangle 12">
            <a:extLst>
              <a:ext uri="{FF2B5EF4-FFF2-40B4-BE49-F238E27FC236}">
                <a16:creationId xmlns:a16="http://schemas.microsoft.com/office/drawing/2014/main" id="{284A8429-F65A-490D-96E4-1158D3E8A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4193001"/>
            <a:ext cx="10515599" cy="822960"/>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1220089" y="4315710"/>
            <a:ext cx="9751823" cy="582612"/>
          </a:xfrm>
        </p:spPr>
        <p:txBody>
          <a:bodyPr anchor="ctr">
            <a:normAutofit/>
          </a:bodyPr>
          <a:lstStyle/>
          <a:p>
            <a:pPr algn="ctr"/>
            <a:r>
              <a:rPr lang="en-US" sz="2000" dirty="0"/>
              <a:t>By Nojus Liubinas</a:t>
            </a:r>
          </a:p>
        </p:txBody>
      </p:sp>
      <p:sp>
        <p:nvSpPr>
          <p:cNvPr id="15" name="Rectangle 14">
            <a:extLst>
              <a:ext uri="{FF2B5EF4-FFF2-40B4-BE49-F238E27FC236}">
                <a16:creationId xmlns:a16="http://schemas.microsoft.com/office/drawing/2014/main" id="{0F022291-A82B-4D23-A1E0-5F9BD6846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4650963"/>
            <a:ext cx="109728"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5" name="Rectangle 184">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82" name="Picture 81" descr="A large industrial plant with pipes&#10;&#10;Description automatically generated">
            <a:extLst>
              <a:ext uri="{FF2B5EF4-FFF2-40B4-BE49-F238E27FC236}">
                <a16:creationId xmlns:a16="http://schemas.microsoft.com/office/drawing/2014/main" id="{6D3E1286-A5D6-C3D7-ABDC-028DCAC2014A}"/>
              </a:ext>
            </a:extLst>
          </p:cNvPr>
          <p:cNvPicPr>
            <a:picLocks noChangeAspect="1"/>
          </p:cNvPicPr>
          <p:nvPr/>
        </p:nvPicPr>
        <p:blipFill rotWithShape="1">
          <a:blip r:embed="rId2">
            <a:alphaModFix amt="40000"/>
          </a:blip>
          <a:srcRect t="16097" b="44106"/>
          <a:stretch/>
        </p:blipFill>
        <p:spPr>
          <a:xfrm>
            <a:off x="20" y="10"/>
            <a:ext cx="12191979" cy="6857990"/>
          </a:xfrm>
          <a:prstGeom prst="rect">
            <a:avLst/>
          </a:prstGeom>
        </p:spPr>
      </p:pic>
      <p:sp>
        <p:nvSpPr>
          <p:cNvPr id="2" name="Title 1">
            <a:extLst>
              <a:ext uri="{FF2B5EF4-FFF2-40B4-BE49-F238E27FC236}">
                <a16:creationId xmlns:a16="http://schemas.microsoft.com/office/drawing/2014/main" id="{715BC76C-0DE9-9D8C-1EE0-C1DA3C0957EF}"/>
              </a:ext>
            </a:extLst>
          </p:cNvPr>
          <p:cNvSpPr>
            <a:spLocks noGrp="1"/>
          </p:cNvSpPr>
          <p:nvPr>
            <p:ph type="title"/>
          </p:nvPr>
        </p:nvSpPr>
        <p:spPr>
          <a:xfrm>
            <a:off x="841248" y="426720"/>
            <a:ext cx="10506456" cy="1919141"/>
          </a:xfrm>
        </p:spPr>
        <p:txBody>
          <a:bodyPr anchor="b">
            <a:normAutofit/>
          </a:bodyPr>
          <a:lstStyle/>
          <a:p>
            <a:r>
              <a:rPr lang="en-US" sz="6000">
                <a:solidFill>
                  <a:srgbClr val="FFFFFF"/>
                </a:solidFill>
              </a:rPr>
              <a:t>What does it do</a:t>
            </a:r>
          </a:p>
        </p:txBody>
      </p:sp>
      <p:sp>
        <p:nvSpPr>
          <p:cNvPr id="189" name="Rectangle 188">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1" name="Rectangle 19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9" name="Content Placeholder 168">
            <a:extLst>
              <a:ext uri="{FF2B5EF4-FFF2-40B4-BE49-F238E27FC236}">
                <a16:creationId xmlns:a16="http://schemas.microsoft.com/office/drawing/2014/main" id="{1D66C66D-836A-1238-66FC-20044935CD47}"/>
              </a:ext>
            </a:extLst>
          </p:cNvPr>
          <p:cNvSpPr>
            <a:spLocks noGrp="1"/>
          </p:cNvSpPr>
          <p:nvPr>
            <p:ph idx="1"/>
          </p:nvPr>
        </p:nvSpPr>
        <p:spPr>
          <a:xfrm>
            <a:off x="841248" y="3337269"/>
            <a:ext cx="10509504" cy="2905686"/>
          </a:xfrm>
        </p:spPr>
        <p:txBody>
          <a:bodyPr vert="horz" lIns="91440" tIns="45720" rIns="91440" bIns="45720" rtlCol="0" anchor="t">
            <a:normAutofit/>
          </a:bodyPr>
          <a:lstStyle/>
          <a:p>
            <a:r>
              <a:rPr lang="en-US" sz="3200" dirty="0">
                <a:solidFill>
                  <a:srgbClr val="FFFFFF"/>
                </a:solidFill>
                <a:latin typeface="Arial"/>
                <a:cs typeface="Arial"/>
              </a:rPr>
              <a:t>The function of the ULSG (Ultra Low Sulphur Gasoline) unit is to reduce the Sulphur content of the following naphtha streams as produced by the FCCU (Fluid Catalytic Cracker Unit) while minimizing the amount of olefin saturation </a:t>
            </a:r>
            <a:endParaRPr lang="en-US" sz="3200" dirty="0">
              <a:solidFill>
                <a:srgbClr val="FFFFFF"/>
              </a:solidFill>
            </a:endParaRPr>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BD75291A-67B9-4D0A-A0E0-DFE8D7FCAF86}"/>
                  </a:ext>
                </a:extLst>
              </p14:cNvPr>
              <p14:cNvContentPartPr/>
              <p14:nvPr/>
            </p14:nvContentPartPr>
            <p14:xfrm>
              <a:off x="8444021" y="4045987"/>
              <a:ext cx="1386720" cy="962280"/>
            </p14:xfrm>
          </p:contentPart>
        </mc:Choice>
        <mc:Fallback>
          <p:pic>
            <p:nvPicPr>
              <p:cNvPr id="3" name="Ink 2">
                <a:extLst>
                  <a:ext uri="{FF2B5EF4-FFF2-40B4-BE49-F238E27FC236}">
                    <a16:creationId xmlns:a16="http://schemas.microsoft.com/office/drawing/2014/main" id="{BD75291A-67B9-4D0A-A0E0-DFE8D7FCAF86}"/>
                  </a:ext>
                </a:extLst>
              </p:cNvPr>
              <p:cNvPicPr/>
              <p:nvPr/>
            </p:nvPicPr>
            <p:blipFill>
              <a:blip r:embed="rId4"/>
              <a:stretch>
                <a:fillRect/>
              </a:stretch>
            </p:blipFill>
            <p:spPr>
              <a:xfrm>
                <a:off x="8435381" y="4037347"/>
                <a:ext cx="1404360" cy="979920"/>
              </a:xfrm>
              <a:prstGeom prst="rect">
                <a:avLst/>
              </a:prstGeom>
            </p:spPr>
          </p:pic>
        </mc:Fallback>
      </mc:AlternateContent>
    </p:spTree>
    <p:extLst>
      <p:ext uri="{BB962C8B-B14F-4D97-AF65-F5344CB8AC3E}">
        <p14:creationId xmlns:p14="http://schemas.microsoft.com/office/powerpoint/2010/main" val="1222350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18" name="Picture 17" descr="A row of samples for medical testing">
            <a:extLst>
              <a:ext uri="{FF2B5EF4-FFF2-40B4-BE49-F238E27FC236}">
                <a16:creationId xmlns:a16="http://schemas.microsoft.com/office/drawing/2014/main" id="{E2D01BD3-3EC5-D9D2-A05C-634B6E0A5E1C}"/>
              </a:ext>
            </a:extLst>
          </p:cNvPr>
          <p:cNvPicPr>
            <a:picLocks noChangeAspect="1"/>
          </p:cNvPicPr>
          <p:nvPr/>
        </p:nvPicPr>
        <p:blipFill rotWithShape="1">
          <a:blip r:embed="rId2">
            <a:alphaModFix amt="40000"/>
          </a:blip>
          <a:srcRect b="25000"/>
          <a:stretch/>
        </p:blipFill>
        <p:spPr>
          <a:xfrm>
            <a:off x="20" y="10"/>
            <a:ext cx="12191979" cy="6857990"/>
          </a:xfrm>
          <a:prstGeom prst="rect">
            <a:avLst/>
          </a:prstGeom>
        </p:spPr>
      </p:pic>
      <p:sp>
        <p:nvSpPr>
          <p:cNvPr id="2" name="Title 1">
            <a:extLst>
              <a:ext uri="{FF2B5EF4-FFF2-40B4-BE49-F238E27FC236}">
                <a16:creationId xmlns:a16="http://schemas.microsoft.com/office/drawing/2014/main" id="{A9B58A7F-8451-60D3-6519-132A3024A11C}"/>
              </a:ext>
            </a:extLst>
          </p:cNvPr>
          <p:cNvSpPr>
            <a:spLocks noGrp="1"/>
          </p:cNvSpPr>
          <p:nvPr>
            <p:ph type="title"/>
          </p:nvPr>
        </p:nvSpPr>
        <p:spPr>
          <a:xfrm>
            <a:off x="841248" y="426720"/>
            <a:ext cx="10506456" cy="1919141"/>
          </a:xfrm>
        </p:spPr>
        <p:txBody>
          <a:bodyPr anchor="b">
            <a:normAutofit/>
          </a:bodyPr>
          <a:lstStyle/>
          <a:p>
            <a:r>
              <a:rPr lang="en-US" sz="6000">
                <a:solidFill>
                  <a:srgbClr val="FFFFFF"/>
                </a:solidFill>
              </a:rPr>
              <a:t>Why is low Sulphur in gasoline important</a:t>
            </a:r>
          </a:p>
        </p:txBody>
      </p:sp>
      <p:sp>
        <p:nvSpPr>
          <p:cNvPr id="55" name="Rectangle 54">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5030F38-1E1E-6D3A-BDE9-10B6DE78D101}"/>
              </a:ext>
            </a:extLst>
          </p:cNvPr>
          <p:cNvSpPr>
            <a:spLocks noGrp="1"/>
          </p:cNvSpPr>
          <p:nvPr>
            <p:ph idx="1"/>
          </p:nvPr>
        </p:nvSpPr>
        <p:spPr>
          <a:xfrm>
            <a:off x="841248" y="3337269"/>
            <a:ext cx="10509504" cy="2905686"/>
          </a:xfrm>
        </p:spPr>
        <p:txBody>
          <a:bodyPr vert="horz" lIns="91440" tIns="45720" rIns="91440" bIns="45720" rtlCol="0" anchor="t">
            <a:normAutofit/>
          </a:bodyPr>
          <a:lstStyle/>
          <a:p>
            <a:pPr>
              <a:lnSpc>
                <a:spcPct val="100000"/>
              </a:lnSpc>
            </a:pPr>
            <a:r>
              <a:rPr lang="en-US" sz="2800" dirty="0">
                <a:solidFill>
                  <a:srgbClr val="FFFFFF"/>
                </a:solidFill>
                <a:latin typeface="Arial"/>
                <a:cs typeface="Arial"/>
              </a:rPr>
              <a:t>The reason Sulphur is reduced from the content of gasoline is due to the European legislation, which is targeted to reduce the Sulphur content in gasoline. </a:t>
            </a:r>
          </a:p>
          <a:p>
            <a:pPr>
              <a:lnSpc>
                <a:spcPct val="100000"/>
              </a:lnSpc>
            </a:pPr>
            <a:r>
              <a:rPr lang="en-US" sz="2800" dirty="0">
                <a:solidFill>
                  <a:srgbClr val="FFFFFF"/>
                </a:solidFill>
                <a:latin typeface="Arial"/>
                <a:cs typeface="Arial"/>
              </a:rPr>
              <a:t>The Sulphur content of this stream can reach upwards of 2800 ppm of Sulphur, which will then be reduced to less than 50 ppm in the ULSG. </a:t>
            </a:r>
          </a:p>
          <a:p>
            <a:pPr>
              <a:lnSpc>
                <a:spcPct val="100000"/>
              </a:lnSpc>
            </a:pPr>
            <a:endParaRPr lang="en-US" sz="2000" dirty="0">
              <a:solidFill>
                <a:srgbClr val="FFFFFF"/>
              </a:solidFill>
              <a:latin typeface="Arial"/>
              <a:cs typeface="Arial"/>
            </a:endParaRPr>
          </a:p>
          <a:p>
            <a:pPr>
              <a:lnSpc>
                <a:spcPct val="100000"/>
              </a:lnSpc>
            </a:pPr>
            <a:endParaRPr lang="en-US" sz="2000">
              <a:solidFill>
                <a:srgbClr val="FFFFFF"/>
              </a:solidFill>
            </a:endParaRP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FF6B6046-A479-4DBC-AA35-3AAA2245F98D}"/>
                  </a:ext>
                </a:extLst>
              </p14:cNvPr>
              <p14:cNvContentPartPr/>
              <p14:nvPr/>
            </p14:nvContentPartPr>
            <p14:xfrm>
              <a:off x="5793341" y="3694987"/>
              <a:ext cx="1365480" cy="648000"/>
            </p14:xfrm>
          </p:contentPart>
        </mc:Choice>
        <mc:Fallback>
          <p:pic>
            <p:nvPicPr>
              <p:cNvPr id="4" name="Ink 3">
                <a:extLst>
                  <a:ext uri="{FF2B5EF4-FFF2-40B4-BE49-F238E27FC236}">
                    <a16:creationId xmlns:a16="http://schemas.microsoft.com/office/drawing/2014/main" id="{FF6B6046-A479-4DBC-AA35-3AAA2245F98D}"/>
                  </a:ext>
                </a:extLst>
              </p:cNvPr>
              <p:cNvPicPr/>
              <p:nvPr/>
            </p:nvPicPr>
            <p:blipFill>
              <a:blip r:embed="rId4"/>
              <a:stretch>
                <a:fillRect/>
              </a:stretch>
            </p:blipFill>
            <p:spPr>
              <a:xfrm>
                <a:off x="5784701" y="3685987"/>
                <a:ext cx="1383120" cy="6656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C3211BEA-729F-4471-9C4C-9AABD7C5C7B0}"/>
                  </a:ext>
                </a:extLst>
              </p14:cNvPr>
              <p14:cNvContentPartPr/>
              <p14:nvPr/>
            </p14:nvContentPartPr>
            <p14:xfrm>
              <a:off x="4500581" y="4700107"/>
              <a:ext cx="1293120" cy="660960"/>
            </p14:xfrm>
          </p:contentPart>
        </mc:Choice>
        <mc:Fallback>
          <p:pic>
            <p:nvPicPr>
              <p:cNvPr id="5" name="Ink 4">
                <a:extLst>
                  <a:ext uri="{FF2B5EF4-FFF2-40B4-BE49-F238E27FC236}">
                    <a16:creationId xmlns:a16="http://schemas.microsoft.com/office/drawing/2014/main" id="{C3211BEA-729F-4471-9C4C-9AABD7C5C7B0}"/>
                  </a:ext>
                </a:extLst>
              </p:cNvPr>
              <p:cNvPicPr/>
              <p:nvPr/>
            </p:nvPicPr>
            <p:blipFill>
              <a:blip r:embed="rId6"/>
              <a:stretch>
                <a:fillRect/>
              </a:stretch>
            </p:blipFill>
            <p:spPr>
              <a:xfrm>
                <a:off x="4491941" y="4691467"/>
                <a:ext cx="1310760" cy="6786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3B81D05F-9C38-4EA9-8374-15A56B879E4C}"/>
                  </a:ext>
                </a:extLst>
              </p14:cNvPr>
              <p14:cNvContentPartPr/>
              <p14:nvPr/>
            </p14:nvContentPartPr>
            <p14:xfrm>
              <a:off x="8342861" y="4823227"/>
              <a:ext cx="1276200" cy="752760"/>
            </p14:xfrm>
          </p:contentPart>
        </mc:Choice>
        <mc:Fallback>
          <p:pic>
            <p:nvPicPr>
              <p:cNvPr id="6" name="Ink 5">
                <a:extLst>
                  <a:ext uri="{FF2B5EF4-FFF2-40B4-BE49-F238E27FC236}">
                    <a16:creationId xmlns:a16="http://schemas.microsoft.com/office/drawing/2014/main" id="{3B81D05F-9C38-4EA9-8374-15A56B879E4C}"/>
                  </a:ext>
                </a:extLst>
              </p:cNvPr>
              <p:cNvPicPr/>
              <p:nvPr/>
            </p:nvPicPr>
            <p:blipFill>
              <a:blip r:embed="rId8"/>
              <a:stretch>
                <a:fillRect/>
              </a:stretch>
            </p:blipFill>
            <p:spPr>
              <a:xfrm>
                <a:off x="8333861" y="4814227"/>
                <a:ext cx="1293840" cy="770400"/>
              </a:xfrm>
              <a:prstGeom prst="rect">
                <a:avLst/>
              </a:prstGeom>
            </p:spPr>
          </p:pic>
        </mc:Fallback>
      </mc:AlternateContent>
    </p:spTree>
    <p:extLst>
      <p:ext uri="{BB962C8B-B14F-4D97-AF65-F5344CB8AC3E}">
        <p14:creationId xmlns:p14="http://schemas.microsoft.com/office/powerpoint/2010/main" val="341841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C3601C-024B-B3B8-1445-5C33A04EDB74}"/>
              </a:ext>
            </a:extLst>
          </p:cNvPr>
          <p:cNvSpPr>
            <a:spLocks noGrp="1"/>
          </p:cNvSpPr>
          <p:nvPr>
            <p:ph type="title"/>
          </p:nvPr>
        </p:nvSpPr>
        <p:spPr>
          <a:xfrm>
            <a:off x="1051560" y="4495466"/>
            <a:ext cx="3538728" cy="1536192"/>
          </a:xfrm>
        </p:spPr>
        <p:txBody>
          <a:bodyPr vert="horz" lIns="91440" tIns="45720" rIns="91440" bIns="45720" rtlCol="0" anchor="ctr">
            <a:normAutofit/>
          </a:bodyPr>
          <a:lstStyle/>
          <a:p>
            <a:r>
              <a:rPr lang="en-US" sz="3200"/>
              <a:t>Feed into the Unit</a:t>
            </a:r>
          </a:p>
        </p:txBody>
      </p:sp>
      <p:pic>
        <p:nvPicPr>
          <p:cNvPr id="4" name="Picture 3" descr="A diagram of a machine&#10;&#10;Description automatically generated">
            <a:extLst>
              <a:ext uri="{FF2B5EF4-FFF2-40B4-BE49-F238E27FC236}">
                <a16:creationId xmlns:a16="http://schemas.microsoft.com/office/drawing/2014/main" id="{7B5422BD-AC79-E1ED-5B6B-DFE6F2F58C4E}"/>
              </a:ext>
            </a:extLst>
          </p:cNvPr>
          <p:cNvPicPr>
            <a:picLocks noChangeAspect="1"/>
          </p:cNvPicPr>
          <p:nvPr/>
        </p:nvPicPr>
        <p:blipFill rotWithShape="1">
          <a:blip r:embed="rId2"/>
          <a:srcRect t="11897" r="-77" b="14148"/>
          <a:stretch/>
        </p:blipFill>
        <p:spPr>
          <a:xfrm>
            <a:off x="20" y="10"/>
            <a:ext cx="12201403" cy="4327989"/>
          </a:xfrm>
          <a:prstGeom prst="rect">
            <a:avLst/>
          </a:prstGeom>
        </p:spPr>
      </p:pic>
      <p:sp>
        <p:nvSpPr>
          <p:cNvPr id="33" name="Rectangle 32">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6DCC4CA-CE05-D9D8-A18C-AA2F9DFB2DFD}"/>
              </a:ext>
            </a:extLst>
          </p:cNvPr>
          <p:cNvSpPr txBox="1"/>
          <p:nvPr/>
        </p:nvSpPr>
        <p:spPr>
          <a:xfrm>
            <a:off x="5349240" y="4495466"/>
            <a:ext cx="6007608" cy="153619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110000"/>
              </a:lnSpc>
              <a:spcAft>
                <a:spcPts val="600"/>
              </a:spcAft>
              <a:buFont typeface="Arial" panose="020B0604020202020204" pitchFamily="34" charset="0"/>
              <a:buChar char="•"/>
            </a:pPr>
            <a:endParaRPr lang="en-US" sz="3600" dirty="0"/>
          </a:p>
          <a:p>
            <a:pPr indent="-228600">
              <a:lnSpc>
                <a:spcPct val="110000"/>
              </a:lnSpc>
              <a:spcAft>
                <a:spcPts val="600"/>
              </a:spcAft>
              <a:buFont typeface="Arial" panose="020B0604020202020204" pitchFamily="34" charset="0"/>
              <a:buChar char="•"/>
            </a:pPr>
            <a:r>
              <a:rPr lang="en-US" sz="4000" dirty="0"/>
              <a:t>LCN Feed</a:t>
            </a:r>
          </a:p>
          <a:p>
            <a:pPr indent="-228600">
              <a:lnSpc>
                <a:spcPct val="110000"/>
              </a:lnSpc>
              <a:spcAft>
                <a:spcPts val="600"/>
              </a:spcAft>
              <a:buFont typeface="Arial" panose="020B0604020202020204" pitchFamily="34" charset="0"/>
              <a:buChar char="•"/>
            </a:pPr>
            <a:endParaRPr lang="en-US" sz="1900" dirty="0"/>
          </a:p>
          <a:p>
            <a:pPr indent="-228600">
              <a:lnSpc>
                <a:spcPct val="110000"/>
              </a:lnSpc>
              <a:spcAft>
                <a:spcPts val="600"/>
              </a:spcAft>
              <a:buFont typeface="Arial" panose="020B0604020202020204" pitchFamily="34" charset="0"/>
              <a:buChar char="•"/>
            </a:pPr>
            <a:endParaRPr lang="en-US" sz="1900" dirty="0">
              <a:ea typeface="+mn-lt"/>
              <a:cs typeface="+mn-lt"/>
            </a:endParaRPr>
          </a:p>
        </p:txBody>
      </p:sp>
      <p:sp>
        <p:nvSpPr>
          <p:cNvPr id="8" name="TextBox 7">
            <a:extLst>
              <a:ext uri="{FF2B5EF4-FFF2-40B4-BE49-F238E27FC236}">
                <a16:creationId xmlns:a16="http://schemas.microsoft.com/office/drawing/2014/main" id="{309E70F7-828A-E46E-F5F2-0ABB069FDBB2}"/>
              </a:ext>
            </a:extLst>
          </p:cNvPr>
          <p:cNvSpPr txBox="1"/>
          <p:nvPr/>
        </p:nvSpPr>
        <p:spPr>
          <a:xfrm>
            <a:off x="5349240" y="4440602"/>
            <a:ext cx="6007608" cy="1645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10000"/>
              </a:lnSpc>
              <a:spcAft>
                <a:spcPts val="600"/>
              </a:spcAft>
            </a:pPr>
            <a:endParaRPr lang="en-US"/>
          </a:p>
        </p:txBody>
      </p:sp>
      <p:grpSp>
        <p:nvGrpSpPr>
          <p:cNvPr id="9" name="Group 8">
            <a:extLst>
              <a:ext uri="{FF2B5EF4-FFF2-40B4-BE49-F238E27FC236}">
                <a16:creationId xmlns:a16="http://schemas.microsoft.com/office/drawing/2014/main" id="{9923B731-AF8C-4428-BE9F-C84EEF831357}"/>
              </a:ext>
            </a:extLst>
          </p:cNvPr>
          <p:cNvGrpSpPr/>
          <p:nvPr/>
        </p:nvGrpSpPr>
        <p:grpSpPr>
          <a:xfrm>
            <a:off x="9571901" y="4141027"/>
            <a:ext cx="852120" cy="497880"/>
            <a:chOff x="9571901" y="4141027"/>
            <a:chExt cx="852120" cy="497880"/>
          </a:xfrm>
        </p:grpSpPr>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0197BFF2-478D-4687-845E-AFED6580EF87}"/>
                    </a:ext>
                  </a:extLst>
                </p14:cNvPr>
                <p14:cNvContentPartPr/>
                <p14:nvPr/>
              </p14:nvContentPartPr>
              <p14:xfrm>
                <a:off x="9571901" y="4141387"/>
                <a:ext cx="852120" cy="497520"/>
              </p14:xfrm>
            </p:contentPart>
          </mc:Choice>
          <mc:Fallback>
            <p:pic>
              <p:nvPicPr>
                <p:cNvPr id="5" name="Ink 4">
                  <a:extLst>
                    <a:ext uri="{FF2B5EF4-FFF2-40B4-BE49-F238E27FC236}">
                      <a16:creationId xmlns:a16="http://schemas.microsoft.com/office/drawing/2014/main" id="{0197BFF2-478D-4687-845E-AFED6580EF87}"/>
                    </a:ext>
                  </a:extLst>
                </p:cNvPr>
                <p:cNvPicPr/>
                <p:nvPr/>
              </p:nvPicPr>
              <p:blipFill>
                <a:blip r:embed="rId4"/>
                <a:stretch>
                  <a:fillRect/>
                </a:stretch>
              </p:blipFill>
              <p:spPr>
                <a:xfrm>
                  <a:off x="9562901" y="4132387"/>
                  <a:ext cx="869760" cy="5151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AFA062C3-8768-4CF7-82FB-A022CFB7BE9B}"/>
                    </a:ext>
                  </a:extLst>
                </p14:cNvPr>
                <p14:cNvContentPartPr/>
                <p14:nvPr/>
              </p14:nvContentPartPr>
              <p14:xfrm>
                <a:off x="9584501" y="4294747"/>
                <a:ext cx="174240" cy="194760"/>
              </p14:xfrm>
            </p:contentPart>
          </mc:Choice>
          <mc:Fallback>
            <p:pic>
              <p:nvPicPr>
                <p:cNvPr id="6" name="Ink 5">
                  <a:extLst>
                    <a:ext uri="{FF2B5EF4-FFF2-40B4-BE49-F238E27FC236}">
                      <a16:creationId xmlns:a16="http://schemas.microsoft.com/office/drawing/2014/main" id="{AFA062C3-8768-4CF7-82FB-A022CFB7BE9B}"/>
                    </a:ext>
                  </a:extLst>
                </p:cNvPr>
                <p:cNvPicPr/>
                <p:nvPr/>
              </p:nvPicPr>
              <p:blipFill>
                <a:blip r:embed="rId6"/>
                <a:stretch>
                  <a:fillRect/>
                </a:stretch>
              </p:blipFill>
              <p:spPr>
                <a:xfrm>
                  <a:off x="9575861" y="4286107"/>
                  <a:ext cx="191880" cy="2124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3F125B3E-D08C-46F1-AFC3-DECE4AAD14CF}"/>
                    </a:ext>
                  </a:extLst>
                </p14:cNvPr>
                <p14:cNvContentPartPr/>
                <p14:nvPr/>
              </p14:nvContentPartPr>
              <p14:xfrm>
                <a:off x="9707621" y="4141027"/>
                <a:ext cx="666360" cy="373320"/>
              </p14:xfrm>
            </p:contentPart>
          </mc:Choice>
          <mc:Fallback>
            <p:pic>
              <p:nvPicPr>
                <p:cNvPr id="7" name="Ink 6">
                  <a:extLst>
                    <a:ext uri="{FF2B5EF4-FFF2-40B4-BE49-F238E27FC236}">
                      <a16:creationId xmlns:a16="http://schemas.microsoft.com/office/drawing/2014/main" id="{3F125B3E-D08C-46F1-AFC3-DECE4AAD14CF}"/>
                    </a:ext>
                  </a:extLst>
                </p:cNvPr>
                <p:cNvPicPr/>
                <p:nvPr/>
              </p:nvPicPr>
              <p:blipFill>
                <a:blip r:embed="rId8"/>
                <a:stretch>
                  <a:fillRect/>
                </a:stretch>
              </p:blipFill>
              <p:spPr>
                <a:xfrm>
                  <a:off x="9698621" y="4132387"/>
                  <a:ext cx="684000" cy="390960"/>
                </a:xfrm>
                <a:prstGeom prst="rect">
                  <a:avLst/>
                </a:prstGeom>
              </p:spPr>
            </p:pic>
          </mc:Fallback>
        </mc:AlternateContent>
      </p:grpSp>
    </p:spTree>
    <p:extLst>
      <p:ext uri="{BB962C8B-B14F-4D97-AF65-F5344CB8AC3E}">
        <p14:creationId xmlns:p14="http://schemas.microsoft.com/office/powerpoint/2010/main" val="4069720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8AE2CC-FE47-D6FB-A4BA-4E590247CC31}"/>
              </a:ext>
            </a:extLst>
          </p:cNvPr>
          <p:cNvSpPr>
            <a:spLocks noGrp="1"/>
          </p:cNvSpPr>
          <p:nvPr>
            <p:ph type="title"/>
          </p:nvPr>
        </p:nvSpPr>
        <p:spPr>
          <a:xfrm>
            <a:off x="1051560" y="4495466"/>
            <a:ext cx="3538728" cy="1536192"/>
          </a:xfrm>
        </p:spPr>
        <p:txBody>
          <a:bodyPr vert="horz" lIns="91440" tIns="45720" rIns="91440" bIns="45720" rtlCol="0" anchor="ctr">
            <a:normAutofit/>
          </a:bodyPr>
          <a:lstStyle/>
          <a:p>
            <a:r>
              <a:rPr lang="en-US" sz="3200"/>
              <a:t>Feed into the Unit</a:t>
            </a:r>
          </a:p>
        </p:txBody>
      </p:sp>
      <p:pic>
        <p:nvPicPr>
          <p:cNvPr id="7" name="Picture 6" descr="A diagram of a circuit&#10;&#10;Description automatically generated">
            <a:extLst>
              <a:ext uri="{FF2B5EF4-FFF2-40B4-BE49-F238E27FC236}">
                <a16:creationId xmlns:a16="http://schemas.microsoft.com/office/drawing/2014/main" id="{8EEE187D-063B-35DC-2553-FF81DAF1FF12}"/>
              </a:ext>
            </a:extLst>
          </p:cNvPr>
          <p:cNvPicPr>
            <a:picLocks noChangeAspect="1"/>
          </p:cNvPicPr>
          <p:nvPr/>
        </p:nvPicPr>
        <p:blipFill rotWithShape="1">
          <a:blip r:embed="rId2"/>
          <a:srcRect t="1325" b="10721"/>
          <a:stretch/>
        </p:blipFill>
        <p:spPr>
          <a:xfrm>
            <a:off x="20" y="10"/>
            <a:ext cx="12191980" cy="3994473"/>
          </a:xfrm>
          <a:prstGeom prst="rect">
            <a:avLst/>
          </a:prstGeom>
        </p:spPr>
      </p:pic>
      <p:sp>
        <p:nvSpPr>
          <p:cNvPr id="28" name="Rectangle 27">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55416544-7DB0-5437-A644-FF6F19CEA147}"/>
              </a:ext>
            </a:extLst>
          </p:cNvPr>
          <p:cNvSpPr txBox="1"/>
          <p:nvPr/>
        </p:nvSpPr>
        <p:spPr>
          <a:xfrm>
            <a:off x="5330655" y="4644149"/>
            <a:ext cx="6007608" cy="153619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indent="-228600">
              <a:lnSpc>
                <a:spcPct val="110000"/>
              </a:lnSpc>
              <a:spcAft>
                <a:spcPts val="600"/>
              </a:spcAft>
              <a:buFont typeface="Arial" panose="020B0604020202020204" pitchFamily="34" charset="0"/>
              <a:buChar char="•"/>
            </a:pPr>
            <a:endParaRPr lang="en-US" sz="4000" dirty="0"/>
          </a:p>
          <a:p>
            <a:pPr indent="-228600">
              <a:lnSpc>
                <a:spcPct val="110000"/>
              </a:lnSpc>
              <a:spcAft>
                <a:spcPts val="600"/>
              </a:spcAft>
              <a:buFont typeface="Arial" panose="020B0604020202020204" pitchFamily="34" charset="0"/>
              <a:buChar char="•"/>
            </a:pPr>
            <a:r>
              <a:rPr lang="en-US" sz="4000" dirty="0"/>
              <a:t>HCN Feed</a:t>
            </a:r>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endParaRPr lang="en-US"/>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E8398C2A-8054-4010-A55D-74B78CE01D6B}"/>
                  </a:ext>
                </a:extLst>
              </p14:cNvPr>
              <p14:cNvContentPartPr/>
              <p14:nvPr/>
            </p14:nvContentPartPr>
            <p14:xfrm>
              <a:off x="8570381" y="3220147"/>
              <a:ext cx="843120" cy="707400"/>
            </p14:xfrm>
          </p:contentPart>
        </mc:Choice>
        <mc:Fallback>
          <p:pic>
            <p:nvPicPr>
              <p:cNvPr id="3" name="Ink 2">
                <a:extLst>
                  <a:ext uri="{FF2B5EF4-FFF2-40B4-BE49-F238E27FC236}">
                    <a16:creationId xmlns:a16="http://schemas.microsoft.com/office/drawing/2014/main" id="{E8398C2A-8054-4010-A55D-74B78CE01D6B}"/>
                  </a:ext>
                </a:extLst>
              </p:cNvPr>
              <p:cNvPicPr/>
              <p:nvPr/>
            </p:nvPicPr>
            <p:blipFill>
              <a:blip r:embed="rId4"/>
              <a:stretch>
                <a:fillRect/>
              </a:stretch>
            </p:blipFill>
            <p:spPr>
              <a:xfrm>
                <a:off x="8561381" y="3211507"/>
                <a:ext cx="860760" cy="7250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55A55D81-CE4A-423F-827F-A66F2A84B645}"/>
                  </a:ext>
                </a:extLst>
              </p14:cNvPr>
              <p14:cNvContentPartPr/>
              <p14:nvPr/>
            </p14:nvContentPartPr>
            <p14:xfrm>
              <a:off x="1397741" y="697987"/>
              <a:ext cx="1036800" cy="591480"/>
            </p14:xfrm>
          </p:contentPart>
        </mc:Choice>
        <mc:Fallback>
          <p:pic>
            <p:nvPicPr>
              <p:cNvPr id="4" name="Ink 3">
                <a:extLst>
                  <a:ext uri="{FF2B5EF4-FFF2-40B4-BE49-F238E27FC236}">
                    <a16:creationId xmlns:a16="http://schemas.microsoft.com/office/drawing/2014/main" id="{55A55D81-CE4A-423F-827F-A66F2A84B645}"/>
                  </a:ext>
                </a:extLst>
              </p:cNvPr>
              <p:cNvPicPr/>
              <p:nvPr/>
            </p:nvPicPr>
            <p:blipFill>
              <a:blip r:embed="rId6"/>
              <a:stretch>
                <a:fillRect/>
              </a:stretch>
            </p:blipFill>
            <p:spPr>
              <a:xfrm>
                <a:off x="1389101" y="689347"/>
                <a:ext cx="1054440" cy="609120"/>
              </a:xfrm>
              <a:prstGeom prst="rect">
                <a:avLst/>
              </a:prstGeom>
            </p:spPr>
          </p:pic>
        </mc:Fallback>
      </mc:AlternateContent>
      <p:grpSp>
        <p:nvGrpSpPr>
          <p:cNvPr id="9" name="Group 8">
            <a:extLst>
              <a:ext uri="{FF2B5EF4-FFF2-40B4-BE49-F238E27FC236}">
                <a16:creationId xmlns:a16="http://schemas.microsoft.com/office/drawing/2014/main" id="{651F5E27-8631-4A90-9BB7-31A7F1659EE7}"/>
              </a:ext>
            </a:extLst>
          </p:cNvPr>
          <p:cNvGrpSpPr/>
          <p:nvPr/>
        </p:nvGrpSpPr>
        <p:grpSpPr>
          <a:xfrm>
            <a:off x="4793261" y="3624427"/>
            <a:ext cx="700560" cy="489960"/>
            <a:chOff x="4793261" y="3624427"/>
            <a:chExt cx="700560" cy="489960"/>
          </a:xfrm>
        </p:grpSpPr>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0570B2D0-5556-4BC5-9DD4-B336535BA198}"/>
                    </a:ext>
                  </a:extLst>
                </p14:cNvPr>
                <p14:cNvContentPartPr/>
                <p14:nvPr/>
              </p14:nvContentPartPr>
              <p14:xfrm>
                <a:off x="4799381" y="3705427"/>
                <a:ext cx="694440" cy="408960"/>
              </p14:xfrm>
            </p:contentPart>
          </mc:Choice>
          <mc:Fallback>
            <p:pic>
              <p:nvPicPr>
                <p:cNvPr id="5" name="Ink 4">
                  <a:extLst>
                    <a:ext uri="{FF2B5EF4-FFF2-40B4-BE49-F238E27FC236}">
                      <a16:creationId xmlns:a16="http://schemas.microsoft.com/office/drawing/2014/main" id="{0570B2D0-5556-4BC5-9DD4-B336535BA198}"/>
                    </a:ext>
                  </a:extLst>
                </p:cNvPr>
                <p:cNvPicPr/>
                <p:nvPr/>
              </p:nvPicPr>
              <p:blipFill>
                <a:blip r:embed="rId8"/>
                <a:stretch>
                  <a:fillRect/>
                </a:stretch>
              </p:blipFill>
              <p:spPr>
                <a:xfrm>
                  <a:off x="4790741" y="3696787"/>
                  <a:ext cx="712080" cy="4266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6" name="Ink 5">
                  <a:extLst>
                    <a:ext uri="{FF2B5EF4-FFF2-40B4-BE49-F238E27FC236}">
                      <a16:creationId xmlns:a16="http://schemas.microsoft.com/office/drawing/2014/main" id="{11F79887-9CEF-46AC-ABB3-472BD12893D5}"/>
                    </a:ext>
                  </a:extLst>
                </p14:cNvPr>
                <p14:cNvContentPartPr/>
                <p14:nvPr/>
              </p14:nvContentPartPr>
              <p14:xfrm>
                <a:off x="4793261" y="3624427"/>
                <a:ext cx="678600" cy="448920"/>
              </p14:xfrm>
            </p:contentPart>
          </mc:Choice>
          <mc:Fallback>
            <p:pic>
              <p:nvPicPr>
                <p:cNvPr id="6" name="Ink 5">
                  <a:extLst>
                    <a:ext uri="{FF2B5EF4-FFF2-40B4-BE49-F238E27FC236}">
                      <a16:creationId xmlns:a16="http://schemas.microsoft.com/office/drawing/2014/main" id="{11F79887-9CEF-46AC-ABB3-472BD12893D5}"/>
                    </a:ext>
                  </a:extLst>
                </p:cNvPr>
                <p:cNvPicPr/>
                <p:nvPr/>
              </p:nvPicPr>
              <p:blipFill>
                <a:blip r:embed="rId10"/>
                <a:stretch>
                  <a:fillRect/>
                </a:stretch>
              </p:blipFill>
              <p:spPr>
                <a:xfrm>
                  <a:off x="4784261" y="3615787"/>
                  <a:ext cx="696240" cy="466560"/>
                </a:xfrm>
                <a:prstGeom prst="rect">
                  <a:avLst/>
                </a:prstGeom>
              </p:spPr>
            </p:pic>
          </mc:Fallback>
        </mc:AlternateContent>
      </p:grpSp>
    </p:spTree>
    <p:extLst>
      <p:ext uri="{BB962C8B-B14F-4D97-AF65-F5344CB8AC3E}">
        <p14:creationId xmlns:p14="http://schemas.microsoft.com/office/powerpoint/2010/main" val="2343985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C266FA-D973-C49D-8F23-20E0841D6B10}"/>
              </a:ext>
            </a:extLst>
          </p:cNvPr>
          <p:cNvSpPr>
            <a:spLocks noGrp="1"/>
          </p:cNvSpPr>
          <p:nvPr>
            <p:ph type="title"/>
          </p:nvPr>
        </p:nvSpPr>
        <p:spPr>
          <a:xfrm>
            <a:off x="1051560" y="4495466"/>
            <a:ext cx="3538728" cy="1536192"/>
          </a:xfrm>
        </p:spPr>
        <p:txBody>
          <a:bodyPr vert="horz" lIns="91440" tIns="45720" rIns="91440" bIns="45720" rtlCol="0" anchor="ctr">
            <a:normAutofit/>
          </a:bodyPr>
          <a:lstStyle/>
          <a:p>
            <a:r>
              <a:rPr lang="en-US" sz="3200"/>
              <a:t>Feed into the Unit</a:t>
            </a:r>
          </a:p>
        </p:txBody>
      </p:sp>
      <p:pic>
        <p:nvPicPr>
          <p:cNvPr id="5" name="Picture 4" descr="A diagram of a battery&#10;&#10;Description automatically generated">
            <a:extLst>
              <a:ext uri="{FF2B5EF4-FFF2-40B4-BE49-F238E27FC236}">
                <a16:creationId xmlns:a16="http://schemas.microsoft.com/office/drawing/2014/main" id="{4F8CFC96-E35B-2491-245E-A89E32F66975}"/>
              </a:ext>
            </a:extLst>
          </p:cNvPr>
          <p:cNvPicPr>
            <a:picLocks noChangeAspect="1"/>
          </p:cNvPicPr>
          <p:nvPr/>
        </p:nvPicPr>
        <p:blipFill rotWithShape="1">
          <a:blip r:embed="rId2"/>
          <a:srcRect b="718"/>
          <a:stretch/>
        </p:blipFill>
        <p:spPr>
          <a:xfrm>
            <a:off x="20" y="10"/>
            <a:ext cx="12191980" cy="3994473"/>
          </a:xfrm>
          <a:prstGeom prst="rect">
            <a:avLst/>
          </a:prstGeom>
        </p:spPr>
      </p:pic>
      <p:sp>
        <p:nvSpPr>
          <p:cNvPr id="15" name="Rectangle 14">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33F05A2-4A9B-C991-6493-7E60C573488E}"/>
              </a:ext>
            </a:extLst>
          </p:cNvPr>
          <p:cNvSpPr txBox="1"/>
          <p:nvPr/>
        </p:nvSpPr>
        <p:spPr>
          <a:xfrm>
            <a:off x="5330655" y="4709198"/>
            <a:ext cx="6007608" cy="153619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110000"/>
              </a:lnSpc>
              <a:spcAft>
                <a:spcPts val="600"/>
              </a:spcAft>
            </a:pPr>
            <a:endParaRPr lang="en-US"/>
          </a:p>
          <a:p>
            <a:pPr>
              <a:lnSpc>
                <a:spcPct val="110000"/>
              </a:lnSpc>
              <a:spcAft>
                <a:spcPts val="600"/>
              </a:spcAft>
            </a:pPr>
            <a:endParaRPr lang="en-US" dirty="0"/>
          </a:p>
          <a:p>
            <a:pPr>
              <a:lnSpc>
                <a:spcPct val="110000"/>
              </a:lnSpc>
              <a:spcAft>
                <a:spcPts val="600"/>
              </a:spcAft>
            </a:pPr>
            <a:endParaRPr lang="en-US" dirty="0"/>
          </a:p>
          <a:p>
            <a:pPr marL="285750" indent="-285750">
              <a:lnSpc>
                <a:spcPct val="110000"/>
              </a:lnSpc>
              <a:spcAft>
                <a:spcPts val="600"/>
              </a:spcAft>
              <a:buFont typeface="Arial"/>
              <a:buChar char="•"/>
            </a:pPr>
            <a:r>
              <a:rPr lang="en-US" sz="4000" dirty="0"/>
              <a:t>HHCN </a:t>
            </a:r>
          </a:p>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endParaRPr lang="en-US" dirty="0"/>
          </a:p>
          <a:p>
            <a:pPr>
              <a:lnSpc>
                <a:spcPct val="110000"/>
              </a:lnSpc>
              <a:spcAft>
                <a:spcPts val="600"/>
              </a:spcAft>
            </a:pPr>
            <a:endParaRPr lang="en-US" dirty="0"/>
          </a:p>
        </p:txBody>
      </p:sp>
      <p:grpSp>
        <p:nvGrpSpPr>
          <p:cNvPr id="7" name="Group 6">
            <a:extLst>
              <a:ext uri="{FF2B5EF4-FFF2-40B4-BE49-F238E27FC236}">
                <a16:creationId xmlns:a16="http://schemas.microsoft.com/office/drawing/2014/main" id="{BB7C9405-C2D6-48CE-A9B0-EA8401AADDBD}"/>
              </a:ext>
            </a:extLst>
          </p:cNvPr>
          <p:cNvGrpSpPr/>
          <p:nvPr/>
        </p:nvGrpSpPr>
        <p:grpSpPr>
          <a:xfrm>
            <a:off x="8779181" y="3601747"/>
            <a:ext cx="1047240" cy="355680"/>
            <a:chOff x="8779181" y="3601747"/>
            <a:chExt cx="1047240" cy="355680"/>
          </a:xfrm>
        </p:grpSpPr>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557EE115-11F3-4D5C-B674-5CBB0C8634D6}"/>
                    </a:ext>
                  </a:extLst>
                </p14:cNvPr>
                <p14:cNvContentPartPr/>
                <p14:nvPr/>
              </p14:nvContentPartPr>
              <p14:xfrm>
                <a:off x="8779181" y="3601747"/>
                <a:ext cx="502920" cy="273240"/>
              </p14:xfrm>
            </p:contentPart>
          </mc:Choice>
          <mc:Fallback>
            <p:pic>
              <p:nvPicPr>
                <p:cNvPr id="3" name="Ink 2">
                  <a:extLst>
                    <a:ext uri="{FF2B5EF4-FFF2-40B4-BE49-F238E27FC236}">
                      <a16:creationId xmlns:a16="http://schemas.microsoft.com/office/drawing/2014/main" id="{557EE115-11F3-4D5C-B674-5CBB0C8634D6}"/>
                    </a:ext>
                  </a:extLst>
                </p:cNvPr>
                <p:cNvPicPr/>
                <p:nvPr/>
              </p:nvPicPr>
              <p:blipFill>
                <a:blip r:embed="rId4"/>
                <a:stretch>
                  <a:fillRect/>
                </a:stretch>
              </p:blipFill>
              <p:spPr>
                <a:xfrm>
                  <a:off x="8770181" y="3592747"/>
                  <a:ext cx="520560" cy="29088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F2FD1FA0-42ED-4439-99E0-4F9938B9D662}"/>
                    </a:ext>
                  </a:extLst>
                </p14:cNvPr>
                <p14:cNvContentPartPr/>
                <p14:nvPr/>
              </p14:nvContentPartPr>
              <p14:xfrm>
                <a:off x="9514661" y="3781027"/>
                <a:ext cx="311760" cy="176400"/>
              </p14:xfrm>
            </p:contentPart>
          </mc:Choice>
          <mc:Fallback>
            <p:pic>
              <p:nvPicPr>
                <p:cNvPr id="4" name="Ink 3">
                  <a:extLst>
                    <a:ext uri="{FF2B5EF4-FFF2-40B4-BE49-F238E27FC236}">
                      <a16:creationId xmlns:a16="http://schemas.microsoft.com/office/drawing/2014/main" id="{F2FD1FA0-42ED-4439-99E0-4F9938B9D662}"/>
                    </a:ext>
                  </a:extLst>
                </p:cNvPr>
                <p:cNvPicPr/>
                <p:nvPr/>
              </p:nvPicPr>
              <p:blipFill>
                <a:blip r:embed="rId6"/>
                <a:stretch>
                  <a:fillRect/>
                </a:stretch>
              </p:blipFill>
              <p:spPr>
                <a:xfrm>
                  <a:off x="9505661" y="3772027"/>
                  <a:ext cx="329400" cy="194040"/>
                </a:xfrm>
                <a:prstGeom prst="rect">
                  <a:avLst/>
                </a:prstGeom>
              </p:spPr>
            </p:pic>
          </mc:Fallback>
        </mc:AlternateContent>
      </p:grpSp>
    </p:spTree>
    <p:extLst>
      <p:ext uri="{BB962C8B-B14F-4D97-AF65-F5344CB8AC3E}">
        <p14:creationId xmlns:p14="http://schemas.microsoft.com/office/powerpoint/2010/main" val="1584790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arge industrial building with pipes and tubes&#10;&#10;Description automatically generated">
            <a:extLst>
              <a:ext uri="{FF2B5EF4-FFF2-40B4-BE49-F238E27FC236}">
                <a16:creationId xmlns:a16="http://schemas.microsoft.com/office/drawing/2014/main" id="{E49B7464-D7BF-58A9-8D56-EBFE11888DC2}"/>
              </a:ext>
            </a:extLst>
          </p:cNvPr>
          <p:cNvPicPr>
            <a:picLocks noChangeAspect="1"/>
          </p:cNvPicPr>
          <p:nvPr/>
        </p:nvPicPr>
        <p:blipFill rotWithShape="1">
          <a:blip r:embed="rId2"/>
          <a:srcRect t="24737" r="-1" b="19692"/>
          <a:stretch/>
        </p:blipFill>
        <p:spPr>
          <a:xfrm>
            <a:off x="3522468" y="10"/>
            <a:ext cx="8669532" cy="6857990"/>
          </a:xfrm>
          <a:prstGeom prst="rect">
            <a:avLst/>
          </a:prstGeom>
        </p:spPr>
      </p:pic>
      <p:sp>
        <p:nvSpPr>
          <p:cNvPr id="23" name="Rectangle 2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1CA087-B959-B7C2-4904-DFD01E0EC803}"/>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dirty="0">
                <a:solidFill>
                  <a:schemeClr val="bg1"/>
                </a:solidFill>
              </a:rPr>
              <a:t>H2S Stripper</a:t>
            </a: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58F021C-4F42-918A-D126-B3A536BEA2A6}"/>
              </a:ext>
            </a:extLst>
          </p:cNvPr>
          <p:cNvSpPr txBox="1"/>
          <p:nvPr/>
        </p:nvSpPr>
        <p:spPr>
          <a:xfrm>
            <a:off x="371094" y="2718054"/>
            <a:ext cx="5659053" cy="363999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indent="-228600">
              <a:lnSpc>
                <a:spcPct val="110000"/>
              </a:lnSpc>
              <a:spcAft>
                <a:spcPts val="600"/>
              </a:spcAft>
              <a:buFont typeface="Arial" panose="020B0604020202020204" pitchFamily="34" charset="0"/>
              <a:buChar char="•"/>
            </a:pPr>
            <a:r>
              <a:rPr lang="en-US" sz="4600" dirty="0">
                <a:solidFill>
                  <a:schemeClr val="bg1"/>
                </a:solidFill>
              </a:rPr>
              <a:t>The H2S Stripper tower is where the desulphurized naphtha streams from the CDHDS system are stripped free of light hydrocarbons</a:t>
            </a:r>
            <a:r>
              <a:rPr lang="en-US" sz="1700" dirty="0">
                <a:solidFill>
                  <a:schemeClr val="bg1"/>
                </a:solidFill>
              </a:rPr>
              <a:t>.</a:t>
            </a:r>
          </a:p>
          <a:p>
            <a:pPr indent="-228600">
              <a:lnSpc>
                <a:spcPct val="110000"/>
              </a:lnSpc>
              <a:spcAft>
                <a:spcPts val="600"/>
              </a:spcAft>
              <a:buFont typeface="Arial" panose="020B0604020202020204" pitchFamily="34" charset="0"/>
              <a:buChar char="•"/>
            </a:pPr>
            <a:endParaRPr lang="en-US" sz="1700">
              <a:solidFill>
                <a:schemeClr val="bg1"/>
              </a:solidFill>
            </a:endParaRPr>
          </a:p>
        </p:txBody>
      </p:sp>
      <p:grpSp>
        <p:nvGrpSpPr>
          <p:cNvPr id="8" name="Group 7">
            <a:extLst>
              <a:ext uri="{FF2B5EF4-FFF2-40B4-BE49-F238E27FC236}">
                <a16:creationId xmlns:a16="http://schemas.microsoft.com/office/drawing/2014/main" id="{CCBB8E69-7C78-4E80-9D4E-8EEB9D177C83}"/>
              </a:ext>
            </a:extLst>
          </p:cNvPr>
          <p:cNvGrpSpPr/>
          <p:nvPr/>
        </p:nvGrpSpPr>
        <p:grpSpPr>
          <a:xfrm>
            <a:off x="3703901" y="3539827"/>
            <a:ext cx="1134000" cy="905040"/>
            <a:chOff x="3703901" y="3539827"/>
            <a:chExt cx="1134000" cy="905040"/>
          </a:xfrm>
        </p:grpSpPr>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739F232A-528A-4A06-A197-20A3DB99C2BE}"/>
                    </a:ext>
                  </a:extLst>
                </p14:cNvPr>
                <p14:cNvContentPartPr/>
                <p14:nvPr/>
              </p14:nvContentPartPr>
              <p14:xfrm>
                <a:off x="3703901" y="3539827"/>
                <a:ext cx="869400" cy="561960"/>
              </p14:xfrm>
            </p:contentPart>
          </mc:Choice>
          <mc:Fallback>
            <p:pic>
              <p:nvPicPr>
                <p:cNvPr id="3" name="Ink 2">
                  <a:extLst>
                    <a:ext uri="{FF2B5EF4-FFF2-40B4-BE49-F238E27FC236}">
                      <a16:creationId xmlns:a16="http://schemas.microsoft.com/office/drawing/2014/main" id="{739F232A-528A-4A06-A197-20A3DB99C2BE}"/>
                    </a:ext>
                  </a:extLst>
                </p:cNvPr>
                <p:cNvPicPr/>
                <p:nvPr/>
              </p:nvPicPr>
              <p:blipFill>
                <a:blip r:embed="rId4"/>
                <a:stretch>
                  <a:fillRect/>
                </a:stretch>
              </p:blipFill>
              <p:spPr>
                <a:xfrm>
                  <a:off x="3694901" y="3530827"/>
                  <a:ext cx="887040" cy="5796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09342C3A-D76D-449C-848D-4D0E9F5A286C}"/>
                    </a:ext>
                  </a:extLst>
                </p14:cNvPr>
                <p14:cNvContentPartPr/>
                <p14:nvPr/>
              </p14:nvContentPartPr>
              <p14:xfrm>
                <a:off x="4030061" y="3995587"/>
                <a:ext cx="807840" cy="449280"/>
              </p14:xfrm>
            </p:contentPart>
          </mc:Choice>
          <mc:Fallback>
            <p:pic>
              <p:nvPicPr>
                <p:cNvPr id="5" name="Ink 4">
                  <a:extLst>
                    <a:ext uri="{FF2B5EF4-FFF2-40B4-BE49-F238E27FC236}">
                      <a16:creationId xmlns:a16="http://schemas.microsoft.com/office/drawing/2014/main" id="{09342C3A-D76D-449C-848D-4D0E9F5A286C}"/>
                    </a:ext>
                  </a:extLst>
                </p:cNvPr>
                <p:cNvPicPr/>
                <p:nvPr/>
              </p:nvPicPr>
              <p:blipFill>
                <a:blip r:embed="rId6"/>
                <a:stretch>
                  <a:fillRect/>
                </a:stretch>
              </p:blipFill>
              <p:spPr>
                <a:xfrm>
                  <a:off x="4021061" y="3986587"/>
                  <a:ext cx="825480" cy="4669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7">
            <p14:nvContentPartPr>
              <p14:cNvPr id="6" name="Ink 5">
                <a:extLst>
                  <a:ext uri="{FF2B5EF4-FFF2-40B4-BE49-F238E27FC236}">
                    <a16:creationId xmlns:a16="http://schemas.microsoft.com/office/drawing/2014/main" id="{56DF1C71-2904-43C7-973A-5A13F242DA7C}"/>
                  </a:ext>
                </a:extLst>
              </p14:cNvPr>
              <p14:cNvContentPartPr/>
              <p14:nvPr/>
            </p14:nvContentPartPr>
            <p14:xfrm>
              <a:off x="4562141" y="4933027"/>
              <a:ext cx="786600" cy="360720"/>
            </p14:xfrm>
          </p:contentPart>
        </mc:Choice>
        <mc:Fallback>
          <p:pic>
            <p:nvPicPr>
              <p:cNvPr id="6" name="Ink 5">
                <a:extLst>
                  <a:ext uri="{FF2B5EF4-FFF2-40B4-BE49-F238E27FC236}">
                    <a16:creationId xmlns:a16="http://schemas.microsoft.com/office/drawing/2014/main" id="{56DF1C71-2904-43C7-973A-5A13F242DA7C}"/>
                  </a:ext>
                </a:extLst>
              </p:cNvPr>
              <p:cNvPicPr/>
              <p:nvPr/>
            </p:nvPicPr>
            <p:blipFill>
              <a:blip r:embed="rId8"/>
              <a:stretch>
                <a:fillRect/>
              </a:stretch>
            </p:blipFill>
            <p:spPr>
              <a:xfrm>
                <a:off x="4553141" y="4924027"/>
                <a:ext cx="804240" cy="378360"/>
              </a:xfrm>
              <a:prstGeom prst="rect">
                <a:avLst/>
              </a:prstGeom>
            </p:spPr>
          </p:pic>
        </mc:Fallback>
      </mc:AlternateContent>
      <p:grpSp>
        <p:nvGrpSpPr>
          <p:cNvPr id="12" name="Group 11">
            <a:extLst>
              <a:ext uri="{FF2B5EF4-FFF2-40B4-BE49-F238E27FC236}">
                <a16:creationId xmlns:a16="http://schemas.microsoft.com/office/drawing/2014/main" id="{FA5BAD0D-1394-4D86-BA13-F4F4341ACE04}"/>
              </a:ext>
            </a:extLst>
          </p:cNvPr>
          <p:cNvGrpSpPr/>
          <p:nvPr/>
        </p:nvGrpSpPr>
        <p:grpSpPr>
          <a:xfrm>
            <a:off x="8679821" y="3869587"/>
            <a:ext cx="146520" cy="41400"/>
            <a:chOff x="8679821" y="3869587"/>
            <a:chExt cx="146520" cy="41400"/>
          </a:xfrm>
        </p:grpSpPr>
        <mc:AlternateContent xmlns:mc="http://schemas.openxmlformats.org/markup-compatibility/2006">
          <mc:Choice xmlns:p14="http://schemas.microsoft.com/office/powerpoint/2010/main" Requires="p14">
            <p:contentPart p14:bwMode="auto" r:id="rId9">
              <p14:nvContentPartPr>
                <p14:cNvPr id="9" name="Ink 8">
                  <a:extLst>
                    <a:ext uri="{FF2B5EF4-FFF2-40B4-BE49-F238E27FC236}">
                      <a16:creationId xmlns:a16="http://schemas.microsoft.com/office/drawing/2014/main" id="{35A114A8-BD9E-4258-91DC-2C1CD4B9FEC8}"/>
                    </a:ext>
                  </a:extLst>
                </p14:cNvPr>
                <p14:cNvContentPartPr/>
                <p14:nvPr/>
              </p14:nvContentPartPr>
              <p14:xfrm>
                <a:off x="8679821" y="3869587"/>
                <a:ext cx="97920" cy="14760"/>
              </p14:xfrm>
            </p:contentPart>
          </mc:Choice>
          <mc:Fallback>
            <p:pic>
              <p:nvPicPr>
                <p:cNvPr id="9" name="Ink 8">
                  <a:extLst>
                    <a:ext uri="{FF2B5EF4-FFF2-40B4-BE49-F238E27FC236}">
                      <a16:creationId xmlns:a16="http://schemas.microsoft.com/office/drawing/2014/main" id="{35A114A8-BD9E-4258-91DC-2C1CD4B9FEC8}"/>
                    </a:ext>
                  </a:extLst>
                </p:cNvPr>
                <p:cNvPicPr/>
                <p:nvPr/>
              </p:nvPicPr>
              <p:blipFill>
                <a:blip r:embed="rId10"/>
                <a:stretch>
                  <a:fillRect/>
                </a:stretch>
              </p:blipFill>
              <p:spPr>
                <a:xfrm>
                  <a:off x="8670821" y="3860947"/>
                  <a:ext cx="115560" cy="324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0" name="Ink 9">
                  <a:extLst>
                    <a:ext uri="{FF2B5EF4-FFF2-40B4-BE49-F238E27FC236}">
                      <a16:creationId xmlns:a16="http://schemas.microsoft.com/office/drawing/2014/main" id="{751D5962-3CFB-45AD-95B4-04176D2DF47F}"/>
                    </a:ext>
                  </a:extLst>
                </p14:cNvPr>
                <p14:cNvContentPartPr/>
                <p14:nvPr/>
              </p14:nvContentPartPr>
              <p14:xfrm>
                <a:off x="8762261" y="3886867"/>
                <a:ext cx="360" cy="360"/>
              </p14:xfrm>
            </p:contentPart>
          </mc:Choice>
          <mc:Fallback>
            <p:pic>
              <p:nvPicPr>
                <p:cNvPr id="10" name="Ink 9">
                  <a:extLst>
                    <a:ext uri="{FF2B5EF4-FFF2-40B4-BE49-F238E27FC236}">
                      <a16:creationId xmlns:a16="http://schemas.microsoft.com/office/drawing/2014/main" id="{751D5962-3CFB-45AD-95B4-04176D2DF47F}"/>
                    </a:ext>
                  </a:extLst>
                </p:cNvPr>
                <p:cNvPicPr/>
                <p:nvPr/>
              </p:nvPicPr>
              <p:blipFill>
                <a:blip r:embed="rId12"/>
                <a:stretch>
                  <a:fillRect/>
                </a:stretch>
              </p:blipFill>
              <p:spPr>
                <a:xfrm>
                  <a:off x="8753621" y="3877867"/>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1" name="Ink 10">
                  <a:extLst>
                    <a:ext uri="{FF2B5EF4-FFF2-40B4-BE49-F238E27FC236}">
                      <a16:creationId xmlns:a16="http://schemas.microsoft.com/office/drawing/2014/main" id="{98C67B0F-9082-444B-A912-91CF1AA479FD}"/>
                    </a:ext>
                  </a:extLst>
                </p14:cNvPr>
                <p14:cNvContentPartPr/>
                <p14:nvPr/>
              </p14:nvContentPartPr>
              <p14:xfrm>
                <a:off x="8747501" y="3886867"/>
                <a:ext cx="78840" cy="24120"/>
              </p14:xfrm>
            </p:contentPart>
          </mc:Choice>
          <mc:Fallback>
            <p:pic>
              <p:nvPicPr>
                <p:cNvPr id="11" name="Ink 10">
                  <a:extLst>
                    <a:ext uri="{FF2B5EF4-FFF2-40B4-BE49-F238E27FC236}">
                      <a16:creationId xmlns:a16="http://schemas.microsoft.com/office/drawing/2014/main" id="{98C67B0F-9082-444B-A912-91CF1AA479FD}"/>
                    </a:ext>
                  </a:extLst>
                </p:cNvPr>
                <p:cNvPicPr/>
                <p:nvPr/>
              </p:nvPicPr>
              <p:blipFill>
                <a:blip r:embed="rId14"/>
                <a:stretch>
                  <a:fillRect/>
                </a:stretch>
              </p:blipFill>
              <p:spPr>
                <a:xfrm>
                  <a:off x="8738501" y="3877867"/>
                  <a:ext cx="96480" cy="41760"/>
                </a:xfrm>
                <a:prstGeom prst="rect">
                  <a:avLst/>
                </a:prstGeom>
              </p:spPr>
            </p:pic>
          </mc:Fallback>
        </mc:AlternateContent>
      </p:grpSp>
    </p:spTree>
    <p:extLst>
      <p:ext uri="{BB962C8B-B14F-4D97-AF65-F5344CB8AC3E}">
        <p14:creationId xmlns:p14="http://schemas.microsoft.com/office/powerpoint/2010/main" val="727676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5DACF-C4AD-4D99-2FF2-BED00986515E}"/>
              </a:ext>
            </a:extLst>
          </p:cNvPr>
          <p:cNvSpPr>
            <a:spLocks noGrp="1"/>
          </p:cNvSpPr>
          <p:nvPr>
            <p:ph type="title"/>
          </p:nvPr>
        </p:nvSpPr>
        <p:spPr>
          <a:xfrm>
            <a:off x="612648" y="1078992"/>
            <a:ext cx="6268770" cy="1536192"/>
          </a:xfrm>
        </p:spPr>
        <p:txBody>
          <a:bodyPr anchor="b">
            <a:normAutofit/>
          </a:bodyPr>
          <a:lstStyle/>
          <a:p>
            <a:r>
              <a:rPr lang="en-US" sz="5200"/>
              <a:t>Hydrogenation (CDHYDRO)</a:t>
            </a:r>
          </a:p>
        </p:txBody>
      </p:sp>
      <p:sp>
        <p:nvSpPr>
          <p:cNvPr id="40" name="Rectangle 39">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85274C6-3170-4385-A637-639D1B2C9D6E}"/>
              </a:ext>
            </a:extLst>
          </p:cNvPr>
          <p:cNvSpPr>
            <a:spLocks noGrp="1"/>
          </p:cNvSpPr>
          <p:nvPr>
            <p:ph idx="1"/>
          </p:nvPr>
        </p:nvSpPr>
        <p:spPr>
          <a:xfrm>
            <a:off x="615458" y="3355848"/>
            <a:ext cx="6268770" cy="2825496"/>
          </a:xfrm>
        </p:spPr>
        <p:txBody>
          <a:bodyPr vert="horz" lIns="91440" tIns="45720" rIns="91440" bIns="45720" rtlCol="0" anchor="t">
            <a:normAutofit/>
          </a:bodyPr>
          <a:lstStyle/>
          <a:p>
            <a:pPr marL="171450" indent="-171450"/>
            <a:r>
              <a:rPr lang="en-US" sz="3200" dirty="0">
                <a:latin typeface="Arial"/>
                <a:cs typeface="Arial"/>
              </a:rPr>
              <a:t>Hydrogenation or CDHYDRO, is a process where olefin recovery is maximized in the Desulphurized Light Naphtha (DSLN) side draw product. </a:t>
            </a:r>
            <a:endParaRPr lang="en-US" sz="3200">
              <a:latin typeface="Arial"/>
              <a:cs typeface="Arial"/>
            </a:endParaRPr>
          </a:p>
          <a:p>
            <a:pPr marL="171450" indent="-171450"/>
            <a:endParaRPr lang="en-US" sz="1800" dirty="0">
              <a:latin typeface="Arial"/>
              <a:cs typeface="Arial"/>
            </a:endParaRPr>
          </a:p>
          <a:p>
            <a:endParaRPr lang="en-US" sz="1800">
              <a:latin typeface="Arial"/>
              <a:cs typeface="Arial"/>
            </a:endParaRPr>
          </a:p>
        </p:txBody>
      </p:sp>
      <p:pic>
        <p:nvPicPr>
          <p:cNvPr id="4" name="Picture 3" descr="A diagram of a diagram&#10;&#10;Description automatically generated">
            <a:extLst>
              <a:ext uri="{FF2B5EF4-FFF2-40B4-BE49-F238E27FC236}">
                <a16:creationId xmlns:a16="http://schemas.microsoft.com/office/drawing/2014/main" id="{B6CB5CB2-C930-EED5-33CA-FA3CB3EA1538}"/>
              </a:ext>
            </a:extLst>
          </p:cNvPr>
          <p:cNvPicPr>
            <a:picLocks noChangeAspect="1"/>
          </p:cNvPicPr>
          <p:nvPr/>
        </p:nvPicPr>
        <p:blipFill rotWithShape="1">
          <a:blip r:embed="rId2"/>
          <a:srcRect l="7343" r="3527"/>
          <a:stretch/>
        </p:blipFill>
        <p:spPr>
          <a:xfrm>
            <a:off x="7684006" y="10"/>
            <a:ext cx="4507993" cy="6857990"/>
          </a:xfrm>
          <a:prstGeom prst="rect">
            <a:avLst/>
          </a:prstGeom>
        </p:spPr>
      </p:pic>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CEBF59F7-901D-43F7-B036-F92A7F5C0F3B}"/>
                  </a:ext>
                </a:extLst>
              </p14:cNvPr>
              <p14:cNvContentPartPr/>
              <p14:nvPr/>
            </p14:nvContentPartPr>
            <p14:xfrm>
              <a:off x="6431261" y="4440907"/>
              <a:ext cx="466560" cy="348480"/>
            </p14:xfrm>
          </p:contentPart>
        </mc:Choice>
        <mc:Fallback>
          <p:pic>
            <p:nvPicPr>
              <p:cNvPr id="5" name="Ink 4">
                <a:extLst>
                  <a:ext uri="{FF2B5EF4-FFF2-40B4-BE49-F238E27FC236}">
                    <a16:creationId xmlns:a16="http://schemas.microsoft.com/office/drawing/2014/main" id="{CEBF59F7-901D-43F7-B036-F92A7F5C0F3B}"/>
                  </a:ext>
                </a:extLst>
              </p:cNvPr>
              <p:cNvPicPr/>
              <p:nvPr/>
            </p:nvPicPr>
            <p:blipFill>
              <a:blip r:embed="rId4"/>
              <a:stretch>
                <a:fillRect/>
              </a:stretch>
            </p:blipFill>
            <p:spPr>
              <a:xfrm>
                <a:off x="6422261" y="4431907"/>
                <a:ext cx="484200" cy="3661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2E64D7D4-E381-4156-9D87-1CB75BDA4C02}"/>
                  </a:ext>
                </a:extLst>
              </p14:cNvPr>
              <p14:cNvContentPartPr/>
              <p14:nvPr/>
            </p14:nvContentPartPr>
            <p14:xfrm>
              <a:off x="8694581" y="4275667"/>
              <a:ext cx="326880" cy="254160"/>
            </p14:xfrm>
          </p:contentPart>
        </mc:Choice>
        <mc:Fallback>
          <p:pic>
            <p:nvPicPr>
              <p:cNvPr id="6" name="Ink 5">
                <a:extLst>
                  <a:ext uri="{FF2B5EF4-FFF2-40B4-BE49-F238E27FC236}">
                    <a16:creationId xmlns:a16="http://schemas.microsoft.com/office/drawing/2014/main" id="{2E64D7D4-E381-4156-9D87-1CB75BDA4C02}"/>
                  </a:ext>
                </a:extLst>
              </p:cNvPr>
              <p:cNvPicPr/>
              <p:nvPr/>
            </p:nvPicPr>
            <p:blipFill>
              <a:blip r:embed="rId6"/>
              <a:stretch>
                <a:fillRect/>
              </a:stretch>
            </p:blipFill>
            <p:spPr>
              <a:xfrm>
                <a:off x="8685581" y="4267027"/>
                <a:ext cx="344520" cy="2718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B839E2D0-C3C9-4712-9344-197EBD980EBC}"/>
                  </a:ext>
                </a:extLst>
              </p14:cNvPr>
              <p14:cNvContentPartPr/>
              <p14:nvPr/>
            </p14:nvContentPartPr>
            <p14:xfrm>
              <a:off x="10561541" y="4416787"/>
              <a:ext cx="290520" cy="160560"/>
            </p14:xfrm>
          </p:contentPart>
        </mc:Choice>
        <mc:Fallback>
          <p:pic>
            <p:nvPicPr>
              <p:cNvPr id="7" name="Ink 6">
                <a:extLst>
                  <a:ext uri="{FF2B5EF4-FFF2-40B4-BE49-F238E27FC236}">
                    <a16:creationId xmlns:a16="http://schemas.microsoft.com/office/drawing/2014/main" id="{B839E2D0-C3C9-4712-9344-197EBD980EBC}"/>
                  </a:ext>
                </a:extLst>
              </p:cNvPr>
              <p:cNvPicPr/>
              <p:nvPr/>
            </p:nvPicPr>
            <p:blipFill>
              <a:blip r:embed="rId8"/>
              <a:stretch>
                <a:fillRect/>
              </a:stretch>
            </p:blipFill>
            <p:spPr>
              <a:xfrm>
                <a:off x="10552541" y="4408147"/>
                <a:ext cx="308160" cy="178200"/>
              </a:xfrm>
              <a:prstGeom prst="rect">
                <a:avLst/>
              </a:prstGeom>
            </p:spPr>
          </p:pic>
        </mc:Fallback>
      </mc:AlternateContent>
    </p:spTree>
    <p:extLst>
      <p:ext uri="{BB962C8B-B14F-4D97-AF65-F5344CB8AC3E}">
        <p14:creationId xmlns:p14="http://schemas.microsoft.com/office/powerpoint/2010/main" val="506449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machine&#10;&#10;Description automatically generated">
            <a:extLst>
              <a:ext uri="{FF2B5EF4-FFF2-40B4-BE49-F238E27FC236}">
                <a16:creationId xmlns:a16="http://schemas.microsoft.com/office/drawing/2014/main" id="{7295CD97-1952-402C-D21E-C05B156720CD}"/>
              </a:ext>
            </a:extLst>
          </p:cNvPr>
          <p:cNvPicPr>
            <a:picLocks noChangeAspect="1"/>
          </p:cNvPicPr>
          <p:nvPr/>
        </p:nvPicPr>
        <p:blipFill rotWithShape="1">
          <a:blip r:embed="rId2"/>
          <a:srcRect l="1210" r="10300" b="1"/>
          <a:stretch/>
        </p:blipFill>
        <p:spPr>
          <a:xfrm>
            <a:off x="3522468" y="10"/>
            <a:ext cx="8669532" cy="6857990"/>
          </a:xfrm>
          <a:prstGeom prst="rect">
            <a:avLst/>
          </a:prstGeom>
        </p:spPr>
      </p:pic>
      <p:sp>
        <p:nvSpPr>
          <p:cNvPr id="22" name="Rectangle 21">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8F93A-18F0-02C7-001B-AA7224C30E27}"/>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rPr>
              <a:t>Desulphurization</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86EDD83-7812-6D0D-11AC-5E9C4975A820}"/>
              </a:ext>
            </a:extLst>
          </p:cNvPr>
          <p:cNvSpPr>
            <a:spLocks noGrp="1"/>
          </p:cNvSpPr>
          <p:nvPr>
            <p:ph idx="1"/>
          </p:nvPr>
        </p:nvSpPr>
        <p:spPr>
          <a:xfrm>
            <a:off x="371094" y="2718054"/>
            <a:ext cx="4802980" cy="3818738"/>
          </a:xfrm>
        </p:spPr>
        <p:txBody>
          <a:bodyPr vert="horz" lIns="91440" tIns="45720" rIns="91440" bIns="45720" rtlCol="0" anchor="t">
            <a:noAutofit/>
          </a:bodyPr>
          <a:lstStyle/>
          <a:p>
            <a:pPr>
              <a:lnSpc>
                <a:spcPct val="100000"/>
              </a:lnSpc>
            </a:pPr>
            <a:r>
              <a:rPr lang="en-US" sz="4400" dirty="0">
                <a:solidFill>
                  <a:schemeClr val="bg1"/>
                </a:solidFill>
                <a:latin typeface="Arial"/>
                <a:cs typeface="Arial"/>
              </a:rPr>
              <a:t>Desulphurization or CDHDS occurs in 05-F-504 (CDHDS Column)</a:t>
            </a:r>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5D840BF2-79B1-4D9A-B02B-27C9901541FD}"/>
                  </a:ext>
                </a:extLst>
              </p14:cNvPr>
              <p14:cNvContentPartPr/>
              <p14:nvPr/>
            </p14:nvContentPartPr>
            <p14:xfrm>
              <a:off x="4091621" y="3849427"/>
              <a:ext cx="456120" cy="376560"/>
            </p14:xfrm>
          </p:contentPart>
        </mc:Choice>
        <mc:Fallback>
          <p:pic>
            <p:nvPicPr>
              <p:cNvPr id="5" name="Ink 4">
                <a:extLst>
                  <a:ext uri="{FF2B5EF4-FFF2-40B4-BE49-F238E27FC236}">
                    <a16:creationId xmlns:a16="http://schemas.microsoft.com/office/drawing/2014/main" id="{5D840BF2-79B1-4D9A-B02B-27C9901541FD}"/>
                  </a:ext>
                </a:extLst>
              </p:cNvPr>
              <p:cNvPicPr/>
              <p:nvPr/>
            </p:nvPicPr>
            <p:blipFill>
              <a:blip r:embed="rId4"/>
              <a:stretch>
                <a:fillRect/>
              </a:stretch>
            </p:blipFill>
            <p:spPr>
              <a:xfrm>
                <a:off x="4082981" y="3840787"/>
                <a:ext cx="473760" cy="394200"/>
              </a:xfrm>
              <a:prstGeom prst="rect">
                <a:avLst/>
              </a:prstGeom>
            </p:spPr>
          </p:pic>
        </mc:Fallback>
      </mc:AlternateContent>
    </p:spTree>
    <p:extLst>
      <p:ext uri="{BB962C8B-B14F-4D97-AF65-F5344CB8AC3E}">
        <p14:creationId xmlns:p14="http://schemas.microsoft.com/office/powerpoint/2010/main" val="76729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CITB - Corporate PR Video - Valero Energy, Pembroke - YouTube">
            <a:extLst>
              <a:ext uri="{FF2B5EF4-FFF2-40B4-BE49-F238E27FC236}">
                <a16:creationId xmlns:a16="http://schemas.microsoft.com/office/drawing/2014/main" id="{C8B6A087-60BF-306B-C02E-062E3C54C453}"/>
              </a:ext>
            </a:extLst>
          </p:cNvPr>
          <p:cNvPicPr>
            <a:picLocks noChangeAspect="1"/>
          </p:cNvPicPr>
          <p:nvPr/>
        </p:nvPicPr>
        <p:blipFill rotWithShape="1">
          <a:blip r:embed="rId2"/>
          <a:srcRect l="6535" r="22366"/>
          <a:stretch/>
        </p:blipFill>
        <p:spPr>
          <a:xfrm>
            <a:off x="20" y="10"/>
            <a:ext cx="8668492" cy="6857990"/>
          </a:xfrm>
          <a:prstGeom prst="rect">
            <a:avLst/>
          </a:prstGeom>
        </p:spPr>
      </p:pic>
      <p:sp>
        <p:nvSpPr>
          <p:cNvPr id="39" name="Rectangle 38">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8FB1DE-DFF7-638C-B6D8-C61A2483A581}"/>
              </a:ext>
            </a:extLst>
          </p:cNvPr>
          <p:cNvSpPr>
            <a:spLocks noGrp="1"/>
          </p:cNvSpPr>
          <p:nvPr>
            <p:ph type="title"/>
          </p:nvPr>
        </p:nvSpPr>
        <p:spPr>
          <a:xfrm>
            <a:off x="8395868" y="1161288"/>
            <a:ext cx="3438144" cy="1124712"/>
          </a:xfrm>
        </p:spPr>
        <p:txBody>
          <a:bodyPr anchor="b">
            <a:normAutofit/>
          </a:bodyPr>
          <a:lstStyle/>
          <a:p>
            <a:r>
              <a:rPr lang="en-US" sz="2800" b="0">
                <a:solidFill>
                  <a:schemeClr val="bg1"/>
                </a:solidFill>
                <a:latin typeface="Arial"/>
                <a:cs typeface="Arial"/>
              </a:rPr>
              <a:t>Stabilization </a:t>
            </a:r>
          </a:p>
        </p:txBody>
      </p:sp>
      <p:sp>
        <p:nvSpPr>
          <p:cNvPr id="40" name="Rectangle 3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1DF31E2-74D0-F60E-0112-0FAF48355B85}"/>
              </a:ext>
            </a:extLst>
          </p:cNvPr>
          <p:cNvSpPr>
            <a:spLocks noGrp="1"/>
          </p:cNvSpPr>
          <p:nvPr>
            <p:ph idx="1"/>
          </p:nvPr>
        </p:nvSpPr>
        <p:spPr>
          <a:xfrm>
            <a:off x="6401498" y="2718054"/>
            <a:ext cx="5433276" cy="3207258"/>
          </a:xfrm>
        </p:spPr>
        <p:txBody>
          <a:bodyPr vert="horz" lIns="91440" tIns="45720" rIns="91440" bIns="45720" rtlCol="0" anchor="t">
            <a:noAutofit/>
          </a:bodyPr>
          <a:lstStyle/>
          <a:p>
            <a:pPr>
              <a:lnSpc>
                <a:spcPct val="100000"/>
              </a:lnSpc>
            </a:pPr>
            <a:r>
              <a:rPr lang="en-US" sz="3200" dirty="0">
                <a:solidFill>
                  <a:schemeClr val="bg1"/>
                </a:solidFill>
                <a:latin typeface="Arial"/>
                <a:cs typeface="Arial"/>
              </a:rPr>
              <a:t>Stabilization is done to remove light hydrocarbons (cracked products), hydrogen and H</a:t>
            </a:r>
            <a:r>
              <a:rPr lang="en-US" sz="3200" baseline="-25000" dirty="0">
                <a:solidFill>
                  <a:schemeClr val="bg1"/>
                </a:solidFill>
                <a:latin typeface="Arial"/>
                <a:cs typeface="Arial"/>
              </a:rPr>
              <a:t>2</a:t>
            </a:r>
            <a:r>
              <a:rPr lang="en-US" sz="3200" dirty="0">
                <a:solidFill>
                  <a:schemeClr val="bg1"/>
                </a:solidFill>
                <a:latin typeface="Arial"/>
                <a:cs typeface="Arial"/>
              </a:rPr>
              <a:t>S from the heavy product (DSHN). </a:t>
            </a:r>
            <a:endParaRPr lang="en-US" sz="3200">
              <a:solidFill>
                <a:schemeClr val="bg1"/>
              </a:solidFill>
              <a:latin typeface="Arial"/>
              <a:cs typeface="Arial"/>
            </a:endParaRP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83BAF5C4-729B-4CC0-9576-81B96336E689}"/>
                  </a:ext>
                </a:extLst>
              </p14:cNvPr>
              <p14:cNvContentPartPr/>
              <p14:nvPr/>
            </p14:nvContentPartPr>
            <p14:xfrm>
              <a:off x="8516381" y="3990907"/>
              <a:ext cx="803160" cy="582480"/>
            </p14:xfrm>
          </p:contentPart>
        </mc:Choice>
        <mc:Fallback>
          <p:pic>
            <p:nvPicPr>
              <p:cNvPr id="4" name="Ink 3">
                <a:extLst>
                  <a:ext uri="{FF2B5EF4-FFF2-40B4-BE49-F238E27FC236}">
                    <a16:creationId xmlns:a16="http://schemas.microsoft.com/office/drawing/2014/main" id="{83BAF5C4-729B-4CC0-9576-81B96336E689}"/>
                  </a:ext>
                </a:extLst>
              </p:cNvPr>
              <p:cNvPicPr/>
              <p:nvPr/>
            </p:nvPicPr>
            <p:blipFill>
              <a:blip r:embed="rId4"/>
              <a:stretch>
                <a:fillRect/>
              </a:stretch>
            </p:blipFill>
            <p:spPr>
              <a:xfrm>
                <a:off x="8507741" y="3981907"/>
                <a:ext cx="820800" cy="600120"/>
              </a:xfrm>
              <a:prstGeom prst="rect">
                <a:avLst/>
              </a:prstGeom>
            </p:spPr>
          </p:pic>
        </mc:Fallback>
      </mc:AlternateContent>
    </p:spTree>
    <p:extLst>
      <p:ext uri="{BB962C8B-B14F-4D97-AF65-F5344CB8AC3E}">
        <p14:creationId xmlns:p14="http://schemas.microsoft.com/office/powerpoint/2010/main" val="4080919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726908CC-6AC4-4222-8250-B90B6072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diagram of a machine&#10;&#10;Description automatically generated">
            <a:extLst>
              <a:ext uri="{FF2B5EF4-FFF2-40B4-BE49-F238E27FC236}">
                <a16:creationId xmlns:a16="http://schemas.microsoft.com/office/drawing/2014/main" id="{643122AE-A75A-6163-8C2B-11222E2DDD36}"/>
              </a:ext>
            </a:extLst>
          </p:cNvPr>
          <p:cNvPicPr>
            <a:picLocks noChangeAspect="1"/>
          </p:cNvPicPr>
          <p:nvPr/>
        </p:nvPicPr>
        <p:blipFill rotWithShape="1">
          <a:blip r:embed="rId2"/>
          <a:srcRect t="2295" b="1570"/>
          <a:stretch/>
        </p:blipFill>
        <p:spPr>
          <a:xfrm>
            <a:off x="1134544" y="-4351"/>
            <a:ext cx="10056081" cy="6864581"/>
          </a:xfrm>
          <a:prstGeom prst="rect">
            <a:avLst/>
          </a:prstGeom>
        </p:spPr>
      </p:pic>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6B0F66E5-91EF-4871-B1D2-6201CA4D8B97}"/>
                  </a:ext>
                </a:extLst>
              </p14:cNvPr>
              <p14:cNvContentPartPr/>
              <p14:nvPr/>
            </p14:nvContentPartPr>
            <p14:xfrm>
              <a:off x="5589941" y="3125827"/>
              <a:ext cx="269640" cy="214200"/>
            </p14:xfrm>
          </p:contentPart>
        </mc:Choice>
        <mc:Fallback>
          <p:pic>
            <p:nvPicPr>
              <p:cNvPr id="2" name="Ink 1">
                <a:extLst>
                  <a:ext uri="{FF2B5EF4-FFF2-40B4-BE49-F238E27FC236}">
                    <a16:creationId xmlns:a16="http://schemas.microsoft.com/office/drawing/2014/main" id="{6B0F66E5-91EF-4871-B1D2-6201CA4D8B97}"/>
                  </a:ext>
                </a:extLst>
              </p:cNvPr>
              <p:cNvPicPr/>
              <p:nvPr/>
            </p:nvPicPr>
            <p:blipFill>
              <a:blip r:embed="rId4"/>
              <a:stretch>
                <a:fillRect/>
              </a:stretch>
            </p:blipFill>
            <p:spPr>
              <a:xfrm>
                <a:off x="5580941" y="3116827"/>
                <a:ext cx="287280" cy="2318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B58D2C12-5EFA-46A3-89EA-34433EC4C7EC}"/>
                  </a:ext>
                </a:extLst>
              </p14:cNvPr>
              <p14:cNvContentPartPr/>
              <p14:nvPr/>
            </p14:nvContentPartPr>
            <p14:xfrm>
              <a:off x="10499981" y="3653947"/>
              <a:ext cx="392400" cy="135720"/>
            </p14:xfrm>
          </p:contentPart>
        </mc:Choice>
        <mc:Fallback>
          <p:pic>
            <p:nvPicPr>
              <p:cNvPr id="3" name="Ink 2">
                <a:extLst>
                  <a:ext uri="{FF2B5EF4-FFF2-40B4-BE49-F238E27FC236}">
                    <a16:creationId xmlns:a16="http://schemas.microsoft.com/office/drawing/2014/main" id="{B58D2C12-5EFA-46A3-89EA-34433EC4C7EC}"/>
                  </a:ext>
                </a:extLst>
              </p:cNvPr>
              <p:cNvPicPr/>
              <p:nvPr/>
            </p:nvPicPr>
            <p:blipFill>
              <a:blip r:embed="rId6"/>
              <a:stretch>
                <a:fillRect/>
              </a:stretch>
            </p:blipFill>
            <p:spPr>
              <a:xfrm>
                <a:off x="10491341" y="3645307"/>
                <a:ext cx="410040" cy="153360"/>
              </a:xfrm>
              <a:prstGeom prst="rect">
                <a:avLst/>
              </a:prstGeom>
            </p:spPr>
          </p:pic>
        </mc:Fallback>
      </mc:AlternateContent>
    </p:spTree>
    <p:extLst>
      <p:ext uri="{BB962C8B-B14F-4D97-AF65-F5344CB8AC3E}">
        <p14:creationId xmlns:p14="http://schemas.microsoft.com/office/powerpoint/2010/main" val="3679566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alero Oil Refinery came close to 'catastrophic incident' – The  Pembrokeshire Herald">
            <a:extLst>
              <a:ext uri="{FF2B5EF4-FFF2-40B4-BE49-F238E27FC236}">
                <a16:creationId xmlns:a16="http://schemas.microsoft.com/office/drawing/2014/main" id="{18D78E19-6E32-B6D8-3CB2-3C01309BBDAB}"/>
              </a:ext>
            </a:extLst>
          </p:cNvPr>
          <p:cNvPicPr>
            <a:picLocks noChangeAspect="1"/>
          </p:cNvPicPr>
          <p:nvPr/>
        </p:nvPicPr>
        <p:blipFill rotWithShape="1">
          <a:blip r:embed="rId2"/>
          <a:srcRect t="15413"/>
          <a:stretch/>
        </p:blipFill>
        <p:spPr>
          <a:xfrm>
            <a:off x="20" y="10"/>
            <a:ext cx="12191981" cy="6857990"/>
          </a:xfrm>
          <a:prstGeom prst="rect">
            <a:avLst/>
          </a:prstGeom>
        </p:spPr>
      </p:pic>
      <p:sp>
        <p:nvSpPr>
          <p:cNvPr id="15" name="Rectangle 1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0A5B6A-9EBE-9560-A5F3-6800EB40DE77}"/>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Thank you for listening</a:t>
            </a:r>
          </a:p>
        </p:txBody>
      </p:sp>
      <p:sp>
        <p:nvSpPr>
          <p:cNvPr id="3" name="Content Placeholder 2">
            <a:extLst>
              <a:ext uri="{FF2B5EF4-FFF2-40B4-BE49-F238E27FC236}">
                <a16:creationId xmlns:a16="http://schemas.microsoft.com/office/drawing/2014/main" id="{2C4A523C-301F-78DA-2FCB-70D0722029A8}"/>
              </a:ext>
            </a:extLst>
          </p:cNvPr>
          <p:cNvSpPr>
            <a:spLocks noGrp="1"/>
          </p:cNvSpPr>
          <p:nvPr>
            <p:ph idx="1"/>
          </p:nvPr>
        </p:nvSpPr>
        <p:spPr>
          <a:xfrm>
            <a:off x="404553" y="5551469"/>
            <a:ext cx="9078562" cy="592975"/>
          </a:xfrm>
        </p:spPr>
        <p:txBody>
          <a:bodyPr vert="horz" lIns="91440" tIns="45720" rIns="91440" bIns="45720" rtlCol="0" anchor="ctr">
            <a:normAutofit/>
          </a:bodyPr>
          <a:lstStyle/>
          <a:p>
            <a:pPr marL="0" indent="0">
              <a:buNone/>
            </a:pPr>
            <a:r>
              <a:rPr lang="en-US" sz="2800">
                <a:solidFill>
                  <a:schemeClr val="bg1"/>
                </a:solidFill>
              </a:rPr>
              <a:t>Any Questions?</a:t>
            </a:r>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BFA5C9DC-9989-4FBF-BBDB-87236186ABFF}"/>
                  </a:ext>
                </a:extLst>
              </p14:cNvPr>
              <p14:cNvContentPartPr/>
              <p14:nvPr/>
            </p14:nvContentPartPr>
            <p14:xfrm>
              <a:off x="10889861" y="2826307"/>
              <a:ext cx="712440" cy="379800"/>
            </p14:xfrm>
          </p:contentPart>
        </mc:Choice>
        <mc:Fallback>
          <p:pic>
            <p:nvPicPr>
              <p:cNvPr id="5" name="Ink 4">
                <a:extLst>
                  <a:ext uri="{FF2B5EF4-FFF2-40B4-BE49-F238E27FC236}">
                    <a16:creationId xmlns:a16="http://schemas.microsoft.com/office/drawing/2014/main" id="{BFA5C9DC-9989-4FBF-BBDB-87236186ABFF}"/>
                  </a:ext>
                </a:extLst>
              </p:cNvPr>
              <p:cNvPicPr/>
              <p:nvPr/>
            </p:nvPicPr>
            <p:blipFill>
              <a:blip r:embed="rId4"/>
              <a:stretch>
                <a:fillRect/>
              </a:stretch>
            </p:blipFill>
            <p:spPr>
              <a:xfrm>
                <a:off x="10881221" y="2817667"/>
                <a:ext cx="730080" cy="397440"/>
              </a:xfrm>
              <a:prstGeom prst="rect">
                <a:avLst/>
              </a:prstGeom>
            </p:spPr>
          </p:pic>
        </mc:Fallback>
      </mc:AlternateContent>
    </p:spTree>
    <p:extLst>
      <p:ext uri="{BB962C8B-B14F-4D97-AF65-F5344CB8AC3E}">
        <p14:creationId xmlns:p14="http://schemas.microsoft.com/office/powerpoint/2010/main" val="1561645541"/>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756785E60A1B94F91CCE0227EB373B5" ma:contentTypeVersion="6" ma:contentTypeDescription="Create a new document." ma:contentTypeScope="" ma:versionID="87a7952e017414e62b2b9d286b2a7623">
  <xsd:schema xmlns:xsd="http://www.w3.org/2001/XMLSchema" xmlns:xs="http://www.w3.org/2001/XMLSchema" xmlns:p="http://schemas.microsoft.com/office/2006/metadata/properties" xmlns:ns2="bca17968-0c5f-44dc-8ca0-22f4951256e7" xmlns:ns3="61f25a9b-dea6-4745-b3e1-78a554ce2de4" targetNamespace="http://schemas.microsoft.com/office/2006/metadata/properties" ma:root="true" ma:fieldsID="8b6e87af7a6a9507392f76418f808b08" ns2:_="" ns3:_="">
    <xsd:import namespace="bca17968-0c5f-44dc-8ca0-22f4951256e7"/>
    <xsd:import namespace="61f25a9b-dea6-4745-b3e1-78a554ce2de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a17968-0c5f-44dc-8ca0-22f4951256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f25a9b-dea6-4745-b3e1-78a554ce2de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29C9CB3-4B27-4889-817E-1891DCA1FC60}"/>
</file>

<file path=customXml/itemProps2.xml><?xml version="1.0" encoding="utf-8"?>
<ds:datastoreItem xmlns:ds="http://schemas.openxmlformats.org/officeDocument/2006/customXml" ds:itemID="{97328D80-1739-48FF-B25E-88858C8AA7FF}"/>
</file>

<file path=docProps/app.xml><?xml version="1.0" encoding="utf-8"?>
<Properties xmlns="http://schemas.openxmlformats.org/officeDocument/2006/extended-properties" xmlns:vt="http://schemas.openxmlformats.org/officeDocument/2006/docPropsVTypes">
  <Template>office theme</Template>
  <TotalTime>2</TotalTime>
  <Words>221</Words>
  <Application>Microsoft Office PowerPoint</Application>
  <PresentationFormat>Widescreen</PresentationFormat>
  <Paragraphs>30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Calibri</vt:lpstr>
      <vt:lpstr>Neue Haas Grotesk Text Pro</vt:lpstr>
      <vt:lpstr>AccentBoxVTI</vt:lpstr>
      <vt:lpstr>ULSG</vt:lpstr>
      <vt:lpstr>What does it do</vt:lpstr>
      <vt:lpstr>Why is low Sulphur in gasoline important</vt:lpstr>
      <vt:lpstr>Feed into the Unit</vt:lpstr>
      <vt:lpstr>Feed into the Unit</vt:lpstr>
      <vt:lpstr>Feed into the Unit</vt:lpstr>
      <vt:lpstr>H2S Stripper</vt:lpstr>
      <vt:lpstr>Hydrogenation (CDHYDRO)</vt:lpstr>
      <vt:lpstr>Desulphurization</vt:lpstr>
      <vt:lpstr>Stabilization </vt:lpstr>
      <vt:lpstr>PowerPoint Presentation</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Morgan Lewis</cp:lastModifiedBy>
  <cp:revision>302</cp:revision>
  <dcterms:created xsi:type="dcterms:W3CDTF">2023-10-11T13:13:57Z</dcterms:created>
  <dcterms:modified xsi:type="dcterms:W3CDTF">2024-02-26T13:16:47Z</dcterms:modified>
</cp:coreProperties>
</file>