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EA9BC-8321-4BD4-A916-B988C8C2D3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A885A4-7664-46F7-9E5A-DA67FEFC12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D2568-FF5C-4A73-85C9-1C80C93E6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3CAE5-32CD-4ED1-A3C3-35FA10CE1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03CED-67CC-4628-BBFD-A4C0C228C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107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2E38B-6F6E-4211-B0C4-16892CAD0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E4F1E-C7D7-419F-A4AD-ACDBC32AD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8A6C6-7CB9-4BF8-8AC8-BDB5656C6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64065-C4C7-45CB-AA91-244D491B8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D3969-B033-43CF-819B-3E736E922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47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F194F-703D-490C-BB88-CBBF2062D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583B2-C275-4FE1-9269-5802B527B1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8241BF-AB7C-4A2A-A2E1-085F0AB4E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D7017-3F4B-4E42-A82A-F1D7B189D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A5B75-05A3-4B93-A019-B2C2AC44E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198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DD288-E7C4-40AF-82DF-720D14152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8D811-D668-4D70-B034-F25EC81D27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B9875E-E68B-4D7E-AACE-F55885897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A0A538-823C-4256-9186-F9C437FB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E1B82-8BB8-4457-A988-4F9E824DE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D3DA58-BD04-4CE7-AAF5-DBBB4F9DD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179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A92A4-DA89-4853-8760-0244754B1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3821F2-23F6-425F-9226-74000C7C7D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F702F-DD26-4F26-82D3-68EF67C31C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A247FC-C0A7-4BB8-BD11-EEDCF8C9D5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F72B70-2630-4087-9657-2A4409503C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8F602B-2EED-451E-BA52-68DC11816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543D93-F69B-44ED-ACA2-C953E646B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5ECBBF-73B7-496C-816B-9C5C1403E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49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58920-D90E-4937-9F14-F24C4B179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986259-41BC-437B-BE3A-000151867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28F364-6A10-4493-A215-D9EE2E494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08ECDC-6568-42A6-BB7B-64A4D4E81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039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918AA5-D3CE-471D-A41F-A72491F0A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470335-AB30-43B2-BB9C-D86BF98C8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3CCED5-C415-4759-86E9-12F8B9A96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707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8480C-E009-4919-BCB7-D31DC0939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56C3C-368A-4127-9196-58642045D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B6A8-B6CC-487F-A082-5A19DCFE06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470AE-1E1C-4F20-82A2-B52296B9C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5D75E1-2E7D-4BE5-84BA-A3ED8BE35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273451-46E7-4BF7-90C7-FA6622CBC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51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4FBCA-3ED4-498F-BDF2-E70E53B7C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B7FD95-9916-4EEB-A6BF-CABB286205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B59BA6-62C6-43E6-B674-93993D5ADC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9A81F1-3DBC-4E21-A0F1-6C9FF8E67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D78204-9F74-44AE-AE6B-F2C32B373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ADDC6D-3852-4ED6-9B1F-B8DF8F54A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3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4C386-2141-45EC-AB0C-5ECFA6D31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1C0B7E-6AEE-4FCF-89DC-1F11A665A3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08115E-3A70-446A-9D15-495EA5D7E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9EDD1-9956-428E-8B60-1DCC3F455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E5FAC-E6BF-472C-9FE2-79DC76C0E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352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6B63AE-1347-4704-ADE9-ACCA831834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617307-7564-46FF-9906-5EDBEACEA5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D638A-9D99-4D43-A67F-32E013E4F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E7249-959D-4CD9-A9C2-C7ECDCCB2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E6269-2037-4838-BAFC-9B8986030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538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378B0D-B5A9-4920-B47A-0036BDFDD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FE97C2-31E1-4516-A53B-F530E7F30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8C3E2-60BD-4959-910C-A5450ADDD5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A97BF6-2B08-42F5-BADC-943E93821699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86C94-EF8A-4A5F-B7F3-6ECF30677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F610D-88E4-4167-AD25-30F9613A3A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B63F01-6FAF-4011-9D0B-6B3A9B96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26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B3D31DD-67D5-4AEF-BE61-B6179B38C5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3127513"/>
            <a:ext cx="12191999" cy="3730487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algn="l"/>
            <a:endParaRPr lang="en-GB" dirty="0"/>
          </a:p>
          <a:p>
            <a:pPr algn="l"/>
            <a:r>
              <a:rPr lang="zh-CN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</a:t>
            </a:r>
            <a:r>
              <a:rPr lang="zh-CN" altLang="en-US" sz="3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zh-CN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博格丹</a:t>
            </a:r>
            <a:r>
              <a:rPr lang="en-US" altLang="zh-CN" sz="3200" dirty="0">
                <a:latin typeface="Arial" panose="020B0604020202020204" pitchFamily="34" charset="0"/>
                <a:cs typeface="Arial" panose="020B0604020202020204" pitchFamily="34" charset="0"/>
              </a:rPr>
              <a:t>·</a:t>
            </a:r>
            <a:r>
              <a:rPr lang="zh-CN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埃琳娜</a:t>
            </a:r>
          </a:p>
          <a:p>
            <a:pPr algn="l"/>
            <a:r>
              <a:rPr lang="zh-CN" altLang="en-US" sz="32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经</a:t>
            </a:r>
            <a:r>
              <a:rPr lang="zh-CN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理</a:t>
            </a:r>
          </a:p>
          <a:p>
            <a:pPr algn="l"/>
            <a:r>
              <a:rPr lang="zh-CN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电话 </a:t>
            </a:r>
            <a:r>
              <a:rPr lang="en-GB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+63 2 8988 9999</a:t>
            </a:r>
            <a:endParaRPr lang="zh-CN" alt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zh-CN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地址</a:t>
            </a:r>
            <a:r>
              <a:rPr lang="en-GB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zh-CN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渡假村大道帕赛市马尼拉，</a:t>
            </a:r>
            <a:r>
              <a:rPr lang="en-US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1309</a:t>
            </a:r>
            <a:r>
              <a:rPr lang="zh-CN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菲律宾</a:t>
            </a:r>
          </a:p>
          <a:p>
            <a:pPr algn="l"/>
            <a:r>
              <a:rPr lang="zh-CN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电子邮件</a:t>
            </a:r>
            <a:r>
              <a:rPr lang="en-GB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: karen.duffy@marriotthotels.com</a:t>
            </a:r>
            <a:endParaRPr lang="zh-CN" alt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zh-CN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网站</a:t>
            </a:r>
            <a:r>
              <a:rPr lang="en-GB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zh-CN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https://www.marriott.co.uk/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7418E2-E06B-4F69-80F2-A6F4C32C5F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6017"/>
            <a:ext cx="12192000" cy="302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6520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64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等线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Elena Bogdan (1814439)</dc:creator>
  <cp:lastModifiedBy>Elena Bogdan (1814439)</cp:lastModifiedBy>
  <cp:revision>6</cp:revision>
  <dcterms:created xsi:type="dcterms:W3CDTF">2019-10-31T10:25:11Z</dcterms:created>
  <dcterms:modified xsi:type="dcterms:W3CDTF">2019-10-31T10:57:15Z</dcterms:modified>
</cp:coreProperties>
</file>