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9"/>
  </p:notesMasterIdLst>
  <p:sldIdLst>
    <p:sldId id="271" r:id="rId5"/>
    <p:sldId id="272" r:id="rId6"/>
    <p:sldId id="273" r:id="rId7"/>
    <p:sldId id="27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06FB86-DD53-4EBF-B422-FEE4EBE5CF6E}" v="8" dt="2019-12-04T09:33:26.4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4660"/>
  </p:normalViewPr>
  <p:slideViewPr>
    <p:cSldViewPr snapToGrid="0">
      <p:cViewPr varScale="1">
        <p:scale>
          <a:sx n="85" d="100"/>
          <a:sy n="85" d="100"/>
        </p:scale>
        <p:origin x="42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75990-A4A1-4DDE-AA8D-73E60A452DD0}" type="datetimeFigureOut">
              <a:rPr lang="en-US" smtClean="0"/>
              <a:t>12/3/2019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5CD8D-B1D9-4658-A4F0-38CA8D83ED5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980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808C238F-B856-42A4-BC32-194DCC130D5F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C1CB5-A088-4DB4-8A5C-B084F9B2B528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C1328-ADC8-435B-8F5C-D339CD9DD487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6410-64C5-4311-8359-FDA6B61ABBAE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8B01E-6E1B-4AFC-A690-27C447C9486E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2F3D2-503A-4E49-99AD-125A054E178F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6207-223C-48E4-AE22-548ABC801447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41151-B38C-4230-91F0-8A3BB69A056C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6EA29-EE45-46F5-8084-6929433FA14E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72680-3826-48D8-A0B9-F293E3A564DD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0F02A-B435-4587-AE10-6A02865845FD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F27A1-9C29-4918-BA16-87149545F673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E601-4D27-49FF-B099-2799466F7EDA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52469-603F-4B0F-8F23-6B2B143D5424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81E0-05FC-475E-A14D-85EF9B55E67B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D02C8-8352-4A2E-A3CD-139A8583C932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80581-4B77-41E9-BE55-C3C9C3900A2A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7B94D-50C4-4558-AAA1-857DDB1A21EF}" type="datetime1">
              <a:rPr lang="en-US" smtClean="0"/>
              <a:t>12/3/2019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81CC1-7E8B-455D-A22B-9973945950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7252" y="2133600"/>
            <a:ext cx="9130747" cy="1005301"/>
          </a:xfrm>
        </p:spPr>
        <p:txBody>
          <a:bodyPr>
            <a:normAutofit/>
          </a:bodyPr>
          <a:lstStyle/>
          <a:p>
            <a:r>
              <a:rPr lang="en-GB" sz="5400" dirty="0"/>
              <a:t>Planning &amp; Production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DBA6AB-03EA-4D84-93C3-ECE8EDD4BC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7252" y="3867081"/>
            <a:ext cx="9130747" cy="165576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My Name is Morgan Jones I am an Electronic engineering student and I will be covering the Electronics and Internal Design side of the project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571E88-FF40-4294-9141-B47CC5ED3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670" y="0"/>
            <a:ext cx="5062330" cy="173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86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2FADD-BA4B-498F-B33D-11222D766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 Structure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8F11618-F38E-4739-A766-F209C38E06C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44" y="2097088"/>
            <a:ext cx="11119335" cy="3919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111AE6-D945-4FEC-9591-741C2EE29E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189" y="-42856"/>
            <a:ext cx="3174811" cy="108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8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C64DA-BAE1-432A-9D1A-3D499DC24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resources (People &amp; Equipment)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97C61-D4D4-49F3-A52A-133AAD040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38730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People – Morgan Jones, Alex Mardare, Ross Meek, Kasia, Paul</a:t>
            </a:r>
          </a:p>
          <a:p>
            <a:r>
              <a:rPr lang="en-GB" sz="2800" dirty="0"/>
              <a:t>Equipment – Soldering iron, filter fan, Sponge with Soldering iron holder, solder, Visual studio, Command line interface  </a:t>
            </a:r>
          </a:p>
          <a:p>
            <a:r>
              <a:rPr lang="en-GB" sz="2800" dirty="0"/>
              <a:t>Components – Raspberry Pi (raspbian), Lithium battery, 240GB SATA SSD, SATA to USB 3.0 cable, Touch screen with case and ports, PiJuice HAT - A Portable Power Platform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B5AB61-813B-194C-9A74-5B24BD2FA5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866" y="1"/>
            <a:ext cx="3776133" cy="129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754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68E79-3280-4D88-A639-DE5C72EC0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902" y="-1"/>
            <a:ext cx="5762970" cy="1066799"/>
          </a:xfrm>
        </p:spPr>
        <p:txBody>
          <a:bodyPr/>
          <a:lstStyle/>
          <a:p>
            <a:r>
              <a:rPr lang="en-GB" dirty="0"/>
              <a:t>how it will be produced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4C77F-17EB-42F6-9125-70E91EEDEB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066798"/>
            <a:ext cx="11794297" cy="55933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fontAlgn="base"/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The people doing the construction:- Morgan Jones – Hardware, Ross Meek – Software, Alex Mardare – Hardware and 3D printing</a:t>
            </a:r>
          </a:p>
          <a:p>
            <a:pPr fontAlgn="base"/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Visual studio professional IDE will be used to create and produce the code that will be installed into the device and be used to create a web application which connects to the device </a:t>
            </a:r>
          </a:p>
          <a:p>
            <a:pPr fontAlgn="base"/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A Command line interface will be installed to the device to activate the code on start-up of device making a screen not required </a:t>
            </a:r>
          </a:p>
          <a:p>
            <a:pPr fontAlgn="base"/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A 240gb SATA SSD will be attached to the device via a SATA USB 3.0 cable</a:t>
            </a:r>
          </a:p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The Raspberry Pi with Raspbian OS installed</a:t>
            </a:r>
          </a:p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PiJuice HAT - A Portable Power Platform will be connected to the motherboard </a:t>
            </a:r>
          </a:p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The completed device will be placed in a ready-made case with a touch screen and multiple ports built in </a:t>
            </a:r>
          </a:p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Chromium will be used by raspberry pi to run the web app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CB1CF3-C7EF-422E-91EF-7A4B97EC2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133" y="0"/>
            <a:ext cx="3107867" cy="106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88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313395DF733A4DBA358CE9E9569017" ma:contentTypeVersion="6" ma:contentTypeDescription="Create a new document." ma:contentTypeScope="" ma:versionID="c9579c0024dded191b3020de8ddb088f">
  <xsd:schema xmlns:xsd="http://www.w3.org/2001/XMLSchema" xmlns:xs="http://www.w3.org/2001/XMLSchema" xmlns:p="http://schemas.microsoft.com/office/2006/metadata/properties" xmlns:ns2="71256e2b-f72a-4898-9f2d-092a972bdb94" targetNamespace="http://schemas.microsoft.com/office/2006/metadata/properties" ma:root="true" ma:fieldsID="b82abeb934658dd569d208d63a3b74d7" ns2:_="">
    <xsd:import namespace="71256e2b-f72a-4898-9f2d-092a972bdb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256e2b-f72a-4898-9f2d-092a972bdb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306E790-F210-44BE-A672-B2BACC27EF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256e2b-f72a-4898-9f2d-092a972bdb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41CBB0-BAA0-4983-8F2B-E10AF3358DA8}">
  <ds:schemaRefs>
    <ds:schemaRef ds:uri="http://schemas.microsoft.com/office/2006/metadata/properties"/>
    <ds:schemaRef ds:uri="http://purl.org/dc/terms/"/>
    <ds:schemaRef ds:uri="71256e2b-f72a-4898-9f2d-092a972bdb94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096F0E7-E7B5-406E-8E94-F0043B2AC7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Tw Cen MT</vt:lpstr>
      <vt:lpstr>Circuit</vt:lpstr>
      <vt:lpstr>Planning &amp; Production</vt:lpstr>
      <vt:lpstr>Team Structure</vt:lpstr>
      <vt:lpstr>resources (People &amp; Equipment)</vt:lpstr>
      <vt:lpstr>how it will be produced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CloudMe.inc</dc:title>
  <dc:creator/>
  <cp:lastModifiedBy/>
  <cp:revision>30</cp:revision>
  <dcterms:created xsi:type="dcterms:W3CDTF">2019-11-26T17:02:31Z</dcterms:created>
  <dcterms:modified xsi:type="dcterms:W3CDTF">2019-12-04T09:33:26Z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0x010100A9313395DF733A4DBA358CE9E9569017</vt:lpwstr>
  </property>
</Properties>
</file>