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780"/>
    <p:restoredTop sz="94694"/>
  </p:normalViewPr>
  <p:slideViewPr>
    <p:cSldViewPr snapToGrid="0">
      <p:cViewPr varScale="1">
        <p:scale>
          <a:sx n="120" d="100"/>
          <a:sy n="120" d="100"/>
        </p:scale>
        <p:origin x="64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3753211" y="70261"/>
            <a:ext cx="4581830" cy="24071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My Name is Rhiannon. I live in </a:t>
            </a:r>
            <a:r>
              <a:rPr lang="en-GB" sz="1200" dirty="0" err="1"/>
              <a:t>Llangennech</a:t>
            </a:r>
            <a:r>
              <a:rPr lang="en-GB" sz="1200" dirty="0"/>
              <a:t> and an 20 years old. I am studying BA Primary Education with QTS and am currently in year 2.  I am a hardworking, positive individual. I enjoy going to the gym and going running in my spare time.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60240" y="1501956"/>
            <a:ext cx="348878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I did 2 weeks of teaching experience in. year 10.</a:t>
            </a:r>
          </a:p>
          <a:p>
            <a:r>
              <a:rPr lang="en-GB" sz="1200" dirty="0"/>
              <a:t>I completed placement and bridging in year 1 of my university course.</a:t>
            </a:r>
          </a:p>
          <a:p>
            <a:endParaRPr lang="en-GB" sz="1200" dirty="0"/>
          </a:p>
          <a:p>
            <a:r>
              <a:rPr lang="en-GB" sz="1200" dirty="0"/>
              <a:t>I have tutored my two younger cousins in mathematics and English.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0401" y="3604879"/>
            <a:ext cx="5607495" cy="2467314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2385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r>
              <a:rPr lang="en-GB" sz="1100" dirty="0"/>
              <a:t>My aunty is a secondary teacher and I have always been interested in her work. </a:t>
            </a:r>
          </a:p>
          <a:p>
            <a:pPr marL="228600" indent="-228600">
              <a:buAutoNum type="arabicParenR"/>
            </a:pPr>
            <a:r>
              <a:rPr lang="en-GB" sz="1100" dirty="0"/>
              <a:t>I have always enjoyed school myself and would like the children to get the same positive experience I had.</a:t>
            </a:r>
          </a:p>
          <a:p>
            <a:pPr marL="228600" indent="-228600">
              <a:buAutoNum type="arabicParenR"/>
            </a:pPr>
            <a:r>
              <a:rPr lang="en-GB" sz="1100" dirty="0"/>
              <a:t>I have always loved children, growing up with many young family members around me.</a:t>
            </a:r>
          </a:p>
          <a:p>
            <a:pPr marL="228600" indent="-228600">
              <a:buAutoNum type="arabicParenR"/>
            </a:pPr>
            <a:r>
              <a:rPr lang="en-GB" sz="1100" dirty="0"/>
              <a:t>I enjoy helping learners to reach their goals, motivating them along the way.</a:t>
            </a:r>
          </a:p>
          <a:p>
            <a:pPr marL="228600" indent="-228600">
              <a:buAutoNum type="arabicParenR"/>
            </a:pPr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/>
              <a:t>I would like too be a role model to the children and support them through their challenges.</a:t>
            </a:r>
          </a:p>
          <a:p>
            <a:pPr marL="228600" indent="-228600">
              <a:buAutoNum type="arabicParenR"/>
            </a:pPr>
            <a:r>
              <a:rPr lang="en-GB" sz="1200" dirty="0"/>
              <a:t>I would like to be a motivated teacher who can motivate and encourage their pupils to progress and achieve their goals.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64504" y="360487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dirty="0"/>
              <a:t>I like teaching English, Mathematics and Geography.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r>
              <a:rPr lang="en-GB" sz="1200" dirty="0"/>
              <a:t>12 GCSE A*-C</a:t>
            </a:r>
          </a:p>
          <a:p>
            <a:r>
              <a:rPr lang="en-GB" sz="1200" dirty="0"/>
              <a:t>3 </a:t>
            </a:r>
            <a:r>
              <a:rPr lang="en-GB" sz="1200" dirty="0" err="1"/>
              <a:t>Alevels</a:t>
            </a:r>
            <a:r>
              <a:rPr lang="en-GB" sz="1200" dirty="0"/>
              <a:t> and 1 AS</a:t>
            </a:r>
          </a:p>
          <a:p>
            <a:r>
              <a:rPr lang="en-GB" sz="1200" dirty="0"/>
              <a:t>ACE- more able and talented group in college</a:t>
            </a:r>
          </a:p>
          <a:p>
            <a:r>
              <a:rPr lang="en-GB" sz="1200" dirty="0"/>
              <a:t>Sports leader 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60</TotalTime>
  <Words>277</Words>
  <Application>Microsoft Macintosh PowerPoint</Application>
  <PresentationFormat>Widescreen</PresentationFormat>
  <Paragraphs>33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rhiannonstevens1298@icloud.com</cp:lastModifiedBy>
  <cp:revision>8</cp:revision>
  <dcterms:created xsi:type="dcterms:W3CDTF">2019-09-05T20:58:34Z</dcterms:created>
  <dcterms:modified xsi:type="dcterms:W3CDTF">2019-10-21T11:24:05Z</dcterms:modified>
</cp:coreProperties>
</file>