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77" r:id="rId2"/>
    <p:sldId id="360" r:id="rId3"/>
    <p:sldId id="278" r:id="rId4"/>
    <p:sldId id="361" r:id="rId5"/>
    <p:sldId id="362" r:id="rId6"/>
    <p:sldId id="365" r:id="rId7"/>
    <p:sldId id="364" r:id="rId8"/>
    <p:sldId id="363" r:id="rId9"/>
    <p:sldId id="369" r:id="rId10"/>
    <p:sldId id="368" r:id="rId11"/>
    <p:sldId id="374" r:id="rId12"/>
    <p:sldId id="370" r:id="rId13"/>
    <p:sldId id="366" r:id="rId14"/>
    <p:sldId id="367" r:id="rId15"/>
    <p:sldId id="371" r:id="rId16"/>
    <p:sldId id="257" r:id="rId17"/>
    <p:sldId id="372" r:id="rId18"/>
    <p:sldId id="3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ED4212-C84A-401A-9C9E-F8D2714BA696}" v="11" dt="2024-02-23T11:17:09.9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2833" autoAdjust="0"/>
  </p:normalViewPr>
  <p:slideViewPr>
    <p:cSldViewPr snapToGrid="0">
      <p:cViewPr varScale="1">
        <p:scale>
          <a:sx n="71" d="100"/>
          <a:sy n="71" d="100"/>
        </p:scale>
        <p:origin x="2112" y="78"/>
      </p:cViewPr>
      <p:guideLst/>
    </p:cSldViewPr>
  </p:slideViewPr>
  <p:notesTextViewPr>
    <p:cViewPr>
      <p:scale>
        <a:sx n="1" d="1"/>
        <a:sy n="1" d="1"/>
      </p:scale>
      <p:origin x="0" y="0"/>
    </p:cViewPr>
  </p:notesTextViewPr>
  <p:sorterViewPr>
    <p:cViewPr>
      <p:scale>
        <a:sx n="100" d="100"/>
        <a:sy n="100" d="100"/>
      </p:scale>
      <p:origin x="0" y="-77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36ED4212-C84A-401A-9C9E-F8D2714BA696}"/>
    <pc:docChg chg="custSel addSld delSld modSld sldOrd">
      <pc:chgData name="Julie Thomas" userId="2af13b6d24d29b42" providerId="LiveId" clId="{36ED4212-C84A-401A-9C9E-F8D2714BA696}" dt="2024-02-29T17:06:24.912" v="4385" actId="20577"/>
      <pc:docMkLst>
        <pc:docMk/>
      </pc:docMkLst>
      <pc:sldChg chg="modSp del">
        <pc:chgData name="Julie Thomas" userId="2af13b6d24d29b42" providerId="LiveId" clId="{36ED4212-C84A-401A-9C9E-F8D2714BA696}" dt="2024-02-22T12:19:45.175" v="249" actId="2696"/>
        <pc:sldMkLst>
          <pc:docMk/>
          <pc:sldMk cId="3422661206" sldId="256"/>
        </pc:sldMkLst>
        <pc:spChg chg="mod">
          <ac:chgData name="Julie Thomas" userId="2af13b6d24d29b42" providerId="LiveId" clId="{36ED4212-C84A-401A-9C9E-F8D2714BA696}" dt="2024-02-22T12:18:35.189" v="236"/>
          <ac:spMkLst>
            <pc:docMk/>
            <pc:sldMk cId="3422661206" sldId="256"/>
            <ac:spMk id="2" creationId="{7226A730-786A-7798-3E4D-5D74763D74A3}"/>
          </ac:spMkLst>
        </pc:spChg>
        <pc:spChg chg="mod">
          <ac:chgData name="Julie Thomas" userId="2af13b6d24d29b42" providerId="LiveId" clId="{36ED4212-C84A-401A-9C9E-F8D2714BA696}" dt="2024-02-22T12:18:35.189" v="236"/>
          <ac:spMkLst>
            <pc:docMk/>
            <pc:sldMk cId="3422661206" sldId="256"/>
            <ac:spMk id="3" creationId="{E93DEBBB-EBA8-035A-9157-323ABF46471A}"/>
          </ac:spMkLst>
        </pc:spChg>
      </pc:sldChg>
      <pc:sldChg chg="modSp mod ord modNotesTx">
        <pc:chgData name="Julie Thomas" userId="2af13b6d24d29b42" providerId="LiveId" clId="{36ED4212-C84A-401A-9C9E-F8D2714BA696}" dt="2024-02-29T16:54:50.577" v="4101" actId="20577"/>
        <pc:sldMkLst>
          <pc:docMk/>
          <pc:sldMk cId="2014759465" sldId="257"/>
        </pc:sldMkLst>
        <pc:spChg chg="mod">
          <ac:chgData name="Julie Thomas" userId="2af13b6d24d29b42" providerId="LiveId" clId="{36ED4212-C84A-401A-9C9E-F8D2714BA696}" dt="2024-02-29T16:53:37.502" v="4074" actId="20577"/>
          <ac:spMkLst>
            <pc:docMk/>
            <pc:sldMk cId="2014759465" sldId="257"/>
            <ac:spMk id="2" creationId="{1B04DEFC-212E-918B-437B-B6C9AEC1BC31}"/>
          </ac:spMkLst>
        </pc:spChg>
        <pc:spChg chg="mod">
          <ac:chgData name="Julie Thomas" userId="2af13b6d24d29b42" providerId="LiveId" clId="{36ED4212-C84A-401A-9C9E-F8D2714BA696}" dt="2024-02-29T16:52:56.580" v="4022" actId="27636"/>
          <ac:spMkLst>
            <pc:docMk/>
            <pc:sldMk cId="2014759465" sldId="257"/>
            <ac:spMk id="3" creationId="{A1EC7117-A2D8-FC7F-DBD3-58C8CC2F6F1E}"/>
          </ac:spMkLst>
        </pc:spChg>
      </pc:sldChg>
      <pc:sldChg chg="modSp add mod ord">
        <pc:chgData name="Julie Thomas" userId="2af13b6d24d29b42" providerId="LiveId" clId="{36ED4212-C84A-401A-9C9E-F8D2714BA696}" dt="2024-02-22T09:41:37.567" v="30" actId="20577"/>
        <pc:sldMkLst>
          <pc:docMk/>
          <pc:sldMk cId="1904775625" sldId="277"/>
        </pc:sldMkLst>
        <pc:spChg chg="mod">
          <ac:chgData name="Julie Thomas" userId="2af13b6d24d29b42" providerId="LiveId" clId="{36ED4212-C84A-401A-9C9E-F8D2714BA696}" dt="2024-02-22T09:41:37.567" v="30" actId="20577"/>
          <ac:spMkLst>
            <pc:docMk/>
            <pc:sldMk cId="1904775625" sldId="277"/>
            <ac:spMk id="3" creationId="{BC746106-7D9F-C7A5-F1B1-4713A75C023A}"/>
          </ac:spMkLst>
        </pc:spChg>
      </pc:sldChg>
      <pc:sldChg chg="modSp new mod ord">
        <pc:chgData name="Julie Thomas" userId="2af13b6d24d29b42" providerId="LiveId" clId="{36ED4212-C84A-401A-9C9E-F8D2714BA696}" dt="2024-02-22T12:27:34.913" v="888" actId="14100"/>
        <pc:sldMkLst>
          <pc:docMk/>
          <pc:sldMk cId="596267807" sldId="278"/>
        </pc:sldMkLst>
        <pc:spChg chg="mod">
          <ac:chgData name="Julie Thomas" userId="2af13b6d24d29b42" providerId="LiveId" clId="{36ED4212-C84A-401A-9C9E-F8D2714BA696}" dt="2024-02-22T12:27:34.913" v="888" actId="14100"/>
          <ac:spMkLst>
            <pc:docMk/>
            <pc:sldMk cId="596267807" sldId="278"/>
            <ac:spMk id="2" creationId="{3C5FD8AF-62C8-9EBC-7115-39B2F423FE68}"/>
          </ac:spMkLst>
        </pc:spChg>
        <pc:spChg chg="mod">
          <ac:chgData name="Julie Thomas" userId="2af13b6d24d29b42" providerId="LiveId" clId="{36ED4212-C84A-401A-9C9E-F8D2714BA696}" dt="2024-02-22T12:27:31.676" v="887" actId="1076"/>
          <ac:spMkLst>
            <pc:docMk/>
            <pc:sldMk cId="596267807" sldId="278"/>
            <ac:spMk id="3" creationId="{B6CE6679-36CC-A9F2-ADD7-EEB4EB68A162}"/>
          </ac:spMkLst>
        </pc:spChg>
      </pc:sldChg>
      <pc:sldChg chg="modSp add mod ord">
        <pc:chgData name="Julie Thomas" userId="2af13b6d24d29b42" providerId="LiveId" clId="{36ED4212-C84A-401A-9C9E-F8D2714BA696}" dt="2024-02-29T17:06:06.025" v="4373" actId="20577"/>
        <pc:sldMkLst>
          <pc:docMk/>
          <pc:sldMk cId="2028063308" sldId="360"/>
        </pc:sldMkLst>
        <pc:spChg chg="mod">
          <ac:chgData name="Julie Thomas" userId="2af13b6d24d29b42" providerId="LiveId" clId="{36ED4212-C84A-401A-9C9E-F8D2714BA696}" dt="2024-02-29T17:06:06.025" v="4373" actId="20577"/>
          <ac:spMkLst>
            <pc:docMk/>
            <pc:sldMk cId="2028063308" sldId="360"/>
            <ac:spMk id="3" creationId="{0F064752-435A-55A1-3897-3CA493B299B4}"/>
          </ac:spMkLst>
        </pc:spChg>
      </pc:sldChg>
      <pc:sldChg chg="addSp delSp modSp new mod">
        <pc:chgData name="Julie Thomas" userId="2af13b6d24d29b42" providerId="LiveId" clId="{36ED4212-C84A-401A-9C9E-F8D2714BA696}" dt="2024-02-22T13:15:51.603" v="1619" actId="1076"/>
        <pc:sldMkLst>
          <pc:docMk/>
          <pc:sldMk cId="779663788" sldId="361"/>
        </pc:sldMkLst>
        <pc:spChg chg="mod">
          <ac:chgData name="Julie Thomas" userId="2af13b6d24d29b42" providerId="LiveId" clId="{36ED4212-C84A-401A-9C9E-F8D2714BA696}" dt="2024-02-22T13:13:33.805" v="1513" actId="1076"/>
          <ac:spMkLst>
            <pc:docMk/>
            <pc:sldMk cId="779663788" sldId="361"/>
            <ac:spMk id="2" creationId="{3F3535CC-6638-261F-A3A1-77C2621B5A90}"/>
          </ac:spMkLst>
        </pc:spChg>
        <pc:spChg chg="del">
          <ac:chgData name="Julie Thomas" userId="2af13b6d24d29b42" providerId="LiveId" clId="{36ED4212-C84A-401A-9C9E-F8D2714BA696}" dt="2024-02-22T13:13:02.857" v="1507" actId="22"/>
          <ac:spMkLst>
            <pc:docMk/>
            <pc:sldMk cId="779663788" sldId="361"/>
            <ac:spMk id="3" creationId="{F7328F4E-848B-A079-691C-BBA14EF74EDF}"/>
          </ac:spMkLst>
        </pc:spChg>
        <pc:spChg chg="add mod">
          <ac:chgData name="Julie Thomas" userId="2af13b6d24d29b42" providerId="LiveId" clId="{36ED4212-C84A-401A-9C9E-F8D2714BA696}" dt="2024-02-22T13:14:05.437" v="1528" actId="20577"/>
          <ac:spMkLst>
            <pc:docMk/>
            <pc:sldMk cId="779663788" sldId="361"/>
            <ac:spMk id="6" creationId="{78FB3B74-AEBF-8513-BBDD-F35056BDEBD8}"/>
          </ac:spMkLst>
        </pc:spChg>
        <pc:spChg chg="add mod">
          <ac:chgData name="Julie Thomas" userId="2af13b6d24d29b42" providerId="LiveId" clId="{36ED4212-C84A-401A-9C9E-F8D2714BA696}" dt="2024-02-22T13:15:51.603" v="1619" actId="1076"/>
          <ac:spMkLst>
            <pc:docMk/>
            <pc:sldMk cId="779663788" sldId="361"/>
            <ac:spMk id="7" creationId="{54CC0CFD-DEE6-1620-6191-E6B3D679D365}"/>
          </ac:spMkLst>
        </pc:spChg>
        <pc:picChg chg="add mod ord">
          <ac:chgData name="Julie Thomas" userId="2af13b6d24d29b42" providerId="LiveId" clId="{36ED4212-C84A-401A-9C9E-F8D2714BA696}" dt="2024-02-22T13:13:43.417" v="1516" actId="14100"/>
          <ac:picMkLst>
            <pc:docMk/>
            <pc:sldMk cId="779663788" sldId="361"/>
            <ac:picMk id="5" creationId="{9D8BA1E9-8CA1-2AD0-80F9-DA9D0635B6CB}"/>
          </ac:picMkLst>
        </pc:picChg>
      </pc:sldChg>
      <pc:sldChg chg="modSp new mod ord modNotesTx">
        <pc:chgData name="Julie Thomas" userId="2af13b6d24d29b42" providerId="LiveId" clId="{36ED4212-C84A-401A-9C9E-F8D2714BA696}" dt="2024-02-22T13:16:55.907" v="1632" actId="20577"/>
        <pc:sldMkLst>
          <pc:docMk/>
          <pc:sldMk cId="3816858971" sldId="362"/>
        </pc:sldMkLst>
        <pc:spChg chg="mod">
          <ac:chgData name="Julie Thomas" userId="2af13b6d24d29b42" providerId="LiveId" clId="{36ED4212-C84A-401A-9C9E-F8D2714BA696}" dt="2024-02-22T12:45:49.066" v="941" actId="113"/>
          <ac:spMkLst>
            <pc:docMk/>
            <pc:sldMk cId="3816858971" sldId="362"/>
            <ac:spMk id="2" creationId="{38095A9B-5E8F-DBF6-3D44-80B473B45B31}"/>
          </ac:spMkLst>
        </pc:spChg>
        <pc:spChg chg="mod">
          <ac:chgData name="Julie Thomas" userId="2af13b6d24d29b42" providerId="LiveId" clId="{36ED4212-C84A-401A-9C9E-F8D2714BA696}" dt="2024-02-22T13:16:55.907" v="1632" actId="20577"/>
          <ac:spMkLst>
            <pc:docMk/>
            <pc:sldMk cId="3816858971" sldId="362"/>
            <ac:spMk id="3" creationId="{32C5DCED-22CE-864C-84BC-9935182EC1A0}"/>
          </ac:spMkLst>
        </pc:spChg>
      </pc:sldChg>
      <pc:sldChg chg="addSp delSp modSp new mod ord modAnim">
        <pc:chgData name="Julie Thomas" userId="2af13b6d24d29b42" providerId="LiveId" clId="{36ED4212-C84A-401A-9C9E-F8D2714BA696}" dt="2024-02-23T10:55:32.858" v="2543" actId="20577"/>
        <pc:sldMkLst>
          <pc:docMk/>
          <pc:sldMk cId="184566381" sldId="363"/>
        </pc:sldMkLst>
        <pc:spChg chg="mod">
          <ac:chgData name="Julie Thomas" userId="2af13b6d24d29b42" providerId="LiveId" clId="{36ED4212-C84A-401A-9C9E-F8D2714BA696}" dt="2024-02-23T10:55:32.858" v="2543" actId="20577"/>
          <ac:spMkLst>
            <pc:docMk/>
            <pc:sldMk cId="184566381" sldId="363"/>
            <ac:spMk id="2" creationId="{A59991F1-977D-CECA-9DC2-FEF28C7EF35F}"/>
          </ac:spMkLst>
        </pc:spChg>
        <pc:spChg chg="del">
          <ac:chgData name="Julie Thomas" userId="2af13b6d24d29b42" providerId="LiveId" clId="{36ED4212-C84A-401A-9C9E-F8D2714BA696}" dt="2024-02-22T12:59:05.566" v="1029"/>
          <ac:spMkLst>
            <pc:docMk/>
            <pc:sldMk cId="184566381" sldId="363"/>
            <ac:spMk id="3" creationId="{E08FE5C2-B55B-4D0C-AEAB-F6BBD8AF72B2}"/>
          </ac:spMkLst>
        </pc:spChg>
        <pc:picChg chg="add mod">
          <ac:chgData name="Julie Thomas" userId="2af13b6d24d29b42" providerId="LiveId" clId="{36ED4212-C84A-401A-9C9E-F8D2714BA696}" dt="2024-02-22T12:59:05.566" v="1029"/>
          <ac:picMkLst>
            <pc:docMk/>
            <pc:sldMk cId="184566381" sldId="363"/>
            <ac:picMk id="4" creationId="{30439554-688F-D250-B713-3EE1E83A87BD}"/>
          </ac:picMkLst>
        </pc:picChg>
      </pc:sldChg>
      <pc:sldChg chg="modSp new mod ord">
        <pc:chgData name="Julie Thomas" userId="2af13b6d24d29b42" providerId="LiveId" clId="{36ED4212-C84A-401A-9C9E-F8D2714BA696}" dt="2024-02-22T13:21:06.690" v="1886" actId="20577"/>
        <pc:sldMkLst>
          <pc:docMk/>
          <pc:sldMk cId="1562795662" sldId="364"/>
        </pc:sldMkLst>
        <pc:spChg chg="mod">
          <ac:chgData name="Julie Thomas" userId="2af13b6d24d29b42" providerId="LiveId" clId="{36ED4212-C84A-401A-9C9E-F8D2714BA696}" dt="2024-02-22T13:05:49.271" v="1471" actId="27636"/>
          <ac:spMkLst>
            <pc:docMk/>
            <pc:sldMk cId="1562795662" sldId="364"/>
            <ac:spMk id="2" creationId="{6376C6D1-EDEB-23DF-7BBE-D4A1DC6EE834}"/>
          </ac:spMkLst>
        </pc:spChg>
        <pc:spChg chg="mod">
          <ac:chgData name="Julie Thomas" userId="2af13b6d24d29b42" providerId="LiveId" clId="{36ED4212-C84A-401A-9C9E-F8D2714BA696}" dt="2024-02-22T13:21:06.690" v="1886" actId="20577"/>
          <ac:spMkLst>
            <pc:docMk/>
            <pc:sldMk cId="1562795662" sldId="364"/>
            <ac:spMk id="3" creationId="{3D23D034-9BF6-66E9-4025-A5DCADB6D88F}"/>
          </ac:spMkLst>
        </pc:spChg>
      </pc:sldChg>
      <pc:sldChg chg="modSp new mod">
        <pc:chgData name="Julie Thomas" userId="2af13b6d24d29b42" providerId="LiveId" clId="{36ED4212-C84A-401A-9C9E-F8D2714BA696}" dt="2024-02-22T13:19:12.960" v="1828" actId="1076"/>
        <pc:sldMkLst>
          <pc:docMk/>
          <pc:sldMk cId="1769196931" sldId="365"/>
        </pc:sldMkLst>
        <pc:spChg chg="mod">
          <ac:chgData name="Julie Thomas" userId="2af13b6d24d29b42" providerId="LiveId" clId="{36ED4212-C84A-401A-9C9E-F8D2714BA696}" dt="2024-02-22T13:19:10.540" v="1827" actId="27636"/>
          <ac:spMkLst>
            <pc:docMk/>
            <pc:sldMk cId="1769196931" sldId="365"/>
            <ac:spMk id="2" creationId="{B7981B92-75F3-FB04-E1C9-DC1FEBB61643}"/>
          </ac:spMkLst>
        </pc:spChg>
        <pc:spChg chg="mod">
          <ac:chgData name="Julie Thomas" userId="2af13b6d24d29b42" providerId="LiveId" clId="{36ED4212-C84A-401A-9C9E-F8D2714BA696}" dt="2024-02-22T13:19:12.960" v="1828" actId="1076"/>
          <ac:spMkLst>
            <pc:docMk/>
            <pc:sldMk cId="1769196931" sldId="365"/>
            <ac:spMk id="3" creationId="{5F5AE89C-59B0-83EB-A03C-2BED2A3C1F60}"/>
          </ac:spMkLst>
        </pc:spChg>
      </pc:sldChg>
      <pc:sldChg chg="modSp new mod ord">
        <pc:chgData name="Julie Thomas" userId="2af13b6d24d29b42" providerId="LiveId" clId="{36ED4212-C84A-401A-9C9E-F8D2714BA696}" dt="2024-02-23T10:58:22.492" v="2570"/>
        <pc:sldMkLst>
          <pc:docMk/>
          <pc:sldMk cId="2996196383" sldId="366"/>
        </pc:sldMkLst>
        <pc:spChg chg="mod">
          <ac:chgData name="Julie Thomas" userId="2af13b6d24d29b42" providerId="LiveId" clId="{36ED4212-C84A-401A-9C9E-F8D2714BA696}" dt="2024-02-22T13:24:41.971" v="2086" actId="20577"/>
          <ac:spMkLst>
            <pc:docMk/>
            <pc:sldMk cId="2996196383" sldId="366"/>
            <ac:spMk id="2" creationId="{1A07FC92-FA81-05A3-85EF-A7A7CACF599C}"/>
          </ac:spMkLst>
        </pc:spChg>
        <pc:spChg chg="mod">
          <ac:chgData name="Julie Thomas" userId="2af13b6d24d29b42" providerId="LiveId" clId="{36ED4212-C84A-401A-9C9E-F8D2714BA696}" dt="2024-02-22T13:28:07.250" v="2341" actId="5793"/>
          <ac:spMkLst>
            <pc:docMk/>
            <pc:sldMk cId="2996196383" sldId="366"/>
            <ac:spMk id="3" creationId="{B0C3382E-7673-BF1C-0A2B-156B8C1F3C0E}"/>
          </ac:spMkLst>
        </pc:spChg>
      </pc:sldChg>
      <pc:sldChg chg="modSp new mod ord modNotesTx">
        <pc:chgData name="Julie Thomas" userId="2af13b6d24d29b42" providerId="LiveId" clId="{36ED4212-C84A-401A-9C9E-F8D2714BA696}" dt="2024-02-23T11:04:53.817" v="2945" actId="20577"/>
        <pc:sldMkLst>
          <pc:docMk/>
          <pc:sldMk cId="2354209105" sldId="367"/>
        </pc:sldMkLst>
        <pc:spChg chg="mod">
          <ac:chgData name="Julie Thomas" userId="2af13b6d24d29b42" providerId="LiveId" clId="{36ED4212-C84A-401A-9C9E-F8D2714BA696}" dt="2024-02-22T13:24:58.182" v="2100" actId="113"/>
          <ac:spMkLst>
            <pc:docMk/>
            <pc:sldMk cId="2354209105" sldId="367"/>
            <ac:spMk id="2" creationId="{F70B2A9F-58D7-85F8-0875-0C77F3B0EA62}"/>
          </ac:spMkLst>
        </pc:spChg>
        <pc:spChg chg="mod">
          <ac:chgData name="Julie Thomas" userId="2af13b6d24d29b42" providerId="LiveId" clId="{36ED4212-C84A-401A-9C9E-F8D2714BA696}" dt="2024-02-23T11:04:53.817" v="2945" actId="20577"/>
          <ac:spMkLst>
            <pc:docMk/>
            <pc:sldMk cId="2354209105" sldId="367"/>
            <ac:spMk id="3" creationId="{98A417D8-550A-4EE8-D6DB-353FADCF51E9}"/>
          </ac:spMkLst>
        </pc:spChg>
      </pc:sldChg>
      <pc:sldChg chg="addSp delSp modSp new mod ord modAnim modNotesTx">
        <pc:chgData name="Julie Thomas" userId="2af13b6d24d29b42" providerId="LiveId" clId="{36ED4212-C84A-401A-9C9E-F8D2714BA696}" dt="2024-02-23T10:58:39.873" v="2574"/>
        <pc:sldMkLst>
          <pc:docMk/>
          <pc:sldMk cId="2275140634" sldId="368"/>
        </pc:sldMkLst>
        <pc:spChg chg="mod">
          <ac:chgData name="Julie Thomas" userId="2af13b6d24d29b42" providerId="LiveId" clId="{36ED4212-C84A-401A-9C9E-F8D2714BA696}" dt="2024-02-23T10:38:45.340" v="2481" actId="27636"/>
          <ac:spMkLst>
            <pc:docMk/>
            <pc:sldMk cId="2275140634" sldId="368"/>
            <ac:spMk id="2" creationId="{6367C9EA-BDB6-6E79-17CB-BB48E6ED764B}"/>
          </ac:spMkLst>
        </pc:spChg>
        <pc:spChg chg="del">
          <ac:chgData name="Julie Thomas" userId="2af13b6d24d29b42" providerId="LiveId" clId="{36ED4212-C84A-401A-9C9E-F8D2714BA696}" dt="2024-02-23T10:38:36.464" v="2479"/>
          <ac:spMkLst>
            <pc:docMk/>
            <pc:sldMk cId="2275140634" sldId="368"/>
            <ac:spMk id="3" creationId="{61EBBE09-F5D4-C591-1094-233C7E21090D}"/>
          </ac:spMkLst>
        </pc:spChg>
        <pc:picChg chg="add mod">
          <ac:chgData name="Julie Thomas" userId="2af13b6d24d29b42" providerId="LiveId" clId="{36ED4212-C84A-401A-9C9E-F8D2714BA696}" dt="2024-02-23T10:38:55.768" v="2485" actId="14100"/>
          <ac:picMkLst>
            <pc:docMk/>
            <pc:sldMk cId="2275140634" sldId="368"/>
            <ac:picMk id="4" creationId="{F0A89A84-E7D8-027A-EAD2-8B18CCE1B048}"/>
          </ac:picMkLst>
        </pc:picChg>
      </pc:sldChg>
      <pc:sldChg chg="modSp new mod ord">
        <pc:chgData name="Julie Thomas" userId="2af13b6d24d29b42" providerId="LiveId" clId="{36ED4212-C84A-401A-9C9E-F8D2714BA696}" dt="2024-02-23T10:55:05.885" v="2509"/>
        <pc:sldMkLst>
          <pc:docMk/>
          <pc:sldMk cId="1581712843" sldId="369"/>
        </pc:sldMkLst>
        <pc:spChg chg="mod">
          <ac:chgData name="Julie Thomas" userId="2af13b6d24d29b42" providerId="LiveId" clId="{36ED4212-C84A-401A-9C9E-F8D2714BA696}" dt="2024-02-23T10:53:45.883" v="2502" actId="113"/>
          <ac:spMkLst>
            <pc:docMk/>
            <pc:sldMk cId="1581712843" sldId="369"/>
            <ac:spMk id="2" creationId="{1F91928A-C50E-698E-213D-184509EAFED0}"/>
          </ac:spMkLst>
        </pc:spChg>
        <pc:spChg chg="mod">
          <ac:chgData name="Julie Thomas" userId="2af13b6d24d29b42" providerId="LiveId" clId="{36ED4212-C84A-401A-9C9E-F8D2714BA696}" dt="2024-02-23T10:54:45.338" v="2507" actId="2711"/>
          <ac:spMkLst>
            <pc:docMk/>
            <pc:sldMk cId="1581712843" sldId="369"/>
            <ac:spMk id="3" creationId="{60829A68-93ED-EEFD-0F18-B1101A93FC63}"/>
          </ac:spMkLst>
        </pc:spChg>
      </pc:sldChg>
      <pc:sldChg chg="modSp new mod ord">
        <pc:chgData name="Julie Thomas" userId="2af13b6d24d29b42" providerId="LiveId" clId="{36ED4212-C84A-401A-9C9E-F8D2714BA696}" dt="2024-02-29T16:44:19.620" v="3581" actId="20577"/>
        <pc:sldMkLst>
          <pc:docMk/>
          <pc:sldMk cId="3180615986" sldId="370"/>
        </pc:sldMkLst>
        <pc:spChg chg="mod">
          <ac:chgData name="Julie Thomas" userId="2af13b6d24d29b42" providerId="LiveId" clId="{36ED4212-C84A-401A-9C9E-F8D2714BA696}" dt="2024-02-23T10:57:42.003" v="2560" actId="113"/>
          <ac:spMkLst>
            <pc:docMk/>
            <pc:sldMk cId="3180615986" sldId="370"/>
            <ac:spMk id="2" creationId="{2244F9F4-2D95-FE5F-EAAA-89A20955ECFC}"/>
          </ac:spMkLst>
        </pc:spChg>
        <pc:spChg chg="mod">
          <ac:chgData name="Julie Thomas" userId="2af13b6d24d29b42" providerId="LiveId" clId="{36ED4212-C84A-401A-9C9E-F8D2714BA696}" dt="2024-02-29T16:44:19.620" v="3581" actId="20577"/>
          <ac:spMkLst>
            <pc:docMk/>
            <pc:sldMk cId="3180615986" sldId="370"/>
            <ac:spMk id="3" creationId="{5509C7A7-8025-4A78-132E-A357F38002CA}"/>
          </ac:spMkLst>
        </pc:spChg>
      </pc:sldChg>
      <pc:sldChg chg="addSp delSp modSp new mod ord modAnim">
        <pc:chgData name="Julie Thomas" userId="2af13b6d24d29b42" providerId="LiveId" clId="{36ED4212-C84A-401A-9C9E-F8D2714BA696}" dt="2024-02-29T16:44:39.057" v="3583"/>
        <pc:sldMkLst>
          <pc:docMk/>
          <pc:sldMk cId="4015757307" sldId="371"/>
        </pc:sldMkLst>
        <pc:spChg chg="mod">
          <ac:chgData name="Julie Thomas" userId="2af13b6d24d29b42" providerId="LiveId" clId="{36ED4212-C84A-401A-9C9E-F8D2714BA696}" dt="2024-02-23T11:17:21.758" v="2963" actId="27636"/>
          <ac:spMkLst>
            <pc:docMk/>
            <pc:sldMk cId="4015757307" sldId="371"/>
            <ac:spMk id="2" creationId="{597846C9-526A-8B4F-F1D3-6ACB6F710B0E}"/>
          </ac:spMkLst>
        </pc:spChg>
        <pc:spChg chg="del">
          <ac:chgData name="Julie Thomas" userId="2af13b6d24d29b42" providerId="LiveId" clId="{36ED4212-C84A-401A-9C9E-F8D2714BA696}" dt="2024-02-23T11:17:09.945" v="2947"/>
          <ac:spMkLst>
            <pc:docMk/>
            <pc:sldMk cId="4015757307" sldId="371"/>
            <ac:spMk id="3" creationId="{04D7D810-1700-0710-A70F-8F43FD801547}"/>
          </ac:spMkLst>
        </pc:spChg>
        <pc:picChg chg="add mod">
          <ac:chgData name="Julie Thomas" userId="2af13b6d24d29b42" providerId="LiveId" clId="{36ED4212-C84A-401A-9C9E-F8D2714BA696}" dt="2024-02-23T11:17:30.589" v="2966" actId="14100"/>
          <ac:picMkLst>
            <pc:docMk/>
            <pc:sldMk cId="4015757307" sldId="371"/>
            <ac:picMk id="4" creationId="{7C55D6DE-E12B-C7E0-8DCE-CA7E2F2FF44D}"/>
          </ac:picMkLst>
        </pc:picChg>
      </pc:sldChg>
      <pc:sldChg chg="modSp new mod ord">
        <pc:chgData name="Julie Thomas" userId="2af13b6d24d29b42" providerId="LiveId" clId="{36ED4212-C84A-401A-9C9E-F8D2714BA696}" dt="2024-02-29T17:06:24.912" v="4385" actId="20577"/>
        <pc:sldMkLst>
          <pc:docMk/>
          <pc:sldMk cId="884354819" sldId="372"/>
        </pc:sldMkLst>
        <pc:spChg chg="mod">
          <ac:chgData name="Julie Thomas" userId="2af13b6d24d29b42" providerId="LiveId" clId="{36ED4212-C84A-401A-9C9E-F8D2714BA696}" dt="2024-02-29T16:38:49.636" v="2992" actId="113"/>
          <ac:spMkLst>
            <pc:docMk/>
            <pc:sldMk cId="884354819" sldId="372"/>
            <ac:spMk id="2" creationId="{444A787C-6B99-AC60-AD9D-BFE67BEACD85}"/>
          </ac:spMkLst>
        </pc:spChg>
        <pc:spChg chg="mod">
          <ac:chgData name="Julie Thomas" userId="2af13b6d24d29b42" providerId="LiveId" clId="{36ED4212-C84A-401A-9C9E-F8D2714BA696}" dt="2024-02-29T17:06:24.912" v="4385" actId="20577"/>
          <ac:spMkLst>
            <pc:docMk/>
            <pc:sldMk cId="884354819" sldId="372"/>
            <ac:spMk id="3" creationId="{095EB5FF-875E-481B-74FC-9FAEDC741DA3}"/>
          </ac:spMkLst>
        </pc:spChg>
      </pc:sldChg>
      <pc:sldChg chg="modSp new mod ord">
        <pc:chgData name="Julie Thomas" userId="2af13b6d24d29b42" providerId="LiveId" clId="{36ED4212-C84A-401A-9C9E-F8D2714BA696}" dt="2024-02-29T16:45:45.225" v="3643"/>
        <pc:sldMkLst>
          <pc:docMk/>
          <pc:sldMk cId="2124506973" sldId="373"/>
        </pc:sldMkLst>
        <pc:spChg chg="mod">
          <ac:chgData name="Julie Thomas" userId="2af13b6d24d29b42" providerId="LiveId" clId="{36ED4212-C84A-401A-9C9E-F8D2714BA696}" dt="2024-02-29T16:39:07.246" v="3029" actId="113"/>
          <ac:spMkLst>
            <pc:docMk/>
            <pc:sldMk cId="2124506973" sldId="373"/>
            <ac:spMk id="2" creationId="{844D3DC7-9E66-6F3A-E054-0EB474D08242}"/>
          </ac:spMkLst>
        </pc:spChg>
        <pc:spChg chg="mod">
          <ac:chgData name="Julie Thomas" userId="2af13b6d24d29b42" providerId="LiveId" clId="{36ED4212-C84A-401A-9C9E-F8D2714BA696}" dt="2024-02-29T16:41:28.898" v="3428" actId="20577"/>
          <ac:spMkLst>
            <pc:docMk/>
            <pc:sldMk cId="2124506973" sldId="373"/>
            <ac:spMk id="3" creationId="{99B591D3-513A-A140-A564-C46216C565B8}"/>
          </ac:spMkLst>
        </pc:spChg>
      </pc:sldChg>
      <pc:sldChg chg="modSp new mod ord">
        <pc:chgData name="Julie Thomas" userId="2af13b6d24d29b42" providerId="LiveId" clId="{36ED4212-C84A-401A-9C9E-F8D2714BA696}" dt="2024-02-29T17:02:25.002" v="4305"/>
        <pc:sldMkLst>
          <pc:docMk/>
          <pc:sldMk cId="237060179" sldId="374"/>
        </pc:sldMkLst>
        <pc:spChg chg="mod">
          <ac:chgData name="Julie Thomas" userId="2af13b6d24d29b42" providerId="LiveId" clId="{36ED4212-C84A-401A-9C9E-F8D2714BA696}" dt="2024-02-29T16:47:26.961" v="3663" actId="113"/>
          <ac:spMkLst>
            <pc:docMk/>
            <pc:sldMk cId="237060179" sldId="374"/>
            <ac:spMk id="2" creationId="{2ACB3E19-D839-04AB-CDF2-F3FDF61BDA4D}"/>
          </ac:spMkLst>
        </pc:spChg>
        <pc:spChg chg="mod">
          <ac:chgData name="Julie Thomas" userId="2af13b6d24d29b42" providerId="LiveId" clId="{36ED4212-C84A-401A-9C9E-F8D2714BA696}" dt="2024-02-29T16:49:34.442" v="3958" actId="20577"/>
          <ac:spMkLst>
            <pc:docMk/>
            <pc:sldMk cId="237060179" sldId="374"/>
            <ac:spMk id="3" creationId="{8E77028A-5D02-AE46-D21A-D16D081C78D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63F15E-B558-4F14-B434-AD3ADD542F39}" type="datetimeFigureOut">
              <a:rPr lang="en-GB" smtClean="0"/>
              <a:t>01/03/2024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5335E5-7B65-4AB2-A7AE-95DA10D580AC}" type="slidenum">
              <a:rPr lang="en-GB" smtClean="0"/>
              <a:t>‹#›</a:t>
            </a:fld>
            <a:endParaRPr lang="en-GB"/>
          </a:p>
        </p:txBody>
      </p:sp>
    </p:spTree>
    <p:extLst>
      <p:ext uri="{BB962C8B-B14F-4D97-AF65-F5344CB8AC3E}">
        <p14:creationId xmlns:p14="http://schemas.microsoft.com/office/powerpoint/2010/main" val="3023612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bbc.co.uk/news/business-38905530"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5335E5-7B65-4AB2-A7AE-95DA10D580AC}" type="slidenum">
              <a:rPr lang="en-GB" smtClean="0"/>
              <a:t>3</a:t>
            </a:fld>
            <a:endParaRPr lang="en-GB"/>
          </a:p>
        </p:txBody>
      </p:sp>
    </p:spTree>
    <p:extLst>
      <p:ext uri="{BB962C8B-B14F-4D97-AF65-F5344CB8AC3E}">
        <p14:creationId xmlns:p14="http://schemas.microsoft.com/office/powerpoint/2010/main" val="35537201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D2125"/>
                </a:solidFill>
                <a:effectLst/>
                <a:latin typeface="arial" panose="020B0604020202020204" pitchFamily="34" charset="0"/>
              </a:rPr>
              <a:t>Not all products reach this final stage. Some continue to grow and the maturity phases of the life cycle is extended to delay the decline phase.</a:t>
            </a:r>
            <a:endParaRPr lang="en-GB" b="0" dirty="0"/>
          </a:p>
        </p:txBody>
      </p:sp>
      <p:sp>
        <p:nvSpPr>
          <p:cNvPr id="4" name="Slide Number Placeholder 3"/>
          <p:cNvSpPr>
            <a:spLocks noGrp="1"/>
          </p:cNvSpPr>
          <p:nvPr>
            <p:ph type="sldNum" sz="quarter" idx="5"/>
          </p:nvPr>
        </p:nvSpPr>
        <p:spPr/>
        <p:txBody>
          <a:bodyPr/>
          <a:lstStyle/>
          <a:p>
            <a:fld id="{C75335E5-7B65-4AB2-A7AE-95DA10D580AC}" type="slidenum">
              <a:rPr lang="en-GB" smtClean="0"/>
              <a:t>5</a:t>
            </a:fld>
            <a:endParaRPr lang="en-GB"/>
          </a:p>
        </p:txBody>
      </p:sp>
    </p:spTree>
    <p:extLst>
      <p:ext uri="{BB962C8B-B14F-4D97-AF65-F5344CB8AC3E}">
        <p14:creationId xmlns:p14="http://schemas.microsoft.com/office/powerpoint/2010/main" val="2484173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5335E5-7B65-4AB2-A7AE-95DA10D580AC}" type="slidenum">
              <a:rPr lang="en-GB" smtClean="0"/>
              <a:t>6</a:t>
            </a:fld>
            <a:endParaRPr lang="en-GB"/>
          </a:p>
        </p:txBody>
      </p:sp>
    </p:spTree>
    <p:extLst>
      <p:ext uri="{BB962C8B-B14F-4D97-AF65-F5344CB8AC3E}">
        <p14:creationId xmlns:p14="http://schemas.microsoft.com/office/powerpoint/2010/main" val="374756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5335E5-7B65-4AB2-A7AE-95DA10D580AC}" type="slidenum">
              <a:rPr lang="en-GB" smtClean="0"/>
              <a:t>7</a:t>
            </a:fld>
            <a:endParaRPr lang="en-GB"/>
          </a:p>
        </p:txBody>
      </p:sp>
    </p:spTree>
    <p:extLst>
      <p:ext uri="{BB962C8B-B14F-4D97-AF65-F5344CB8AC3E}">
        <p14:creationId xmlns:p14="http://schemas.microsoft.com/office/powerpoint/2010/main" val="7423518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The Body Shop: What went wrong? - BBC News</a:t>
            </a:r>
            <a:endParaRPr lang="en-GB" dirty="0"/>
          </a:p>
        </p:txBody>
      </p:sp>
      <p:sp>
        <p:nvSpPr>
          <p:cNvPr id="4" name="Slide Number Placeholder 3"/>
          <p:cNvSpPr>
            <a:spLocks noGrp="1"/>
          </p:cNvSpPr>
          <p:nvPr>
            <p:ph type="sldNum" sz="quarter" idx="5"/>
          </p:nvPr>
        </p:nvSpPr>
        <p:spPr/>
        <p:txBody>
          <a:bodyPr/>
          <a:lstStyle/>
          <a:p>
            <a:fld id="{C75335E5-7B65-4AB2-A7AE-95DA10D580AC}" type="slidenum">
              <a:rPr lang="en-GB" smtClean="0"/>
              <a:t>10</a:t>
            </a:fld>
            <a:endParaRPr lang="en-GB"/>
          </a:p>
        </p:txBody>
      </p:sp>
    </p:spTree>
    <p:extLst>
      <p:ext uri="{BB962C8B-B14F-4D97-AF65-F5344CB8AC3E}">
        <p14:creationId xmlns:p14="http://schemas.microsoft.com/office/powerpoint/2010/main" val="4060416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5335E5-7B65-4AB2-A7AE-95DA10D580AC}" type="slidenum">
              <a:rPr lang="en-GB" smtClean="0"/>
              <a:t>13</a:t>
            </a:fld>
            <a:endParaRPr lang="en-GB"/>
          </a:p>
        </p:txBody>
      </p:sp>
    </p:spTree>
    <p:extLst>
      <p:ext uri="{BB962C8B-B14F-4D97-AF65-F5344CB8AC3E}">
        <p14:creationId xmlns:p14="http://schemas.microsoft.com/office/powerpoint/2010/main" val="4030753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metaverse is digital space where users can socialise, learn, play or purchase goods and services. It can be experienced through virtual or augmented reality. You could access it using a headset or enter a virtual world. Often you would have a 3D avatar whilst using it. </a:t>
            </a:r>
          </a:p>
        </p:txBody>
      </p:sp>
      <p:sp>
        <p:nvSpPr>
          <p:cNvPr id="4" name="Slide Number Placeholder 3"/>
          <p:cNvSpPr>
            <a:spLocks noGrp="1"/>
          </p:cNvSpPr>
          <p:nvPr>
            <p:ph type="sldNum" sz="quarter" idx="5"/>
          </p:nvPr>
        </p:nvSpPr>
        <p:spPr/>
        <p:txBody>
          <a:bodyPr/>
          <a:lstStyle/>
          <a:p>
            <a:fld id="{C75335E5-7B65-4AB2-A7AE-95DA10D580AC}" type="slidenum">
              <a:rPr lang="en-GB" smtClean="0"/>
              <a:t>14</a:t>
            </a:fld>
            <a:endParaRPr lang="en-GB"/>
          </a:p>
        </p:txBody>
      </p:sp>
    </p:spTree>
    <p:extLst>
      <p:ext uri="{BB962C8B-B14F-4D97-AF65-F5344CB8AC3E}">
        <p14:creationId xmlns:p14="http://schemas.microsoft.com/office/powerpoint/2010/main" val="2877774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D2D2D"/>
                </a:solidFill>
                <a:effectLst/>
                <a:latin typeface="PwC Helvetica Neue"/>
              </a:rPr>
              <a:t>These non-tech executives will need to work closely with each other and with chief digital, chief innovation, chief information and chief information security officers, who will be creating (and protecting) your company’s metaverse infrastructure, experiences and data pipelines.</a:t>
            </a:r>
          </a:p>
          <a:p>
            <a:endParaRPr lang="en-GB" b="0" i="0" dirty="0">
              <a:solidFill>
                <a:srgbClr val="2D2D2D"/>
              </a:solidFill>
              <a:effectLst/>
              <a:latin typeface="PwC Helvetica Neue"/>
            </a:endParaRPr>
          </a:p>
          <a:p>
            <a:pPr algn="l" fontAlgn="t">
              <a:buFont typeface="Arial" panose="020B0604020202020204" pitchFamily="34" charset="0"/>
              <a:buChar char="•"/>
            </a:pPr>
            <a:r>
              <a:rPr lang="en-GB" b="0" i="0" dirty="0">
                <a:solidFill>
                  <a:srgbClr val="2D2D2D"/>
                </a:solidFill>
                <a:effectLst/>
              </a:rPr>
              <a:t>CEOs and boards: Set strategic priorities, prepare the business for changing customer and employee expectations and get ahead of new threats and risks.</a:t>
            </a:r>
          </a:p>
          <a:p>
            <a:pPr algn="l" fontAlgn="t">
              <a:buFont typeface="Arial" panose="020B0604020202020204" pitchFamily="34" charset="0"/>
              <a:buChar char="•"/>
            </a:pPr>
            <a:r>
              <a:rPr lang="en-GB" b="0" i="0" dirty="0">
                <a:solidFill>
                  <a:srgbClr val="2D2D2D"/>
                </a:solidFill>
                <a:effectLst/>
              </a:rPr>
              <a:t>Chief operating officer (COO): Help operationalise new tools and technologies.</a:t>
            </a:r>
          </a:p>
          <a:p>
            <a:pPr algn="l" fontAlgn="t">
              <a:buFont typeface="Arial" panose="020B0604020202020204" pitchFamily="34" charset="0"/>
              <a:buChar char="•"/>
            </a:pPr>
            <a:r>
              <a:rPr lang="en-GB" b="0" i="0" dirty="0">
                <a:solidFill>
                  <a:srgbClr val="2D2D2D"/>
                </a:solidFill>
                <a:effectLst/>
              </a:rPr>
              <a:t>Chief marketing officer (CMO): Rethink customer engagement, experience design and brand building for an immersive digital world.</a:t>
            </a:r>
          </a:p>
          <a:p>
            <a:pPr algn="l" fontAlgn="t">
              <a:buFont typeface="Arial" panose="020B0604020202020204" pitchFamily="34" charset="0"/>
              <a:buChar char="•"/>
            </a:pPr>
            <a:r>
              <a:rPr lang="en-GB" b="0" i="0" dirty="0">
                <a:solidFill>
                  <a:srgbClr val="2D2D2D"/>
                </a:solidFill>
                <a:effectLst/>
              </a:rPr>
              <a:t>Chief financial officers (CFOs): Watch for the rising use of digital assets (such as cryptocurrencies and NFTs) in the metaverse, understand the new third parties that may be processing critical transactions, carefully assess investment allocations and update SOX controls over financial reporting.</a:t>
            </a:r>
          </a:p>
          <a:p>
            <a:pPr algn="l" fontAlgn="t">
              <a:buFont typeface="Arial" panose="020B0604020202020204" pitchFamily="34" charset="0"/>
              <a:buChar char="•"/>
            </a:pPr>
            <a:r>
              <a:rPr lang="en-GB" b="0" i="0" dirty="0">
                <a:solidFill>
                  <a:srgbClr val="2D2D2D"/>
                </a:solidFill>
                <a:effectLst/>
              </a:rPr>
              <a:t>Chief human resource officers (CHROs): Deploy metaverse tools for recruitment, onboarding, training, connectivity and collaboration.</a:t>
            </a:r>
          </a:p>
          <a:p>
            <a:pPr algn="l" fontAlgn="t">
              <a:buFont typeface="Arial" panose="020B0604020202020204" pitchFamily="34" charset="0"/>
              <a:buChar char="•"/>
            </a:pPr>
            <a:r>
              <a:rPr lang="en-GB" b="0" i="0" dirty="0">
                <a:solidFill>
                  <a:srgbClr val="2D2D2D"/>
                </a:solidFill>
                <a:effectLst/>
              </a:rPr>
              <a:t>Legal Teams: Respond to legal discovery for data and assets in the metaverse.</a:t>
            </a:r>
          </a:p>
          <a:p>
            <a:pPr algn="l" fontAlgn="t">
              <a:buFont typeface="Arial" panose="020B0604020202020204" pitchFamily="34" charset="0"/>
              <a:buChar char="•"/>
            </a:pPr>
            <a:r>
              <a:rPr lang="en-GB" b="0" i="0" dirty="0">
                <a:solidFill>
                  <a:srgbClr val="2D2D2D"/>
                </a:solidFill>
                <a:effectLst/>
              </a:rPr>
              <a:t>Tax leaders: Obey the fast-changing rules — and find new tax value. (PWC, 2023)</a:t>
            </a:r>
          </a:p>
          <a:p>
            <a:endParaRPr lang="en-GB" dirty="0"/>
          </a:p>
        </p:txBody>
      </p:sp>
      <p:sp>
        <p:nvSpPr>
          <p:cNvPr id="4" name="Slide Number Placeholder 3"/>
          <p:cNvSpPr>
            <a:spLocks noGrp="1"/>
          </p:cNvSpPr>
          <p:nvPr>
            <p:ph type="sldNum" sz="quarter" idx="5"/>
          </p:nvPr>
        </p:nvSpPr>
        <p:spPr/>
        <p:txBody>
          <a:bodyPr/>
          <a:lstStyle/>
          <a:p>
            <a:fld id="{C75335E5-7B65-4AB2-A7AE-95DA10D580AC}" type="slidenum">
              <a:rPr lang="en-GB" smtClean="0"/>
              <a:t>16</a:t>
            </a:fld>
            <a:endParaRPr lang="en-GB"/>
          </a:p>
        </p:txBody>
      </p:sp>
    </p:spTree>
    <p:extLst>
      <p:ext uri="{BB962C8B-B14F-4D97-AF65-F5344CB8AC3E}">
        <p14:creationId xmlns:p14="http://schemas.microsoft.com/office/powerpoint/2010/main" val="35226536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FC72141-AE0A-4216-A982-2C701C29F188}" type="datetimeFigureOut">
              <a:rPr lang="en-GB" smtClean="0"/>
              <a:t>01/03/2024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488755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C72141-AE0A-4216-A982-2C701C29F188}" type="datetimeFigureOut">
              <a:rPr lang="en-GB" smtClean="0"/>
              <a:t>01/03/2024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09300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C72141-AE0A-4216-A982-2C701C29F188}" type="datetimeFigureOut">
              <a:rPr lang="en-GB" smtClean="0"/>
              <a:t>01/03/2024</a:t>
            </a:fld>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439715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FC72141-AE0A-4216-A982-2C701C29F188}" type="datetimeFigureOut">
              <a:rPr lang="en-GB" smtClean="0"/>
              <a:t>01/03/2024</a:t>
            </a:fld>
            <a:endParaRPr lang="en-GB"/>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73728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FC72141-AE0A-4216-A982-2C701C29F188}" type="datetimeFigureOut">
              <a:rPr lang="en-GB" smtClean="0"/>
              <a:t>01/03/2024</a:t>
            </a:fld>
            <a:endParaRPr lang="en-GB"/>
          </a:p>
        </p:txBody>
      </p:sp>
      <p:sp>
        <p:nvSpPr>
          <p:cNvPr id="9" name="Slide Number Placeholder 8"/>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88717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FC72141-AE0A-4216-A982-2C701C29F188}" type="datetimeFigureOut">
              <a:rPr lang="en-GB" smtClean="0"/>
              <a:t>01/03/2024</a:t>
            </a:fld>
            <a:endParaRPr lang="en-GB"/>
          </a:p>
        </p:txBody>
      </p:sp>
      <p:sp>
        <p:nvSpPr>
          <p:cNvPr id="5" name="Slide Number Placeholder 4"/>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25314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C72141-AE0A-4216-A982-2C701C29F188}" type="datetimeFigureOut">
              <a:rPr lang="en-GB" smtClean="0"/>
              <a:t>01/03/2024</a:t>
            </a:fld>
            <a:endParaRPr lang="en-GB"/>
          </a:p>
        </p:txBody>
      </p:sp>
      <p:sp>
        <p:nvSpPr>
          <p:cNvPr id="4" name="Slide Number Placeholder 3"/>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544832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01/03/2024</a:t>
            </a:fld>
            <a:endParaRPr lang="en-GB"/>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286804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01/03/2024</a:t>
            </a:fld>
            <a:endParaRPr lang="en-GB"/>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820789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C72141-AE0A-4216-A982-2C701C29F188}" type="datetimeFigureOut">
              <a:rPr lang="en-GB" smtClean="0"/>
              <a:t>01/03/2024</a:t>
            </a:fld>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750197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C72141-AE0A-4216-A982-2C701C29F188}" type="datetimeFigureOut">
              <a:rPr lang="en-GB" smtClean="0"/>
              <a:t>01/03/2024</a:t>
            </a:fld>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294643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dirty="0"/>
          </a:p>
        </p:txBody>
      </p:sp>
    </p:spTree>
    <p:extLst>
      <p:ext uri="{BB962C8B-B14F-4D97-AF65-F5344CB8AC3E}">
        <p14:creationId xmlns:p14="http://schemas.microsoft.com/office/powerpoint/2010/main" val="22494208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04FD83A-89B7-4C3C-8BCD-3DE1ACC41735}" type="datetimeFigureOut">
              <a:rPr lang="en-GB" smtClean="0"/>
              <a:t>01/03/2024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808239-BDCD-4C38-BC0E-609257298EC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2591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4FC72141-AE0A-4216-A982-2C701C29F188}" type="datetimeFigureOut">
              <a:rPr lang="en-GB" smtClean="0"/>
              <a:t>01/03/2024</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8D08F033-0C37-4447-A2A4-38CAFF906A18}" type="slidenum">
              <a:rPr lang="en-GB" smtClean="0"/>
              <a:t>‹#›</a:t>
            </a:fld>
            <a:endParaRPr lang="en-GB"/>
          </a:p>
        </p:txBody>
      </p:sp>
    </p:spTree>
    <p:extLst>
      <p:ext uri="{BB962C8B-B14F-4D97-AF65-F5344CB8AC3E}">
        <p14:creationId xmlns:p14="http://schemas.microsoft.com/office/powerpoint/2010/main" val="4074224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OBgoS9DbqnU?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s8obRwFgm60?feature=oembed" TargetMode="Externa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jFUVZDPrB7U?feature=oembed"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D7E18-781E-50B2-7B92-E54117010A72}"/>
              </a:ext>
            </a:extLst>
          </p:cNvPr>
          <p:cNvSpPr>
            <a:spLocks noGrp="1"/>
          </p:cNvSpPr>
          <p:nvPr>
            <p:ph type="ctrTitle"/>
          </p:nvPr>
        </p:nvSpPr>
        <p:spPr/>
        <p:txBody>
          <a:bodyPr/>
          <a:lstStyle/>
          <a:p>
            <a:r>
              <a:rPr lang="en-GB" dirty="0"/>
              <a:t>BMSW5013 Creativity and Innovation</a:t>
            </a:r>
          </a:p>
        </p:txBody>
      </p:sp>
      <p:sp>
        <p:nvSpPr>
          <p:cNvPr id="3" name="Subtitle 2">
            <a:extLst>
              <a:ext uri="{FF2B5EF4-FFF2-40B4-BE49-F238E27FC236}">
                <a16:creationId xmlns:a16="http://schemas.microsoft.com/office/drawing/2014/main" id="{BC746106-7D9F-C7A5-F1B1-4713A75C023A}"/>
              </a:ext>
            </a:extLst>
          </p:cNvPr>
          <p:cNvSpPr>
            <a:spLocks noGrp="1"/>
          </p:cNvSpPr>
          <p:nvPr>
            <p:ph type="subTitle" idx="1"/>
          </p:nvPr>
        </p:nvSpPr>
        <p:spPr>
          <a:xfrm>
            <a:off x="428344" y="4141430"/>
            <a:ext cx="4557724" cy="1094803"/>
          </a:xfrm>
        </p:spPr>
        <p:txBody>
          <a:bodyPr>
            <a:normAutofit/>
          </a:bodyPr>
          <a:lstStyle/>
          <a:p>
            <a:r>
              <a:rPr lang="en-GB" dirty="0"/>
              <a:t>Research and Development</a:t>
            </a:r>
          </a:p>
        </p:txBody>
      </p:sp>
    </p:spTree>
    <p:extLst>
      <p:ext uri="{BB962C8B-B14F-4D97-AF65-F5344CB8AC3E}">
        <p14:creationId xmlns:p14="http://schemas.microsoft.com/office/powerpoint/2010/main" val="1904775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F00B-BEF8-9E7D-A7FC-779B07A90285}"/>
              </a:ext>
            </a:extLst>
          </p:cNvPr>
          <p:cNvSpPr>
            <a:spLocks noGrp="1"/>
          </p:cNvSpPr>
          <p:nvPr>
            <p:ph type="title"/>
          </p:nvPr>
        </p:nvSpPr>
        <p:spPr/>
        <p:txBody>
          <a:bodyPr/>
          <a:lstStyle/>
          <a:p>
            <a:r>
              <a:rPr lang="en-GB" b="1" dirty="0"/>
              <a:t>What we’ll cover today</a:t>
            </a:r>
          </a:p>
        </p:txBody>
      </p:sp>
      <p:sp>
        <p:nvSpPr>
          <p:cNvPr id="3" name="Content Placeholder 2">
            <a:extLst>
              <a:ext uri="{FF2B5EF4-FFF2-40B4-BE49-F238E27FC236}">
                <a16:creationId xmlns:a16="http://schemas.microsoft.com/office/drawing/2014/main" id="{0F064752-435A-55A1-3897-3CA493B299B4}"/>
              </a:ext>
            </a:extLst>
          </p:cNvPr>
          <p:cNvSpPr>
            <a:spLocks noGrp="1"/>
          </p:cNvSpPr>
          <p:nvPr>
            <p:ph idx="1"/>
          </p:nvPr>
        </p:nvSpPr>
        <p:spPr/>
        <p:txBody>
          <a:bodyPr>
            <a:normAutofit/>
          </a:bodyPr>
          <a:lstStyle/>
          <a:p>
            <a:r>
              <a:rPr lang="en-GB" dirty="0"/>
              <a:t>The concept of R&amp;D</a:t>
            </a:r>
          </a:p>
          <a:p>
            <a:r>
              <a:rPr lang="en-GB" dirty="0"/>
              <a:t>The R&amp;D Process</a:t>
            </a:r>
          </a:p>
          <a:p>
            <a:r>
              <a:rPr lang="en-GB" dirty="0"/>
              <a:t>The Product Lifecycle</a:t>
            </a:r>
          </a:p>
          <a:p>
            <a:r>
              <a:rPr lang="en-GB" dirty="0"/>
              <a:t>Managing R&amp;D</a:t>
            </a:r>
          </a:p>
          <a:p>
            <a:r>
              <a:rPr lang="en-GB" dirty="0"/>
              <a:t>Current priorities – the Metaverse</a:t>
            </a:r>
          </a:p>
          <a:p>
            <a:r>
              <a:rPr lang="en-GB" dirty="0"/>
              <a:t>How this relates to the assignment</a:t>
            </a:r>
          </a:p>
          <a:p>
            <a:pPr marL="0" indent="0">
              <a:buNone/>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2028063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FD8AF-62C8-9EBC-7115-39B2F423FE68}"/>
              </a:ext>
            </a:extLst>
          </p:cNvPr>
          <p:cNvSpPr>
            <a:spLocks noGrp="1"/>
          </p:cNvSpPr>
          <p:nvPr>
            <p:ph type="title"/>
          </p:nvPr>
        </p:nvSpPr>
        <p:spPr>
          <a:xfrm>
            <a:off x="609600" y="146300"/>
            <a:ext cx="10972800" cy="719973"/>
          </a:xfrm>
        </p:spPr>
        <p:txBody>
          <a:bodyPr>
            <a:normAutofit fontScale="90000"/>
          </a:bodyPr>
          <a:lstStyle/>
          <a:p>
            <a:pPr algn="ctr"/>
            <a:r>
              <a:rPr lang="en-GB" b="1" dirty="0"/>
              <a:t>What is R&amp;D?</a:t>
            </a:r>
          </a:p>
        </p:txBody>
      </p:sp>
      <p:sp>
        <p:nvSpPr>
          <p:cNvPr id="3" name="Content Placeholder 2">
            <a:extLst>
              <a:ext uri="{FF2B5EF4-FFF2-40B4-BE49-F238E27FC236}">
                <a16:creationId xmlns:a16="http://schemas.microsoft.com/office/drawing/2014/main" id="{B6CE6679-36CC-A9F2-ADD7-EEB4EB68A162}"/>
              </a:ext>
            </a:extLst>
          </p:cNvPr>
          <p:cNvSpPr>
            <a:spLocks noGrp="1"/>
          </p:cNvSpPr>
          <p:nvPr>
            <p:ph idx="1"/>
          </p:nvPr>
        </p:nvSpPr>
        <p:spPr>
          <a:xfrm>
            <a:off x="320842" y="1006642"/>
            <a:ext cx="11261558" cy="4844716"/>
          </a:xfrm>
        </p:spPr>
        <p:txBody>
          <a:bodyPr>
            <a:normAutofit fontScale="62500" lnSpcReduction="20000"/>
          </a:bodyPr>
          <a:lstStyle/>
          <a:p>
            <a:r>
              <a:rPr lang="en-GB" sz="4500" i="0" dirty="0">
                <a:solidFill>
                  <a:srgbClr val="1A1A1A"/>
                </a:solidFill>
                <a:effectLst/>
              </a:rPr>
              <a:t>Research and development (R&amp;D) are two related processes through which new products and new versions of old products are created.</a:t>
            </a:r>
          </a:p>
          <a:p>
            <a:r>
              <a:rPr lang="en-GB" sz="4500" dirty="0">
                <a:solidFill>
                  <a:srgbClr val="1A1A1A"/>
                </a:solidFill>
              </a:rPr>
              <a:t>Innovations usually have their roots in R&amp;D and have gone from laboratory idea, through pilot or prototype and initial manufacturing, through to full-scale production and marketing. </a:t>
            </a:r>
          </a:p>
          <a:p>
            <a:r>
              <a:rPr lang="en-GB" sz="4500" dirty="0">
                <a:solidFill>
                  <a:srgbClr val="1A1A1A"/>
                </a:solidFill>
              </a:rPr>
              <a:t>The process of inventing includes both systematic enquiry and trial and error. </a:t>
            </a:r>
            <a:r>
              <a:rPr lang="en-GB" sz="4500" i="0" dirty="0">
                <a:solidFill>
                  <a:srgbClr val="1A1A1A"/>
                </a:solidFill>
                <a:effectLst/>
              </a:rPr>
              <a:t> </a:t>
            </a:r>
          </a:p>
          <a:p>
            <a:r>
              <a:rPr lang="en-GB" sz="4500" dirty="0">
                <a:solidFill>
                  <a:srgbClr val="1A1A1A"/>
                </a:solidFill>
              </a:rPr>
              <a:t>It can be basic (general, aimed at advancing technology) or applied (uses the findings of basic research to address a specific need).</a:t>
            </a:r>
          </a:p>
          <a:p>
            <a:r>
              <a:rPr lang="en-GB" sz="4500" i="0" dirty="0">
                <a:solidFill>
                  <a:srgbClr val="1A1A1A"/>
                </a:solidFill>
                <a:effectLst/>
              </a:rPr>
              <a:t>Development involves bringing the product or process into production. </a:t>
            </a:r>
          </a:p>
          <a:p>
            <a:pPr marL="0" indent="0">
              <a:buNone/>
            </a:pPr>
            <a:endParaRPr lang="en-GB" sz="3600" dirty="0"/>
          </a:p>
        </p:txBody>
      </p:sp>
    </p:spTree>
    <p:extLst>
      <p:ext uri="{BB962C8B-B14F-4D97-AF65-F5344CB8AC3E}">
        <p14:creationId xmlns:p14="http://schemas.microsoft.com/office/powerpoint/2010/main" val="596267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535CC-6638-261F-A3A1-77C2621B5A90}"/>
              </a:ext>
            </a:extLst>
          </p:cNvPr>
          <p:cNvSpPr>
            <a:spLocks noGrp="1"/>
          </p:cNvSpPr>
          <p:nvPr>
            <p:ph type="title"/>
          </p:nvPr>
        </p:nvSpPr>
        <p:spPr>
          <a:xfrm>
            <a:off x="609600" y="162343"/>
            <a:ext cx="10972800" cy="736015"/>
          </a:xfrm>
        </p:spPr>
        <p:txBody>
          <a:bodyPr anchor="ctr">
            <a:normAutofit fontScale="90000"/>
          </a:bodyPr>
          <a:lstStyle/>
          <a:p>
            <a:r>
              <a:rPr lang="en-GB" b="1" dirty="0"/>
              <a:t>Stages of New Product Development</a:t>
            </a:r>
          </a:p>
        </p:txBody>
      </p:sp>
      <p:pic>
        <p:nvPicPr>
          <p:cNvPr id="5" name="Content Placeholder 4" descr="A diagram of a person using a vacuum cleaner&#10;&#10;Description automatically generated">
            <a:extLst>
              <a:ext uri="{FF2B5EF4-FFF2-40B4-BE49-F238E27FC236}">
                <a16:creationId xmlns:a16="http://schemas.microsoft.com/office/drawing/2014/main" id="{9D8BA1E9-8CA1-2AD0-80F9-DA9D0635B6CB}"/>
              </a:ext>
            </a:extLst>
          </p:cNvPr>
          <p:cNvPicPr>
            <a:picLocks noGrp="1" noChangeAspect="1"/>
          </p:cNvPicPr>
          <p:nvPr>
            <p:ph idx="1"/>
          </p:nvPr>
        </p:nvPicPr>
        <p:blipFill>
          <a:blip r:embed="rId2"/>
          <a:stretch>
            <a:fillRect/>
          </a:stretch>
        </p:blipFill>
        <p:spPr>
          <a:xfrm>
            <a:off x="2791326" y="898358"/>
            <a:ext cx="6368716" cy="4618205"/>
          </a:xfrm>
          <a:noFill/>
        </p:spPr>
      </p:pic>
      <p:sp>
        <p:nvSpPr>
          <p:cNvPr id="6" name="TextBox 5">
            <a:extLst>
              <a:ext uri="{FF2B5EF4-FFF2-40B4-BE49-F238E27FC236}">
                <a16:creationId xmlns:a16="http://schemas.microsoft.com/office/drawing/2014/main" id="{78FB3B74-AEBF-8513-BBDD-F35056BDEBD8}"/>
              </a:ext>
            </a:extLst>
          </p:cNvPr>
          <p:cNvSpPr txBox="1"/>
          <p:nvPr/>
        </p:nvSpPr>
        <p:spPr>
          <a:xfrm>
            <a:off x="9656618" y="5167745"/>
            <a:ext cx="1814946" cy="369332"/>
          </a:xfrm>
          <a:prstGeom prst="rect">
            <a:avLst/>
          </a:prstGeom>
          <a:noFill/>
        </p:spPr>
        <p:txBody>
          <a:bodyPr wrap="square" rtlCol="0">
            <a:spAutoFit/>
          </a:bodyPr>
          <a:lstStyle/>
          <a:p>
            <a:r>
              <a:rPr lang="en-GB" dirty="0"/>
              <a:t>(BBC, 2024)</a:t>
            </a:r>
          </a:p>
        </p:txBody>
      </p:sp>
      <p:sp>
        <p:nvSpPr>
          <p:cNvPr id="7" name="TextBox 6">
            <a:extLst>
              <a:ext uri="{FF2B5EF4-FFF2-40B4-BE49-F238E27FC236}">
                <a16:creationId xmlns:a16="http://schemas.microsoft.com/office/drawing/2014/main" id="{54CC0CFD-DEE6-1620-6191-E6B3D679D365}"/>
              </a:ext>
            </a:extLst>
          </p:cNvPr>
          <p:cNvSpPr txBox="1"/>
          <p:nvPr/>
        </p:nvSpPr>
        <p:spPr>
          <a:xfrm>
            <a:off x="9526822" y="2608129"/>
            <a:ext cx="1814946" cy="2031325"/>
          </a:xfrm>
          <a:prstGeom prst="rect">
            <a:avLst/>
          </a:prstGeom>
          <a:noFill/>
        </p:spPr>
        <p:txBody>
          <a:bodyPr wrap="square" rtlCol="0">
            <a:spAutoFit/>
          </a:bodyPr>
          <a:lstStyle/>
          <a:p>
            <a:r>
              <a:rPr lang="en-GB" dirty="0"/>
              <a:t>Patents and copyrights might also be sought to prevent others from copying idea</a:t>
            </a:r>
          </a:p>
        </p:txBody>
      </p:sp>
    </p:spTree>
    <p:extLst>
      <p:ext uri="{BB962C8B-B14F-4D97-AF65-F5344CB8AC3E}">
        <p14:creationId xmlns:p14="http://schemas.microsoft.com/office/powerpoint/2010/main" val="779663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95A9B-5E8F-DBF6-3D44-80B473B45B31}"/>
              </a:ext>
            </a:extLst>
          </p:cNvPr>
          <p:cNvSpPr>
            <a:spLocks noGrp="1"/>
          </p:cNvSpPr>
          <p:nvPr>
            <p:ph type="title"/>
          </p:nvPr>
        </p:nvSpPr>
        <p:spPr/>
        <p:txBody>
          <a:bodyPr/>
          <a:lstStyle/>
          <a:p>
            <a:r>
              <a:rPr lang="en-GB" b="1" dirty="0"/>
              <a:t>Product Lifecycle</a:t>
            </a:r>
          </a:p>
        </p:txBody>
      </p:sp>
      <p:sp>
        <p:nvSpPr>
          <p:cNvPr id="3" name="Content Placeholder 2">
            <a:extLst>
              <a:ext uri="{FF2B5EF4-FFF2-40B4-BE49-F238E27FC236}">
                <a16:creationId xmlns:a16="http://schemas.microsoft.com/office/drawing/2014/main" id="{32C5DCED-22CE-864C-84BC-9935182EC1A0}"/>
              </a:ext>
            </a:extLst>
          </p:cNvPr>
          <p:cNvSpPr>
            <a:spLocks noGrp="1"/>
          </p:cNvSpPr>
          <p:nvPr>
            <p:ph idx="1"/>
          </p:nvPr>
        </p:nvSpPr>
        <p:spPr/>
        <p:txBody>
          <a:bodyPr>
            <a:normAutofit fontScale="85000" lnSpcReduction="20000"/>
          </a:bodyPr>
          <a:lstStyle/>
          <a:p>
            <a:pPr marL="0" indent="0">
              <a:buNone/>
            </a:pPr>
            <a:r>
              <a:rPr lang="en-GB" b="0" i="0" dirty="0">
                <a:effectLst/>
                <a:latin typeface="arial" panose="020B0604020202020204" pitchFamily="34" charset="0"/>
              </a:rPr>
              <a:t>The Product Life Cycle </a:t>
            </a:r>
            <a:r>
              <a:rPr lang="en-GB" b="0" i="0" dirty="0">
                <a:solidFill>
                  <a:srgbClr val="1D2125"/>
                </a:solidFill>
                <a:effectLst/>
                <a:latin typeface="arial" panose="020B0604020202020204" pitchFamily="34" charset="0"/>
              </a:rPr>
              <a:t>describes the period of time over which an item is developed, brought to market and eventually removed from the market.</a:t>
            </a:r>
            <a:endParaRPr lang="en-GB" dirty="0"/>
          </a:p>
          <a:p>
            <a:pPr marL="0" indent="0">
              <a:buNone/>
            </a:pPr>
            <a:endParaRPr lang="en-GB" dirty="0"/>
          </a:p>
          <a:p>
            <a:r>
              <a:rPr lang="en-GB" dirty="0"/>
              <a:t>Development</a:t>
            </a:r>
          </a:p>
          <a:p>
            <a:r>
              <a:rPr lang="en-GB" dirty="0"/>
              <a:t>Introduction</a:t>
            </a:r>
          </a:p>
          <a:p>
            <a:r>
              <a:rPr lang="en-GB" dirty="0"/>
              <a:t>Growth</a:t>
            </a:r>
          </a:p>
          <a:p>
            <a:r>
              <a:rPr lang="en-GB" dirty="0"/>
              <a:t>Maturity</a:t>
            </a:r>
          </a:p>
          <a:p>
            <a:r>
              <a:rPr lang="en-GB" dirty="0"/>
              <a:t>Decline </a:t>
            </a:r>
          </a:p>
          <a:p>
            <a:endParaRPr lang="en-GB" dirty="0"/>
          </a:p>
          <a:p>
            <a:endParaRPr lang="en-GB" dirty="0"/>
          </a:p>
        </p:txBody>
      </p:sp>
    </p:spTree>
    <p:extLst>
      <p:ext uri="{BB962C8B-B14F-4D97-AF65-F5344CB8AC3E}">
        <p14:creationId xmlns:p14="http://schemas.microsoft.com/office/powerpoint/2010/main" val="38168589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81B92-75F3-FB04-E1C9-DC1FEBB61643}"/>
              </a:ext>
            </a:extLst>
          </p:cNvPr>
          <p:cNvSpPr>
            <a:spLocks noGrp="1"/>
          </p:cNvSpPr>
          <p:nvPr>
            <p:ph type="title"/>
          </p:nvPr>
        </p:nvSpPr>
        <p:spPr>
          <a:xfrm>
            <a:off x="609600" y="274638"/>
            <a:ext cx="10972800" cy="736015"/>
          </a:xfrm>
        </p:spPr>
        <p:txBody>
          <a:bodyPr>
            <a:normAutofit fontScale="90000"/>
          </a:bodyPr>
          <a:lstStyle/>
          <a:p>
            <a:r>
              <a:rPr lang="en-GB" b="1" dirty="0"/>
              <a:t>Extension strategies</a:t>
            </a:r>
          </a:p>
        </p:txBody>
      </p:sp>
      <p:sp>
        <p:nvSpPr>
          <p:cNvPr id="3" name="Content Placeholder 2">
            <a:extLst>
              <a:ext uri="{FF2B5EF4-FFF2-40B4-BE49-F238E27FC236}">
                <a16:creationId xmlns:a16="http://schemas.microsoft.com/office/drawing/2014/main" id="{5F5AE89C-59B0-83EB-A03C-2BED2A3C1F60}"/>
              </a:ext>
            </a:extLst>
          </p:cNvPr>
          <p:cNvSpPr>
            <a:spLocks noGrp="1"/>
          </p:cNvSpPr>
          <p:nvPr>
            <p:ph idx="1"/>
          </p:nvPr>
        </p:nvSpPr>
        <p:spPr>
          <a:xfrm>
            <a:off x="609600" y="1263317"/>
            <a:ext cx="10972800" cy="3917032"/>
          </a:xfrm>
        </p:spPr>
        <p:txBody>
          <a:bodyPr>
            <a:normAutofit fontScale="85000" lnSpcReduction="20000"/>
          </a:bodyPr>
          <a:lstStyle/>
          <a:p>
            <a:pPr marL="0" indent="0">
              <a:buNone/>
            </a:pPr>
            <a:r>
              <a:rPr lang="en-GB" dirty="0"/>
              <a:t>To prevent decline, organisations can change the following:</a:t>
            </a:r>
          </a:p>
          <a:p>
            <a:pPr marL="0" indent="0">
              <a:buNone/>
            </a:pPr>
            <a:endParaRPr lang="en-GB" dirty="0"/>
          </a:p>
          <a:p>
            <a:r>
              <a:rPr lang="en-GB" dirty="0"/>
              <a:t>Product version</a:t>
            </a:r>
          </a:p>
          <a:p>
            <a:r>
              <a:rPr lang="en-GB" dirty="0"/>
              <a:t>Price</a:t>
            </a:r>
          </a:p>
          <a:p>
            <a:r>
              <a:rPr lang="en-GB" dirty="0"/>
              <a:t>Place they are sold</a:t>
            </a:r>
          </a:p>
          <a:p>
            <a:r>
              <a:rPr lang="en-GB" dirty="0"/>
              <a:t>Promotion</a:t>
            </a:r>
          </a:p>
          <a:p>
            <a:r>
              <a:rPr lang="en-GB" dirty="0"/>
              <a:t>Packaging</a:t>
            </a:r>
          </a:p>
          <a:p>
            <a:r>
              <a:rPr lang="en-GB" dirty="0"/>
              <a:t>Usage</a:t>
            </a:r>
          </a:p>
          <a:p>
            <a:r>
              <a:rPr lang="en-GB" dirty="0"/>
              <a:t>Name</a:t>
            </a:r>
          </a:p>
        </p:txBody>
      </p:sp>
    </p:spTree>
    <p:extLst>
      <p:ext uri="{BB962C8B-B14F-4D97-AF65-F5344CB8AC3E}">
        <p14:creationId xmlns:p14="http://schemas.microsoft.com/office/powerpoint/2010/main" val="1769196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6C6D1-EDEB-23DF-7BBE-D4A1DC6EE834}"/>
              </a:ext>
            </a:extLst>
          </p:cNvPr>
          <p:cNvSpPr>
            <a:spLocks noGrp="1"/>
          </p:cNvSpPr>
          <p:nvPr>
            <p:ph type="title"/>
          </p:nvPr>
        </p:nvSpPr>
        <p:spPr>
          <a:xfrm>
            <a:off x="609600" y="274638"/>
            <a:ext cx="10972800" cy="719973"/>
          </a:xfrm>
        </p:spPr>
        <p:txBody>
          <a:bodyPr>
            <a:normAutofit fontScale="90000"/>
          </a:bodyPr>
          <a:lstStyle/>
          <a:p>
            <a:r>
              <a:rPr lang="en-GB" b="1" dirty="0"/>
              <a:t>Activity – Crib Gough</a:t>
            </a:r>
          </a:p>
        </p:txBody>
      </p:sp>
      <p:sp>
        <p:nvSpPr>
          <p:cNvPr id="3" name="Content Placeholder 2">
            <a:extLst>
              <a:ext uri="{FF2B5EF4-FFF2-40B4-BE49-F238E27FC236}">
                <a16:creationId xmlns:a16="http://schemas.microsoft.com/office/drawing/2014/main" id="{3D23D034-9BF6-66E9-4025-A5DCADB6D88F}"/>
              </a:ext>
            </a:extLst>
          </p:cNvPr>
          <p:cNvSpPr>
            <a:spLocks noGrp="1"/>
          </p:cNvSpPr>
          <p:nvPr>
            <p:ph idx="1"/>
          </p:nvPr>
        </p:nvSpPr>
        <p:spPr>
          <a:xfrm>
            <a:off x="609600" y="1296025"/>
            <a:ext cx="10972800" cy="4265949"/>
          </a:xfrm>
        </p:spPr>
        <p:txBody>
          <a:bodyPr>
            <a:normAutofit lnSpcReduction="10000"/>
          </a:bodyPr>
          <a:lstStyle/>
          <a:p>
            <a:pPr marL="0" indent="0">
              <a:buNone/>
            </a:pPr>
            <a:r>
              <a:rPr lang="en-GB" dirty="0"/>
              <a:t>This is an example of how some companies are working with other organisations to develop ideas. Watch the video and answer the following questions:</a:t>
            </a:r>
          </a:p>
          <a:p>
            <a:pPr marL="0" indent="0">
              <a:buNone/>
            </a:pPr>
            <a:endParaRPr lang="en-GB" dirty="0"/>
          </a:p>
          <a:p>
            <a:r>
              <a:rPr lang="en-GB" dirty="0"/>
              <a:t>What was the problem/need/opportunity they identified?</a:t>
            </a:r>
          </a:p>
          <a:p>
            <a:r>
              <a:rPr lang="en-GB" dirty="0"/>
              <a:t>What was the first stage of the process?</a:t>
            </a:r>
          </a:p>
          <a:p>
            <a:r>
              <a:rPr lang="en-GB" dirty="0"/>
              <a:t>What technology did the research team use to speed up the process and reduce the costs of R&amp;D?</a:t>
            </a:r>
          </a:p>
          <a:p>
            <a:endParaRPr lang="en-GB" dirty="0"/>
          </a:p>
        </p:txBody>
      </p:sp>
    </p:spTree>
    <p:extLst>
      <p:ext uri="{BB962C8B-B14F-4D97-AF65-F5344CB8AC3E}">
        <p14:creationId xmlns:p14="http://schemas.microsoft.com/office/powerpoint/2010/main" val="1562795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991F1-977D-CECA-9DC2-FEF28C7EF35F}"/>
              </a:ext>
            </a:extLst>
          </p:cNvPr>
          <p:cNvSpPr>
            <a:spLocks noGrp="1"/>
          </p:cNvSpPr>
          <p:nvPr>
            <p:ph type="title"/>
          </p:nvPr>
        </p:nvSpPr>
        <p:spPr/>
        <p:txBody>
          <a:bodyPr/>
          <a:lstStyle/>
          <a:p>
            <a:r>
              <a:rPr lang="en-GB" b="1" dirty="0"/>
              <a:t>The R&amp;D Process – Crib Gogh</a:t>
            </a:r>
          </a:p>
        </p:txBody>
      </p:sp>
      <p:pic>
        <p:nvPicPr>
          <p:cNvPr id="4" name="Online Media 3" title="Crib Gogh - Prototyping and Product Development Case Study">
            <a:hlinkClick r:id="" action="ppaction://media"/>
            <a:extLst>
              <a:ext uri="{FF2B5EF4-FFF2-40B4-BE49-F238E27FC236}">
                <a16:creationId xmlns:a16="http://schemas.microsoft.com/office/drawing/2014/main" id="{30439554-688F-D250-B713-3EE1E83A87BD}"/>
              </a:ext>
            </a:extLst>
          </p:cNvPr>
          <p:cNvPicPr>
            <a:picLocks noGrp="1" noRot="1" noChangeAspect="1"/>
          </p:cNvPicPr>
          <p:nvPr>
            <p:ph idx="1"/>
            <a:videoFile r:link="rId1"/>
          </p:nvPr>
        </p:nvPicPr>
        <p:blipFill>
          <a:blip r:embed="rId3"/>
          <a:stretch>
            <a:fillRect/>
          </a:stretch>
        </p:blipFill>
        <p:spPr>
          <a:xfrm>
            <a:off x="2630488" y="1600200"/>
            <a:ext cx="6931025" cy="3916363"/>
          </a:xfrm>
          <a:prstGeom prst="rect">
            <a:avLst/>
          </a:prstGeom>
        </p:spPr>
      </p:pic>
    </p:spTree>
    <p:extLst>
      <p:ext uri="{BB962C8B-B14F-4D97-AF65-F5344CB8AC3E}">
        <p14:creationId xmlns:p14="http://schemas.microsoft.com/office/powerpoint/2010/main" val="184566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1928A-C50E-698E-213D-184509EAFED0}"/>
              </a:ext>
            </a:extLst>
          </p:cNvPr>
          <p:cNvSpPr>
            <a:spLocks noGrp="1"/>
          </p:cNvSpPr>
          <p:nvPr>
            <p:ph type="title"/>
          </p:nvPr>
        </p:nvSpPr>
        <p:spPr/>
        <p:txBody>
          <a:bodyPr/>
          <a:lstStyle/>
          <a:p>
            <a:r>
              <a:rPr lang="en-GB" b="1" dirty="0"/>
              <a:t>The R&amp;D Process</a:t>
            </a:r>
          </a:p>
        </p:txBody>
      </p:sp>
      <p:sp>
        <p:nvSpPr>
          <p:cNvPr id="3" name="Content Placeholder 2">
            <a:extLst>
              <a:ext uri="{FF2B5EF4-FFF2-40B4-BE49-F238E27FC236}">
                <a16:creationId xmlns:a16="http://schemas.microsoft.com/office/drawing/2014/main" id="{60829A68-93ED-EEFD-0F18-B1101A93FC63}"/>
              </a:ext>
            </a:extLst>
          </p:cNvPr>
          <p:cNvSpPr>
            <a:spLocks noGrp="1"/>
          </p:cNvSpPr>
          <p:nvPr>
            <p:ph idx="1"/>
          </p:nvPr>
        </p:nvSpPr>
        <p:spPr/>
        <p:txBody>
          <a:bodyPr/>
          <a:lstStyle/>
          <a:p>
            <a:pPr algn="l">
              <a:buFont typeface="Arial" panose="020B0604020202020204" pitchFamily="34" charset="0"/>
              <a:buChar char="•"/>
            </a:pPr>
            <a:r>
              <a:rPr lang="en-GB" b="0" i="0" dirty="0">
                <a:solidFill>
                  <a:srgbClr val="111111"/>
                </a:solidFill>
                <a:effectLst/>
              </a:rPr>
              <a:t>Idea generation: Brainstorming, literature review, market trends</a:t>
            </a:r>
          </a:p>
          <a:p>
            <a:pPr algn="l">
              <a:buFont typeface="Arial" panose="020B0604020202020204" pitchFamily="34" charset="0"/>
              <a:buChar char="•"/>
            </a:pPr>
            <a:r>
              <a:rPr lang="en-GB" b="0" i="0" dirty="0">
                <a:solidFill>
                  <a:srgbClr val="111111"/>
                </a:solidFill>
                <a:effectLst/>
              </a:rPr>
              <a:t>Concept development: Feasibility study, market analysis</a:t>
            </a:r>
          </a:p>
          <a:p>
            <a:pPr algn="l">
              <a:buFont typeface="Arial" panose="020B0604020202020204" pitchFamily="34" charset="0"/>
              <a:buChar char="•"/>
            </a:pPr>
            <a:r>
              <a:rPr lang="en-GB" b="0" i="0" dirty="0">
                <a:solidFill>
                  <a:srgbClr val="111111"/>
                </a:solidFill>
                <a:effectLst/>
              </a:rPr>
              <a:t>Prototype development: Designing, testing, and refining the product/service</a:t>
            </a:r>
          </a:p>
          <a:p>
            <a:pPr algn="l">
              <a:buFont typeface="Arial" panose="020B0604020202020204" pitchFamily="34" charset="0"/>
              <a:buChar char="•"/>
            </a:pPr>
            <a:r>
              <a:rPr lang="en-GB" b="0" i="0" dirty="0">
                <a:solidFill>
                  <a:srgbClr val="111111"/>
                </a:solidFill>
                <a:effectLst/>
              </a:rPr>
              <a:t>Product development: Finalising the product/service for market introduction</a:t>
            </a:r>
          </a:p>
          <a:p>
            <a:endParaRPr lang="en-GB" dirty="0"/>
          </a:p>
        </p:txBody>
      </p:sp>
    </p:spTree>
    <p:extLst>
      <p:ext uri="{BB962C8B-B14F-4D97-AF65-F5344CB8AC3E}">
        <p14:creationId xmlns:p14="http://schemas.microsoft.com/office/powerpoint/2010/main" val="1581712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7C9EA-BDB6-6E79-17CB-BB48E6ED764B}"/>
              </a:ext>
            </a:extLst>
          </p:cNvPr>
          <p:cNvSpPr>
            <a:spLocks noGrp="1"/>
          </p:cNvSpPr>
          <p:nvPr>
            <p:ph type="title"/>
          </p:nvPr>
        </p:nvSpPr>
        <p:spPr>
          <a:xfrm>
            <a:off x="609600" y="274638"/>
            <a:ext cx="10972800" cy="511175"/>
          </a:xfrm>
        </p:spPr>
        <p:txBody>
          <a:bodyPr>
            <a:normAutofit fontScale="90000"/>
          </a:bodyPr>
          <a:lstStyle/>
          <a:p>
            <a:r>
              <a:rPr lang="en-GB" b="1" dirty="0"/>
              <a:t>Case Study – The Body Shop</a:t>
            </a:r>
          </a:p>
        </p:txBody>
      </p:sp>
      <p:pic>
        <p:nvPicPr>
          <p:cNvPr id="4" name="Online Media 3" title="The Body Shop goes into administration leaving thousands of jobs at risk | ITV News">
            <a:hlinkClick r:id="" action="ppaction://media"/>
            <a:extLst>
              <a:ext uri="{FF2B5EF4-FFF2-40B4-BE49-F238E27FC236}">
                <a16:creationId xmlns:a16="http://schemas.microsoft.com/office/drawing/2014/main" id="{F0A89A84-E7D8-027A-EAD2-8B18CCE1B048}"/>
              </a:ext>
            </a:extLst>
          </p:cNvPr>
          <p:cNvPicPr>
            <a:picLocks noGrp="1" noRot="1" noChangeAspect="1"/>
          </p:cNvPicPr>
          <p:nvPr>
            <p:ph idx="1"/>
            <a:videoFile r:link="rId1"/>
          </p:nvPr>
        </p:nvPicPr>
        <p:blipFill>
          <a:blip r:embed="rId4"/>
          <a:stretch>
            <a:fillRect/>
          </a:stretch>
        </p:blipFill>
        <p:spPr>
          <a:xfrm>
            <a:off x="2043113" y="1114425"/>
            <a:ext cx="8158162" cy="4814888"/>
          </a:xfrm>
          <a:prstGeom prst="rect">
            <a:avLst/>
          </a:prstGeom>
        </p:spPr>
      </p:pic>
    </p:spTree>
    <p:extLst>
      <p:ext uri="{BB962C8B-B14F-4D97-AF65-F5344CB8AC3E}">
        <p14:creationId xmlns:p14="http://schemas.microsoft.com/office/powerpoint/2010/main" val="227514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B3E19-D839-04AB-CDF2-F3FDF61BDA4D}"/>
              </a:ext>
            </a:extLst>
          </p:cNvPr>
          <p:cNvSpPr>
            <a:spLocks noGrp="1"/>
          </p:cNvSpPr>
          <p:nvPr>
            <p:ph type="title"/>
          </p:nvPr>
        </p:nvSpPr>
        <p:spPr/>
        <p:txBody>
          <a:bodyPr/>
          <a:lstStyle/>
          <a:p>
            <a:r>
              <a:rPr lang="en-GB" b="1" dirty="0"/>
              <a:t>Group Activity</a:t>
            </a:r>
          </a:p>
        </p:txBody>
      </p:sp>
      <p:sp>
        <p:nvSpPr>
          <p:cNvPr id="3" name="Content Placeholder 2">
            <a:extLst>
              <a:ext uri="{FF2B5EF4-FFF2-40B4-BE49-F238E27FC236}">
                <a16:creationId xmlns:a16="http://schemas.microsoft.com/office/drawing/2014/main" id="{8E77028A-5D02-AE46-D21A-D16D081C78DF}"/>
              </a:ext>
            </a:extLst>
          </p:cNvPr>
          <p:cNvSpPr>
            <a:spLocks noGrp="1"/>
          </p:cNvSpPr>
          <p:nvPr>
            <p:ph idx="1"/>
          </p:nvPr>
        </p:nvSpPr>
        <p:spPr>
          <a:xfrm>
            <a:off x="720436" y="1905001"/>
            <a:ext cx="10972800" cy="3917032"/>
          </a:xfrm>
        </p:spPr>
        <p:txBody>
          <a:bodyPr>
            <a:normAutofit/>
          </a:bodyPr>
          <a:lstStyle/>
          <a:p>
            <a:r>
              <a:rPr lang="en-GB" sz="3600" dirty="0"/>
              <a:t>Why did the Body Shop fail?</a:t>
            </a:r>
          </a:p>
          <a:p>
            <a:r>
              <a:rPr lang="en-GB" sz="3600" dirty="0"/>
              <a:t>What could have been done to prevent this?</a:t>
            </a:r>
          </a:p>
          <a:p>
            <a:r>
              <a:rPr lang="en-GB" sz="3600" dirty="0"/>
              <a:t>What could be done to save it now?</a:t>
            </a:r>
          </a:p>
        </p:txBody>
      </p:sp>
    </p:spTree>
    <p:extLst>
      <p:ext uri="{BB962C8B-B14F-4D97-AF65-F5344CB8AC3E}">
        <p14:creationId xmlns:p14="http://schemas.microsoft.com/office/powerpoint/2010/main" val="237060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4F9F4-2D95-FE5F-EAAA-89A20955ECFC}"/>
              </a:ext>
            </a:extLst>
          </p:cNvPr>
          <p:cNvSpPr>
            <a:spLocks noGrp="1"/>
          </p:cNvSpPr>
          <p:nvPr>
            <p:ph type="title"/>
          </p:nvPr>
        </p:nvSpPr>
        <p:spPr/>
        <p:txBody>
          <a:bodyPr/>
          <a:lstStyle/>
          <a:p>
            <a:r>
              <a:rPr lang="en-GB" b="1" dirty="0"/>
              <a:t>R&amp;D Management</a:t>
            </a:r>
          </a:p>
        </p:txBody>
      </p:sp>
      <p:sp>
        <p:nvSpPr>
          <p:cNvPr id="3" name="Content Placeholder 2">
            <a:extLst>
              <a:ext uri="{FF2B5EF4-FFF2-40B4-BE49-F238E27FC236}">
                <a16:creationId xmlns:a16="http://schemas.microsoft.com/office/drawing/2014/main" id="{5509C7A7-8025-4A78-132E-A357F38002CA}"/>
              </a:ext>
            </a:extLst>
          </p:cNvPr>
          <p:cNvSpPr>
            <a:spLocks noGrp="1"/>
          </p:cNvSpPr>
          <p:nvPr>
            <p:ph idx="1"/>
          </p:nvPr>
        </p:nvSpPr>
        <p:spPr/>
        <p:txBody>
          <a:bodyPr/>
          <a:lstStyle/>
          <a:p>
            <a:pPr algn="l">
              <a:buFont typeface="Arial" panose="020B0604020202020204" pitchFamily="34" charset="0"/>
              <a:buChar char="•"/>
            </a:pPr>
            <a:r>
              <a:rPr lang="en-GB" b="0" i="0" dirty="0">
                <a:solidFill>
                  <a:srgbClr val="111111"/>
                </a:solidFill>
                <a:effectLst/>
              </a:rPr>
              <a:t>Organising for R&amp;D: Centralised versus decentralised R&amp;D</a:t>
            </a:r>
          </a:p>
          <a:p>
            <a:pPr algn="l">
              <a:buFont typeface="Arial" panose="020B0604020202020204" pitchFamily="34" charset="0"/>
              <a:buChar char="•"/>
            </a:pPr>
            <a:r>
              <a:rPr lang="en-GB" b="0" i="0" dirty="0">
                <a:solidFill>
                  <a:srgbClr val="111111"/>
                </a:solidFill>
                <a:effectLst/>
              </a:rPr>
              <a:t>Project selection and portfolio management</a:t>
            </a:r>
          </a:p>
          <a:p>
            <a:pPr algn="l">
              <a:buFont typeface="Arial" panose="020B0604020202020204" pitchFamily="34" charset="0"/>
              <a:buChar char="•"/>
            </a:pPr>
            <a:r>
              <a:rPr lang="en-GB" b="0" i="0" dirty="0">
                <a:solidFill>
                  <a:srgbClr val="111111"/>
                </a:solidFill>
                <a:effectLst/>
              </a:rPr>
              <a:t>Managing the R&amp;D </a:t>
            </a:r>
            <a:r>
              <a:rPr lang="en-GB" dirty="0">
                <a:solidFill>
                  <a:srgbClr val="111111"/>
                </a:solidFill>
              </a:rPr>
              <a:t>workforce</a:t>
            </a:r>
            <a:r>
              <a:rPr lang="en-GB" b="0" i="0" dirty="0">
                <a:solidFill>
                  <a:srgbClr val="111111"/>
                </a:solidFill>
                <a:effectLst/>
              </a:rPr>
              <a:t>: Motivation, team dynamics, and leadership</a:t>
            </a:r>
          </a:p>
          <a:p>
            <a:endParaRPr lang="en-GB" dirty="0"/>
          </a:p>
        </p:txBody>
      </p:sp>
    </p:spTree>
    <p:extLst>
      <p:ext uri="{BB962C8B-B14F-4D97-AF65-F5344CB8AC3E}">
        <p14:creationId xmlns:p14="http://schemas.microsoft.com/office/powerpoint/2010/main" val="31806159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7FC92-FA81-05A3-85EF-A7A7CACF599C}"/>
              </a:ext>
            </a:extLst>
          </p:cNvPr>
          <p:cNvSpPr>
            <a:spLocks noGrp="1"/>
          </p:cNvSpPr>
          <p:nvPr>
            <p:ph type="title"/>
          </p:nvPr>
        </p:nvSpPr>
        <p:spPr/>
        <p:txBody>
          <a:bodyPr/>
          <a:lstStyle/>
          <a:p>
            <a:r>
              <a:rPr lang="en-GB" b="1" dirty="0"/>
              <a:t>Costs</a:t>
            </a:r>
          </a:p>
        </p:txBody>
      </p:sp>
      <p:sp>
        <p:nvSpPr>
          <p:cNvPr id="3" name="Content Placeholder 2">
            <a:extLst>
              <a:ext uri="{FF2B5EF4-FFF2-40B4-BE49-F238E27FC236}">
                <a16:creationId xmlns:a16="http://schemas.microsoft.com/office/drawing/2014/main" id="{B0C3382E-7673-BF1C-0A2B-156B8C1F3C0E}"/>
              </a:ext>
            </a:extLst>
          </p:cNvPr>
          <p:cNvSpPr>
            <a:spLocks noGrp="1"/>
          </p:cNvSpPr>
          <p:nvPr>
            <p:ph idx="1"/>
          </p:nvPr>
        </p:nvSpPr>
        <p:spPr/>
        <p:txBody>
          <a:bodyPr/>
          <a:lstStyle/>
          <a:p>
            <a:r>
              <a:rPr lang="en-GB" dirty="0"/>
              <a:t>Raw materials</a:t>
            </a:r>
          </a:p>
          <a:p>
            <a:r>
              <a:rPr lang="en-GB" dirty="0"/>
              <a:t>Employee costs – scarce skills</a:t>
            </a:r>
          </a:p>
          <a:p>
            <a:r>
              <a:rPr lang="en-GB" dirty="0"/>
              <a:t>Site costs</a:t>
            </a:r>
          </a:p>
          <a:p>
            <a:pPr marL="0" indent="0">
              <a:buNone/>
            </a:pPr>
            <a:endParaRPr lang="en-GB" dirty="0"/>
          </a:p>
          <a:p>
            <a:r>
              <a:rPr lang="en-GB" dirty="0"/>
              <a:t>Any other costs?</a:t>
            </a:r>
          </a:p>
          <a:p>
            <a:r>
              <a:rPr lang="en-GB" dirty="0"/>
              <a:t>How could organisations reduce costs?</a:t>
            </a:r>
          </a:p>
          <a:p>
            <a:pPr marL="0" indent="0">
              <a:buNone/>
            </a:pPr>
            <a:endParaRPr lang="en-GB" dirty="0"/>
          </a:p>
        </p:txBody>
      </p:sp>
    </p:spTree>
    <p:extLst>
      <p:ext uri="{BB962C8B-B14F-4D97-AF65-F5344CB8AC3E}">
        <p14:creationId xmlns:p14="http://schemas.microsoft.com/office/powerpoint/2010/main" val="2996196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2A9F-58D7-85F8-0875-0C77F3B0EA62}"/>
              </a:ext>
            </a:extLst>
          </p:cNvPr>
          <p:cNvSpPr>
            <a:spLocks noGrp="1"/>
          </p:cNvSpPr>
          <p:nvPr>
            <p:ph type="title"/>
          </p:nvPr>
        </p:nvSpPr>
        <p:spPr/>
        <p:txBody>
          <a:bodyPr/>
          <a:lstStyle/>
          <a:p>
            <a:r>
              <a:rPr lang="en-GB" b="1" dirty="0"/>
              <a:t>Complexity</a:t>
            </a:r>
          </a:p>
        </p:txBody>
      </p:sp>
      <p:sp>
        <p:nvSpPr>
          <p:cNvPr id="3" name="Content Placeholder 2">
            <a:extLst>
              <a:ext uri="{FF2B5EF4-FFF2-40B4-BE49-F238E27FC236}">
                <a16:creationId xmlns:a16="http://schemas.microsoft.com/office/drawing/2014/main" id="{98A417D8-550A-4EE8-D6DB-353FADCF51E9}"/>
              </a:ext>
            </a:extLst>
          </p:cNvPr>
          <p:cNvSpPr>
            <a:spLocks noGrp="1"/>
          </p:cNvSpPr>
          <p:nvPr>
            <p:ph idx="1"/>
          </p:nvPr>
        </p:nvSpPr>
        <p:spPr/>
        <p:txBody>
          <a:bodyPr/>
          <a:lstStyle/>
          <a:p>
            <a:r>
              <a:rPr lang="en-GB" dirty="0"/>
              <a:t>Competition is on a global scale</a:t>
            </a:r>
          </a:p>
          <a:p>
            <a:r>
              <a:rPr lang="en-GB" dirty="0"/>
              <a:t>Metaverse – virtual or augmented reality, combining human and digital elements</a:t>
            </a:r>
          </a:p>
          <a:p>
            <a:r>
              <a:rPr lang="en-GB" dirty="0"/>
              <a:t>Ensuring social equality</a:t>
            </a:r>
          </a:p>
          <a:p>
            <a:r>
              <a:rPr lang="en-GB" dirty="0"/>
              <a:t>Ensuring environmental sustainability</a:t>
            </a:r>
          </a:p>
          <a:p>
            <a:r>
              <a:rPr lang="en-GB" dirty="0"/>
              <a:t>Difficulties of collaborating with other organisations</a:t>
            </a:r>
          </a:p>
        </p:txBody>
      </p:sp>
    </p:spTree>
    <p:extLst>
      <p:ext uri="{BB962C8B-B14F-4D97-AF65-F5344CB8AC3E}">
        <p14:creationId xmlns:p14="http://schemas.microsoft.com/office/powerpoint/2010/main" val="2354209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846C9-526A-8B4F-F1D3-6ACB6F710B0E}"/>
              </a:ext>
            </a:extLst>
          </p:cNvPr>
          <p:cNvSpPr>
            <a:spLocks noGrp="1"/>
          </p:cNvSpPr>
          <p:nvPr>
            <p:ph type="title"/>
          </p:nvPr>
        </p:nvSpPr>
        <p:spPr>
          <a:xfrm>
            <a:off x="609600" y="274638"/>
            <a:ext cx="10972800" cy="625475"/>
          </a:xfrm>
        </p:spPr>
        <p:txBody>
          <a:bodyPr>
            <a:normAutofit fontScale="90000"/>
          </a:bodyPr>
          <a:lstStyle/>
          <a:p>
            <a:r>
              <a:rPr lang="en-GB" b="1" dirty="0"/>
              <a:t>The Metaverse</a:t>
            </a:r>
          </a:p>
        </p:txBody>
      </p:sp>
      <p:pic>
        <p:nvPicPr>
          <p:cNvPr id="4" name="Online Media 3" title="The Metaverse Explained – And What Comes Next | Insider Business">
            <a:hlinkClick r:id="" action="ppaction://media"/>
            <a:extLst>
              <a:ext uri="{FF2B5EF4-FFF2-40B4-BE49-F238E27FC236}">
                <a16:creationId xmlns:a16="http://schemas.microsoft.com/office/drawing/2014/main" id="{7C55D6DE-E12B-C7E0-8DCE-CA7E2F2FF44D}"/>
              </a:ext>
            </a:extLst>
          </p:cNvPr>
          <p:cNvPicPr>
            <a:picLocks noGrp="1" noRot="1" noChangeAspect="1"/>
          </p:cNvPicPr>
          <p:nvPr>
            <p:ph idx="1"/>
            <a:videoFile r:link="rId1"/>
          </p:nvPr>
        </p:nvPicPr>
        <p:blipFill>
          <a:blip r:embed="rId3"/>
          <a:stretch>
            <a:fillRect/>
          </a:stretch>
        </p:blipFill>
        <p:spPr>
          <a:xfrm>
            <a:off x="2114550" y="1014413"/>
            <a:ext cx="7958138" cy="4502150"/>
          </a:xfrm>
          <a:prstGeom prst="rect">
            <a:avLst/>
          </a:prstGeom>
        </p:spPr>
      </p:pic>
    </p:spTree>
    <p:extLst>
      <p:ext uri="{BB962C8B-B14F-4D97-AF65-F5344CB8AC3E}">
        <p14:creationId xmlns:p14="http://schemas.microsoft.com/office/powerpoint/2010/main" val="4015757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4DEFC-212E-918B-437B-B6C9AEC1BC31}"/>
              </a:ext>
            </a:extLst>
          </p:cNvPr>
          <p:cNvSpPr>
            <a:spLocks noGrp="1"/>
          </p:cNvSpPr>
          <p:nvPr>
            <p:ph type="title"/>
          </p:nvPr>
        </p:nvSpPr>
        <p:spPr>
          <a:xfrm>
            <a:off x="166255" y="274638"/>
            <a:ext cx="11845636" cy="800183"/>
          </a:xfrm>
        </p:spPr>
        <p:txBody>
          <a:bodyPr>
            <a:normAutofit fontScale="90000"/>
          </a:bodyPr>
          <a:lstStyle/>
          <a:p>
            <a:r>
              <a:rPr lang="en-GB" b="1" dirty="0"/>
              <a:t>Metaverse – What roles will these people play?</a:t>
            </a:r>
          </a:p>
        </p:txBody>
      </p:sp>
      <p:sp>
        <p:nvSpPr>
          <p:cNvPr id="3" name="Content Placeholder 2">
            <a:extLst>
              <a:ext uri="{FF2B5EF4-FFF2-40B4-BE49-F238E27FC236}">
                <a16:creationId xmlns:a16="http://schemas.microsoft.com/office/drawing/2014/main" id="{A1EC7117-A2D8-FC7F-DBD3-58C8CC2F6F1E}"/>
              </a:ext>
            </a:extLst>
          </p:cNvPr>
          <p:cNvSpPr>
            <a:spLocks noGrp="1"/>
          </p:cNvSpPr>
          <p:nvPr>
            <p:ph idx="1"/>
          </p:nvPr>
        </p:nvSpPr>
        <p:spPr>
          <a:xfrm>
            <a:off x="609600" y="1219200"/>
            <a:ext cx="10972800" cy="4298033"/>
          </a:xfrm>
        </p:spPr>
        <p:txBody>
          <a:bodyPr>
            <a:normAutofit/>
          </a:bodyPr>
          <a:lstStyle/>
          <a:p>
            <a:pPr algn="l" fontAlgn="t">
              <a:buFont typeface="Arial" panose="020B0604020202020204" pitchFamily="34" charset="0"/>
              <a:buChar char="•"/>
            </a:pPr>
            <a:r>
              <a:rPr lang="en-GB" b="0" i="0" dirty="0">
                <a:solidFill>
                  <a:srgbClr val="2D2D2D"/>
                </a:solidFill>
                <a:effectLst/>
              </a:rPr>
              <a:t>CEOs and boards</a:t>
            </a:r>
          </a:p>
          <a:p>
            <a:pPr algn="l" fontAlgn="t">
              <a:buFont typeface="Arial" panose="020B0604020202020204" pitchFamily="34" charset="0"/>
              <a:buChar char="•"/>
            </a:pPr>
            <a:r>
              <a:rPr lang="en-GB" b="0" i="0" dirty="0">
                <a:solidFill>
                  <a:srgbClr val="2D2D2D"/>
                </a:solidFill>
                <a:effectLst/>
              </a:rPr>
              <a:t>Chief operating officer (COO)</a:t>
            </a:r>
          </a:p>
          <a:p>
            <a:pPr algn="l" fontAlgn="t">
              <a:buFont typeface="Arial" panose="020B0604020202020204" pitchFamily="34" charset="0"/>
              <a:buChar char="•"/>
            </a:pPr>
            <a:r>
              <a:rPr lang="en-GB" b="0" i="0" dirty="0">
                <a:solidFill>
                  <a:srgbClr val="2D2D2D"/>
                </a:solidFill>
                <a:effectLst/>
              </a:rPr>
              <a:t>Chief marketing officer (CMO)</a:t>
            </a:r>
          </a:p>
          <a:p>
            <a:pPr algn="l" fontAlgn="t">
              <a:buFont typeface="Arial" panose="020B0604020202020204" pitchFamily="34" charset="0"/>
              <a:buChar char="•"/>
            </a:pPr>
            <a:r>
              <a:rPr lang="en-GB" b="0" i="0" dirty="0">
                <a:solidFill>
                  <a:srgbClr val="2D2D2D"/>
                </a:solidFill>
                <a:effectLst/>
              </a:rPr>
              <a:t>Chief financial officers (CFOs)</a:t>
            </a:r>
          </a:p>
          <a:p>
            <a:pPr algn="l" fontAlgn="t">
              <a:buFont typeface="Arial" panose="020B0604020202020204" pitchFamily="34" charset="0"/>
              <a:buChar char="•"/>
            </a:pPr>
            <a:r>
              <a:rPr lang="en-GB" b="0" i="0" dirty="0">
                <a:solidFill>
                  <a:srgbClr val="2D2D2D"/>
                </a:solidFill>
                <a:effectLst/>
              </a:rPr>
              <a:t>Chief human resource officers (CHROs)</a:t>
            </a:r>
          </a:p>
          <a:p>
            <a:pPr algn="l" fontAlgn="t">
              <a:buFont typeface="Arial" panose="020B0604020202020204" pitchFamily="34" charset="0"/>
              <a:buChar char="•"/>
            </a:pPr>
            <a:r>
              <a:rPr lang="en-GB" dirty="0">
                <a:solidFill>
                  <a:srgbClr val="2D2D2D"/>
                </a:solidFill>
              </a:rPr>
              <a:t>Legal Team</a:t>
            </a:r>
          </a:p>
          <a:p>
            <a:pPr algn="l" fontAlgn="t">
              <a:buFont typeface="Arial" panose="020B0604020202020204" pitchFamily="34" charset="0"/>
              <a:buChar char="•"/>
            </a:pPr>
            <a:r>
              <a:rPr lang="en-GB" b="0" i="0" dirty="0">
                <a:solidFill>
                  <a:srgbClr val="2D2D2D"/>
                </a:solidFill>
                <a:effectLst/>
              </a:rPr>
              <a:t>Tax leaders</a:t>
            </a:r>
          </a:p>
        </p:txBody>
      </p:sp>
    </p:spTree>
    <p:extLst>
      <p:ext uri="{BB962C8B-B14F-4D97-AF65-F5344CB8AC3E}">
        <p14:creationId xmlns:p14="http://schemas.microsoft.com/office/powerpoint/2010/main" val="2014759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A787C-6B99-AC60-AD9D-BFE67BEACD85}"/>
              </a:ext>
            </a:extLst>
          </p:cNvPr>
          <p:cNvSpPr>
            <a:spLocks noGrp="1"/>
          </p:cNvSpPr>
          <p:nvPr>
            <p:ph type="title"/>
          </p:nvPr>
        </p:nvSpPr>
        <p:spPr/>
        <p:txBody>
          <a:bodyPr/>
          <a:lstStyle/>
          <a:p>
            <a:r>
              <a:rPr lang="en-GB" b="1" dirty="0"/>
              <a:t>What we’ve learnt today</a:t>
            </a:r>
          </a:p>
        </p:txBody>
      </p:sp>
      <p:sp>
        <p:nvSpPr>
          <p:cNvPr id="3" name="Content Placeholder 2">
            <a:extLst>
              <a:ext uri="{FF2B5EF4-FFF2-40B4-BE49-F238E27FC236}">
                <a16:creationId xmlns:a16="http://schemas.microsoft.com/office/drawing/2014/main" id="{095EB5FF-875E-481B-74FC-9FAEDC741DA3}"/>
              </a:ext>
            </a:extLst>
          </p:cNvPr>
          <p:cNvSpPr>
            <a:spLocks noGrp="1"/>
          </p:cNvSpPr>
          <p:nvPr>
            <p:ph idx="1"/>
          </p:nvPr>
        </p:nvSpPr>
        <p:spPr/>
        <p:txBody>
          <a:bodyPr/>
          <a:lstStyle/>
          <a:p>
            <a:r>
              <a:rPr lang="en-GB" dirty="0"/>
              <a:t>What is R&amp;D</a:t>
            </a:r>
          </a:p>
          <a:p>
            <a:r>
              <a:rPr lang="en-GB" dirty="0"/>
              <a:t>The R&amp;D Process</a:t>
            </a:r>
          </a:p>
          <a:p>
            <a:r>
              <a:rPr lang="en-GB" dirty="0"/>
              <a:t>How R&amp;D can be managed, costs and complexity</a:t>
            </a:r>
          </a:p>
          <a:p>
            <a:r>
              <a:rPr lang="en-GB"/>
              <a:t>Current/</a:t>
            </a:r>
            <a:r>
              <a:rPr lang="en-GB" dirty="0"/>
              <a:t>p</a:t>
            </a:r>
            <a:r>
              <a:rPr lang="en-GB"/>
              <a:t>ossible </a:t>
            </a:r>
            <a:r>
              <a:rPr lang="en-GB" dirty="0"/>
              <a:t>future priorities of R&amp;D</a:t>
            </a:r>
          </a:p>
        </p:txBody>
      </p:sp>
    </p:spTree>
    <p:extLst>
      <p:ext uri="{BB962C8B-B14F-4D97-AF65-F5344CB8AC3E}">
        <p14:creationId xmlns:p14="http://schemas.microsoft.com/office/powerpoint/2010/main" val="884354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D3DC7-9E66-6F3A-E054-0EB474D08242}"/>
              </a:ext>
            </a:extLst>
          </p:cNvPr>
          <p:cNvSpPr>
            <a:spLocks noGrp="1"/>
          </p:cNvSpPr>
          <p:nvPr>
            <p:ph type="title"/>
          </p:nvPr>
        </p:nvSpPr>
        <p:spPr/>
        <p:txBody>
          <a:bodyPr/>
          <a:lstStyle/>
          <a:p>
            <a:r>
              <a:rPr lang="en-GB" b="1" dirty="0"/>
              <a:t>How this relates to the Assignment</a:t>
            </a:r>
          </a:p>
        </p:txBody>
      </p:sp>
      <p:sp>
        <p:nvSpPr>
          <p:cNvPr id="3" name="Content Placeholder 2">
            <a:extLst>
              <a:ext uri="{FF2B5EF4-FFF2-40B4-BE49-F238E27FC236}">
                <a16:creationId xmlns:a16="http://schemas.microsoft.com/office/drawing/2014/main" id="{99B591D3-513A-A140-A564-C46216C565B8}"/>
              </a:ext>
            </a:extLst>
          </p:cNvPr>
          <p:cNvSpPr>
            <a:spLocks noGrp="1"/>
          </p:cNvSpPr>
          <p:nvPr>
            <p:ph idx="1"/>
          </p:nvPr>
        </p:nvSpPr>
        <p:spPr/>
        <p:txBody>
          <a:bodyPr>
            <a:normAutofit/>
          </a:bodyPr>
          <a:lstStyle/>
          <a:p>
            <a:r>
              <a:rPr lang="en-GB" dirty="0"/>
              <a:t>The theory and knowledge we have learnt today can be included in task 1.</a:t>
            </a:r>
          </a:p>
          <a:p>
            <a:r>
              <a:rPr lang="en-GB" dirty="0"/>
              <a:t>To what extent is research and development happening in your organisation? Are there dedicated departments? This will give an indication of the importance that the organisation attaches to creativity and innovation. </a:t>
            </a:r>
          </a:p>
        </p:txBody>
      </p:sp>
    </p:spTree>
    <p:extLst>
      <p:ext uri="{BB962C8B-B14F-4D97-AF65-F5344CB8AC3E}">
        <p14:creationId xmlns:p14="http://schemas.microsoft.com/office/powerpoint/2010/main" val="2124506973"/>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308</TotalTime>
  <Words>917</Words>
  <Application>Microsoft Office PowerPoint</Application>
  <PresentationFormat>Widescreen</PresentationFormat>
  <Paragraphs>109</Paragraphs>
  <Slides>18</Slides>
  <Notes>8</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Myriad Pro</vt:lpstr>
      <vt:lpstr>PwC Helvetica Neue</vt:lpstr>
      <vt:lpstr>arial</vt:lpstr>
      <vt:lpstr>arial</vt:lpstr>
      <vt:lpstr>Calibri</vt:lpstr>
      <vt:lpstr>ThemeUWTSD</vt:lpstr>
      <vt:lpstr>BMSW5013 Creativity and Innovation</vt:lpstr>
      <vt:lpstr>What we’ll cover today</vt:lpstr>
      <vt:lpstr>What is R&amp;D?</vt:lpstr>
      <vt:lpstr>Stages of New Product Development</vt:lpstr>
      <vt:lpstr>Product Lifecycle</vt:lpstr>
      <vt:lpstr>Extension strategies</vt:lpstr>
      <vt:lpstr>Activity – Crib Gough</vt:lpstr>
      <vt:lpstr>The R&amp;D Process – Crib Gogh</vt:lpstr>
      <vt:lpstr>The R&amp;D Process</vt:lpstr>
      <vt:lpstr>Case Study – The Body Shop</vt:lpstr>
      <vt:lpstr>Group Activity</vt:lpstr>
      <vt:lpstr>R&amp;D Management</vt:lpstr>
      <vt:lpstr>Costs</vt:lpstr>
      <vt:lpstr>Complexity</vt:lpstr>
      <vt:lpstr>The Metaverse</vt:lpstr>
      <vt:lpstr>Metaverse – What roles will these people play?</vt:lpstr>
      <vt:lpstr>What we’ve learnt today</vt:lpstr>
      <vt:lpstr>How this relates to the Assignment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Julie Thomas</cp:lastModifiedBy>
  <cp:revision>1</cp:revision>
  <dcterms:created xsi:type="dcterms:W3CDTF">2024-02-22T09:39:25Z</dcterms:created>
  <dcterms:modified xsi:type="dcterms:W3CDTF">2024-03-01T15:11:05Z</dcterms:modified>
</cp:coreProperties>
</file>