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6" r:id="rId2"/>
    <p:sldId id="32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84" r:id="rId21"/>
    <p:sldId id="285" r:id="rId22"/>
    <p:sldId id="286" r:id="rId23"/>
    <p:sldId id="287" r:id="rId24"/>
    <p:sldId id="288" r:id="rId25"/>
    <p:sldId id="289" r:id="rId26"/>
    <p:sldId id="328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299" r:id="rId37"/>
    <p:sldId id="316" r:id="rId38"/>
    <p:sldId id="329" r:id="rId39"/>
    <p:sldId id="324" r:id="rId40"/>
    <p:sldId id="327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6A43FD-2B2D-4116-85F4-DD70A7B31781}" v="133" dt="2024-12-09T12:59:41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9337" autoAdjust="0"/>
  </p:normalViewPr>
  <p:slideViewPr>
    <p:cSldViewPr snapToGrid="0">
      <p:cViewPr varScale="1">
        <p:scale>
          <a:sx n="83" d="100"/>
          <a:sy n="83" d="100"/>
        </p:scale>
        <p:origin x="45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126A43FD-2B2D-4116-85F4-DD70A7B31781}"/>
    <pc:docChg chg="custSel addSld modSld">
      <pc:chgData name="Zita Draper" userId="b063123c-f51f-481b-b99c-f574606c9ace" providerId="ADAL" clId="{126A43FD-2B2D-4116-85F4-DD70A7B31781}" dt="2024-12-09T13:00:51.719" v="400" actId="26606"/>
      <pc:docMkLst>
        <pc:docMk/>
      </pc:docMkLst>
      <pc:sldChg chg="modSp mod">
        <pc:chgData name="Zita Draper" userId="b063123c-f51f-481b-b99c-f574606c9ace" providerId="ADAL" clId="{126A43FD-2B2D-4116-85F4-DD70A7B31781}" dt="2024-12-09T12:48:56.661" v="104" actId="14100"/>
        <pc:sldMkLst>
          <pc:docMk/>
          <pc:sldMk cId="3653081171" sldId="276"/>
        </pc:sldMkLst>
        <pc:graphicFrameChg chg="mod">
          <ac:chgData name="Zita Draper" userId="b063123c-f51f-481b-b99c-f574606c9ace" providerId="ADAL" clId="{126A43FD-2B2D-4116-85F4-DD70A7B31781}" dt="2024-12-09T12:48:56.661" v="104" actId="14100"/>
          <ac:graphicFrameMkLst>
            <pc:docMk/>
            <pc:sldMk cId="3653081171" sldId="276"/>
            <ac:graphicFrameMk id="5" creationId="{B9821B19-6227-FD08-28CF-BB776E6BDA84}"/>
          </ac:graphicFrameMkLst>
        </pc:graphicFrameChg>
      </pc:sldChg>
      <pc:sldChg chg="modSp">
        <pc:chgData name="Zita Draper" userId="b063123c-f51f-481b-b99c-f574606c9ace" providerId="ADAL" clId="{126A43FD-2B2D-4116-85F4-DD70A7B31781}" dt="2024-12-09T12:50:28.395" v="105" actId="33524"/>
        <pc:sldMkLst>
          <pc:docMk/>
          <pc:sldMk cId="3279562074" sldId="281"/>
        </pc:sldMkLst>
        <pc:graphicFrameChg chg="mod">
          <ac:chgData name="Zita Draper" userId="b063123c-f51f-481b-b99c-f574606c9ace" providerId="ADAL" clId="{126A43FD-2B2D-4116-85F4-DD70A7B31781}" dt="2024-12-09T12:50:28.395" v="105" actId="33524"/>
          <ac:graphicFrameMkLst>
            <pc:docMk/>
            <pc:sldMk cId="3279562074" sldId="281"/>
            <ac:graphicFrameMk id="5" creationId="{9DBF779B-5BF1-4CA0-D1D5-2645D1F49D7D}"/>
          </ac:graphicFrameMkLst>
        </pc:graphicFrameChg>
      </pc:sldChg>
      <pc:sldChg chg="modSp">
        <pc:chgData name="Zita Draper" userId="b063123c-f51f-481b-b99c-f574606c9ace" providerId="ADAL" clId="{126A43FD-2B2D-4116-85F4-DD70A7B31781}" dt="2024-12-09T12:50:44.053" v="108" actId="33524"/>
        <pc:sldMkLst>
          <pc:docMk/>
          <pc:sldMk cId="3137376121" sldId="282"/>
        </pc:sldMkLst>
        <pc:graphicFrameChg chg="mod">
          <ac:chgData name="Zita Draper" userId="b063123c-f51f-481b-b99c-f574606c9ace" providerId="ADAL" clId="{126A43FD-2B2D-4116-85F4-DD70A7B31781}" dt="2024-12-09T12:50:44.053" v="108" actId="33524"/>
          <ac:graphicFrameMkLst>
            <pc:docMk/>
            <pc:sldMk cId="3137376121" sldId="282"/>
            <ac:graphicFrameMk id="5" creationId="{1129FAD4-BE5F-E5B8-B553-F53ECBABD9B5}"/>
          </ac:graphicFrameMkLst>
        </pc:graphicFrameChg>
      </pc:sldChg>
      <pc:sldChg chg="modSp">
        <pc:chgData name="Zita Draper" userId="b063123c-f51f-481b-b99c-f574606c9ace" providerId="ADAL" clId="{126A43FD-2B2D-4116-85F4-DD70A7B31781}" dt="2024-12-09T12:52:41.173" v="109" actId="33524"/>
        <pc:sldMkLst>
          <pc:docMk/>
          <pc:sldMk cId="1930527572" sldId="284"/>
        </pc:sldMkLst>
        <pc:graphicFrameChg chg="mod">
          <ac:chgData name="Zita Draper" userId="b063123c-f51f-481b-b99c-f574606c9ace" providerId="ADAL" clId="{126A43FD-2B2D-4116-85F4-DD70A7B31781}" dt="2024-12-09T12:52:41.173" v="109" actId="33524"/>
          <ac:graphicFrameMkLst>
            <pc:docMk/>
            <pc:sldMk cId="1930527572" sldId="284"/>
            <ac:graphicFrameMk id="5" creationId="{B9392710-3DF8-9991-58CC-F907CBAED28A}"/>
          </ac:graphicFrameMkLst>
        </pc:graphicFrameChg>
      </pc:sldChg>
      <pc:sldChg chg="modSp mod">
        <pc:chgData name="Zita Draper" userId="b063123c-f51f-481b-b99c-f574606c9ace" providerId="ADAL" clId="{126A43FD-2B2D-4116-85F4-DD70A7B31781}" dt="2024-12-09T12:59:08.980" v="136" actId="33524"/>
        <pc:sldMkLst>
          <pc:docMk/>
          <pc:sldMk cId="1645606649" sldId="295"/>
        </pc:sldMkLst>
        <pc:spChg chg="mod">
          <ac:chgData name="Zita Draper" userId="b063123c-f51f-481b-b99c-f574606c9ace" providerId="ADAL" clId="{126A43FD-2B2D-4116-85F4-DD70A7B31781}" dt="2024-12-09T12:59:08.980" v="136" actId="33524"/>
          <ac:spMkLst>
            <pc:docMk/>
            <pc:sldMk cId="1645606649" sldId="295"/>
            <ac:spMk id="3" creationId="{AC1B927C-E6C7-74DD-6D10-C710558EDD6E}"/>
          </ac:spMkLst>
        </pc:spChg>
      </pc:sldChg>
      <pc:sldChg chg="modSp">
        <pc:chgData name="Zita Draper" userId="b063123c-f51f-481b-b99c-f574606c9ace" providerId="ADAL" clId="{126A43FD-2B2D-4116-85F4-DD70A7B31781}" dt="2024-12-09T12:59:41.553" v="159" actId="20577"/>
        <pc:sldMkLst>
          <pc:docMk/>
          <pc:sldMk cId="2143344739" sldId="316"/>
        </pc:sldMkLst>
        <pc:graphicFrameChg chg="mod">
          <ac:chgData name="Zita Draper" userId="b063123c-f51f-481b-b99c-f574606c9ace" providerId="ADAL" clId="{126A43FD-2B2D-4116-85F4-DD70A7B31781}" dt="2024-12-09T12:59:41.553" v="159" actId="20577"/>
          <ac:graphicFrameMkLst>
            <pc:docMk/>
            <pc:sldMk cId="2143344739" sldId="316"/>
            <ac:graphicFrameMk id="5" creationId="{0F758180-DDCB-96EA-3E63-99CBF10C5BBD}"/>
          </ac:graphicFrameMkLst>
        </pc:graphicFrameChg>
      </pc:sldChg>
      <pc:sldChg chg="addSp delSp modSp new mod setBg">
        <pc:chgData name="Zita Draper" userId="b063123c-f51f-481b-b99c-f574606c9ace" providerId="ADAL" clId="{126A43FD-2B2D-4116-85F4-DD70A7B31781}" dt="2024-12-09T12:58:18.011" v="134" actId="1076"/>
        <pc:sldMkLst>
          <pc:docMk/>
          <pc:sldMk cId="3459532553" sldId="328"/>
        </pc:sldMkLst>
        <pc:spChg chg="mod">
          <ac:chgData name="Zita Draper" userId="b063123c-f51f-481b-b99c-f574606c9ace" providerId="ADAL" clId="{126A43FD-2B2D-4116-85F4-DD70A7B31781}" dt="2024-12-09T12:58:14.484" v="133" actId="1076"/>
          <ac:spMkLst>
            <pc:docMk/>
            <pc:sldMk cId="3459532553" sldId="328"/>
            <ac:spMk id="2" creationId="{1F900F04-5897-C702-F44C-54016CFFC232}"/>
          </ac:spMkLst>
        </pc:spChg>
        <pc:spChg chg="mod">
          <ac:chgData name="Zita Draper" userId="b063123c-f51f-481b-b99c-f574606c9ace" providerId="ADAL" clId="{126A43FD-2B2D-4116-85F4-DD70A7B31781}" dt="2024-12-09T12:58:18.011" v="134" actId="1076"/>
          <ac:spMkLst>
            <pc:docMk/>
            <pc:sldMk cId="3459532553" sldId="328"/>
            <ac:spMk id="3" creationId="{600741D3-76D3-0004-0AED-2242C362D197}"/>
          </ac:spMkLst>
        </pc:spChg>
        <pc:spChg chg="add del mod">
          <ac:chgData name="Zita Draper" userId="b063123c-f51f-481b-b99c-f574606c9ace" providerId="ADAL" clId="{126A43FD-2B2D-4116-85F4-DD70A7B31781}" dt="2024-12-09T12:58:03.232" v="130" actId="478"/>
          <ac:spMkLst>
            <pc:docMk/>
            <pc:sldMk cId="3459532553" sldId="328"/>
            <ac:spMk id="6" creationId="{1648A144-F3F5-75B9-C429-84F53D651C5D}"/>
          </ac:spMkLst>
        </pc:spChg>
        <pc:spChg chg="add">
          <ac:chgData name="Zita Draper" userId="b063123c-f51f-481b-b99c-f574606c9ace" providerId="ADAL" clId="{126A43FD-2B2D-4116-85F4-DD70A7B31781}" dt="2024-12-09T12:57:58.141" v="129" actId="26606"/>
          <ac:spMkLst>
            <pc:docMk/>
            <pc:sldMk cId="3459532553" sldId="328"/>
            <ac:spMk id="15" creationId="{66B3B44D-1364-4779-98D1-42E852270CA5}"/>
          </ac:spMkLst>
        </pc:spChg>
        <pc:spChg chg="add">
          <ac:chgData name="Zita Draper" userId="b063123c-f51f-481b-b99c-f574606c9ace" providerId="ADAL" clId="{126A43FD-2B2D-4116-85F4-DD70A7B31781}" dt="2024-12-09T12:57:58.141" v="129" actId="26606"/>
          <ac:spMkLst>
            <pc:docMk/>
            <pc:sldMk cId="3459532553" sldId="328"/>
            <ac:spMk id="17" creationId="{ADE919BC-D446-42A3-A856-FA3F9860EF2A}"/>
          </ac:spMkLst>
        </pc:spChg>
        <pc:picChg chg="add mod">
          <ac:chgData name="Zita Draper" userId="b063123c-f51f-481b-b99c-f574606c9ace" providerId="ADAL" clId="{126A43FD-2B2D-4116-85F4-DD70A7B31781}" dt="2024-12-09T12:57:58.141" v="129" actId="26606"/>
          <ac:picMkLst>
            <pc:docMk/>
            <pc:sldMk cId="3459532553" sldId="328"/>
            <ac:picMk id="5" creationId="{4FC1CD4E-387F-1344-BC3B-AEEA3B90716D}"/>
          </ac:picMkLst>
        </pc:picChg>
        <pc:picChg chg="add">
          <ac:chgData name="Zita Draper" userId="b063123c-f51f-481b-b99c-f574606c9ace" providerId="ADAL" clId="{126A43FD-2B2D-4116-85F4-DD70A7B31781}" dt="2024-12-09T12:57:58.141" v="129" actId="26606"/>
          <ac:picMkLst>
            <pc:docMk/>
            <pc:sldMk cId="3459532553" sldId="328"/>
            <ac:picMk id="11" creationId="{5DE20DFA-89DB-4DCD-9C6A-E6F94CA75495}"/>
          </ac:picMkLst>
        </pc:picChg>
        <pc:picChg chg="add">
          <ac:chgData name="Zita Draper" userId="b063123c-f51f-481b-b99c-f574606c9ace" providerId="ADAL" clId="{126A43FD-2B2D-4116-85F4-DD70A7B31781}" dt="2024-12-09T12:57:58.141" v="129" actId="26606"/>
          <ac:picMkLst>
            <pc:docMk/>
            <pc:sldMk cId="3459532553" sldId="328"/>
            <ac:picMk id="13" creationId="{B606DC21-B3AA-4AE9-844F-E667E84438D4}"/>
          </ac:picMkLst>
        </pc:picChg>
      </pc:sldChg>
      <pc:sldChg chg="addSp delSp modSp new mod setBg">
        <pc:chgData name="Zita Draper" userId="b063123c-f51f-481b-b99c-f574606c9ace" providerId="ADAL" clId="{126A43FD-2B2D-4116-85F4-DD70A7B31781}" dt="2024-12-09T13:00:51.719" v="400" actId="26606"/>
        <pc:sldMkLst>
          <pc:docMk/>
          <pc:sldMk cId="4166782742" sldId="329"/>
        </pc:sldMkLst>
        <pc:spChg chg="mod">
          <ac:chgData name="Zita Draper" userId="b063123c-f51f-481b-b99c-f574606c9ace" providerId="ADAL" clId="{126A43FD-2B2D-4116-85F4-DD70A7B31781}" dt="2024-12-09T13:00:51.719" v="400" actId="26606"/>
          <ac:spMkLst>
            <pc:docMk/>
            <pc:sldMk cId="4166782742" sldId="329"/>
            <ac:spMk id="2" creationId="{4FD449D2-A5EA-2527-38E1-4673B6547B94}"/>
          </ac:spMkLst>
        </pc:spChg>
        <pc:spChg chg="del mod">
          <ac:chgData name="Zita Draper" userId="b063123c-f51f-481b-b99c-f574606c9ace" providerId="ADAL" clId="{126A43FD-2B2D-4116-85F4-DD70A7B31781}" dt="2024-12-09T13:00:51.719" v="400" actId="26606"/>
          <ac:spMkLst>
            <pc:docMk/>
            <pc:sldMk cId="4166782742" sldId="329"/>
            <ac:spMk id="3" creationId="{E605BB94-05FB-6D2A-ABC0-0F900CAC2DEF}"/>
          </ac:spMkLst>
        </pc:spChg>
        <pc:spChg chg="add">
          <ac:chgData name="Zita Draper" userId="b063123c-f51f-481b-b99c-f574606c9ace" providerId="ADAL" clId="{126A43FD-2B2D-4116-85F4-DD70A7B31781}" dt="2024-12-09T13:00:51.719" v="400" actId="26606"/>
          <ac:spMkLst>
            <pc:docMk/>
            <pc:sldMk cId="4166782742" sldId="329"/>
            <ac:spMk id="9" creationId="{12CC1C37-8BC7-4374-8300-E73C369150D7}"/>
          </ac:spMkLst>
        </pc:spChg>
        <pc:spChg chg="add">
          <ac:chgData name="Zita Draper" userId="b063123c-f51f-481b-b99c-f574606c9ace" providerId="ADAL" clId="{126A43FD-2B2D-4116-85F4-DD70A7B31781}" dt="2024-12-09T13:00:51.719" v="400" actId="26606"/>
          <ac:spMkLst>
            <pc:docMk/>
            <pc:sldMk cId="4166782742" sldId="329"/>
            <ac:spMk id="11" creationId="{8CC82757-F96F-41CB-B2B8-49689F4362A3}"/>
          </ac:spMkLst>
        </pc:spChg>
        <pc:graphicFrameChg chg="add">
          <ac:chgData name="Zita Draper" userId="b063123c-f51f-481b-b99c-f574606c9ace" providerId="ADAL" clId="{126A43FD-2B2D-4116-85F4-DD70A7B31781}" dt="2024-12-09T13:00:51.719" v="400" actId="26606"/>
          <ac:graphicFrameMkLst>
            <pc:docMk/>
            <pc:sldMk cId="4166782742" sldId="329"/>
            <ac:graphicFrameMk id="5" creationId="{BA7BD7AD-0DDC-82D4-FBAF-C4A9C37492A1}"/>
          </ac:graphicFrameMkLst>
        </pc:graphicFrameChg>
        <pc:picChg chg="add">
          <ac:chgData name="Zita Draper" userId="b063123c-f51f-481b-b99c-f574606c9ace" providerId="ADAL" clId="{126A43FD-2B2D-4116-85F4-DD70A7B31781}" dt="2024-12-09T13:00:51.719" v="400" actId="26606"/>
          <ac:picMkLst>
            <pc:docMk/>
            <pc:sldMk cId="4166782742" sldId="329"/>
            <ac:picMk id="13" creationId="{FA37F53D-999D-4551-B3F8-064DBF315562}"/>
          </ac:picMkLst>
        </pc:picChg>
        <pc:picChg chg="add">
          <ac:chgData name="Zita Draper" userId="b063123c-f51f-481b-b99c-f574606c9ace" providerId="ADAL" clId="{126A43FD-2B2D-4116-85F4-DD70A7B31781}" dt="2024-12-09T13:00:51.719" v="400" actId="26606"/>
          <ac:picMkLst>
            <pc:docMk/>
            <pc:sldMk cId="4166782742" sldId="329"/>
            <ac:picMk id="15" creationId="{A9C99389-A1E4-4A6F-BF8E-9013FF04914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38.png"/><Relationship Id="rId7" Type="http://schemas.openxmlformats.org/officeDocument/2006/relationships/image" Target="../media/image6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ata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Relationship Id="rId14" Type="http://schemas.openxmlformats.org/officeDocument/2006/relationships/image" Target="../media/image17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38.png"/><Relationship Id="rId7" Type="http://schemas.openxmlformats.org/officeDocument/2006/relationships/image" Target="../media/image6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94296-E4FF-4D34-9993-DCB553E1AF4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53AB3D1-B0D3-440C-B13E-248A2C744B32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45C19F71-EF6F-425D-8F51-BDC8FB78A060}" type="parTrans" cxnId="{D393B28E-0ED8-4CF4-9B6C-590F360313A9}">
      <dgm:prSet/>
      <dgm:spPr/>
      <dgm:t>
        <a:bodyPr/>
        <a:lstStyle/>
        <a:p>
          <a:endParaRPr lang="en-US"/>
        </a:p>
      </dgm:t>
    </dgm:pt>
    <dgm:pt modelId="{CD345D81-8624-4226-943F-73A6CAEF1662}" type="sibTrans" cxnId="{D393B28E-0ED8-4CF4-9B6C-590F360313A9}">
      <dgm:prSet/>
      <dgm:spPr/>
      <dgm:t>
        <a:bodyPr/>
        <a:lstStyle/>
        <a:p>
          <a:endParaRPr lang="en-US"/>
        </a:p>
      </dgm:t>
    </dgm:pt>
    <dgm:pt modelId="{975CDEDC-0BDE-4250-9953-A9F0E2089E09}">
      <dgm:prSet/>
      <dgm:spPr/>
      <dgm:t>
        <a:bodyPr/>
        <a:lstStyle/>
        <a:p>
          <a:r>
            <a:rPr lang="en-GB"/>
            <a:t>What is Judicial Review? </a:t>
          </a:r>
          <a:endParaRPr lang="en-US"/>
        </a:p>
      </dgm:t>
    </dgm:pt>
    <dgm:pt modelId="{BB3A34F9-6324-43FF-B225-7552E8C567E8}" type="parTrans" cxnId="{7A1526C5-B5B5-43F0-92DE-300D6B7D5B47}">
      <dgm:prSet/>
      <dgm:spPr/>
      <dgm:t>
        <a:bodyPr/>
        <a:lstStyle/>
        <a:p>
          <a:endParaRPr lang="en-US"/>
        </a:p>
      </dgm:t>
    </dgm:pt>
    <dgm:pt modelId="{2AD9E1AA-23DE-4C65-8EA4-8D705B8526C1}" type="sibTrans" cxnId="{7A1526C5-B5B5-43F0-92DE-300D6B7D5B47}">
      <dgm:prSet/>
      <dgm:spPr/>
      <dgm:t>
        <a:bodyPr/>
        <a:lstStyle/>
        <a:p>
          <a:endParaRPr lang="en-US"/>
        </a:p>
      </dgm:t>
    </dgm:pt>
    <dgm:pt modelId="{3B047A97-6AC0-4F47-93B8-F4E75AAEC362}">
      <dgm:prSet/>
      <dgm:spPr/>
      <dgm:t>
        <a:bodyPr/>
        <a:lstStyle/>
        <a:p>
          <a:r>
            <a:rPr lang="en-GB"/>
            <a:t>When can a case be brought? </a:t>
          </a:r>
          <a:endParaRPr lang="en-US"/>
        </a:p>
      </dgm:t>
    </dgm:pt>
    <dgm:pt modelId="{57196856-07A1-4573-84C8-66B1F2D14E64}" type="parTrans" cxnId="{94B0AD56-9C46-4EBC-B460-C3CEFBCC4628}">
      <dgm:prSet/>
      <dgm:spPr/>
      <dgm:t>
        <a:bodyPr/>
        <a:lstStyle/>
        <a:p>
          <a:endParaRPr lang="en-US"/>
        </a:p>
      </dgm:t>
    </dgm:pt>
    <dgm:pt modelId="{04B8CF75-29F8-4D55-8DFF-2A3B2658A8A0}" type="sibTrans" cxnId="{94B0AD56-9C46-4EBC-B460-C3CEFBCC4628}">
      <dgm:prSet/>
      <dgm:spPr/>
      <dgm:t>
        <a:bodyPr/>
        <a:lstStyle/>
        <a:p>
          <a:endParaRPr lang="en-US"/>
        </a:p>
      </dgm:t>
    </dgm:pt>
    <dgm:pt modelId="{A8FC006E-0E83-4DFF-90A4-17D1D00B715B}">
      <dgm:prSet/>
      <dgm:spPr/>
      <dgm:t>
        <a:bodyPr/>
        <a:lstStyle/>
        <a:p>
          <a:r>
            <a:rPr lang="en-GB"/>
            <a:t>Illegality an introduction. </a:t>
          </a:r>
          <a:endParaRPr lang="en-US"/>
        </a:p>
      </dgm:t>
    </dgm:pt>
    <dgm:pt modelId="{51B6FAA2-8253-40D6-9CBA-22164E03DB49}" type="parTrans" cxnId="{75D201B0-C9B1-4BE9-B7C8-481559563BE1}">
      <dgm:prSet/>
      <dgm:spPr/>
      <dgm:t>
        <a:bodyPr/>
        <a:lstStyle/>
        <a:p>
          <a:endParaRPr lang="en-US"/>
        </a:p>
      </dgm:t>
    </dgm:pt>
    <dgm:pt modelId="{87FB9D9D-96FC-4BDC-B697-08689E535673}" type="sibTrans" cxnId="{75D201B0-C9B1-4BE9-B7C8-481559563BE1}">
      <dgm:prSet/>
      <dgm:spPr/>
      <dgm:t>
        <a:bodyPr/>
        <a:lstStyle/>
        <a:p>
          <a:endParaRPr lang="en-US"/>
        </a:p>
      </dgm:t>
    </dgm:pt>
    <dgm:pt modelId="{EA2A72EE-EDED-4B7D-BCBC-5E22AB0B3646}">
      <dgm:prSet/>
      <dgm:spPr/>
      <dgm:t>
        <a:bodyPr/>
        <a:lstStyle/>
        <a:p>
          <a:r>
            <a:rPr lang="en-GB"/>
            <a:t>Pre-recording. </a:t>
          </a:r>
          <a:endParaRPr lang="en-US"/>
        </a:p>
      </dgm:t>
    </dgm:pt>
    <dgm:pt modelId="{14F9BEAD-1868-499A-9EF1-72874DAB7A30}" type="parTrans" cxnId="{CDB497C1-318B-4B8F-AB79-3322099B46BC}">
      <dgm:prSet/>
      <dgm:spPr/>
      <dgm:t>
        <a:bodyPr/>
        <a:lstStyle/>
        <a:p>
          <a:endParaRPr lang="en-US"/>
        </a:p>
      </dgm:t>
    </dgm:pt>
    <dgm:pt modelId="{7922D490-AADF-4D03-A788-0A55A21CD790}" type="sibTrans" cxnId="{CDB497C1-318B-4B8F-AB79-3322099B46BC}">
      <dgm:prSet/>
      <dgm:spPr/>
      <dgm:t>
        <a:bodyPr/>
        <a:lstStyle/>
        <a:p>
          <a:endParaRPr lang="en-US"/>
        </a:p>
      </dgm:t>
    </dgm:pt>
    <dgm:pt modelId="{5B69D4E5-C3DB-4485-8CFE-413C49AFBAEE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C30AE958-01F2-49C9-B635-FE2387165AC5}" type="parTrans" cxnId="{422135FC-ABEA-4D8C-96B4-DABE2BF2B131}">
      <dgm:prSet/>
      <dgm:spPr/>
      <dgm:t>
        <a:bodyPr/>
        <a:lstStyle/>
        <a:p>
          <a:endParaRPr lang="en-US"/>
        </a:p>
      </dgm:t>
    </dgm:pt>
    <dgm:pt modelId="{BD1034C8-E95D-47EF-814E-9A88A063F8F3}" type="sibTrans" cxnId="{422135FC-ABEA-4D8C-96B4-DABE2BF2B131}">
      <dgm:prSet/>
      <dgm:spPr/>
      <dgm:t>
        <a:bodyPr/>
        <a:lstStyle/>
        <a:p>
          <a:endParaRPr lang="en-US"/>
        </a:p>
      </dgm:t>
    </dgm:pt>
    <dgm:pt modelId="{21683F36-ED1B-4B40-BCF7-D164FCE592C3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8D3B9553-6C47-4885-94AE-A1992FD7F387}" type="parTrans" cxnId="{EF3755E0-7413-46E6-8C70-FFEB608E79D1}">
      <dgm:prSet/>
      <dgm:spPr/>
      <dgm:t>
        <a:bodyPr/>
        <a:lstStyle/>
        <a:p>
          <a:endParaRPr lang="en-US"/>
        </a:p>
      </dgm:t>
    </dgm:pt>
    <dgm:pt modelId="{1373E417-7CAC-4AA2-B118-68764585A0F6}" type="sibTrans" cxnId="{EF3755E0-7413-46E6-8C70-FFEB608E79D1}">
      <dgm:prSet/>
      <dgm:spPr/>
      <dgm:t>
        <a:bodyPr/>
        <a:lstStyle/>
        <a:p>
          <a:endParaRPr lang="en-US"/>
        </a:p>
      </dgm:t>
    </dgm:pt>
    <dgm:pt modelId="{0F91BA34-169A-4105-AB32-C23D58427AB1}" type="pres">
      <dgm:prSet presAssocID="{62B94296-E4FF-4D34-9993-DCB553E1AF41}" presName="root" presStyleCnt="0">
        <dgm:presLayoutVars>
          <dgm:dir/>
          <dgm:resizeHandles val="exact"/>
        </dgm:presLayoutVars>
      </dgm:prSet>
      <dgm:spPr/>
    </dgm:pt>
    <dgm:pt modelId="{574F017E-54AB-48AD-B6E5-D1C68A0A0C4F}" type="pres">
      <dgm:prSet presAssocID="{62B94296-E4FF-4D34-9993-DCB553E1AF41}" presName="container" presStyleCnt="0">
        <dgm:presLayoutVars>
          <dgm:dir/>
          <dgm:resizeHandles val="exact"/>
        </dgm:presLayoutVars>
      </dgm:prSet>
      <dgm:spPr/>
    </dgm:pt>
    <dgm:pt modelId="{55A73707-1A10-4006-B650-3A69751D67E4}" type="pres">
      <dgm:prSet presAssocID="{453AB3D1-B0D3-440C-B13E-248A2C744B32}" presName="compNode" presStyleCnt="0"/>
      <dgm:spPr/>
    </dgm:pt>
    <dgm:pt modelId="{B1EEEC70-DC58-469F-9FE5-8684AF634A36}" type="pres">
      <dgm:prSet presAssocID="{453AB3D1-B0D3-440C-B13E-248A2C744B32}" presName="iconBgRect" presStyleLbl="bgShp" presStyleIdx="0" presStyleCnt="7"/>
      <dgm:spPr/>
    </dgm:pt>
    <dgm:pt modelId="{2D0CF623-1D69-4C65-A428-6B86C724DE88}" type="pres">
      <dgm:prSet presAssocID="{453AB3D1-B0D3-440C-B13E-248A2C744B3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CEEC679-7223-4B09-A676-385B6A98B60E}" type="pres">
      <dgm:prSet presAssocID="{453AB3D1-B0D3-440C-B13E-248A2C744B32}" presName="spaceRect" presStyleCnt="0"/>
      <dgm:spPr/>
    </dgm:pt>
    <dgm:pt modelId="{82E899AB-D296-43E9-A7DA-52286F039B8F}" type="pres">
      <dgm:prSet presAssocID="{453AB3D1-B0D3-440C-B13E-248A2C744B32}" presName="textRect" presStyleLbl="revTx" presStyleIdx="0" presStyleCnt="7">
        <dgm:presLayoutVars>
          <dgm:chMax val="1"/>
          <dgm:chPref val="1"/>
        </dgm:presLayoutVars>
      </dgm:prSet>
      <dgm:spPr/>
    </dgm:pt>
    <dgm:pt modelId="{32747942-F423-4DA9-B835-67A9F7BC0FBD}" type="pres">
      <dgm:prSet presAssocID="{CD345D81-8624-4226-943F-73A6CAEF1662}" presName="sibTrans" presStyleLbl="sibTrans2D1" presStyleIdx="0" presStyleCnt="0"/>
      <dgm:spPr/>
    </dgm:pt>
    <dgm:pt modelId="{6F3EB270-AC94-4D0B-97F1-902C26435345}" type="pres">
      <dgm:prSet presAssocID="{975CDEDC-0BDE-4250-9953-A9F0E2089E09}" presName="compNode" presStyleCnt="0"/>
      <dgm:spPr/>
    </dgm:pt>
    <dgm:pt modelId="{757E66E3-FA7C-4BAA-89FF-F7CD9C7ADAE9}" type="pres">
      <dgm:prSet presAssocID="{975CDEDC-0BDE-4250-9953-A9F0E2089E09}" presName="iconBgRect" presStyleLbl="bgShp" presStyleIdx="1" presStyleCnt="7"/>
      <dgm:spPr/>
    </dgm:pt>
    <dgm:pt modelId="{CF6C20EA-81BF-4671-B1AD-6A1F6903D0F6}" type="pres">
      <dgm:prSet presAssocID="{975CDEDC-0BDE-4250-9953-A9F0E2089E0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F9C81B2-41AE-4FFD-9B9E-2B6A9032286B}" type="pres">
      <dgm:prSet presAssocID="{975CDEDC-0BDE-4250-9953-A9F0E2089E09}" presName="spaceRect" presStyleCnt="0"/>
      <dgm:spPr/>
    </dgm:pt>
    <dgm:pt modelId="{CAD4B070-2DDE-4227-998A-CBB9BEEF4428}" type="pres">
      <dgm:prSet presAssocID="{975CDEDC-0BDE-4250-9953-A9F0E2089E09}" presName="textRect" presStyleLbl="revTx" presStyleIdx="1" presStyleCnt="7">
        <dgm:presLayoutVars>
          <dgm:chMax val="1"/>
          <dgm:chPref val="1"/>
        </dgm:presLayoutVars>
      </dgm:prSet>
      <dgm:spPr/>
    </dgm:pt>
    <dgm:pt modelId="{01018F77-9621-4697-A791-A79C39D2BB95}" type="pres">
      <dgm:prSet presAssocID="{2AD9E1AA-23DE-4C65-8EA4-8D705B8526C1}" presName="sibTrans" presStyleLbl="sibTrans2D1" presStyleIdx="0" presStyleCnt="0"/>
      <dgm:spPr/>
    </dgm:pt>
    <dgm:pt modelId="{E9BF7DAB-E89E-418F-AFDC-D58B76D7C53F}" type="pres">
      <dgm:prSet presAssocID="{3B047A97-6AC0-4F47-93B8-F4E75AAEC362}" presName="compNode" presStyleCnt="0"/>
      <dgm:spPr/>
    </dgm:pt>
    <dgm:pt modelId="{E2195D2E-036D-4B24-9FBE-74A2EA71DCB6}" type="pres">
      <dgm:prSet presAssocID="{3B047A97-6AC0-4F47-93B8-F4E75AAEC362}" presName="iconBgRect" presStyleLbl="bgShp" presStyleIdx="2" presStyleCnt="7"/>
      <dgm:spPr/>
    </dgm:pt>
    <dgm:pt modelId="{99F94F46-D5C1-4B78-9CAF-CFD7E69CD0C2}" type="pres">
      <dgm:prSet presAssocID="{3B047A97-6AC0-4F47-93B8-F4E75AAEC36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CE82436D-869D-4B98-8A58-7BF6AF4F7FCE}" type="pres">
      <dgm:prSet presAssocID="{3B047A97-6AC0-4F47-93B8-F4E75AAEC362}" presName="spaceRect" presStyleCnt="0"/>
      <dgm:spPr/>
    </dgm:pt>
    <dgm:pt modelId="{0C8AD6C2-19EC-4D5A-B04F-7677DDC65FCB}" type="pres">
      <dgm:prSet presAssocID="{3B047A97-6AC0-4F47-93B8-F4E75AAEC362}" presName="textRect" presStyleLbl="revTx" presStyleIdx="2" presStyleCnt="7">
        <dgm:presLayoutVars>
          <dgm:chMax val="1"/>
          <dgm:chPref val="1"/>
        </dgm:presLayoutVars>
      </dgm:prSet>
      <dgm:spPr/>
    </dgm:pt>
    <dgm:pt modelId="{7477D5D3-B0C3-4D9E-A6BC-90BE8C455CA1}" type="pres">
      <dgm:prSet presAssocID="{04B8CF75-29F8-4D55-8DFF-2A3B2658A8A0}" presName="sibTrans" presStyleLbl="sibTrans2D1" presStyleIdx="0" presStyleCnt="0"/>
      <dgm:spPr/>
    </dgm:pt>
    <dgm:pt modelId="{2B8E0DD5-C882-43FA-AB22-D5522AFBDAD2}" type="pres">
      <dgm:prSet presAssocID="{A8FC006E-0E83-4DFF-90A4-17D1D00B715B}" presName="compNode" presStyleCnt="0"/>
      <dgm:spPr/>
    </dgm:pt>
    <dgm:pt modelId="{D7B54A0E-D804-4E1A-B106-931F8BC3C2D6}" type="pres">
      <dgm:prSet presAssocID="{A8FC006E-0E83-4DFF-90A4-17D1D00B715B}" presName="iconBgRect" presStyleLbl="bgShp" presStyleIdx="3" presStyleCnt="7"/>
      <dgm:spPr/>
    </dgm:pt>
    <dgm:pt modelId="{869AC1A7-572A-496A-B70C-FD74A6A36D6D}" type="pres">
      <dgm:prSet presAssocID="{A8FC006E-0E83-4DFF-90A4-17D1D00B715B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C564490A-61C6-4F8F-8DE3-F0E5FBB4D5AE}" type="pres">
      <dgm:prSet presAssocID="{A8FC006E-0E83-4DFF-90A4-17D1D00B715B}" presName="spaceRect" presStyleCnt="0"/>
      <dgm:spPr/>
    </dgm:pt>
    <dgm:pt modelId="{A0DF0EAB-FA52-4CC1-A320-81A1E51D8638}" type="pres">
      <dgm:prSet presAssocID="{A8FC006E-0E83-4DFF-90A4-17D1D00B715B}" presName="textRect" presStyleLbl="revTx" presStyleIdx="3" presStyleCnt="7">
        <dgm:presLayoutVars>
          <dgm:chMax val="1"/>
          <dgm:chPref val="1"/>
        </dgm:presLayoutVars>
      </dgm:prSet>
      <dgm:spPr/>
    </dgm:pt>
    <dgm:pt modelId="{3221CB60-4087-4D56-B277-E9CAC75DD38A}" type="pres">
      <dgm:prSet presAssocID="{87FB9D9D-96FC-4BDC-B697-08689E535673}" presName="sibTrans" presStyleLbl="sibTrans2D1" presStyleIdx="0" presStyleCnt="0"/>
      <dgm:spPr/>
    </dgm:pt>
    <dgm:pt modelId="{7AA9C855-4A0A-49A7-B44C-018145E3EA9B}" type="pres">
      <dgm:prSet presAssocID="{EA2A72EE-EDED-4B7D-BCBC-5E22AB0B3646}" presName="compNode" presStyleCnt="0"/>
      <dgm:spPr/>
    </dgm:pt>
    <dgm:pt modelId="{C2A168C6-D913-4C1F-A34C-A961E383C005}" type="pres">
      <dgm:prSet presAssocID="{EA2A72EE-EDED-4B7D-BCBC-5E22AB0B3646}" presName="iconBgRect" presStyleLbl="bgShp" presStyleIdx="4" presStyleCnt="7"/>
      <dgm:spPr/>
    </dgm:pt>
    <dgm:pt modelId="{E1B77287-7E54-494D-B7D1-64597147FAD1}" type="pres">
      <dgm:prSet presAssocID="{EA2A72EE-EDED-4B7D-BCBC-5E22AB0B3646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9C7422DB-A013-4050-83E6-DEBC2F0AE968}" type="pres">
      <dgm:prSet presAssocID="{EA2A72EE-EDED-4B7D-BCBC-5E22AB0B3646}" presName="spaceRect" presStyleCnt="0"/>
      <dgm:spPr/>
    </dgm:pt>
    <dgm:pt modelId="{424FF499-046E-4C2F-A2A8-BDC30FC37F83}" type="pres">
      <dgm:prSet presAssocID="{EA2A72EE-EDED-4B7D-BCBC-5E22AB0B3646}" presName="textRect" presStyleLbl="revTx" presStyleIdx="4" presStyleCnt="7">
        <dgm:presLayoutVars>
          <dgm:chMax val="1"/>
          <dgm:chPref val="1"/>
        </dgm:presLayoutVars>
      </dgm:prSet>
      <dgm:spPr/>
    </dgm:pt>
    <dgm:pt modelId="{15507550-7940-4964-9682-0349F24FDE43}" type="pres">
      <dgm:prSet presAssocID="{7922D490-AADF-4D03-A788-0A55A21CD790}" presName="sibTrans" presStyleLbl="sibTrans2D1" presStyleIdx="0" presStyleCnt="0"/>
      <dgm:spPr/>
    </dgm:pt>
    <dgm:pt modelId="{46AB24CC-FC9A-440E-932A-722AB65C9673}" type="pres">
      <dgm:prSet presAssocID="{5B69D4E5-C3DB-4485-8CFE-413C49AFBAEE}" presName="compNode" presStyleCnt="0"/>
      <dgm:spPr/>
    </dgm:pt>
    <dgm:pt modelId="{164ED145-F309-44B6-BFC8-601F9BFFA9D0}" type="pres">
      <dgm:prSet presAssocID="{5B69D4E5-C3DB-4485-8CFE-413C49AFBAEE}" presName="iconBgRect" presStyleLbl="bgShp" presStyleIdx="5" presStyleCnt="7"/>
      <dgm:spPr/>
    </dgm:pt>
    <dgm:pt modelId="{83D2DE59-200F-4B16-A39D-C3E88757648F}" type="pres">
      <dgm:prSet presAssocID="{5B69D4E5-C3DB-4485-8CFE-413C49AFBAE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2B7CAA7A-0D5B-4903-BF03-FA4CD7B08212}" type="pres">
      <dgm:prSet presAssocID="{5B69D4E5-C3DB-4485-8CFE-413C49AFBAEE}" presName="spaceRect" presStyleCnt="0"/>
      <dgm:spPr/>
    </dgm:pt>
    <dgm:pt modelId="{36019701-5C50-4C69-B93A-4EC76677BF19}" type="pres">
      <dgm:prSet presAssocID="{5B69D4E5-C3DB-4485-8CFE-413C49AFBAEE}" presName="textRect" presStyleLbl="revTx" presStyleIdx="5" presStyleCnt="7">
        <dgm:presLayoutVars>
          <dgm:chMax val="1"/>
          <dgm:chPref val="1"/>
        </dgm:presLayoutVars>
      </dgm:prSet>
      <dgm:spPr/>
    </dgm:pt>
    <dgm:pt modelId="{DD4F334A-522D-430F-BA6E-76175017C267}" type="pres">
      <dgm:prSet presAssocID="{BD1034C8-E95D-47EF-814E-9A88A063F8F3}" presName="sibTrans" presStyleLbl="sibTrans2D1" presStyleIdx="0" presStyleCnt="0"/>
      <dgm:spPr/>
    </dgm:pt>
    <dgm:pt modelId="{8C884F39-99DB-47D5-9457-95749D5FA182}" type="pres">
      <dgm:prSet presAssocID="{21683F36-ED1B-4B40-BCF7-D164FCE592C3}" presName="compNode" presStyleCnt="0"/>
      <dgm:spPr/>
    </dgm:pt>
    <dgm:pt modelId="{48B1A13D-43E9-4D0C-9A19-6CB0A58629F0}" type="pres">
      <dgm:prSet presAssocID="{21683F36-ED1B-4B40-BCF7-D164FCE592C3}" presName="iconBgRect" presStyleLbl="bgShp" presStyleIdx="6" presStyleCnt="7"/>
      <dgm:spPr/>
    </dgm:pt>
    <dgm:pt modelId="{2802F51D-64E7-4349-9E28-FD70971F04F5}" type="pres">
      <dgm:prSet presAssocID="{21683F36-ED1B-4B40-BCF7-D164FCE592C3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B8717478-90BB-4D76-8675-54236BECC592}" type="pres">
      <dgm:prSet presAssocID="{21683F36-ED1B-4B40-BCF7-D164FCE592C3}" presName="spaceRect" presStyleCnt="0"/>
      <dgm:spPr/>
    </dgm:pt>
    <dgm:pt modelId="{55461CCC-E9F8-4A13-BE51-EE941B242552}" type="pres">
      <dgm:prSet presAssocID="{21683F36-ED1B-4B40-BCF7-D164FCE592C3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0556D219-3AB5-415B-8860-3B8B607FF528}" type="presOf" srcId="{87FB9D9D-96FC-4BDC-B697-08689E535673}" destId="{3221CB60-4087-4D56-B277-E9CAC75DD38A}" srcOrd="0" destOrd="0" presId="urn:microsoft.com/office/officeart/2018/2/layout/IconCircleList"/>
    <dgm:cxn modelId="{A4ACA41A-29A0-4C1C-8A5F-42A08B8D0508}" type="presOf" srcId="{04B8CF75-29F8-4D55-8DFF-2A3B2658A8A0}" destId="{7477D5D3-B0C3-4D9E-A6BC-90BE8C455CA1}" srcOrd="0" destOrd="0" presId="urn:microsoft.com/office/officeart/2018/2/layout/IconCircleList"/>
    <dgm:cxn modelId="{422B681C-B331-4502-872E-F9E3C6CBDB45}" type="presOf" srcId="{62B94296-E4FF-4D34-9993-DCB553E1AF41}" destId="{0F91BA34-169A-4105-AB32-C23D58427AB1}" srcOrd="0" destOrd="0" presId="urn:microsoft.com/office/officeart/2018/2/layout/IconCircleList"/>
    <dgm:cxn modelId="{11B72B39-1FBA-472B-8F5D-FFC0A243A2BF}" type="presOf" srcId="{EA2A72EE-EDED-4B7D-BCBC-5E22AB0B3646}" destId="{424FF499-046E-4C2F-A2A8-BDC30FC37F83}" srcOrd="0" destOrd="0" presId="urn:microsoft.com/office/officeart/2018/2/layout/IconCircleList"/>
    <dgm:cxn modelId="{9A7D7961-7B39-44D4-9896-C4FC38F2B803}" type="presOf" srcId="{7922D490-AADF-4D03-A788-0A55A21CD790}" destId="{15507550-7940-4964-9682-0349F24FDE43}" srcOrd="0" destOrd="0" presId="urn:microsoft.com/office/officeart/2018/2/layout/IconCircleList"/>
    <dgm:cxn modelId="{E525AA6A-60AA-40F9-B8B9-465CE6ED7AA3}" type="presOf" srcId="{453AB3D1-B0D3-440C-B13E-248A2C744B32}" destId="{82E899AB-D296-43E9-A7DA-52286F039B8F}" srcOrd="0" destOrd="0" presId="urn:microsoft.com/office/officeart/2018/2/layout/IconCircleList"/>
    <dgm:cxn modelId="{C1E7F46B-2409-4F09-A4CB-61D4CAD325D5}" type="presOf" srcId="{2AD9E1AA-23DE-4C65-8EA4-8D705B8526C1}" destId="{01018F77-9621-4697-A791-A79C39D2BB95}" srcOrd="0" destOrd="0" presId="urn:microsoft.com/office/officeart/2018/2/layout/IconCircleList"/>
    <dgm:cxn modelId="{94B0AD56-9C46-4EBC-B460-C3CEFBCC4628}" srcId="{62B94296-E4FF-4D34-9993-DCB553E1AF41}" destId="{3B047A97-6AC0-4F47-93B8-F4E75AAEC362}" srcOrd="2" destOrd="0" parTransId="{57196856-07A1-4573-84C8-66B1F2D14E64}" sibTransId="{04B8CF75-29F8-4D55-8DFF-2A3B2658A8A0}"/>
    <dgm:cxn modelId="{5E6AFC80-25C2-4842-91CE-C92E4DB26CB3}" type="presOf" srcId="{A8FC006E-0E83-4DFF-90A4-17D1D00B715B}" destId="{A0DF0EAB-FA52-4CC1-A320-81A1E51D8638}" srcOrd="0" destOrd="0" presId="urn:microsoft.com/office/officeart/2018/2/layout/IconCircleList"/>
    <dgm:cxn modelId="{D393B28E-0ED8-4CF4-9B6C-590F360313A9}" srcId="{62B94296-E4FF-4D34-9993-DCB553E1AF41}" destId="{453AB3D1-B0D3-440C-B13E-248A2C744B32}" srcOrd="0" destOrd="0" parTransId="{45C19F71-EF6F-425D-8F51-BDC8FB78A060}" sibTransId="{CD345D81-8624-4226-943F-73A6CAEF1662}"/>
    <dgm:cxn modelId="{457088A8-7882-4991-846B-AFAA099FCB5D}" type="presOf" srcId="{3B047A97-6AC0-4F47-93B8-F4E75AAEC362}" destId="{0C8AD6C2-19EC-4D5A-B04F-7677DDC65FCB}" srcOrd="0" destOrd="0" presId="urn:microsoft.com/office/officeart/2018/2/layout/IconCircleList"/>
    <dgm:cxn modelId="{75D201B0-C9B1-4BE9-B7C8-481559563BE1}" srcId="{62B94296-E4FF-4D34-9993-DCB553E1AF41}" destId="{A8FC006E-0E83-4DFF-90A4-17D1D00B715B}" srcOrd="3" destOrd="0" parTransId="{51B6FAA2-8253-40D6-9CBA-22164E03DB49}" sibTransId="{87FB9D9D-96FC-4BDC-B697-08689E535673}"/>
    <dgm:cxn modelId="{396228B6-1D78-4DC9-B51D-3A588CF71872}" type="presOf" srcId="{975CDEDC-0BDE-4250-9953-A9F0E2089E09}" destId="{CAD4B070-2DDE-4227-998A-CBB9BEEF4428}" srcOrd="0" destOrd="0" presId="urn:microsoft.com/office/officeart/2018/2/layout/IconCircleList"/>
    <dgm:cxn modelId="{CDB497C1-318B-4B8F-AB79-3322099B46BC}" srcId="{62B94296-E4FF-4D34-9993-DCB553E1AF41}" destId="{EA2A72EE-EDED-4B7D-BCBC-5E22AB0B3646}" srcOrd="4" destOrd="0" parTransId="{14F9BEAD-1868-499A-9EF1-72874DAB7A30}" sibTransId="{7922D490-AADF-4D03-A788-0A55A21CD790}"/>
    <dgm:cxn modelId="{7A1526C5-B5B5-43F0-92DE-300D6B7D5B47}" srcId="{62B94296-E4FF-4D34-9993-DCB553E1AF41}" destId="{975CDEDC-0BDE-4250-9953-A9F0E2089E09}" srcOrd="1" destOrd="0" parTransId="{BB3A34F9-6324-43FF-B225-7552E8C567E8}" sibTransId="{2AD9E1AA-23DE-4C65-8EA4-8D705B8526C1}"/>
    <dgm:cxn modelId="{A658EAD3-EC14-434A-8C4F-3E56E513DE2C}" type="presOf" srcId="{BD1034C8-E95D-47EF-814E-9A88A063F8F3}" destId="{DD4F334A-522D-430F-BA6E-76175017C267}" srcOrd="0" destOrd="0" presId="urn:microsoft.com/office/officeart/2018/2/layout/IconCircleList"/>
    <dgm:cxn modelId="{35CE02D8-E97A-4E2B-9E93-9709B9535F5C}" type="presOf" srcId="{CD345D81-8624-4226-943F-73A6CAEF1662}" destId="{32747942-F423-4DA9-B835-67A9F7BC0FBD}" srcOrd="0" destOrd="0" presId="urn:microsoft.com/office/officeart/2018/2/layout/IconCircleList"/>
    <dgm:cxn modelId="{EF3755E0-7413-46E6-8C70-FFEB608E79D1}" srcId="{62B94296-E4FF-4D34-9993-DCB553E1AF41}" destId="{21683F36-ED1B-4B40-BCF7-D164FCE592C3}" srcOrd="6" destOrd="0" parTransId="{8D3B9553-6C47-4885-94AE-A1992FD7F387}" sibTransId="{1373E417-7CAC-4AA2-B118-68764585A0F6}"/>
    <dgm:cxn modelId="{1F3C33E9-961D-4B0B-AA38-6F2B01A5C940}" type="presOf" srcId="{21683F36-ED1B-4B40-BCF7-D164FCE592C3}" destId="{55461CCC-E9F8-4A13-BE51-EE941B242552}" srcOrd="0" destOrd="0" presId="urn:microsoft.com/office/officeart/2018/2/layout/IconCircleList"/>
    <dgm:cxn modelId="{422135FC-ABEA-4D8C-96B4-DABE2BF2B131}" srcId="{62B94296-E4FF-4D34-9993-DCB553E1AF41}" destId="{5B69D4E5-C3DB-4485-8CFE-413C49AFBAEE}" srcOrd="5" destOrd="0" parTransId="{C30AE958-01F2-49C9-B635-FE2387165AC5}" sibTransId="{BD1034C8-E95D-47EF-814E-9A88A063F8F3}"/>
    <dgm:cxn modelId="{83AA53FF-CA55-4A72-845A-361DBF559462}" type="presOf" srcId="{5B69D4E5-C3DB-4485-8CFE-413C49AFBAEE}" destId="{36019701-5C50-4C69-B93A-4EC76677BF19}" srcOrd="0" destOrd="0" presId="urn:microsoft.com/office/officeart/2018/2/layout/IconCircleList"/>
    <dgm:cxn modelId="{41AFD7F2-41C7-4E10-BE09-C9086E0C22B0}" type="presParOf" srcId="{0F91BA34-169A-4105-AB32-C23D58427AB1}" destId="{574F017E-54AB-48AD-B6E5-D1C68A0A0C4F}" srcOrd="0" destOrd="0" presId="urn:microsoft.com/office/officeart/2018/2/layout/IconCircleList"/>
    <dgm:cxn modelId="{13DDFB74-2BB7-44AA-8323-9DC4BFC8E457}" type="presParOf" srcId="{574F017E-54AB-48AD-B6E5-D1C68A0A0C4F}" destId="{55A73707-1A10-4006-B650-3A69751D67E4}" srcOrd="0" destOrd="0" presId="urn:microsoft.com/office/officeart/2018/2/layout/IconCircleList"/>
    <dgm:cxn modelId="{BC102164-95FA-4905-A1BC-9C11F99735C2}" type="presParOf" srcId="{55A73707-1A10-4006-B650-3A69751D67E4}" destId="{B1EEEC70-DC58-469F-9FE5-8684AF634A36}" srcOrd="0" destOrd="0" presId="urn:microsoft.com/office/officeart/2018/2/layout/IconCircleList"/>
    <dgm:cxn modelId="{4293A765-4868-4361-807A-44D1E21740E4}" type="presParOf" srcId="{55A73707-1A10-4006-B650-3A69751D67E4}" destId="{2D0CF623-1D69-4C65-A428-6B86C724DE88}" srcOrd="1" destOrd="0" presId="urn:microsoft.com/office/officeart/2018/2/layout/IconCircleList"/>
    <dgm:cxn modelId="{1C7FFC65-033E-4C62-B09C-778CEE0D806B}" type="presParOf" srcId="{55A73707-1A10-4006-B650-3A69751D67E4}" destId="{0CEEC679-7223-4B09-A676-385B6A98B60E}" srcOrd="2" destOrd="0" presId="urn:microsoft.com/office/officeart/2018/2/layout/IconCircleList"/>
    <dgm:cxn modelId="{B7097346-29B5-42D3-850C-0E8FC7BE53CF}" type="presParOf" srcId="{55A73707-1A10-4006-B650-3A69751D67E4}" destId="{82E899AB-D296-43E9-A7DA-52286F039B8F}" srcOrd="3" destOrd="0" presId="urn:microsoft.com/office/officeart/2018/2/layout/IconCircleList"/>
    <dgm:cxn modelId="{5C5DA3EB-433F-4EC0-88F8-D7C95F370AB7}" type="presParOf" srcId="{574F017E-54AB-48AD-B6E5-D1C68A0A0C4F}" destId="{32747942-F423-4DA9-B835-67A9F7BC0FBD}" srcOrd="1" destOrd="0" presId="urn:microsoft.com/office/officeart/2018/2/layout/IconCircleList"/>
    <dgm:cxn modelId="{40DFA486-79B8-4DF6-99E2-4F4101F79F86}" type="presParOf" srcId="{574F017E-54AB-48AD-B6E5-D1C68A0A0C4F}" destId="{6F3EB270-AC94-4D0B-97F1-902C26435345}" srcOrd="2" destOrd="0" presId="urn:microsoft.com/office/officeart/2018/2/layout/IconCircleList"/>
    <dgm:cxn modelId="{2264BA53-D06E-4496-ACFC-9BABB4D1FCBA}" type="presParOf" srcId="{6F3EB270-AC94-4D0B-97F1-902C26435345}" destId="{757E66E3-FA7C-4BAA-89FF-F7CD9C7ADAE9}" srcOrd="0" destOrd="0" presId="urn:microsoft.com/office/officeart/2018/2/layout/IconCircleList"/>
    <dgm:cxn modelId="{BC367657-2499-4EAE-8DA6-6EC107F27B5B}" type="presParOf" srcId="{6F3EB270-AC94-4D0B-97F1-902C26435345}" destId="{CF6C20EA-81BF-4671-B1AD-6A1F6903D0F6}" srcOrd="1" destOrd="0" presId="urn:microsoft.com/office/officeart/2018/2/layout/IconCircleList"/>
    <dgm:cxn modelId="{B8CD60BE-7AEA-4D85-88F6-CEF1B7DD9E8F}" type="presParOf" srcId="{6F3EB270-AC94-4D0B-97F1-902C26435345}" destId="{2F9C81B2-41AE-4FFD-9B9E-2B6A9032286B}" srcOrd="2" destOrd="0" presId="urn:microsoft.com/office/officeart/2018/2/layout/IconCircleList"/>
    <dgm:cxn modelId="{A33BFB78-C901-4518-8630-64FC9AC15BC8}" type="presParOf" srcId="{6F3EB270-AC94-4D0B-97F1-902C26435345}" destId="{CAD4B070-2DDE-4227-998A-CBB9BEEF4428}" srcOrd="3" destOrd="0" presId="urn:microsoft.com/office/officeart/2018/2/layout/IconCircleList"/>
    <dgm:cxn modelId="{83C59ECC-A453-41DD-A870-D012EDE60CC3}" type="presParOf" srcId="{574F017E-54AB-48AD-B6E5-D1C68A0A0C4F}" destId="{01018F77-9621-4697-A791-A79C39D2BB95}" srcOrd="3" destOrd="0" presId="urn:microsoft.com/office/officeart/2018/2/layout/IconCircleList"/>
    <dgm:cxn modelId="{85738857-41BC-4FDE-A643-403A0B4FF1A1}" type="presParOf" srcId="{574F017E-54AB-48AD-B6E5-D1C68A0A0C4F}" destId="{E9BF7DAB-E89E-418F-AFDC-D58B76D7C53F}" srcOrd="4" destOrd="0" presId="urn:microsoft.com/office/officeart/2018/2/layout/IconCircleList"/>
    <dgm:cxn modelId="{06A64F43-971B-459C-8B25-0A42A00C8B86}" type="presParOf" srcId="{E9BF7DAB-E89E-418F-AFDC-D58B76D7C53F}" destId="{E2195D2E-036D-4B24-9FBE-74A2EA71DCB6}" srcOrd="0" destOrd="0" presId="urn:microsoft.com/office/officeart/2018/2/layout/IconCircleList"/>
    <dgm:cxn modelId="{F18F3999-2CC4-4DCD-B9AF-B31452EC8975}" type="presParOf" srcId="{E9BF7DAB-E89E-418F-AFDC-D58B76D7C53F}" destId="{99F94F46-D5C1-4B78-9CAF-CFD7E69CD0C2}" srcOrd="1" destOrd="0" presId="urn:microsoft.com/office/officeart/2018/2/layout/IconCircleList"/>
    <dgm:cxn modelId="{2BA301B9-63D2-4B42-ADB7-695C57E91897}" type="presParOf" srcId="{E9BF7DAB-E89E-418F-AFDC-D58B76D7C53F}" destId="{CE82436D-869D-4B98-8A58-7BF6AF4F7FCE}" srcOrd="2" destOrd="0" presId="urn:microsoft.com/office/officeart/2018/2/layout/IconCircleList"/>
    <dgm:cxn modelId="{116E7B81-8842-438E-8383-6282D51AE34A}" type="presParOf" srcId="{E9BF7DAB-E89E-418F-AFDC-D58B76D7C53F}" destId="{0C8AD6C2-19EC-4D5A-B04F-7677DDC65FCB}" srcOrd="3" destOrd="0" presId="urn:microsoft.com/office/officeart/2018/2/layout/IconCircleList"/>
    <dgm:cxn modelId="{55FC4EA0-EC5F-47D4-A78B-ACC6E94D473D}" type="presParOf" srcId="{574F017E-54AB-48AD-B6E5-D1C68A0A0C4F}" destId="{7477D5D3-B0C3-4D9E-A6BC-90BE8C455CA1}" srcOrd="5" destOrd="0" presId="urn:microsoft.com/office/officeart/2018/2/layout/IconCircleList"/>
    <dgm:cxn modelId="{7753284E-404B-44FC-85AF-6603FE483FB8}" type="presParOf" srcId="{574F017E-54AB-48AD-B6E5-D1C68A0A0C4F}" destId="{2B8E0DD5-C882-43FA-AB22-D5522AFBDAD2}" srcOrd="6" destOrd="0" presId="urn:microsoft.com/office/officeart/2018/2/layout/IconCircleList"/>
    <dgm:cxn modelId="{2394DB94-09E5-4BBF-8D3B-A8C456052730}" type="presParOf" srcId="{2B8E0DD5-C882-43FA-AB22-D5522AFBDAD2}" destId="{D7B54A0E-D804-4E1A-B106-931F8BC3C2D6}" srcOrd="0" destOrd="0" presId="urn:microsoft.com/office/officeart/2018/2/layout/IconCircleList"/>
    <dgm:cxn modelId="{77D5DE04-5CE5-488B-9DDB-DFE1317DBD0D}" type="presParOf" srcId="{2B8E0DD5-C882-43FA-AB22-D5522AFBDAD2}" destId="{869AC1A7-572A-496A-B70C-FD74A6A36D6D}" srcOrd="1" destOrd="0" presId="urn:microsoft.com/office/officeart/2018/2/layout/IconCircleList"/>
    <dgm:cxn modelId="{1F89BCB5-95FC-49F2-BFEC-6BD2BDD337D8}" type="presParOf" srcId="{2B8E0DD5-C882-43FA-AB22-D5522AFBDAD2}" destId="{C564490A-61C6-4F8F-8DE3-F0E5FBB4D5AE}" srcOrd="2" destOrd="0" presId="urn:microsoft.com/office/officeart/2018/2/layout/IconCircleList"/>
    <dgm:cxn modelId="{6E2CD192-153B-4874-8F5F-DFAFD2C8CD33}" type="presParOf" srcId="{2B8E0DD5-C882-43FA-AB22-D5522AFBDAD2}" destId="{A0DF0EAB-FA52-4CC1-A320-81A1E51D8638}" srcOrd="3" destOrd="0" presId="urn:microsoft.com/office/officeart/2018/2/layout/IconCircleList"/>
    <dgm:cxn modelId="{3E68CDFD-25D6-4C12-8365-4F3E85AFD322}" type="presParOf" srcId="{574F017E-54AB-48AD-B6E5-D1C68A0A0C4F}" destId="{3221CB60-4087-4D56-B277-E9CAC75DD38A}" srcOrd="7" destOrd="0" presId="urn:microsoft.com/office/officeart/2018/2/layout/IconCircleList"/>
    <dgm:cxn modelId="{A41ACA9B-4605-419B-B696-D5829999B96C}" type="presParOf" srcId="{574F017E-54AB-48AD-B6E5-D1C68A0A0C4F}" destId="{7AA9C855-4A0A-49A7-B44C-018145E3EA9B}" srcOrd="8" destOrd="0" presId="urn:microsoft.com/office/officeart/2018/2/layout/IconCircleList"/>
    <dgm:cxn modelId="{573BAE09-2D28-4143-892B-D1778F3BEF86}" type="presParOf" srcId="{7AA9C855-4A0A-49A7-B44C-018145E3EA9B}" destId="{C2A168C6-D913-4C1F-A34C-A961E383C005}" srcOrd="0" destOrd="0" presId="urn:microsoft.com/office/officeart/2018/2/layout/IconCircleList"/>
    <dgm:cxn modelId="{332FFEEE-3A3A-4E84-BD64-B8E95198AEEA}" type="presParOf" srcId="{7AA9C855-4A0A-49A7-B44C-018145E3EA9B}" destId="{E1B77287-7E54-494D-B7D1-64597147FAD1}" srcOrd="1" destOrd="0" presId="urn:microsoft.com/office/officeart/2018/2/layout/IconCircleList"/>
    <dgm:cxn modelId="{6F5F7A5E-AA31-4005-A766-44695710D039}" type="presParOf" srcId="{7AA9C855-4A0A-49A7-B44C-018145E3EA9B}" destId="{9C7422DB-A013-4050-83E6-DEBC2F0AE968}" srcOrd="2" destOrd="0" presId="urn:microsoft.com/office/officeart/2018/2/layout/IconCircleList"/>
    <dgm:cxn modelId="{5823158C-96FD-4875-8FB4-A3A9A8AC8EE1}" type="presParOf" srcId="{7AA9C855-4A0A-49A7-B44C-018145E3EA9B}" destId="{424FF499-046E-4C2F-A2A8-BDC30FC37F83}" srcOrd="3" destOrd="0" presId="urn:microsoft.com/office/officeart/2018/2/layout/IconCircleList"/>
    <dgm:cxn modelId="{A6720F35-C898-45F1-8770-4AB7FA0ED2DD}" type="presParOf" srcId="{574F017E-54AB-48AD-B6E5-D1C68A0A0C4F}" destId="{15507550-7940-4964-9682-0349F24FDE43}" srcOrd="9" destOrd="0" presId="urn:microsoft.com/office/officeart/2018/2/layout/IconCircleList"/>
    <dgm:cxn modelId="{909A9354-97AA-483C-9EFA-6F09F9FF31B3}" type="presParOf" srcId="{574F017E-54AB-48AD-B6E5-D1C68A0A0C4F}" destId="{46AB24CC-FC9A-440E-932A-722AB65C9673}" srcOrd="10" destOrd="0" presId="urn:microsoft.com/office/officeart/2018/2/layout/IconCircleList"/>
    <dgm:cxn modelId="{69DDE254-BD6C-4AA5-82EC-7082ADC7C74F}" type="presParOf" srcId="{46AB24CC-FC9A-440E-932A-722AB65C9673}" destId="{164ED145-F309-44B6-BFC8-601F9BFFA9D0}" srcOrd="0" destOrd="0" presId="urn:microsoft.com/office/officeart/2018/2/layout/IconCircleList"/>
    <dgm:cxn modelId="{CCE38E70-A817-4DEE-A708-56E06991D2BD}" type="presParOf" srcId="{46AB24CC-FC9A-440E-932A-722AB65C9673}" destId="{83D2DE59-200F-4B16-A39D-C3E88757648F}" srcOrd="1" destOrd="0" presId="urn:microsoft.com/office/officeart/2018/2/layout/IconCircleList"/>
    <dgm:cxn modelId="{22054DEF-19B2-4C72-85CB-A2DAD463F15D}" type="presParOf" srcId="{46AB24CC-FC9A-440E-932A-722AB65C9673}" destId="{2B7CAA7A-0D5B-4903-BF03-FA4CD7B08212}" srcOrd="2" destOrd="0" presId="urn:microsoft.com/office/officeart/2018/2/layout/IconCircleList"/>
    <dgm:cxn modelId="{3A2B8BAC-B57C-4EA2-B4BA-62E180BFF398}" type="presParOf" srcId="{46AB24CC-FC9A-440E-932A-722AB65C9673}" destId="{36019701-5C50-4C69-B93A-4EC76677BF19}" srcOrd="3" destOrd="0" presId="urn:microsoft.com/office/officeart/2018/2/layout/IconCircleList"/>
    <dgm:cxn modelId="{A238EFD7-BC22-41BB-8AAD-CCF8703A44F7}" type="presParOf" srcId="{574F017E-54AB-48AD-B6E5-D1C68A0A0C4F}" destId="{DD4F334A-522D-430F-BA6E-76175017C267}" srcOrd="11" destOrd="0" presId="urn:microsoft.com/office/officeart/2018/2/layout/IconCircleList"/>
    <dgm:cxn modelId="{9DF14BB0-395B-4EEA-9458-8C344A285D1F}" type="presParOf" srcId="{574F017E-54AB-48AD-B6E5-D1C68A0A0C4F}" destId="{8C884F39-99DB-47D5-9457-95749D5FA182}" srcOrd="12" destOrd="0" presId="urn:microsoft.com/office/officeart/2018/2/layout/IconCircleList"/>
    <dgm:cxn modelId="{3E69218E-36EF-466B-8F08-AC203EB1B0D9}" type="presParOf" srcId="{8C884F39-99DB-47D5-9457-95749D5FA182}" destId="{48B1A13D-43E9-4D0C-9A19-6CB0A58629F0}" srcOrd="0" destOrd="0" presId="urn:microsoft.com/office/officeart/2018/2/layout/IconCircleList"/>
    <dgm:cxn modelId="{55865FB1-6486-4378-A6BC-A22E8969BA2F}" type="presParOf" srcId="{8C884F39-99DB-47D5-9457-95749D5FA182}" destId="{2802F51D-64E7-4349-9E28-FD70971F04F5}" srcOrd="1" destOrd="0" presId="urn:microsoft.com/office/officeart/2018/2/layout/IconCircleList"/>
    <dgm:cxn modelId="{D261091F-0A62-49F1-AC4F-2F905DED4E89}" type="presParOf" srcId="{8C884F39-99DB-47D5-9457-95749D5FA182}" destId="{B8717478-90BB-4D76-8675-54236BECC592}" srcOrd="2" destOrd="0" presId="urn:microsoft.com/office/officeart/2018/2/layout/IconCircleList"/>
    <dgm:cxn modelId="{C47AFA57-B238-4078-850D-3EEDA01E9CBE}" type="presParOf" srcId="{8C884F39-99DB-47D5-9457-95749D5FA182}" destId="{55461CCC-E9F8-4A13-BE51-EE941B24255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E30E2B-DE1B-47D2-B0FD-827816DD02A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F0D994-B65E-4E03-AA54-6CB35951B50E}">
      <dgm:prSet/>
      <dgm:spPr/>
      <dgm:t>
        <a:bodyPr/>
        <a:lstStyle/>
        <a:p>
          <a:r>
            <a:rPr lang="en-GB"/>
            <a:t>Judicial review – Holding the government to account for their actions. </a:t>
          </a:r>
          <a:endParaRPr lang="en-US"/>
        </a:p>
      </dgm:t>
    </dgm:pt>
    <dgm:pt modelId="{E5D6DB28-5ACE-4AF4-B268-71565E0011F4}" type="parTrans" cxnId="{1AA68D52-C1CE-4D8C-96F4-85B563A33A81}">
      <dgm:prSet/>
      <dgm:spPr/>
      <dgm:t>
        <a:bodyPr/>
        <a:lstStyle/>
        <a:p>
          <a:endParaRPr lang="en-US"/>
        </a:p>
      </dgm:t>
    </dgm:pt>
    <dgm:pt modelId="{F3E5BA21-A736-428E-A228-C9216C71CCE6}" type="sibTrans" cxnId="{1AA68D52-C1CE-4D8C-96F4-85B563A33A81}">
      <dgm:prSet/>
      <dgm:spPr/>
      <dgm:t>
        <a:bodyPr/>
        <a:lstStyle/>
        <a:p>
          <a:endParaRPr lang="en-US"/>
        </a:p>
      </dgm:t>
    </dgm:pt>
    <dgm:pt modelId="{95F73E49-ACBF-4577-8EE4-FEBD01F62C81}">
      <dgm:prSet/>
      <dgm:spPr/>
      <dgm:t>
        <a:bodyPr/>
        <a:lstStyle/>
        <a:p>
          <a:r>
            <a:rPr lang="en-GB"/>
            <a:t>Separation of Powers Theory – Constitutional Reform Act 2005. </a:t>
          </a:r>
          <a:endParaRPr lang="en-US"/>
        </a:p>
      </dgm:t>
    </dgm:pt>
    <dgm:pt modelId="{254B846F-CEF5-4308-923F-8F67309F5DFE}" type="parTrans" cxnId="{4B1B40BB-17D4-4869-8628-B2EE3DBF6FC7}">
      <dgm:prSet/>
      <dgm:spPr/>
      <dgm:t>
        <a:bodyPr/>
        <a:lstStyle/>
        <a:p>
          <a:endParaRPr lang="en-US"/>
        </a:p>
      </dgm:t>
    </dgm:pt>
    <dgm:pt modelId="{7C3028A9-7824-4ADD-A9B1-45552A335CB4}" type="sibTrans" cxnId="{4B1B40BB-17D4-4869-8628-B2EE3DBF6FC7}">
      <dgm:prSet/>
      <dgm:spPr/>
      <dgm:t>
        <a:bodyPr/>
        <a:lstStyle/>
        <a:p>
          <a:endParaRPr lang="en-US"/>
        </a:p>
      </dgm:t>
    </dgm:pt>
    <dgm:pt modelId="{6680979B-F45C-4BAE-B402-F61C61C7F59F}">
      <dgm:prSet/>
      <dgm:spPr/>
      <dgm:t>
        <a:bodyPr/>
        <a:lstStyle/>
        <a:p>
          <a:r>
            <a:rPr lang="en-GB"/>
            <a:t>Someone must bring a case in order for the Government to be held to account. </a:t>
          </a:r>
          <a:endParaRPr lang="en-US"/>
        </a:p>
      </dgm:t>
    </dgm:pt>
    <dgm:pt modelId="{E17D3FD1-D434-4412-99AD-ABAA077A9EE2}" type="parTrans" cxnId="{42CC2051-89DD-4A1B-92A2-0804877D0325}">
      <dgm:prSet/>
      <dgm:spPr/>
      <dgm:t>
        <a:bodyPr/>
        <a:lstStyle/>
        <a:p>
          <a:endParaRPr lang="en-US"/>
        </a:p>
      </dgm:t>
    </dgm:pt>
    <dgm:pt modelId="{A8DCB394-9986-4E10-987F-E8528D7A474D}" type="sibTrans" cxnId="{42CC2051-89DD-4A1B-92A2-0804877D0325}">
      <dgm:prSet/>
      <dgm:spPr/>
      <dgm:t>
        <a:bodyPr/>
        <a:lstStyle/>
        <a:p>
          <a:endParaRPr lang="en-US"/>
        </a:p>
      </dgm:t>
    </dgm:pt>
    <dgm:pt modelId="{D745D94F-0DF2-4DC5-BE7E-CEA9DDC7D05A}">
      <dgm:prSet/>
      <dgm:spPr/>
      <dgm:t>
        <a:bodyPr/>
        <a:lstStyle/>
        <a:p>
          <a:r>
            <a:rPr lang="en-GB"/>
            <a:t>Judiciary cannot just do it themselves. </a:t>
          </a:r>
          <a:endParaRPr lang="en-US"/>
        </a:p>
      </dgm:t>
    </dgm:pt>
    <dgm:pt modelId="{282A92E3-F4E2-4884-82C0-E58F6F9B4593}" type="parTrans" cxnId="{A9BF310D-CCB9-42B9-A5CF-2889F233C7D1}">
      <dgm:prSet/>
      <dgm:spPr/>
      <dgm:t>
        <a:bodyPr/>
        <a:lstStyle/>
        <a:p>
          <a:endParaRPr lang="en-US"/>
        </a:p>
      </dgm:t>
    </dgm:pt>
    <dgm:pt modelId="{319B8AEE-E8C4-4E4A-A4C3-7E02FC4980CE}" type="sibTrans" cxnId="{A9BF310D-CCB9-42B9-A5CF-2889F233C7D1}">
      <dgm:prSet/>
      <dgm:spPr/>
      <dgm:t>
        <a:bodyPr/>
        <a:lstStyle/>
        <a:p>
          <a:endParaRPr lang="en-US"/>
        </a:p>
      </dgm:t>
    </dgm:pt>
    <dgm:pt modelId="{05028636-9C2C-47C6-91BA-9F72D21ED53F}" type="pres">
      <dgm:prSet presAssocID="{A4E30E2B-DE1B-47D2-B0FD-827816DD02AC}" presName="linear" presStyleCnt="0">
        <dgm:presLayoutVars>
          <dgm:animLvl val="lvl"/>
          <dgm:resizeHandles val="exact"/>
        </dgm:presLayoutVars>
      </dgm:prSet>
      <dgm:spPr/>
    </dgm:pt>
    <dgm:pt modelId="{7CE281E4-6B94-422B-8956-C38AA75FB736}" type="pres">
      <dgm:prSet presAssocID="{BBF0D994-B65E-4E03-AA54-6CB35951B5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344A4E-27CE-4E0B-835E-D53E0910CE26}" type="pres">
      <dgm:prSet presAssocID="{F3E5BA21-A736-428E-A228-C9216C71CCE6}" presName="spacer" presStyleCnt="0"/>
      <dgm:spPr/>
    </dgm:pt>
    <dgm:pt modelId="{6CEDC39E-0C47-436C-9D41-559C7B82ACEA}" type="pres">
      <dgm:prSet presAssocID="{95F73E49-ACBF-4577-8EE4-FEBD01F62C8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D84AB0E-821A-4215-8350-FBE627FF1BD2}" type="pres">
      <dgm:prSet presAssocID="{7C3028A9-7824-4ADD-A9B1-45552A335CB4}" presName="spacer" presStyleCnt="0"/>
      <dgm:spPr/>
    </dgm:pt>
    <dgm:pt modelId="{360A32C3-9071-4189-874C-FCB9F2579C92}" type="pres">
      <dgm:prSet presAssocID="{6680979B-F45C-4BAE-B402-F61C61C7F5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CE94837-9B6D-4F13-B619-7F5D943902BA}" type="pres">
      <dgm:prSet presAssocID="{A8DCB394-9986-4E10-987F-E8528D7A474D}" presName="spacer" presStyleCnt="0"/>
      <dgm:spPr/>
    </dgm:pt>
    <dgm:pt modelId="{EDCECBC1-84CD-465A-BE9E-F2124E647654}" type="pres">
      <dgm:prSet presAssocID="{D745D94F-0DF2-4DC5-BE7E-CEA9DDC7D0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C66300B-E8B7-45E5-80EF-9C046E0ECE53}" type="presOf" srcId="{D745D94F-0DF2-4DC5-BE7E-CEA9DDC7D05A}" destId="{EDCECBC1-84CD-465A-BE9E-F2124E647654}" srcOrd="0" destOrd="0" presId="urn:microsoft.com/office/officeart/2005/8/layout/vList2"/>
    <dgm:cxn modelId="{A9BF310D-CCB9-42B9-A5CF-2889F233C7D1}" srcId="{A4E30E2B-DE1B-47D2-B0FD-827816DD02AC}" destId="{D745D94F-0DF2-4DC5-BE7E-CEA9DDC7D05A}" srcOrd="3" destOrd="0" parTransId="{282A92E3-F4E2-4884-82C0-E58F6F9B4593}" sibTransId="{319B8AEE-E8C4-4E4A-A4C3-7E02FC4980CE}"/>
    <dgm:cxn modelId="{54773921-BC70-4970-893C-8549EF57B6A3}" type="presOf" srcId="{6680979B-F45C-4BAE-B402-F61C61C7F59F}" destId="{360A32C3-9071-4189-874C-FCB9F2579C92}" srcOrd="0" destOrd="0" presId="urn:microsoft.com/office/officeart/2005/8/layout/vList2"/>
    <dgm:cxn modelId="{1CABCE2D-4FE4-479B-9983-2F85EB0894E5}" type="presOf" srcId="{BBF0D994-B65E-4E03-AA54-6CB35951B50E}" destId="{7CE281E4-6B94-422B-8956-C38AA75FB736}" srcOrd="0" destOrd="0" presId="urn:microsoft.com/office/officeart/2005/8/layout/vList2"/>
    <dgm:cxn modelId="{5D83A069-5C84-4FF0-A6F3-0AF776AD5910}" type="presOf" srcId="{95F73E49-ACBF-4577-8EE4-FEBD01F62C81}" destId="{6CEDC39E-0C47-436C-9D41-559C7B82ACEA}" srcOrd="0" destOrd="0" presId="urn:microsoft.com/office/officeart/2005/8/layout/vList2"/>
    <dgm:cxn modelId="{42CC2051-89DD-4A1B-92A2-0804877D0325}" srcId="{A4E30E2B-DE1B-47D2-B0FD-827816DD02AC}" destId="{6680979B-F45C-4BAE-B402-F61C61C7F59F}" srcOrd="2" destOrd="0" parTransId="{E17D3FD1-D434-4412-99AD-ABAA077A9EE2}" sibTransId="{A8DCB394-9986-4E10-987F-E8528D7A474D}"/>
    <dgm:cxn modelId="{1AA68D52-C1CE-4D8C-96F4-85B563A33A81}" srcId="{A4E30E2B-DE1B-47D2-B0FD-827816DD02AC}" destId="{BBF0D994-B65E-4E03-AA54-6CB35951B50E}" srcOrd="0" destOrd="0" parTransId="{E5D6DB28-5ACE-4AF4-B268-71565E0011F4}" sibTransId="{F3E5BA21-A736-428E-A228-C9216C71CCE6}"/>
    <dgm:cxn modelId="{4B1B40BB-17D4-4869-8628-B2EE3DBF6FC7}" srcId="{A4E30E2B-DE1B-47D2-B0FD-827816DD02AC}" destId="{95F73E49-ACBF-4577-8EE4-FEBD01F62C81}" srcOrd="1" destOrd="0" parTransId="{254B846F-CEF5-4308-923F-8F67309F5DFE}" sibTransId="{7C3028A9-7824-4ADD-A9B1-45552A335CB4}"/>
    <dgm:cxn modelId="{A19DD3C3-79D9-48D9-98D3-9BFDEC788245}" type="presOf" srcId="{A4E30E2B-DE1B-47D2-B0FD-827816DD02AC}" destId="{05028636-9C2C-47C6-91BA-9F72D21ED53F}" srcOrd="0" destOrd="0" presId="urn:microsoft.com/office/officeart/2005/8/layout/vList2"/>
    <dgm:cxn modelId="{2560D96C-661E-47AB-B164-CE77955952E3}" type="presParOf" srcId="{05028636-9C2C-47C6-91BA-9F72D21ED53F}" destId="{7CE281E4-6B94-422B-8956-C38AA75FB736}" srcOrd="0" destOrd="0" presId="urn:microsoft.com/office/officeart/2005/8/layout/vList2"/>
    <dgm:cxn modelId="{BCD1E60D-3E7D-446C-9E31-F1B57DE28ACD}" type="presParOf" srcId="{05028636-9C2C-47C6-91BA-9F72D21ED53F}" destId="{F3344A4E-27CE-4E0B-835E-D53E0910CE26}" srcOrd="1" destOrd="0" presId="urn:microsoft.com/office/officeart/2005/8/layout/vList2"/>
    <dgm:cxn modelId="{7168CA17-FA42-4470-997C-590F10998EAE}" type="presParOf" srcId="{05028636-9C2C-47C6-91BA-9F72D21ED53F}" destId="{6CEDC39E-0C47-436C-9D41-559C7B82ACEA}" srcOrd="2" destOrd="0" presId="urn:microsoft.com/office/officeart/2005/8/layout/vList2"/>
    <dgm:cxn modelId="{65970EAE-0307-4B3D-8638-6C1AE9A3C50D}" type="presParOf" srcId="{05028636-9C2C-47C6-91BA-9F72D21ED53F}" destId="{DD84AB0E-821A-4215-8350-FBE627FF1BD2}" srcOrd="3" destOrd="0" presId="urn:microsoft.com/office/officeart/2005/8/layout/vList2"/>
    <dgm:cxn modelId="{76B6630C-1CC3-4E3B-A15C-830E55748EEC}" type="presParOf" srcId="{05028636-9C2C-47C6-91BA-9F72D21ED53F}" destId="{360A32C3-9071-4189-874C-FCB9F2579C92}" srcOrd="4" destOrd="0" presId="urn:microsoft.com/office/officeart/2005/8/layout/vList2"/>
    <dgm:cxn modelId="{3061DBB2-B9A0-4645-A13D-7FB2BCB5F4CE}" type="presParOf" srcId="{05028636-9C2C-47C6-91BA-9F72D21ED53F}" destId="{8CE94837-9B6D-4F13-B619-7F5D943902BA}" srcOrd="5" destOrd="0" presId="urn:microsoft.com/office/officeart/2005/8/layout/vList2"/>
    <dgm:cxn modelId="{657C1F31-62C1-4EF9-A067-225DE9E50C3F}" type="presParOf" srcId="{05028636-9C2C-47C6-91BA-9F72D21ED53F}" destId="{EDCECBC1-84CD-465A-BE9E-F2124E64765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881624-5564-42EC-AC04-44B10533B7C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C31AD2-CB38-4E8F-A5E6-45FF5E98F523}">
      <dgm:prSet/>
      <dgm:spPr/>
      <dgm:t>
        <a:bodyPr/>
        <a:lstStyle/>
        <a:p>
          <a:r>
            <a:rPr lang="en-GB"/>
            <a:t>Important legislation- </a:t>
          </a:r>
          <a:endParaRPr lang="en-US"/>
        </a:p>
      </dgm:t>
    </dgm:pt>
    <dgm:pt modelId="{56B09C90-2F3B-4292-A600-73CC4C69527E}" type="parTrans" cxnId="{28E77816-AC02-4C82-9F8A-CF04B5AF7786}">
      <dgm:prSet/>
      <dgm:spPr/>
      <dgm:t>
        <a:bodyPr/>
        <a:lstStyle/>
        <a:p>
          <a:endParaRPr lang="en-US"/>
        </a:p>
      </dgm:t>
    </dgm:pt>
    <dgm:pt modelId="{1EC4B458-3B70-4E5C-95C4-8E8A56B2B561}" type="sibTrans" cxnId="{28E77816-AC02-4C82-9F8A-CF04B5AF7786}">
      <dgm:prSet/>
      <dgm:spPr/>
      <dgm:t>
        <a:bodyPr/>
        <a:lstStyle/>
        <a:p>
          <a:endParaRPr lang="en-US"/>
        </a:p>
      </dgm:t>
    </dgm:pt>
    <dgm:pt modelId="{CE069A09-BAEC-4570-8232-142E2E287D93}">
      <dgm:prSet/>
      <dgm:spPr/>
      <dgm:t>
        <a:bodyPr/>
        <a:lstStyle/>
        <a:p>
          <a:r>
            <a:rPr lang="en-GB"/>
            <a:t>Part 54 (1) of the Civil Procedure rules. </a:t>
          </a:r>
          <a:endParaRPr lang="en-US"/>
        </a:p>
      </dgm:t>
    </dgm:pt>
    <dgm:pt modelId="{8B9D1876-74AB-4E12-9E75-F6B86F11DD7F}" type="parTrans" cxnId="{D80ECF24-CC5D-4ABE-88A3-AE52F7798503}">
      <dgm:prSet/>
      <dgm:spPr/>
      <dgm:t>
        <a:bodyPr/>
        <a:lstStyle/>
        <a:p>
          <a:endParaRPr lang="en-US"/>
        </a:p>
      </dgm:t>
    </dgm:pt>
    <dgm:pt modelId="{2DF68A44-A3E8-4FCD-AFD3-B88DA3972FF9}" type="sibTrans" cxnId="{D80ECF24-CC5D-4ABE-88A3-AE52F7798503}">
      <dgm:prSet/>
      <dgm:spPr/>
      <dgm:t>
        <a:bodyPr/>
        <a:lstStyle/>
        <a:p>
          <a:endParaRPr lang="en-US"/>
        </a:p>
      </dgm:t>
    </dgm:pt>
    <dgm:pt modelId="{2F2EA523-A18A-453F-973E-313B16638657}">
      <dgm:prSet/>
      <dgm:spPr/>
      <dgm:t>
        <a:bodyPr/>
        <a:lstStyle/>
        <a:p>
          <a:r>
            <a:rPr lang="en-GB"/>
            <a:t>Hold them account for the ‘’ legality’’ of their actions. </a:t>
          </a:r>
          <a:endParaRPr lang="en-US"/>
        </a:p>
      </dgm:t>
    </dgm:pt>
    <dgm:pt modelId="{EFB53F59-9CA2-42E6-A6B5-A2D081D198CC}" type="parTrans" cxnId="{020253F9-2753-4FE7-ADEB-B09B5BB1F39E}">
      <dgm:prSet/>
      <dgm:spPr/>
      <dgm:t>
        <a:bodyPr/>
        <a:lstStyle/>
        <a:p>
          <a:endParaRPr lang="en-US"/>
        </a:p>
      </dgm:t>
    </dgm:pt>
    <dgm:pt modelId="{5638D32E-83B7-4E53-87BE-51B47E135ABE}" type="sibTrans" cxnId="{020253F9-2753-4FE7-ADEB-B09B5BB1F39E}">
      <dgm:prSet/>
      <dgm:spPr/>
      <dgm:t>
        <a:bodyPr/>
        <a:lstStyle/>
        <a:p>
          <a:endParaRPr lang="en-US"/>
        </a:p>
      </dgm:t>
    </dgm:pt>
    <dgm:pt modelId="{15AF45CC-ACFC-4F44-AB18-BF91894CA7D2}">
      <dgm:prSet/>
      <dgm:spPr/>
      <dgm:t>
        <a:bodyPr/>
        <a:lstStyle/>
        <a:p>
          <a:r>
            <a:rPr lang="en-GB"/>
            <a:t>Was the action they carried out legal? </a:t>
          </a:r>
          <a:endParaRPr lang="en-US"/>
        </a:p>
      </dgm:t>
    </dgm:pt>
    <dgm:pt modelId="{470BA218-AB2F-4171-B28D-4FCC44422316}" type="parTrans" cxnId="{2F6DC02A-3E00-49E3-96A5-9678D83EB866}">
      <dgm:prSet/>
      <dgm:spPr/>
      <dgm:t>
        <a:bodyPr/>
        <a:lstStyle/>
        <a:p>
          <a:endParaRPr lang="en-US"/>
        </a:p>
      </dgm:t>
    </dgm:pt>
    <dgm:pt modelId="{7BA2D54C-54A3-4272-BC43-5BF231C8C4FD}" type="sibTrans" cxnId="{2F6DC02A-3E00-49E3-96A5-9678D83EB866}">
      <dgm:prSet/>
      <dgm:spPr/>
      <dgm:t>
        <a:bodyPr/>
        <a:lstStyle/>
        <a:p>
          <a:endParaRPr lang="en-US"/>
        </a:p>
      </dgm:t>
    </dgm:pt>
    <dgm:pt modelId="{300FFBBC-941D-4204-B1E6-C33AA51FC0C2}" type="pres">
      <dgm:prSet presAssocID="{D9881624-5564-42EC-AC04-44B10533B7CE}" presName="linear" presStyleCnt="0">
        <dgm:presLayoutVars>
          <dgm:animLvl val="lvl"/>
          <dgm:resizeHandles val="exact"/>
        </dgm:presLayoutVars>
      </dgm:prSet>
      <dgm:spPr/>
    </dgm:pt>
    <dgm:pt modelId="{D7E1F1C0-90BE-4459-835D-7FD92FEE30B9}" type="pres">
      <dgm:prSet presAssocID="{21C31AD2-CB38-4E8F-A5E6-45FF5E98F52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369124-C094-42F0-A27E-EBB351A41E8D}" type="pres">
      <dgm:prSet presAssocID="{1EC4B458-3B70-4E5C-95C4-8E8A56B2B561}" presName="spacer" presStyleCnt="0"/>
      <dgm:spPr/>
    </dgm:pt>
    <dgm:pt modelId="{34C4C23F-6E8A-4A5C-848C-C9D3AA2B3CAA}" type="pres">
      <dgm:prSet presAssocID="{CE069A09-BAEC-4570-8232-142E2E287D9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7459405-A4C5-4260-962C-D63ACA44ABA1}" type="pres">
      <dgm:prSet presAssocID="{2DF68A44-A3E8-4FCD-AFD3-B88DA3972FF9}" presName="spacer" presStyleCnt="0"/>
      <dgm:spPr/>
    </dgm:pt>
    <dgm:pt modelId="{FEAE85C0-19DD-4FCE-B13E-2FB11F5B0F78}" type="pres">
      <dgm:prSet presAssocID="{2F2EA523-A18A-453F-973E-313B166386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4B2D301-38B8-49E3-947F-8DE179E9A87E}" type="pres">
      <dgm:prSet presAssocID="{5638D32E-83B7-4E53-87BE-51B47E135ABE}" presName="spacer" presStyleCnt="0"/>
      <dgm:spPr/>
    </dgm:pt>
    <dgm:pt modelId="{A0330624-4BD9-4805-812F-6E7083B2EA59}" type="pres">
      <dgm:prSet presAssocID="{15AF45CC-ACFC-4F44-AB18-BF91894CA7D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A6E0909-6FE8-49E3-9DB3-05FA646BB691}" type="presOf" srcId="{D9881624-5564-42EC-AC04-44B10533B7CE}" destId="{300FFBBC-941D-4204-B1E6-C33AA51FC0C2}" srcOrd="0" destOrd="0" presId="urn:microsoft.com/office/officeart/2005/8/layout/vList2"/>
    <dgm:cxn modelId="{28E77816-AC02-4C82-9F8A-CF04B5AF7786}" srcId="{D9881624-5564-42EC-AC04-44B10533B7CE}" destId="{21C31AD2-CB38-4E8F-A5E6-45FF5E98F523}" srcOrd="0" destOrd="0" parTransId="{56B09C90-2F3B-4292-A600-73CC4C69527E}" sibTransId="{1EC4B458-3B70-4E5C-95C4-8E8A56B2B561}"/>
    <dgm:cxn modelId="{D80ECF24-CC5D-4ABE-88A3-AE52F7798503}" srcId="{D9881624-5564-42EC-AC04-44B10533B7CE}" destId="{CE069A09-BAEC-4570-8232-142E2E287D93}" srcOrd="1" destOrd="0" parTransId="{8B9D1876-74AB-4E12-9E75-F6B86F11DD7F}" sibTransId="{2DF68A44-A3E8-4FCD-AFD3-B88DA3972FF9}"/>
    <dgm:cxn modelId="{2F6DC02A-3E00-49E3-96A5-9678D83EB866}" srcId="{D9881624-5564-42EC-AC04-44B10533B7CE}" destId="{15AF45CC-ACFC-4F44-AB18-BF91894CA7D2}" srcOrd="3" destOrd="0" parTransId="{470BA218-AB2F-4171-B28D-4FCC44422316}" sibTransId="{7BA2D54C-54A3-4272-BC43-5BF231C8C4FD}"/>
    <dgm:cxn modelId="{2B18F847-7C46-4AD7-87AA-D4CE55F25CCD}" type="presOf" srcId="{2F2EA523-A18A-453F-973E-313B16638657}" destId="{FEAE85C0-19DD-4FCE-B13E-2FB11F5B0F78}" srcOrd="0" destOrd="0" presId="urn:microsoft.com/office/officeart/2005/8/layout/vList2"/>
    <dgm:cxn modelId="{1721066D-3A62-4F41-B3C9-B221E5B71130}" type="presOf" srcId="{15AF45CC-ACFC-4F44-AB18-BF91894CA7D2}" destId="{A0330624-4BD9-4805-812F-6E7083B2EA59}" srcOrd="0" destOrd="0" presId="urn:microsoft.com/office/officeart/2005/8/layout/vList2"/>
    <dgm:cxn modelId="{891FB193-081E-4904-AC6D-D2B1B9049930}" type="presOf" srcId="{21C31AD2-CB38-4E8F-A5E6-45FF5E98F523}" destId="{D7E1F1C0-90BE-4459-835D-7FD92FEE30B9}" srcOrd="0" destOrd="0" presId="urn:microsoft.com/office/officeart/2005/8/layout/vList2"/>
    <dgm:cxn modelId="{E45F62E4-5C71-4705-885F-B7C54B7830E7}" type="presOf" srcId="{CE069A09-BAEC-4570-8232-142E2E287D93}" destId="{34C4C23F-6E8A-4A5C-848C-C9D3AA2B3CAA}" srcOrd="0" destOrd="0" presId="urn:microsoft.com/office/officeart/2005/8/layout/vList2"/>
    <dgm:cxn modelId="{020253F9-2753-4FE7-ADEB-B09B5BB1F39E}" srcId="{D9881624-5564-42EC-AC04-44B10533B7CE}" destId="{2F2EA523-A18A-453F-973E-313B16638657}" srcOrd="2" destOrd="0" parTransId="{EFB53F59-9CA2-42E6-A6B5-A2D081D198CC}" sibTransId="{5638D32E-83B7-4E53-87BE-51B47E135ABE}"/>
    <dgm:cxn modelId="{B8AB48B2-0F1B-45E1-B689-4AD77294910F}" type="presParOf" srcId="{300FFBBC-941D-4204-B1E6-C33AA51FC0C2}" destId="{D7E1F1C0-90BE-4459-835D-7FD92FEE30B9}" srcOrd="0" destOrd="0" presId="urn:microsoft.com/office/officeart/2005/8/layout/vList2"/>
    <dgm:cxn modelId="{2EE6E59A-117E-4129-989A-3CE08B90BB81}" type="presParOf" srcId="{300FFBBC-941D-4204-B1E6-C33AA51FC0C2}" destId="{1B369124-C094-42F0-A27E-EBB351A41E8D}" srcOrd="1" destOrd="0" presId="urn:microsoft.com/office/officeart/2005/8/layout/vList2"/>
    <dgm:cxn modelId="{BDFE7B68-416C-4705-8D0E-FAE2F2C6195A}" type="presParOf" srcId="{300FFBBC-941D-4204-B1E6-C33AA51FC0C2}" destId="{34C4C23F-6E8A-4A5C-848C-C9D3AA2B3CAA}" srcOrd="2" destOrd="0" presId="urn:microsoft.com/office/officeart/2005/8/layout/vList2"/>
    <dgm:cxn modelId="{06DB2C54-258E-4A66-B12E-2C58FFC9699F}" type="presParOf" srcId="{300FFBBC-941D-4204-B1E6-C33AA51FC0C2}" destId="{97459405-A4C5-4260-962C-D63ACA44ABA1}" srcOrd="3" destOrd="0" presId="urn:microsoft.com/office/officeart/2005/8/layout/vList2"/>
    <dgm:cxn modelId="{EE35064A-82E1-4073-88B8-9E7DE059C7D8}" type="presParOf" srcId="{300FFBBC-941D-4204-B1E6-C33AA51FC0C2}" destId="{FEAE85C0-19DD-4FCE-B13E-2FB11F5B0F78}" srcOrd="4" destOrd="0" presId="urn:microsoft.com/office/officeart/2005/8/layout/vList2"/>
    <dgm:cxn modelId="{8484E9F9-D0B1-4482-9C80-AAD1186D9126}" type="presParOf" srcId="{300FFBBC-941D-4204-B1E6-C33AA51FC0C2}" destId="{14B2D301-38B8-49E3-947F-8DE179E9A87E}" srcOrd="5" destOrd="0" presId="urn:microsoft.com/office/officeart/2005/8/layout/vList2"/>
    <dgm:cxn modelId="{B17566CC-A82E-4998-8EA7-791389384ADA}" type="presParOf" srcId="{300FFBBC-941D-4204-B1E6-C33AA51FC0C2}" destId="{A0330624-4BD9-4805-812F-6E7083B2EA5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4FFC49-C3C2-48DC-97E7-8D8EE98DF9C4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54E63D-D263-40ED-91E4-381668DD9B1C}">
      <dgm:prSet/>
      <dgm:spPr/>
      <dgm:t>
        <a:bodyPr/>
        <a:lstStyle/>
        <a:p>
          <a:r>
            <a:rPr lang="en-GB"/>
            <a:t>(2) In this section – </a:t>
          </a:r>
          <a:endParaRPr lang="en-US"/>
        </a:p>
      </dgm:t>
    </dgm:pt>
    <dgm:pt modelId="{DF94238C-8D26-4188-93B7-61C6F79DE0FF}" type="parTrans" cxnId="{AB4C20DB-ACA2-4132-996C-5F0287265340}">
      <dgm:prSet/>
      <dgm:spPr/>
      <dgm:t>
        <a:bodyPr/>
        <a:lstStyle/>
        <a:p>
          <a:endParaRPr lang="en-US"/>
        </a:p>
      </dgm:t>
    </dgm:pt>
    <dgm:pt modelId="{35FC4996-67D0-4EF9-9B1F-C6212157A460}" type="sibTrans" cxnId="{AB4C20DB-ACA2-4132-996C-5F0287265340}">
      <dgm:prSet/>
      <dgm:spPr/>
      <dgm:t>
        <a:bodyPr/>
        <a:lstStyle/>
        <a:p>
          <a:endParaRPr lang="en-US"/>
        </a:p>
      </dgm:t>
    </dgm:pt>
    <dgm:pt modelId="{26BEEF35-3D9F-4B26-A690-B24FA1A0381A}">
      <dgm:prSet/>
      <dgm:spPr/>
      <dgm:t>
        <a:bodyPr/>
        <a:lstStyle/>
        <a:p>
          <a:r>
            <a:rPr lang="en-GB"/>
            <a:t>(A) a ‘ claim for judicial review’ means a claim to review the lawfulness of </a:t>
          </a:r>
          <a:endParaRPr lang="en-US"/>
        </a:p>
      </dgm:t>
    </dgm:pt>
    <dgm:pt modelId="{D93B46C1-52A5-417A-BD83-E1DD327BC115}" type="parTrans" cxnId="{ECFD06BE-9179-4B74-B750-844F1908F2EE}">
      <dgm:prSet/>
      <dgm:spPr/>
      <dgm:t>
        <a:bodyPr/>
        <a:lstStyle/>
        <a:p>
          <a:endParaRPr lang="en-US"/>
        </a:p>
      </dgm:t>
    </dgm:pt>
    <dgm:pt modelId="{9613B239-329D-4E17-BE2E-AC8B7DB998E4}" type="sibTrans" cxnId="{ECFD06BE-9179-4B74-B750-844F1908F2EE}">
      <dgm:prSet/>
      <dgm:spPr/>
      <dgm:t>
        <a:bodyPr/>
        <a:lstStyle/>
        <a:p>
          <a:endParaRPr lang="en-US"/>
        </a:p>
      </dgm:t>
    </dgm:pt>
    <dgm:pt modelId="{37412284-4AAF-4661-9E9D-A74AF1931B87}">
      <dgm:prSet/>
      <dgm:spPr/>
      <dgm:t>
        <a:bodyPr/>
        <a:lstStyle/>
        <a:p>
          <a:r>
            <a:rPr lang="en-GB"/>
            <a:t>(I) An enactment or </a:t>
          </a:r>
          <a:endParaRPr lang="en-US"/>
        </a:p>
      </dgm:t>
    </dgm:pt>
    <dgm:pt modelId="{4703350A-0209-4BC6-8EFD-5CC5FE183469}" type="parTrans" cxnId="{A50F5E6B-B979-4E3C-9AA0-3699E5FD0AF5}">
      <dgm:prSet/>
      <dgm:spPr/>
      <dgm:t>
        <a:bodyPr/>
        <a:lstStyle/>
        <a:p>
          <a:endParaRPr lang="en-US"/>
        </a:p>
      </dgm:t>
    </dgm:pt>
    <dgm:pt modelId="{6B3C8320-D3DB-4297-90D5-A601D7EFF3C7}" type="sibTrans" cxnId="{A50F5E6B-B979-4E3C-9AA0-3699E5FD0AF5}">
      <dgm:prSet/>
      <dgm:spPr/>
      <dgm:t>
        <a:bodyPr/>
        <a:lstStyle/>
        <a:p>
          <a:endParaRPr lang="en-US"/>
        </a:p>
      </dgm:t>
    </dgm:pt>
    <dgm:pt modelId="{5D5CD7EF-358F-4FB4-AE02-A6E69BBDDB8D}">
      <dgm:prSet/>
      <dgm:spPr/>
      <dgm:t>
        <a:bodyPr/>
        <a:lstStyle/>
        <a:p>
          <a:r>
            <a:rPr lang="en-GB"/>
            <a:t>(II) A decision, action or failure to act in relation to the exercise of a public function. </a:t>
          </a:r>
          <a:endParaRPr lang="en-US"/>
        </a:p>
      </dgm:t>
    </dgm:pt>
    <dgm:pt modelId="{066C0BCF-5392-45D1-815D-F82A731B7F45}" type="parTrans" cxnId="{DF86F050-811A-4BB5-BCA2-C52D8433973F}">
      <dgm:prSet/>
      <dgm:spPr/>
      <dgm:t>
        <a:bodyPr/>
        <a:lstStyle/>
        <a:p>
          <a:endParaRPr lang="en-US"/>
        </a:p>
      </dgm:t>
    </dgm:pt>
    <dgm:pt modelId="{22246306-3459-4C70-9F06-29C9493C3195}" type="sibTrans" cxnId="{DF86F050-811A-4BB5-BCA2-C52D8433973F}">
      <dgm:prSet/>
      <dgm:spPr/>
      <dgm:t>
        <a:bodyPr/>
        <a:lstStyle/>
        <a:p>
          <a:endParaRPr lang="en-US"/>
        </a:p>
      </dgm:t>
    </dgm:pt>
    <dgm:pt modelId="{A3603AF2-FBE2-4E1B-8395-EA67F7435D32}" type="pres">
      <dgm:prSet presAssocID="{184FFC49-C3C2-48DC-97E7-8D8EE98DF9C4}" presName="vert0" presStyleCnt="0">
        <dgm:presLayoutVars>
          <dgm:dir/>
          <dgm:animOne val="branch"/>
          <dgm:animLvl val="lvl"/>
        </dgm:presLayoutVars>
      </dgm:prSet>
      <dgm:spPr/>
    </dgm:pt>
    <dgm:pt modelId="{15017D0B-FEBF-4012-A51B-65BEE0A5B568}" type="pres">
      <dgm:prSet presAssocID="{8D54E63D-D263-40ED-91E4-381668DD9B1C}" presName="thickLine" presStyleLbl="alignNode1" presStyleIdx="0" presStyleCnt="4"/>
      <dgm:spPr/>
    </dgm:pt>
    <dgm:pt modelId="{7B7188E8-DD75-4539-B9A3-01A760E316FD}" type="pres">
      <dgm:prSet presAssocID="{8D54E63D-D263-40ED-91E4-381668DD9B1C}" presName="horz1" presStyleCnt="0"/>
      <dgm:spPr/>
    </dgm:pt>
    <dgm:pt modelId="{CA88E8BA-6A89-4BD1-B074-624EA35ED90C}" type="pres">
      <dgm:prSet presAssocID="{8D54E63D-D263-40ED-91E4-381668DD9B1C}" presName="tx1" presStyleLbl="revTx" presStyleIdx="0" presStyleCnt="4"/>
      <dgm:spPr/>
    </dgm:pt>
    <dgm:pt modelId="{8EFD7A7C-1593-4235-B236-6E443C869E6C}" type="pres">
      <dgm:prSet presAssocID="{8D54E63D-D263-40ED-91E4-381668DD9B1C}" presName="vert1" presStyleCnt="0"/>
      <dgm:spPr/>
    </dgm:pt>
    <dgm:pt modelId="{83C47824-0E3D-42B3-A9B7-7ADB9737FDD2}" type="pres">
      <dgm:prSet presAssocID="{26BEEF35-3D9F-4B26-A690-B24FA1A0381A}" presName="thickLine" presStyleLbl="alignNode1" presStyleIdx="1" presStyleCnt="4"/>
      <dgm:spPr/>
    </dgm:pt>
    <dgm:pt modelId="{72C35C59-FD03-439D-9ED9-795992AFBBFE}" type="pres">
      <dgm:prSet presAssocID="{26BEEF35-3D9F-4B26-A690-B24FA1A0381A}" presName="horz1" presStyleCnt="0"/>
      <dgm:spPr/>
    </dgm:pt>
    <dgm:pt modelId="{5ADB5FCA-23DE-40C5-AA65-40CB0725C112}" type="pres">
      <dgm:prSet presAssocID="{26BEEF35-3D9F-4B26-A690-B24FA1A0381A}" presName="tx1" presStyleLbl="revTx" presStyleIdx="1" presStyleCnt="4"/>
      <dgm:spPr/>
    </dgm:pt>
    <dgm:pt modelId="{2050D17B-125F-4031-A60D-64B101FAA8BF}" type="pres">
      <dgm:prSet presAssocID="{26BEEF35-3D9F-4B26-A690-B24FA1A0381A}" presName="vert1" presStyleCnt="0"/>
      <dgm:spPr/>
    </dgm:pt>
    <dgm:pt modelId="{3A3538AC-8A71-4A56-9088-6FD0DCB3DA22}" type="pres">
      <dgm:prSet presAssocID="{37412284-4AAF-4661-9E9D-A74AF1931B87}" presName="thickLine" presStyleLbl="alignNode1" presStyleIdx="2" presStyleCnt="4"/>
      <dgm:spPr/>
    </dgm:pt>
    <dgm:pt modelId="{13A0E7EA-287C-405E-B8BD-0525008EC629}" type="pres">
      <dgm:prSet presAssocID="{37412284-4AAF-4661-9E9D-A74AF1931B87}" presName="horz1" presStyleCnt="0"/>
      <dgm:spPr/>
    </dgm:pt>
    <dgm:pt modelId="{837C1C58-F3AF-49C9-A87D-8BE29D8DE255}" type="pres">
      <dgm:prSet presAssocID="{37412284-4AAF-4661-9E9D-A74AF1931B87}" presName="tx1" presStyleLbl="revTx" presStyleIdx="2" presStyleCnt="4"/>
      <dgm:spPr/>
    </dgm:pt>
    <dgm:pt modelId="{DF7E1EF7-8179-4F22-8E60-D46DF27C987D}" type="pres">
      <dgm:prSet presAssocID="{37412284-4AAF-4661-9E9D-A74AF1931B87}" presName="vert1" presStyleCnt="0"/>
      <dgm:spPr/>
    </dgm:pt>
    <dgm:pt modelId="{A196F2EC-393B-4403-8DB4-4A32AE85B7BF}" type="pres">
      <dgm:prSet presAssocID="{5D5CD7EF-358F-4FB4-AE02-A6E69BBDDB8D}" presName="thickLine" presStyleLbl="alignNode1" presStyleIdx="3" presStyleCnt="4"/>
      <dgm:spPr/>
    </dgm:pt>
    <dgm:pt modelId="{5A8DE5F7-199D-441E-AC41-10F37692B753}" type="pres">
      <dgm:prSet presAssocID="{5D5CD7EF-358F-4FB4-AE02-A6E69BBDDB8D}" presName="horz1" presStyleCnt="0"/>
      <dgm:spPr/>
    </dgm:pt>
    <dgm:pt modelId="{8C681295-8502-4D4A-B6A0-14E3F79F5066}" type="pres">
      <dgm:prSet presAssocID="{5D5CD7EF-358F-4FB4-AE02-A6E69BBDDB8D}" presName="tx1" presStyleLbl="revTx" presStyleIdx="3" presStyleCnt="4"/>
      <dgm:spPr/>
    </dgm:pt>
    <dgm:pt modelId="{79F8BFE2-956F-4E2C-81C2-E27F96FE1E2E}" type="pres">
      <dgm:prSet presAssocID="{5D5CD7EF-358F-4FB4-AE02-A6E69BBDDB8D}" presName="vert1" presStyleCnt="0"/>
      <dgm:spPr/>
    </dgm:pt>
  </dgm:ptLst>
  <dgm:cxnLst>
    <dgm:cxn modelId="{CDE8BF5B-860E-4C51-86C7-FF0C1EB5C5B9}" type="presOf" srcId="{184FFC49-C3C2-48DC-97E7-8D8EE98DF9C4}" destId="{A3603AF2-FBE2-4E1B-8395-EA67F7435D32}" srcOrd="0" destOrd="0" presId="urn:microsoft.com/office/officeart/2008/layout/LinedList"/>
    <dgm:cxn modelId="{A50F5E6B-B979-4E3C-9AA0-3699E5FD0AF5}" srcId="{184FFC49-C3C2-48DC-97E7-8D8EE98DF9C4}" destId="{37412284-4AAF-4661-9E9D-A74AF1931B87}" srcOrd="2" destOrd="0" parTransId="{4703350A-0209-4BC6-8EFD-5CC5FE183469}" sibTransId="{6B3C8320-D3DB-4297-90D5-A601D7EFF3C7}"/>
    <dgm:cxn modelId="{DF86F050-811A-4BB5-BCA2-C52D8433973F}" srcId="{184FFC49-C3C2-48DC-97E7-8D8EE98DF9C4}" destId="{5D5CD7EF-358F-4FB4-AE02-A6E69BBDDB8D}" srcOrd="3" destOrd="0" parTransId="{066C0BCF-5392-45D1-815D-F82A731B7F45}" sibTransId="{22246306-3459-4C70-9F06-29C9493C3195}"/>
    <dgm:cxn modelId="{D1F8BE54-2D5A-43FB-9150-F87FBCDA1C6A}" type="presOf" srcId="{26BEEF35-3D9F-4B26-A690-B24FA1A0381A}" destId="{5ADB5FCA-23DE-40C5-AA65-40CB0725C112}" srcOrd="0" destOrd="0" presId="urn:microsoft.com/office/officeart/2008/layout/LinedList"/>
    <dgm:cxn modelId="{7EEAD159-8927-4685-BFB2-7DEF5FBB0E62}" type="presOf" srcId="{8D54E63D-D263-40ED-91E4-381668DD9B1C}" destId="{CA88E8BA-6A89-4BD1-B074-624EA35ED90C}" srcOrd="0" destOrd="0" presId="urn:microsoft.com/office/officeart/2008/layout/LinedList"/>
    <dgm:cxn modelId="{ECFD06BE-9179-4B74-B750-844F1908F2EE}" srcId="{184FFC49-C3C2-48DC-97E7-8D8EE98DF9C4}" destId="{26BEEF35-3D9F-4B26-A690-B24FA1A0381A}" srcOrd="1" destOrd="0" parTransId="{D93B46C1-52A5-417A-BD83-E1DD327BC115}" sibTransId="{9613B239-329D-4E17-BE2E-AC8B7DB998E4}"/>
    <dgm:cxn modelId="{96ADCDCC-86D1-4CB8-B88C-0B8542FD3F54}" type="presOf" srcId="{5D5CD7EF-358F-4FB4-AE02-A6E69BBDDB8D}" destId="{8C681295-8502-4D4A-B6A0-14E3F79F5066}" srcOrd="0" destOrd="0" presId="urn:microsoft.com/office/officeart/2008/layout/LinedList"/>
    <dgm:cxn modelId="{AB4C20DB-ACA2-4132-996C-5F0287265340}" srcId="{184FFC49-C3C2-48DC-97E7-8D8EE98DF9C4}" destId="{8D54E63D-D263-40ED-91E4-381668DD9B1C}" srcOrd="0" destOrd="0" parTransId="{DF94238C-8D26-4188-93B7-61C6F79DE0FF}" sibTransId="{35FC4996-67D0-4EF9-9B1F-C6212157A460}"/>
    <dgm:cxn modelId="{6D42C4E6-382A-46D5-838E-7519D3A803A6}" type="presOf" srcId="{37412284-4AAF-4661-9E9D-A74AF1931B87}" destId="{837C1C58-F3AF-49C9-A87D-8BE29D8DE255}" srcOrd="0" destOrd="0" presId="urn:microsoft.com/office/officeart/2008/layout/LinedList"/>
    <dgm:cxn modelId="{08A8F937-7F26-4436-84D3-658401114930}" type="presParOf" srcId="{A3603AF2-FBE2-4E1B-8395-EA67F7435D32}" destId="{15017D0B-FEBF-4012-A51B-65BEE0A5B568}" srcOrd="0" destOrd="0" presId="urn:microsoft.com/office/officeart/2008/layout/LinedList"/>
    <dgm:cxn modelId="{8B26A5B1-1740-4140-BCAA-8D98C4D6D4E4}" type="presParOf" srcId="{A3603AF2-FBE2-4E1B-8395-EA67F7435D32}" destId="{7B7188E8-DD75-4539-B9A3-01A760E316FD}" srcOrd="1" destOrd="0" presId="urn:microsoft.com/office/officeart/2008/layout/LinedList"/>
    <dgm:cxn modelId="{07241018-820C-4CB4-BB6E-95A0EE753DDC}" type="presParOf" srcId="{7B7188E8-DD75-4539-B9A3-01A760E316FD}" destId="{CA88E8BA-6A89-4BD1-B074-624EA35ED90C}" srcOrd="0" destOrd="0" presId="urn:microsoft.com/office/officeart/2008/layout/LinedList"/>
    <dgm:cxn modelId="{931875A3-0500-49DB-BB2F-6829D0D34A56}" type="presParOf" srcId="{7B7188E8-DD75-4539-B9A3-01A760E316FD}" destId="{8EFD7A7C-1593-4235-B236-6E443C869E6C}" srcOrd="1" destOrd="0" presId="urn:microsoft.com/office/officeart/2008/layout/LinedList"/>
    <dgm:cxn modelId="{1BD17938-96F9-44EF-BA67-8113F07E6963}" type="presParOf" srcId="{A3603AF2-FBE2-4E1B-8395-EA67F7435D32}" destId="{83C47824-0E3D-42B3-A9B7-7ADB9737FDD2}" srcOrd="2" destOrd="0" presId="urn:microsoft.com/office/officeart/2008/layout/LinedList"/>
    <dgm:cxn modelId="{D749A928-DF0D-4A0A-849A-F2FC03752959}" type="presParOf" srcId="{A3603AF2-FBE2-4E1B-8395-EA67F7435D32}" destId="{72C35C59-FD03-439D-9ED9-795992AFBBFE}" srcOrd="3" destOrd="0" presId="urn:microsoft.com/office/officeart/2008/layout/LinedList"/>
    <dgm:cxn modelId="{EE94BAC4-C28F-4C53-8E74-803621129CA1}" type="presParOf" srcId="{72C35C59-FD03-439D-9ED9-795992AFBBFE}" destId="{5ADB5FCA-23DE-40C5-AA65-40CB0725C112}" srcOrd="0" destOrd="0" presId="urn:microsoft.com/office/officeart/2008/layout/LinedList"/>
    <dgm:cxn modelId="{85681335-17A0-454E-BA48-2765CDAA03D6}" type="presParOf" srcId="{72C35C59-FD03-439D-9ED9-795992AFBBFE}" destId="{2050D17B-125F-4031-A60D-64B101FAA8BF}" srcOrd="1" destOrd="0" presId="urn:microsoft.com/office/officeart/2008/layout/LinedList"/>
    <dgm:cxn modelId="{F926C1E3-FFB7-4CA5-91CB-F7A871BA31FA}" type="presParOf" srcId="{A3603AF2-FBE2-4E1B-8395-EA67F7435D32}" destId="{3A3538AC-8A71-4A56-9088-6FD0DCB3DA22}" srcOrd="4" destOrd="0" presId="urn:microsoft.com/office/officeart/2008/layout/LinedList"/>
    <dgm:cxn modelId="{F26C9E2D-8D3C-4B2E-AB91-8EF9853FB41C}" type="presParOf" srcId="{A3603AF2-FBE2-4E1B-8395-EA67F7435D32}" destId="{13A0E7EA-287C-405E-B8BD-0525008EC629}" srcOrd="5" destOrd="0" presId="urn:microsoft.com/office/officeart/2008/layout/LinedList"/>
    <dgm:cxn modelId="{C24516AF-2382-4C9D-B400-C9F47F53F638}" type="presParOf" srcId="{13A0E7EA-287C-405E-B8BD-0525008EC629}" destId="{837C1C58-F3AF-49C9-A87D-8BE29D8DE255}" srcOrd="0" destOrd="0" presId="urn:microsoft.com/office/officeart/2008/layout/LinedList"/>
    <dgm:cxn modelId="{2BD8EE43-173E-4F95-BD57-6965E7CE39CE}" type="presParOf" srcId="{13A0E7EA-287C-405E-B8BD-0525008EC629}" destId="{DF7E1EF7-8179-4F22-8E60-D46DF27C987D}" srcOrd="1" destOrd="0" presId="urn:microsoft.com/office/officeart/2008/layout/LinedList"/>
    <dgm:cxn modelId="{A37E8039-AD2D-43FE-B201-518303438354}" type="presParOf" srcId="{A3603AF2-FBE2-4E1B-8395-EA67F7435D32}" destId="{A196F2EC-393B-4403-8DB4-4A32AE85B7BF}" srcOrd="6" destOrd="0" presId="urn:microsoft.com/office/officeart/2008/layout/LinedList"/>
    <dgm:cxn modelId="{71DAD6C9-896F-44C5-B7F5-C3CE1E072710}" type="presParOf" srcId="{A3603AF2-FBE2-4E1B-8395-EA67F7435D32}" destId="{5A8DE5F7-199D-441E-AC41-10F37692B753}" srcOrd="7" destOrd="0" presId="urn:microsoft.com/office/officeart/2008/layout/LinedList"/>
    <dgm:cxn modelId="{B7318DCC-126D-475A-B606-4BF8120AE1AA}" type="presParOf" srcId="{5A8DE5F7-199D-441E-AC41-10F37692B753}" destId="{8C681295-8502-4D4A-B6A0-14E3F79F5066}" srcOrd="0" destOrd="0" presId="urn:microsoft.com/office/officeart/2008/layout/LinedList"/>
    <dgm:cxn modelId="{79007EA0-643D-4E77-AAA0-F2DDD214B6E3}" type="presParOf" srcId="{5A8DE5F7-199D-441E-AC41-10F37692B753}" destId="{79F8BFE2-956F-4E2C-81C2-E27F96FE1E2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28A4986-F35C-454B-9BE8-196F13C5EA6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E2A2AD-38B8-4AE7-9EBE-5DF82CFD4310}">
      <dgm:prSet/>
      <dgm:spPr/>
      <dgm:t>
        <a:bodyPr/>
        <a:lstStyle/>
        <a:p>
          <a:r>
            <a:rPr lang="en-GB"/>
            <a:t>Promote fairness. </a:t>
          </a:r>
          <a:endParaRPr lang="en-US"/>
        </a:p>
      </dgm:t>
    </dgm:pt>
    <dgm:pt modelId="{B92F0F20-6FD1-44AB-9E2D-2B241787A5B0}" type="parTrans" cxnId="{22E22748-A177-420F-A38E-D1B14E740622}">
      <dgm:prSet/>
      <dgm:spPr/>
      <dgm:t>
        <a:bodyPr/>
        <a:lstStyle/>
        <a:p>
          <a:endParaRPr lang="en-US"/>
        </a:p>
      </dgm:t>
    </dgm:pt>
    <dgm:pt modelId="{5FAC0BAF-4562-421C-8CD1-624F6A89D4C4}" type="sibTrans" cxnId="{22E22748-A177-420F-A38E-D1B14E740622}">
      <dgm:prSet/>
      <dgm:spPr/>
      <dgm:t>
        <a:bodyPr/>
        <a:lstStyle/>
        <a:p>
          <a:endParaRPr lang="en-US"/>
        </a:p>
      </dgm:t>
    </dgm:pt>
    <dgm:pt modelId="{354D9E1E-E528-4173-90D0-26AF656791DB}">
      <dgm:prSet/>
      <dgm:spPr/>
      <dgm:t>
        <a:bodyPr/>
        <a:lstStyle/>
        <a:p>
          <a:r>
            <a:rPr lang="en-GB"/>
            <a:t>If found action needs to be carried out quickly to avoid anyone else being affected. </a:t>
          </a:r>
          <a:endParaRPr lang="en-US"/>
        </a:p>
      </dgm:t>
    </dgm:pt>
    <dgm:pt modelId="{8C18CED4-8F74-4627-AE83-D7FEDC4223A2}" type="parTrans" cxnId="{9E17AE66-B9AF-4FF5-8DF1-6D99F5F73037}">
      <dgm:prSet/>
      <dgm:spPr/>
      <dgm:t>
        <a:bodyPr/>
        <a:lstStyle/>
        <a:p>
          <a:endParaRPr lang="en-US"/>
        </a:p>
      </dgm:t>
    </dgm:pt>
    <dgm:pt modelId="{352F9A07-D5DD-4A4D-A8E7-3C6DF837ED48}" type="sibTrans" cxnId="{9E17AE66-B9AF-4FF5-8DF1-6D99F5F73037}">
      <dgm:prSet/>
      <dgm:spPr/>
      <dgm:t>
        <a:bodyPr/>
        <a:lstStyle/>
        <a:p>
          <a:endParaRPr lang="en-US"/>
        </a:p>
      </dgm:t>
    </dgm:pt>
    <dgm:pt modelId="{65818037-CB22-431D-9A0C-09330258715A}">
      <dgm:prSet/>
      <dgm:spPr/>
      <dgm:t>
        <a:bodyPr/>
        <a:lstStyle/>
        <a:p>
          <a:r>
            <a:rPr lang="en-GB"/>
            <a:t>Cases will be heard in part of the High court called the administrative court. </a:t>
          </a:r>
          <a:endParaRPr lang="en-US"/>
        </a:p>
      </dgm:t>
    </dgm:pt>
    <dgm:pt modelId="{3045D41D-950A-43A2-BB9C-6FDAF09CA588}" type="parTrans" cxnId="{2A6C2591-1CFF-413B-AFEE-B1E065CB6AF2}">
      <dgm:prSet/>
      <dgm:spPr/>
      <dgm:t>
        <a:bodyPr/>
        <a:lstStyle/>
        <a:p>
          <a:endParaRPr lang="en-US"/>
        </a:p>
      </dgm:t>
    </dgm:pt>
    <dgm:pt modelId="{2C91FC7E-BE49-4A5A-8DD3-C0A0E1A94DBB}" type="sibTrans" cxnId="{2A6C2591-1CFF-413B-AFEE-B1E065CB6AF2}">
      <dgm:prSet/>
      <dgm:spPr/>
      <dgm:t>
        <a:bodyPr/>
        <a:lstStyle/>
        <a:p>
          <a:endParaRPr lang="en-US"/>
        </a:p>
      </dgm:t>
    </dgm:pt>
    <dgm:pt modelId="{0EAE5E5D-BE7C-41A5-9C49-7B2DB433B035}" type="pres">
      <dgm:prSet presAssocID="{728A4986-F35C-454B-9BE8-196F13C5EA6B}" presName="vert0" presStyleCnt="0">
        <dgm:presLayoutVars>
          <dgm:dir/>
          <dgm:animOne val="branch"/>
          <dgm:animLvl val="lvl"/>
        </dgm:presLayoutVars>
      </dgm:prSet>
      <dgm:spPr/>
    </dgm:pt>
    <dgm:pt modelId="{072328EF-6FCE-4D59-8071-9DEE1EA5667B}" type="pres">
      <dgm:prSet presAssocID="{9CE2A2AD-38B8-4AE7-9EBE-5DF82CFD4310}" presName="thickLine" presStyleLbl="alignNode1" presStyleIdx="0" presStyleCnt="3"/>
      <dgm:spPr/>
    </dgm:pt>
    <dgm:pt modelId="{792AC8DD-4E5D-4607-BD7C-97EDEB1D851B}" type="pres">
      <dgm:prSet presAssocID="{9CE2A2AD-38B8-4AE7-9EBE-5DF82CFD4310}" presName="horz1" presStyleCnt="0"/>
      <dgm:spPr/>
    </dgm:pt>
    <dgm:pt modelId="{D3984399-66D0-4EA5-BFB9-82CF70182B49}" type="pres">
      <dgm:prSet presAssocID="{9CE2A2AD-38B8-4AE7-9EBE-5DF82CFD4310}" presName="tx1" presStyleLbl="revTx" presStyleIdx="0" presStyleCnt="3"/>
      <dgm:spPr/>
    </dgm:pt>
    <dgm:pt modelId="{5340DC20-7FAB-4F81-A856-C7CCE969EA0D}" type="pres">
      <dgm:prSet presAssocID="{9CE2A2AD-38B8-4AE7-9EBE-5DF82CFD4310}" presName="vert1" presStyleCnt="0"/>
      <dgm:spPr/>
    </dgm:pt>
    <dgm:pt modelId="{D88F1E15-81E1-419F-B5D4-4F00B575DE2F}" type="pres">
      <dgm:prSet presAssocID="{354D9E1E-E528-4173-90D0-26AF656791DB}" presName="thickLine" presStyleLbl="alignNode1" presStyleIdx="1" presStyleCnt="3"/>
      <dgm:spPr/>
    </dgm:pt>
    <dgm:pt modelId="{49475246-A704-4DD3-8C0B-3F39D12B542B}" type="pres">
      <dgm:prSet presAssocID="{354D9E1E-E528-4173-90D0-26AF656791DB}" presName="horz1" presStyleCnt="0"/>
      <dgm:spPr/>
    </dgm:pt>
    <dgm:pt modelId="{0C17EFF1-A51E-40E7-AB2B-3FB36A5FB69D}" type="pres">
      <dgm:prSet presAssocID="{354D9E1E-E528-4173-90D0-26AF656791DB}" presName="tx1" presStyleLbl="revTx" presStyleIdx="1" presStyleCnt="3"/>
      <dgm:spPr/>
    </dgm:pt>
    <dgm:pt modelId="{41D0CA1F-961F-470A-85B2-42DAB0889CB7}" type="pres">
      <dgm:prSet presAssocID="{354D9E1E-E528-4173-90D0-26AF656791DB}" presName="vert1" presStyleCnt="0"/>
      <dgm:spPr/>
    </dgm:pt>
    <dgm:pt modelId="{3666252F-0E4A-49BA-9C0D-DB599009C31A}" type="pres">
      <dgm:prSet presAssocID="{65818037-CB22-431D-9A0C-09330258715A}" presName="thickLine" presStyleLbl="alignNode1" presStyleIdx="2" presStyleCnt="3"/>
      <dgm:spPr/>
    </dgm:pt>
    <dgm:pt modelId="{42DB7F20-AC6E-4B37-90A1-E315B9734018}" type="pres">
      <dgm:prSet presAssocID="{65818037-CB22-431D-9A0C-09330258715A}" presName="horz1" presStyleCnt="0"/>
      <dgm:spPr/>
    </dgm:pt>
    <dgm:pt modelId="{DAFCBA24-E7F6-4F08-881A-4622671AE8C5}" type="pres">
      <dgm:prSet presAssocID="{65818037-CB22-431D-9A0C-09330258715A}" presName="tx1" presStyleLbl="revTx" presStyleIdx="2" presStyleCnt="3"/>
      <dgm:spPr/>
    </dgm:pt>
    <dgm:pt modelId="{74022D3D-420B-49B1-B93A-5E52CA3E6995}" type="pres">
      <dgm:prSet presAssocID="{65818037-CB22-431D-9A0C-09330258715A}" presName="vert1" presStyleCnt="0"/>
      <dgm:spPr/>
    </dgm:pt>
  </dgm:ptLst>
  <dgm:cxnLst>
    <dgm:cxn modelId="{292D4C00-C71E-451F-AF43-6D4F7015E3C8}" type="presOf" srcId="{9CE2A2AD-38B8-4AE7-9EBE-5DF82CFD4310}" destId="{D3984399-66D0-4EA5-BFB9-82CF70182B49}" srcOrd="0" destOrd="0" presId="urn:microsoft.com/office/officeart/2008/layout/LinedList"/>
    <dgm:cxn modelId="{3B7D762E-3B01-433A-85CB-CACF7FB1A7D9}" type="presOf" srcId="{354D9E1E-E528-4173-90D0-26AF656791DB}" destId="{0C17EFF1-A51E-40E7-AB2B-3FB36A5FB69D}" srcOrd="0" destOrd="0" presId="urn:microsoft.com/office/officeart/2008/layout/LinedList"/>
    <dgm:cxn modelId="{86336B30-CAD3-4A71-8E83-1A640FA056A6}" type="presOf" srcId="{728A4986-F35C-454B-9BE8-196F13C5EA6B}" destId="{0EAE5E5D-BE7C-41A5-9C49-7B2DB433B035}" srcOrd="0" destOrd="0" presId="urn:microsoft.com/office/officeart/2008/layout/LinedList"/>
    <dgm:cxn modelId="{9E17AE66-B9AF-4FF5-8DF1-6D99F5F73037}" srcId="{728A4986-F35C-454B-9BE8-196F13C5EA6B}" destId="{354D9E1E-E528-4173-90D0-26AF656791DB}" srcOrd="1" destOrd="0" parTransId="{8C18CED4-8F74-4627-AE83-D7FEDC4223A2}" sibTransId="{352F9A07-D5DD-4A4D-A8E7-3C6DF837ED48}"/>
    <dgm:cxn modelId="{22E22748-A177-420F-A38E-D1B14E740622}" srcId="{728A4986-F35C-454B-9BE8-196F13C5EA6B}" destId="{9CE2A2AD-38B8-4AE7-9EBE-5DF82CFD4310}" srcOrd="0" destOrd="0" parTransId="{B92F0F20-6FD1-44AB-9E2D-2B241787A5B0}" sibTransId="{5FAC0BAF-4562-421C-8CD1-624F6A89D4C4}"/>
    <dgm:cxn modelId="{2A6C2591-1CFF-413B-AFEE-B1E065CB6AF2}" srcId="{728A4986-F35C-454B-9BE8-196F13C5EA6B}" destId="{65818037-CB22-431D-9A0C-09330258715A}" srcOrd="2" destOrd="0" parTransId="{3045D41D-950A-43A2-BB9C-6FDAF09CA588}" sibTransId="{2C91FC7E-BE49-4A5A-8DD3-C0A0E1A94DBB}"/>
    <dgm:cxn modelId="{9C1A54F6-0C7A-46DD-9D64-6C7E6DDC561B}" type="presOf" srcId="{65818037-CB22-431D-9A0C-09330258715A}" destId="{DAFCBA24-E7F6-4F08-881A-4622671AE8C5}" srcOrd="0" destOrd="0" presId="urn:microsoft.com/office/officeart/2008/layout/LinedList"/>
    <dgm:cxn modelId="{CE538DCC-4F14-4131-A571-67878B8414C9}" type="presParOf" srcId="{0EAE5E5D-BE7C-41A5-9C49-7B2DB433B035}" destId="{072328EF-6FCE-4D59-8071-9DEE1EA5667B}" srcOrd="0" destOrd="0" presId="urn:microsoft.com/office/officeart/2008/layout/LinedList"/>
    <dgm:cxn modelId="{CE55F629-654C-42BF-9483-DC73CF7A7236}" type="presParOf" srcId="{0EAE5E5D-BE7C-41A5-9C49-7B2DB433B035}" destId="{792AC8DD-4E5D-4607-BD7C-97EDEB1D851B}" srcOrd="1" destOrd="0" presId="urn:microsoft.com/office/officeart/2008/layout/LinedList"/>
    <dgm:cxn modelId="{3DAF1D3C-CB51-47E6-BEFB-8EC4F61C1FB7}" type="presParOf" srcId="{792AC8DD-4E5D-4607-BD7C-97EDEB1D851B}" destId="{D3984399-66D0-4EA5-BFB9-82CF70182B49}" srcOrd="0" destOrd="0" presId="urn:microsoft.com/office/officeart/2008/layout/LinedList"/>
    <dgm:cxn modelId="{C2D1D1CA-9559-42B2-B115-84A31418E873}" type="presParOf" srcId="{792AC8DD-4E5D-4607-BD7C-97EDEB1D851B}" destId="{5340DC20-7FAB-4F81-A856-C7CCE969EA0D}" srcOrd="1" destOrd="0" presId="urn:microsoft.com/office/officeart/2008/layout/LinedList"/>
    <dgm:cxn modelId="{C8B32C11-A938-424C-9242-D3B253A1F3DB}" type="presParOf" srcId="{0EAE5E5D-BE7C-41A5-9C49-7B2DB433B035}" destId="{D88F1E15-81E1-419F-B5D4-4F00B575DE2F}" srcOrd="2" destOrd="0" presId="urn:microsoft.com/office/officeart/2008/layout/LinedList"/>
    <dgm:cxn modelId="{FD651B49-0E4D-461A-8F00-901EB7D9F92F}" type="presParOf" srcId="{0EAE5E5D-BE7C-41A5-9C49-7B2DB433B035}" destId="{49475246-A704-4DD3-8C0B-3F39D12B542B}" srcOrd="3" destOrd="0" presId="urn:microsoft.com/office/officeart/2008/layout/LinedList"/>
    <dgm:cxn modelId="{F5405BE8-4327-4907-93ED-3C4DC2FFBD1B}" type="presParOf" srcId="{49475246-A704-4DD3-8C0B-3F39D12B542B}" destId="{0C17EFF1-A51E-40E7-AB2B-3FB36A5FB69D}" srcOrd="0" destOrd="0" presId="urn:microsoft.com/office/officeart/2008/layout/LinedList"/>
    <dgm:cxn modelId="{E24E0B95-095F-4D6F-868C-66B66B944A4B}" type="presParOf" srcId="{49475246-A704-4DD3-8C0B-3F39D12B542B}" destId="{41D0CA1F-961F-470A-85B2-42DAB0889CB7}" srcOrd="1" destOrd="0" presId="urn:microsoft.com/office/officeart/2008/layout/LinedList"/>
    <dgm:cxn modelId="{102C2897-8441-46ED-A880-7BC0B9CAE200}" type="presParOf" srcId="{0EAE5E5D-BE7C-41A5-9C49-7B2DB433B035}" destId="{3666252F-0E4A-49BA-9C0D-DB599009C31A}" srcOrd="4" destOrd="0" presId="urn:microsoft.com/office/officeart/2008/layout/LinedList"/>
    <dgm:cxn modelId="{608B3CCE-683C-47A9-85BE-4B5753113853}" type="presParOf" srcId="{0EAE5E5D-BE7C-41A5-9C49-7B2DB433B035}" destId="{42DB7F20-AC6E-4B37-90A1-E315B9734018}" srcOrd="5" destOrd="0" presId="urn:microsoft.com/office/officeart/2008/layout/LinedList"/>
    <dgm:cxn modelId="{2DA47D1C-010D-4D46-971C-480916BC4CB3}" type="presParOf" srcId="{42DB7F20-AC6E-4B37-90A1-E315B9734018}" destId="{DAFCBA24-E7F6-4F08-881A-4622671AE8C5}" srcOrd="0" destOrd="0" presId="urn:microsoft.com/office/officeart/2008/layout/LinedList"/>
    <dgm:cxn modelId="{60CB4DDD-D898-45DC-9D67-1A2087EABD3B}" type="presParOf" srcId="{42DB7F20-AC6E-4B37-90A1-E315B9734018}" destId="{74022D3D-420B-49B1-B93A-5E52CA3E69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639A08-476C-42B3-8645-7864E80ABA4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F78B00-248E-4CEE-B64E-B9F28FF21BB2}">
      <dgm:prSet/>
      <dgm:spPr/>
      <dgm:t>
        <a:bodyPr/>
        <a:lstStyle/>
        <a:p>
          <a:r>
            <a:rPr lang="en-GB"/>
            <a:t>Must prove that Human Rights have been breach as well as one of the grounds for Judicial review. </a:t>
          </a:r>
          <a:endParaRPr lang="en-US"/>
        </a:p>
      </dgm:t>
    </dgm:pt>
    <dgm:pt modelId="{01FC3A2A-F2D0-4E24-93E7-1F2AABCF13F1}" type="parTrans" cxnId="{D7A08119-DB6B-4FF7-AC1C-2EF6EAE35A93}">
      <dgm:prSet/>
      <dgm:spPr/>
      <dgm:t>
        <a:bodyPr/>
        <a:lstStyle/>
        <a:p>
          <a:endParaRPr lang="en-US"/>
        </a:p>
      </dgm:t>
    </dgm:pt>
    <dgm:pt modelId="{A7CB426F-CF6C-4477-B929-E328AD7B36F8}" type="sibTrans" cxnId="{D7A08119-DB6B-4FF7-AC1C-2EF6EAE35A93}">
      <dgm:prSet/>
      <dgm:spPr/>
      <dgm:t>
        <a:bodyPr/>
        <a:lstStyle/>
        <a:p>
          <a:endParaRPr lang="en-US"/>
        </a:p>
      </dgm:t>
    </dgm:pt>
    <dgm:pt modelId="{9257B370-62BA-4850-B25F-0FBC7F420BDA}">
      <dgm:prSet/>
      <dgm:spPr/>
      <dgm:t>
        <a:bodyPr/>
        <a:lstStyle/>
        <a:p>
          <a:r>
            <a:rPr lang="en-GB"/>
            <a:t>Defined in the case of Council of Civil Service Unions v Minister for the Civil Service [1985]  by Lord Diplock as; </a:t>
          </a:r>
          <a:endParaRPr lang="en-US"/>
        </a:p>
      </dgm:t>
    </dgm:pt>
    <dgm:pt modelId="{B004B5A4-6BC0-4850-958D-F04701BE6462}" type="parTrans" cxnId="{0D6B3FAF-98E8-4110-8215-1659F241AF22}">
      <dgm:prSet/>
      <dgm:spPr/>
      <dgm:t>
        <a:bodyPr/>
        <a:lstStyle/>
        <a:p>
          <a:endParaRPr lang="en-US"/>
        </a:p>
      </dgm:t>
    </dgm:pt>
    <dgm:pt modelId="{6A281D23-8038-4474-B343-828514145C28}" type="sibTrans" cxnId="{0D6B3FAF-98E8-4110-8215-1659F241AF22}">
      <dgm:prSet/>
      <dgm:spPr/>
      <dgm:t>
        <a:bodyPr/>
        <a:lstStyle/>
        <a:p>
          <a:endParaRPr lang="en-US"/>
        </a:p>
      </dgm:t>
    </dgm:pt>
    <dgm:pt modelId="{8AE40A8A-E320-4C23-A8C6-D6E82CCA47B8}">
      <dgm:prSet/>
      <dgm:spPr/>
      <dgm:t>
        <a:bodyPr/>
        <a:lstStyle/>
        <a:p>
          <a:r>
            <a:rPr lang="en-GB"/>
            <a:t>Illegality. </a:t>
          </a:r>
          <a:endParaRPr lang="en-US"/>
        </a:p>
      </dgm:t>
    </dgm:pt>
    <dgm:pt modelId="{5CC4F86D-4FF1-42A2-B6F1-85D0AD81C477}" type="parTrans" cxnId="{6314653B-D872-4146-917F-3BC5421C284A}">
      <dgm:prSet/>
      <dgm:spPr/>
      <dgm:t>
        <a:bodyPr/>
        <a:lstStyle/>
        <a:p>
          <a:endParaRPr lang="en-US"/>
        </a:p>
      </dgm:t>
    </dgm:pt>
    <dgm:pt modelId="{27CAF73D-48DE-401D-B85C-91854BCF261C}" type="sibTrans" cxnId="{6314653B-D872-4146-917F-3BC5421C284A}">
      <dgm:prSet/>
      <dgm:spPr/>
      <dgm:t>
        <a:bodyPr/>
        <a:lstStyle/>
        <a:p>
          <a:endParaRPr lang="en-US"/>
        </a:p>
      </dgm:t>
    </dgm:pt>
    <dgm:pt modelId="{D40B0E96-3DB3-4804-B700-36B766DC7E51}">
      <dgm:prSet/>
      <dgm:spPr/>
      <dgm:t>
        <a:bodyPr/>
        <a:lstStyle/>
        <a:p>
          <a:r>
            <a:rPr lang="en-GB"/>
            <a:t>Procedural Impropriety. </a:t>
          </a:r>
          <a:endParaRPr lang="en-US"/>
        </a:p>
      </dgm:t>
    </dgm:pt>
    <dgm:pt modelId="{413AF5D3-C4F1-4EAC-B6A0-AE065DABD80E}" type="parTrans" cxnId="{3BB44696-3208-4C22-AF51-FA360DA10E7B}">
      <dgm:prSet/>
      <dgm:spPr/>
      <dgm:t>
        <a:bodyPr/>
        <a:lstStyle/>
        <a:p>
          <a:endParaRPr lang="en-US"/>
        </a:p>
      </dgm:t>
    </dgm:pt>
    <dgm:pt modelId="{57ACBA77-A2A9-4711-AC62-3380A4ED6B89}" type="sibTrans" cxnId="{3BB44696-3208-4C22-AF51-FA360DA10E7B}">
      <dgm:prSet/>
      <dgm:spPr/>
      <dgm:t>
        <a:bodyPr/>
        <a:lstStyle/>
        <a:p>
          <a:endParaRPr lang="en-US"/>
        </a:p>
      </dgm:t>
    </dgm:pt>
    <dgm:pt modelId="{77F23282-3FA2-45BC-989F-3710E8D2E2DC}">
      <dgm:prSet/>
      <dgm:spPr/>
      <dgm:t>
        <a:bodyPr/>
        <a:lstStyle/>
        <a:p>
          <a:r>
            <a:rPr lang="en-GB"/>
            <a:t>Irrationality. </a:t>
          </a:r>
          <a:endParaRPr lang="en-US"/>
        </a:p>
      </dgm:t>
    </dgm:pt>
    <dgm:pt modelId="{8EA3FC0A-E251-4136-9DF2-E2691CC9DCC2}" type="parTrans" cxnId="{A2C4288F-7526-4C1C-ACCE-7276BBC25E53}">
      <dgm:prSet/>
      <dgm:spPr/>
      <dgm:t>
        <a:bodyPr/>
        <a:lstStyle/>
        <a:p>
          <a:endParaRPr lang="en-US"/>
        </a:p>
      </dgm:t>
    </dgm:pt>
    <dgm:pt modelId="{22592B3E-7665-4146-8DDE-1C91A0FC1E8B}" type="sibTrans" cxnId="{A2C4288F-7526-4C1C-ACCE-7276BBC25E53}">
      <dgm:prSet/>
      <dgm:spPr/>
      <dgm:t>
        <a:bodyPr/>
        <a:lstStyle/>
        <a:p>
          <a:endParaRPr lang="en-US"/>
        </a:p>
      </dgm:t>
    </dgm:pt>
    <dgm:pt modelId="{C07A90D6-FBE1-4AAB-8CCB-5B3983C86577}" type="pres">
      <dgm:prSet presAssocID="{F2639A08-476C-42B3-8645-7864E80ABA45}" presName="vert0" presStyleCnt="0">
        <dgm:presLayoutVars>
          <dgm:dir/>
          <dgm:animOne val="branch"/>
          <dgm:animLvl val="lvl"/>
        </dgm:presLayoutVars>
      </dgm:prSet>
      <dgm:spPr/>
    </dgm:pt>
    <dgm:pt modelId="{D46BF64F-EFE3-4970-9FAA-F05219DC0997}" type="pres">
      <dgm:prSet presAssocID="{69F78B00-248E-4CEE-B64E-B9F28FF21BB2}" presName="thickLine" presStyleLbl="alignNode1" presStyleIdx="0" presStyleCnt="5"/>
      <dgm:spPr/>
    </dgm:pt>
    <dgm:pt modelId="{440FC00E-5919-46BA-9FA3-D2D41C4AEA07}" type="pres">
      <dgm:prSet presAssocID="{69F78B00-248E-4CEE-B64E-B9F28FF21BB2}" presName="horz1" presStyleCnt="0"/>
      <dgm:spPr/>
    </dgm:pt>
    <dgm:pt modelId="{265F27D0-3BB7-4CDD-905A-FC68669D6D34}" type="pres">
      <dgm:prSet presAssocID="{69F78B00-248E-4CEE-B64E-B9F28FF21BB2}" presName="tx1" presStyleLbl="revTx" presStyleIdx="0" presStyleCnt="5"/>
      <dgm:spPr/>
    </dgm:pt>
    <dgm:pt modelId="{70B862E8-B539-428E-AC03-4788F52DACB1}" type="pres">
      <dgm:prSet presAssocID="{69F78B00-248E-4CEE-B64E-B9F28FF21BB2}" presName="vert1" presStyleCnt="0"/>
      <dgm:spPr/>
    </dgm:pt>
    <dgm:pt modelId="{E6297ADB-5ECE-4C03-AC24-871E81F9BA24}" type="pres">
      <dgm:prSet presAssocID="{9257B370-62BA-4850-B25F-0FBC7F420BDA}" presName="thickLine" presStyleLbl="alignNode1" presStyleIdx="1" presStyleCnt="5"/>
      <dgm:spPr/>
    </dgm:pt>
    <dgm:pt modelId="{BAA21DD0-DE80-4D08-A9B6-CAEDD528057C}" type="pres">
      <dgm:prSet presAssocID="{9257B370-62BA-4850-B25F-0FBC7F420BDA}" presName="horz1" presStyleCnt="0"/>
      <dgm:spPr/>
    </dgm:pt>
    <dgm:pt modelId="{17A94090-89A2-4B6C-B5F9-997CB9C5F139}" type="pres">
      <dgm:prSet presAssocID="{9257B370-62BA-4850-B25F-0FBC7F420BDA}" presName="tx1" presStyleLbl="revTx" presStyleIdx="1" presStyleCnt="5"/>
      <dgm:spPr/>
    </dgm:pt>
    <dgm:pt modelId="{ED1FBC56-5448-4A64-BBF3-299D734CA7B2}" type="pres">
      <dgm:prSet presAssocID="{9257B370-62BA-4850-B25F-0FBC7F420BDA}" presName="vert1" presStyleCnt="0"/>
      <dgm:spPr/>
    </dgm:pt>
    <dgm:pt modelId="{26F33A6D-699C-4E59-BBDB-C293294BDADE}" type="pres">
      <dgm:prSet presAssocID="{8AE40A8A-E320-4C23-A8C6-D6E82CCA47B8}" presName="thickLine" presStyleLbl="alignNode1" presStyleIdx="2" presStyleCnt="5"/>
      <dgm:spPr/>
    </dgm:pt>
    <dgm:pt modelId="{19D97914-A844-4C89-A632-602D47DA4055}" type="pres">
      <dgm:prSet presAssocID="{8AE40A8A-E320-4C23-A8C6-D6E82CCA47B8}" presName="horz1" presStyleCnt="0"/>
      <dgm:spPr/>
    </dgm:pt>
    <dgm:pt modelId="{2A56C0C2-85D7-44C5-A127-5B7E6CCA0715}" type="pres">
      <dgm:prSet presAssocID="{8AE40A8A-E320-4C23-A8C6-D6E82CCA47B8}" presName="tx1" presStyleLbl="revTx" presStyleIdx="2" presStyleCnt="5"/>
      <dgm:spPr/>
    </dgm:pt>
    <dgm:pt modelId="{C37FED26-6CBB-44BE-9F8D-A55626B09A07}" type="pres">
      <dgm:prSet presAssocID="{8AE40A8A-E320-4C23-A8C6-D6E82CCA47B8}" presName="vert1" presStyleCnt="0"/>
      <dgm:spPr/>
    </dgm:pt>
    <dgm:pt modelId="{666E039B-FEFA-40B0-8134-A89158A5BE9A}" type="pres">
      <dgm:prSet presAssocID="{D40B0E96-3DB3-4804-B700-36B766DC7E51}" presName="thickLine" presStyleLbl="alignNode1" presStyleIdx="3" presStyleCnt="5"/>
      <dgm:spPr/>
    </dgm:pt>
    <dgm:pt modelId="{26D04D6A-4C34-4E39-8474-2E00397E538B}" type="pres">
      <dgm:prSet presAssocID="{D40B0E96-3DB3-4804-B700-36B766DC7E51}" presName="horz1" presStyleCnt="0"/>
      <dgm:spPr/>
    </dgm:pt>
    <dgm:pt modelId="{D090314D-10ED-41F8-B6E9-5A10DD1A0F60}" type="pres">
      <dgm:prSet presAssocID="{D40B0E96-3DB3-4804-B700-36B766DC7E51}" presName="tx1" presStyleLbl="revTx" presStyleIdx="3" presStyleCnt="5"/>
      <dgm:spPr/>
    </dgm:pt>
    <dgm:pt modelId="{D35645C9-FC39-4E7A-8233-505A56BE0516}" type="pres">
      <dgm:prSet presAssocID="{D40B0E96-3DB3-4804-B700-36B766DC7E51}" presName="vert1" presStyleCnt="0"/>
      <dgm:spPr/>
    </dgm:pt>
    <dgm:pt modelId="{94C153D3-54A3-4577-95B4-C3C8CF2B99A6}" type="pres">
      <dgm:prSet presAssocID="{77F23282-3FA2-45BC-989F-3710E8D2E2DC}" presName="thickLine" presStyleLbl="alignNode1" presStyleIdx="4" presStyleCnt="5"/>
      <dgm:spPr/>
    </dgm:pt>
    <dgm:pt modelId="{9DAE507E-3410-4863-9EF2-C6A909C0DC56}" type="pres">
      <dgm:prSet presAssocID="{77F23282-3FA2-45BC-989F-3710E8D2E2DC}" presName="horz1" presStyleCnt="0"/>
      <dgm:spPr/>
    </dgm:pt>
    <dgm:pt modelId="{5D89537C-7ADA-4C44-B847-BF126C72A48E}" type="pres">
      <dgm:prSet presAssocID="{77F23282-3FA2-45BC-989F-3710E8D2E2DC}" presName="tx1" presStyleLbl="revTx" presStyleIdx="4" presStyleCnt="5"/>
      <dgm:spPr/>
    </dgm:pt>
    <dgm:pt modelId="{A50F5F96-5C16-4A0B-8B7D-18418A16A355}" type="pres">
      <dgm:prSet presAssocID="{77F23282-3FA2-45BC-989F-3710E8D2E2DC}" presName="vert1" presStyleCnt="0"/>
      <dgm:spPr/>
    </dgm:pt>
  </dgm:ptLst>
  <dgm:cxnLst>
    <dgm:cxn modelId="{B0E0FA17-B06F-41F8-A9AB-522771A34F36}" type="presOf" srcId="{9257B370-62BA-4850-B25F-0FBC7F420BDA}" destId="{17A94090-89A2-4B6C-B5F9-997CB9C5F139}" srcOrd="0" destOrd="0" presId="urn:microsoft.com/office/officeart/2008/layout/LinedList"/>
    <dgm:cxn modelId="{D7A08119-DB6B-4FF7-AC1C-2EF6EAE35A93}" srcId="{F2639A08-476C-42B3-8645-7864E80ABA45}" destId="{69F78B00-248E-4CEE-B64E-B9F28FF21BB2}" srcOrd="0" destOrd="0" parTransId="{01FC3A2A-F2D0-4E24-93E7-1F2AABCF13F1}" sibTransId="{A7CB426F-CF6C-4477-B929-E328AD7B36F8}"/>
    <dgm:cxn modelId="{9D59701A-2E15-4A8F-B708-54A53949CBA2}" type="presOf" srcId="{8AE40A8A-E320-4C23-A8C6-D6E82CCA47B8}" destId="{2A56C0C2-85D7-44C5-A127-5B7E6CCA0715}" srcOrd="0" destOrd="0" presId="urn:microsoft.com/office/officeart/2008/layout/LinedList"/>
    <dgm:cxn modelId="{6314653B-D872-4146-917F-3BC5421C284A}" srcId="{F2639A08-476C-42B3-8645-7864E80ABA45}" destId="{8AE40A8A-E320-4C23-A8C6-D6E82CCA47B8}" srcOrd="2" destOrd="0" parTransId="{5CC4F86D-4FF1-42A2-B6F1-85D0AD81C477}" sibTransId="{27CAF73D-48DE-401D-B85C-91854BCF261C}"/>
    <dgm:cxn modelId="{A1A37A4C-E456-4DDA-8313-74371EF7EC46}" type="presOf" srcId="{D40B0E96-3DB3-4804-B700-36B766DC7E51}" destId="{D090314D-10ED-41F8-B6E9-5A10DD1A0F60}" srcOrd="0" destOrd="0" presId="urn:microsoft.com/office/officeart/2008/layout/LinedList"/>
    <dgm:cxn modelId="{A2C4288F-7526-4C1C-ACCE-7276BBC25E53}" srcId="{F2639A08-476C-42B3-8645-7864E80ABA45}" destId="{77F23282-3FA2-45BC-989F-3710E8D2E2DC}" srcOrd="4" destOrd="0" parTransId="{8EA3FC0A-E251-4136-9DF2-E2691CC9DCC2}" sibTransId="{22592B3E-7665-4146-8DDE-1C91A0FC1E8B}"/>
    <dgm:cxn modelId="{3BB44696-3208-4C22-AF51-FA360DA10E7B}" srcId="{F2639A08-476C-42B3-8645-7864E80ABA45}" destId="{D40B0E96-3DB3-4804-B700-36B766DC7E51}" srcOrd="3" destOrd="0" parTransId="{413AF5D3-C4F1-4EAC-B6A0-AE065DABD80E}" sibTransId="{57ACBA77-A2A9-4711-AC62-3380A4ED6B89}"/>
    <dgm:cxn modelId="{0D6B3FAF-98E8-4110-8215-1659F241AF22}" srcId="{F2639A08-476C-42B3-8645-7864E80ABA45}" destId="{9257B370-62BA-4850-B25F-0FBC7F420BDA}" srcOrd="1" destOrd="0" parTransId="{B004B5A4-6BC0-4850-958D-F04701BE6462}" sibTransId="{6A281D23-8038-4474-B343-828514145C28}"/>
    <dgm:cxn modelId="{4E5F62CF-F4AA-4C1B-8FE7-F1CEA881625A}" type="presOf" srcId="{F2639A08-476C-42B3-8645-7864E80ABA45}" destId="{C07A90D6-FBE1-4AAB-8CCB-5B3983C86577}" srcOrd="0" destOrd="0" presId="urn:microsoft.com/office/officeart/2008/layout/LinedList"/>
    <dgm:cxn modelId="{4E4652D8-0371-4649-9AB5-6E53FD9C9E3F}" type="presOf" srcId="{69F78B00-248E-4CEE-B64E-B9F28FF21BB2}" destId="{265F27D0-3BB7-4CDD-905A-FC68669D6D34}" srcOrd="0" destOrd="0" presId="urn:microsoft.com/office/officeart/2008/layout/LinedList"/>
    <dgm:cxn modelId="{FCE8B5F0-72F4-430F-9484-E247E9530F0F}" type="presOf" srcId="{77F23282-3FA2-45BC-989F-3710E8D2E2DC}" destId="{5D89537C-7ADA-4C44-B847-BF126C72A48E}" srcOrd="0" destOrd="0" presId="urn:microsoft.com/office/officeart/2008/layout/LinedList"/>
    <dgm:cxn modelId="{7617A71C-9FC1-494F-B551-B75B3769065C}" type="presParOf" srcId="{C07A90D6-FBE1-4AAB-8CCB-5B3983C86577}" destId="{D46BF64F-EFE3-4970-9FAA-F05219DC0997}" srcOrd="0" destOrd="0" presId="urn:microsoft.com/office/officeart/2008/layout/LinedList"/>
    <dgm:cxn modelId="{B1ECC18A-3B5A-4415-B379-02A18C93CAD7}" type="presParOf" srcId="{C07A90D6-FBE1-4AAB-8CCB-5B3983C86577}" destId="{440FC00E-5919-46BA-9FA3-D2D41C4AEA07}" srcOrd="1" destOrd="0" presId="urn:microsoft.com/office/officeart/2008/layout/LinedList"/>
    <dgm:cxn modelId="{CA497F43-60A3-4459-9D1A-6B2226A98570}" type="presParOf" srcId="{440FC00E-5919-46BA-9FA3-D2D41C4AEA07}" destId="{265F27D0-3BB7-4CDD-905A-FC68669D6D34}" srcOrd="0" destOrd="0" presId="urn:microsoft.com/office/officeart/2008/layout/LinedList"/>
    <dgm:cxn modelId="{893BD2AE-AB70-4287-B47D-81DD5990D0BD}" type="presParOf" srcId="{440FC00E-5919-46BA-9FA3-D2D41C4AEA07}" destId="{70B862E8-B539-428E-AC03-4788F52DACB1}" srcOrd="1" destOrd="0" presId="urn:microsoft.com/office/officeart/2008/layout/LinedList"/>
    <dgm:cxn modelId="{1EF7542B-2033-4B78-9BF1-91F1F0651DDB}" type="presParOf" srcId="{C07A90D6-FBE1-4AAB-8CCB-5B3983C86577}" destId="{E6297ADB-5ECE-4C03-AC24-871E81F9BA24}" srcOrd="2" destOrd="0" presId="urn:microsoft.com/office/officeart/2008/layout/LinedList"/>
    <dgm:cxn modelId="{9675A31C-1E45-41C5-AA8E-5F0D1534503A}" type="presParOf" srcId="{C07A90D6-FBE1-4AAB-8CCB-5B3983C86577}" destId="{BAA21DD0-DE80-4D08-A9B6-CAEDD528057C}" srcOrd="3" destOrd="0" presId="urn:microsoft.com/office/officeart/2008/layout/LinedList"/>
    <dgm:cxn modelId="{B192667E-FED4-4F2C-9682-B4264AD51106}" type="presParOf" srcId="{BAA21DD0-DE80-4D08-A9B6-CAEDD528057C}" destId="{17A94090-89A2-4B6C-B5F9-997CB9C5F139}" srcOrd="0" destOrd="0" presId="urn:microsoft.com/office/officeart/2008/layout/LinedList"/>
    <dgm:cxn modelId="{30F42E02-B511-48FA-9222-A64CCEC562E2}" type="presParOf" srcId="{BAA21DD0-DE80-4D08-A9B6-CAEDD528057C}" destId="{ED1FBC56-5448-4A64-BBF3-299D734CA7B2}" srcOrd="1" destOrd="0" presId="urn:microsoft.com/office/officeart/2008/layout/LinedList"/>
    <dgm:cxn modelId="{9EF2AA24-0EC8-43FD-B658-50D05289AFC4}" type="presParOf" srcId="{C07A90D6-FBE1-4AAB-8CCB-5B3983C86577}" destId="{26F33A6D-699C-4E59-BBDB-C293294BDADE}" srcOrd="4" destOrd="0" presId="urn:microsoft.com/office/officeart/2008/layout/LinedList"/>
    <dgm:cxn modelId="{C545B407-1A85-4C8C-A435-01404465FA5A}" type="presParOf" srcId="{C07A90D6-FBE1-4AAB-8CCB-5B3983C86577}" destId="{19D97914-A844-4C89-A632-602D47DA4055}" srcOrd="5" destOrd="0" presId="urn:microsoft.com/office/officeart/2008/layout/LinedList"/>
    <dgm:cxn modelId="{07638B3F-8FEA-4029-A7EF-9C4869569117}" type="presParOf" srcId="{19D97914-A844-4C89-A632-602D47DA4055}" destId="{2A56C0C2-85D7-44C5-A127-5B7E6CCA0715}" srcOrd="0" destOrd="0" presId="urn:microsoft.com/office/officeart/2008/layout/LinedList"/>
    <dgm:cxn modelId="{9BC3669C-0D0D-4730-A09C-A49BF7506F74}" type="presParOf" srcId="{19D97914-A844-4C89-A632-602D47DA4055}" destId="{C37FED26-6CBB-44BE-9F8D-A55626B09A07}" srcOrd="1" destOrd="0" presId="urn:microsoft.com/office/officeart/2008/layout/LinedList"/>
    <dgm:cxn modelId="{CD042C6E-6836-4C18-A0E8-FDEEE07D8BF3}" type="presParOf" srcId="{C07A90D6-FBE1-4AAB-8CCB-5B3983C86577}" destId="{666E039B-FEFA-40B0-8134-A89158A5BE9A}" srcOrd="6" destOrd="0" presId="urn:microsoft.com/office/officeart/2008/layout/LinedList"/>
    <dgm:cxn modelId="{98526C2F-450E-4C49-97F5-0D47D5C1AB9E}" type="presParOf" srcId="{C07A90D6-FBE1-4AAB-8CCB-5B3983C86577}" destId="{26D04D6A-4C34-4E39-8474-2E00397E538B}" srcOrd="7" destOrd="0" presId="urn:microsoft.com/office/officeart/2008/layout/LinedList"/>
    <dgm:cxn modelId="{760D18B5-050D-4E2A-A9B6-A9D66CC4E9C0}" type="presParOf" srcId="{26D04D6A-4C34-4E39-8474-2E00397E538B}" destId="{D090314D-10ED-41F8-B6E9-5A10DD1A0F60}" srcOrd="0" destOrd="0" presId="urn:microsoft.com/office/officeart/2008/layout/LinedList"/>
    <dgm:cxn modelId="{9BBD9C1D-6C1D-4867-A187-B7B173C7D79A}" type="presParOf" srcId="{26D04D6A-4C34-4E39-8474-2E00397E538B}" destId="{D35645C9-FC39-4E7A-8233-505A56BE0516}" srcOrd="1" destOrd="0" presId="urn:microsoft.com/office/officeart/2008/layout/LinedList"/>
    <dgm:cxn modelId="{7E538703-2B14-4A1A-9B33-A08CE2E81C33}" type="presParOf" srcId="{C07A90D6-FBE1-4AAB-8CCB-5B3983C86577}" destId="{94C153D3-54A3-4577-95B4-C3C8CF2B99A6}" srcOrd="8" destOrd="0" presId="urn:microsoft.com/office/officeart/2008/layout/LinedList"/>
    <dgm:cxn modelId="{440458BA-89A0-418A-AF89-D9B785FE781E}" type="presParOf" srcId="{C07A90D6-FBE1-4AAB-8CCB-5B3983C86577}" destId="{9DAE507E-3410-4863-9EF2-C6A909C0DC56}" srcOrd="9" destOrd="0" presId="urn:microsoft.com/office/officeart/2008/layout/LinedList"/>
    <dgm:cxn modelId="{103F54C6-1C73-4B89-9214-5986FDC1CC8E}" type="presParOf" srcId="{9DAE507E-3410-4863-9EF2-C6A909C0DC56}" destId="{5D89537C-7ADA-4C44-B847-BF126C72A48E}" srcOrd="0" destOrd="0" presId="urn:microsoft.com/office/officeart/2008/layout/LinedList"/>
    <dgm:cxn modelId="{D4943BAD-2661-457B-8787-F1783E33F457}" type="presParOf" srcId="{9DAE507E-3410-4863-9EF2-C6A909C0DC56}" destId="{A50F5F96-5C16-4A0B-8B7D-18418A16A35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B58B52-A8EA-4773-8DB9-475347731E9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864356-8A14-4F82-9C4E-9F61126DE28E}">
      <dgm:prSet/>
      <dgm:spPr/>
      <dgm:t>
        <a:bodyPr/>
        <a:lstStyle/>
        <a:p>
          <a:r>
            <a:rPr lang="en-GB"/>
            <a:t>Fordham – Check the legality of the decision (only role). </a:t>
          </a:r>
          <a:endParaRPr lang="en-US"/>
        </a:p>
      </dgm:t>
    </dgm:pt>
    <dgm:pt modelId="{BC318045-3884-45B6-954D-50C094F0CD5B}" type="parTrans" cxnId="{3B000253-8274-4FF1-82CE-5A36EA8D1BF7}">
      <dgm:prSet/>
      <dgm:spPr/>
      <dgm:t>
        <a:bodyPr/>
        <a:lstStyle/>
        <a:p>
          <a:endParaRPr lang="en-US"/>
        </a:p>
      </dgm:t>
    </dgm:pt>
    <dgm:pt modelId="{5E510B9C-8B13-4A37-95A5-653FB30FC9B8}" type="sibTrans" cxnId="{3B000253-8274-4FF1-82CE-5A36EA8D1BF7}">
      <dgm:prSet/>
      <dgm:spPr/>
      <dgm:t>
        <a:bodyPr/>
        <a:lstStyle/>
        <a:p>
          <a:endParaRPr lang="en-US"/>
        </a:p>
      </dgm:t>
    </dgm:pt>
    <dgm:pt modelId="{199532B2-ED32-425B-9532-F2CBD94252D8}">
      <dgm:prSet/>
      <dgm:spPr/>
      <dgm:t>
        <a:bodyPr/>
        <a:lstStyle/>
        <a:p>
          <a:r>
            <a:rPr lang="en-GB"/>
            <a:t>Do not interfere with the governments job. </a:t>
          </a:r>
          <a:endParaRPr lang="en-US"/>
        </a:p>
      </dgm:t>
    </dgm:pt>
    <dgm:pt modelId="{CC7FE670-889F-4FD3-8DD9-76CA3D4787D9}" type="parTrans" cxnId="{34D99A38-60DD-437B-8A71-E06DF0116D3D}">
      <dgm:prSet/>
      <dgm:spPr/>
      <dgm:t>
        <a:bodyPr/>
        <a:lstStyle/>
        <a:p>
          <a:endParaRPr lang="en-US"/>
        </a:p>
      </dgm:t>
    </dgm:pt>
    <dgm:pt modelId="{DC3D4DF8-994B-46D9-B736-4810F929BBAF}" type="sibTrans" cxnId="{34D99A38-60DD-437B-8A71-E06DF0116D3D}">
      <dgm:prSet/>
      <dgm:spPr/>
      <dgm:t>
        <a:bodyPr/>
        <a:lstStyle/>
        <a:p>
          <a:endParaRPr lang="en-US"/>
        </a:p>
      </dgm:t>
    </dgm:pt>
    <dgm:pt modelId="{6DEEA027-C0A6-487D-8F13-591A69A3FDDF}">
      <dgm:prSet/>
      <dgm:spPr/>
      <dgm:t>
        <a:bodyPr/>
        <a:lstStyle/>
        <a:p>
          <a:r>
            <a:rPr lang="en-GB"/>
            <a:t>Judicial Review is separate from an appeal. </a:t>
          </a:r>
          <a:endParaRPr lang="en-US"/>
        </a:p>
      </dgm:t>
    </dgm:pt>
    <dgm:pt modelId="{C12FCCFF-EEE6-4A38-9D97-130AE1676E70}" type="parTrans" cxnId="{591866EC-DC9E-4D96-858A-DC94C83064BF}">
      <dgm:prSet/>
      <dgm:spPr/>
      <dgm:t>
        <a:bodyPr/>
        <a:lstStyle/>
        <a:p>
          <a:endParaRPr lang="en-US"/>
        </a:p>
      </dgm:t>
    </dgm:pt>
    <dgm:pt modelId="{694A0101-A509-4556-B4FF-8ADDCB88AEC9}" type="sibTrans" cxnId="{591866EC-DC9E-4D96-858A-DC94C83064BF}">
      <dgm:prSet/>
      <dgm:spPr/>
      <dgm:t>
        <a:bodyPr/>
        <a:lstStyle/>
        <a:p>
          <a:endParaRPr lang="en-US"/>
        </a:p>
      </dgm:t>
    </dgm:pt>
    <dgm:pt modelId="{38BC61AB-6ADE-4C74-8E1C-42B74C0626D9}">
      <dgm:prSet/>
      <dgm:spPr/>
      <dgm:t>
        <a:bodyPr/>
        <a:lstStyle/>
        <a:p>
          <a:r>
            <a:rPr lang="en-GB"/>
            <a:t>It is </a:t>
          </a:r>
          <a:r>
            <a:rPr lang="en-GB" b="1" u="sng"/>
            <a:t>NOT</a:t>
          </a:r>
          <a:r>
            <a:rPr lang="en-GB"/>
            <a:t> an appeal. </a:t>
          </a:r>
          <a:endParaRPr lang="en-US"/>
        </a:p>
      </dgm:t>
    </dgm:pt>
    <dgm:pt modelId="{7FB6E998-7FA8-44E2-AC18-B61B935385A1}" type="parTrans" cxnId="{CEB707E0-3EFB-4AB4-94C9-159546412347}">
      <dgm:prSet/>
      <dgm:spPr/>
      <dgm:t>
        <a:bodyPr/>
        <a:lstStyle/>
        <a:p>
          <a:endParaRPr lang="en-US"/>
        </a:p>
      </dgm:t>
    </dgm:pt>
    <dgm:pt modelId="{D46C7332-3E6A-4B20-BA6B-A31C331020D4}" type="sibTrans" cxnId="{CEB707E0-3EFB-4AB4-94C9-159546412347}">
      <dgm:prSet/>
      <dgm:spPr/>
      <dgm:t>
        <a:bodyPr/>
        <a:lstStyle/>
        <a:p>
          <a:endParaRPr lang="en-US"/>
        </a:p>
      </dgm:t>
    </dgm:pt>
    <dgm:pt modelId="{1FEDD521-AD6E-486D-AB8B-77983669B729}" type="pres">
      <dgm:prSet presAssocID="{DBB58B52-A8EA-4773-8DB9-475347731E9D}" presName="linear" presStyleCnt="0">
        <dgm:presLayoutVars>
          <dgm:animLvl val="lvl"/>
          <dgm:resizeHandles val="exact"/>
        </dgm:presLayoutVars>
      </dgm:prSet>
      <dgm:spPr/>
    </dgm:pt>
    <dgm:pt modelId="{A0EEB0DD-798A-4DCF-860B-ABEA664F6C1F}" type="pres">
      <dgm:prSet presAssocID="{D9864356-8A14-4F82-9C4E-9F61126DE28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5BF85EA-3B99-4D08-B6F5-6ABA7261E924}" type="pres">
      <dgm:prSet presAssocID="{5E510B9C-8B13-4A37-95A5-653FB30FC9B8}" presName="spacer" presStyleCnt="0"/>
      <dgm:spPr/>
    </dgm:pt>
    <dgm:pt modelId="{B1019965-615A-4339-B217-C8F4854557C1}" type="pres">
      <dgm:prSet presAssocID="{199532B2-ED32-425B-9532-F2CBD94252D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BF1CBF4-95AF-4D42-9D70-BFA3476A9658}" type="pres">
      <dgm:prSet presAssocID="{DC3D4DF8-994B-46D9-B736-4810F929BBAF}" presName="spacer" presStyleCnt="0"/>
      <dgm:spPr/>
    </dgm:pt>
    <dgm:pt modelId="{7CB13BB2-6F18-46E5-86AB-AD82F7C07796}" type="pres">
      <dgm:prSet presAssocID="{6DEEA027-C0A6-487D-8F13-591A69A3FDD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F86E905-6DAA-404D-8A6B-8F9F7D9FCDA5}" type="pres">
      <dgm:prSet presAssocID="{694A0101-A509-4556-B4FF-8ADDCB88AEC9}" presName="spacer" presStyleCnt="0"/>
      <dgm:spPr/>
    </dgm:pt>
    <dgm:pt modelId="{ED2B1F42-075D-48BA-8D63-64DD5EE99C4F}" type="pres">
      <dgm:prSet presAssocID="{38BC61AB-6ADE-4C74-8E1C-42B74C0626D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043C13-2E84-41B6-AD53-9E0FA2FBF823}" type="presOf" srcId="{6DEEA027-C0A6-487D-8F13-591A69A3FDDF}" destId="{7CB13BB2-6F18-46E5-86AB-AD82F7C07796}" srcOrd="0" destOrd="0" presId="urn:microsoft.com/office/officeart/2005/8/layout/vList2"/>
    <dgm:cxn modelId="{EF53FE28-3EF0-4AB1-8350-DE3A2A279F1B}" type="presOf" srcId="{38BC61AB-6ADE-4C74-8E1C-42B74C0626D9}" destId="{ED2B1F42-075D-48BA-8D63-64DD5EE99C4F}" srcOrd="0" destOrd="0" presId="urn:microsoft.com/office/officeart/2005/8/layout/vList2"/>
    <dgm:cxn modelId="{34D99A38-60DD-437B-8A71-E06DF0116D3D}" srcId="{DBB58B52-A8EA-4773-8DB9-475347731E9D}" destId="{199532B2-ED32-425B-9532-F2CBD94252D8}" srcOrd="1" destOrd="0" parTransId="{CC7FE670-889F-4FD3-8DD9-76CA3D4787D9}" sibTransId="{DC3D4DF8-994B-46D9-B736-4810F929BBAF}"/>
    <dgm:cxn modelId="{28456F46-A070-4681-A317-E21E3902F3A4}" type="presOf" srcId="{D9864356-8A14-4F82-9C4E-9F61126DE28E}" destId="{A0EEB0DD-798A-4DCF-860B-ABEA664F6C1F}" srcOrd="0" destOrd="0" presId="urn:microsoft.com/office/officeart/2005/8/layout/vList2"/>
    <dgm:cxn modelId="{3B000253-8274-4FF1-82CE-5A36EA8D1BF7}" srcId="{DBB58B52-A8EA-4773-8DB9-475347731E9D}" destId="{D9864356-8A14-4F82-9C4E-9F61126DE28E}" srcOrd="0" destOrd="0" parTransId="{BC318045-3884-45B6-954D-50C094F0CD5B}" sibTransId="{5E510B9C-8B13-4A37-95A5-653FB30FC9B8}"/>
    <dgm:cxn modelId="{34FF79A8-4763-4D59-AA59-1FFFB09C6AD5}" type="presOf" srcId="{199532B2-ED32-425B-9532-F2CBD94252D8}" destId="{B1019965-615A-4339-B217-C8F4854557C1}" srcOrd="0" destOrd="0" presId="urn:microsoft.com/office/officeart/2005/8/layout/vList2"/>
    <dgm:cxn modelId="{CEB707E0-3EFB-4AB4-94C9-159546412347}" srcId="{DBB58B52-A8EA-4773-8DB9-475347731E9D}" destId="{38BC61AB-6ADE-4C74-8E1C-42B74C0626D9}" srcOrd="3" destOrd="0" parTransId="{7FB6E998-7FA8-44E2-AC18-B61B935385A1}" sibTransId="{D46C7332-3E6A-4B20-BA6B-A31C331020D4}"/>
    <dgm:cxn modelId="{591866EC-DC9E-4D96-858A-DC94C83064BF}" srcId="{DBB58B52-A8EA-4773-8DB9-475347731E9D}" destId="{6DEEA027-C0A6-487D-8F13-591A69A3FDDF}" srcOrd="2" destOrd="0" parTransId="{C12FCCFF-EEE6-4A38-9D97-130AE1676E70}" sibTransId="{694A0101-A509-4556-B4FF-8ADDCB88AEC9}"/>
    <dgm:cxn modelId="{04A5D7EF-51F7-4F76-B699-3E5C54F56DBA}" type="presOf" srcId="{DBB58B52-A8EA-4773-8DB9-475347731E9D}" destId="{1FEDD521-AD6E-486D-AB8B-77983669B729}" srcOrd="0" destOrd="0" presId="urn:microsoft.com/office/officeart/2005/8/layout/vList2"/>
    <dgm:cxn modelId="{1BFF7AA3-01C1-4AF0-A294-DF1791D2A507}" type="presParOf" srcId="{1FEDD521-AD6E-486D-AB8B-77983669B729}" destId="{A0EEB0DD-798A-4DCF-860B-ABEA664F6C1F}" srcOrd="0" destOrd="0" presId="urn:microsoft.com/office/officeart/2005/8/layout/vList2"/>
    <dgm:cxn modelId="{8E56ADC0-4D7E-454E-BF6A-EDDC00DD8F67}" type="presParOf" srcId="{1FEDD521-AD6E-486D-AB8B-77983669B729}" destId="{25BF85EA-3B99-4D08-B6F5-6ABA7261E924}" srcOrd="1" destOrd="0" presId="urn:microsoft.com/office/officeart/2005/8/layout/vList2"/>
    <dgm:cxn modelId="{402664B7-49C9-409B-B3C4-62B33AA6EC8C}" type="presParOf" srcId="{1FEDD521-AD6E-486D-AB8B-77983669B729}" destId="{B1019965-615A-4339-B217-C8F4854557C1}" srcOrd="2" destOrd="0" presId="urn:microsoft.com/office/officeart/2005/8/layout/vList2"/>
    <dgm:cxn modelId="{0A32D70F-EFD4-4A60-8A61-776E5DBFDD57}" type="presParOf" srcId="{1FEDD521-AD6E-486D-AB8B-77983669B729}" destId="{8BF1CBF4-95AF-4D42-9D70-BFA3476A9658}" srcOrd="3" destOrd="0" presId="urn:microsoft.com/office/officeart/2005/8/layout/vList2"/>
    <dgm:cxn modelId="{B873A86B-F0AF-45AD-BC4B-5E17D9A79E76}" type="presParOf" srcId="{1FEDD521-AD6E-486D-AB8B-77983669B729}" destId="{7CB13BB2-6F18-46E5-86AB-AD82F7C07796}" srcOrd="4" destOrd="0" presId="urn:microsoft.com/office/officeart/2005/8/layout/vList2"/>
    <dgm:cxn modelId="{5284EFAC-E982-45E4-92E2-D682A987F3E6}" type="presParOf" srcId="{1FEDD521-AD6E-486D-AB8B-77983669B729}" destId="{6F86E905-6DAA-404D-8A6B-8F9F7D9FCDA5}" srcOrd="5" destOrd="0" presId="urn:microsoft.com/office/officeart/2005/8/layout/vList2"/>
    <dgm:cxn modelId="{F0355BFD-39EC-405E-9A21-2E9D86B54D1A}" type="presParOf" srcId="{1FEDD521-AD6E-486D-AB8B-77983669B729}" destId="{ED2B1F42-075D-48BA-8D63-64DD5EE99C4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25B3B40-DBC5-4DD9-83E3-EFA1733D269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627BA83-8BF5-4852-9384-931DE245F1E6}">
      <dgm:prSet/>
      <dgm:spPr/>
      <dgm:t>
        <a:bodyPr/>
        <a:lstStyle/>
        <a:p>
          <a:r>
            <a:rPr lang="en-GB"/>
            <a:t>The courts cannot base their decisions on things such as merits. </a:t>
          </a:r>
          <a:endParaRPr lang="en-US"/>
        </a:p>
      </dgm:t>
    </dgm:pt>
    <dgm:pt modelId="{BBB5E242-1F30-4E78-A5C0-CBA485E1EDF0}" type="parTrans" cxnId="{F5117B46-201B-4AFA-99DE-C97393C934B5}">
      <dgm:prSet/>
      <dgm:spPr/>
      <dgm:t>
        <a:bodyPr/>
        <a:lstStyle/>
        <a:p>
          <a:endParaRPr lang="en-US"/>
        </a:p>
      </dgm:t>
    </dgm:pt>
    <dgm:pt modelId="{7EED8980-A1EB-4DDE-92F0-7CF518A21519}" type="sibTrans" cxnId="{F5117B46-201B-4AFA-99DE-C97393C934B5}">
      <dgm:prSet/>
      <dgm:spPr/>
      <dgm:t>
        <a:bodyPr/>
        <a:lstStyle/>
        <a:p>
          <a:endParaRPr lang="en-US"/>
        </a:p>
      </dgm:t>
    </dgm:pt>
    <dgm:pt modelId="{3DE93302-0B87-4776-A494-C5B2F9FE561E}">
      <dgm:prSet/>
      <dgm:spPr/>
      <dgm:t>
        <a:bodyPr/>
        <a:lstStyle/>
        <a:p>
          <a:r>
            <a:rPr lang="en-GB"/>
            <a:t>A key case that shows this is the case of R v Cambridge Health Authority ex p B (No.1) [1995] – Leukaemia – treatment to expensive- not in the best interests of the patient – courts said after reviewing the way the case was heard- the decision stands. </a:t>
          </a:r>
          <a:endParaRPr lang="en-US"/>
        </a:p>
      </dgm:t>
    </dgm:pt>
    <dgm:pt modelId="{F3326004-3B9E-46F1-931A-0C78B35935BD}" type="parTrans" cxnId="{B43B7328-1F89-4493-B181-1C030FCC726A}">
      <dgm:prSet/>
      <dgm:spPr/>
      <dgm:t>
        <a:bodyPr/>
        <a:lstStyle/>
        <a:p>
          <a:endParaRPr lang="en-US"/>
        </a:p>
      </dgm:t>
    </dgm:pt>
    <dgm:pt modelId="{A3E73734-E85E-4152-A73B-74880948303A}" type="sibTrans" cxnId="{B43B7328-1F89-4493-B181-1C030FCC726A}">
      <dgm:prSet/>
      <dgm:spPr/>
      <dgm:t>
        <a:bodyPr/>
        <a:lstStyle/>
        <a:p>
          <a:endParaRPr lang="en-US"/>
        </a:p>
      </dgm:t>
    </dgm:pt>
    <dgm:pt modelId="{49487E7E-2EC0-429A-AB61-F6130949D302}" type="pres">
      <dgm:prSet presAssocID="{025B3B40-DBC5-4DD9-83E3-EFA1733D2691}" presName="linear" presStyleCnt="0">
        <dgm:presLayoutVars>
          <dgm:animLvl val="lvl"/>
          <dgm:resizeHandles val="exact"/>
        </dgm:presLayoutVars>
      </dgm:prSet>
      <dgm:spPr/>
    </dgm:pt>
    <dgm:pt modelId="{3DA30116-D553-4720-B73E-8EFE90CC611B}" type="pres">
      <dgm:prSet presAssocID="{1627BA83-8BF5-4852-9384-931DE245F1E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AEE0F9A-500E-4C17-AF0D-EE87EECDA5DD}" type="pres">
      <dgm:prSet presAssocID="{7EED8980-A1EB-4DDE-92F0-7CF518A21519}" presName="spacer" presStyleCnt="0"/>
      <dgm:spPr/>
    </dgm:pt>
    <dgm:pt modelId="{F0A2275A-A9BB-4F38-9E85-32571BBDE087}" type="pres">
      <dgm:prSet presAssocID="{3DE93302-0B87-4776-A494-C5B2F9FE561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43B7328-1F89-4493-B181-1C030FCC726A}" srcId="{025B3B40-DBC5-4DD9-83E3-EFA1733D2691}" destId="{3DE93302-0B87-4776-A494-C5B2F9FE561E}" srcOrd="1" destOrd="0" parTransId="{F3326004-3B9E-46F1-931A-0C78B35935BD}" sibTransId="{A3E73734-E85E-4152-A73B-74880948303A}"/>
    <dgm:cxn modelId="{6F782C29-4F77-4C0D-92E2-A07859A1638F}" type="presOf" srcId="{025B3B40-DBC5-4DD9-83E3-EFA1733D2691}" destId="{49487E7E-2EC0-429A-AB61-F6130949D302}" srcOrd="0" destOrd="0" presId="urn:microsoft.com/office/officeart/2005/8/layout/vList2"/>
    <dgm:cxn modelId="{C8B47F65-4175-4BEC-AFF8-112BCAA4DD03}" type="presOf" srcId="{3DE93302-0B87-4776-A494-C5B2F9FE561E}" destId="{F0A2275A-A9BB-4F38-9E85-32571BBDE087}" srcOrd="0" destOrd="0" presId="urn:microsoft.com/office/officeart/2005/8/layout/vList2"/>
    <dgm:cxn modelId="{F5117B46-201B-4AFA-99DE-C97393C934B5}" srcId="{025B3B40-DBC5-4DD9-83E3-EFA1733D2691}" destId="{1627BA83-8BF5-4852-9384-931DE245F1E6}" srcOrd="0" destOrd="0" parTransId="{BBB5E242-1F30-4E78-A5C0-CBA485E1EDF0}" sibTransId="{7EED8980-A1EB-4DDE-92F0-7CF518A21519}"/>
    <dgm:cxn modelId="{96422B68-6338-4590-B238-FE5E08AFE3C5}" type="presOf" srcId="{1627BA83-8BF5-4852-9384-931DE245F1E6}" destId="{3DA30116-D553-4720-B73E-8EFE90CC611B}" srcOrd="0" destOrd="0" presId="urn:microsoft.com/office/officeart/2005/8/layout/vList2"/>
    <dgm:cxn modelId="{910D3A2F-BDDF-4695-93F3-D52EC089588F}" type="presParOf" srcId="{49487E7E-2EC0-429A-AB61-F6130949D302}" destId="{3DA30116-D553-4720-B73E-8EFE90CC611B}" srcOrd="0" destOrd="0" presId="urn:microsoft.com/office/officeart/2005/8/layout/vList2"/>
    <dgm:cxn modelId="{266D795C-3D0D-4C5D-85CF-918BB5C3AC12}" type="presParOf" srcId="{49487E7E-2EC0-429A-AB61-F6130949D302}" destId="{0AEE0F9A-500E-4C17-AF0D-EE87EECDA5DD}" srcOrd="1" destOrd="0" presId="urn:microsoft.com/office/officeart/2005/8/layout/vList2"/>
    <dgm:cxn modelId="{7B9B8EFD-FCA7-4FEF-BE1D-F2191B5D79EC}" type="presParOf" srcId="{49487E7E-2EC0-429A-AB61-F6130949D302}" destId="{F0A2275A-A9BB-4F38-9E85-32571BBDE08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E42749D-D8F9-43D9-9C0C-43E5909D071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3DBE5B-C76D-4D5A-B26D-CCDE59A3EBEB}">
      <dgm:prSet/>
      <dgm:spPr/>
      <dgm:t>
        <a:bodyPr/>
        <a:lstStyle/>
        <a:p>
          <a:r>
            <a:rPr lang="en-GB"/>
            <a:t>Major impact on judicial review cases. </a:t>
          </a:r>
          <a:endParaRPr lang="en-US"/>
        </a:p>
      </dgm:t>
    </dgm:pt>
    <dgm:pt modelId="{0F873AC2-3895-4D83-8ADD-6955252964D0}" type="parTrans" cxnId="{082CF13E-74C8-4593-842A-F643CEB02D2B}">
      <dgm:prSet/>
      <dgm:spPr/>
      <dgm:t>
        <a:bodyPr/>
        <a:lstStyle/>
        <a:p>
          <a:endParaRPr lang="en-US"/>
        </a:p>
      </dgm:t>
    </dgm:pt>
    <dgm:pt modelId="{A4F9F51C-AF16-4481-9C3C-794D966234EF}" type="sibTrans" cxnId="{082CF13E-74C8-4593-842A-F643CEB02D2B}">
      <dgm:prSet/>
      <dgm:spPr/>
      <dgm:t>
        <a:bodyPr/>
        <a:lstStyle/>
        <a:p>
          <a:endParaRPr lang="en-US"/>
        </a:p>
      </dgm:t>
    </dgm:pt>
    <dgm:pt modelId="{7BDA8CEE-F76E-4F58-9AC6-C41537751C30}">
      <dgm:prSet/>
      <dgm:spPr/>
      <dgm:t>
        <a:bodyPr/>
        <a:lstStyle/>
        <a:p>
          <a:r>
            <a:rPr lang="en-GB"/>
            <a:t>Including declarations of incompatibility under S.4 of the Human Rights Act 1998. </a:t>
          </a:r>
          <a:endParaRPr lang="en-US"/>
        </a:p>
      </dgm:t>
    </dgm:pt>
    <dgm:pt modelId="{B0F1B603-197A-4B49-9E13-936CA3946AFF}" type="parTrans" cxnId="{CF88A43A-9CF5-4208-BE1A-DC8011A95281}">
      <dgm:prSet/>
      <dgm:spPr/>
      <dgm:t>
        <a:bodyPr/>
        <a:lstStyle/>
        <a:p>
          <a:endParaRPr lang="en-US"/>
        </a:p>
      </dgm:t>
    </dgm:pt>
    <dgm:pt modelId="{3DD4BC5D-6F7E-49CB-BE86-F64CAEADD0C9}" type="sibTrans" cxnId="{CF88A43A-9CF5-4208-BE1A-DC8011A95281}">
      <dgm:prSet/>
      <dgm:spPr/>
      <dgm:t>
        <a:bodyPr/>
        <a:lstStyle/>
        <a:p>
          <a:endParaRPr lang="en-US"/>
        </a:p>
      </dgm:t>
    </dgm:pt>
    <dgm:pt modelId="{1EAC020B-3CA6-49C3-96F9-AE737E1A087F}">
      <dgm:prSet/>
      <dgm:spPr/>
      <dgm:t>
        <a:bodyPr/>
        <a:lstStyle/>
        <a:p>
          <a:r>
            <a:rPr lang="en-GB"/>
            <a:t>Research the Key cases; R (on the application of F and Thompson) v Home Department [2010] – breached article 8 of the ECHR. </a:t>
          </a:r>
          <a:endParaRPr lang="en-US"/>
        </a:p>
      </dgm:t>
    </dgm:pt>
    <dgm:pt modelId="{9E458850-E523-45B3-B880-31A84F411FD0}" type="parTrans" cxnId="{FFF3F436-E158-4221-9296-E049F1193421}">
      <dgm:prSet/>
      <dgm:spPr/>
      <dgm:t>
        <a:bodyPr/>
        <a:lstStyle/>
        <a:p>
          <a:endParaRPr lang="en-US"/>
        </a:p>
      </dgm:t>
    </dgm:pt>
    <dgm:pt modelId="{7E0AD50A-A475-41DA-ACAE-D21BFC8A16D7}" type="sibTrans" cxnId="{FFF3F436-E158-4221-9296-E049F1193421}">
      <dgm:prSet/>
      <dgm:spPr/>
      <dgm:t>
        <a:bodyPr/>
        <a:lstStyle/>
        <a:p>
          <a:endParaRPr lang="en-US"/>
        </a:p>
      </dgm:t>
    </dgm:pt>
    <dgm:pt modelId="{E4055DF1-1D6A-4569-8D6D-31707872CDF5}" type="pres">
      <dgm:prSet presAssocID="{7E42749D-D8F9-43D9-9C0C-43E5909D0717}" presName="linear" presStyleCnt="0">
        <dgm:presLayoutVars>
          <dgm:animLvl val="lvl"/>
          <dgm:resizeHandles val="exact"/>
        </dgm:presLayoutVars>
      </dgm:prSet>
      <dgm:spPr/>
    </dgm:pt>
    <dgm:pt modelId="{0F45BC93-D71C-4EF8-B14D-5C1CAA605338}" type="pres">
      <dgm:prSet presAssocID="{E93DBE5B-C76D-4D5A-B26D-CCDE59A3EBE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58E1DD-124E-4617-B2A7-F8F6B5BFF1C3}" type="pres">
      <dgm:prSet presAssocID="{A4F9F51C-AF16-4481-9C3C-794D966234EF}" presName="spacer" presStyleCnt="0"/>
      <dgm:spPr/>
    </dgm:pt>
    <dgm:pt modelId="{DEF1ABAC-59E4-4497-B62E-9EC825B9349E}" type="pres">
      <dgm:prSet presAssocID="{7BDA8CEE-F76E-4F58-9AC6-C41537751C3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6DDD4DE-F059-46C0-BAC6-F492D3E6E870}" type="pres">
      <dgm:prSet presAssocID="{3DD4BC5D-6F7E-49CB-BE86-F64CAEADD0C9}" presName="spacer" presStyleCnt="0"/>
      <dgm:spPr/>
    </dgm:pt>
    <dgm:pt modelId="{34985741-BBCC-4102-A2DB-8490BD6FB133}" type="pres">
      <dgm:prSet presAssocID="{1EAC020B-3CA6-49C3-96F9-AE737E1A087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6401E16-F321-4E25-88D0-ED3C9BEB80FC}" type="presOf" srcId="{7BDA8CEE-F76E-4F58-9AC6-C41537751C30}" destId="{DEF1ABAC-59E4-4497-B62E-9EC825B9349E}" srcOrd="0" destOrd="0" presId="urn:microsoft.com/office/officeart/2005/8/layout/vList2"/>
    <dgm:cxn modelId="{FE01D222-746E-4535-A468-1E7425BD809F}" type="presOf" srcId="{E93DBE5B-C76D-4D5A-B26D-CCDE59A3EBEB}" destId="{0F45BC93-D71C-4EF8-B14D-5C1CAA605338}" srcOrd="0" destOrd="0" presId="urn:microsoft.com/office/officeart/2005/8/layout/vList2"/>
    <dgm:cxn modelId="{FFF3F436-E158-4221-9296-E049F1193421}" srcId="{7E42749D-D8F9-43D9-9C0C-43E5909D0717}" destId="{1EAC020B-3CA6-49C3-96F9-AE737E1A087F}" srcOrd="2" destOrd="0" parTransId="{9E458850-E523-45B3-B880-31A84F411FD0}" sibTransId="{7E0AD50A-A475-41DA-ACAE-D21BFC8A16D7}"/>
    <dgm:cxn modelId="{CF88A43A-9CF5-4208-BE1A-DC8011A95281}" srcId="{7E42749D-D8F9-43D9-9C0C-43E5909D0717}" destId="{7BDA8CEE-F76E-4F58-9AC6-C41537751C30}" srcOrd="1" destOrd="0" parTransId="{B0F1B603-197A-4B49-9E13-936CA3946AFF}" sibTransId="{3DD4BC5D-6F7E-49CB-BE86-F64CAEADD0C9}"/>
    <dgm:cxn modelId="{A811103D-9981-4478-9B8D-A9995AE7BC03}" type="presOf" srcId="{1EAC020B-3CA6-49C3-96F9-AE737E1A087F}" destId="{34985741-BBCC-4102-A2DB-8490BD6FB133}" srcOrd="0" destOrd="0" presId="urn:microsoft.com/office/officeart/2005/8/layout/vList2"/>
    <dgm:cxn modelId="{082CF13E-74C8-4593-842A-F643CEB02D2B}" srcId="{7E42749D-D8F9-43D9-9C0C-43E5909D0717}" destId="{E93DBE5B-C76D-4D5A-B26D-CCDE59A3EBEB}" srcOrd="0" destOrd="0" parTransId="{0F873AC2-3895-4D83-8ADD-6955252964D0}" sibTransId="{A4F9F51C-AF16-4481-9C3C-794D966234EF}"/>
    <dgm:cxn modelId="{C37B2FF9-39D5-4CB4-84AD-3198EC878F11}" type="presOf" srcId="{7E42749D-D8F9-43D9-9C0C-43E5909D0717}" destId="{E4055DF1-1D6A-4569-8D6D-31707872CDF5}" srcOrd="0" destOrd="0" presId="urn:microsoft.com/office/officeart/2005/8/layout/vList2"/>
    <dgm:cxn modelId="{E7870A06-2F6A-48BF-983A-1C3B16848FFB}" type="presParOf" srcId="{E4055DF1-1D6A-4569-8D6D-31707872CDF5}" destId="{0F45BC93-D71C-4EF8-B14D-5C1CAA605338}" srcOrd="0" destOrd="0" presId="urn:microsoft.com/office/officeart/2005/8/layout/vList2"/>
    <dgm:cxn modelId="{81E83B00-2360-420C-A8D9-31A621D382F6}" type="presParOf" srcId="{E4055DF1-1D6A-4569-8D6D-31707872CDF5}" destId="{BC58E1DD-124E-4617-B2A7-F8F6B5BFF1C3}" srcOrd="1" destOrd="0" presId="urn:microsoft.com/office/officeart/2005/8/layout/vList2"/>
    <dgm:cxn modelId="{4E3F0DC3-273E-45D9-94AF-9201D9A3B2F1}" type="presParOf" srcId="{E4055DF1-1D6A-4569-8D6D-31707872CDF5}" destId="{DEF1ABAC-59E4-4497-B62E-9EC825B9349E}" srcOrd="2" destOrd="0" presId="urn:microsoft.com/office/officeart/2005/8/layout/vList2"/>
    <dgm:cxn modelId="{1C0AAA30-1AEB-467D-B92C-448054FA66CE}" type="presParOf" srcId="{E4055DF1-1D6A-4569-8D6D-31707872CDF5}" destId="{56DDD4DE-F059-46C0-BAC6-F492D3E6E870}" srcOrd="3" destOrd="0" presId="urn:microsoft.com/office/officeart/2005/8/layout/vList2"/>
    <dgm:cxn modelId="{1DB185AF-8B93-417A-AE08-8596F4FD35C4}" type="presParOf" srcId="{E4055DF1-1D6A-4569-8D6D-31707872CDF5}" destId="{34985741-BBCC-4102-A2DB-8490BD6FB13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43EB906-5BD9-4658-B3E9-FAA77B1D1718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E04C666-E249-467B-9B16-40D6F67E4826}">
      <dgm:prSet/>
      <dgm:spPr/>
      <dgm:t>
        <a:bodyPr/>
        <a:lstStyle/>
        <a:p>
          <a:r>
            <a:rPr lang="en-GB"/>
            <a:t>In order to bring a case under Human Rights you need to be the victim. </a:t>
          </a:r>
          <a:endParaRPr lang="en-US"/>
        </a:p>
      </dgm:t>
    </dgm:pt>
    <dgm:pt modelId="{24C5D4C6-4571-49EF-B546-54681E37AFBB}" type="parTrans" cxnId="{26EAD312-DF8C-4C01-908B-86574D2BC54A}">
      <dgm:prSet/>
      <dgm:spPr/>
      <dgm:t>
        <a:bodyPr/>
        <a:lstStyle/>
        <a:p>
          <a:endParaRPr lang="en-US"/>
        </a:p>
      </dgm:t>
    </dgm:pt>
    <dgm:pt modelId="{2AECDB10-4CEE-4B64-B3D4-48DAF1F25C2D}" type="sibTrans" cxnId="{26EAD312-DF8C-4C01-908B-86574D2BC54A}">
      <dgm:prSet/>
      <dgm:spPr/>
      <dgm:t>
        <a:bodyPr/>
        <a:lstStyle/>
        <a:p>
          <a:endParaRPr lang="en-US"/>
        </a:p>
      </dgm:t>
    </dgm:pt>
    <dgm:pt modelId="{4BA99D01-589D-4453-A564-3518115F5879}">
      <dgm:prSet/>
      <dgm:spPr/>
      <dgm:t>
        <a:bodyPr/>
        <a:lstStyle/>
        <a:p>
          <a:r>
            <a:rPr lang="en-GB"/>
            <a:t>Can be brought under S.6 and S.7 of the Human Rights Act 1998. </a:t>
          </a:r>
          <a:endParaRPr lang="en-US"/>
        </a:p>
      </dgm:t>
    </dgm:pt>
    <dgm:pt modelId="{38BCB825-D2AA-43D5-968F-C875EA95255F}" type="parTrans" cxnId="{E5DC50DD-E372-4475-B197-741D4A116E8E}">
      <dgm:prSet/>
      <dgm:spPr/>
      <dgm:t>
        <a:bodyPr/>
        <a:lstStyle/>
        <a:p>
          <a:endParaRPr lang="en-US"/>
        </a:p>
      </dgm:t>
    </dgm:pt>
    <dgm:pt modelId="{73289E7A-BB80-4622-B879-19AA10BB6A02}" type="sibTrans" cxnId="{E5DC50DD-E372-4475-B197-741D4A116E8E}">
      <dgm:prSet/>
      <dgm:spPr/>
      <dgm:t>
        <a:bodyPr/>
        <a:lstStyle/>
        <a:p>
          <a:endParaRPr lang="en-US"/>
        </a:p>
      </dgm:t>
    </dgm:pt>
    <dgm:pt modelId="{32332731-1CF0-4CEA-ADBE-9F06C448DF56}">
      <dgm:prSet/>
      <dgm:spPr/>
      <dgm:t>
        <a:bodyPr/>
        <a:lstStyle/>
        <a:p>
          <a:r>
            <a:rPr lang="en-GB"/>
            <a:t>S.7(5)(a)(b) – cases should be brought quickly and within three months. </a:t>
          </a:r>
          <a:endParaRPr lang="en-US"/>
        </a:p>
      </dgm:t>
    </dgm:pt>
    <dgm:pt modelId="{B584C854-6B70-4083-8417-EF06FB654A72}" type="parTrans" cxnId="{636F00A9-52E3-41E8-976E-6D3FCA51299C}">
      <dgm:prSet/>
      <dgm:spPr/>
      <dgm:t>
        <a:bodyPr/>
        <a:lstStyle/>
        <a:p>
          <a:endParaRPr lang="en-US"/>
        </a:p>
      </dgm:t>
    </dgm:pt>
    <dgm:pt modelId="{D1BEF849-BFB9-4063-A197-50608E6EA882}" type="sibTrans" cxnId="{636F00A9-52E3-41E8-976E-6D3FCA51299C}">
      <dgm:prSet/>
      <dgm:spPr/>
      <dgm:t>
        <a:bodyPr/>
        <a:lstStyle/>
        <a:p>
          <a:endParaRPr lang="en-US"/>
        </a:p>
      </dgm:t>
    </dgm:pt>
    <dgm:pt modelId="{4105CB6D-8BE9-4EDB-8492-343503EFF1F1}">
      <dgm:prSet/>
      <dgm:spPr/>
      <dgm:t>
        <a:bodyPr/>
        <a:lstStyle/>
        <a:p>
          <a:r>
            <a:rPr lang="en-GB"/>
            <a:t>But only if they relate to human rights. </a:t>
          </a:r>
          <a:endParaRPr lang="en-US"/>
        </a:p>
      </dgm:t>
    </dgm:pt>
    <dgm:pt modelId="{7194DD45-6A96-4E17-AAF3-FB709755121A}" type="parTrans" cxnId="{1F705E2C-BD97-4C44-A42C-1785BF34F5A2}">
      <dgm:prSet/>
      <dgm:spPr/>
      <dgm:t>
        <a:bodyPr/>
        <a:lstStyle/>
        <a:p>
          <a:endParaRPr lang="en-US"/>
        </a:p>
      </dgm:t>
    </dgm:pt>
    <dgm:pt modelId="{290B6E80-1F6A-479A-8C15-0E721DC30EBF}" type="sibTrans" cxnId="{1F705E2C-BD97-4C44-A42C-1785BF34F5A2}">
      <dgm:prSet/>
      <dgm:spPr/>
      <dgm:t>
        <a:bodyPr/>
        <a:lstStyle/>
        <a:p>
          <a:endParaRPr lang="en-US"/>
        </a:p>
      </dgm:t>
    </dgm:pt>
    <dgm:pt modelId="{F93ACF8E-26B1-4FE5-BD9A-35079149FCFA}">
      <dgm:prSet/>
      <dgm:spPr/>
      <dgm:t>
        <a:bodyPr/>
        <a:lstStyle/>
        <a:p>
          <a:r>
            <a:rPr lang="en-GB"/>
            <a:t>Remedy under S.8 of the Human Rights Act 1998. </a:t>
          </a:r>
          <a:endParaRPr lang="en-US"/>
        </a:p>
      </dgm:t>
    </dgm:pt>
    <dgm:pt modelId="{328565BF-68CB-43DD-B3F8-8B5AABF9F987}" type="parTrans" cxnId="{2650891B-7045-4C46-936A-074B7206BC2B}">
      <dgm:prSet/>
      <dgm:spPr/>
      <dgm:t>
        <a:bodyPr/>
        <a:lstStyle/>
        <a:p>
          <a:endParaRPr lang="en-US"/>
        </a:p>
      </dgm:t>
    </dgm:pt>
    <dgm:pt modelId="{3E600561-BC3F-418F-B44C-2C6F788CF063}" type="sibTrans" cxnId="{2650891B-7045-4C46-936A-074B7206BC2B}">
      <dgm:prSet/>
      <dgm:spPr/>
      <dgm:t>
        <a:bodyPr/>
        <a:lstStyle/>
        <a:p>
          <a:endParaRPr lang="en-US"/>
        </a:p>
      </dgm:t>
    </dgm:pt>
    <dgm:pt modelId="{B194928B-DAE9-44E6-B7CE-3DB4850287D8}" type="pres">
      <dgm:prSet presAssocID="{E43EB906-5BD9-4658-B3E9-FAA77B1D1718}" presName="vert0" presStyleCnt="0">
        <dgm:presLayoutVars>
          <dgm:dir/>
          <dgm:animOne val="branch"/>
          <dgm:animLvl val="lvl"/>
        </dgm:presLayoutVars>
      </dgm:prSet>
      <dgm:spPr/>
    </dgm:pt>
    <dgm:pt modelId="{A8593820-A6CB-44D7-9B92-A6677CD5A74C}" type="pres">
      <dgm:prSet presAssocID="{BE04C666-E249-467B-9B16-40D6F67E4826}" presName="thickLine" presStyleLbl="alignNode1" presStyleIdx="0" presStyleCnt="5"/>
      <dgm:spPr/>
    </dgm:pt>
    <dgm:pt modelId="{3A29DE82-B7DB-419A-9457-61D069D8F5D3}" type="pres">
      <dgm:prSet presAssocID="{BE04C666-E249-467B-9B16-40D6F67E4826}" presName="horz1" presStyleCnt="0"/>
      <dgm:spPr/>
    </dgm:pt>
    <dgm:pt modelId="{B281102A-D15D-43DD-BA51-33749A7DB66A}" type="pres">
      <dgm:prSet presAssocID="{BE04C666-E249-467B-9B16-40D6F67E4826}" presName="tx1" presStyleLbl="revTx" presStyleIdx="0" presStyleCnt="5"/>
      <dgm:spPr/>
    </dgm:pt>
    <dgm:pt modelId="{D1417B3D-4724-44C6-8CB7-265A77738296}" type="pres">
      <dgm:prSet presAssocID="{BE04C666-E249-467B-9B16-40D6F67E4826}" presName="vert1" presStyleCnt="0"/>
      <dgm:spPr/>
    </dgm:pt>
    <dgm:pt modelId="{EB506320-A0B8-4A86-8ED7-66C90B77D62A}" type="pres">
      <dgm:prSet presAssocID="{4BA99D01-589D-4453-A564-3518115F5879}" presName="thickLine" presStyleLbl="alignNode1" presStyleIdx="1" presStyleCnt="5"/>
      <dgm:spPr/>
    </dgm:pt>
    <dgm:pt modelId="{ECDB1F96-C085-4C32-9CE1-48B9B5C48B15}" type="pres">
      <dgm:prSet presAssocID="{4BA99D01-589D-4453-A564-3518115F5879}" presName="horz1" presStyleCnt="0"/>
      <dgm:spPr/>
    </dgm:pt>
    <dgm:pt modelId="{A9DBE834-81B6-4A80-BEBE-DE15E5905CF8}" type="pres">
      <dgm:prSet presAssocID="{4BA99D01-589D-4453-A564-3518115F5879}" presName="tx1" presStyleLbl="revTx" presStyleIdx="1" presStyleCnt="5"/>
      <dgm:spPr/>
    </dgm:pt>
    <dgm:pt modelId="{70F6EF91-9DE5-4FD3-9ACB-ABE4E732D6F8}" type="pres">
      <dgm:prSet presAssocID="{4BA99D01-589D-4453-A564-3518115F5879}" presName="vert1" presStyleCnt="0"/>
      <dgm:spPr/>
    </dgm:pt>
    <dgm:pt modelId="{E2BFD605-EC43-43FD-B5AF-BDBBA8E1F77C}" type="pres">
      <dgm:prSet presAssocID="{32332731-1CF0-4CEA-ADBE-9F06C448DF56}" presName="thickLine" presStyleLbl="alignNode1" presStyleIdx="2" presStyleCnt="5"/>
      <dgm:spPr/>
    </dgm:pt>
    <dgm:pt modelId="{78153804-F46B-4817-98D8-643EB14661C1}" type="pres">
      <dgm:prSet presAssocID="{32332731-1CF0-4CEA-ADBE-9F06C448DF56}" presName="horz1" presStyleCnt="0"/>
      <dgm:spPr/>
    </dgm:pt>
    <dgm:pt modelId="{DA24C450-9B52-46F7-94D2-C1354CB2ED12}" type="pres">
      <dgm:prSet presAssocID="{32332731-1CF0-4CEA-ADBE-9F06C448DF56}" presName="tx1" presStyleLbl="revTx" presStyleIdx="2" presStyleCnt="5"/>
      <dgm:spPr/>
    </dgm:pt>
    <dgm:pt modelId="{923A9C25-8A74-464B-A157-0870395CED08}" type="pres">
      <dgm:prSet presAssocID="{32332731-1CF0-4CEA-ADBE-9F06C448DF56}" presName="vert1" presStyleCnt="0"/>
      <dgm:spPr/>
    </dgm:pt>
    <dgm:pt modelId="{480A105B-2517-4FD3-B070-D736F6F7AC46}" type="pres">
      <dgm:prSet presAssocID="{4105CB6D-8BE9-4EDB-8492-343503EFF1F1}" presName="thickLine" presStyleLbl="alignNode1" presStyleIdx="3" presStyleCnt="5"/>
      <dgm:spPr/>
    </dgm:pt>
    <dgm:pt modelId="{DBB1CF90-7817-452E-ABE4-559B195A2343}" type="pres">
      <dgm:prSet presAssocID="{4105CB6D-8BE9-4EDB-8492-343503EFF1F1}" presName="horz1" presStyleCnt="0"/>
      <dgm:spPr/>
    </dgm:pt>
    <dgm:pt modelId="{B685C645-35B2-4135-8361-EA9AA5E5871E}" type="pres">
      <dgm:prSet presAssocID="{4105CB6D-8BE9-4EDB-8492-343503EFF1F1}" presName="tx1" presStyleLbl="revTx" presStyleIdx="3" presStyleCnt="5"/>
      <dgm:spPr/>
    </dgm:pt>
    <dgm:pt modelId="{43259920-2466-4F07-95F8-EB61B9FE06BF}" type="pres">
      <dgm:prSet presAssocID="{4105CB6D-8BE9-4EDB-8492-343503EFF1F1}" presName="vert1" presStyleCnt="0"/>
      <dgm:spPr/>
    </dgm:pt>
    <dgm:pt modelId="{A4526173-5DAA-4E30-95BC-DB646B7607DE}" type="pres">
      <dgm:prSet presAssocID="{F93ACF8E-26B1-4FE5-BD9A-35079149FCFA}" presName="thickLine" presStyleLbl="alignNode1" presStyleIdx="4" presStyleCnt="5"/>
      <dgm:spPr/>
    </dgm:pt>
    <dgm:pt modelId="{4014EF4F-4E63-49E8-903B-6FF5C5EF99D3}" type="pres">
      <dgm:prSet presAssocID="{F93ACF8E-26B1-4FE5-BD9A-35079149FCFA}" presName="horz1" presStyleCnt="0"/>
      <dgm:spPr/>
    </dgm:pt>
    <dgm:pt modelId="{D361E7A6-1639-4B34-8708-590FD29C60FF}" type="pres">
      <dgm:prSet presAssocID="{F93ACF8E-26B1-4FE5-BD9A-35079149FCFA}" presName="tx1" presStyleLbl="revTx" presStyleIdx="4" presStyleCnt="5"/>
      <dgm:spPr/>
    </dgm:pt>
    <dgm:pt modelId="{CCE0763D-FCCC-461E-9559-1E14F1BE4DD4}" type="pres">
      <dgm:prSet presAssocID="{F93ACF8E-26B1-4FE5-BD9A-35079149FCFA}" presName="vert1" presStyleCnt="0"/>
      <dgm:spPr/>
    </dgm:pt>
  </dgm:ptLst>
  <dgm:cxnLst>
    <dgm:cxn modelId="{26EAD312-DF8C-4C01-908B-86574D2BC54A}" srcId="{E43EB906-5BD9-4658-B3E9-FAA77B1D1718}" destId="{BE04C666-E249-467B-9B16-40D6F67E4826}" srcOrd="0" destOrd="0" parTransId="{24C5D4C6-4571-49EF-B546-54681E37AFBB}" sibTransId="{2AECDB10-4CEE-4B64-B3D4-48DAF1F25C2D}"/>
    <dgm:cxn modelId="{2650891B-7045-4C46-936A-074B7206BC2B}" srcId="{E43EB906-5BD9-4658-B3E9-FAA77B1D1718}" destId="{F93ACF8E-26B1-4FE5-BD9A-35079149FCFA}" srcOrd="4" destOrd="0" parTransId="{328565BF-68CB-43DD-B3F8-8B5AABF9F987}" sibTransId="{3E600561-BC3F-418F-B44C-2C6F788CF063}"/>
    <dgm:cxn modelId="{1F705E2C-BD97-4C44-A42C-1785BF34F5A2}" srcId="{E43EB906-5BD9-4658-B3E9-FAA77B1D1718}" destId="{4105CB6D-8BE9-4EDB-8492-343503EFF1F1}" srcOrd="3" destOrd="0" parTransId="{7194DD45-6A96-4E17-AAF3-FB709755121A}" sibTransId="{290B6E80-1F6A-479A-8C15-0E721DC30EBF}"/>
    <dgm:cxn modelId="{1647DD4D-B295-4FC6-950E-73F318B23503}" type="presOf" srcId="{E43EB906-5BD9-4658-B3E9-FAA77B1D1718}" destId="{B194928B-DAE9-44E6-B7CE-3DB4850287D8}" srcOrd="0" destOrd="0" presId="urn:microsoft.com/office/officeart/2008/layout/LinedList"/>
    <dgm:cxn modelId="{6DC00774-0416-4B8F-BCA7-EF6AF32E4433}" type="presOf" srcId="{F93ACF8E-26B1-4FE5-BD9A-35079149FCFA}" destId="{D361E7A6-1639-4B34-8708-590FD29C60FF}" srcOrd="0" destOrd="0" presId="urn:microsoft.com/office/officeart/2008/layout/LinedList"/>
    <dgm:cxn modelId="{9D471088-FD37-4660-9378-5B22F7B67DEB}" type="presOf" srcId="{4BA99D01-589D-4453-A564-3518115F5879}" destId="{A9DBE834-81B6-4A80-BEBE-DE15E5905CF8}" srcOrd="0" destOrd="0" presId="urn:microsoft.com/office/officeart/2008/layout/LinedList"/>
    <dgm:cxn modelId="{F57AC990-59D4-4F14-8137-B1A09C21594C}" type="presOf" srcId="{BE04C666-E249-467B-9B16-40D6F67E4826}" destId="{B281102A-D15D-43DD-BA51-33749A7DB66A}" srcOrd="0" destOrd="0" presId="urn:microsoft.com/office/officeart/2008/layout/LinedList"/>
    <dgm:cxn modelId="{636F00A9-52E3-41E8-976E-6D3FCA51299C}" srcId="{E43EB906-5BD9-4658-B3E9-FAA77B1D1718}" destId="{32332731-1CF0-4CEA-ADBE-9F06C448DF56}" srcOrd="2" destOrd="0" parTransId="{B584C854-6B70-4083-8417-EF06FB654A72}" sibTransId="{D1BEF849-BFB9-4063-A197-50608E6EA882}"/>
    <dgm:cxn modelId="{4C8A3BDC-D3C1-4B22-A216-29F3200C04C9}" type="presOf" srcId="{32332731-1CF0-4CEA-ADBE-9F06C448DF56}" destId="{DA24C450-9B52-46F7-94D2-C1354CB2ED12}" srcOrd="0" destOrd="0" presId="urn:microsoft.com/office/officeart/2008/layout/LinedList"/>
    <dgm:cxn modelId="{E5DC50DD-E372-4475-B197-741D4A116E8E}" srcId="{E43EB906-5BD9-4658-B3E9-FAA77B1D1718}" destId="{4BA99D01-589D-4453-A564-3518115F5879}" srcOrd="1" destOrd="0" parTransId="{38BCB825-D2AA-43D5-968F-C875EA95255F}" sibTransId="{73289E7A-BB80-4622-B879-19AA10BB6A02}"/>
    <dgm:cxn modelId="{362BC2EB-588C-4D72-B519-8745FBFCBF19}" type="presOf" srcId="{4105CB6D-8BE9-4EDB-8492-343503EFF1F1}" destId="{B685C645-35B2-4135-8361-EA9AA5E5871E}" srcOrd="0" destOrd="0" presId="urn:microsoft.com/office/officeart/2008/layout/LinedList"/>
    <dgm:cxn modelId="{60E05A36-6E27-4001-A131-66F7509060B9}" type="presParOf" srcId="{B194928B-DAE9-44E6-B7CE-3DB4850287D8}" destId="{A8593820-A6CB-44D7-9B92-A6677CD5A74C}" srcOrd="0" destOrd="0" presId="urn:microsoft.com/office/officeart/2008/layout/LinedList"/>
    <dgm:cxn modelId="{EAD582CC-D6A4-42FA-9AC8-34E543A750BB}" type="presParOf" srcId="{B194928B-DAE9-44E6-B7CE-3DB4850287D8}" destId="{3A29DE82-B7DB-419A-9457-61D069D8F5D3}" srcOrd="1" destOrd="0" presId="urn:microsoft.com/office/officeart/2008/layout/LinedList"/>
    <dgm:cxn modelId="{F9F990CC-74FF-48DF-B5E2-A610DAE33C47}" type="presParOf" srcId="{3A29DE82-B7DB-419A-9457-61D069D8F5D3}" destId="{B281102A-D15D-43DD-BA51-33749A7DB66A}" srcOrd="0" destOrd="0" presId="urn:microsoft.com/office/officeart/2008/layout/LinedList"/>
    <dgm:cxn modelId="{562395C5-7919-4285-AD02-D261ECA40F43}" type="presParOf" srcId="{3A29DE82-B7DB-419A-9457-61D069D8F5D3}" destId="{D1417B3D-4724-44C6-8CB7-265A77738296}" srcOrd="1" destOrd="0" presId="urn:microsoft.com/office/officeart/2008/layout/LinedList"/>
    <dgm:cxn modelId="{28958728-D4FB-4B14-B22F-B667ECB640F4}" type="presParOf" srcId="{B194928B-DAE9-44E6-B7CE-3DB4850287D8}" destId="{EB506320-A0B8-4A86-8ED7-66C90B77D62A}" srcOrd="2" destOrd="0" presId="urn:microsoft.com/office/officeart/2008/layout/LinedList"/>
    <dgm:cxn modelId="{54A253C7-D10D-4CE4-8A34-8790BE3DB481}" type="presParOf" srcId="{B194928B-DAE9-44E6-B7CE-3DB4850287D8}" destId="{ECDB1F96-C085-4C32-9CE1-48B9B5C48B15}" srcOrd="3" destOrd="0" presId="urn:microsoft.com/office/officeart/2008/layout/LinedList"/>
    <dgm:cxn modelId="{7DF12222-DF7B-4C6C-9215-A840C0434128}" type="presParOf" srcId="{ECDB1F96-C085-4C32-9CE1-48B9B5C48B15}" destId="{A9DBE834-81B6-4A80-BEBE-DE15E5905CF8}" srcOrd="0" destOrd="0" presId="urn:microsoft.com/office/officeart/2008/layout/LinedList"/>
    <dgm:cxn modelId="{E5D50E08-F514-4951-92A3-7363DA03AAE4}" type="presParOf" srcId="{ECDB1F96-C085-4C32-9CE1-48B9B5C48B15}" destId="{70F6EF91-9DE5-4FD3-9ACB-ABE4E732D6F8}" srcOrd="1" destOrd="0" presId="urn:microsoft.com/office/officeart/2008/layout/LinedList"/>
    <dgm:cxn modelId="{8FD10E3A-7E00-467D-9526-21E231A0F209}" type="presParOf" srcId="{B194928B-DAE9-44E6-B7CE-3DB4850287D8}" destId="{E2BFD605-EC43-43FD-B5AF-BDBBA8E1F77C}" srcOrd="4" destOrd="0" presId="urn:microsoft.com/office/officeart/2008/layout/LinedList"/>
    <dgm:cxn modelId="{FE6E3688-B0F1-4835-A877-E570EE907B22}" type="presParOf" srcId="{B194928B-DAE9-44E6-B7CE-3DB4850287D8}" destId="{78153804-F46B-4817-98D8-643EB14661C1}" srcOrd="5" destOrd="0" presId="urn:microsoft.com/office/officeart/2008/layout/LinedList"/>
    <dgm:cxn modelId="{C743CA02-4FDB-4B7B-AF1F-A8FEAF77623A}" type="presParOf" srcId="{78153804-F46B-4817-98D8-643EB14661C1}" destId="{DA24C450-9B52-46F7-94D2-C1354CB2ED12}" srcOrd="0" destOrd="0" presId="urn:microsoft.com/office/officeart/2008/layout/LinedList"/>
    <dgm:cxn modelId="{32DA54BC-BD1E-4C02-B3F0-9E89FE5707EC}" type="presParOf" srcId="{78153804-F46B-4817-98D8-643EB14661C1}" destId="{923A9C25-8A74-464B-A157-0870395CED08}" srcOrd="1" destOrd="0" presId="urn:microsoft.com/office/officeart/2008/layout/LinedList"/>
    <dgm:cxn modelId="{F718D229-6A91-485F-8419-2585C115C2D5}" type="presParOf" srcId="{B194928B-DAE9-44E6-B7CE-3DB4850287D8}" destId="{480A105B-2517-4FD3-B070-D736F6F7AC46}" srcOrd="6" destOrd="0" presId="urn:microsoft.com/office/officeart/2008/layout/LinedList"/>
    <dgm:cxn modelId="{31FEE126-69F8-4C3B-8725-0A5C8DC40038}" type="presParOf" srcId="{B194928B-DAE9-44E6-B7CE-3DB4850287D8}" destId="{DBB1CF90-7817-452E-ABE4-559B195A2343}" srcOrd="7" destOrd="0" presId="urn:microsoft.com/office/officeart/2008/layout/LinedList"/>
    <dgm:cxn modelId="{58627B5D-9EE0-414B-A5E6-256FB39F8A73}" type="presParOf" srcId="{DBB1CF90-7817-452E-ABE4-559B195A2343}" destId="{B685C645-35B2-4135-8361-EA9AA5E5871E}" srcOrd="0" destOrd="0" presId="urn:microsoft.com/office/officeart/2008/layout/LinedList"/>
    <dgm:cxn modelId="{0856F951-20F3-45F1-81F8-2A291A9E546D}" type="presParOf" srcId="{DBB1CF90-7817-452E-ABE4-559B195A2343}" destId="{43259920-2466-4F07-95F8-EB61B9FE06BF}" srcOrd="1" destOrd="0" presId="urn:microsoft.com/office/officeart/2008/layout/LinedList"/>
    <dgm:cxn modelId="{E642B3B9-677E-414F-B822-E6A7B685D247}" type="presParOf" srcId="{B194928B-DAE9-44E6-B7CE-3DB4850287D8}" destId="{A4526173-5DAA-4E30-95BC-DB646B7607DE}" srcOrd="8" destOrd="0" presId="urn:microsoft.com/office/officeart/2008/layout/LinedList"/>
    <dgm:cxn modelId="{8C5DD44C-8A89-441A-9D30-44386A4F7863}" type="presParOf" srcId="{B194928B-DAE9-44E6-B7CE-3DB4850287D8}" destId="{4014EF4F-4E63-49E8-903B-6FF5C5EF99D3}" srcOrd="9" destOrd="0" presId="urn:microsoft.com/office/officeart/2008/layout/LinedList"/>
    <dgm:cxn modelId="{63612CC0-835C-4F5D-BD71-F89286B7133C}" type="presParOf" srcId="{4014EF4F-4E63-49E8-903B-6FF5C5EF99D3}" destId="{D361E7A6-1639-4B34-8708-590FD29C60FF}" srcOrd="0" destOrd="0" presId="urn:microsoft.com/office/officeart/2008/layout/LinedList"/>
    <dgm:cxn modelId="{28680D41-3D40-49DC-B7B8-0B8EB024C211}" type="presParOf" srcId="{4014EF4F-4E63-49E8-903B-6FF5C5EF99D3}" destId="{CCE0763D-FCCC-461E-9559-1E14F1BE4DD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EC657AB-0F32-4130-AB12-C749FFC6BC5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D24B27-63DE-4864-BEBF-96C32C91FC2D}">
      <dgm:prSet/>
      <dgm:spPr/>
      <dgm:t>
        <a:bodyPr/>
        <a:lstStyle/>
        <a:p>
          <a:r>
            <a:rPr lang="en-GB"/>
            <a:t>Cases can only be brought against public authorities. </a:t>
          </a:r>
          <a:endParaRPr lang="en-US"/>
        </a:p>
      </dgm:t>
    </dgm:pt>
    <dgm:pt modelId="{B4637AA8-A460-4E97-A434-A806BA8FAAEC}" type="parTrans" cxnId="{647D6DC6-11A0-4708-962B-DF9304B3FB62}">
      <dgm:prSet/>
      <dgm:spPr/>
      <dgm:t>
        <a:bodyPr/>
        <a:lstStyle/>
        <a:p>
          <a:endParaRPr lang="en-US"/>
        </a:p>
      </dgm:t>
    </dgm:pt>
    <dgm:pt modelId="{E1D02A8F-C08B-4C71-8902-C6426D503D8F}" type="sibTrans" cxnId="{647D6DC6-11A0-4708-962B-DF9304B3FB62}">
      <dgm:prSet/>
      <dgm:spPr/>
      <dgm:t>
        <a:bodyPr/>
        <a:lstStyle/>
        <a:p>
          <a:endParaRPr lang="en-US"/>
        </a:p>
      </dgm:t>
    </dgm:pt>
    <dgm:pt modelId="{0DBBD9B0-C02B-47E2-A06F-D98978E6A2C5}">
      <dgm:prSet/>
      <dgm:spPr/>
      <dgm:t>
        <a:bodyPr/>
        <a:lstStyle/>
        <a:p>
          <a:r>
            <a:rPr lang="en-GB"/>
            <a:t>Vertical direct effect. </a:t>
          </a:r>
          <a:endParaRPr lang="en-US"/>
        </a:p>
      </dgm:t>
    </dgm:pt>
    <dgm:pt modelId="{104D3762-4DCC-4739-8E5C-6F2D00E023E8}" type="parTrans" cxnId="{A00F57A7-A25D-400D-8B98-31ADB368DC45}">
      <dgm:prSet/>
      <dgm:spPr/>
      <dgm:t>
        <a:bodyPr/>
        <a:lstStyle/>
        <a:p>
          <a:endParaRPr lang="en-US"/>
        </a:p>
      </dgm:t>
    </dgm:pt>
    <dgm:pt modelId="{9FEA7F07-03DE-423A-9CFD-8DBC1F2BBF34}" type="sibTrans" cxnId="{A00F57A7-A25D-400D-8B98-31ADB368DC45}">
      <dgm:prSet/>
      <dgm:spPr/>
      <dgm:t>
        <a:bodyPr/>
        <a:lstStyle/>
        <a:p>
          <a:endParaRPr lang="en-US"/>
        </a:p>
      </dgm:t>
    </dgm:pt>
    <dgm:pt modelId="{A396D46E-478D-4EED-8014-54C78AC823C1}">
      <dgm:prSet/>
      <dgm:spPr/>
      <dgm:t>
        <a:bodyPr/>
        <a:lstStyle/>
        <a:p>
          <a:r>
            <a:rPr lang="en-GB"/>
            <a:t>Cannot be individual v Individual. </a:t>
          </a:r>
          <a:endParaRPr lang="en-US"/>
        </a:p>
      </dgm:t>
    </dgm:pt>
    <dgm:pt modelId="{274EF731-5C29-41C9-A9D8-2427F4319B11}" type="parTrans" cxnId="{968E7A6A-388F-4058-8413-712F832BD305}">
      <dgm:prSet/>
      <dgm:spPr/>
      <dgm:t>
        <a:bodyPr/>
        <a:lstStyle/>
        <a:p>
          <a:endParaRPr lang="en-US"/>
        </a:p>
      </dgm:t>
    </dgm:pt>
    <dgm:pt modelId="{98C21A6F-CEF6-43EE-A539-C9B623D2B7D0}" type="sibTrans" cxnId="{968E7A6A-388F-4058-8413-712F832BD305}">
      <dgm:prSet/>
      <dgm:spPr/>
      <dgm:t>
        <a:bodyPr/>
        <a:lstStyle/>
        <a:p>
          <a:endParaRPr lang="en-US"/>
        </a:p>
      </dgm:t>
    </dgm:pt>
    <dgm:pt modelId="{AABF4F65-9B36-491C-9C5D-E2D6D1B3F1F0}">
      <dgm:prSet/>
      <dgm:spPr/>
      <dgm:t>
        <a:bodyPr/>
        <a:lstStyle/>
        <a:p>
          <a:r>
            <a:rPr lang="en-US" dirty="0"/>
            <a:t>Public authorities </a:t>
          </a:r>
          <a:r>
            <a:rPr lang="en-US" dirty="0" err="1"/>
            <a:t>e.g</a:t>
          </a:r>
          <a:r>
            <a:rPr lang="en-US" dirty="0"/>
            <a:t> government ministers and local authorities for example. </a:t>
          </a:r>
        </a:p>
      </dgm:t>
    </dgm:pt>
    <dgm:pt modelId="{31DB7449-C8F9-4AD2-A7BE-96CF48D3DC8A}" type="parTrans" cxnId="{79190D90-BA89-4A59-B85D-3194B7FF6A7B}">
      <dgm:prSet/>
      <dgm:spPr/>
      <dgm:t>
        <a:bodyPr/>
        <a:lstStyle/>
        <a:p>
          <a:endParaRPr lang="en-US"/>
        </a:p>
      </dgm:t>
    </dgm:pt>
    <dgm:pt modelId="{6883360F-E625-4B5B-A835-E0C2C4CF0BF2}" type="sibTrans" cxnId="{79190D90-BA89-4A59-B85D-3194B7FF6A7B}">
      <dgm:prSet/>
      <dgm:spPr/>
      <dgm:t>
        <a:bodyPr/>
        <a:lstStyle/>
        <a:p>
          <a:endParaRPr lang="en-US"/>
        </a:p>
      </dgm:t>
    </dgm:pt>
    <dgm:pt modelId="{F54C6AD7-7EFE-47AA-9D8E-A86DAC41045E}" type="pres">
      <dgm:prSet presAssocID="{9EC657AB-0F32-4130-AB12-C749FFC6BC51}" presName="linear" presStyleCnt="0">
        <dgm:presLayoutVars>
          <dgm:animLvl val="lvl"/>
          <dgm:resizeHandles val="exact"/>
        </dgm:presLayoutVars>
      </dgm:prSet>
      <dgm:spPr/>
    </dgm:pt>
    <dgm:pt modelId="{D08521AE-8FB0-4EC7-870B-BD774B162462}" type="pres">
      <dgm:prSet presAssocID="{03D24B27-63DE-4864-BEBF-96C32C91FC2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E927B4-14C2-46F2-9DB0-A49C7626793D}" type="pres">
      <dgm:prSet presAssocID="{E1D02A8F-C08B-4C71-8902-C6426D503D8F}" presName="spacer" presStyleCnt="0"/>
      <dgm:spPr/>
    </dgm:pt>
    <dgm:pt modelId="{681705CA-F3CA-489F-B4AE-E292CF8ED4F2}" type="pres">
      <dgm:prSet presAssocID="{0DBBD9B0-C02B-47E2-A06F-D98978E6A2C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E5951F-73E6-4A5C-BD48-0C144C755C8E}" type="pres">
      <dgm:prSet presAssocID="{9FEA7F07-03DE-423A-9CFD-8DBC1F2BBF34}" presName="spacer" presStyleCnt="0"/>
      <dgm:spPr/>
    </dgm:pt>
    <dgm:pt modelId="{13861A5B-061E-4ECF-88AE-EBF8EFCF76B7}" type="pres">
      <dgm:prSet presAssocID="{A396D46E-478D-4EED-8014-54C78AC823C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2F0753E-729C-44F8-B473-97648650E86C}" type="pres">
      <dgm:prSet presAssocID="{98C21A6F-CEF6-43EE-A539-C9B623D2B7D0}" presName="spacer" presStyleCnt="0"/>
      <dgm:spPr/>
    </dgm:pt>
    <dgm:pt modelId="{3005E57A-2F31-4F1E-B2F3-DC9349D42562}" type="pres">
      <dgm:prSet presAssocID="{AABF4F65-9B36-491C-9C5D-E2D6D1B3F1F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1E9CF27-9C90-42DD-8BE7-BEAE407D32E2}" type="presOf" srcId="{A396D46E-478D-4EED-8014-54C78AC823C1}" destId="{13861A5B-061E-4ECF-88AE-EBF8EFCF76B7}" srcOrd="0" destOrd="0" presId="urn:microsoft.com/office/officeart/2005/8/layout/vList2"/>
    <dgm:cxn modelId="{968E7A6A-388F-4058-8413-712F832BD305}" srcId="{9EC657AB-0F32-4130-AB12-C749FFC6BC51}" destId="{A396D46E-478D-4EED-8014-54C78AC823C1}" srcOrd="2" destOrd="0" parTransId="{274EF731-5C29-41C9-A9D8-2427F4319B11}" sibTransId="{98C21A6F-CEF6-43EE-A539-C9B623D2B7D0}"/>
    <dgm:cxn modelId="{BF5AB06A-7869-4F2B-A604-B6200F60B506}" type="presOf" srcId="{0DBBD9B0-C02B-47E2-A06F-D98978E6A2C5}" destId="{681705CA-F3CA-489F-B4AE-E292CF8ED4F2}" srcOrd="0" destOrd="0" presId="urn:microsoft.com/office/officeart/2005/8/layout/vList2"/>
    <dgm:cxn modelId="{35203B76-7C39-4104-84EC-C95E6D4E9CCB}" type="presOf" srcId="{AABF4F65-9B36-491C-9C5D-E2D6D1B3F1F0}" destId="{3005E57A-2F31-4F1E-B2F3-DC9349D42562}" srcOrd="0" destOrd="0" presId="urn:microsoft.com/office/officeart/2005/8/layout/vList2"/>
    <dgm:cxn modelId="{4BBDCE77-9F3A-450E-A45F-51AA49074539}" type="presOf" srcId="{9EC657AB-0F32-4130-AB12-C749FFC6BC51}" destId="{F54C6AD7-7EFE-47AA-9D8E-A86DAC41045E}" srcOrd="0" destOrd="0" presId="urn:microsoft.com/office/officeart/2005/8/layout/vList2"/>
    <dgm:cxn modelId="{79190D90-BA89-4A59-B85D-3194B7FF6A7B}" srcId="{9EC657AB-0F32-4130-AB12-C749FFC6BC51}" destId="{AABF4F65-9B36-491C-9C5D-E2D6D1B3F1F0}" srcOrd="3" destOrd="0" parTransId="{31DB7449-C8F9-4AD2-A7BE-96CF48D3DC8A}" sibTransId="{6883360F-E625-4B5B-A835-E0C2C4CF0BF2}"/>
    <dgm:cxn modelId="{A00F57A7-A25D-400D-8B98-31ADB368DC45}" srcId="{9EC657AB-0F32-4130-AB12-C749FFC6BC51}" destId="{0DBBD9B0-C02B-47E2-A06F-D98978E6A2C5}" srcOrd="1" destOrd="0" parTransId="{104D3762-4DCC-4739-8E5C-6F2D00E023E8}" sibTransId="{9FEA7F07-03DE-423A-9CFD-8DBC1F2BBF34}"/>
    <dgm:cxn modelId="{647D6DC6-11A0-4708-962B-DF9304B3FB62}" srcId="{9EC657AB-0F32-4130-AB12-C749FFC6BC51}" destId="{03D24B27-63DE-4864-BEBF-96C32C91FC2D}" srcOrd="0" destOrd="0" parTransId="{B4637AA8-A460-4E97-A434-A806BA8FAAEC}" sibTransId="{E1D02A8F-C08B-4C71-8902-C6426D503D8F}"/>
    <dgm:cxn modelId="{D7B5FDFC-AD4B-4BA2-99CE-18076D5310F8}" type="presOf" srcId="{03D24B27-63DE-4864-BEBF-96C32C91FC2D}" destId="{D08521AE-8FB0-4EC7-870B-BD774B162462}" srcOrd="0" destOrd="0" presId="urn:microsoft.com/office/officeart/2005/8/layout/vList2"/>
    <dgm:cxn modelId="{C1BAA7A0-C96B-4A3F-8E91-86445ACA578D}" type="presParOf" srcId="{F54C6AD7-7EFE-47AA-9D8E-A86DAC41045E}" destId="{D08521AE-8FB0-4EC7-870B-BD774B162462}" srcOrd="0" destOrd="0" presId="urn:microsoft.com/office/officeart/2005/8/layout/vList2"/>
    <dgm:cxn modelId="{2084025D-874B-4CB3-B67E-9736E440854E}" type="presParOf" srcId="{F54C6AD7-7EFE-47AA-9D8E-A86DAC41045E}" destId="{D5E927B4-14C2-46F2-9DB0-A49C7626793D}" srcOrd="1" destOrd="0" presId="urn:microsoft.com/office/officeart/2005/8/layout/vList2"/>
    <dgm:cxn modelId="{C37F4BE7-08C5-400A-8CEB-576A1B96B302}" type="presParOf" srcId="{F54C6AD7-7EFE-47AA-9D8E-A86DAC41045E}" destId="{681705CA-F3CA-489F-B4AE-E292CF8ED4F2}" srcOrd="2" destOrd="0" presId="urn:microsoft.com/office/officeart/2005/8/layout/vList2"/>
    <dgm:cxn modelId="{CDEF9554-9CB1-4E0E-99CC-F657B19E98E9}" type="presParOf" srcId="{F54C6AD7-7EFE-47AA-9D8E-A86DAC41045E}" destId="{8AE5951F-73E6-4A5C-BD48-0C144C755C8E}" srcOrd="3" destOrd="0" presId="urn:microsoft.com/office/officeart/2005/8/layout/vList2"/>
    <dgm:cxn modelId="{71D3A8E1-5CCE-43F7-934D-B6CFA9AA1E62}" type="presParOf" srcId="{F54C6AD7-7EFE-47AA-9D8E-A86DAC41045E}" destId="{13861A5B-061E-4ECF-88AE-EBF8EFCF76B7}" srcOrd="4" destOrd="0" presId="urn:microsoft.com/office/officeart/2005/8/layout/vList2"/>
    <dgm:cxn modelId="{D7424206-23B7-4D47-A62F-3C2114ACA75F}" type="presParOf" srcId="{F54C6AD7-7EFE-47AA-9D8E-A86DAC41045E}" destId="{A2F0753E-729C-44F8-B473-97648650E86C}" srcOrd="5" destOrd="0" presId="urn:microsoft.com/office/officeart/2005/8/layout/vList2"/>
    <dgm:cxn modelId="{B835D864-B40B-425F-8559-F068000405D8}" type="presParOf" srcId="{F54C6AD7-7EFE-47AA-9D8E-A86DAC41045E}" destId="{3005E57A-2F31-4F1E-B2F3-DC9349D4256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17346AB-1171-4141-A6E2-002EF606B83B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339FBD-0F88-4A9A-9B4A-FF545B728D5B}">
      <dgm:prSet/>
      <dgm:spPr/>
      <dgm:t>
        <a:bodyPr/>
        <a:lstStyle/>
        <a:p>
          <a:r>
            <a:rPr lang="en-GB"/>
            <a:t>Have to exhaust all the other options first. </a:t>
          </a:r>
          <a:endParaRPr lang="en-US"/>
        </a:p>
      </dgm:t>
    </dgm:pt>
    <dgm:pt modelId="{D161CFA7-CDBE-4BF9-B4CB-FAC5ADB23541}" type="parTrans" cxnId="{E6A2CBC8-4834-44DF-8DD7-0969BA2B8BE9}">
      <dgm:prSet/>
      <dgm:spPr/>
      <dgm:t>
        <a:bodyPr/>
        <a:lstStyle/>
        <a:p>
          <a:endParaRPr lang="en-US"/>
        </a:p>
      </dgm:t>
    </dgm:pt>
    <dgm:pt modelId="{634E07C2-1338-4C65-A861-F055DC21CF7A}" type="sibTrans" cxnId="{E6A2CBC8-4834-44DF-8DD7-0969BA2B8BE9}">
      <dgm:prSet/>
      <dgm:spPr/>
      <dgm:t>
        <a:bodyPr/>
        <a:lstStyle/>
        <a:p>
          <a:endParaRPr lang="en-US"/>
        </a:p>
      </dgm:t>
    </dgm:pt>
    <dgm:pt modelId="{0B6AC99E-6147-4082-A8F8-8C96E150355F}">
      <dgm:prSet/>
      <dgm:spPr/>
      <dgm:t>
        <a:bodyPr/>
        <a:lstStyle/>
        <a:p>
          <a:r>
            <a:rPr lang="en-GB"/>
            <a:t>Before asking the court for permission to bring the case. </a:t>
          </a:r>
          <a:endParaRPr lang="en-US"/>
        </a:p>
      </dgm:t>
    </dgm:pt>
    <dgm:pt modelId="{BB5D2ACE-788A-4274-AE1B-51487B691AD4}" type="parTrans" cxnId="{5965FA96-CCBB-431A-A508-65AA6093D432}">
      <dgm:prSet/>
      <dgm:spPr/>
      <dgm:t>
        <a:bodyPr/>
        <a:lstStyle/>
        <a:p>
          <a:endParaRPr lang="en-US"/>
        </a:p>
      </dgm:t>
    </dgm:pt>
    <dgm:pt modelId="{1C5614B8-DD67-4328-9C15-BD47904AD6B6}" type="sibTrans" cxnId="{5965FA96-CCBB-431A-A508-65AA6093D432}">
      <dgm:prSet/>
      <dgm:spPr/>
      <dgm:t>
        <a:bodyPr/>
        <a:lstStyle/>
        <a:p>
          <a:endParaRPr lang="en-US"/>
        </a:p>
      </dgm:t>
    </dgm:pt>
    <dgm:pt modelId="{D166898C-0E32-421B-8076-A1094CA01761}">
      <dgm:prSet/>
      <dgm:spPr/>
      <dgm:t>
        <a:bodyPr/>
        <a:lstStyle/>
        <a:p>
          <a:r>
            <a:rPr lang="en-GB" dirty="0"/>
            <a:t>Pre-action protocol. </a:t>
          </a:r>
          <a:endParaRPr lang="en-US" dirty="0"/>
        </a:p>
      </dgm:t>
    </dgm:pt>
    <dgm:pt modelId="{B5F50948-C99F-489C-AFEE-4286F648C9E8}" type="parTrans" cxnId="{D8DEC4FD-BD84-49D4-8C9F-9496574EC286}">
      <dgm:prSet/>
      <dgm:spPr/>
      <dgm:t>
        <a:bodyPr/>
        <a:lstStyle/>
        <a:p>
          <a:endParaRPr lang="en-US"/>
        </a:p>
      </dgm:t>
    </dgm:pt>
    <dgm:pt modelId="{15A42DCC-3A44-4192-838B-4A3AE4363522}" type="sibTrans" cxnId="{D8DEC4FD-BD84-49D4-8C9F-9496574EC286}">
      <dgm:prSet/>
      <dgm:spPr/>
      <dgm:t>
        <a:bodyPr/>
        <a:lstStyle/>
        <a:p>
          <a:endParaRPr lang="en-US"/>
        </a:p>
      </dgm:t>
    </dgm:pt>
    <dgm:pt modelId="{6880A74E-B44D-408B-8B22-F0457DAF20F8}">
      <dgm:prSet/>
      <dgm:spPr/>
      <dgm:t>
        <a:bodyPr/>
        <a:lstStyle/>
        <a:p>
          <a:r>
            <a:rPr lang="en-GB"/>
            <a:t>Ensure that they write to the individual and see if there is a remedy before going to court. </a:t>
          </a:r>
          <a:endParaRPr lang="en-US"/>
        </a:p>
      </dgm:t>
    </dgm:pt>
    <dgm:pt modelId="{16BF53CA-8B53-4951-882D-8AC10527914B}" type="parTrans" cxnId="{322BE56F-CC21-4425-9629-CEB22E4E8E50}">
      <dgm:prSet/>
      <dgm:spPr/>
      <dgm:t>
        <a:bodyPr/>
        <a:lstStyle/>
        <a:p>
          <a:endParaRPr lang="en-US"/>
        </a:p>
      </dgm:t>
    </dgm:pt>
    <dgm:pt modelId="{F64BF40B-D699-4FAF-A0E1-2F5497744FD1}" type="sibTrans" cxnId="{322BE56F-CC21-4425-9629-CEB22E4E8E50}">
      <dgm:prSet/>
      <dgm:spPr/>
      <dgm:t>
        <a:bodyPr/>
        <a:lstStyle/>
        <a:p>
          <a:endParaRPr lang="en-US"/>
        </a:p>
      </dgm:t>
    </dgm:pt>
    <dgm:pt modelId="{806FCE06-D253-44E9-8918-C19779E82D7B}" type="pres">
      <dgm:prSet presAssocID="{917346AB-1171-4141-A6E2-002EF606B83B}" presName="vert0" presStyleCnt="0">
        <dgm:presLayoutVars>
          <dgm:dir/>
          <dgm:animOne val="branch"/>
          <dgm:animLvl val="lvl"/>
        </dgm:presLayoutVars>
      </dgm:prSet>
      <dgm:spPr/>
    </dgm:pt>
    <dgm:pt modelId="{6B26C4C3-9AD2-4E21-8BEF-2EAD2392913E}" type="pres">
      <dgm:prSet presAssocID="{4E339FBD-0F88-4A9A-9B4A-FF545B728D5B}" presName="thickLine" presStyleLbl="alignNode1" presStyleIdx="0" presStyleCnt="4"/>
      <dgm:spPr/>
    </dgm:pt>
    <dgm:pt modelId="{77487194-A4B8-4D9F-9B6D-57F5BE21EF07}" type="pres">
      <dgm:prSet presAssocID="{4E339FBD-0F88-4A9A-9B4A-FF545B728D5B}" presName="horz1" presStyleCnt="0"/>
      <dgm:spPr/>
    </dgm:pt>
    <dgm:pt modelId="{C3525FC9-02BB-4D35-B3BB-6FF3098CC639}" type="pres">
      <dgm:prSet presAssocID="{4E339FBD-0F88-4A9A-9B4A-FF545B728D5B}" presName="tx1" presStyleLbl="revTx" presStyleIdx="0" presStyleCnt="4"/>
      <dgm:spPr/>
    </dgm:pt>
    <dgm:pt modelId="{491887E3-6150-4AE5-AF7B-4BB6573B5153}" type="pres">
      <dgm:prSet presAssocID="{4E339FBD-0F88-4A9A-9B4A-FF545B728D5B}" presName="vert1" presStyleCnt="0"/>
      <dgm:spPr/>
    </dgm:pt>
    <dgm:pt modelId="{B3E5CB38-1E94-41FD-AA75-AE943C8C142A}" type="pres">
      <dgm:prSet presAssocID="{0B6AC99E-6147-4082-A8F8-8C96E150355F}" presName="thickLine" presStyleLbl="alignNode1" presStyleIdx="1" presStyleCnt="4"/>
      <dgm:spPr/>
    </dgm:pt>
    <dgm:pt modelId="{A0E85745-6D91-4A9D-A84E-E7687FDFDF35}" type="pres">
      <dgm:prSet presAssocID="{0B6AC99E-6147-4082-A8F8-8C96E150355F}" presName="horz1" presStyleCnt="0"/>
      <dgm:spPr/>
    </dgm:pt>
    <dgm:pt modelId="{C441C979-11E9-4D08-88CE-ADB65D4CCCDB}" type="pres">
      <dgm:prSet presAssocID="{0B6AC99E-6147-4082-A8F8-8C96E150355F}" presName="tx1" presStyleLbl="revTx" presStyleIdx="1" presStyleCnt="4"/>
      <dgm:spPr/>
    </dgm:pt>
    <dgm:pt modelId="{514ACDFE-3710-460F-8F3D-A7233A692CBD}" type="pres">
      <dgm:prSet presAssocID="{0B6AC99E-6147-4082-A8F8-8C96E150355F}" presName="vert1" presStyleCnt="0"/>
      <dgm:spPr/>
    </dgm:pt>
    <dgm:pt modelId="{F5354870-FB18-4164-B1B4-09E8819BF70A}" type="pres">
      <dgm:prSet presAssocID="{D166898C-0E32-421B-8076-A1094CA01761}" presName="thickLine" presStyleLbl="alignNode1" presStyleIdx="2" presStyleCnt="4"/>
      <dgm:spPr/>
    </dgm:pt>
    <dgm:pt modelId="{BEA2A05E-2A1A-44A5-8181-328933406A05}" type="pres">
      <dgm:prSet presAssocID="{D166898C-0E32-421B-8076-A1094CA01761}" presName="horz1" presStyleCnt="0"/>
      <dgm:spPr/>
    </dgm:pt>
    <dgm:pt modelId="{745E8632-E876-4A5D-85F5-B44637657E97}" type="pres">
      <dgm:prSet presAssocID="{D166898C-0E32-421B-8076-A1094CA01761}" presName="tx1" presStyleLbl="revTx" presStyleIdx="2" presStyleCnt="4"/>
      <dgm:spPr/>
    </dgm:pt>
    <dgm:pt modelId="{C4E744FB-3118-449A-A862-235DCF8F9A7F}" type="pres">
      <dgm:prSet presAssocID="{D166898C-0E32-421B-8076-A1094CA01761}" presName="vert1" presStyleCnt="0"/>
      <dgm:spPr/>
    </dgm:pt>
    <dgm:pt modelId="{19330209-A168-4261-AA83-B7D5222A7492}" type="pres">
      <dgm:prSet presAssocID="{6880A74E-B44D-408B-8B22-F0457DAF20F8}" presName="thickLine" presStyleLbl="alignNode1" presStyleIdx="3" presStyleCnt="4"/>
      <dgm:spPr/>
    </dgm:pt>
    <dgm:pt modelId="{CB1351DC-1EEC-47D6-97CC-76362E0E78E7}" type="pres">
      <dgm:prSet presAssocID="{6880A74E-B44D-408B-8B22-F0457DAF20F8}" presName="horz1" presStyleCnt="0"/>
      <dgm:spPr/>
    </dgm:pt>
    <dgm:pt modelId="{8D338AC5-5A97-4F3B-8D90-DEAB1960E05C}" type="pres">
      <dgm:prSet presAssocID="{6880A74E-B44D-408B-8B22-F0457DAF20F8}" presName="tx1" presStyleLbl="revTx" presStyleIdx="3" presStyleCnt="4"/>
      <dgm:spPr/>
    </dgm:pt>
    <dgm:pt modelId="{906923DD-D76B-495D-B9D6-1CE281E72FBF}" type="pres">
      <dgm:prSet presAssocID="{6880A74E-B44D-408B-8B22-F0457DAF20F8}" presName="vert1" presStyleCnt="0"/>
      <dgm:spPr/>
    </dgm:pt>
  </dgm:ptLst>
  <dgm:cxnLst>
    <dgm:cxn modelId="{5094620B-638C-42D3-AA31-84F5D4A4D70A}" type="presOf" srcId="{0B6AC99E-6147-4082-A8F8-8C96E150355F}" destId="{C441C979-11E9-4D08-88CE-ADB65D4CCCDB}" srcOrd="0" destOrd="0" presId="urn:microsoft.com/office/officeart/2008/layout/LinedList"/>
    <dgm:cxn modelId="{F7A3061F-9A5D-4B41-8135-F07BB8D1C882}" type="presOf" srcId="{4E339FBD-0F88-4A9A-9B4A-FF545B728D5B}" destId="{C3525FC9-02BB-4D35-B3BB-6FF3098CC639}" srcOrd="0" destOrd="0" presId="urn:microsoft.com/office/officeart/2008/layout/LinedList"/>
    <dgm:cxn modelId="{AF7C1D61-E7F6-4C7E-AFFF-953EFD4931F3}" type="presOf" srcId="{917346AB-1171-4141-A6E2-002EF606B83B}" destId="{806FCE06-D253-44E9-8918-C19779E82D7B}" srcOrd="0" destOrd="0" presId="urn:microsoft.com/office/officeart/2008/layout/LinedList"/>
    <dgm:cxn modelId="{5C15A16A-F534-4DB1-AA9C-9EFFEBD23FC3}" type="presOf" srcId="{6880A74E-B44D-408B-8B22-F0457DAF20F8}" destId="{8D338AC5-5A97-4F3B-8D90-DEAB1960E05C}" srcOrd="0" destOrd="0" presId="urn:microsoft.com/office/officeart/2008/layout/LinedList"/>
    <dgm:cxn modelId="{322BE56F-CC21-4425-9629-CEB22E4E8E50}" srcId="{917346AB-1171-4141-A6E2-002EF606B83B}" destId="{6880A74E-B44D-408B-8B22-F0457DAF20F8}" srcOrd="3" destOrd="0" parTransId="{16BF53CA-8B53-4951-882D-8AC10527914B}" sibTransId="{F64BF40B-D699-4FAF-A0E1-2F5497744FD1}"/>
    <dgm:cxn modelId="{52CC6974-D265-4CE5-883D-3117D03AF6E6}" type="presOf" srcId="{D166898C-0E32-421B-8076-A1094CA01761}" destId="{745E8632-E876-4A5D-85F5-B44637657E97}" srcOrd="0" destOrd="0" presId="urn:microsoft.com/office/officeart/2008/layout/LinedList"/>
    <dgm:cxn modelId="{5965FA96-CCBB-431A-A508-65AA6093D432}" srcId="{917346AB-1171-4141-A6E2-002EF606B83B}" destId="{0B6AC99E-6147-4082-A8F8-8C96E150355F}" srcOrd="1" destOrd="0" parTransId="{BB5D2ACE-788A-4274-AE1B-51487B691AD4}" sibTransId="{1C5614B8-DD67-4328-9C15-BD47904AD6B6}"/>
    <dgm:cxn modelId="{E6A2CBC8-4834-44DF-8DD7-0969BA2B8BE9}" srcId="{917346AB-1171-4141-A6E2-002EF606B83B}" destId="{4E339FBD-0F88-4A9A-9B4A-FF545B728D5B}" srcOrd="0" destOrd="0" parTransId="{D161CFA7-CDBE-4BF9-B4CB-FAC5ADB23541}" sibTransId="{634E07C2-1338-4C65-A861-F055DC21CF7A}"/>
    <dgm:cxn modelId="{D8DEC4FD-BD84-49D4-8C9F-9496574EC286}" srcId="{917346AB-1171-4141-A6E2-002EF606B83B}" destId="{D166898C-0E32-421B-8076-A1094CA01761}" srcOrd="2" destOrd="0" parTransId="{B5F50948-C99F-489C-AFEE-4286F648C9E8}" sibTransId="{15A42DCC-3A44-4192-838B-4A3AE4363522}"/>
    <dgm:cxn modelId="{8960F628-4D8B-422E-B514-1203006053C8}" type="presParOf" srcId="{806FCE06-D253-44E9-8918-C19779E82D7B}" destId="{6B26C4C3-9AD2-4E21-8BEF-2EAD2392913E}" srcOrd="0" destOrd="0" presId="urn:microsoft.com/office/officeart/2008/layout/LinedList"/>
    <dgm:cxn modelId="{F26BA151-E1B6-48BA-896B-938E966E8962}" type="presParOf" srcId="{806FCE06-D253-44E9-8918-C19779E82D7B}" destId="{77487194-A4B8-4D9F-9B6D-57F5BE21EF07}" srcOrd="1" destOrd="0" presId="urn:microsoft.com/office/officeart/2008/layout/LinedList"/>
    <dgm:cxn modelId="{3EBEDFE7-560E-4ECC-B4D3-730FD7FBAB19}" type="presParOf" srcId="{77487194-A4B8-4D9F-9B6D-57F5BE21EF07}" destId="{C3525FC9-02BB-4D35-B3BB-6FF3098CC639}" srcOrd="0" destOrd="0" presId="urn:microsoft.com/office/officeart/2008/layout/LinedList"/>
    <dgm:cxn modelId="{CAD21C7A-B328-4441-B010-D79425B41EF7}" type="presParOf" srcId="{77487194-A4B8-4D9F-9B6D-57F5BE21EF07}" destId="{491887E3-6150-4AE5-AF7B-4BB6573B5153}" srcOrd="1" destOrd="0" presId="urn:microsoft.com/office/officeart/2008/layout/LinedList"/>
    <dgm:cxn modelId="{9F330EFF-0542-4DFA-B445-08E00859EE79}" type="presParOf" srcId="{806FCE06-D253-44E9-8918-C19779E82D7B}" destId="{B3E5CB38-1E94-41FD-AA75-AE943C8C142A}" srcOrd="2" destOrd="0" presId="urn:microsoft.com/office/officeart/2008/layout/LinedList"/>
    <dgm:cxn modelId="{FB790FAD-530C-4A2F-80DB-5C4C94E6498E}" type="presParOf" srcId="{806FCE06-D253-44E9-8918-C19779E82D7B}" destId="{A0E85745-6D91-4A9D-A84E-E7687FDFDF35}" srcOrd="3" destOrd="0" presId="urn:microsoft.com/office/officeart/2008/layout/LinedList"/>
    <dgm:cxn modelId="{1DCEB01C-C806-46F5-9DAF-AE768535272F}" type="presParOf" srcId="{A0E85745-6D91-4A9D-A84E-E7687FDFDF35}" destId="{C441C979-11E9-4D08-88CE-ADB65D4CCCDB}" srcOrd="0" destOrd="0" presId="urn:microsoft.com/office/officeart/2008/layout/LinedList"/>
    <dgm:cxn modelId="{84CEA29C-F81E-4875-B3F8-33E2C932031F}" type="presParOf" srcId="{A0E85745-6D91-4A9D-A84E-E7687FDFDF35}" destId="{514ACDFE-3710-460F-8F3D-A7233A692CBD}" srcOrd="1" destOrd="0" presId="urn:microsoft.com/office/officeart/2008/layout/LinedList"/>
    <dgm:cxn modelId="{0D425565-A152-4FA7-8FEF-54DFE7CD47B0}" type="presParOf" srcId="{806FCE06-D253-44E9-8918-C19779E82D7B}" destId="{F5354870-FB18-4164-B1B4-09E8819BF70A}" srcOrd="4" destOrd="0" presId="urn:microsoft.com/office/officeart/2008/layout/LinedList"/>
    <dgm:cxn modelId="{04A1470F-D483-413E-A01A-F597309F88C0}" type="presParOf" srcId="{806FCE06-D253-44E9-8918-C19779E82D7B}" destId="{BEA2A05E-2A1A-44A5-8181-328933406A05}" srcOrd="5" destOrd="0" presId="urn:microsoft.com/office/officeart/2008/layout/LinedList"/>
    <dgm:cxn modelId="{99D6C416-5986-44AC-8DC2-F9A3D0C0778F}" type="presParOf" srcId="{BEA2A05E-2A1A-44A5-8181-328933406A05}" destId="{745E8632-E876-4A5D-85F5-B44637657E97}" srcOrd="0" destOrd="0" presId="urn:microsoft.com/office/officeart/2008/layout/LinedList"/>
    <dgm:cxn modelId="{1EB6A4B8-F285-4F93-9473-70CC4E6EC434}" type="presParOf" srcId="{BEA2A05E-2A1A-44A5-8181-328933406A05}" destId="{C4E744FB-3118-449A-A862-235DCF8F9A7F}" srcOrd="1" destOrd="0" presId="urn:microsoft.com/office/officeart/2008/layout/LinedList"/>
    <dgm:cxn modelId="{0EF29048-27EE-4589-B113-6330738A96E3}" type="presParOf" srcId="{806FCE06-D253-44E9-8918-C19779E82D7B}" destId="{19330209-A168-4261-AA83-B7D5222A7492}" srcOrd="6" destOrd="0" presId="urn:microsoft.com/office/officeart/2008/layout/LinedList"/>
    <dgm:cxn modelId="{273CC4CF-43EF-4C28-9F2F-D1D8B9471707}" type="presParOf" srcId="{806FCE06-D253-44E9-8918-C19779E82D7B}" destId="{CB1351DC-1EEC-47D6-97CC-76362E0E78E7}" srcOrd="7" destOrd="0" presId="urn:microsoft.com/office/officeart/2008/layout/LinedList"/>
    <dgm:cxn modelId="{D45889B6-C522-42D5-A56F-60E48F5A8E67}" type="presParOf" srcId="{CB1351DC-1EEC-47D6-97CC-76362E0E78E7}" destId="{8D338AC5-5A97-4F3B-8D90-DEAB1960E05C}" srcOrd="0" destOrd="0" presId="urn:microsoft.com/office/officeart/2008/layout/LinedList"/>
    <dgm:cxn modelId="{2E3E4FA7-387B-47BC-BF07-061C97CAA5D0}" type="presParOf" srcId="{CB1351DC-1EEC-47D6-97CC-76362E0E78E7}" destId="{906923DD-D76B-495D-B9D6-1CE281E72F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BD3CD85-E484-405D-8281-049EA6407B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F7ECE3-7F54-431F-A2D1-5DB92BFC928A}">
      <dgm:prSet/>
      <dgm:spPr/>
      <dgm:t>
        <a:bodyPr/>
        <a:lstStyle/>
        <a:p>
          <a:r>
            <a:rPr lang="en-GB" dirty="0"/>
            <a:t>Claim form. </a:t>
          </a:r>
          <a:endParaRPr lang="en-US" dirty="0"/>
        </a:p>
      </dgm:t>
    </dgm:pt>
    <dgm:pt modelId="{7ED61570-D453-4264-9995-076F0EDBCB49}" type="parTrans" cxnId="{728FE84C-4E41-4BE2-ACB2-8D0A1057092F}">
      <dgm:prSet/>
      <dgm:spPr/>
      <dgm:t>
        <a:bodyPr/>
        <a:lstStyle/>
        <a:p>
          <a:endParaRPr lang="en-US"/>
        </a:p>
      </dgm:t>
    </dgm:pt>
    <dgm:pt modelId="{3E61DEBE-606E-4FA6-94F0-8FE00DE4F418}" type="sibTrans" cxnId="{728FE84C-4E41-4BE2-ACB2-8D0A1057092F}">
      <dgm:prSet/>
      <dgm:spPr/>
      <dgm:t>
        <a:bodyPr/>
        <a:lstStyle/>
        <a:p>
          <a:endParaRPr lang="en-US"/>
        </a:p>
      </dgm:t>
    </dgm:pt>
    <dgm:pt modelId="{D38A8B91-3C99-4306-82D0-E2B27B535BE8}">
      <dgm:prSet/>
      <dgm:spPr/>
      <dgm:t>
        <a:bodyPr/>
        <a:lstStyle/>
        <a:p>
          <a:r>
            <a:rPr lang="en-GB"/>
            <a:t>Evidence of what has happened (Written) </a:t>
          </a:r>
          <a:endParaRPr lang="en-US"/>
        </a:p>
      </dgm:t>
    </dgm:pt>
    <dgm:pt modelId="{D5DC26DD-A996-4FE1-9760-75D25293641A}" type="parTrans" cxnId="{9518DFF8-8017-434C-8F90-752CE9804797}">
      <dgm:prSet/>
      <dgm:spPr/>
      <dgm:t>
        <a:bodyPr/>
        <a:lstStyle/>
        <a:p>
          <a:endParaRPr lang="en-US"/>
        </a:p>
      </dgm:t>
    </dgm:pt>
    <dgm:pt modelId="{8A9E4B6F-8F44-4B20-AC3E-C2CA7E7F3245}" type="sibTrans" cxnId="{9518DFF8-8017-434C-8F90-752CE9804797}">
      <dgm:prSet/>
      <dgm:spPr/>
      <dgm:t>
        <a:bodyPr/>
        <a:lstStyle/>
        <a:p>
          <a:endParaRPr lang="en-US"/>
        </a:p>
      </dgm:t>
    </dgm:pt>
    <dgm:pt modelId="{55157047-9E0B-46BA-B009-C819F06D515C}">
      <dgm:prSet/>
      <dgm:spPr/>
      <dgm:t>
        <a:bodyPr/>
        <a:lstStyle/>
        <a:p>
          <a:r>
            <a:rPr lang="en-GB"/>
            <a:t>Submit it to the court. </a:t>
          </a:r>
          <a:endParaRPr lang="en-US"/>
        </a:p>
      </dgm:t>
    </dgm:pt>
    <dgm:pt modelId="{7B24FA2E-5FA6-427B-B6B5-FAC1493A9439}" type="parTrans" cxnId="{4198D625-E358-4128-8792-0F60D714F8C2}">
      <dgm:prSet/>
      <dgm:spPr/>
      <dgm:t>
        <a:bodyPr/>
        <a:lstStyle/>
        <a:p>
          <a:endParaRPr lang="en-US"/>
        </a:p>
      </dgm:t>
    </dgm:pt>
    <dgm:pt modelId="{F63AB9A0-9654-45C8-84AE-0FAD8743E1AF}" type="sibTrans" cxnId="{4198D625-E358-4128-8792-0F60D714F8C2}">
      <dgm:prSet/>
      <dgm:spPr/>
      <dgm:t>
        <a:bodyPr/>
        <a:lstStyle/>
        <a:p>
          <a:endParaRPr lang="en-US"/>
        </a:p>
      </dgm:t>
    </dgm:pt>
    <dgm:pt modelId="{790E6E18-85DF-4DDC-B704-791E032EF6C6}">
      <dgm:prSet/>
      <dgm:spPr/>
      <dgm:t>
        <a:bodyPr/>
        <a:lstStyle/>
        <a:p>
          <a:r>
            <a:rPr lang="en-GB"/>
            <a:t>But there is a time limit. </a:t>
          </a:r>
          <a:endParaRPr lang="en-US"/>
        </a:p>
      </dgm:t>
    </dgm:pt>
    <dgm:pt modelId="{2D7F7F04-DFB0-449E-971C-DC3FCB0FBAB3}" type="parTrans" cxnId="{94D4D9DE-090A-4F14-B92C-F17FD61DFEAB}">
      <dgm:prSet/>
      <dgm:spPr/>
      <dgm:t>
        <a:bodyPr/>
        <a:lstStyle/>
        <a:p>
          <a:endParaRPr lang="en-US"/>
        </a:p>
      </dgm:t>
    </dgm:pt>
    <dgm:pt modelId="{7CF703EC-1B86-4FE7-BB57-0E7DD5825256}" type="sibTrans" cxnId="{94D4D9DE-090A-4F14-B92C-F17FD61DFEAB}">
      <dgm:prSet/>
      <dgm:spPr/>
      <dgm:t>
        <a:bodyPr/>
        <a:lstStyle/>
        <a:p>
          <a:endParaRPr lang="en-US"/>
        </a:p>
      </dgm:t>
    </dgm:pt>
    <dgm:pt modelId="{213B7A01-F439-48D1-85AC-86868EE86FC6}">
      <dgm:prSet/>
      <dgm:spPr/>
      <dgm:t>
        <a:bodyPr/>
        <a:lstStyle/>
        <a:p>
          <a:r>
            <a:rPr lang="en-GB"/>
            <a:t>This is 3 months. </a:t>
          </a:r>
          <a:endParaRPr lang="en-US"/>
        </a:p>
      </dgm:t>
    </dgm:pt>
    <dgm:pt modelId="{885D7DE1-CC5A-4A3B-BDCD-078D746A32E2}" type="parTrans" cxnId="{E37B1C36-B27C-4335-9EE3-688D0D98EEF6}">
      <dgm:prSet/>
      <dgm:spPr/>
      <dgm:t>
        <a:bodyPr/>
        <a:lstStyle/>
        <a:p>
          <a:endParaRPr lang="en-US"/>
        </a:p>
      </dgm:t>
    </dgm:pt>
    <dgm:pt modelId="{8CA2A545-4EDE-457C-9737-6582420B6C5F}" type="sibTrans" cxnId="{E37B1C36-B27C-4335-9EE3-688D0D98EEF6}">
      <dgm:prSet/>
      <dgm:spPr/>
      <dgm:t>
        <a:bodyPr/>
        <a:lstStyle/>
        <a:p>
          <a:endParaRPr lang="en-US"/>
        </a:p>
      </dgm:t>
    </dgm:pt>
    <dgm:pt modelId="{C5665654-66ED-4D73-9F27-2EF729CE5677}" type="pres">
      <dgm:prSet presAssocID="{4BD3CD85-E484-405D-8281-049EA6407B07}" presName="root" presStyleCnt="0">
        <dgm:presLayoutVars>
          <dgm:dir/>
          <dgm:resizeHandles val="exact"/>
        </dgm:presLayoutVars>
      </dgm:prSet>
      <dgm:spPr/>
    </dgm:pt>
    <dgm:pt modelId="{9A32FA5C-8212-4CB6-8834-7D87E7134EBD}" type="pres">
      <dgm:prSet presAssocID="{A3F7ECE3-7F54-431F-A2D1-5DB92BFC928A}" presName="compNode" presStyleCnt="0"/>
      <dgm:spPr/>
    </dgm:pt>
    <dgm:pt modelId="{C9C480BE-199D-40C1-B588-C1FD1461EE59}" type="pres">
      <dgm:prSet presAssocID="{A3F7ECE3-7F54-431F-A2D1-5DB92BFC928A}" presName="bgRect" presStyleLbl="bgShp" presStyleIdx="0" presStyleCnt="5"/>
      <dgm:spPr/>
    </dgm:pt>
    <dgm:pt modelId="{0AB6848D-B954-4700-B6A0-4C02A6BB35F8}" type="pres">
      <dgm:prSet presAssocID="{A3F7ECE3-7F54-431F-A2D1-5DB92BFC928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506ED50-7126-4B1C-9F63-953E5792A801}" type="pres">
      <dgm:prSet presAssocID="{A3F7ECE3-7F54-431F-A2D1-5DB92BFC928A}" presName="spaceRect" presStyleCnt="0"/>
      <dgm:spPr/>
    </dgm:pt>
    <dgm:pt modelId="{8D82BAE4-925E-4A8B-8F31-54506787B73C}" type="pres">
      <dgm:prSet presAssocID="{A3F7ECE3-7F54-431F-A2D1-5DB92BFC928A}" presName="parTx" presStyleLbl="revTx" presStyleIdx="0" presStyleCnt="5">
        <dgm:presLayoutVars>
          <dgm:chMax val="0"/>
          <dgm:chPref val="0"/>
        </dgm:presLayoutVars>
      </dgm:prSet>
      <dgm:spPr/>
    </dgm:pt>
    <dgm:pt modelId="{81AF32B0-F904-40D0-A12D-60BA6F374EFC}" type="pres">
      <dgm:prSet presAssocID="{3E61DEBE-606E-4FA6-94F0-8FE00DE4F418}" presName="sibTrans" presStyleCnt="0"/>
      <dgm:spPr/>
    </dgm:pt>
    <dgm:pt modelId="{DC800A0B-BF35-46E7-9443-3FE396B81B0E}" type="pres">
      <dgm:prSet presAssocID="{D38A8B91-3C99-4306-82D0-E2B27B535BE8}" presName="compNode" presStyleCnt="0"/>
      <dgm:spPr/>
    </dgm:pt>
    <dgm:pt modelId="{F5E29EE8-ACB4-4B00-B2AC-AB54FB1CE53C}" type="pres">
      <dgm:prSet presAssocID="{D38A8B91-3C99-4306-82D0-E2B27B535BE8}" presName="bgRect" presStyleLbl="bgShp" presStyleIdx="1" presStyleCnt="5"/>
      <dgm:spPr/>
    </dgm:pt>
    <dgm:pt modelId="{594FFB6A-B7CD-4213-AB0E-8151AC2A6A4F}" type="pres">
      <dgm:prSet presAssocID="{D38A8B91-3C99-4306-82D0-E2B27B535BE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F0FE6841-CE3E-41F0-8290-A5734DB56A41}" type="pres">
      <dgm:prSet presAssocID="{D38A8B91-3C99-4306-82D0-E2B27B535BE8}" presName="spaceRect" presStyleCnt="0"/>
      <dgm:spPr/>
    </dgm:pt>
    <dgm:pt modelId="{4DB9D491-913D-4572-8214-02E1BB8ED700}" type="pres">
      <dgm:prSet presAssocID="{D38A8B91-3C99-4306-82D0-E2B27B535BE8}" presName="parTx" presStyleLbl="revTx" presStyleIdx="1" presStyleCnt="5">
        <dgm:presLayoutVars>
          <dgm:chMax val="0"/>
          <dgm:chPref val="0"/>
        </dgm:presLayoutVars>
      </dgm:prSet>
      <dgm:spPr/>
    </dgm:pt>
    <dgm:pt modelId="{4DB1A2A2-37F5-4D3A-9F0E-29FC23B7B017}" type="pres">
      <dgm:prSet presAssocID="{8A9E4B6F-8F44-4B20-AC3E-C2CA7E7F3245}" presName="sibTrans" presStyleCnt="0"/>
      <dgm:spPr/>
    </dgm:pt>
    <dgm:pt modelId="{DAD4DA2F-D6D5-4D77-A2DF-0B39EE9CDB0E}" type="pres">
      <dgm:prSet presAssocID="{55157047-9E0B-46BA-B009-C819F06D515C}" presName="compNode" presStyleCnt="0"/>
      <dgm:spPr/>
    </dgm:pt>
    <dgm:pt modelId="{705CE252-1885-4B85-A3EE-351054CF640A}" type="pres">
      <dgm:prSet presAssocID="{55157047-9E0B-46BA-B009-C819F06D515C}" presName="bgRect" presStyleLbl="bgShp" presStyleIdx="2" presStyleCnt="5"/>
      <dgm:spPr/>
    </dgm:pt>
    <dgm:pt modelId="{9BB9EEE6-F170-4C15-9681-730AAB3DCA7B}" type="pres">
      <dgm:prSet presAssocID="{55157047-9E0B-46BA-B009-C819F06D515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F18D3A43-776D-4EC4-8766-F2C8C3664E70}" type="pres">
      <dgm:prSet presAssocID="{55157047-9E0B-46BA-B009-C819F06D515C}" presName="spaceRect" presStyleCnt="0"/>
      <dgm:spPr/>
    </dgm:pt>
    <dgm:pt modelId="{901943A9-4EDD-4959-99AF-7A2456EF4D15}" type="pres">
      <dgm:prSet presAssocID="{55157047-9E0B-46BA-B009-C819F06D515C}" presName="parTx" presStyleLbl="revTx" presStyleIdx="2" presStyleCnt="5">
        <dgm:presLayoutVars>
          <dgm:chMax val="0"/>
          <dgm:chPref val="0"/>
        </dgm:presLayoutVars>
      </dgm:prSet>
      <dgm:spPr/>
    </dgm:pt>
    <dgm:pt modelId="{9925E9CA-B72E-4B02-8638-FFB2EF8455A5}" type="pres">
      <dgm:prSet presAssocID="{F63AB9A0-9654-45C8-84AE-0FAD8743E1AF}" presName="sibTrans" presStyleCnt="0"/>
      <dgm:spPr/>
    </dgm:pt>
    <dgm:pt modelId="{CE2C9EC1-856B-40D9-A826-A16A31A9E4CC}" type="pres">
      <dgm:prSet presAssocID="{790E6E18-85DF-4DDC-B704-791E032EF6C6}" presName="compNode" presStyleCnt="0"/>
      <dgm:spPr/>
    </dgm:pt>
    <dgm:pt modelId="{51165111-1BC3-4B9C-97D2-2C26CC65A644}" type="pres">
      <dgm:prSet presAssocID="{790E6E18-85DF-4DDC-B704-791E032EF6C6}" presName="bgRect" presStyleLbl="bgShp" presStyleIdx="3" presStyleCnt="5"/>
      <dgm:spPr/>
    </dgm:pt>
    <dgm:pt modelId="{E87FFCCC-45B5-42FD-9596-EC7EF3431D13}" type="pres">
      <dgm:prSet presAssocID="{790E6E18-85DF-4DDC-B704-791E032EF6C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F301DDF-5F6D-47ED-B58D-411529611B42}" type="pres">
      <dgm:prSet presAssocID="{790E6E18-85DF-4DDC-B704-791E032EF6C6}" presName="spaceRect" presStyleCnt="0"/>
      <dgm:spPr/>
    </dgm:pt>
    <dgm:pt modelId="{5A1C6C63-6206-44CA-B1FE-DAC90B948841}" type="pres">
      <dgm:prSet presAssocID="{790E6E18-85DF-4DDC-B704-791E032EF6C6}" presName="parTx" presStyleLbl="revTx" presStyleIdx="3" presStyleCnt="5">
        <dgm:presLayoutVars>
          <dgm:chMax val="0"/>
          <dgm:chPref val="0"/>
        </dgm:presLayoutVars>
      </dgm:prSet>
      <dgm:spPr/>
    </dgm:pt>
    <dgm:pt modelId="{CA7F8E64-53E4-406E-8E5D-461287CDD987}" type="pres">
      <dgm:prSet presAssocID="{7CF703EC-1B86-4FE7-BB57-0E7DD5825256}" presName="sibTrans" presStyleCnt="0"/>
      <dgm:spPr/>
    </dgm:pt>
    <dgm:pt modelId="{E701E1B0-B6E6-40C8-9A67-C7D5D04CC6A0}" type="pres">
      <dgm:prSet presAssocID="{213B7A01-F439-48D1-85AC-86868EE86FC6}" presName="compNode" presStyleCnt="0"/>
      <dgm:spPr/>
    </dgm:pt>
    <dgm:pt modelId="{BB7216AD-1200-4FED-A2AD-C77F7A166F0B}" type="pres">
      <dgm:prSet presAssocID="{213B7A01-F439-48D1-85AC-86868EE86FC6}" presName="bgRect" presStyleLbl="bgShp" presStyleIdx="4" presStyleCnt="5"/>
      <dgm:spPr/>
    </dgm:pt>
    <dgm:pt modelId="{DB93C13A-0F08-40E0-B462-6422E070FE9C}" type="pres">
      <dgm:prSet presAssocID="{213B7A01-F439-48D1-85AC-86868EE86FC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DA57085-6BE9-4C98-B1E3-46B3A31424E7}" type="pres">
      <dgm:prSet presAssocID="{213B7A01-F439-48D1-85AC-86868EE86FC6}" presName="spaceRect" presStyleCnt="0"/>
      <dgm:spPr/>
    </dgm:pt>
    <dgm:pt modelId="{3E25F244-480D-45B0-B6D6-9255FA50F09C}" type="pres">
      <dgm:prSet presAssocID="{213B7A01-F439-48D1-85AC-86868EE86FC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D0B011B-04F7-4FBE-AAC4-A64113466180}" type="presOf" srcId="{213B7A01-F439-48D1-85AC-86868EE86FC6}" destId="{3E25F244-480D-45B0-B6D6-9255FA50F09C}" srcOrd="0" destOrd="0" presId="urn:microsoft.com/office/officeart/2018/2/layout/IconVerticalSolidList"/>
    <dgm:cxn modelId="{4198D625-E358-4128-8792-0F60D714F8C2}" srcId="{4BD3CD85-E484-405D-8281-049EA6407B07}" destId="{55157047-9E0B-46BA-B009-C819F06D515C}" srcOrd="2" destOrd="0" parTransId="{7B24FA2E-5FA6-427B-B6B5-FAC1493A9439}" sibTransId="{F63AB9A0-9654-45C8-84AE-0FAD8743E1AF}"/>
    <dgm:cxn modelId="{58FC8231-EA84-4E1B-ABE3-896065387032}" type="presOf" srcId="{D38A8B91-3C99-4306-82D0-E2B27B535BE8}" destId="{4DB9D491-913D-4572-8214-02E1BB8ED700}" srcOrd="0" destOrd="0" presId="urn:microsoft.com/office/officeart/2018/2/layout/IconVerticalSolidList"/>
    <dgm:cxn modelId="{E37B1C36-B27C-4335-9EE3-688D0D98EEF6}" srcId="{4BD3CD85-E484-405D-8281-049EA6407B07}" destId="{213B7A01-F439-48D1-85AC-86868EE86FC6}" srcOrd="4" destOrd="0" parTransId="{885D7DE1-CC5A-4A3B-BDCD-078D746A32E2}" sibTransId="{8CA2A545-4EDE-457C-9737-6582420B6C5F}"/>
    <dgm:cxn modelId="{728FE84C-4E41-4BE2-ACB2-8D0A1057092F}" srcId="{4BD3CD85-E484-405D-8281-049EA6407B07}" destId="{A3F7ECE3-7F54-431F-A2D1-5DB92BFC928A}" srcOrd="0" destOrd="0" parTransId="{7ED61570-D453-4264-9995-076F0EDBCB49}" sibTransId="{3E61DEBE-606E-4FA6-94F0-8FE00DE4F418}"/>
    <dgm:cxn modelId="{C10A967E-C17F-41B7-B60B-5275B712D1FC}" type="presOf" srcId="{55157047-9E0B-46BA-B009-C819F06D515C}" destId="{901943A9-4EDD-4959-99AF-7A2456EF4D15}" srcOrd="0" destOrd="0" presId="urn:microsoft.com/office/officeart/2018/2/layout/IconVerticalSolidList"/>
    <dgm:cxn modelId="{B5D67A83-AE3D-4F6C-871B-7B7EA24180E8}" type="presOf" srcId="{4BD3CD85-E484-405D-8281-049EA6407B07}" destId="{C5665654-66ED-4D73-9F27-2EF729CE5677}" srcOrd="0" destOrd="0" presId="urn:microsoft.com/office/officeart/2018/2/layout/IconVerticalSolidList"/>
    <dgm:cxn modelId="{42DD10BD-8859-46DB-9FA9-358E56ED1A40}" type="presOf" srcId="{A3F7ECE3-7F54-431F-A2D1-5DB92BFC928A}" destId="{8D82BAE4-925E-4A8B-8F31-54506787B73C}" srcOrd="0" destOrd="0" presId="urn:microsoft.com/office/officeart/2018/2/layout/IconVerticalSolidList"/>
    <dgm:cxn modelId="{94D4D9DE-090A-4F14-B92C-F17FD61DFEAB}" srcId="{4BD3CD85-E484-405D-8281-049EA6407B07}" destId="{790E6E18-85DF-4DDC-B704-791E032EF6C6}" srcOrd="3" destOrd="0" parTransId="{2D7F7F04-DFB0-449E-971C-DC3FCB0FBAB3}" sibTransId="{7CF703EC-1B86-4FE7-BB57-0E7DD5825256}"/>
    <dgm:cxn modelId="{252C22F0-75E2-4C44-A1FA-608D1C136F09}" type="presOf" srcId="{790E6E18-85DF-4DDC-B704-791E032EF6C6}" destId="{5A1C6C63-6206-44CA-B1FE-DAC90B948841}" srcOrd="0" destOrd="0" presId="urn:microsoft.com/office/officeart/2018/2/layout/IconVerticalSolidList"/>
    <dgm:cxn modelId="{9518DFF8-8017-434C-8F90-752CE9804797}" srcId="{4BD3CD85-E484-405D-8281-049EA6407B07}" destId="{D38A8B91-3C99-4306-82D0-E2B27B535BE8}" srcOrd="1" destOrd="0" parTransId="{D5DC26DD-A996-4FE1-9760-75D25293641A}" sibTransId="{8A9E4B6F-8F44-4B20-AC3E-C2CA7E7F3245}"/>
    <dgm:cxn modelId="{43765AEA-B037-4420-8534-1DA96CDA6881}" type="presParOf" srcId="{C5665654-66ED-4D73-9F27-2EF729CE5677}" destId="{9A32FA5C-8212-4CB6-8834-7D87E7134EBD}" srcOrd="0" destOrd="0" presId="urn:microsoft.com/office/officeart/2018/2/layout/IconVerticalSolidList"/>
    <dgm:cxn modelId="{D2AF7E50-D60C-4C6B-A58E-63BB3166E7E4}" type="presParOf" srcId="{9A32FA5C-8212-4CB6-8834-7D87E7134EBD}" destId="{C9C480BE-199D-40C1-B588-C1FD1461EE59}" srcOrd="0" destOrd="0" presId="urn:microsoft.com/office/officeart/2018/2/layout/IconVerticalSolidList"/>
    <dgm:cxn modelId="{8619CA12-1241-43FD-94D0-974AFDE58B73}" type="presParOf" srcId="{9A32FA5C-8212-4CB6-8834-7D87E7134EBD}" destId="{0AB6848D-B954-4700-B6A0-4C02A6BB35F8}" srcOrd="1" destOrd="0" presId="urn:microsoft.com/office/officeart/2018/2/layout/IconVerticalSolidList"/>
    <dgm:cxn modelId="{3D0F948D-AFF1-4DE9-B6F3-D6570E5552D9}" type="presParOf" srcId="{9A32FA5C-8212-4CB6-8834-7D87E7134EBD}" destId="{4506ED50-7126-4B1C-9F63-953E5792A801}" srcOrd="2" destOrd="0" presId="urn:microsoft.com/office/officeart/2018/2/layout/IconVerticalSolidList"/>
    <dgm:cxn modelId="{2056D702-50EA-49D4-B7D6-2A529FE5AAD9}" type="presParOf" srcId="{9A32FA5C-8212-4CB6-8834-7D87E7134EBD}" destId="{8D82BAE4-925E-4A8B-8F31-54506787B73C}" srcOrd="3" destOrd="0" presId="urn:microsoft.com/office/officeart/2018/2/layout/IconVerticalSolidList"/>
    <dgm:cxn modelId="{BDFBC955-0E3B-436D-8AD0-AF2B61AD65A1}" type="presParOf" srcId="{C5665654-66ED-4D73-9F27-2EF729CE5677}" destId="{81AF32B0-F904-40D0-A12D-60BA6F374EFC}" srcOrd="1" destOrd="0" presId="urn:microsoft.com/office/officeart/2018/2/layout/IconVerticalSolidList"/>
    <dgm:cxn modelId="{F54CB070-B623-467A-BF4E-810E23E32A98}" type="presParOf" srcId="{C5665654-66ED-4D73-9F27-2EF729CE5677}" destId="{DC800A0B-BF35-46E7-9443-3FE396B81B0E}" srcOrd="2" destOrd="0" presId="urn:microsoft.com/office/officeart/2018/2/layout/IconVerticalSolidList"/>
    <dgm:cxn modelId="{73BFBECA-4B44-427E-98C4-655DF7676B95}" type="presParOf" srcId="{DC800A0B-BF35-46E7-9443-3FE396B81B0E}" destId="{F5E29EE8-ACB4-4B00-B2AC-AB54FB1CE53C}" srcOrd="0" destOrd="0" presId="urn:microsoft.com/office/officeart/2018/2/layout/IconVerticalSolidList"/>
    <dgm:cxn modelId="{B7279EC2-1647-4826-9021-9A3A46B8FF62}" type="presParOf" srcId="{DC800A0B-BF35-46E7-9443-3FE396B81B0E}" destId="{594FFB6A-B7CD-4213-AB0E-8151AC2A6A4F}" srcOrd="1" destOrd="0" presId="urn:microsoft.com/office/officeart/2018/2/layout/IconVerticalSolidList"/>
    <dgm:cxn modelId="{FA9EE7D0-72ED-40F5-9F5F-C4740C1186BC}" type="presParOf" srcId="{DC800A0B-BF35-46E7-9443-3FE396B81B0E}" destId="{F0FE6841-CE3E-41F0-8290-A5734DB56A41}" srcOrd="2" destOrd="0" presId="urn:microsoft.com/office/officeart/2018/2/layout/IconVerticalSolidList"/>
    <dgm:cxn modelId="{D348BA91-5971-40AB-AEB8-B96346F0431C}" type="presParOf" srcId="{DC800A0B-BF35-46E7-9443-3FE396B81B0E}" destId="{4DB9D491-913D-4572-8214-02E1BB8ED700}" srcOrd="3" destOrd="0" presId="urn:microsoft.com/office/officeart/2018/2/layout/IconVerticalSolidList"/>
    <dgm:cxn modelId="{ABBE5F0C-0880-467C-8543-35CF356A922F}" type="presParOf" srcId="{C5665654-66ED-4D73-9F27-2EF729CE5677}" destId="{4DB1A2A2-37F5-4D3A-9F0E-29FC23B7B017}" srcOrd="3" destOrd="0" presId="urn:microsoft.com/office/officeart/2018/2/layout/IconVerticalSolidList"/>
    <dgm:cxn modelId="{00BBDED4-31A0-4E93-8E9D-5CE569803A06}" type="presParOf" srcId="{C5665654-66ED-4D73-9F27-2EF729CE5677}" destId="{DAD4DA2F-D6D5-4D77-A2DF-0B39EE9CDB0E}" srcOrd="4" destOrd="0" presId="urn:microsoft.com/office/officeart/2018/2/layout/IconVerticalSolidList"/>
    <dgm:cxn modelId="{2C0916F5-4016-4CD4-A583-4F938ECB75E0}" type="presParOf" srcId="{DAD4DA2F-D6D5-4D77-A2DF-0B39EE9CDB0E}" destId="{705CE252-1885-4B85-A3EE-351054CF640A}" srcOrd="0" destOrd="0" presId="urn:microsoft.com/office/officeart/2018/2/layout/IconVerticalSolidList"/>
    <dgm:cxn modelId="{A753F615-D83F-4793-A692-EA4868E9D113}" type="presParOf" srcId="{DAD4DA2F-D6D5-4D77-A2DF-0B39EE9CDB0E}" destId="{9BB9EEE6-F170-4C15-9681-730AAB3DCA7B}" srcOrd="1" destOrd="0" presId="urn:microsoft.com/office/officeart/2018/2/layout/IconVerticalSolidList"/>
    <dgm:cxn modelId="{23F79A81-CEA9-49B6-A200-531BFDE73C94}" type="presParOf" srcId="{DAD4DA2F-D6D5-4D77-A2DF-0B39EE9CDB0E}" destId="{F18D3A43-776D-4EC4-8766-F2C8C3664E70}" srcOrd="2" destOrd="0" presId="urn:microsoft.com/office/officeart/2018/2/layout/IconVerticalSolidList"/>
    <dgm:cxn modelId="{A76DD3E1-CD4C-43CC-ABDE-ECE2E1627428}" type="presParOf" srcId="{DAD4DA2F-D6D5-4D77-A2DF-0B39EE9CDB0E}" destId="{901943A9-4EDD-4959-99AF-7A2456EF4D15}" srcOrd="3" destOrd="0" presId="urn:microsoft.com/office/officeart/2018/2/layout/IconVerticalSolidList"/>
    <dgm:cxn modelId="{B38E51E1-4FE0-480D-8C41-88D36224C4E2}" type="presParOf" srcId="{C5665654-66ED-4D73-9F27-2EF729CE5677}" destId="{9925E9CA-B72E-4B02-8638-FFB2EF8455A5}" srcOrd="5" destOrd="0" presId="urn:microsoft.com/office/officeart/2018/2/layout/IconVerticalSolidList"/>
    <dgm:cxn modelId="{52B75329-C419-4F45-9E1D-3578F55D1649}" type="presParOf" srcId="{C5665654-66ED-4D73-9F27-2EF729CE5677}" destId="{CE2C9EC1-856B-40D9-A826-A16A31A9E4CC}" srcOrd="6" destOrd="0" presId="urn:microsoft.com/office/officeart/2018/2/layout/IconVerticalSolidList"/>
    <dgm:cxn modelId="{39904D2E-8D78-43CD-88ED-326D3F03C368}" type="presParOf" srcId="{CE2C9EC1-856B-40D9-A826-A16A31A9E4CC}" destId="{51165111-1BC3-4B9C-97D2-2C26CC65A644}" srcOrd="0" destOrd="0" presId="urn:microsoft.com/office/officeart/2018/2/layout/IconVerticalSolidList"/>
    <dgm:cxn modelId="{0A5CE1F0-00A5-4922-9868-1CE72A442698}" type="presParOf" srcId="{CE2C9EC1-856B-40D9-A826-A16A31A9E4CC}" destId="{E87FFCCC-45B5-42FD-9596-EC7EF3431D13}" srcOrd="1" destOrd="0" presId="urn:microsoft.com/office/officeart/2018/2/layout/IconVerticalSolidList"/>
    <dgm:cxn modelId="{8C0C0AEC-22F7-468C-B11A-F02D2F6D89C9}" type="presParOf" srcId="{CE2C9EC1-856B-40D9-A826-A16A31A9E4CC}" destId="{1F301DDF-5F6D-47ED-B58D-411529611B42}" srcOrd="2" destOrd="0" presId="urn:microsoft.com/office/officeart/2018/2/layout/IconVerticalSolidList"/>
    <dgm:cxn modelId="{ABDC1948-7E8A-4758-9D5C-03756D57D15E}" type="presParOf" srcId="{CE2C9EC1-856B-40D9-A826-A16A31A9E4CC}" destId="{5A1C6C63-6206-44CA-B1FE-DAC90B948841}" srcOrd="3" destOrd="0" presId="urn:microsoft.com/office/officeart/2018/2/layout/IconVerticalSolidList"/>
    <dgm:cxn modelId="{9D369331-C294-493D-A49E-7C266FD198D4}" type="presParOf" srcId="{C5665654-66ED-4D73-9F27-2EF729CE5677}" destId="{CA7F8E64-53E4-406E-8E5D-461287CDD987}" srcOrd="7" destOrd="0" presId="urn:microsoft.com/office/officeart/2018/2/layout/IconVerticalSolidList"/>
    <dgm:cxn modelId="{1E996097-478E-448C-B4FD-E6816EB609EC}" type="presParOf" srcId="{C5665654-66ED-4D73-9F27-2EF729CE5677}" destId="{E701E1B0-B6E6-40C8-9A67-C7D5D04CC6A0}" srcOrd="8" destOrd="0" presId="urn:microsoft.com/office/officeart/2018/2/layout/IconVerticalSolidList"/>
    <dgm:cxn modelId="{BC0FCB6F-7BD2-4D4B-89AA-3AAABD21FBB2}" type="presParOf" srcId="{E701E1B0-B6E6-40C8-9A67-C7D5D04CC6A0}" destId="{BB7216AD-1200-4FED-A2AD-C77F7A166F0B}" srcOrd="0" destOrd="0" presId="urn:microsoft.com/office/officeart/2018/2/layout/IconVerticalSolidList"/>
    <dgm:cxn modelId="{1576FF4A-EAB1-4D9A-A2AF-4AFBF5CD67CD}" type="presParOf" srcId="{E701E1B0-B6E6-40C8-9A67-C7D5D04CC6A0}" destId="{DB93C13A-0F08-40E0-B462-6422E070FE9C}" srcOrd="1" destOrd="0" presId="urn:microsoft.com/office/officeart/2018/2/layout/IconVerticalSolidList"/>
    <dgm:cxn modelId="{EB3565ED-BDFB-482B-B7DB-C392E8CEE053}" type="presParOf" srcId="{E701E1B0-B6E6-40C8-9A67-C7D5D04CC6A0}" destId="{ADA57085-6BE9-4C98-B1E3-46B3A31424E7}" srcOrd="2" destOrd="0" presId="urn:microsoft.com/office/officeart/2018/2/layout/IconVerticalSolidList"/>
    <dgm:cxn modelId="{087379F0-9ABF-4FCB-A43B-A6A783737489}" type="presParOf" srcId="{E701E1B0-B6E6-40C8-9A67-C7D5D04CC6A0}" destId="{3E25F244-480D-45B0-B6D6-9255FA50F0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BA89586-CE46-43D0-B350-AC8D6A30133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5AB2FD-6030-46C7-8532-B699B2E4233E}">
      <dgm:prSet/>
      <dgm:spPr/>
      <dgm:t>
        <a:bodyPr/>
        <a:lstStyle/>
        <a:p>
          <a:r>
            <a:rPr lang="en-GB" dirty="0"/>
            <a:t>Section 31 of the Senior Courts Act 1981. </a:t>
          </a:r>
          <a:endParaRPr lang="en-US" dirty="0"/>
        </a:p>
      </dgm:t>
    </dgm:pt>
    <dgm:pt modelId="{2B82A0DF-3BDC-4463-A23E-495516150DA9}" type="parTrans" cxnId="{50899DFB-2CE5-447C-B7AC-DAF4BF0F61BA}">
      <dgm:prSet/>
      <dgm:spPr/>
      <dgm:t>
        <a:bodyPr/>
        <a:lstStyle/>
        <a:p>
          <a:endParaRPr lang="en-US"/>
        </a:p>
      </dgm:t>
    </dgm:pt>
    <dgm:pt modelId="{7DD8F9E4-1D2A-4C2D-954F-88AEA1616FF3}" type="sibTrans" cxnId="{50899DFB-2CE5-447C-B7AC-DAF4BF0F61BA}">
      <dgm:prSet/>
      <dgm:spPr/>
      <dgm:t>
        <a:bodyPr/>
        <a:lstStyle/>
        <a:p>
          <a:endParaRPr lang="en-US"/>
        </a:p>
      </dgm:t>
    </dgm:pt>
    <dgm:pt modelId="{D008B128-61FB-4917-8C59-DDE498595349}">
      <dgm:prSet/>
      <dgm:spPr/>
      <dgm:t>
        <a:bodyPr/>
        <a:lstStyle/>
        <a:p>
          <a:r>
            <a:rPr lang="en-GB"/>
            <a:t>Can still be refused within the three months. </a:t>
          </a:r>
          <a:endParaRPr lang="en-US"/>
        </a:p>
      </dgm:t>
    </dgm:pt>
    <dgm:pt modelId="{6370A441-2537-41D1-AF44-303526ED5481}" type="parTrans" cxnId="{FFD19356-EAE9-4534-B8FE-8E53C9236149}">
      <dgm:prSet/>
      <dgm:spPr/>
      <dgm:t>
        <a:bodyPr/>
        <a:lstStyle/>
        <a:p>
          <a:endParaRPr lang="en-US"/>
        </a:p>
      </dgm:t>
    </dgm:pt>
    <dgm:pt modelId="{143657FF-03AF-4222-A53F-F959A45378E4}" type="sibTrans" cxnId="{FFD19356-EAE9-4534-B8FE-8E53C9236149}">
      <dgm:prSet/>
      <dgm:spPr/>
      <dgm:t>
        <a:bodyPr/>
        <a:lstStyle/>
        <a:p>
          <a:endParaRPr lang="en-US"/>
        </a:p>
      </dgm:t>
    </dgm:pt>
    <dgm:pt modelId="{D07C7A7D-E13D-4020-8CE9-78B4D978ED76}">
      <dgm:prSet/>
      <dgm:spPr/>
      <dgm:t>
        <a:bodyPr/>
        <a:lstStyle/>
        <a:p>
          <a:r>
            <a:rPr lang="en-GB"/>
            <a:t>This is because cases need to be brought quickly. </a:t>
          </a:r>
          <a:endParaRPr lang="en-US"/>
        </a:p>
      </dgm:t>
    </dgm:pt>
    <dgm:pt modelId="{9CB5F6E4-8310-408A-BCF3-A12600368006}" type="parTrans" cxnId="{85C37589-5CDD-441A-87AB-BFDA858D996C}">
      <dgm:prSet/>
      <dgm:spPr/>
      <dgm:t>
        <a:bodyPr/>
        <a:lstStyle/>
        <a:p>
          <a:endParaRPr lang="en-US"/>
        </a:p>
      </dgm:t>
    </dgm:pt>
    <dgm:pt modelId="{2F781160-C173-4D73-8B19-20224EDC5697}" type="sibTrans" cxnId="{85C37589-5CDD-441A-87AB-BFDA858D996C}">
      <dgm:prSet/>
      <dgm:spPr/>
      <dgm:t>
        <a:bodyPr/>
        <a:lstStyle/>
        <a:p>
          <a:endParaRPr lang="en-US"/>
        </a:p>
      </dgm:t>
    </dgm:pt>
    <dgm:pt modelId="{144001E8-835F-4DEE-88F2-656FE70A6753}">
      <dgm:prSet/>
      <dgm:spPr/>
      <dgm:t>
        <a:bodyPr/>
        <a:lstStyle/>
        <a:p>
          <a:r>
            <a:rPr lang="en-GB"/>
            <a:t>The faster the case is brought the better. </a:t>
          </a:r>
          <a:endParaRPr lang="en-US"/>
        </a:p>
      </dgm:t>
    </dgm:pt>
    <dgm:pt modelId="{E3A489AD-55A6-4BE1-959F-9C0F20C5E1DE}" type="parTrans" cxnId="{D609DB62-C3A0-4EF1-8A95-400E26ABC02C}">
      <dgm:prSet/>
      <dgm:spPr/>
      <dgm:t>
        <a:bodyPr/>
        <a:lstStyle/>
        <a:p>
          <a:endParaRPr lang="en-US"/>
        </a:p>
      </dgm:t>
    </dgm:pt>
    <dgm:pt modelId="{8D13D553-D9BF-4FFD-B2B2-865C9D2BBC57}" type="sibTrans" cxnId="{D609DB62-C3A0-4EF1-8A95-400E26ABC02C}">
      <dgm:prSet/>
      <dgm:spPr/>
      <dgm:t>
        <a:bodyPr/>
        <a:lstStyle/>
        <a:p>
          <a:endParaRPr lang="en-US"/>
        </a:p>
      </dgm:t>
    </dgm:pt>
    <dgm:pt modelId="{1766D8AE-53C4-4407-BE63-1DFB1C66C5EC}" type="pres">
      <dgm:prSet presAssocID="{FBA89586-CE46-43D0-B350-AC8D6A301330}" presName="linear" presStyleCnt="0">
        <dgm:presLayoutVars>
          <dgm:animLvl val="lvl"/>
          <dgm:resizeHandles val="exact"/>
        </dgm:presLayoutVars>
      </dgm:prSet>
      <dgm:spPr/>
    </dgm:pt>
    <dgm:pt modelId="{37389489-04F5-4667-841C-A03F2190AF9A}" type="pres">
      <dgm:prSet presAssocID="{C85AB2FD-6030-46C7-8532-B699B2E4233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24FC73C-3724-464B-BB3D-7FE2AF438BB4}" type="pres">
      <dgm:prSet presAssocID="{7DD8F9E4-1D2A-4C2D-954F-88AEA1616FF3}" presName="spacer" presStyleCnt="0"/>
      <dgm:spPr/>
    </dgm:pt>
    <dgm:pt modelId="{72BEF11F-B0D1-4BE0-AA13-560546A21443}" type="pres">
      <dgm:prSet presAssocID="{D008B128-61FB-4917-8C59-DDE49859534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387CD45-E157-4FF1-9A3E-F265A0A8599C}" type="pres">
      <dgm:prSet presAssocID="{143657FF-03AF-4222-A53F-F959A45378E4}" presName="spacer" presStyleCnt="0"/>
      <dgm:spPr/>
    </dgm:pt>
    <dgm:pt modelId="{8DDE91B0-CD35-4F41-B179-C9D6AA77DD28}" type="pres">
      <dgm:prSet presAssocID="{D07C7A7D-E13D-4020-8CE9-78B4D978ED7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46650D9-7540-4134-A45E-0037C3152840}" type="pres">
      <dgm:prSet presAssocID="{2F781160-C173-4D73-8B19-20224EDC5697}" presName="spacer" presStyleCnt="0"/>
      <dgm:spPr/>
    </dgm:pt>
    <dgm:pt modelId="{48FC8A08-6035-4BCB-AB2E-6122D128AAB4}" type="pres">
      <dgm:prSet presAssocID="{144001E8-835F-4DEE-88F2-656FE70A675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E0DE715-9A40-429B-AF3A-55BD40E28B18}" type="presOf" srcId="{D008B128-61FB-4917-8C59-DDE498595349}" destId="{72BEF11F-B0D1-4BE0-AA13-560546A21443}" srcOrd="0" destOrd="0" presId="urn:microsoft.com/office/officeart/2005/8/layout/vList2"/>
    <dgm:cxn modelId="{0A0EA122-5668-4633-8D6D-73952AB20223}" type="presOf" srcId="{D07C7A7D-E13D-4020-8CE9-78B4D978ED76}" destId="{8DDE91B0-CD35-4F41-B179-C9D6AA77DD28}" srcOrd="0" destOrd="0" presId="urn:microsoft.com/office/officeart/2005/8/layout/vList2"/>
    <dgm:cxn modelId="{45161E40-4718-42D5-8D12-2D6EBF49E427}" type="presOf" srcId="{144001E8-835F-4DEE-88F2-656FE70A6753}" destId="{48FC8A08-6035-4BCB-AB2E-6122D128AAB4}" srcOrd="0" destOrd="0" presId="urn:microsoft.com/office/officeart/2005/8/layout/vList2"/>
    <dgm:cxn modelId="{D609DB62-C3A0-4EF1-8A95-400E26ABC02C}" srcId="{FBA89586-CE46-43D0-B350-AC8D6A301330}" destId="{144001E8-835F-4DEE-88F2-656FE70A6753}" srcOrd="3" destOrd="0" parTransId="{E3A489AD-55A6-4BE1-959F-9C0F20C5E1DE}" sibTransId="{8D13D553-D9BF-4FFD-B2B2-865C9D2BBC57}"/>
    <dgm:cxn modelId="{4433186E-267C-4C6B-AEEA-DCF351A73FD2}" type="presOf" srcId="{C85AB2FD-6030-46C7-8532-B699B2E4233E}" destId="{37389489-04F5-4667-841C-A03F2190AF9A}" srcOrd="0" destOrd="0" presId="urn:microsoft.com/office/officeart/2005/8/layout/vList2"/>
    <dgm:cxn modelId="{FFD19356-EAE9-4534-B8FE-8E53C9236149}" srcId="{FBA89586-CE46-43D0-B350-AC8D6A301330}" destId="{D008B128-61FB-4917-8C59-DDE498595349}" srcOrd="1" destOrd="0" parTransId="{6370A441-2537-41D1-AF44-303526ED5481}" sibTransId="{143657FF-03AF-4222-A53F-F959A45378E4}"/>
    <dgm:cxn modelId="{85C37589-5CDD-441A-87AB-BFDA858D996C}" srcId="{FBA89586-CE46-43D0-B350-AC8D6A301330}" destId="{D07C7A7D-E13D-4020-8CE9-78B4D978ED76}" srcOrd="2" destOrd="0" parTransId="{9CB5F6E4-8310-408A-BCF3-A12600368006}" sibTransId="{2F781160-C173-4D73-8B19-20224EDC5697}"/>
    <dgm:cxn modelId="{8A861993-6F2E-46C8-A1F8-FB1D9107DB19}" type="presOf" srcId="{FBA89586-CE46-43D0-B350-AC8D6A301330}" destId="{1766D8AE-53C4-4407-BE63-1DFB1C66C5EC}" srcOrd="0" destOrd="0" presId="urn:microsoft.com/office/officeart/2005/8/layout/vList2"/>
    <dgm:cxn modelId="{50899DFB-2CE5-447C-B7AC-DAF4BF0F61BA}" srcId="{FBA89586-CE46-43D0-B350-AC8D6A301330}" destId="{C85AB2FD-6030-46C7-8532-B699B2E4233E}" srcOrd="0" destOrd="0" parTransId="{2B82A0DF-3BDC-4463-A23E-495516150DA9}" sibTransId="{7DD8F9E4-1D2A-4C2D-954F-88AEA1616FF3}"/>
    <dgm:cxn modelId="{1D22CDF1-DB00-4932-A74D-AA19246C0FA7}" type="presParOf" srcId="{1766D8AE-53C4-4407-BE63-1DFB1C66C5EC}" destId="{37389489-04F5-4667-841C-A03F2190AF9A}" srcOrd="0" destOrd="0" presId="urn:microsoft.com/office/officeart/2005/8/layout/vList2"/>
    <dgm:cxn modelId="{21485595-7471-49D4-B9B8-9EC9CC1A7BF7}" type="presParOf" srcId="{1766D8AE-53C4-4407-BE63-1DFB1C66C5EC}" destId="{B24FC73C-3724-464B-BB3D-7FE2AF438BB4}" srcOrd="1" destOrd="0" presId="urn:microsoft.com/office/officeart/2005/8/layout/vList2"/>
    <dgm:cxn modelId="{6B9BE3B7-6EF3-405F-8849-5AF3ED137A7D}" type="presParOf" srcId="{1766D8AE-53C4-4407-BE63-1DFB1C66C5EC}" destId="{72BEF11F-B0D1-4BE0-AA13-560546A21443}" srcOrd="2" destOrd="0" presId="urn:microsoft.com/office/officeart/2005/8/layout/vList2"/>
    <dgm:cxn modelId="{2027DEC2-AB7C-4873-822A-4C30F4125AC3}" type="presParOf" srcId="{1766D8AE-53C4-4407-BE63-1DFB1C66C5EC}" destId="{A387CD45-E157-4FF1-9A3E-F265A0A8599C}" srcOrd="3" destOrd="0" presId="urn:microsoft.com/office/officeart/2005/8/layout/vList2"/>
    <dgm:cxn modelId="{56CABFD9-DC3C-495D-9FEC-F7847C741CBF}" type="presParOf" srcId="{1766D8AE-53C4-4407-BE63-1DFB1C66C5EC}" destId="{8DDE91B0-CD35-4F41-B179-C9D6AA77DD28}" srcOrd="4" destOrd="0" presId="urn:microsoft.com/office/officeart/2005/8/layout/vList2"/>
    <dgm:cxn modelId="{8780FCE1-EBE1-4BAA-BAEF-C0CFD1B00F40}" type="presParOf" srcId="{1766D8AE-53C4-4407-BE63-1DFB1C66C5EC}" destId="{E46650D9-7540-4134-A45E-0037C3152840}" srcOrd="5" destOrd="0" presId="urn:microsoft.com/office/officeart/2005/8/layout/vList2"/>
    <dgm:cxn modelId="{FC420AB2-3457-4C15-82BC-C33BCCCC51B5}" type="presParOf" srcId="{1766D8AE-53C4-4407-BE63-1DFB1C66C5EC}" destId="{48FC8A08-6035-4BCB-AB2E-6122D128AAB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5834C25-6F46-4844-927B-1187152C16E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6728727-DC4F-493F-9D60-997B6836B104}">
      <dgm:prSet/>
      <dgm:spPr/>
      <dgm:t>
        <a:bodyPr/>
        <a:lstStyle/>
        <a:p>
          <a:r>
            <a:rPr lang="en-GB"/>
            <a:t>There are limited times upon which the courts can extend the 3 month period. </a:t>
          </a:r>
          <a:endParaRPr lang="en-US"/>
        </a:p>
      </dgm:t>
    </dgm:pt>
    <dgm:pt modelId="{6A67635C-74DC-4592-AE1A-25C25180BCFE}" type="parTrans" cxnId="{41D84FCA-2308-43D1-A3BB-3738D803F8C9}">
      <dgm:prSet/>
      <dgm:spPr/>
      <dgm:t>
        <a:bodyPr/>
        <a:lstStyle/>
        <a:p>
          <a:endParaRPr lang="en-US"/>
        </a:p>
      </dgm:t>
    </dgm:pt>
    <dgm:pt modelId="{861DCDAD-B5F6-4083-8566-009BDADAA167}" type="sibTrans" cxnId="{41D84FCA-2308-43D1-A3BB-3738D803F8C9}">
      <dgm:prSet/>
      <dgm:spPr/>
      <dgm:t>
        <a:bodyPr/>
        <a:lstStyle/>
        <a:p>
          <a:endParaRPr lang="en-US"/>
        </a:p>
      </dgm:t>
    </dgm:pt>
    <dgm:pt modelId="{CA01BDCC-8915-4CE1-BF78-07D9AEFE908D}">
      <dgm:prSet/>
      <dgm:spPr/>
      <dgm:t>
        <a:bodyPr/>
        <a:lstStyle/>
        <a:p>
          <a:r>
            <a:rPr lang="en-GB"/>
            <a:t>But they are usually strict with the time limit. </a:t>
          </a:r>
          <a:endParaRPr lang="en-US"/>
        </a:p>
      </dgm:t>
    </dgm:pt>
    <dgm:pt modelId="{758D5662-C7A0-4134-AAB0-BF159163F531}" type="parTrans" cxnId="{A808C69F-247B-4EE1-A982-F4A9DE296BA6}">
      <dgm:prSet/>
      <dgm:spPr/>
      <dgm:t>
        <a:bodyPr/>
        <a:lstStyle/>
        <a:p>
          <a:endParaRPr lang="en-US"/>
        </a:p>
      </dgm:t>
    </dgm:pt>
    <dgm:pt modelId="{3305C30E-E9B7-43AC-9D1C-F28C8632C7DE}" type="sibTrans" cxnId="{A808C69F-247B-4EE1-A982-F4A9DE296BA6}">
      <dgm:prSet/>
      <dgm:spPr/>
      <dgm:t>
        <a:bodyPr/>
        <a:lstStyle/>
        <a:p>
          <a:endParaRPr lang="en-US"/>
        </a:p>
      </dgm:t>
    </dgm:pt>
    <dgm:pt modelId="{D928344B-BD42-47A0-A887-73A9193D09BB}">
      <dgm:prSet/>
      <dgm:spPr/>
      <dgm:t>
        <a:bodyPr/>
        <a:lstStyle/>
        <a:p>
          <a:r>
            <a:rPr lang="en-GB" dirty="0"/>
            <a:t>R v Secretary of State for Health, ex p </a:t>
          </a:r>
          <a:r>
            <a:rPr lang="en-GB" dirty="0" err="1"/>
            <a:t>Fureaux</a:t>
          </a:r>
          <a:r>
            <a:rPr lang="en-GB" dirty="0"/>
            <a:t> [1994]</a:t>
          </a:r>
          <a:endParaRPr lang="en-US" dirty="0"/>
        </a:p>
      </dgm:t>
    </dgm:pt>
    <dgm:pt modelId="{F804067D-0FF3-4F6E-9B07-584917CF8B9D}" type="parTrans" cxnId="{74C2FE77-A82D-4819-B07B-45EF217B8856}">
      <dgm:prSet/>
      <dgm:spPr/>
      <dgm:t>
        <a:bodyPr/>
        <a:lstStyle/>
        <a:p>
          <a:endParaRPr lang="en-US"/>
        </a:p>
      </dgm:t>
    </dgm:pt>
    <dgm:pt modelId="{E3D3662E-BC55-4D44-A39D-CE6CA9AACC63}" type="sibTrans" cxnId="{74C2FE77-A82D-4819-B07B-45EF217B8856}">
      <dgm:prSet/>
      <dgm:spPr/>
      <dgm:t>
        <a:bodyPr/>
        <a:lstStyle/>
        <a:p>
          <a:endParaRPr lang="en-US"/>
        </a:p>
      </dgm:t>
    </dgm:pt>
    <dgm:pt modelId="{3F2C1CB5-83E8-440C-BB8B-EBB66720F77E}">
      <dgm:prSet/>
      <dgm:spPr/>
      <dgm:t>
        <a:bodyPr/>
        <a:lstStyle/>
        <a:p>
          <a:r>
            <a:rPr lang="en-GB"/>
            <a:t>You must have an interest in the case. </a:t>
          </a:r>
          <a:endParaRPr lang="en-US"/>
        </a:p>
      </dgm:t>
    </dgm:pt>
    <dgm:pt modelId="{FB99D7CB-3FDC-4E3E-BA43-B77AFEABED38}" type="parTrans" cxnId="{2448D6FE-760F-45C5-8C6D-783D4AE45BD7}">
      <dgm:prSet/>
      <dgm:spPr/>
      <dgm:t>
        <a:bodyPr/>
        <a:lstStyle/>
        <a:p>
          <a:endParaRPr lang="en-US"/>
        </a:p>
      </dgm:t>
    </dgm:pt>
    <dgm:pt modelId="{4EB8BF16-040E-474A-AF27-AD16A5955454}" type="sibTrans" cxnId="{2448D6FE-760F-45C5-8C6D-783D4AE45BD7}">
      <dgm:prSet/>
      <dgm:spPr/>
      <dgm:t>
        <a:bodyPr/>
        <a:lstStyle/>
        <a:p>
          <a:endParaRPr lang="en-US"/>
        </a:p>
      </dgm:t>
    </dgm:pt>
    <dgm:pt modelId="{DF722B39-BDB7-4FD7-94A0-0D472273B1AA}" type="pres">
      <dgm:prSet presAssocID="{55834C25-6F46-4844-927B-1187152C16E0}" presName="root" presStyleCnt="0">
        <dgm:presLayoutVars>
          <dgm:dir/>
          <dgm:resizeHandles val="exact"/>
        </dgm:presLayoutVars>
      </dgm:prSet>
      <dgm:spPr/>
    </dgm:pt>
    <dgm:pt modelId="{D8D8C268-8804-49E5-B206-03DE959DC9ED}" type="pres">
      <dgm:prSet presAssocID="{C6728727-DC4F-493F-9D60-997B6836B104}" presName="compNode" presStyleCnt="0"/>
      <dgm:spPr/>
    </dgm:pt>
    <dgm:pt modelId="{6A866233-8ADC-4B93-82F4-B367873BF9D1}" type="pres">
      <dgm:prSet presAssocID="{C6728727-DC4F-493F-9D60-997B6836B104}" presName="bgRect" presStyleLbl="bgShp" presStyleIdx="0" presStyleCnt="4"/>
      <dgm:spPr/>
    </dgm:pt>
    <dgm:pt modelId="{F8314F33-BDAA-4713-95FE-2205733BF2B1}" type="pres">
      <dgm:prSet presAssocID="{C6728727-DC4F-493F-9D60-997B6836B10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1A90EC3-1838-4F83-B57C-D1DAB726F623}" type="pres">
      <dgm:prSet presAssocID="{C6728727-DC4F-493F-9D60-997B6836B104}" presName="spaceRect" presStyleCnt="0"/>
      <dgm:spPr/>
    </dgm:pt>
    <dgm:pt modelId="{C5267FF6-2F8E-472C-8E9F-5FC5785AE8C7}" type="pres">
      <dgm:prSet presAssocID="{C6728727-DC4F-493F-9D60-997B6836B104}" presName="parTx" presStyleLbl="revTx" presStyleIdx="0" presStyleCnt="4">
        <dgm:presLayoutVars>
          <dgm:chMax val="0"/>
          <dgm:chPref val="0"/>
        </dgm:presLayoutVars>
      </dgm:prSet>
      <dgm:spPr/>
    </dgm:pt>
    <dgm:pt modelId="{43BB8E2F-3260-41F0-B231-E27E3A446D58}" type="pres">
      <dgm:prSet presAssocID="{861DCDAD-B5F6-4083-8566-009BDADAA167}" presName="sibTrans" presStyleCnt="0"/>
      <dgm:spPr/>
    </dgm:pt>
    <dgm:pt modelId="{0207E046-4372-4325-A18E-5CE8D73E60EB}" type="pres">
      <dgm:prSet presAssocID="{CA01BDCC-8915-4CE1-BF78-07D9AEFE908D}" presName="compNode" presStyleCnt="0"/>
      <dgm:spPr/>
    </dgm:pt>
    <dgm:pt modelId="{919438A4-8E91-4914-91CD-724A1083FCC1}" type="pres">
      <dgm:prSet presAssocID="{CA01BDCC-8915-4CE1-BF78-07D9AEFE908D}" presName="bgRect" presStyleLbl="bgShp" presStyleIdx="1" presStyleCnt="4"/>
      <dgm:spPr/>
    </dgm:pt>
    <dgm:pt modelId="{76BC08E0-5125-45F0-BC51-845AE0734E36}" type="pres">
      <dgm:prSet presAssocID="{CA01BDCC-8915-4CE1-BF78-07D9AEFE908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1ED80B99-3BF2-4878-BCA0-68D28D2A8CB2}" type="pres">
      <dgm:prSet presAssocID="{CA01BDCC-8915-4CE1-BF78-07D9AEFE908D}" presName="spaceRect" presStyleCnt="0"/>
      <dgm:spPr/>
    </dgm:pt>
    <dgm:pt modelId="{F4980295-35BD-46B0-ABCC-50C4837435D1}" type="pres">
      <dgm:prSet presAssocID="{CA01BDCC-8915-4CE1-BF78-07D9AEFE908D}" presName="parTx" presStyleLbl="revTx" presStyleIdx="1" presStyleCnt="4">
        <dgm:presLayoutVars>
          <dgm:chMax val="0"/>
          <dgm:chPref val="0"/>
        </dgm:presLayoutVars>
      </dgm:prSet>
      <dgm:spPr/>
    </dgm:pt>
    <dgm:pt modelId="{3A48C82D-9DCB-496A-B987-29300FA2F4B2}" type="pres">
      <dgm:prSet presAssocID="{3305C30E-E9B7-43AC-9D1C-F28C8632C7DE}" presName="sibTrans" presStyleCnt="0"/>
      <dgm:spPr/>
    </dgm:pt>
    <dgm:pt modelId="{45F89FF0-C7D7-47E4-9DE5-5B4726D57FF9}" type="pres">
      <dgm:prSet presAssocID="{D928344B-BD42-47A0-A887-73A9193D09BB}" presName="compNode" presStyleCnt="0"/>
      <dgm:spPr/>
    </dgm:pt>
    <dgm:pt modelId="{E4E6720E-3438-4726-8B13-5541BCCAD562}" type="pres">
      <dgm:prSet presAssocID="{D928344B-BD42-47A0-A887-73A9193D09BB}" presName="bgRect" presStyleLbl="bgShp" presStyleIdx="2" presStyleCnt="4"/>
      <dgm:spPr/>
    </dgm:pt>
    <dgm:pt modelId="{3548244E-54C5-41DC-A8C7-951BAE7BA8FC}" type="pres">
      <dgm:prSet presAssocID="{D928344B-BD42-47A0-A887-73A9193D09B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EE09AEB8-1BEA-471F-8935-09564090B176}" type="pres">
      <dgm:prSet presAssocID="{D928344B-BD42-47A0-A887-73A9193D09BB}" presName="spaceRect" presStyleCnt="0"/>
      <dgm:spPr/>
    </dgm:pt>
    <dgm:pt modelId="{413852BC-0AD7-41EA-A8B6-BB7535BA74FE}" type="pres">
      <dgm:prSet presAssocID="{D928344B-BD42-47A0-A887-73A9193D09BB}" presName="parTx" presStyleLbl="revTx" presStyleIdx="2" presStyleCnt="4">
        <dgm:presLayoutVars>
          <dgm:chMax val="0"/>
          <dgm:chPref val="0"/>
        </dgm:presLayoutVars>
      </dgm:prSet>
      <dgm:spPr/>
    </dgm:pt>
    <dgm:pt modelId="{5F4AA9C8-6035-44D4-AB34-4063B2F77026}" type="pres">
      <dgm:prSet presAssocID="{E3D3662E-BC55-4D44-A39D-CE6CA9AACC63}" presName="sibTrans" presStyleCnt="0"/>
      <dgm:spPr/>
    </dgm:pt>
    <dgm:pt modelId="{83418D6E-316E-4F40-B114-6FB7C938F06B}" type="pres">
      <dgm:prSet presAssocID="{3F2C1CB5-83E8-440C-BB8B-EBB66720F77E}" presName="compNode" presStyleCnt="0"/>
      <dgm:spPr/>
    </dgm:pt>
    <dgm:pt modelId="{EF69124D-B171-4CB2-B3A1-D6DEC9CB71EE}" type="pres">
      <dgm:prSet presAssocID="{3F2C1CB5-83E8-440C-BB8B-EBB66720F77E}" presName="bgRect" presStyleLbl="bgShp" presStyleIdx="3" presStyleCnt="4"/>
      <dgm:spPr/>
    </dgm:pt>
    <dgm:pt modelId="{D6714D05-CE07-403E-91CD-8F010B0AC1C8}" type="pres">
      <dgm:prSet presAssocID="{3F2C1CB5-83E8-440C-BB8B-EBB66720F77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6347625-391A-4DD7-8E8D-A376C2F6CC8F}" type="pres">
      <dgm:prSet presAssocID="{3F2C1CB5-83E8-440C-BB8B-EBB66720F77E}" presName="spaceRect" presStyleCnt="0"/>
      <dgm:spPr/>
    </dgm:pt>
    <dgm:pt modelId="{7E244FD1-D8D9-4CDA-9BB4-553B1FBF9E51}" type="pres">
      <dgm:prSet presAssocID="{3F2C1CB5-83E8-440C-BB8B-EBB66720F77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9E4C554-6B4A-4C3C-9B89-82649F8DE628}" type="presOf" srcId="{D928344B-BD42-47A0-A887-73A9193D09BB}" destId="{413852BC-0AD7-41EA-A8B6-BB7535BA74FE}" srcOrd="0" destOrd="0" presId="urn:microsoft.com/office/officeart/2018/2/layout/IconVerticalSolidList"/>
    <dgm:cxn modelId="{74C2FE77-A82D-4819-B07B-45EF217B8856}" srcId="{55834C25-6F46-4844-927B-1187152C16E0}" destId="{D928344B-BD42-47A0-A887-73A9193D09BB}" srcOrd="2" destOrd="0" parTransId="{F804067D-0FF3-4F6E-9B07-584917CF8B9D}" sibTransId="{E3D3662E-BC55-4D44-A39D-CE6CA9AACC63}"/>
    <dgm:cxn modelId="{A808C69F-247B-4EE1-A982-F4A9DE296BA6}" srcId="{55834C25-6F46-4844-927B-1187152C16E0}" destId="{CA01BDCC-8915-4CE1-BF78-07D9AEFE908D}" srcOrd="1" destOrd="0" parTransId="{758D5662-C7A0-4134-AAB0-BF159163F531}" sibTransId="{3305C30E-E9B7-43AC-9D1C-F28C8632C7DE}"/>
    <dgm:cxn modelId="{281A74A1-B31F-4C06-A4E4-B9BB050C89D5}" type="presOf" srcId="{C6728727-DC4F-493F-9D60-997B6836B104}" destId="{C5267FF6-2F8E-472C-8E9F-5FC5785AE8C7}" srcOrd="0" destOrd="0" presId="urn:microsoft.com/office/officeart/2018/2/layout/IconVerticalSolidList"/>
    <dgm:cxn modelId="{41D84FCA-2308-43D1-A3BB-3738D803F8C9}" srcId="{55834C25-6F46-4844-927B-1187152C16E0}" destId="{C6728727-DC4F-493F-9D60-997B6836B104}" srcOrd="0" destOrd="0" parTransId="{6A67635C-74DC-4592-AE1A-25C25180BCFE}" sibTransId="{861DCDAD-B5F6-4083-8566-009BDADAA167}"/>
    <dgm:cxn modelId="{A7F1D2DC-45C9-4243-B9BE-3F7774472997}" type="presOf" srcId="{3F2C1CB5-83E8-440C-BB8B-EBB66720F77E}" destId="{7E244FD1-D8D9-4CDA-9BB4-553B1FBF9E51}" srcOrd="0" destOrd="0" presId="urn:microsoft.com/office/officeart/2018/2/layout/IconVerticalSolidList"/>
    <dgm:cxn modelId="{B7D62CEB-4CF5-4B80-B41F-51B503122A8F}" type="presOf" srcId="{55834C25-6F46-4844-927B-1187152C16E0}" destId="{DF722B39-BDB7-4FD7-94A0-0D472273B1AA}" srcOrd="0" destOrd="0" presId="urn:microsoft.com/office/officeart/2018/2/layout/IconVerticalSolidList"/>
    <dgm:cxn modelId="{31B71DFC-2F39-4292-8D30-85076E145C13}" type="presOf" srcId="{CA01BDCC-8915-4CE1-BF78-07D9AEFE908D}" destId="{F4980295-35BD-46B0-ABCC-50C4837435D1}" srcOrd="0" destOrd="0" presId="urn:microsoft.com/office/officeart/2018/2/layout/IconVerticalSolidList"/>
    <dgm:cxn modelId="{2448D6FE-760F-45C5-8C6D-783D4AE45BD7}" srcId="{55834C25-6F46-4844-927B-1187152C16E0}" destId="{3F2C1CB5-83E8-440C-BB8B-EBB66720F77E}" srcOrd="3" destOrd="0" parTransId="{FB99D7CB-3FDC-4E3E-BA43-B77AFEABED38}" sibTransId="{4EB8BF16-040E-474A-AF27-AD16A5955454}"/>
    <dgm:cxn modelId="{4707A09C-EEEC-49E5-9468-1897D73C7E3B}" type="presParOf" srcId="{DF722B39-BDB7-4FD7-94A0-0D472273B1AA}" destId="{D8D8C268-8804-49E5-B206-03DE959DC9ED}" srcOrd="0" destOrd="0" presId="urn:microsoft.com/office/officeart/2018/2/layout/IconVerticalSolidList"/>
    <dgm:cxn modelId="{CCA60004-556C-4047-BD9C-C403A7774C9A}" type="presParOf" srcId="{D8D8C268-8804-49E5-B206-03DE959DC9ED}" destId="{6A866233-8ADC-4B93-82F4-B367873BF9D1}" srcOrd="0" destOrd="0" presId="urn:microsoft.com/office/officeart/2018/2/layout/IconVerticalSolidList"/>
    <dgm:cxn modelId="{69110879-ADDD-4271-9740-26BEF16EA3BF}" type="presParOf" srcId="{D8D8C268-8804-49E5-B206-03DE959DC9ED}" destId="{F8314F33-BDAA-4713-95FE-2205733BF2B1}" srcOrd="1" destOrd="0" presId="urn:microsoft.com/office/officeart/2018/2/layout/IconVerticalSolidList"/>
    <dgm:cxn modelId="{985F7C01-8E23-4445-98E2-8B34A56F279D}" type="presParOf" srcId="{D8D8C268-8804-49E5-B206-03DE959DC9ED}" destId="{91A90EC3-1838-4F83-B57C-D1DAB726F623}" srcOrd="2" destOrd="0" presId="urn:microsoft.com/office/officeart/2018/2/layout/IconVerticalSolidList"/>
    <dgm:cxn modelId="{9E0FF9F5-6021-49B7-A7A8-E43F4458FD47}" type="presParOf" srcId="{D8D8C268-8804-49E5-B206-03DE959DC9ED}" destId="{C5267FF6-2F8E-472C-8E9F-5FC5785AE8C7}" srcOrd="3" destOrd="0" presId="urn:microsoft.com/office/officeart/2018/2/layout/IconVerticalSolidList"/>
    <dgm:cxn modelId="{0122954E-9AAB-4F53-8044-4A8B133657D2}" type="presParOf" srcId="{DF722B39-BDB7-4FD7-94A0-0D472273B1AA}" destId="{43BB8E2F-3260-41F0-B231-E27E3A446D58}" srcOrd="1" destOrd="0" presId="urn:microsoft.com/office/officeart/2018/2/layout/IconVerticalSolidList"/>
    <dgm:cxn modelId="{1C7412B5-2C3A-4E3E-AF36-BA168622161A}" type="presParOf" srcId="{DF722B39-BDB7-4FD7-94A0-0D472273B1AA}" destId="{0207E046-4372-4325-A18E-5CE8D73E60EB}" srcOrd="2" destOrd="0" presId="urn:microsoft.com/office/officeart/2018/2/layout/IconVerticalSolidList"/>
    <dgm:cxn modelId="{0BA9318C-082E-482A-B7F2-41307531861D}" type="presParOf" srcId="{0207E046-4372-4325-A18E-5CE8D73E60EB}" destId="{919438A4-8E91-4914-91CD-724A1083FCC1}" srcOrd="0" destOrd="0" presId="urn:microsoft.com/office/officeart/2018/2/layout/IconVerticalSolidList"/>
    <dgm:cxn modelId="{7B4DAA24-E9E9-4EB4-B4AC-45E6E7D80191}" type="presParOf" srcId="{0207E046-4372-4325-A18E-5CE8D73E60EB}" destId="{76BC08E0-5125-45F0-BC51-845AE0734E36}" srcOrd="1" destOrd="0" presId="urn:microsoft.com/office/officeart/2018/2/layout/IconVerticalSolidList"/>
    <dgm:cxn modelId="{8C129C31-8CE2-4466-B022-839FBE450047}" type="presParOf" srcId="{0207E046-4372-4325-A18E-5CE8D73E60EB}" destId="{1ED80B99-3BF2-4878-BCA0-68D28D2A8CB2}" srcOrd="2" destOrd="0" presId="urn:microsoft.com/office/officeart/2018/2/layout/IconVerticalSolidList"/>
    <dgm:cxn modelId="{6ABDA099-B811-4CB1-A689-436523972966}" type="presParOf" srcId="{0207E046-4372-4325-A18E-5CE8D73E60EB}" destId="{F4980295-35BD-46B0-ABCC-50C4837435D1}" srcOrd="3" destOrd="0" presId="urn:microsoft.com/office/officeart/2018/2/layout/IconVerticalSolidList"/>
    <dgm:cxn modelId="{06E880E5-CED7-483B-B060-AC29350C81BA}" type="presParOf" srcId="{DF722B39-BDB7-4FD7-94A0-0D472273B1AA}" destId="{3A48C82D-9DCB-496A-B987-29300FA2F4B2}" srcOrd="3" destOrd="0" presId="urn:microsoft.com/office/officeart/2018/2/layout/IconVerticalSolidList"/>
    <dgm:cxn modelId="{56277B7B-36F5-42EE-9CC0-449BAC9138C4}" type="presParOf" srcId="{DF722B39-BDB7-4FD7-94A0-0D472273B1AA}" destId="{45F89FF0-C7D7-47E4-9DE5-5B4726D57FF9}" srcOrd="4" destOrd="0" presId="urn:microsoft.com/office/officeart/2018/2/layout/IconVerticalSolidList"/>
    <dgm:cxn modelId="{293C0D5A-F49A-49C4-8B0C-78C844590AC2}" type="presParOf" srcId="{45F89FF0-C7D7-47E4-9DE5-5B4726D57FF9}" destId="{E4E6720E-3438-4726-8B13-5541BCCAD562}" srcOrd="0" destOrd="0" presId="urn:microsoft.com/office/officeart/2018/2/layout/IconVerticalSolidList"/>
    <dgm:cxn modelId="{34D82E11-1AD4-43B7-8513-55D045B6D382}" type="presParOf" srcId="{45F89FF0-C7D7-47E4-9DE5-5B4726D57FF9}" destId="{3548244E-54C5-41DC-A8C7-951BAE7BA8FC}" srcOrd="1" destOrd="0" presId="urn:microsoft.com/office/officeart/2018/2/layout/IconVerticalSolidList"/>
    <dgm:cxn modelId="{89A5CA15-BEEB-4477-B73D-83C36EDB1643}" type="presParOf" srcId="{45F89FF0-C7D7-47E4-9DE5-5B4726D57FF9}" destId="{EE09AEB8-1BEA-471F-8935-09564090B176}" srcOrd="2" destOrd="0" presId="urn:microsoft.com/office/officeart/2018/2/layout/IconVerticalSolidList"/>
    <dgm:cxn modelId="{F131282E-8DA3-40E4-98A8-0BC4AE6B3163}" type="presParOf" srcId="{45F89FF0-C7D7-47E4-9DE5-5B4726D57FF9}" destId="{413852BC-0AD7-41EA-A8B6-BB7535BA74FE}" srcOrd="3" destOrd="0" presId="urn:microsoft.com/office/officeart/2018/2/layout/IconVerticalSolidList"/>
    <dgm:cxn modelId="{9A7AE763-C185-4723-A903-8DA88FE6CB47}" type="presParOf" srcId="{DF722B39-BDB7-4FD7-94A0-0D472273B1AA}" destId="{5F4AA9C8-6035-44D4-AB34-4063B2F77026}" srcOrd="5" destOrd="0" presId="urn:microsoft.com/office/officeart/2018/2/layout/IconVerticalSolidList"/>
    <dgm:cxn modelId="{B2AC19E8-D642-4072-8312-1D2711CA1575}" type="presParOf" srcId="{DF722B39-BDB7-4FD7-94A0-0D472273B1AA}" destId="{83418D6E-316E-4F40-B114-6FB7C938F06B}" srcOrd="6" destOrd="0" presId="urn:microsoft.com/office/officeart/2018/2/layout/IconVerticalSolidList"/>
    <dgm:cxn modelId="{EC59A3EF-0001-49BB-B2B4-3939C1211DF3}" type="presParOf" srcId="{83418D6E-316E-4F40-B114-6FB7C938F06B}" destId="{EF69124D-B171-4CB2-B3A1-D6DEC9CB71EE}" srcOrd="0" destOrd="0" presId="urn:microsoft.com/office/officeart/2018/2/layout/IconVerticalSolidList"/>
    <dgm:cxn modelId="{F00F16B1-4964-430A-A4B0-4DB964222305}" type="presParOf" srcId="{83418D6E-316E-4F40-B114-6FB7C938F06B}" destId="{D6714D05-CE07-403E-91CD-8F010B0AC1C8}" srcOrd="1" destOrd="0" presId="urn:microsoft.com/office/officeart/2018/2/layout/IconVerticalSolidList"/>
    <dgm:cxn modelId="{EC6ED7F2-67FD-451A-B6DB-6C527B0368EF}" type="presParOf" srcId="{83418D6E-316E-4F40-B114-6FB7C938F06B}" destId="{A6347625-391A-4DD7-8E8D-A376C2F6CC8F}" srcOrd="2" destOrd="0" presId="urn:microsoft.com/office/officeart/2018/2/layout/IconVerticalSolidList"/>
    <dgm:cxn modelId="{7B884E04-643C-471D-869C-9ECCD28F758F}" type="presParOf" srcId="{83418D6E-316E-4F40-B114-6FB7C938F06B}" destId="{7E244FD1-D8D9-4CDA-9BB4-553B1FBF9E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654D67E-1AC9-465D-8D78-676FB63E717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DA639B0-659F-436E-A8D5-C97F89F993B8}">
      <dgm:prSet/>
      <dgm:spPr/>
      <dgm:t>
        <a:bodyPr/>
        <a:lstStyle/>
        <a:p>
          <a:r>
            <a:rPr lang="en-GB"/>
            <a:t>Next is the permission stage. </a:t>
          </a:r>
          <a:endParaRPr lang="en-US"/>
        </a:p>
      </dgm:t>
    </dgm:pt>
    <dgm:pt modelId="{BE64F9B9-2A71-4712-AA95-42B3E557CFAF}" type="parTrans" cxnId="{0139F9CD-3EAC-4E06-9B5B-29916C742DD0}">
      <dgm:prSet/>
      <dgm:spPr/>
      <dgm:t>
        <a:bodyPr/>
        <a:lstStyle/>
        <a:p>
          <a:endParaRPr lang="en-US"/>
        </a:p>
      </dgm:t>
    </dgm:pt>
    <dgm:pt modelId="{EA239DED-D34C-4C97-9B85-62BFCC4B34F2}" type="sibTrans" cxnId="{0139F9CD-3EAC-4E06-9B5B-29916C742DD0}">
      <dgm:prSet/>
      <dgm:spPr/>
      <dgm:t>
        <a:bodyPr/>
        <a:lstStyle/>
        <a:p>
          <a:endParaRPr lang="en-US"/>
        </a:p>
      </dgm:t>
    </dgm:pt>
    <dgm:pt modelId="{B0AE49A4-0577-42C2-B0C1-85A21D5301F8}">
      <dgm:prSet/>
      <dgm:spPr/>
      <dgm:t>
        <a:bodyPr/>
        <a:lstStyle/>
        <a:p>
          <a:r>
            <a:rPr lang="en-GB"/>
            <a:t>The courts will consider the application. </a:t>
          </a:r>
          <a:endParaRPr lang="en-US"/>
        </a:p>
      </dgm:t>
    </dgm:pt>
    <dgm:pt modelId="{708C3BC9-0F14-4175-9694-77B734F97217}" type="parTrans" cxnId="{C16603F3-554B-41EB-87B9-5ED9B7972729}">
      <dgm:prSet/>
      <dgm:spPr/>
      <dgm:t>
        <a:bodyPr/>
        <a:lstStyle/>
        <a:p>
          <a:endParaRPr lang="en-US"/>
        </a:p>
      </dgm:t>
    </dgm:pt>
    <dgm:pt modelId="{C1A90697-AC32-414F-B7B0-1EE230203FE4}" type="sibTrans" cxnId="{C16603F3-554B-41EB-87B9-5ED9B7972729}">
      <dgm:prSet/>
      <dgm:spPr/>
      <dgm:t>
        <a:bodyPr/>
        <a:lstStyle/>
        <a:p>
          <a:endParaRPr lang="en-US"/>
        </a:p>
      </dgm:t>
    </dgm:pt>
    <dgm:pt modelId="{534CE579-B397-48DE-9AB7-5CA5B0BFB463}">
      <dgm:prSet/>
      <dgm:spPr/>
      <dgm:t>
        <a:bodyPr/>
        <a:lstStyle/>
        <a:p>
          <a:r>
            <a:rPr lang="en-GB"/>
            <a:t>Is there an interest or just someone complaining. </a:t>
          </a:r>
          <a:endParaRPr lang="en-US"/>
        </a:p>
      </dgm:t>
    </dgm:pt>
    <dgm:pt modelId="{9593559B-A055-4D9A-9E1E-590796EAAF6B}" type="parTrans" cxnId="{FD91FAAC-F252-4B44-B871-8CDA4F27A37F}">
      <dgm:prSet/>
      <dgm:spPr/>
      <dgm:t>
        <a:bodyPr/>
        <a:lstStyle/>
        <a:p>
          <a:endParaRPr lang="en-US"/>
        </a:p>
      </dgm:t>
    </dgm:pt>
    <dgm:pt modelId="{74CE3999-938C-4302-91F3-C0D2AB52662A}" type="sibTrans" cxnId="{FD91FAAC-F252-4B44-B871-8CDA4F27A37F}">
      <dgm:prSet/>
      <dgm:spPr/>
      <dgm:t>
        <a:bodyPr/>
        <a:lstStyle/>
        <a:p>
          <a:endParaRPr lang="en-US"/>
        </a:p>
      </dgm:t>
    </dgm:pt>
    <dgm:pt modelId="{49E69F22-2011-4C23-830B-AF4E3DFF00D4}">
      <dgm:prSet/>
      <dgm:spPr/>
      <dgm:t>
        <a:bodyPr/>
        <a:lstStyle/>
        <a:p>
          <a:r>
            <a:rPr lang="en-GB"/>
            <a:t>R v Inland Revenue Commissioners, ex p National Federation of Self employed and Small Businesses limited [1982]. </a:t>
          </a:r>
          <a:endParaRPr lang="en-US"/>
        </a:p>
      </dgm:t>
    </dgm:pt>
    <dgm:pt modelId="{4D8C7D8E-33BE-4EA0-AC1F-060DAF8EC0C7}" type="parTrans" cxnId="{A613F07D-F1FD-4B06-97BA-5F61942DB595}">
      <dgm:prSet/>
      <dgm:spPr/>
      <dgm:t>
        <a:bodyPr/>
        <a:lstStyle/>
        <a:p>
          <a:endParaRPr lang="en-US"/>
        </a:p>
      </dgm:t>
    </dgm:pt>
    <dgm:pt modelId="{FF7457E3-6612-49CB-9286-BA73DB31302D}" type="sibTrans" cxnId="{A613F07D-F1FD-4B06-97BA-5F61942DB595}">
      <dgm:prSet/>
      <dgm:spPr/>
      <dgm:t>
        <a:bodyPr/>
        <a:lstStyle/>
        <a:p>
          <a:endParaRPr lang="en-US"/>
        </a:p>
      </dgm:t>
    </dgm:pt>
    <dgm:pt modelId="{301B628F-F508-4698-90F0-D8A552463CA2}">
      <dgm:prSet/>
      <dgm:spPr/>
      <dgm:t>
        <a:bodyPr/>
        <a:lstStyle/>
        <a:p>
          <a:r>
            <a:rPr lang="en-GB" dirty="0"/>
            <a:t>All done in writing, but claimant can write to the courts. </a:t>
          </a:r>
          <a:endParaRPr lang="en-US" dirty="0"/>
        </a:p>
      </dgm:t>
    </dgm:pt>
    <dgm:pt modelId="{CA8B33F2-398D-4E89-AC99-E7533F31A161}" type="parTrans" cxnId="{2B90EC6D-36B4-44A4-9434-C6AF1BA05DAA}">
      <dgm:prSet/>
      <dgm:spPr/>
      <dgm:t>
        <a:bodyPr/>
        <a:lstStyle/>
        <a:p>
          <a:endParaRPr lang="en-US"/>
        </a:p>
      </dgm:t>
    </dgm:pt>
    <dgm:pt modelId="{B67FA99C-5299-45C3-98D1-2BC36638B484}" type="sibTrans" cxnId="{2B90EC6D-36B4-44A4-9434-C6AF1BA05DAA}">
      <dgm:prSet/>
      <dgm:spPr/>
      <dgm:t>
        <a:bodyPr/>
        <a:lstStyle/>
        <a:p>
          <a:endParaRPr lang="en-US"/>
        </a:p>
      </dgm:t>
    </dgm:pt>
    <dgm:pt modelId="{DF9F8B08-BD18-4B8B-ACD6-C0E3AC4EB2CC}" type="pres">
      <dgm:prSet presAssocID="{7654D67E-1AC9-465D-8D78-676FB63E717C}" presName="vert0" presStyleCnt="0">
        <dgm:presLayoutVars>
          <dgm:dir/>
          <dgm:animOne val="branch"/>
          <dgm:animLvl val="lvl"/>
        </dgm:presLayoutVars>
      </dgm:prSet>
      <dgm:spPr/>
    </dgm:pt>
    <dgm:pt modelId="{3A9725ED-F33D-425C-9224-BAD1C3D3EAE7}" type="pres">
      <dgm:prSet presAssocID="{4DA639B0-659F-436E-A8D5-C97F89F993B8}" presName="thickLine" presStyleLbl="alignNode1" presStyleIdx="0" presStyleCnt="5"/>
      <dgm:spPr/>
    </dgm:pt>
    <dgm:pt modelId="{6A8C954A-708A-46B0-BC15-41665535DC74}" type="pres">
      <dgm:prSet presAssocID="{4DA639B0-659F-436E-A8D5-C97F89F993B8}" presName="horz1" presStyleCnt="0"/>
      <dgm:spPr/>
    </dgm:pt>
    <dgm:pt modelId="{895FB649-1EEF-494E-AC65-F76769B1754D}" type="pres">
      <dgm:prSet presAssocID="{4DA639B0-659F-436E-A8D5-C97F89F993B8}" presName="tx1" presStyleLbl="revTx" presStyleIdx="0" presStyleCnt="5"/>
      <dgm:spPr/>
    </dgm:pt>
    <dgm:pt modelId="{51D431CD-9978-4E6B-AD14-D268E4045A03}" type="pres">
      <dgm:prSet presAssocID="{4DA639B0-659F-436E-A8D5-C97F89F993B8}" presName="vert1" presStyleCnt="0"/>
      <dgm:spPr/>
    </dgm:pt>
    <dgm:pt modelId="{F43D430D-0B66-486E-BC53-7198E08CACEA}" type="pres">
      <dgm:prSet presAssocID="{B0AE49A4-0577-42C2-B0C1-85A21D5301F8}" presName="thickLine" presStyleLbl="alignNode1" presStyleIdx="1" presStyleCnt="5"/>
      <dgm:spPr/>
    </dgm:pt>
    <dgm:pt modelId="{C03F7B42-6470-46CC-ADF1-453EB20D86D9}" type="pres">
      <dgm:prSet presAssocID="{B0AE49A4-0577-42C2-B0C1-85A21D5301F8}" presName="horz1" presStyleCnt="0"/>
      <dgm:spPr/>
    </dgm:pt>
    <dgm:pt modelId="{86A29B0F-54FC-46E4-ADA8-67E68FA9AA50}" type="pres">
      <dgm:prSet presAssocID="{B0AE49A4-0577-42C2-B0C1-85A21D5301F8}" presName="tx1" presStyleLbl="revTx" presStyleIdx="1" presStyleCnt="5"/>
      <dgm:spPr/>
    </dgm:pt>
    <dgm:pt modelId="{3C24A356-1FF8-43BF-99CA-4F2F7DDA4B01}" type="pres">
      <dgm:prSet presAssocID="{B0AE49A4-0577-42C2-B0C1-85A21D5301F8}" presName="vert1" presStyleCnt="0"/>
      <dgm:spPr/>
    </dgm:pt>
    <dgm:pt modelId="{1A34FF84-2F3C-401E-A146-3B8C839CA566}" type="pres">
      <dgm:prSet presAssocID="{534CE579-B397-48DE-9AB7-5CA5B0BFB463}" presName="thickLine" presStyleLbl="alignNode1" presStyleIdx="2" presStyleCnt="5"/>
      <dgm:spPr/>
    </dgm:pt>
    <dgm:pt modelId="{676C1662-6B57-427A-B7F1-14EEE8119E7B}" type="pres">
      <dgm:prSet presAssocID="{534CE579-B397-48DE-9AB7-5CA5B0BFB463}" presName="horz1" presStyleCnt="0"/>
      <dgm:spPr/>
    </dgm:pt>
    <dgm:pt modelId="{4169264E-66FC-473B-A4BB-4745F58A69E9}" type="pres">
      <dgm:prSet presAssocID="{534CE579-B397-48DE-9AB7-5CA5B0BFB463}" presName="tx1" presStyleLbl="revTx" presStyleIdx="2" presStyleCnt="5"/>
      <dgm:spPr/>
    </dgm:pt>
    <dgm:pt modelId="{5ADA1237-A994-4821-995B-AD1632A316E5}" type="pres">
      <dgm:prSet presAssocID="{534CE579-B397-48DE-9AB7-5CA5B0BFB463}" presName="vert1" presStyleCnt="0"/>
      <dgm:spPr/>
    </dgm:pt>
    <dgm:pt modelId="{2F3F1223-D7DD-4076-8D04-531455095B0F}" type="pres">
      <dgm:prSet presAssocID="{49E69F22-2011-4C23-830B-AF4E3DFF00D4}" presName="thickLine" presStyleLbl="alignNode1" presStyleIdx="3" presStyleCnt="5"/>
      <dgm:spPr/>
    </dgm:pt>
    <dgm:pt modelId="{3F110A9C-74F1-4AF9-B122-9847E3509F85}" type="pres">
      <dgm:prSet presAssocID="{49E69F22-2011-4C23-830B-AF4E3DFF00D4}" presName="horz1" presStyleCnt="0"/>
      <dgm:spPr/>
    </dgm:pt>
    <dgm:pt modelId="{304345C9-F87A-4B59-B480-E469EDDD1472}" type="pres">
      <dgm:prSet presAssocID="{49E69F22-2011-4C23-830B-AF4E3DFF00D4}" presName="tx1" presStyleLbl="revTx" presStyleIdx="3" presStyleCnt="5"/>
      <dgm:spPr/>
    </dgm:pt>
    <dgm:pt modelId="{D369D085-DFF3-429F-B738-62AD46333F2D}" type="pres">
      <dgm:prSet presAssocID="{49E69F22-2011-4C23-830B-AF4E3DFF00D4}" presName="vert1" presStyleCnt="0"/>
      <dgm:spPr/>
    </dgm:pt>
    <dgm:pt modelId="{EA0D4B36-4B78-4075-AEF2-23DAD6DD2E62}" type="pres">
      <dgm:prSet presAssocID="{301B628F-F508-4698-90F0-D8A552463CA2}" presName="thickLine" presStyleLbl="alignNode1" presStyleIdx="4" presStyleCnt="5"/>
      <dgm:spPr/>
    </dgm:pt>
    <dgm:pt modelId="{B016FC22-2A55-4E59-BA1F-805206BBB4A4}" type="pres">
      <dgm:prSet presAssocID="{301B628F-F508-4698-90F0-D8A552463CA2}" presName="horz1" presStyleCnt="0"/>
      <dgm:spPr/>
    </dgm:pt>
    <dgm:pt modelId="{2B198340-DDFE-48FB-9635-0679F34D3E0B}" type="pres">
      <dgm:prSet presAssocID="{301B628F-F508-4698-90F0-D8A552463CA2}" presName="tx1" presStyleLbl="revTx" presStyleIdx="4" presStyleCnt="5"/>
      <dgm:spPr/>
    </dgm:pt>
    <dgm:pt modelId="{6D53B46D-B46B-487A-8AC8-CF1BD2D9ABC3}" type="pres">
      <dgm:prSet presAssocID="{301B628F-F508-4698-90F0-D8A552463CA2}" presName="vert1" presStyleCnt="0"/>
      <dgm:spPr/>
    </dgm:pt>
  </dgm:ptLst>
  <dgm:cxnLst>
    <dgm:cxn modelId="{6B426C0A-80BE-41A5-AB6A-5EC567EBF9AB}" type="presOf" srcId="{B0AE49A4-0577-42C2-B0C1-85A21D5301F8}" destId="{86A29B0F-54FC-46E4-ADA8-67E68FA9AA50}" srcOrd="0" destOrd="0" presId="urn:microsoft.com/office/officeart/2008/layout/LinedList"/>
    <dgm:cxn modelId="{CC71781B-D222-4570-A12A-F89752CB3461}" type="presOf" srcId="{49E69F22-2011-4C23-830B-AF4E3DFF00D4}" destId="{304345C9-F87A-4B59-B480-E469EDDD1472}" srcOrd="0" destOrd="0" presId="urn:microsoft.com/office/officeart/2008/layout/LinedList"/>
    <dgm:cxn modelId="{D6DB5D31-06EE-4606-BE1D-51E0C03AA4BE}" type="presOf" srcId="{4DA639B0-659F-436E-A8D5-C97F89F993B8}" destId="{895FB649-1EEF-494E-AC65-F76769B1754D}" srcOrd="0" destOrd="0" presId="urn:microsoft.com/office/officeart/2008/layout/LinedList"/>
    <dgm:cxn modelId="{2B90EC6D-36B4-44A4-9434-C6AF1BA05DAA}" srcId="{7654D67E-1AC9-465D-8D78-676FB63E717C}" destId="{301B628F-F508-4698-90F0-D8A552463CA2}" srcOrd="4" destOrd="0" parTransId="{CA8B33F2-398D-4E89-AC99-E7533F31A161}" sibTransId="{B67FA99C-5299-45C3-98D1-2BC36638B484}"/>
    <dgm:cxn modelId="{C73DFB6D-C1B7-4D83-B972-3ECB27AE6E0B}" type="presOf" srcId="{534CE579-B397-48DE-9AB7-5CA5B0BFB463}" destId="{4169264E-66FC-473B-A4BB-4745F58A69E9}" srcOrd="0" destOrd="0" presId="urn:microsoft.com/office/officeart/2008/layout/LinedList"/>
    <dgm:cxn modelId="{A613F07D-F1FD-4B06-97BA-5F61942DB595}" srcId="{7654D67E-1AC9-465D-8D78-676FB63E717C}" destId="{49E69F22-2011-4C23-830B-AF4E3DFF00D4}" srcOrd="3" destOrd="0" parTransId="{4D8C7D8E-33BE-4EA0-AC1F-060DAF8EC0C7}" sibTransId="{FF7457E3-6612-49CB-9286-BA73DB31302D}"/>
    <dgm:cxn modelId="{FD91FAAC-F252-4B44-B871-8CDA4F27A37F}" srcId="{7654D67E-1AC9-465D-8D78-676FB63E717C}" destId="{534CE579-B397-48DE-9AB7-5CA5B0BFB463}" srcOrd="2" destOrd="0" parTransId="{9593559B-A055-4D9A-9E1E-590796EAAF6B}" sibTransId="{74CE3999-938C-4302-91F3-C0D2AB52662A}"/>
    <dgm:cxn modelId="{76D25DC7-AFD0-492F-8E08-60B8902F6983}" type="presOf" srcId="{7654D67E-1AC9-465D-8D78-676FB63E717C}" destId="{DF9F8B08-BD18-4B8B-ACD6-C0E3AC4EB2CC}" srcOrd="0" destOrd="0" presId="urn:microsoft.com/office/officeart/2008/layout/LinedList"/>
    <dgm:cxn modelId="{0139F9CD-3EAC-4E06-9B5B-29916C742DD0}" srcId="{7654D67E-1AC9-465D-8D78-676FB63E717C}" destId="{4DA639B0-659F-436E-A8D5-C97F89F993B8}" srcOrd="0" destOrd="0" parTransId="{BE64F9B9-2A71-4712-AA95-42B3E557CFAF}" sibTransId="{EA239DED-D34C-4C97-9B85-62BFCC4B34F2}"/>
    <dgm:cxn modelId="{C16603F3-554B-41EB-87B9-5ED9B7972729}" srcId="{7654D67E-1AC9-465D-8D78-676FB63E717C}" destId="{B0AE49A4-0577-42C2-B0C1-85A21D5301F8}" srcOrd="1" destOrd="0" parTransId="{708C3BC9-0F14-4175-9694-77B734F97217}" sibTransId="{C1A90697-AC32-414F-B7B0-1EE230203FE4}"/>
    <dgm:cxn modelId="{057A86F9-6BD7-4756-A82A-5E5F8061265F}" type="presOf" srcId="{301B628F-F508-4698-90F0-D8A552463CA2}" destId="{2B198340-DDFE-48FB-9635-0679F34D3E0B}" srcOrd="0" destOrd="0" presId="urn:microsoft.com/office/officeart/2008/layout/LinedList"/>
    <dgm:cxn modelId="{64BD32DE-4411-4763-90BF-310B0F27D905}" type="presParOf" srcId="{DF9F8B08-BD18-4B8B-ACD6-C0E3AC4EB2CC}" destId="{3A9725ED-F33D-425C-9224-BAD1C3D3EAE7}" srcOrd="0" destOrd="0" presId="urn:microsoft.com/office/officeart/2008/layout/LinedList"/>
    <dgm:cxn modelId="{FCFCF46A-9537-42A2-A023-E96E14563BE5}" type="presParOf" srcId="{DF9F8B08-BD18-4B8B-ACD6-C0E3AC4EB2CC}" destId="{6A8C954A-708A-46B0-BC15-41665535DC74}" srcOrd="1" destOrd="0" presId="urn:microsoft.com/office/officeart/2008/layout/LinedList"/>
    <dgm:cxn modelId="{D847ACC5-F1CB-437B-8AC8-6F48979377BD}" type="presParOf" srcId="{6A8C954A-708A-46B0-BC15-41665535DC74}" destId="{895FB649-1EEF-494E-AC65-F76769B1754D}" srcOrd="0" destOrd="0" presId="urn:microsoft.com/office/officeart/2008/layout/LinedList"/>
    <dgm:cxn modelId="{820EF65D-B4E5-4F24-ABD2-EA1D21BC593F}" type="presParOf" srcId="{6A8C954A-708A-46B0-BC15-41665535DC74}" destId="{51D431CD-9978-4E6B-AD14-D268E4045A03}" srcOrd="1" destOrd="0" presId="urn:microsoft.com/office/officeart/2008/layout/LinedList"/>
    <dgm:cxn modelId="{1A0551F5-4E97-45FC-AE96-A33CEC5D9742}" type="presParOf" srcId="{DF9F8B08-BD18-4B8B-ACD6-C0E3AC4EB2CC}" destId="{F43D430D-0B66-486E-BC53-7198E08CACEA}" srcOrd="2" destOrd="0" presId="urn:microsoft.com/office/officeart/2008/layout/LinedList"/>
    <dgm:cxn modelId="{72471671-C03F-4097-AC36-9BD31B8966E0}" type="presParOf" srcId="{DF9F8B08-BD18-4B8B-ACD6-C0E3AC4EB2CC}" destId="{C03F7B42-6470-46CC-ADF1-453EB20D86D9}" srcOrd="3" destOrd="0" presId="urn:microsoft.com/office/officeart/2008/layout/LinedList"/>
    <dgm:cxn modelId="{EF3ADE7C-EBB9-46F7-81A8-6A1B4F2FFA0C}" type="presParOf" srcId="{C03F7B42-6470-46CC-ADF1-453EB20D86D9}" destId="{86A29B0F-54FC-46E4-ADA8-67E68FA9AA50}" srcOrd="0" destOrd="0" presId="urn:microsoft.com/office/officeart/2008/layout/LinedList"/>
    <dgm:cxn modelId="{570149A3-183C-45B1-AF56-20CF2C10C59B}" type="presParOf" srcId="{C03F7B42-6470-46CC-ADF1-453EB20D86D9}" destId="{3C24A356-1FF8-43BF-99CA-4F2F7DDA4B01}" srcOrd="1" destOrd="0" presId="urn:microsoft.com/office/officeart/2008/layout/LinedList"/>
    <dgm:cxn modelId="{1627DC94-270B-4F4B-AA77-4F3313BFFBE4}" type="presParOf" srcId="{DF9F8B08-BD18-4B8B-ACD6-C0E3AC4EB2CC}" destId="{1A34FF84-2F3C-401E-A146-3B8C839CA566}" srcOrd="4" destOrd="0" presId="urn:microsoft.com/office/officeart/2008/layout/LinedList"/>
    <dgm:cxn modelId="{B2B0F428-BEC1-4A7A-BA25-E8C8B9C98975}" type="presParOf" srcId="{DF9F8B08-BD18-4B8B-ACD6-C0E3AC4EB2CC}" destId="{676C1662-6B57-427A-B7F1-14EEE8119E7B}" srcOrd="5" destOrd="0" presId="urn:microsoft.com/office/officeart/2008/layout/LinedList"/>
    <dgm:cxn modelId="{856EAE1B-1937-44B1-953C-B241B16C789C}" type="presParOf" srcId="{676C1662-6B57-427A-B7F1-14EEE8119E7B}" destId="{4169264E-66FC-473B-A4BB-4745F58A69E9}" srcOrd="0" destOrd="0" presId="urn:microsoft.com/office/officeart/2008/layout/LinedList"/>
    <dgm:cxn modelId="{FFDF9EFE-BFE1-44B1-AFE4-495048FE948A}" type="presParOf" srcId="{676C1662-6B57-427A-B7F1-14EEE8119E7B}" destId="{5ADA1237-A994-4821-995B-AD1632A316E5}" srcOrd="1" destOrd="0" presId="urn:microsoft.com/office/officeart/2008/layout/LinedList"/>
    <dgm:cxn modelId="{B9B01054-32FA-499E-8ADE-4135E94AC465}" type="presParOf" srcId="{DF9F8B08-BD18-4B8B-ACD6-C0E3AC4EB2CC}" destId="{2F3F1223-D7DD-4076-8D04-531455095B0F}" srcOrd="6" destOrd="0" presId="urn:microsoft.com/office/officeart/2008/layout/LinedList"/>
    <dgm:cxn modelId="{207DA26C-C3F6-4966-8A4A-8FABE67FFBD0}" type="presParOf" srcId="{DF9F8B08-BD18-4B8B-ACD6-C0E3AC4EB2CC}" destId="{3F110A9C-74F1-4AF9-B122-9847E3509F85}" srcOrd="7" destOrd="0" presId="urn:microsoft.com/office/officeart/2008/layout/LinedList"/>
    <dgm:cxn modelId="{3E8FA138-21F4-48A1-8994-0950A7606531}" type="presParOf" srcId="{3F110A9C-74F1-4AF9-B122-9847E3509F85}" destId="{304345C9-F87A-4B59-B480-E469EDDD1472}" srcOrd="0" destOrd="0" presId="urn:microsoft.com/office/officeart/2008/layout/LinedList"/>
    <dgm:cxn modelId="{A26F6EAA-B9D2-400E-A3CC-0B8EBD95C537}" type="presParOf" srcId="{3F110A9C-74F1-4AF9-B122-9847E3509F85}" destId="{D369D085-DFF3-429F-B738-62AD46333F2D}" srcOrd="1" destOrd="0" presId="urn:microsoft.com/office/officeart/2008/layout/LinedList"/>
    <dgm:cxn modelId="{2A9DA0CB-FA5B-42BD-9612-EE2F4F3710C4}" type="presParOf" srcId="{DF9F8B08-BD18-4B8B-ACD6-C0E3AC4EB2CC}" destId="{EA0D4B36-4B78-4075-AEF2-23DAD6DD2E62}" srcOrd="8" destOrd="0" presId="urn:microsoft.com/office/officeart/2008/layout/LinedList"/>
    <dgm:cxn modelId="{3C4FD380-DED4-42CC-B390-3C19E5A438F3}" type="presParOf" srcId="{DF9F8B08-BD18-4B8B-ACD6-C0E3AC4EB2CC}" destId="{B016FC22-2A55-4E59-BA1F-805206BBB4A4}" srcOrd="9" destOrd="0" presId="urn:microsoft.com/office/officeart/2008/layout/LinedList"/>
    <dgm:cxn modelId="{0C998659-D388-453B-9267-E7F3EF102DAC}" type="presParOf" srcId="{B016FC22-2A55-4E59-BA1F-805206BBB4A4}" destId="{2B198340-DDFE-48FB-9635-0679F34D3E0B}" srcOrd="0" destOrd="0" presId="urn:microsoft.com/office/officeart/2008/layout/LinedList"/>
    <dgm:cxn modelId="{D7508323-BFB2-4C20-9545-7A7231DB4BAF}" type="presParOf" srcId="{B016FC22-2A55-4E59-BA1F-805206BBB4A4}" destId="{6D53B46D-B46B-487A-8AC8-CF1BD2D9AB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B0B93DD-2B09-4066-BBB1-40B2B0D167E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61CAC3C-938D-4717-9E37-0DBC74AC65A9}">
      <dgm:prSet/>
      <dgm:spPr/>
      <dgm:t>
        <a:bodyPr/>
        <a:lstStyle/>
        <a:p>
          <a:r>
            <a:rPr lang="en-GB"/>
            <a:t>If the claim fails, then the individual can ask for an oral hearing. </a:t>
          </a:r>
          <a:endParaRPr lang="en-US"/>
        </a:p>
      </dgm:t>
    </dgm:pt>
    <dgm:pt modelId="{DC2469A5-4D23-4DB1-8349-218396380510}" type="parTrans" cxnId="{814A43C8-CC1F-40A3-BEDE-6A537E69F194}">
      <dgm:prSet/>
      <dgm:spPr/>
      <dgm:t>
        <a:bodyPr/>
        <a:lstStyle/>
        <a:p>
          <a:endParaRPr lang="en-US"/>
        </a:p>
      </dgm:t>
    </dgm:pt>
    <dgm:pt modelId="{8209AAEC-9D5D-4B23-A250-1F94FBFA58B3}" type="sibTrans" cxnId="{814A43C8-CC1F-40A3-BEDE-6A537E69F194}">
      <dgm:prSet/>
      <dgm:spPr/>
      <dgm:t>
        <a:bodyPr/>
        <a:lstStyle/>
        <a:p>
          <a:endParaRPr lang="en-US"/>
        </a:p>
      </dgm:t>
    </dgm:pt>
    <dgm:pt modelId="{AE5F07C4-32D1-44EF-9B6A-D6D446655F79}">
      <dgm:prSet/>
      <dgm:spPr/>
      <dgm:t>
        <a:bodyPr/>
        <a:lstStyle/>
        <a:p>
          <a:r>
            <a:rPr lang="en-GB" dirty="0"/>
            <a:t>Only allow the oral hearing in exceptional circumstances if it is in the public interest. </a:t>
          </a:r>
          <a:endParaRPr lang="en-US" dirty="0"/>
        </a:p>
      </dgm:t>
    </dgm:pt>
    <dgm:pt modelId="{73184240-86CD-44C6-8048-29A6EDEC8AE7}" type="parTrans" cxnId="{13614BB0-0B9F-4DEA-995F-0174F06FAB25}">
      <dgm:prSet/>
      <dgm:spPr/>
      <dgm:t>
        <a:bodyPr/>
        <a:lstStyle/>
        <a:p>
          <a:endParaRPr lang="en-US"/>
        </a:p>
      </dgm:t>
    </dgm:pt>
    <dgm:pt modelId="{2F562B3A-90AB-4A7D-B0FF-C995E9C84F3F}" type="sibTrans" cxnId="{13614BB0-0B9F-4DEA-995F-0174F06FAB25}">
      <dgm:prSet/>
      <dgm:spPr/>
      <dgm:t>
        <a:bodyPr/>
        <a:lstStyle/>
        <a:p>
          <a:endParaRPr lang="en-US"/>
        </a:p>
      </dgm:t>
    </dgm:pt>
    <dgm:pt modelId="{7AEA8960-0E5B-4654-946B-EF969E5AB2D0}">
      <dgm:prSet/>
      <dgm:spPr/>
      <dgm:t>
        <a:bodyPr/>
        <a:lstStyle/>
        <a:p>
          <a:r>
            <a:rPr lang="en-GB" dirty="0"/>
            <a:t>Usually, cases will not be heard if they are not serious or there is no merit to them. </a:t>
          </a:r>
          <a:endParaRPr lang="en-US" dirty="0"/>
        </a:p>
      </dgm:t>
    </dgm:pt>
    <dgm:pt modelId="{856C410C-2B7C-4EF7-93E9-38A95A932AC5}" type="parTrans" cxnId="{F3F06FA2-8640-4444-840E-0DB25C196F4E}">
      <dgm:prSet/>
      <dgm:spPr/>
      <dgm:t>
        <a:bodyPr/>
        <a:lstStyle/>
        <a:p>
          <a:endParaRPr lang="en-US"/>
        </a:p>
      </dgm:t>
    </dgm:pt>
    <dgm:pt modelId="{56E32D59-D957-4F58-9B88-435028B0550C}" type="sibTrans" cxnId="{F3F06FA2-8640-4444-840E-0DB25C196F4E}">
      <dgm:prSet/>
      <dgm:spPr/>
      <dgm:t>
        <a:bodyPr/>
        <a:lstStyle/>
        <a:p>
          <a:endParaRPr lang="en-US"/>
        </a:p>
      </dgm:t>
    </dgm:pt>
    <dgm:pt modelId="{60BCB29C-C21B-45BA-B317-153C355BB19B}" type="pres">
      <dgm:prSet presAssocID="{4B0B93DD-2B09-4066-BBB1-40B2B0D167E7}" presName="vert0" presStyleCnt="0">
        <dgm:presLayoutVars>
          <dgm:dir/>
          <dgm:animOne val="branch"/>
          <dgm:animLvl val="lvl"/>
        </dgm:presLayoutVars>
      </dgm:prSet>
      <dgm:spPr/>
    </dgm:pt>
    <dgm:pt modelId="{8DDECC3D-2A98-41DD-89E1-27A250AF2E0C}" type="pres">
      <dgm:prSet presAssocID="{161CAC3C-938D-4717-9E37-0DBC74AC65A9}" presName="thickLine" presStyleLbl="alignNode1" presStyleIdx="0" presStyleCnt="3"/>
      <dgm:spPr/>
    </dgm:pt>
    <dgm:pt modelId="{C716181C-D245-4661-A5C0-8ABD59F4F970}" type="pres">
      <dgm:prSet presAssocID="{161CAC3C-938D-4717-9E37-0DBC74AC65A9}" presName="horz1" presStyleCnt="0"/>
      <dgm:spPr/>
    </dgm:pt>
    <dgm:pt modelId="{2009087E-7D9F-4CDA-AB30-76B4B2E5EEF6}" type="pres">
      <dgm:prSet presAssocID="{161CAC3C-938D-4717-9E37-0DBC74AC65A9}" presName="tx1" presStyleLbl="revTx" presStyleIdx="0" presStyleCnt="3"/>
      <dgm:spPr/>
    </dgm:pt>
    <dgm:pt modelId="{34D7733F-15B0-4FFA-BBC8-BFE1DDE7AA61}" type="pres">
      <dgm:prSet presAssocID="{161CAC3C-938D-4717-9E37-0DBC74AC65A9}" presName="vert1" presStyleCnt="0"/>
      <dgm:spPr/>
    </dgm:pt>
    <dgm:pt modelId="{81841B44-6B5F-44F1-AB6A-B7118CA0EF1C}" type="pres">
      <dgm:prSet presAssocID="{AE5F07C4-32D1-44EF-9B6A-D6D446655F79}" presName="thickLine" presStyleLbl="alignNode1" presStyleIdx="1" presStyleCnt="3"/>
      <dgm:spPr/>
    </dgm:pt>
    <dgm:pt modelId="{C929D898-6FB2-49BB-9DDE-793406EB14AD}" type="pres">
      <dgm:prSet presAssocID="{AE5F07C4-32D1-44EF-9B6A-D6D446655F79}" presName="horz1" presStyleCnt="0"/>
      <dgm:spPr/>
    </dgm:pt>
    <dgm:pt modelId="{0B78E311-3421-42D3-8060-3EDD4D1BBE18}" type="pres">
      <dgm:prSet presAssocID="{AE5F07C4-32D1-44EF-9B6A-D6D446655F79}" presName="tx1" presStyleLbl="revTx" presStyleIdx="1" presStyleCnt="3"/>
      <dgm:spPr/>
    </dgm:pt>
    <dgm:pt modelId="{98DA290A-AEAD-44E7-AF18-961DF23CA780}" type="pres">
      <dgm:prSet presAssocID="{AE5F07C4-32D1-44EF-9B6A-D6D446655F79}" presName="vert1" presStyleCnt="0"/>
      <dgm:spPr/>
    </dgm:pt>
    <dgm:pt modelId="{4D906CDF-0D57-4BC2-8E3A-99E5D4C15D3B}" type="pres">
      <dgm:prSet presAssocID="{7AEA8960-0E5B-4654-946B-EF969E5AB2D0}" presName="thickLine" presStyleLbl="alignNode1" presStyleIdx="2" presStyleCnt="3"/>
      <dgm:spPr/>
    </dgm:pt>
    <dgm:pt modelId="{D830C7E6-074B-413F-B024-16F2E20940F2}" type="pres">
      <dgm:prSet presAssocID="{7AEA8960-0E5B-4654-946B-EF969E5AB2D0}" presName="horz1" presStyleCnt="0"/>
      <dgm:spPr/>
    </dgm:pt>
    <dgm:pt modelId="{B352EF40-BF50-4971-8308-003D92129D42}" type="pres">
      <dgm:prSet presAssocID="{7AEA8960-0E5B-4654-946B-EF969E5AB2D0}" presName="tx1" presStyleLbl="revTx" presStyleIdx="2" presStyleCnt="3"/>
      <dgm:spPr/>
    </dgm:pt>
    <dgm:pt modelId="{BD00FA4F-CB7E-43AB-BC09-0A8C163A61B5}" type="pres">
      <dgm:prSet presAssocID="{7AEA8960-0E5B-4654-946B-EF969E5AB2D0}" presName="vert1" presStyleCnt="0"/>
      <dgm:spPr/>
    </dgm:pt>
  </dgm:ptLst>
  <dgm:cxnLst>
    <dgm:cxn modelId="{018E1760-4008-4699-8EC9-0B5C590268FF}" type="presOf" srcId="{4B0B93DD-2B09-4066-BBB1-40B2B0D167E7}" destId="{60BCB29C-C21B-45BA-B317-153C355BB19B}" srcOrd="0" destOrd="0" presId="urn:microsoft.com/office/officeart/2008/layout/LinedList"/>
    <dgm:cxn modelId="{F3F06FA2-8640-4444-840E-0DB25C196F4E}" srcId="{4B0B93DD-2B09-4066-BBB1-40B2B0D167E7}" destId="{7AEA8960-0E5B-4654-946B-EF969E5AB2D0}" srcOrd="2" destOrd="0" parTransId="{856C410C-2B7C-4EF7-93E9-38A95A932AC5}" sibTransId="{56E32D59-D957-4F58-9B88-435028B0550C}"/>
    <dgm:cxn modelId="{13614BB0-0B9F-4DEA-995F-0174F06FAB25}" srcId="{4B0B93DD-2B09-4066-BBB1-40B2B0D167E7}" destId="{AE5F07C4-32D1-44EF-9B6A-D6D446655F79}" srcOrd="1" destOrd="0" parTransId="{73184240-86CD-44C6-8048-29A6EDEC8AE7}" sibTransId="{2F562B3A-90AB-4A7D-B0FF-C995E9C84F3F}"/>
    <dgm:cxn modelId="{814A43C8-CC1F-40A3-BEDE-6A537E69F194}" srcId="{4B0B93DD-2B09-4066-BBB1-40B2B0D167E7}" destId="{161CAC3C-938D-4717-9E37-0DBC74AC65A9}" srcOrd="0" destOrd="0" parTransId="{DC2469A5-4D23-4DB1-8349-218396380510}" sibTransId="{8209AAEC-9D5D-4B23-A250-1F94FBFA58B3}"/>
    <dgm:cxn modelId="{18552DD0-1986-45F7-BF2D-C2E67B832B39}" type="presOf" srcId="{AE5F07C4-32D1-44EF-9B6A-D6D446655F79}" destId="{0B78E311-3421-42D3-8060-3EDD4D1BBE18}" srcOrd="0" destOrd="0" presId="urn:microsoft.com/office/officeart/2008/layout/LinedList"/>
    <dgm:cxn modelId="{C15DD6E8-87E2-4E18-8AD7-373E85FAE37F}" type="presOf" srcId="{161CAC3C-938D-4717-9E37-0DBC74AC65A9}" destId="{2009087E-7D9F-4CDA-AB30-76B4B2E5EEF6}" srcOrd="0" destOrd="0" presId="urn:microsoft.com/office/officeart/2008/layout/LinedList"/>
    <dgm:cxn modelId="{663FE6F6-7895-4CF8-BEBB-D3E5AAAA9514}" type="presOf" srcId="{7AEA8960-0E5B-4654-946B-EF969E5AB2D0}" destId="{B352EF40-BF50-4971-8308-003D92129D42}" srcOrd="0" destOrd="0" presId="urn:microsoft.com/office/officeart/2008/layout/LinedList"/>
    <dgm:cxn modelId="{B5D44461-D6FD-41AA-9865-CE8BC80A85BB}" type="presParOf" srcId="{60BCB29C-C21B-45BA-B317-153C355BB19B}" destId="{8DDECC3D-2A98-41DD-89E1-27A250AF2E0C}" srcOrd="0" destOrd="0" presId="urn:microsoft.com/office/officeart/2008/layout/LinedList"/>
    <dgm:cxn modelId="{A1709FD2-BBAC-49E6-BF40-0F4226421C23}" type="presParOf" srcId="{60BCB29C-C21B-45BA-B317-153C355BB19B}" destId="{C716181C-D245-4661-A5C0-8ABD59F4F970}" srcOrd="1" destOrd="0" presId="urn:microsoft.com/office/officeart/2008/layout/LinedList"/>
    <dgm:cxn modelId="{E24CD23D-3656-4E79-A515-E1772E13C656}" type="presParOf" srcId="{C716181C-D245-4661-A5C0-8ABD59F4F970}" destId="{2009087E-7D9F-4CDA-AB30-76B4B2E5EEF6}" srcOrd="0" destOrd="0" presId="urn:microsoft.com/office/officeart/2008/layout/LinedList"/>
    <dgm:cxn modelId="{14C0A6DF-D8F0-4184-A220-F46234449A3B}" type="presParOf" srcId="{C716181C-D245-4661-A5C0-8ABD59F4F970}" destId="{34D7733F-15B0-4FFA-BBC8-BFE1DDE7AA61}" srcOrd="1" destOrd="0" presId="urn:microsoft.com/office/officeart/2008/layout/LinedList"/>
    <dgm:cxn modelId="{9D78F617-8EF5-40FD-8099-896C820B54D1}" type="presParOf" srcId="{60BCB29C-C21B-45BA-B317-153C355BB19B}" destId="{81841B44-6B5F-44F1-AB6A-B7118CA0EF1C}" srcOrd="2" destOrd="0" presId="urn:microsoft.com/office/officeart/2008/layout/LinedList"/>
    <dgm:cxn modelId="{A91D907C-2453-4BC9-96E4-67CD87E23550}" type="presParOf" srcId="{60BCB29C-C21B-45BA-B317-153C355BB19B}" destId="{C929D898-6FB2-49BB-9DDE-793406EB14AD}" srcOrd="3" destOrd="0" presId="urn:microsoft.com/office/officeart/2008/layout/LinedList"/>
    <dgm:cxn modelId="{B975A594-B763-4C91-A22E-D5552817D38B}" type="presParOf" srcId="{C929D898-6FB2-49BB-9DDE-793406EB14AD}" destId="{0B78E311-3421-42D3-8060-3EDD4D1BBE18}" srcOrd="0" destOrd="0" presId="urn:microsoft.com/office/officeart/2008/layout/LinedList"/>
    <dgm:cxn modelId="{DCEA202F-6F20-4462-8743-5938045C65BD}" type="presParOf" srcId="{C929D898-6FB2-49BB-9DDE-793406EB14AD}" destId="{98DA290A-AEAD-44E7-AF18-961DF23CA780}" srcOrd="1" destOrd="0" presId="urn:microsoft.com/office/officeart/2008/layout/LinedList"/>
    <dgm:cxn modelId="{970A1C6F-9020-460E-9C1F-65ACEE745507}" type="presParOf" srcId="{60BCB29C-C21B-45BA-B317-153C355BB19B}" destId="{4D906CDF-0D57-4BC2-8E3A-99E5D4C15D3B}" srcOrd="4" destOrd="0" presId="urn:microsoft.com/office/officeart/2008/layout/LinedList"/>
    <dgm:cxn modelId="{F01FC882-0779-4211-8817-143E8747434C}" type="presParOf" srcId="{60BCB29C-C21B-45BA-B317-153C355BB19B}" destId="{D830C7E6-074B-413F-B024-16F2E20940F2}" srcOrd="5" destOrd="0" presId="urn:microsoft.com/office/officeart/2008/layout/LinedList"/>
    <dgm:cxn modelId="{E4B582F8-35F4-4806-81A0-5C079BEA6418}" type="presParOf" srcId="{D830C7E6-074B-413F-B024-16F2E20940F2}" destId="{B352EF40-BF50-4971-8308-003D92129D42}" srcOrd="0" destOrd="0" presId="urn:microsoft.com/office/officeart/2008/layout/LinedList"/>
    <dgm:cxn modelId="{8CC8C4C8-A7C0-4A2A-86C5-D20144C7DA1A}" type="presParOf" srcId="{D830C7E6-074B-413F-B024-16F2E20940F2}" destId="{BD00FA4F-CB7E-43AB-BC09-0A8C163A61B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2E5F636-17B9-4D2E-8981-B4C13D9351BF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1B4B14E-F4D4-4EC4-8FED-6BE3510B0B1B}">
      <dgm:prSet/>
      <dgm:spPr/>
      <dgm:t>
        <a:bodyPr/>
        <a:lstStyle/>
        <a:p>
          <a:r>
            <a:rPr lang="en-GB"/>
            <a:t>Hearing – if they pass the permission stage. </a:t>
          </a:r>
          <a:endParaRPr lang="en-US"/>
        </a:p>
      </dgm:t>
    </dgm:pt>
    <dgm:pt modelId="{8D8C69DC-06F3-47B1-9F7C-D7B1CBDCDB4B}" type="parTrans" cxnId="{164D847A-1886-4B40-A4E8-272F531DB958}">
      <dgm:prSet/>
      <dgm:spPr/>
      <dgm:t>
        <a:bodyPr/>
        <a:lstStyle/>
        <a:p>
          <a:endParaRPr lang="en-US"/>
        </a:p>
      </dgm:t>
    </dgm:pt>
    <dgm:pt modelId="{7207EFAD-37F3-4ED0-91CA-4B903E86826E}" type="sibTrans" cxnId="{164D847A-1886-4B40-A4E8-272F531DB958}">
      <dgm:prSet/>
      <dgm:spPr/>
      <dgm:t>
        <a:bodyPr/>
        <a:lstStyle/>
        <a:p>
          <a:endParaRPr lang="en-US"/>
        </a:p>
      </dgm:t>
    </dgm:pt>
    <dgm:pt modelId="{6C6CF5F0-E603-4E82-BB32-70AEA9FE10DC}">
      <dgm:prSet/>
      <dgm:spPr/>
      <dgm:t>
        <a:bodyPr/>
        <a:lstStyle/>
        <a:p>
          <a:r>
            <a:rPr lang="en-GB"/>
            <a:t>Not like a normal court case. </a:t>
          </a:r>
          <a:endParaRPr lang="en-US"/>
        </a:p>
      </dgm:t>
    </dgm:pt>
    <dgm:pt modelId="{2B20340F-6574-4954-A44B-05E959E1C3AD}" type="parTrans" cxnId="{D5A53E3F-354F-4C0A-9EAF-CA07328F9C79}">
      <dgm:prSet/>
      <dgm:spPr/>
      <dgm:t>
        <a:bodyPr/>
        <a:lstStyle/>
        <a:p>
          <a:endParaRPr lang="en-US"/>
        </a:p>
      </dgm:t>
    </dgm:pt>
    <dgm:pt modelId="{399F3334-F6A0-46B7-9A2D-48401856BC8B}" type="sibTrans" cxnId="{D5A53E3F-354F-4C0A-9EAF-CA07328F9C79}">
      <dgm:prSet/>
      <dgm:spPr/>
      <dgm:t>
        <a:bodyPr/>
        <a:lstStyle/>
        <a:p>
          <a:endParaRPr lang="en-US"/>
        </a:p>
      </dgm:t>
    </dgm:pt>
    <dgm:pt modelId="{92EAC157-090F-4F42-8B61-601B9F278D68}">
      <dgm:prSet/>
      <dgm:spPr/>
      <dgm:t>
        <a:bodyPr/>
        <a:lstStyle/>
        <a:p>
          <a:r>
            <a:rPr lang="en-GB"/>
            <a:t>Base it on law and not facts. </a:t>
          </a:r>
          <a:endParaRPr lang="en-US"/>
        </a:p>
      </dgm:t>
    </dgm:pt>
    <dgm:pt modelId="{B23A1E58-8A9A-4410-85E6-90483CD2463E}" type="parTrans" cxnId="{C097CD98-8CD1-4ECA-AC06-4068BB89A61E}">
      <dgm:prSet/>
      <dgm:spPr/>
      <dgm:t>
        <a:bodyPr/>
        <a:lstStyle/>
        <a:p>
          <a:endParaRPr lang="en-US"/>
        </a:p>
      </dgm:t>
    </dgm:pt>
    <dgm:pt modelId="{85E93742-220E-43F3-8A67-F7BC6D7BFD8A}" type="sibTrans" cxnId="{C097CD98-8CD1-4ECA-AC06-4068BB89A61E}">
      <dgm:prSet/>
      <dgm:spPr/>
      <dgm:t>
        <a:bodyPr/>
        <a:lstStyle/>
        <a:p>
          <a:endParaRPr lang="en-US"/>
        </a:p>
      </dgm:t>
    </dgm:pt>
    <dgm:pt modelId="{0DB385C8-0A85-40DC-AF5C-A834CC2EF876}">
      <dgm:prSet/>
      <dgm:spPr/>
      <dgm:t>
        <a:bodyPr/>
        <a:lstStyle/>
        <a:p>
          <a:r>
            <a:rPr lang="en-GB" dirty="0"/>
            <a:t>The case will begin, and the legal teams will present their arguments. </a:t>
          </a:r>
          <a:endParaRPr lang="en-US" dirty="0"/>
        </a:p>
      </dgm:t>
    </dgm:pt>
    <dgm:pt modelId="{E4C6423C-6915-474B-9BD3-C48A9780CD8D}" type="parTrans" cxnId="{75645326-C340-4D67-9240-9698C419DBE4}">
      <dgm:prSet/>
      <dgm:spPr/>
      <dgm:t>
        <a:bodyPr/>
        <a:lstStyle/>
        <a:p>
          <a:endParaRPr lang="en-US"/>
        </a:p>
      </dgm:t>
    </dgm:pt>
    <dgm:pt modelId="{48AAE325-ECEA-4F1F-AE76-E9514E310D30}" type="sibTrans" cxnId="{75645326-C340-4D67-9240-9698C419DBE4}">
      <dgm:prSet/>
      <dgm:spPr/>
      <dgm:t>
        <a:bodyPr/>
        <a:lstStyle/>
        <a:p>
          <a:endParaRPr lang="en-US"/>
        </a:p>
      </dgm:t>
    </dgm:pt>
    <dgm:pt modelId="{6C8291D4-D95A-4748-A646-DA3982EB0A37}">
      <dgm:prSet/>
      <dgm:spPr/>
      <dgm:t>
        <a:bodyPr/>
        <a:lstStyle/>
        <a:p>
          <a:r>
            <a:rPr lang="en-GB"/>
            <a:t>Usually only heard by one judge. </a:t>
          </a:r>
          <a:endParaRPr lang="en-US"/>
        </a:p>
      </dgm:t>
    </dgm:pt>
    <dgm:pt modelId="{44365705-BDEB-4770-8D52-82ACF44C4590}" type="parTrans" cxnId="{F9092C01-B99D-42C2-A8E0-8EF111ACE115}">
      <dgm:prSet/>
      <dgm:spPr/>
      <dgm:t>
        <a:bodyPr/>
        <a:lstStyle/>
        <a:p>
          <a:endParaRPr lang="en-US"/>
        </a:p>
      </dgm:t>
    </dgm:pt>
    <dgm:pt modelId="{AC35821B-A244-4FCE-B1FE-FAF4CFED634C}" type="sibTrans" cxnId="{F9092C01-B99D-42C2-A8E0-8EF111ACE115}">
      <dgm:prSet/>
      <dgm:spPr/>
      <dgm:t>
        <a:bodyPr/>
        <a:lstStyle/>
        <a:p>
          <a:endParaRPr lang="en-US"/>
        </a:p>
      </dgm:t>
    </dgm:pt>
    <dgm:pt modelId="{1DDA0F8A-7990-4BF0-A047-409C84FA3FB5}" type="pres">
      <dgm:prSet presAssocID="{72E5F636-17B9-4D2E-8981-B4C13D9351BF}" presName="vert0" presStyleCnt="0">
        <dgm:presLayoutVars>
          <dgm:dir/>
          <dgm:animOne val="branch"/>
          <dgm:animLvl val="lvl"/>
        </dgm:presLayoutVars>
      </dgm:prSet>
      <dgm:spPr/>
    </dgm:pt>
    <dgm:pt modelId="{4250411F-FBF4-4E03-9224-684DB5FA43E5}" type="pres">
      <dgm:prSet presAssocID="{71B4B14E-F4D4-4EC4-8FED-6BE3510B0B1B}" presName="thickLine" presStyleLbl="alignNode1" presStyleIdx="0" presStyleCnt="5"/>
      <dgm:spPr/>
    </dgm:pt>
    <dgm:pt modelId="{A079BC34-38B4-427C-9291-EAF418DB2104}" type="pres">
      <dgm:prSet presAssocID="{71B4B14E-F4D4-4EC4-8FED-6BE3510B0B1B}" presName="horz1" presStyleCnt="0"/>
      <dgm:spPr/>
    </dgm:pt>
    <dgm:pt modelId="{6EF80401-226A-420C-A4E9-BA462C1A2162}" type="pres">
      <dgm:prSet presAssocID="{71B4B14E-F4D4-4EC4-8FED-6BE3510B0B1B}" presName="tx1" presStyleLbl="revTx" presStyleIdx="0" presStyleCnt="5"/>
      <dgm:spPr/>
    </dgm:pt>
    <dgm:pt modelId="{7E5487A2-41DF-48E9-A804-0BC73049F745}" type="pres">
      <dgm:prSet presAssocID="{71B4B14E-F4D4-4EC4-8FED-6BE3510B0B1B}" presName="vert1" presStyleCnt="0"/>
      <dgm:spPr/>
    </dgm:pt>
    <dgm:pt modelId="{524C72F8-2BE8-4E67-B2BD-8A1A80A396E2}" type="pres">
      <dgm:prSet presAssocID="{6C6CF5F0-E603-4E82-BB32-70AEA9FE10DC}" presName="thickLine" presStyleLbl="alignNode1" presStyleIdx="1" presStyleCnt="5"/>
      <dgm:spPr/>
    </dgm:pt>
    <dgm:pt modelId="{A0A4DC8F-C654-44A5-96FA-FB1BFE923273}" type="pres">
      <dgm:prSet presAssocID="{6C6CF5F0-E603-4E82-BB32-70AEA9FE10DC}" presName="horz1" presStyleCnt="0"/>
      <dgm:spPr/>
    </dgm:pt>
    <dgm:pt modelId="{3B751930-A749-4B69-A5C1-DFE61B47B282}" type="pres">
      <dgm:prSet presAssocID="{6C6CF5F0-E603-4E82-BB32-70AEA9FE10DC}" presName="tx1" presStyleLbl="revTx" presStyleIdx="1" presStyleCnt="5"/>
      <dgm:spPr/>
    </dgm:pt>
    <dgm:pt modelId="{676E3717-A7FD-462C-8993-5B24D532D292}" type="pres">
      <dgm:prSet presAssocID="{6C6CF5F0-E603-4E82-BB32-70AEA9FE10DC}" presName="vert1" presStyleCnt="0"/>
      <dgm:spPr/>
    </dgm:pt>
    <dgm:pt modelId="{51AC9CD3-6C1E-4B56-88E7-DCBCEDE63187}" type="pres">
      <dgm:prSet presAssocID="{92EAC157-090F-4F42-8B61-601B9F278D68}" presName="thickLine" presStyleLbl="alignNode1" presStyleIdx="2" presStyleCnt="5"/>
      <dgm:spPr/>
    </dgm:pt>
    <dgm:pt modelId="{A527CF7F-CD85-428B-A47E-F29AF6698EDE}" type="pres">
      <dgm:prSet presAssocID="{92EAC157-090F-4F42-8B61-601B9F278D68}" presName="horz1" presStyleCnt="0"/>
      <dgm:spPr/>
    </dgm:pt>
    <dgm:pt modelId="{D0C673C7-FF18-45E3-9463-15C028AF8295}" type="pres">
      <dgm:prSet presAssocID="{92EAC157-090F-4F42-8B61-601B9F278D68}" presName="tx1" presStyleLbl="revTx" presStyleIdx="2" presStyleCnt="5"/>
      <dgm:spPr/>
    </dgm:pt>
    <dgm:pt modelId="{392D2989-0655-490D-9BB1-BF824192861E}" type="pres">
      <dgm:prSet presAssocID="{92EAC157-090F-4F42-8B61-601B9F278D68}" presName="vert1" presStyleCnt="0"/>
      <dgm:spPr/>
    </dgm:pt>
    <dgm:pt modelId="{0845AAE5-13EA-4763-A222-525F4CFA07E6}" type="pres">
      <dgm:prSet presAssocID="{0DB385C8-0A85-40DC-AF5C-A834CC2EF876}" presName="thickLine" presStyleLbl="alignNode1" presStyleIdx="3" presStyleCnt="5"/>
      <dgm:spPr/>
    </dgm:pt>
    <dgm:pt modelId="{CCC9A663-BB93-431D-94E5-0BF819427225}" type="pres">
      <dgm:prSet presAssocID="{0DB385C8-0A85-40DC-AF5C-A834CC2EF876}" presName="horz1" presStyleCnt="0"/>
      <dgm:spPr/>
    </dgm:pt>
    <dgm:pt modelId="{52C54BDF-5060-40DE-83BF-AFD993C65BD0}" type="pres">
      <dgm:prSet presAssocID="{0DB385C8-0A85-40DC-AF5C-A834CC2EF876}" presName="tx1" presStyleLbl="revTx" presStyleIdx="3" presStyleCnt="5"/>
      <dgm:spPr/>
    </dgm:pt>
    <dgm:pt modelId="{FA131FAD-4BC2-4356-A48D-15A2B3E53B1A}" type="pres">
      <dgm:prSet presAssocID="{0DB385C8-0A85-40DC-AF5C-A834CC2EF876}" presName="vert1" presStyleCnt="0"/>
      <dgm:spPr/>
    </dgm:pt>
    <dgm:pt modelId="{3934A50A-8EA4-4E1A-A825-8B05EAD0B1EB}" type="pres">
      <dgm:prSet presAssocID="{6C8291D4-D95A-4748-A646-DA3982EB0A37}" presName="thickLine" presStyleLbl="alignNode1" presStyleIdx="4" presStyleCnt="5"/>
      <dgm:spPr/>
    </dgm:pt>
    <dgm:pt modelId="{035A8887-86F9-4021-9B4F-7F82CFE7BFC7}" type="pres">
      <dgm:prSet presAssocID="{6C8291D4-D95A-4748-A646-DA3982EB0A37}" presName="horz1" presStyleCnt="0"/>
      <dgm:spPr/>
    </dgm:pt>
    <dgm:pt modelId="{BA355224-2072-45A1-8372-8A872BBA9F80}" type="pres">
      <dgm:prSet presAssocID="{6C8291D4-D95A-4748-A646-DA3982EB0A37}" presName="tx1" presStyleLbl="revTx" presStyleIdx="4" presStyleCnt="5"/>
      <dgm:spPr/>
    </dgm:pt>
    <dgm:pt modelId="{A25CA9B0-5799-474A-8C19-1555BEC6FB53}" type="pres">
      <dgm:prSet presAssocID="{6C8291D4-D95A-4748-A646-DA3982EB0A37}" presName="vert1" presStyleCnt="0"/>
      <dgm:spPr/>
    </dgm:pt>
  </dgm:ptLst>
  <dgm:cxnLst>
    <dgm:cxn modelId="{F9092C01-B99D-42C2-A8E0-8EF111ACE115}" srcId="{72E5F636-17B9-4D2E-8981-B4C13D9351BF}" destId="{6C8291D4-D95A-4748-A646-DA3982EB0A37}" srcOrd="4" destOrd="0" parTransId="{44365705-BDEB-4770-8D52-82ACF44C4590}" sibTransId="{AC35821B-A244-4FCE-B1FE-FAF4CFED634C}"/>
    <dgm:cxn modelId="{75645326-C340-4D67-9240-9698C419DBE4}" srcId="{72E5F636-17B9-4D2E-8981-B4C13D9351BF}" destId="{0DB385C8-0A85-40DC-AF5C-A834CC2EF876}" srcOrd="3" destOrd="0" parTransId="{E4C6423C-6915-474B-9BD3-C48A9780CD8D}" sibTransId="{48AAE325-ECEA-4F1F-AE76-E9514E310D30}"/>
    <dgm:cxn modelId="{D5A53E3F-354F-4C0A-9EAF-CA07328F9C79}" srcId="{72E5F636-17B9-4D2E-8981-B4C13D9351BF}" destId="{6C6CF5F0-E603-4E82-BB32-70AEA9FE10DC}" srcOrd="1" destOrd="0" parTransId="{2B20340F-6574-4954-A44B-05E959E1C3AD}" sibTransId="{399F3334-F6A0-46B7-9A2D-48401856BC8B}"/>
    <dgm:cxn modelId="{2F9B3863-3A4B-4380-BEE8-B74DCF648CEF}" type="presOf" srcId="{6C6CF5F0-E603-4E82-BB32-70AEA9FE10DC}" destId="{3B751930-A749-4B69-A5C1-DFE61B47B282}" srcOrd="0" destOrd="0" presId="urn:microsoft.com/office/officeart/2008/layout/LinedList"/>
    <dgm:cxn modelId="{AD032C6C-DB3B-4E75-82EA-97890F234916}" type="presOf" srcId="{71B4B14E-F4D4-4EC4-8FED-6BE3510B0B1B}" destId="{6EF80401-226A-420C-A4E9-BA462C1A2162}" srcOrd="0" destOrd="0" presId="urn:microsoft.com/office/officeart/2008/layout/LinedList"/>
    <dgm:cxn modelId="{0E101853-886A-4289-80D3-B04C218D3171}" type="presOf" srcId="{72E5F636-17B9-4D2E-8981-B4C13D9351BF}" destId="{1DDA0F8A-7990-4BF0-A047-409C84FA3FB5}" srcOrd="0" destOrd="0" presId="urn:microsoft.com/office/officeart/2008/layout/LinedList"/>
    <dgm:cxn modelId="{164D847A-1886-4B40-A4E8-272F531DB958}" srcId="{72E5F636-17B9-4D2E-8981-B4C13D9351BF}" destId="{71B4B14E-F4D4-4EC4-8FED-6BE3510B0B1B}" srcOrd="0" destOrd="0" parTransId="{8D8C69DC-06F3-47B1-9F7C-D7B1CBDCDB4B}" sibTransId="{7207EFAD-37F3-4ED0-91CA-4B903E86826E}"/>
    <dgm:cxn modelId="{C097CD98-8CD1-4ECA-AC06-4068BB89A61E}" srcId="{72E5F636-17B9-4D2E-8981-B4C13D9351BF}" destId="{92EAC157-090F-4F42-8B61-601B9F278D68}" srcOrd="2" destOrd="0" parTransId="{B23A1E58-8A9A-4410-85E6-90483CD2463E}" sibTransId="{85E93742-220E-43F3-8A67-F7BC6D7BFD8A}"/>
    <dgm:cxn modelId="{1B0416A6-0B0C-4A4B-9EE9-D531D9FDE011}" type="presOf" srcId="{6C8291D4-D95A-4748-A646-DA3982EB0A37}" destId="{BA355224-2072-45A1-8372-8A872BBA9F80}" srcOrd="0" destOrd="0" presId="urn:microsoft.com/office/officeart/2008/layout/LinedList"/>
    <dgm:cxn modelId="{73ADFFE4-BA92-490F-8517-BF57F6CEA64A}" type="presOf" srcId="{0DB385C8-0A85-40DC-AF5C-A834CC2EF876}" destId="{52C54BDF-5060-40DE-83BF-AFD993C65BD0}" srcOrd="0" destOrd="0" presId="urn:microsoft.com/office/officeart/2008/layout/LinedList"/>
    <dgm:cxn modelId="{DC77E2FA-A2DD-40F6-9EB6-585F2E699D6F}" type="presOf" srcId="{92EAC157-090F-4F42-8B61-601B9F278D68}" destId="{D0C673C7-FF18-45E3-9463-15C028AF8295}" srcOrd="0" destOrd="0" presId="urn:microsoft.com/office/officeart/2008/layout/LinedList"/>
    <dgm:cxn modelId="{D5DBA416-567D-41C1-B551-2404DE3B0667}" type="presParOf" srcId="{1DDA0F8A-7990-4BF0-A047-409C84FA3FB5}" destId="{4250411F-FBF4-4E03-9224-684DB5FA43E5}" srcOrd="0" destOrd="0" presId="urn:microsoft.com/office/officeart/2008/layout/LinedList"/>
    <dgm:cxn modelId="{7F2D09AD-3769-4FD5-A74A-DFD0F1F38670}" type="presParOf" srcId="{1DDA0F8A-7990-4BF0-A047-409C84FA3FB5}" destId="{A079BC34-38B4-427C-9291-EAF418DB2104}" srcOrd="1" destOrd="0" presId="urn:microsoft.com/office/officeart/2008/layout/LinedList"/>
    <dgm:cxn modelId="{47FE4407-E3EC-4259-980F-FD39B1EC6F1B}" type="presParOf" srcId="{A079BC34-38B4-427C-9291-EAF418DB2104}" destId="{6EF80401-226A-420C-A4E9-BA462C1A2162}" srcOrd="0" destOrd="0" presId="urn:microsoft.com/office/officeart/2008/layout/LinedList"/>
    <dgm:cxn modelId="{E9D2D6CD-5340-459F-BB9F-E9A614B42F3D}" type="presParOf" srcId="{A079BC34-38B4-427C-9291-EAF418DB2104}" destId="{7E5487A2-41DF-48E9-A804-0BC73049F745}" srcOrd="1" destOrd="0" presId="urn:microsoft.com/office/officeart/2008/layout/LinedList"/>
    <dgm:cxn modelId="{D791FEEE-FAC6-4FCF-B3C3-1B44077C097F}" type="presParOf" srcId="{1DDA0F8A-7990-4BF0-A047-409C84FA3FB5}" destId="{524C72F8-2BE8-4E67-B2BD-8A1A80A396E2}" srcOrd="2" destOrd="0" presId="urn:microsoft.com/office/officeart/2008/layout/LinedList"/>
    <dgm:cxn modelId="{CDEC17AA-858A-44AC-B7CD-B783A51E7705}" type="presParOf" srcId="{1DDA0F8A-7990-4BF0-A047-409C84FA3FB5}" destId="{A0A4DC8F-C654-44A5-96FA-FB1BFE923273}" srcOrd="3" destOrd="0" presId="urn:microsoft.com/office/officeart/2008/layout/LinedList"/>
    <dgm:cxn modelId="{224380E6-FEBD-4829-8A44-9ABD824D5A68}" type="presParOf" srcId="{A0A4DC8F-C654-44A5-96FA-FB1BFE923273}" destId="{3B751930-A749-4B69-A5C1-DFE61B47B282}" srcOrd="0" destOrd="0" presId="urn:microsoft.com/office/officeart/2008/layout/LinedList"/>
    <dgm:cxn modelId="{8B022D13-06C0-41B6-B1F5-25AB47F4C4AC}" type="presParOf" srcId="{A0A4DC8F-C654-44A5-96FA-FB1BFE923273}" destId="{676E3717-A7FD-462C-8993-5B24D532D292}" srcOrd="1" destOrd="0" presId="urn:microsoft.com/office/officeart/2008/layout/LinedList"/>
    <dgm:cxn modelId="{D9E51C4C-A6F1-4DCA-9A68-93CC30FD5F42}" type="presParOf" srcId="{1DDA0F8A-7990-4BF0-A047-409C84FA3FB5}" destId="{51AC9CD3-6C1E-4B56-88E7-DCBCEDE63187}" srcOrd="4" destOrd="0" presId="urn:microsoft.com/office/officeart/2008/layout/LinedList"/>
    <dgm:cxn modelId="{D9FF0F3D-03BC-451A-A3D9-643E88BABBD1}" type="presParOf" srcId="{1DDA0F8A-7990-4BF0-A047-409C84FA3FB5}" destId="{A527CF7F-CD85-428B-A47E-F29AF6698EDE}" srcOrd="5" destOrd="0" presId="urn:microsoft.com/office/officeart/2008/layout/LinedList"/>
    <dgm:cxn modelId="{F4A513DE-8DED-4C35-9EF6-4CFEFFC8B4D1}" type="presParOf" srcId="{A527CF7F-CD85-428B-A47E-F29AF6698EDE}" destId="{D0C673C7-FF18-45E3-9463-15C028AF8295}" srcOrd="0" destOrd="0" presId="urn:microsoft.com/office/officeart/2008/layout/LinedList"/>
    <dgm:cxn modelId="{9FB917B5-73C4-4FC3-8FF3-FB88C997DA11}" type="presParOf" srcId="{A527CF7F-CD85-428B-A47E-F29AF6698EDE}" destId="{392D2989-0655-490D-9BB1-BF824192861E}" srcOrd="1" destOrd="0" presId="urn:microsoft.com/office/officeart/2008/layout/LinedList"/>
    <dgm:cxn modelId="{33D8E302-D06B-426A-BA5F-7A779E662772}" type="presParOf" srcId="{1DDA0F8A-7990-4BF0-A047-409C84FA3FB5}" destId="{0845AAE5-13EA-4763-A222-525F4CFA07E6}" srcOrd="6" destOrd="0" presId="urn:microsoft.com/office/officeart/2008/layout/LinedList"/>
    <dgm:cxn modelId="{42AE0BD0-3035-4DF1-8631-76D5256A2598}" type="presParOf" srcId="{1DDA0F8A-7990-4BF0-A047-409C84FA3FB5}" destId="{CCC9A663-BB93-431D-94E5-0BF819427225}" srcOrd="7" destOrd="0" presId="urn:microsoft.com/office/officeart/2008/layout/LinedList"/>
    <dgm:cxn modelId="{934B2349-070C-4489-A026-793A176559A4}" type="presParOf" srcId="{CCC9A663-BB93-431D-94E5-0BF819427225}" destId="{52C54BDF-5060-40DE-83BF-AFD993C65BD0}" srcOrd="0" destOrd="0" presId="urn:microsoft.com/office/officeart/2008/layout/LinedList"/>
    <dgm:cxn modelId="{E0E7E5F4-C07A-4E42-8A69-69991F572C69}" type="presParOf" srcId="{CCC9A663-BB93-431D-94E5-0BF819427225}" destId="{FA131FAD-4BC2-4356-A48D-15A2B3E53B1A}" srcOrd="1" destOrd="0" presId="urn:microsoft.com/office/officeart/2008/layout/LinedList"/>
    <dgm:cxn modelId="{80FD2039-3E12-4E97-B62B-B7EE83A52C97}" type="presParOf" srcId="{1DDA0F8A-7990-4BF0-A047-409C84FA3FB5}" destId="{3934A50A-8EA4-4E1A-A825-8B05EAD0B1EB}" srcOrd="8" destOrd="0" presId="urn:microsoft.com/office/officeart/2008/layout/LinedList"/>
    <dgm:cxn modelId="{879BF7E4-74FF-4F63-A78B-34D64D07F745}" type="presParOf" srcId="{1DDA0F8A-7990-4BF0-A047-409C84FA3FB5}" destId="{035A8887-86F9-4021-9B4F-7F82CFE7BFC7}" srcOrd="9" destOrd="0" presId="urn:microsoft.com/office/officeart/2008/layout/LinedList"/>
    <dgm:cxn modelId="{F9E2A651-66A2-4FBD-ABAF-83313DD14066}" type="presParOf" srcId="{035A8887-86F9-4021-9B4F-7F82CFE7BFC7}" destId="{BA355224-2072-45A1-8372-8A872BBA9F80}" srcOrd="0" destOrd="0" presId="urn:microsoft.com/office/officeart/2008/layout/LinedList"/>
    <dgm:cxn modelId="{DBBAD15A-7203-4917-8999-136C39B80382}" type="presParOf" srcId="{035A8887-86F9-4021-9B4F-7F82CFE7BFC7}" destId="{A25CA9B0-5799-474A-8C19-1555BEC6FB5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28CFB91-27D2-48BF-A17E-76B4F9C9762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CF4F73D-9D4C-455A-9ACF-8379FC3A667F}">
      <dgm:prSet/>
      <dgm:spPr/>
      <dgm:t>
        <a:bodyPr/>
        <a:lstStyle/>
        <a:p>
          <a:r>
            <a:rPr lang="en-GB"/>
            <a:t>Outcome of the case could take a number of days. </a:t>
          </a:r>
          <a:endParaRPr lang="en-US"/>
        </a:p>
      </dgm:t>
    </dgm:pt>
    <dgm:pt modelId="{587F1815-6B2B-4F60-8232-A146F833F9C5}" type="parTrans" cxnId="{8B2EC54C-7EF8-4C30-9C95-517B45D31E51}">
      <dgm:prSet/>
      <dgm:spPr/>
      <dgm:t>
        <a:bodyPr/>
        <a:lstStyle/>
        <a:p>
          <a:endParaRPr lang="en-US"/>
        </a:p>
      </dgm:t>
    </dgm:pt>
    <dgm:pt modelId="{926C3C4D-8343-47F3-9EB2-BC682A758FD1}" type="sibTrans" cxnId="{8B2EC54C-7EF8-4C30-9C95-517B45D31E51}">
      <dgm:prSet/>
      <dgm:spPr/>
      <dgm:t>
        <a:bodyPr/>
        <a:lstStyle/>
        <a:p>
          <a:endParaRPr lang="en-US"/>
        </a:p>
      </dgm:t>
    </dgm:pt>
    <dgm:pt modelId="{EEA45786-B0A9-49A1-B71F-98E60E765F36}">
      <dgm:prSet/>
      <dgm:spPr/>
      <dgm:t>
        <a:bodyPr/>
        <a:lstStyle/>
        <a:p>
          <a:r>
            <a:rPr lang="en-GB"/>
            <a:t>Remedy sought may not be the remedy given. </a:t>
          </a:r>
          <a:endParaRPr lang="en-US"/>
        </a:p>
      </dgm:t>
    </dgm:pt>
    <dgm:pt modelId="{B4B580C8-60B2-40DF-88B4-AABC4947395A}" type="parTrans" cxnId="{73D89456-4A17-481F-920C-C4EF0B21212A}">
      <dgm:prSet/>
      <dgm:spPr/>
      <dgm:t>
        <a:bodyPr/>
        <a:lstStyle/>
        <a:p>
          <a:endParaRPr lang="en-US"/>
        </a:p>
      </dgm:t>
    </dgm:pt>
    <dgm:pt modelId="{B1702FBC-DC58-4D94-8C04-38E0B2160F0A}" type="sibTrans" cxnId="{73D89456-4A17-481F-920C-C4EF0B21212A}">
      <dgm:prSet/>
      <dgm:spPr/>
      <dgm:t>
        <a:bodyPr/>
        <a:lstStyle/>
        <a:p>
          <a:endParaRPr lang="en-US"/>
        </a:p>
      </dgm:t>
    </dgm:pt>
    <dgm:pt modelId="{5D1E7A19-C081-4E18-8B5D-271B7B958A5C}">
      <dgm:prSet/>
      <dgm:spPr/>
      <dgm:t>
        <a:bodyPr/>
        <a:lstStyle/>
        <a:p>
          <a:r>
            <a:rPr lang="en-GB"/>
            <a:t>It depends on what the judge believes. </a:t>
          </a:r>
          <a:endParaRPr lang="en-US"/>
        </a:p>
      </dgm:t>
    </dgm:pt>
    <dgm:pt modelId="{E36D3734-173D-4017-96F6-161FF8B0D46C}" type="parTrans" cxnId="{91866993-15F8-46CE-AB9A-84B590B3E84B}">
      <dgm:prSet/>
      <dgm:spPr/>
      <dgm:t>
        <a:bodyPr/>
        <a:lstStyle/>
        <a:p>
          <a:endParaRPr lang="en-US"/>
        </a:p>
      </dgm:t>
    </dgm:pt>
    <dgm:pt modelId="{BEF5B75F-2EEE-45D4-AD3A-41AE2D496A28}" type="sibTrans" cxnId="{91866993-15F8-46CE-AB9A-84B590B3E84B}">
      <dgm:prSet/>
      <dgm:spPr/>
      <dgm:t>
        <a:bodyPr/>
        <a:lstStyle/>
        <a:p>
          <a:endParaRPr lang="en-US"/>
        </a:p>
      </dgm:t>
    </dgm:pt>
    <dgm:pt modelId="{9F71F8F6-8C89-44F3-8915-726BB7B44234}">
      <dgm:prSet/>
      <dgm:spPr/>
      <dgm:t>
        <a:bodyPr/>
        <a:lstStyle/>
        <a:p>
          <a:r>
            <a:rPr lang="en-GB"/>
            <a:t>Or the case may be dismissed. </a:t>
          </a:r>
          <a:endParaRPr lang="en-US"/>
        </a:p>
      </dgm:t>
    </dgm:pt>
    <dgm:pt modelId="{664F47B7-F11D-461F-ADD4-812A421CE673}" type="parTrans" cxnId="{BB2B7A47-7B22-4FAD-9A38-1659443DC9D3}">
      <dgm:prSet/>
      <dgm:spPr/>
      <dgm:t>
        <a:bodyPr/>
        <a:lstStyle/>
        <a:p>
          <a:endParaRPr lang="en-US"/>
        </a:p>
      </dgm:t>
    </dgm:pt>
    <dgm:pt modelId="{BC83C1F2-F2DE-483D-A3C2-29BB39F1AD9B}" type="sibTrans" cxnId="{BB2B7A47-7B22-4FAD-9A38-1659443DC9D3}">
      <dgm:prSet/>
      <dgm:spPr/>
      <dgm:t>
        <a:bodyPr/>
        <a:lstStyle/>
        <a:p>
          <a:endParaRPr lang="en-US"/>
        </a:p>
      </dgm:t>
    </dgm:pt>
    <dgm:pt modelId="{68007E9B-04E2-47F2-9BA3-796198B09590}" type="pres">
      <dgm:prSet presAssocID="{B28CFB91-27D2-48BF-A17E-76B4F9C97625}" presName="linear" presStyleCnt="0">
        <dgm:presLayoutVars>
          <dgm:animLvl val="lvl"/>
          <dgm:resizeHandles val="exact"/>
        </dgm:presLayoutVars>
      </dgm:prSet>
      <dgm:spPr/>
    </dgm:pt>
    <dgm:pt modelId="{FBD81548-3A05-49CD-B7F9-EF37EF21948A}" type="pres">
      <dgm:prSet presAssocID="{CCF4F73D-9D4C-455A-9ACF-8379FC3A667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6F8E17-9837-4DB7-B6ED-FB1732CEADE5}" type="pres">
      <dgm:prSet presAssocID="{926C3C4D-8343-47F3-9EB2-BC682A758FD1}" presName="spacer" presStyleCnt="0"/>
      <dgm:spPr/>
    </dgm:pt>
    <dgm:pt modelId="{D65C1239-1DFE-490F-B73E-2EF69AA7C02F}" type="pres">
      <dgm:prSet presAssocID="{EEA45786-B0A9-49A1-B71F-98E60E765F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4C60042-83DF-4391-9CF0-476E95BB89D0}" type="pres">
      <dgm:prSet presAssocID="{B1702FBC-DC58-4D94-8C04-38E0B2160F0A}" presName="spacer" presStyleCnt="0"/>
      <dgm:spPr/>
    </dgm:pt>
    <dgm:pt modelId="{2D1EC08F-859E-49B2-A7D1-C984D6705139}" type="pres">
      <dgm:prSet presAssocID="{5D1E7A19-C081-4E18-8B5D-271B7B958A5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F366144-CAA0-4872-B37F-758B1EBBC563}" type="pres">
      <dgm:prSet presAssocID="{BEF5B75F-2EEE-45D4-AD3A-41AE2D496A28}" presName="spacer" presStyleCnt="0"/>
      <dgm:spPr/>
    </dgm:pt>
    <dgm:pt modelId="{3371AC4C-F460-411D-AB47-F3C3C725C9D9}" type="pres">
      <dgm:prSet presAssocID="{9F71F8F6-8C89-44F3-8915-726BB7B4423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B409505-B692-4CCA-A425-7527F3B1B595}" type="presOf" srcId="{B28CFB91-27D2-48BF-A17E-76B4F9C97625}" destId="{68007E9B-04E2-47F2-9BA3-796198B09590}" srcOrd="0" destOrd="0" presId="urn:microsoft.com/office/officeart/2005/8/layout/vList2"/>
    <dgm:cxn modelId="{B554E010-84FC-44E3-80FE-B56A7220E22F}" type="presOf" srcId="{5D1E7A19-C081-4E18-8B5D-271B7B958A5C}" destId="{2D1EC08F-859E-49B2-A7D1-C984D6705139}" srcOrd="0" destOrd="0" presId="urn:microsoft.com/office/officeart/2005/8/layout/vList2"/>
    <dgm:cxn modelId="{BB2B7A47-7B22-4FAD-9A38-1659443DC9D3}" srcId="{B28CFB91-27D2-48BF-A17E-76B4F9C97625}" destId="{9F71F8F6-8C89-44F3-8915-726BB7B44234}" srcOrd="3" destOrd="0" parTransId="{664F47B7-F11D-461F-ADD4-812A421CE673}" sibTransId="{BC83C1F2-F2DE-483D-A3C2-29BB39F1AD9B}"/>
    <dgm:cxn modelId="{8B2EC54C-7EF8-4C30-9C95-517B45D31E51}" srcId="{B28CFB91-27D2-48BF-A17E-76B4F9C97625}" destId="{CCF4F73D-9D4C-455A-9ACF-8379FC3A667F}" srcOrd="0" destOrd="0" parTransId="{587F1815-6B2B-4F60-8232-A146F833F9C5}" sibTransId="{926C3C4D-8343-47F3-9EB2-BC682A758FD1}"/>
    <dgm:cxn modelId="{73D89456-4A17-481F-920C-C4EF0B21212A}" srcId="{B28CFB91-27D2-48BF-A17E-76B4F9C97625}" destId="{EEA45786-B0A9-49A1-B71F-98E60E765F36}" srcOrd="1" destOrd="0" parTransId="{B4B580C8-60B2-40DF-88B4-AABC4947395A}" sibTransId="{B1702FBC-DC58-4D94-8C04-38E0B2160F0A}"/>
    <dgm:cxn modelId="{91866993-15F8-46CE-AB9A-84B590B3E84B}" srcId="{B28CFB91-27D2-48BF-A17E-76B4F9C97625}" destId="{5D1E7A19-C081-4E18-8B5D-271B7B958A5C}" srcOrd="2" destOrd="0" parTransId="{E36D3734-173D-4017-96F6-161FF8B0D46C}" sibTransId="{BEF5B75F-2EEE-45D4-AD3A-41AE2D496A28}"/>
    <dgm:cxn modelId="{2FCD17B5-5534-46AC-BA6E-F1332FD5A5CC}" type="presOf" srcId="{CCF4F73D-9D4C-455A-9ACF-8379FC3A667F}" destId="{FBD81548-3A05-49CD-B7F9-EF37EF21948A}" srcOrd="0" destOrd="0" presId="urn:microsoft.com/office/officeart/2005/8/layout/vList2"/>
    <dgm:cxn modelId="{BF8C77B9-5D69-4F8B-B5F7-AE52F40CA447}" type="presOf" srcId="{EEA45786-B0A9-49A1-B71F-98E60E765F36}" destId="{D65C1239-1DFE-490F-B73E-2EF69AA7C02F}" srcOrd="0" destOrd="0" presId="urn:microsoft.com/office/officeart/2005/8/layout/vList2"/>
    <dgm:cxn modelId="{AE45E0CE-8E45-4A2F-A6CE-F5B4CE8DD2A8}" type="presOf" srcId="{9F71F8F6-8C89-44F3-8915-726BB7B44234}" destId="{3371AC4C-F460-411D-AB47-F3C3C725C9D9}" srcOrd="0" destOrd="0" presId="urn:microsoft.com/office/officeart/2005/8/layout/vList2"/>
    <dgm:cxn modelId="{660463BA-1846-4202-A02C-F87BB0720F80}" type="presParOf" srcId="{68007E9B-04E2-47F2-9BA3-796198B09590}" destId="{FBD81548-3A05-49CD-B7F9-EF37EF21948A}" srcOrd="0" destOrd="0" presId="urn:microsoft.com/office/officeart/2005/8/layout/vList2"/>
    <dgm:cxn modelId="{21D769FC-1A92-42E2-B382-F36B2AB48153}" type="presParOf" srcId="{68007E9B-04E2-47F2-9BA3-796198B09590}" destId="{266F8E17-9837-4DB7-B6ED-FB1732CEADE5}" srcOrd="1" destOrd="0" presId="urn:microsoft.com/office/officeart/2005/8/layout/vList2"/>
    <dgm:cxn modelId="{2A9C499A-09F8-464E-AAB2-7F1645137594}" type="presParOf" srcId="{68007E9B-04E2-47F2-9BA3-796198B09590}" destId="{D65C1239-1DFE-490F-B73E-2EF69AA7C02F}" srcOrd="2" destOrd="0" presId="urn:microsoft.com/office/officeart/2005/8/layout/vList2"/>
    <dgm:cxn modelId="{B266877A-F248-4DF1-8744-C0C77904C7AE}" type="presParOf" srcId="{68007E9B-04E2-47F2-9BA3-796198B09590}" destId="{E4C60042-83DF-4391-9CF0-476E95BB89D0}" srcOrd="3" destOrd="0" presId="urn:microsoft.com/office/officeart/2005/8/layout/vList2"/>
    <dgm:cxn modelId="{67765B99-2837-420B-B11A-04CF78FD7229}" type="presParOf" srcId="{68007E9B-04E2-47F2-9BA3-796198B09590}" destId="{2D1EC08F-859E-49B2-A7D1-C984D6705139}" srcOrd="4" destOrd="0" presId="urn:microsoft.com/office/officeart/2005/8/layout/vList2"/>
    <dgm:cxn modelId="{7EDD30AE-F1B2-49AA-B692-2FED6AC7A551}" type="presParOf" srcId="{68007E9B-04E2-47F2-9BA3-796198B09590}" destId="{6F366144-CAA0-4872-B37F-758B1EBBC563}" srcOrd="5" destOrd="0" presId="urn:microsoft.com/office/officeart/2005/8/layout/vList2"/>
    <dgm:cxn modelId="{BB325364-A633-41AE-89A4-4F5CCF0FBF97}" type="presParOf" srcId="{68007E9B-04E2-47F2-9BA3-796198B09590}" destId="{3371AC4C-F460-411D-AB47-F3C3C725C9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F61C805-34CF-406F-8136-F09E4561381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2A2C5D-8999-4A10-A46D-8FBF846EEDC7}">
      <dgm:prSet/>
      <dgm:spPr/>
      <dgm:t>
        <a:bodyPr/>
        <a:lstStyle/>
        <a:p>
          <a:r>
            <a:rPr lang="en-GB"/>
            <a:t>Clause within a piece of legislation that says judicial review cannot be brought. </a:t>
          </a:r>
          <a:endParaRPr lang="en-US"/>
        </a:p>
      </dgm:t>
    </dgm:pt>
    <dgm:pt modelId="{74D52C7E-C7CD-4A57-96CF-38E41CDDA638}" type="parTrans" cxnId="{4C5EA83D-9BBC-479C-A0C5-A25CC230BB19}">
      <dgm:prSet/>
      <dgm:spPr/>
      <dgm:t>
        <a:bodyPr/>
        <a:lstStyle/>
        <a:p>
          <a:endParaRPr lang="en-US"/>
        </a:p>
      </dgm:t>
    </dgm:pt>
    <dgm:pt modelId="{56721A1F-6505-466F-8479-6ACD1007CE87}" type="sibTrans" cxnId="{4C5EA83D-9BBC-479C-A0C5-A25CC230BB19}">
      <dgm:prSet/>
      <dgm:spPr/>
      <dgm:t>
        <a:bodyPr/>
        <a:lstStyle/>
        <a:p>
          <a:endParaRPr lang="en-US"/>
        </a:p>
      </dgm:t>
    </dgm:pt>
    <dgm:pt modelId="{3E61A4A9-5769-424E-B3E9-16DB68061738}">
      <dgm:prSet/>
      <dgm:spPr/>
      <dgm:t>
        <a:bodyPr/>
        <a:lstStyle/>
        <a:p>
          <a:r>
            <a:rPr lang="en-GB"/>
            <a:t>Stop an overflow of cases. </a:t>
          </a:r>
          <a:endParaRPr lang="en-US"/>
        </a:p>
      </dgm:t>
    </dgm:pt>
    <dgm:pt modelId="{DAC40AAE-A421-426D-A062-609D690CD869}" type="parTrans" cxnId="{4BA81D71-C18F-4603-94D4-A90429FC7B9B}">
      <dgm:prSet/>
      <dgm:spPr/>
      <dgm:t>
        <a:bodyPr/>
        <a:lstStyle/>
        <a:p>
          <a:endParaRPr lang="en-US"/>
        </a:p>
      </dgm:t>
    </dgm:pt>
    <dgm:pt modelId="{165CAEDB-FCD5-40FB-95F9-7E640EEF99FE}" type="sibTrans" cxnId="{4BA81D71-C18F-4603-94D4-A90429FC7B9B}">
      <dgm:prSet/>
      <dgm:spPr/>
      <dgm:t>
        <a:bodyPr/>
        <a:lstStyle/>
        <a:p>
          <a:endParaRPr lang="en-US"/>
        </a:p>
      </dgm:t>
    </dgm:pt>
    <dgm:pt modelId="{8E300321-C934-44C8-A4BF-31BD06DE131E}">
      <dgm:prSet/>
      <dgm:spPr/>
      <dgm:t>
        <a:bodyPr/>
        <a:lstStyle/>
        <a:p>
          <a:r>
            <a:rPr lang="en-GB"/>
            <a:t>Saves the courts time and money.</a:t>
          </a:r>
          <a:endParaRPr lang="en-US"/>
        </a:p>
      </dgm:t>
    </dgm:pt>
    <dgm:pt modelId="{9E57831E-273A-4346-B025-7C8246F90392}" type="parTrans" cxnId="{B2955761-5F07-4728-A901-7B05A662BE25}">
      <dgm:prSet/>
      <dgm:spPr/>
      <dgm:t>
        <a:bodyPr/>
        <a:lstStyle/>
        <a:p>
          <a:endParaRPr lang="en-US"/>
        </a:p>
      </dgm:t>
    </dgm:pt>
    <dgm:pt modelId="{446F40CB-18AC-4989-B816-727FEBA70527}" type="sibTrans" cxnId="{B2955761-5F07-4728-A901-7B05A662BE25}">
      <dgm:prSet/>
      <dgm:spPr/>
      <dgm:t>
        <a:bodyPr/>
        <a:lstStyle/>
        <a:p>
          <a:endParaRPr lang="en-US"/>
        </a:p>
      </dgm:t>
    </dgm:pt>
    <dgm:pt modelId="{5DFC5BF4-2B05-46E0-9360-6EBA83080297}" type="pres">
      <dgm:prSet presAssocID="{9F61C805-34CF-406F-8136-F09E4561381A}" presName="linear" presStyleCnt="0">
        <dgm:presLayoutVars>
          <dgm:animLvl val="lvl"/>
          <dgm:resizeHandles val="exact"/>
        </dgm:presLayoutVars>
      </dgm:prSet>
      <dgm:spPr/>
    </dgm:pt>
    <dgm:pt modelId="{F9EB3500-19EA-4BE5-A605-3DE8AB730E1C}" type="pres">
      <dgm:prSet presAssocID="{F22A2C5D-8999-4A10-A46D-8FBF846EEDC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D639728-443B-47B1-947D-C3C7EAB4788F}" type="pres">
      <dgm:prSet presAssocID="{56721A1F-6505-466F-8479-6ACD1007CE87}" presName="spacer" presStyleCnt="0"/>
      <dgm:spPr/>
    </dgm:pt>
    <dgm:pt modelId="{5C4636FB-DDA6-4136-A0C4-288BE822655E}" type="pres">
      <dgm:prSet presAssocID="{3E61A4A9-5769-424E-B3E9-16DB6806173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BB4F8CF-AD69-46FF-BDD6-23A1C9990C0D}" type="pres">
      <dgm:prSet presAssocID="{165CAEDB-FCD5-40FB-95F9-7E640EEF99FE}" presName="spacer" presStyleCnt="0"/>
      <dgm:spPr/>
    </dgm:pt>
    <dgm:pt modelId="{7EB5103A-D6C5-4D71-8577-907A5DC8C452}" type="pres">
      <dgm:prSet presAssocID="{8E300321-C934-44C8-A4BF-31BD06DE131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C5EA83D-9BBC-479C-A0C5-A25CC230BB19}" srcId="{9F61C805-34CF-406F-8136-F09E4561381A}" destId="{F22A2C5D-8999-4A10-A46D-8FBF846EEDC7}" srcOrd="0" destOrd="0" parTransId="{74D52C7E-C7CD-4A57-96CF-38E41CDDA638}" sibTransId="{56721A1F-6505-466F-8479-6ACD1007CE87}"/>
    <dgm:cxn modelId="{B2955761-5F07-4728-A901-7B05A662BE25}" srcId="{9F61C805-34CF-406F-8136-F09E4561381A}" destId="{8E300321-C934-44C8-A4BF-31BD06DE131E}" srcOrd="2" destOrd="0" parTransId="{9E57831E-273A-4346-B025-7C8246F90392}" sibTransId="{446F40CB-18AC-4989-B816-727FEBA70527}"/>
    <dgm:cxn modelId="{BF786669-DAB4-44C5-8EB0-D18EE20F0070}" type="presOf" srcId="{3E61A4A9-5769-424E-B3E9-16DB68061738}" destId="{5C4636FB-DDA6-4136-A0C4-288BE822655E}" srcOrd="0" destOrd="0" presId="urn:microsoft.com/office/officeart/2005/8/layout/vList2"/>
    <dgm:cxn modelId="{4BA81D71-C18F-4603-94D4-A90429FC7B9B}" srcId="{9F61C805-34CF-406F-8136-F09E4561381A}" destId="{3E61A4A9-5769-424E-B3E9-16DB68061738}" srcOrd="1" destOrd="0" parTransId="{DAC40AAE-A421-426D-A062-609D690CD869}" sibTransId="{165CAEDB-FCD5-40FB-95F9-7E640EEF99FE}"/>
    <dgm:cxn modelId="{2ED13386-987A-40F0-951D-2426B0203B52}" type="presOf" srcId="{9F61C805-34CF-406F-8136-F09E4561381A}" destId="{5DFC5BF4-2B05-46E0-9360-6EBA83080297}" srcOrd="0" destOrd="0" presId="urn:microsoft.com/office/officeart/2005/8/layout/vList2"/>
    <dgm:cxn modelId="{1F0DE4F3-30D4-4EA1-BC87-0851D2EB2507}" type="presOf" srcId="{8E300321-C934-44C8-A4BF-31BD06DE131E}" destId="{7EB5103A-D6C5-4D71-8577-907A5DC8C452}" srcOrd="0" destOrd="0" presId="urn:microsoft.com/office/officeart/2005/8/layout/vList2"/>
    <dgm:cxn modelId="{487E46F9-697D-4F7B-910E-6CD0A51894F0}" type="presOf" srcId="{F22A2C5D-8999-4A10-A46D-8FBF846EEDC7}" destId="{F9EB3500-19EA-4BE5-A605-3DE8AB730E1C}" srcOrd="0" destOrd="0" presId="urn:microsoft.com/office/officeart/2005/8/layout/vList2"/>
    <dgm:cxn modelId="{423222B7-0BC7-455A-A6AC-7D8C7F3F8275}" type="presParOf" srcId="{5DFC5BF4-2B05-46E0-9360-6EBA83080297}" destId="{F9EB3500-19EA-4BE5-A605-3DE8AB730E1C}" srcOrd="0" destOrd="0" presId="urn:microsoft.com/office/officeart/2005/8/layout/vList2"/>
    <dgm:cxn modelId="{480E97E7-4E17-4FE4-9F53-AE5598EDB4ED}" type="presParOf" srcId="{5DFC5BF4-2B05-46E0-9360-6EBA83080297}" destId="{BD639728-443B-47B1-947D-C3C7EAB4788F}" srcOrd="1" destOrd="0" presId="urn:microsoft.com/office/officeart/2005/8/layout/vList2"/>
    <dgm:cxn modelId="{310D5D6D-7F38-4201-B321-372DEECA9EE7}" type="presParOf" srcId="{5DFC5BF4-2B05-46E0-9360-6EBA83080297}" destId="{5C4636FB-DDA6-4136-A0C4-288BE822655E}" srcOrd="2" destOrd="0" presId="urn:microsoft.com/office/officeart/2005/8/layout/vList2"/>
    <dgm:cxn modelId="{399AAC60-A5CD-4B86-9199-B8C20F55B860}" type="presParOf" srcId="{5DFC5BF4-2B05-46E0-9360-6EBA83080297}" destId="{1BB4F8CF-AD69-46FF-BDD6-23A1C9990C0D}" srcOrd="3" destOrd="0" presId="urn:microsoft.com/office/officeart/2005/8/layout/vList2"/>
    <dgm:cxn modelId="{8DA782E2-274F-4802-A98D-8C89B58105DA}" type="presParOf" srcId="{5DFC5BF4-2B05-46E0-9360-6EBA83080297}" destId="{7EB5103A-D6C5-4D71-8577-907A5DC8C45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9E9567D-42B9-4536-A674-128AE5F0B1B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0EC99C-EDA3-4455-8B83-18C753712DDB}">
      <dgm:prSet/>
      <dgm:spPr/>
      <dgm:t>
        <a:bodyPr/>
        <a:lstStyle/>
        <a:p>
          <a:r>
            <a:rPr lang="en-GB"/>
            <a:t>Can be seen in a number of piece of legislation. </a:t>
          </a:r>
          <a:endParaRPr lang="en-US"/>
        </a:p>
      </dgm:t>
    </dgm:pt>
    <dgm:pt modelId="{09C15CE6-10B1-45A2-BA33-BA92AC95CC1C}" type="parTrans" cxnId="{CFEAEAFF-D22C-49B4-8A15-5A0C3049FE5D}">
      <dgm:prSet/>
      <dgm:spPr/>
      <dgm:t>
        <a:bodyPr/>
        <a:lstStyle/>
        <a:p>
          <a:endParaRPr lang="en-US"/>
        </a:p>
      </dgm:t>
    </dgm:pt>
    <dgm:pt modelId="{54AA9D6F-4747-4945-9FFA-0F7B37714E8F}" type="sibTrans" cxnId="{CFEAEAFF-D22C-49B4-8A15-5A0C3049FE5D}">
      <dgm:prSet/>
      <dgm:spPr/>
      <dgm:t>
        <a:bodyPr/>
        <a:lstStyle/>
        <a:p>
          <a:endParaRPr lang="en-US"/>
        </a:p>
      </dgm:t>
    </dgm:pt>
    <dgm:pt modelId="{C0F3B607-5DE2-47C9-8B13-FC17E3283592}">
      <dgm:prSet/>
      <dgm:spPr/>
      <dgm:t>
        <a:bodyPr/>
        <a:lstStyle/>
        <a:p>
          <a:r>
            <a:rPr lang="en-GB"/>
            <a:t>This carried on until the case of Anisminic Ltd v Foreign Compensation Commission. </a:t>
          </a:r>
          <a:endParaRPr lang="en-US"/>
        </a:p>
      </dgm:t>
    </dgm:pt>
    <dgm:pt modelId="{CBA97739-AC63-4699-8BFC-34F11A1F7BFA}" type="parTrans" cxnId="{A7CDD40E-3AAC-486F-92F1-CCBB0EAB82E5}">
      <dgm:prSet/>
      <dgm:spPr/>
      <dgm:t>
        <a:bodyPr/>
        <a:lstStyle/>
        <a:p>
          <a:endParaRPr lang="en-US"/>
        </a:p>
      </dgm:t>
    </dgm:pt>
    <dgm:pt modelId="{CCCCDB88-7FD0-4691-BB29-6B5B724FC3ED}" type="sibTrans" cxnId="{A7CDD40E-3AAC-486F-92F1-CCBB0EAB82E5}">
      <dgm:prSet/>
      <dgm:spPr/>
      <dgm:t>
        <a:bodyPr/>
        <a:lstStyle/>
        <a:p>
          <a:endParaRPr lang="en-US"/>
        </a:p>
      </dgm:t>
    </dgm:pt>
    <dgm:pt modelId="{58FD1500-8BAB-4F06-87D5-470C95D7F30E}">
      <dgm:prSet/>
      <dgm:spPr/>
      <dgm:t>
        <a:bodyPr/>
        <a:lstStyle/>
        <a:p>
          <a:r>
            <a:rPr lang="en-GB"/>
            <a:t>Confirmed in the case of Re Racal Communication [1981] – can ignore the ouster clause in the event that there is an ‘’error’’ with the law and it is enough for a case of judicial review to be brought. </a:t>
          </a:r>
          <a:endParaRPr lang="en-US"/>
        </a:p>
      </dgm:t>
    </dgm:pt>
    <dgm:pt modelId="{828F7C09-9878-40A8-AD5E-C78BB425FDFD}" type="parTrans" cxnId="{C35A0B62-1524-4E94-9440-DE48FA3575AF}">
      <dgm:prSet/>
      <dgm:spPr/>
      <dgm:t>
        <a:bodyPr/>
        <a:lstStyle/>
        <a:p>
          <a:endParaRPr lang="en-US"/>
        </a:p>
      </dgm:t>
    </dgm:pt>
    <dgm:pt modelId="{A12C65BD-3A8E-4126-8CDA-2DFB54FABC97}" type="sibTrans" cxnId="{C35A0B62-1524-4E94-9440-DE48FA3575AF}">
      <dgm:prSet/>
      <dgm:spPr/>
      <dgm:t>
        <a:bodyPr/>
        <a:lstStyle/>
        <a:p>
          <a:endParaRPr lang="en-US"/>
        </a:p>
      </dgm:t>
    </dgm:pt>
    <dgm:pt modelId="{8DC9D88C-895A-49FD-9E0D-9201DD9F33C0}" type="pres">
      <dgm:prSet presAssocID="{19E9567D-42B9-4536-A674-128AE5F0B1BF}" presName="linear" presStyleCnt="0">
        <dgm:presLayoutVars>
          <dgm:animLvl val="lvl"/>
          <dgm:resizeHandles val="exact"/>
        </dgm:presLayoutVars>
      </dgm:prSet>
      <dgm:spPr/>
    </dgm:pt>
    <dgm:pt modelId="{003A3A76-5EB6-4FE7-9109-A72A85BE6F25}" type="pres">
      <dgm:prSet presAssocID="{200EC99C-EDA3-4455-8B83-18C753712DD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56BB615-4508-4CEC-9B58-9DEA1722D39A}" type="pres">
      <dgm:prSet presAssocID="{54AA9D6F-4747-4945-9FFA-0F7B37714E8F}" presName="spacer" presStyleCnt="0"/>
      <dgm:spPr/>
    </dgm:pt>
    <dgm:pt modelId="{36979BD4-C4B9-4BF9-AD78-914597733C73}" type="pres">
      <dgm:prSet presAssocID="{C0F3B607-5DE2-47C9-8B13-FC17E32835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50B0815-FD52-4C5C-AC80-3B99CAE30A70}" type="pres">
      <dgm:prSet presAssocID="{CCCCDB88-7FD0-4691-BB29-6B5B724FC3ED}" presName="spacer" presStyleCnt="0"/>
      <dgm:spPr/>
    </dgm:pt>
    <dgm:pt modelId="{7D4D6C38-EAD1-456A-AD2D-02E2DC67BFB2}" type="pres">
      <dgm:prSet presAssocID="{58FD1500-8BAB-4F06-87D5-470C95D7F30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7CDD40E-3AAC-486F-92F1-CCBB0EAB82E5}" srcId="{19E9567D-42B9-4536-A674-128AE5F0B1BF}" destId="{C0F3B607-5DE2-47C9-8B13-FC17E3283592}" srcOrd="1" destOrd="0" parTransId="{CBA97739-AC63-4699-8BFC-34F11A1F7BFA}" sibTransId="{CCCCDB88-7FD0-4691-BB29-6B5B724FC3ED}"/>
    <dgm:cxn modelId="{C35A0B62-1524-4E94-9440-DE48FA3575AF}" srcId="{19E9567D-42B9-4536-A674-128AE5F0B1BF}" destId="{58FD1500-8BAB-4F06-87D5-470C95D7F30E}" srcOrd="2" destOrd="0" parTransId="{828F7C09-9878-40A8-AD5E-C78BB425FDFD}" sibTransId="{A12C65BD-3A8E-4126-8CDA-2DFB54FABC97}"/>
    <dgm:cxn modelId="{A427AF43-879C-4641-BD7A-C44AC841819F}" type="presOf" srcId="{19E9567D-42B9-4536-A674-128AE5F0B1BF}" destId="{8DC9D88C-895A-49FD-9E0D-9201DD9F33C0}" srcOrd="0" destOrd="0" presId="urn:microsoft.com/office/officeart/2005/8/layout/vList2"/>
    <dgm:cxn modelId="{8C626C7B-E1C2-4438-9B8E-D534263F341F}" type="presOf" srcId="{200EC99C-EDA3-4455-8B83-18C753712DDB}" destId="{003A3A76-5EB6-4FE7-9109-A72A85BE6F25}" srcOrd="0" destOrd="0" presId="urn:microsoft.com/office/officeart/2005/8/layout/vList2"/>
    <dgm:cxn modelId="{94933C8C-0E44-4C90-84D3-E2964FFCD3B2}" type="presOf" srcId="{58FD1500-8BAB-4F06-87D5-470C95D7F30E}" destId="{7D4D6C38-EAD1-456A-AD2D-02E2DC67BFB2}" srcOrd="0" destOrd="0" presId="urn:microsoft.com/office/officeart/2005/8/layout/vList2"/>
    <dgm:cxn modelId="{32CC83F4-9CD5-465B-A29A-B8D300CD74D8}" type="presOf" srcId="{C0F3B607-5DE2-47C9-8B13-FC17E3283592}" destId="{36979BD4-C4B9-4BF9-AD78-914597733C73}" srcOrd="0" destOrd="0" presId="urn:microsoft.com/office/officeart/2005/8/layout/vList2"/>
    <dgm:cxn modelId="{CFEAEAFF-D22C-49B4-8A15-5A0C3049FE5D}" srcId="{19E9567D-42B9-4536-A674-128AE5F0B1BF}" destId="{200EC99C-EDA3-4455-8B83-18C753712DDB}" srcOrd="0" destOrd="0" parTransId="{09C15CE6-10B1-45A2-BA33-BA92AC95CC1C}" sibTransId="{54AA9D6F-4747-4945-9FFA-0F7B37714E8F}"/>
    <dgm:cxn modelId="{F5496D94-D32C-4EB8-BADB-AEAF97463921}" type="presParOf" srcId="{8DC9D88C-895A-49FD-9E0D-9201DD9F33C0}" destId="{003A3A76-5EB6-4FE7-9109-A72A85BE6F25}" srcOrd="0" destOrd="0" presId="urn:microsoft.com/office/officeart/2005/8/layout/vList2"/>
    <dgm:cxn modelId="{DCF4F59B-BFBC-45D9-A79B-73C2EF45B2EB}" type="presParOf" srcId="{8DC9D88C-895A-49FD-9E0D-9201DD9F33C0}" destId="{F56BB615-4508-4CEC-9B58-9DEA1722D39A}" srcOrd="1" destOrd="0" presId="urn:microsoft.com/office/officeart/2005/8/layout/vList2"/>
    <dgm:cxn modelId="{EA6783F2-EEF2-4CAC-8CFB-9E764805A27A}" type="presParOf" srcId="{8DC9D88C-895A-49FD-9E0D-9201DD9F33C0}" destId="{36979BD4-C4B9-4BF9-AD78-914597733C73}" srcOrd="2" destOrd="0" presId="urn:microsoft.com/office/officeart/2005/8/layout/vList2"/>
    <dgm:cxn modelId="{0B75B0CB-0E53-453B-86B8-48B504EFAACD}" type="presParOf" srcId="{8DC9D88C-895A-49FD-9E0D-9201DD9F33C0}" destId="{150B0815-FD52-4C5C-AC80-3B99CAE30A70}" srcOrd="3" destOrd="0" presId="urn:microsoft.com/office/officeart/2005/8/layout/vList2"/>
    <dgm:cxn modelId="{35D74ED6-B244-4C95-84EC-5CF018726860}" type="presParOf" srcId="{8DC9D88C-895A-49FD-9E0D-9201DD9F33C0}" destId="{7D4D6C38-EAD1-456A-AD2D-02E2DC67BFB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078978DE-22CA-4E47-857E-9F7DA083F67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7C7DF5-34A5-444F-BD33-BA1CB7F58EB0}">
      <dgm:prSet/>
      <dgm:spPr/>
      <dgm:t>
        <a:bodyPr/>
        <a:lstStyle/>
        <a:p>
          <a:r>
            <a:rPr lang="en-GB"/>
            <a:t>There can be other types of Ouster clauses. </a:t>
          </a:r>
          <a:endParaRPr lang="en-US"/>
        </a:p>
      </dgm:t>
    </dgm:pt>
    <dgm:pt modelId="{3446D13F-F3B2-408D-B7A9-7438FA73E509}" type="parTrans" cxnId="{FFB7C089-4CE9-4319-ACF8-47EC226ECE7C}">
      <dgm:prSet/>
      <dgm:spPr/>
      <dgm:t>
        <a:bodyPr/>
        <a:lstStyle/>
        <a:p>
          <a:endParaRPr lang="en-US"/>
        </a:p>
      </dgm:t>
    </dgm:pt>
    <dgm:pt modelId="{FA45CFBF-B865-472E-A49C-C3C63A9E1D64}" type="sibTrans" cxnId="{FFB7C089-4CE9-4319-ACF8-47EC226ECE7C}">
      <dgm:prSet/>
      <dgm:spPr/>
      <dgm:t>
        <a:bodyPr/>
        <a:lstStyle/>
        <a:p>
          <a:endParaRPr lang="en-US"/>
        </a:p>
      </dgm:t>
    </dgm:pt>
    <dgm:pt modelId="{3E1B8211-B80D-4450-8967-7DBFC7D6B072}">
      <dgm:prSet/>
      <dgm:spPr/>
      <dgm:t>
        <a:bodyPr/>
        <a:lstStyle/>
        <a:p>
          <a:r>
            <a:rPr lang="en-GB"/>
            <a:t>Including those with time limits. </a:t>
          </a:r>
          <a:endParaRPr lang="en-US"/>
        </a:p>
      </dgm:t>
    </dgm:pt>
    <dgm:pt modelId="{27D0E2D8-5484-43B6-ADE4-445A83DEB202}" type="parTrans" cxnId="{122B13BB-D650-4C0C-9546-E60F100E045D}">
      <dgm:prSet/>
      <dgm:spPr/>
      <dgm:t>
        <a:bodyPr/>
        <a:lstStyle/>
        <a:p>
          <a:endParaRPr lang="en-US"/>
        </a:p>
      </dgm:t>
    </dgm:pt>
    <dgm:pt modelId="{EFFBEBD8-FBBF-44A8-A8A5-B83499005756}" type="sibTrans" cxnId="{122B13BB-D650-4C0C-9546-E60F100E045D}">
      <dgm:prSet/>
      <dgm:spPr/>
      <dgm:t>
        <a:bodyPr/>
        <a:lstStyle/>
        <a:p>
          <a:endParaRPr lang="en-US"/>
        </a:p>
      </dgm:t>
    </dgm:pt>
    <dgm:pt modelId="{EC846F4D-16AA-460F-AAD5-3A8070952D4C}">
      <dgm:prSet/>
      <dgm:spPr/>
      <dgm:t>
        <a:bodyPr/>
        <a:lstStyle/>
        <a:p>
          <a:r>
            <a:rPr lang="en-GB"/>
            <a:t>Time limit upon which someone can bring a case. </a:t>
          </a:r>
          <a:endParaRPr lang="en-US"/>
        </a:p>
      </dgm:t>
    </dgm:pt>
    <dgm:pt modelId="{03C9C58B-3BC2-4E95-8A47-0C58BFBB1199}" type="parTrans" cxnId="{335CFAEA-61E6-4F45-8BCA-B30F33239A69}">
      <dgm:prSet/>
      <dgm:spPr/>
      <dgm:t>
        <a:bodyPr/>
        <a:lstStyle/>
        <a:p>
          <a:endParaRPr lang="en-US"/>
        </a:p>
      </dgm:t>
    </dgm:pt>
    <dgm:pt modelId="{D11FC77F-6E30-4CCB-8068-40B835EA6C1C}" type="sibTrans" cxnId="{335CFAEA-61E6-4F45-8BCA-B30F33239A69}">
      <dgm:prSet/>
      <dgm:spPr/>
      <dgm:t>
        <a:bodyPr/>
        <a:lstStyle/>
        <a:p>
          <a:endParaRPr lang="en-US"/>
        </a:p>
      </dgm:t>
    </dgm:pt>
    <dgm:pt modelId="{BDF8EE2C-B785-4DC3-89BF-1ED747A75353}">
      <dgm:prSet/>
      <dgm:spPr/>
      <dgm:t>
        <a:bodyPr/>
        <a:lstStyle/>
        <a:p>
          <a:r>
            <a:rPr lang="en-GB"/>
            <a:t>After the time has passed it is unlikely that the courts would hear the case. </a:t>
          </a:r>
          <a:endParaRPr lang="en-US"/>
        </a:p>
      </dgm:t>
    </dgm:pt>
    <dgm:pt modelId="{534E9A8C-D975-4391-B3D6-82BA616FF6DA}" type="parTrans" cxnId="{B9033C70-46AA-4462-A41A-E5266CEB575C}">
      <dgm:prSet/>
      <dgm:spPr/>
      <dgm:t>
        <a:bodyPr/>
        <a:lstStyle/>
        <a:p>
          <a:endParaRPr lang="en-US"/>
        </a:p>
      </dgm:t>
    </dgm:pt>
    <dgm:pt modelId="{71BCC832-7B9C-4A4B-B7D8-8CCDB9A02607}" type="sibTrans" cxnId="{B9033C70-46AA-4462-A41A-E5266CEB575C}">
      <dgm:prSet/>
      <dgm:spPr/>
      <dgm:t>
        <a:bodyPr/>
        <a:lstStyle/>
        <a:p>
          <a:endParaRPr lang="en-US"/>
        </a:p>
      </dgm:t>
    </dgm:pt>
    <dgm:pt modelId="{0BF86A0D-9F0A-40EE-849F-74BE7DF5F82A}" type="pres">
      <dgm:prSet presAssocID="{078978DE-22CA-4E47-857E-9F7DA083F67D}" presName="root" presStyleCnt="0">
        <dgm:presLayoutVars>
          <dgm:dir/>
          <dgm:resizeHandles val="exact"/>
        </dgm:presLayoutVars>
      </dgm:prSet>
      <dgm:spPr/>
    </dgm:pt>
    <dgm:pt modelId="{A41394A4-560F-42AB-BD47-FDC69CD9C5A3}" type="pres">
      <dgm:prSet presAssocID="{CB7C7DF5-34A5-444F-BD33-BA1CB7F58EB0}" presName="compNode" presStyleCnt="0"/>
      <dgm:spPr/>
    </dgm:pt>
    <dgm:pt modelId="{65A0EABF-9888-4E32-BC55-CF17275D12AA}" type="pres">
      <dgm:prSet presAssocID="{CB7C7DF5-34A5-444F-BD33-BA1CB7F58EB0}" presName="bgRect" presStyleLbl="bgShp" presStyleIdx="0" presStyleCnt="4"/>
      <dgm:spPr/>
    </dgm:pt>
    <dgm:pt modelId="{770FE90B-199C-4355-B2B4-16B2910748E5}" type="pres">
      <dgm:prSet presAssocID="{CB7C7DF5-34A5-444F-BD33-BA1CB7F58EB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F4E8DA5-16E8-4908-BBDC-75B01BFB8857}" type="pres">
      <dgm:prSet presAssocID="{CB7C7DF5-34A5-444F-BD33-BA1CB7F58EB0}" presName="spaceRect" presStyleCnt="0"/>
      <dgm:spPr/>
    </dgm:pt>
    <dgm:pt modelId="{5CD5E0D7-3767-42E6-A971-F963996411EE}" type="pres">
      <dgm:prSet presAssocID="{CB7C7DF5-34A5-444F-BD33-BA1CB7F58EB0}" presName="parTx" presStyleLbl="revTx" presStyleIdx="0" presStyleCnt="4">
        <dgm:presLayoutVars>
          <dgm:chMax val="0"/>
          <dgm:chPref val="0"/>
        </dgm:presLayoutVars>
      </dgm:prSet>
      <dgm:spPr/>
    </dgm:pt>
    <dgm:pt modelId="{621ACF0C-5A73-468E-B4A0-9CE205B32174}" type="pres">
      <dgm:prSet presAssocID="{FA45CFBF-B865-472E-A49C-C3C63A9E1D64}" presName="sibTrans" presStyleCnt="0"/>
      <dgm:spPr/>
    </dgm:pt>
    <dgm:pt modelId="{50A70A13-F910-45D7-BE4E-0892C40B1680}" type="pres">
      <dgm:prSet presAssocID="{3E1B8211-B80D-4450-8967-7DBFC7D6B072}" presName="compNode" presStyleCnt="0"/>
      <dgm:spPr/>
    </dgm:pt>
    <dgm:pt modelId="{8243ACDE-86DA-4067-BF14-1DC8745F40CD}" type="pres">
      <dgm:prSet presAssocID="{3E1B8211-B80D-4450-8967-7DBFC7D6B072}" presName="bgRect" presStyleLbl="bgShp" presStyleIdx="1" presStyleCnt="4"/>
      <dgm:spPr/>
    </dgm:pt>
    <dgm:pt modelId="{CDB58A33-6F9B-4D80-9879-10251CE2E767}" type="pres">
      <dgm:prSet presAssocID="{3E1B8211-B80D-4450-8967-7DBFC7D6B07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0CB9CDAE-DA69-4C21-907E-8DBE6AD9613C}" type="pres">
      <dgm:prSet presAssocID="{3E1B8211-B80D-4450-8967-7DBFC7D6B072}" presName="spaceRect" presStyleCnt="0"/>
      <dgm:spPr/>
    </dgm:pt>
    <dgm:pt modelId="{4F3FA364-DECA-4894-A3C7-9E87ED357B19}" type="pres">
      <dgm:prSet presAssocID="{3E1B8211-B80D-4450-8967-7DBFC7D6B072}" presName="parTx" presStyleLbl="revTx" presStyleIdx="1" presStyleCnt="4">
        <dgm:presLayoutVars>
          <dgm:chMax val="0"/>
          <dgm:chPref val="0"/>
        </dgm:presLayoutVars>
      </dgm:prSet>
      <dgm:spPr/>
    </dgm:pt>
    <dgm:pt modelId="{575B4A57-5C61-4868-8334-4C4C3DFE7965}" type="pres">
      <dgm:prSet presAssocID="{EFFBEBD8-FBBF-44A8-A8A5-B83499005756}" presName="sibTrans" presStyleCnt="0"/>
      <dgm:spPr/>
    </dgm:pt>
    <dgm:pt modelId="{0D99E770-FACC-430D-88C5-A52848F307E4}" type="pres">
      <dgm:prSet presAssocID="{EC846F4D-16AA-460F-AAD5-3A8070952D4C}" presName="compNode" presStyleCnt="0"/>
      <dgm:spPr/>
    </dgm:pt>
    <dgm:pt modelId="{242D3AA1-317B-44F9-84D8-E846624CC233}" type="pres">
      <dgm:prSet presAssocID="{EC846F4D-16AA-460F-AAD5-3A8070952D4C}" presName="bgRect" presStyleLbl="bgShp" presStyleIdx="2" presStyleCnt="4"/>
      <dgm:spPr/>
    </dgm:pt>
    <dgm:pt modelId="{C6734B51-E393-480D-AE6F-E66BF9F343DF}" type="pres">
      <dgm:prSet presAssocID="{EC846F4D-16AA-460F-AAD5-3A8070952D4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ABBAC31-5EE9-4767-9BB3-8F35946E5B62}" type="pres">
      <dgm:prSet presAssocID="{EC846F4D-16AA-460F-AAD5-3A8070952D4C}" presName="spaceRect" presStyleCnt="0"/>
      <dgm:spPr/>
    </dgm:pt>
    <dgm:pt modelId="{AFCC219C-74BB-40F8-B8D1-8AFD3AB610BE}" type="pres">
      <dgm:prSet presAssocID="{EC846F4D-16AA-460F-AAD5-3A8070952D4C}" presName="parTx" presStyleLbl="revTx" presStyleIdx="2" presStyleCnt="4">
        <dgm:presLayoutVars>
          <dgm:chMax val="0"/>
          <dgm:chPref val="0"/>
        </dgm:presLayoutVars>
      </dgm:prSet>
      <dgm:spPr/>
    </dgm:pt>
    <dgm:pt modelId="{C4BA04E9-D986-4FCE-A401-FE78FA807F70}" type="pres">
      <dgm:prSet presAssocID="{D11FC77F-6E30-4CCB-8068-40B835EA6C1C}" presName="sibTrans" presStyleCnt="0"/>
      <dgm:spPr/>
    </dgm:pt>
    <dgm:pt modelId="{32B306CD-BBFF-4342-8152-B4DAE3A2856A}" type="pres">
      <dgm:prSet presAssocID="{BDF8EE2C-B785-4DC3-89BF-1ED747A75353}" presName="compNode" presStyleCnt="0"/>
      <dgm:spPr/>
    </dgm:pt>
    <dgm:pt modelId="{CFDE7AF2-674D-4818-9BFF-3043A64A52C9}" type="pres">
      <dgm:prSet presAssocID="{BDF8EE2C-B785-4DC3-89BF-1ED747A75353}" presName="bgRect" presStyleLbl="bgShp" presStyleIdx="3" presStyleCnt="4"/>
      <dgm:spPr/>
    </dgm:pt>
    <dgm:pt modelId="{94E732F0-6C80-4B63-8262-BF173A157F87}" type="pres">
      <dgm:prSet presAssocID="{BDF8EE2C-B785-4DC3-89BF-1ED747A7535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C9D1E17A-FF8C-4EB9-B66A-BB48D157900E}" type="pres">
      <dgm:prSet presAssocID="{BDF8EE2C-B785-4DC3-89BF-1ED747A75353}" presName="spaceRect" presStyleCnt="0"/>
      <dgm:spPr/>
    </dgm:pt>
    <dgm:pt modelId="{7B814E27-F485-4D2D-9008-74930D46516A}" type="pres">
      <dgm:prSet presAssocID="{BDF8EE2C-B785-4DC3-89BF-1ED747A7535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5AAF900-580C-4FC3-A6E5-7BED8F4E6644}" type="presOf" srcId="{CB7C7DF5-34A5-444F-BD33-BA1CB7F58EB0}" destId="{5CD5E0D7-3767-42E6-A971-F963996411EE}" srcOrd="0" destOrd="0" presId="urn:microsoft.com/office/officeart/2018/2/layout/IconVerticalSolidList"/>
    <dgm:cxn modelId="{4F4FC545-3A55-4209-87BC-BF8024F6B361}" type="presOf" srcId="{078978DE-22CA-4E47-857E-9F7DA083F67D}" destId="{0BF86A0D-9F0A-40EE-849F-74BE7DF5F82A}" srcOrd="0" destOrd="0" presId="urn:microsoft.com/office/officeart/2018/2/layout/IconVerticalSolidList"/>
    <dgm:cxn modelId="{3D057246-5A12-49AB-AD19-3F213B221D71}" type="presOf" srcId="{BDF8EE2C-B785-4DC3-89BF-1ED747A75353}" destId="{7B814E27-F485-4D2D-9008-74930D46516A}" srcOrd="0" destOrd="0" presId="urn:microsoft.com/office/officeart/2018/2/layout/IconVerticalSolidList"/>
    <dgm:cxn modelId="{B9033C70-46AA-4462-A41A-E5266CEB575C}" srcId="{078978DE-22CA-4E47-857E-9F7DA083F67D}" destId="{BDF8EE2C-B785-4DC3-89BF-1ED747A75353}" srcOrd="3" destOrd="0" parTransId="{534E9A8C-D975-4391-B3D6-82BA616FF6DA}" sibTransId="{71BCC832-7B9C-4A4B-B7D8-8CCDB9A02607}"/>
    <dgm:cxn modelId="{9AC45C74-2ABC-4ADA-880B-DD686471FEB9}" type="presOf" srcId="{3E1B8211-B80D-4450-8967-7DBFC7D6B072}" destId="{4F3FA364-DECA-4894-A3C7-9E87ED357B19}" srcOrd="0" destOrd="0" presId="urn:microsoft.com/office/officeart/2018/2/layout/IconVerticalSolidList"/>
    <dgm:cxn modelId="{FFB7C089-4CE9-4319-ACF8-47EC226ECE7C}" srcId="{078978DE-22CA-4E47-857E-9F7DA083F67D}" destId="{CB7C7DF5-34A5-444F-BD33-BA1CB7F58EB0}" srcOrd="0" destOrd="0" parTransId="{3446D13F-F3B2-408D-B7A9-7438FA73E509}" sibTransId="{FA45CFBF-B865-472E-A49C-C3C63A9E1D64}"/>
    <dgm:cxn modelId="{122B13BB-D650-4C0C-9546-E60F100E045D}" srcId="{078978DE-22CA-4E47-857E-9F7DA083F67D}" destId="{3E1B8211-B80D-4450-8967-7DBFC7D6B072}" srcOrd="1" destOrd="0" parTransId="{27D0E2D8-5484-43B6-ADE4-445A83DEB202}" sibTransId="{EFFBEBD8-FBBF-44A8-A8A5-B83499005756}"/>
    <dgm:cxn modelId="{4F5E93CD-EFD3-4F7A-ACD3-8545645949CE}" type="presOf" srcId="{EC846F4D-16AA-460F-AAD5-3A8070952D4C}" destId="{AFCC219C-74BB-40F8-B8D1-8AFD3AB610BE}" srcOrd="0" destOrd="0" presId="urn:microsoft.com/office/officeart/2018/2/layout/IconVerticalSolidList"/>
    <dgm:cxn modelId="{335CFAEA-61E6-4F45-8BCA-B30F33239A69}" srcId="{078978DE-22CA-4E47-857E-9F7DA083F67D}" destId="{EC846F4D-16AA-460F-AAD5-3A8070952D4C}" srcOrd="2" destOrd="0" parTransId="{03C9C58B-3BC2-4E95-8A47-0C58BFBB1199}" sibTransId="{D11FC77F-6E30-4CCB-8068-40B835EA6C1C}"/>
    <dgm:cxn modelId="{0328755D-86C9-48F5-8E86-7515ADD23E70}" type="presParOf" srcId="{0BF86A0D-9F0A-40EE-849F-74BE7DF5F82A}" destId="{A41394A4-560F-42AB-BD47-FDC69CD9C5A3}" srcOrd="0" destOrd="0" presId="urn:microsoft.com/office/officeart/2018/2/layout/IconVerticalSolidList"/>
    <dgm:cxn modelId="{E70DA6D4-84FC-4971-B9DF-96DE79CCC861}" type="presParOf" srcId="{A41394A4-560F-42AB-BD47-FDC69CD9C5A3}" destId="{65A0EABF-9888-4E32-BC55-CF17275D12AA}" srcOrd="0" destOrd="0" presId="urn:microsoft.com/office/officeart/2018/2/layout/IconVerticalSolidList"/>
    <dgm:cxn modelId="{EDF5739F-67A4-43C4-9815-079097E9CB1B}" type="presParOf" srcId="{A41394A4-560F-42AB-BD47-FDC69CD9C5A3}" destId="{770FE90B-199C-4355-B2B4-16B2910748E5}" srcOrd="1" destOrd="0" presId="urn:microsoft.com/office/officeart/2018/2/layout/IconVerticalSolidList"/>
    <dgm:cxn modelId="{A707D6AF-378B-4A93-8260-7B40076A29E5}" type="presParOf" srcId="{A41394A4-560F-42AB-BD47-FDC69CD9C5A3}" destId="{9F4E8DA5-16E8-4908-BBDC-75B01BFB8857}" srcOrd="2" destOrd="0" presId="urn:microsoft.com/office/officeart/2018/2/layout/IconVerticalSolidList"/>
    <dgm:cxn modelId="{48CF8368-AF0C-41A1-A036-C302203F9862}" type="presParOf" srcId="{A41394A4-560F-42AB-BD47-FDC69CD9C5A3}" destId="{5CD5E0D7-3767-42E6-A971-F963996411EE}" srcOrd="3" destOrd="0" presId="urn:microsoft.com/office/officeart/2018/2/layout/IconVerticalSolidList"/>
    <dgm:cxn modelId="{891F0221-0C4F-49F3-8D36-354D8AFE16F3}" type="presParOf" srcId="{0BF86A0D-9F0A-40EE-849F-74BE7DF5F82A}" destId="{621ACF0C-5A73-468E-B4A0-9CE205B32174}" srcOrd="1" destOrd="0" presId="urn:microsoft.com/office/officeart/2018/2/layout/IconVerticalSolidList"/>
    <dgm:cxn modelId="{F7683C8A-9B5A-43AC-A8D6-DFB5A2B03C96}" type="presParOf" srcId="{0BF86A0D-9F0A-40EE-849F-74BE7DF5F82A}" destId="{50A70A13-F910-45D7-BE4E-0892C40B1680}" srcOrd="2" destOrd="0" presId="urn:microsoft.com/office/officeart/2018/2/layout/IconVerticalSolidList"/>
    <dgm:cxn modelId="{713AB072-30A6-4A37-8CA9-7627481F15A9}" type="presParOf" srcId="{50A70A13-F910-45D7-BE4E-0892C40B1680}" destId="{8243ACDE-86DA-4067-BF14-1DC8745F40CD}" srcOrd="0" destOrd="0" presId="urn:microsoft.com/office/officeart/2018/2/layout/IconVerticalSolidList"/>
    <dgm:cxn modelId="{044A9141-E065-4D1C-A716-B14CA4B5EE74}" type="presParOf" srcId="{50A70A13-F910-45D7-BE4E-0892C40B1680}" destId="{CDB58A33-6F9B-4D80-9879-10251CE2E767}" srcOrd="1" destOrd="0" presId="urn:microsoft.com/office/officeart/2018/2/layout/IconVerticalSolidList"/>
    <dgm:cxn modelId="{53959D8F-EB24-40B0-B717-AFE2C663187A}" type="presParOf" srcId="{50A70A13-F910-45D7-BE4E-0892C40B1680}" destId="{0CB9CDAE-DA69-4C21-907E-8DBE6AD9613C}" srcOrd="2" destOrd="0" presId="urn:microsoft.com/office/officeart/2018/2/layout/IconVerticalSolidList"/>
    <dgm:cxn modelId="{680A9412-F804-4F0E-9C29-E54BD49288D7}" type="presParOf" srcId="{50A70A13-F910-45D7-BE4E-0892C40B1680}" destId="{4F3FA364-DECA-4894-A3C7-9E87ED357B19}" srcOrd="3" destOrd="0" presId="urn:microsoft.com/office/officeart/2018/2/layout/IconVerticalSolidList"/>
    <dgm:cxn modelId="{69CC9068-6322-4412-A346-22D8B72DAC08}" type="presParOf" srcId="{0BF86A0D-9F0A-40EE-849F-74BE7DF5F82A}" destId="{575B4A57-5C61-4868-8334-4C4C3DFE7965}" srcOrd="3" destOrd="0" presId="urn:microsoft.com/office/officeart/2018/2/layout/IconVerticalSolidList"/>
    <dgm:cxn modelId="{DD24B8AB-6186-4B93-8560-B0A595D28649}" type="presParOf" srcId="{0BF86A0D-9F0A-40EE-849F-74BE7DF5F82A}" destId="{0D99E770-FACC-430D-88C5-A52848F307E4}" srcOrd="4" destOrd="0" presId="urn:microsoft.com/office/officeart/2018/2/layout/IconVerticalSolidList"/>
    <dgm:cxn modelId="{A1584EA5-A250-4BCA-81EC-B89A18639F68}" type="presParOf" srcId="{0D99E770-FACC-430D-88C5-A52848F307E4}" destId="{242D3AA1-317B-44F9-84D8-E846624CC233}" srcOrd="0" destOrd="0" presId="urn:microsoft.com/office/officeart/2018/2/layout/IconVerticalSolidList"/>
    <dgm:cxn modelId="{2E7B7ADF-7324-421C-830E-87B83EECB8E7}" type="presParOf" srcId="{0D99E770-FACC-430D-88C5-A52848F307E4}" destId="{C6734B51-E393-480D-AE6F-E66BF9F343DF}" srcOrd="1" destOrd="0" presId="urn:microsoft.com/office/officeart/2018/2/layout/IconVerticalSolidList"/>
    <dgm:cxn modelId="{077FEB7D-BC83-4B65-856A-0CF191640E85}" type="presParOf" srcId="{0D99E770-FACC-430D-88C5-A52848F307E4}" destId="{CABBAC31-5EE9-4767-9BB3-8F35946E5B62}" srcOrd="2" destOrd="0" presId="urn:microsoft.com/office/officeart/2018/2/layout/IconVerticalSolidList"/>
    <dgm:cxn modelId="{32FC97D7-A799-48E3-A316-D49DCF9C8787}" type="presParOf" srcId="{0D99E770-FACC-430D-88C5-A52848F307E4}" destId="{AFCC219C-74BB-40F8-B8D1-8AFD3AB610BE}" srcOrd="3" destOrd="0" presId="urn:microsoft.com/office/officeart/2018/2/layout/IconVerticalSolidList"/>
    <dgm:cxn modelId="{4851A3C9-431B-40FC-8709-EC669343F3CC}" type="presParOf" srcId="{0BF86A0D-9F0A-40EE-849F-74BE7DF5F82A}" destId="{C4BA04E9-D986-4FCE-A401-FE78FA807F70}" srcOrd="5" destOrd="0" presId="urn:microsoft.com/office/officeart/2018/2/layout/IconVerticalSolidList"/>
    <dgm:cxn modelId="{70F1C8E7-571F-4AFA-9F1D-9CF32378BDA5}" type="presParOf" srcId="{0BF86A0D-9F0A-40EE-849F-74BE7DF5F82A}" destId="{32B306CD-BBFF-4342-8152-B4DAE3A2856A}" srcOrd="6" destOrd="0" presId="urn:microsoft.com/office/officeart/2018/2/layout/IconVerticalSolidList"/>
    <dgm:cxn modelId="{83AA73AD-A67F-4F1D-8B8B-24591153C5B7}" type="presParOf" srcId="{32B306CD-BBFF-4342-8152-B4DAE3A2856A}" destId="{CFDE7AF2-674D-4818-9BFF-3043A64A52C9}" srcOrd="0" destOrd="0" presId="urn:microsoft.com/office/officeart/2018/2/layout/IconVerticalSolidList"/>
    <dgm:cxn modelId="{A651C667-8E3A-40E9-99E5-25551D0B518F}" type="presParOf" srcId="{32B306CD-BBFF-4342-8152-B4DAE3A2856A}" destId="{94E732F0-6C80-4B63-8262-BF173A157F87}" srcOrd="1" destOrd="0" presId="urn:microsoft.com/office/officeart/2018/2/layout/IconVerticalSolidList"/>
    <dgm:cxn modelId="{90EB9119-0464-4AEE-B335-495BE718EBC2}" type="presParOf" srcId="{32B306CD-BBFF-4342-8152-B4DAE3A2856A}" destId="{C9D1E17A-FF8C-4EB9-B66A-BB48D157900E}" srcOrd="2" destOrd="0" presId="urn:microsoft.com/office/officeart/2018/2/layout/IconVerticalSolidList"/>
    <dgm:cxn modelId="{DE0DB202-9692-406D-ADCD-B26E0D1C735B}" type="presParOf" srcId="{32B306CD-BBFF-4342-8152-B4DAE3A2856A}" destId="{7B814E27-F485-4D2D-9008-74930D46516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E9231A85-F065-4523-AEAF-573744515D6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0389C1-10B2-4351-B1D0-2CFC8204E42B}">
      <dgm:prSet/>
      <dgm:spPr/>
      <dgm:t>
        <a:bodyPr/>
        <a:lstStyle/>
        <a:p>
          <a:r>
            <a:rPr lang="en-GB"/>
            <a:t>After easter we will consider elements such as ‘’Alternative Statutory procedure’’. </a:t>
          </a:r>
          <a:endParaRPr lang="en-US"/>
        </a:p>
      </dgm:t>
    </dgm:pt>
    <dgm:pt modelId="{39E73B26-DA7B-499E-9C1E-53EC86E64A4F}" type="parTrans" cxnId="{01C92161-2F70-4EEE-AAF1-448A444D3AD8}">
      <dgm:prSet/>
      <dgm:spPr/>
      <dgm:t>
        <a:bodyPr/>
        <a:lstStyle/>
        <a:p>
          <a:endParaRPr lang="en-US"/>
        </a:p>
      </dgm:t>
    </dgm:pt>
    <dgm:pt modelId="{B75EF27F-13A6-4338-9249-E31709F847CD}" type="sibTrans" cxnId="{01C92161-2F70-4EEE-AAF1-448A444D3AD8}">
      <dgm:prSet/>
      <dgm:spPr/>
      <dgm:t>
        <a:bodyPr/>
        <a:lstStyle/>
        <a:p>
          <a:endParaRPr lang="en-US"/>
        </a:p>
      </dgm:t>
    </dgm:pt>
    <dgm:pt modelId="{0834F924-1B67-40BF-8FF1-5867663195EE}">
      <dgm:prSet/>
      <dgm:spPr/>
      <dgm:t>
        <a:bodyPr/>
        <a:lstStyle/>
        <a:p>
          <a:r>
            <a:rPr lang="en-GB"/>
            <a:t>We will discuss this after easter because we need to discuss judicial review first. </a:t>
          </a:r>
          <a:endParaRPr lang="en-US"/>
        </a:p>
      </dgm:t>
    </dgm:pt>
    <dgm:pt modelId="{F20A9D68-595F-4E53-9F44-0428E7E26CE8}" type="parTrans" cxnId="{139F8CF2-7DE7-431D-87FD-59D0E6B7593B}">
      <dgm:prSet/>
      <dgm:spPr/>
      <dgm:t>
        <a:bodyPr/>
        <a:lstStyle/>
        <a:p>
          <a:endParaRPr lang="en-US"/>
        </a:p>
      </dgm:t>
    </dgm:pt>
    <dgm:pt modelId="{64C5AF6B-3AED-4756-B529-E309FC4EDBFF}" type="sibTrans" cxnId="{139F8CF2-7DE7-431D-87FD-59D0E6B7593B}">
      <dgm:prSet/>
      <dgm:spPr/>
      <dgm:t>
        <a:bodyPr/>
        <a:lstStyle/>
        <a:p>
          <a:endParaRPr lang="en-US"/>
        </a:p>
      </dgm:t>
    </dgm:pt>
    <dgm:pt modelId="{AE7F729B-FFCF-47DF-869B-E3EDA6EC44D2}" type="pres">
      <dgm:prSet presAssocID="{E9231A85-F065-4523-AEAF-573744515D6B}" presName="linear" presStyleCnt="0">
        <dgm:presLayoutVars>
          <dgm:animLvl val="lvl"/>
          <dgm:resizeHandles val="exact"/>
        </dgm:presLayoutVars>
      </dgm:prSet>
      <dgm:spPr/>
    </dgm:pt>
    <dgm:pt modelId="{11C4FB47-F6E9-41F0-8950-521DC14EEAEE}" type="pres">
      <dgm:prSet presAssocID="{820389C1-10B2-4351-B1D0-2CFC8204E42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9DAE6A6-D69D-4155-8296-4B685EEDD2C6}" type="pres">
      <dgm:prSet presAssocID="{B75EF27F-13A6-4338-9249-E31709F847CD}" presName="spacer" presStyleCnt="0"/>
      <dgm:spPr/>
    </dgm:pt>
    <dgm:pt modelId="{DD6EBA97-9DC5-4E08-AC93-80B51F78F44D}" type="pres">
      <dgm:prSet presAssocID="{0834F924-1B67-40BF-8FF1-5867663195E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1C92161-2F70-4EEE-AAF1-448A444D3AD8}" srcId="{E9231A85-F065-4523-AEAF-573744515D6B}" destId="{820389C1-10B2-4351-B1D0-2CFC8204E42B}" srcOrd="0" destOrd="0" parTransId="{39E73B26-DA7B-499E-9C1E-53EC86E64A4F}" sibTransId="{B75EF27F-13A6-4338-9249-E31709F847CD}"/>
    <dgm:cxn modelId="{17FACA66-1A8D-4387-A617-19A1375310B3}" type="presOf" srcId="{820389C1-10B2-4351-B1D0-2CFC8204E42B}" destId="{11C4FB47-F6E9-41F0-8950-521DC14EEAEE}" srcOrd="0" destOrd="0" presId="urn:microsoft.com/office/officeart/2005/8/layout/vList2"/>
    <dgm:cxn modelId="{936968BA-8F90-42B9-B5F4-039D4BE2E3B7}" type="presOf" srcId="{0834F924-1B67-40BF-8FF1-5867663195EE}" destId="{DD6EBA97-9DC5-4E08-AC93-80B51F78F44D}" srcOrd="0" destOrd="0" presId="urn:microsoft.com/office/officeart/2005/8/layout/vList2"/>
    <dgm:cxn modelId="{1B5706BB-11BC-4A7C-9ECA-AD31AF6940F2}" type="presOf" srcId="{E9231A85-F065-4523-AEAF-573744515D6B}" destId="{AE7F729B-FFCF-47DF-869B-E3EDA6EC44D2}" srcOrd="0" destOrd="0" presId="urn:microsoft.com/office/officeart/2005/8/layout/vList2"/>
    <dgm:cxn modelId="{139F8CF2-7DE7-431D-87FD-59D0E6B7593B}" srcId="{E9231A85-F065-4523-AEAF-573744515D6B}" destId="{0834F924-1B67-40BF-8FF1-5867663195EE}" srcOrd="1" destOrd="0" parTransId="{F20A9D68-595F-4E53-9F44-0428E7E26CE8}" sibTransId="{64C5AF6B-3AED-4756-B529-E309FC4EDBFF}"/>
    <dgm:cxn modelId="{675306C0-CC14-44FD-BD0C-3D0908109F17}" type="presParOf" srcId="{AE7F729B-FFCF-47DF-869B-E3EDA6EC44D2}" destId="{11C4FB47-F6E9-41F0-8950-521DC14EEAEE}" srcOrd="0" destOrd="0" presId="urn:microsoft.com/office/officeart/2005/8/layout/vList2"/>
    <dgm:cxn modelId="{862E6377-003D-4ADB-A0D2-9547A0144AAB}" type="presParOf" srcId="{AE7F729B-FFCF-47DF-869B-E3EDA6EC44D2}" destId="{49DAE6A6-D69D-4155-8296-4B685EEDD2C6}" srcOrd="1" destOrd="0" presId="urn:microsoft.com/office/officeart/2005/8/layout/vList2"/>
    <dgm:cxn modelId="{A2EB3709-DCB1-4D60-97EA-D89B203EB723}" type="presParOf" srcId="{AE7F729B-FFCF-47DF-869B-E3EDA6EC44D2}" destId="{DD6EBA97-9DC5-4E08-AC93-80B51F78F44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A95AA5E8-C1FC-4EB2-A15B-B1D0E14E3637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31E6C3-C448-4D3E-852E-8B4D7A96795D}">
      <dgm:prSet/>
      <dgm:spPr/>
      <dgm:t>
        <a:bodyPr/>
        <a:lstStyle/>
        <a:p>
          <a:r>
            <a:rPr lang="en-GB"/>
            <a:t>Follow someone else's decision because they decide not to use it.</a:t>
          </a:r>
          <a:endParaRPr lang="en-US"/>
        </a:p>
      </dgm:t>
    </dgm:pt>
    <dgm:pt modelId="{A278EBCE-7CDB-44B2-9A62-0000854CABFB}" type="parTrans" cxnId="{2EF35C0F-AB92-4382-B631-2C5D3A4A252C}">
      <dgm:prSet/>
      <dgm:spPr/>
      <dgm:t>
        <a:bodyPr/>
        <a:lstStyle/>
        <a:p>
          <a:endParaRPr lang="en-US"/>
        </a:p>
      </dgm:t>
    </dgm:pt>
    <dgm:pt modelId="{8AF28304-B5B9-4C84-9766-E57666883685}" type="sibTrans" cxnId="{2EF35C0F-AB92-4382-B631-2C5D3A4A252C}">
      <dgm:prSet/>
      <dgm:spPr/>
      <dgm:t>
        <a:bodyPr/>
        <a:lstStyle/>
        <a:p>
          <a:endParaRPr lang="en-US"/>
        </a:p>
      </dgm:t>
    </dgm:pt>
    <dgm:pt modelId="{5E0C7D67-DD37-44E1-8EAD-0EF855E4037E}">
      <dgm:prSet/>
      <dgm:spPr/>
      <dgm:t>
        <a:bodyPr/>
        <a:lstStyle/>
        <a:p>
          <a:r>
            <a:rPr lang="en-GB"/>
            <a:t>Lavender and Son LTD v Minister Housing and Local Government [1970]. </a:t>
          </a:r>
          <a:endParaRPr lang="en-US"/>
        </a:p>
      </dgm:t>
    </dgm:pt>
    <dgm:pt modelId="{F6D0956B-A127-404A-A6DF-E514B7697E84}" type="parTrans" cxnId="{9C58F714-9FFF-49FE-9A6C-D75C22B0F466}">
      <dgm:prSet/>
      <dgm:spPr/>
      <dgm:t>
        <a:bodyPr/>
        <a:lstStyle/>
        <a:p>
          <a:endParaRPr lang="en-US"/>
        </a:p>
      </dgm:t>
    </dgm:pt>
    <dgm:pt modelId="{BCE719DB-C515-4AC5-A11D-62B69F55DA84}" type="sibTrans" cxnId="{9C58F714-9FFF-49FE-9A6C-D75C22B0F466}">
      <dgm:prSet/>
      <dgm:spPr/>
      <dgm:t>
        <a:bodyPr/>
        <a:lstStyle/>
        <a:p>
          <a:endParaRPr lang="en-US"/>
        </a:p>
      </dgm:t>
    </dgm:pt>
    <dgm:pt modelId="{398AD02A-4ECB-4AB1-96CD-82A773229A3C}">
      <dgm:prSet/>
      <dgm:spPr/>
      <dgm:t>
        <a:bodyPr/>
        <a:lstStyle/>
        <a:p>
          <a:r>
            <a:rPr lang="en-GB"/>
            <a:t>The decision was unlawful.</a:t>
          </a:r>
          <a:endParaRPr lang="en-US"/>
        </a:p>
      </dgm:t>
    </dgm:pt>
    <dgm:pt modelId="{B88C7D39-1CB1-4A78-B6DF-9F4DC6A5E7B8}" type="parTrans" cxnId="{5287717E-ACE7-4A12-9A36-589107D62615}">
      <dgm:prSet/>
      <dgm:spPr/>
      <dgm:t>
        <a:bodyPr/>
        <a:lstStyle/>
        <a:p>
          <a:endParaRPr lang="en-US"/>
        </a:p>
      </dgm:t>
    </dgm:pt>
    <dgm:pt modelId="{F7E27B94-38AA-461B-838A-B3DB10EA8AA3}" type="sibTrans" cxnId="{5287717E-ACE7-4A12-9A36-589107D62615}">
      <dgm:prSet/>
      <dgm:spPr/>
      <dgm:t>
        <a:bodyPr/>
        <a:lstStyle/>
        <a:p>
          <a:endParaRPr lang="en-US"/>
        </a:p>
      </dgm:t>
    </dgm:pt>
    <dgm:pt modelId="{AB9D7F1B-AB7E-42CA-BEE4-9A36065AF85D}" type="pres">
      <dgm:prSet presAssocID="{A95AA5E8-C1FC-4EB2-A15B-B1D0E14E3637}" presName="vert0" presStyleCnt="0">
        <dgm:presLayoutVars>
          <dgm:dir/>
          <dgm:animOne val="branch"/>
          <dgm:animLvl val="lvl"/>
        </dgm:presLayoutVars>
      </dgm:prSet>
      <dgm:spPr/>
    </dgm:pt>
    <dgm:pt modelId="{A95160BE-52AD-4A2E-B389-78AD34C04F29}" type="pres">
      <dgm:prSet presAssocID="{EC31E6C3-C448-4D3E-852E-8B4D7A96795D}" presName="thickLine" presStyleLbl="alignNode1" presStyleIdx="0" presStyleCnt="3"/>
      <dgm:spPr/>
    </dgm:pt>
    <dgm:pt modelId="{8FA0CF08-9859-4BC2-93AA-2D0B847C41DD}" type="pres">
      <dgm:prSet presAssocID="{EC31E6C3-C448-4D3E-852E-8B4D7A96795D}" presName="horz1" presStyleCnt="0"/>
      <dgm:spPr/>
    </dgm:pt>
    <dgm:pt modelId="{1D72E913-5BD6-4BA3-B0C7-7D145B3BB481}" type="pres">
      <dgm:prSet presAssocID="{EC31E6C3-C448-4D3E-852E-8B4D7A96795D}" presName="tx1" presStyleLbl="revTx" presStyleIdx="0" presStyleCnt="3"/>
      <dgm:spPr/>
    </dgm:pt>
    <dgm:pt modelId="{C5607162-14C2-49C9-9BD6-ACB496371485}" type="pres">
      <dgm:prSet presAssocID="{EC31E6C3-C448-4D3E-852E-8B4D7A96795D}" presName="vert1" presStyleCnt="0"/>
      <dgm:spPr/>
    </dgm:pt>
    <dgm:pt modelId="{92CAB4D8-9B5B-4F0B-B5D8-51F60085F424}" type="pres">
      <dgm:prSet presAssocID="{5E0C7D67-DD37-44E1-8EAD-0EF855E4037E}" presName="thickLine" presStyleLbl="alignNode1" presStyleIdx="1" presStyleCnt="3"/>
      <dgm:spPr/>
    </dgm:pt>
    <dgm:pt modelId="{B18ED6CF-FC12-4E98-B8D7-4E4573B58297}" type="pres">
      <dgm:prSet presAssocID="{5E0C7D67-DD37-44E1-8EAD-0EF855E4037E}" presName="horz1" presStyleCnt="0"/>
      <dgm:spPr/>
    </dgm:pt>
    <dgm:pt modelId="{FF98DBA2-042E-409F-AF2B-3B36773B41AE}" type="pres">
      <dgm:prSet presAssocID="{5E0C7D67-DD37-44E1-8EAD-0EF855E4037E}" presName="tx1" presStyleLbl="revTx" presStyleIdx="1" presStyleCnt="3"/>
      <dgm:spPr/>
    </dgm:pt>
    <dgm:pt modelId="{1230D59C-0F7F-4197-97BA-A95C41B8615B}" type="pres">
      <dgm:prSet presAssocID="{5E0C7D67-DD37-44E1-8EAD-0EF855E4037E}" presName="vert1" presStyleCnt="0"/>
      <dgm:spPr/>
    </dgm:pt>
    <dgm:pt modelId="{BD53688D-E020-4A04-927D-BA5371BDDB8E}" type="pres">
      <dgm:prSet presAssocID="{398AD02A-4ECB-4AB1-96CD-82A773229A3C}" presName="thickLine" presStyleLbl="alignNode1" presStyleIdx="2" presStyleCnt="3"/>
      <dgm:spPr/>
    </dgm:pt>
    <dgm:pt modelId="{E4070F7F-C929-4285-B423-8749FEECF940}" type="pres">
      <dgm:prSet presAssocID="{398AD02A-4ECB-4AB1-96CD-82A773229A3C}" presName="horz1" presStyleCnt="0"/>
      <dgm:spPr/>
    </dgm:pt>
    <dgm:pt modelId="{BE9C0D40-609E-451D-B7AE-BF7D4BDE88CE}" type="pres">
      <dgm:prSet presAssocID="{398AD02A-4ECB-4AB1-96CD-82A773229A3C}" presName="tx1" presStyleLbl="revTx" presStyleIdx="2" presStyleCnt="3"/>
      <dgm:spPr/>
    </dgm:pt>
    <dgm:pt modelId="{91191ECD-B9AD-403A-8876-8A686B1D03C3}" type="pres">
      <dgm:prSet presAssocID="{398AD02A-4ECB-4AB1-96CD-82A773229A3C}" presName="vert1" presStyleCnt="0"/>
      <dgm:spPr/>
    </dgm:pt>
  </dgm:ptLst>
  <dgm:cxnLst>
    <dgm:cxn modelId="{2EF35C0F-AB92-4382-B631-2C5D3A4A252C}" srcId="{A95AA5E8-C1FC-4EB2-A15B-B1D0E14E3637}" destId="{EC31E6C3-C448-4D3E-852E-8B4D7A96795D}" srcOrd="0" destOrd="0" parTransId="{A278EBCE-7CDB-44B2-9A62-0000854CABFB}" sibTransId="{8AF28304-B5B9-4C84-9766-E57666883685}"/>
    <dgm:cxn modelId="{9C58F714-9FFF-49FE-9A6C-D75C22B0F466}" srcId="{A95AA5E8-C1FC-4EB2-A15B-B1D0E14E3637}" destId="{5E0C7D67-DD37-44E1-8EAD-0EF855E4037E}" srcOrd="1" destOrd="0" parTransId="{F6D0956B-A127-404A-A6DF-E514B7697E84}" sibTransId="{BCE719DB-C515-4AC5-A11D-62B69F55DA84}"/>
    <dgm:cxn modelId="{E5C3A01B-89B5-4B65-B1FE-8FED710373F0}" type="presOf" srcId="{A95AA5E8-C1FC-4EB2-A15B-B1D0E14E3637}" destId="{AB9D7F1B-AB7E-42CA-BEE4-9A36065AF85D}" srcOrd="0" destOrd="0" presId="urn:microsoft.com/office/officeart/2008/layout/LinedList"/>
    <dgm:cxn modelId="{7D8C6934-FEDA-4CA7-8887-6F20C1CF6A46}" type="presOf" srcId="{5E0C7D67-DD37-44E1-8EAD-0EF855E4037E}" destId="{FF98DBA2-042E-409F-AF2B-3B36773B41AE}" srcOrd="0" destOrd="0" presId="urn:microsoft.com/office/officeart/2008/layout/LinedList"/>
    <dgm:cxn modelId="{762A965B-F86D-414A-9F3F-B610CD75205D}" type="presOf" srcId="{398AD02A-4ECB-4AB1-96CD-82A773229A3C}" destId="{BE9C0D40-609E-451D-B7AE-BF7D4BDE88CE}" srcOrd="0" destOrd="0" presId="urn:microsoft.com/office/officeart/2008/layout/LinedList"/>
    <dgm:cxn modelId="{5287717E-ACE7-4A12-9A36-589107D62615}" srcId="{A95AA5E8-C1FC-4EB2-A15B-B1D0E14E3637}" destId="{398AD02A-4ECB-4AB1-96CD-82A773229A3C}" srcOrd="2" destOrd="0" parTransId="{B88C7D39-1CB1-4A78-B6DF-9F4DC6A5E7B8}" sibTransId="{F7E27B94-38AA-461B-838A-B3DB10EA8AA3}"/>
    <dgm:cxn modelId="{8F6BDF91-CED4-437B-BD44-87C62A8532C3}" type="presOf" srcId="{EC31E6C3-C448-4D3E-852E-8B4D7A96795D}" destId="{1D72E913-5BD6-4BA3-B0C7-7D145B3BB481}" srcOrd="0" destOrd="0" presId="urn:microsoft.com/office/officeart/2008/layout/LinedList"/>
    <dgm:cxn modelId="{6AEBCD3F-F1FA-47ED-BA33-D7DA0A85078F}" type="presParOf" srcId="{AB9D7F1B-AB7E-42CA-BEE4-9A36065AF85D}" destId="{A95160BE-52AD-4A2E-B389-78AD34C04F29}" srcOrd="0" destOrd="0" presId="urn:microsoft.com/office/officeart/2008/layout/LinedList"/>
    <dgm:cxn modelId="{F95BAC43-1DA6-4832-85B5-48F3009C4F37}" type="presParOf" srcId="{AB9D7F1B-AB7E-42CA-BEE4-9A36065AF85D}" destId="{8FA0CF08-9859-4BC2-93AA-2D0B847C41DD}" srcOrd="1" destOrd="0" presId="urn:microsoft.com/office/officeart/2008/layout/LinedList"/>
    <dgm:cxn modelId="{0541A02B-1369-4A31-A85F-43159B7C0E47}" type="presParOf" srcId="{8FA0CF08-9859-4BC2-93AA-2D0B847C41DD}" destId="{1D72E913-5BD6-4BA3-B0C7-7D145B3BB481}" srcOrd="0" destOrd="0" presId="urn:microsoft.com/office/officeart/2008/layout/LinedList"/>
    <dgm:cxn modelId="{F849201F-306D-4F03-8F83-8B99D505B6A8}" type="presParOf" srcId="{8FA0CF08-9859-4BC2-93AA-2D0B847C41DD}" destId="{C5607162-14C2-49C9-9BD6-ACB496371485}" srcOrd="1" destOrd="0" presId="urn:microsoft.com/office/officeart/2008/layout/LinedList"/>
    <dgm:cxn modelId="{FA921DCB-1E69-4AA7-946E-B2179582488C}" type="presParOf" srcId="{AB9D7F1B-AB7E-42CA-BEE4-9A36065AF85D}" destId="{92CAB4D8-9B5B-4F0B-B5D8-51F60085F424}" srcOrd="2" destOrd="0" presId="urn:microsoft.com/office/officeart/2008/layout/LinedList"/>
    <dgm:cxn modelId="{20E04839-DCBB-4B90-9FB5-E77F7AD17F14}" type="presParOf" srcId="{AB9D7F1B-AB7E-42CA-BEE4-9A36065AF85D}" destId="{B18ED6CF-FC12-4E98-B8D7-4E4573B58297}" srcOrd="3" destOrd="0" presId="urn:microsoft.com/office/officeart/2008/layout/LinedList"/>
    <dgm:cxn modelId="{BC64592D-F24A-433D-9872-A15CE4D7A901}" type="presParOf" srcId="{B18ED6CF-FC12-4E98-B8D7-4E4573B58297}" destId="{FF98DBA2-042E-409F-AF2B-3B36773B41AE}" srcOrd="0" destOrd="0" presId="urn:microsoft.com/office/officeart/2008/layout/LinedList"/>
    <dgm:cxn modelId="{ACDCA53B-62C2-4A61-BA98-D13F3F69F061}" type="presParOf" srcId="{B18ED6CF-FC12-4E98-B8D7-4E4573B58297}" destId="{1230D59C-0F7F-4197-97BA-A95C41B8615B}" srcOrd="1" destOrd="0" presId="urn:microsoft.com/office/officeart/2008/layout/LinedList"/>
    <dgm:cxn modelId="{10E3BAFB-1689-4023-A753-E93ECEAF5588}" type="presParOf" srcId="{AB9D7F1B-AB7E-42CA-BEE4-9A36065AF85D}" destId="{BD53688D-E020-4A04-927D-BA5371BDDB8E}" srcOrd="4" destOrd="0" presId="urn:microsoft.com/office/officeart/2008/layout/LinedList"/>
    <dgm:cxn modelId="{21A85445-949E-4CFA-B36A-DB1B1B2CDAA3}" type="presParOf" srcId="{AB9D7F1B-AB7E-42CA-BEE4-9A36065AF85D}" destId="{E4070F7F-C929-4285-B423-8749FEECF940}" srcOrd="5" destOrd="0" presId="urn:microsoft.com/office/officeart/2008/layout/LinedList"/>
    <dgm:cxn modelId="{FCBF4DFA-9DAE-407D-98F3-34F51C545DE9}" type="presParOf" srcId="{E4070F7F-C929-4285-B423-8749FEECF940}" destId="{BE9C0D40-609E-451D-B7AE-BF7D4BDE88CE}" srcOrd="0" destOrd="0" presId="urn:microsoft.com/office/officeart/2008/layout/LinedList"/>
    <dgm:cxn modelId="{8FADE03F-FA2C-4797-8500-209976FA58D2}" type="presParOf" srcId="{E4070F7F-C929-4285-B423-8749FEECF940}" destId="{91191ECD-B9AD-403A-8876-8A686B1D03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A0DAD12E-23F2-4F99-B60E-3AD88B9D272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10D498A-061D-4A07-8693-DB17662DC96E}">
      <dgm:prSet/>
      <dgm:spPr/>
      <dgm:t>
        <a:bodyPr/>
        <a:lstStyle/>
        <a:p>
          <a:r>
            <a:rPr lang="en-GB"/>
            <a:t>A decision is unlawful in the event that the individual creating the decision has been dictated or ‘’ ordered to make the decision by another person’’. </a:t>
          </a:r>
          <a:endParaRPr lang="en-US"/>
        </a:p>
      </dgm:t>
    </dgm:pt>
    <dgm:pt modelId="{8F1BC536-17ED-42E2-87A6-4351501926AD}" type="parTrans" cxnId="{1B8D5D96-D7DA-4C57-8F06-340E3FF83029}">
      <dgm:prSet/>
      <dgm:spPr/>
      <dgm:t>
        <a:bodyPr/>
        <a:lstStyle/>
        <a:p>
          <a:endParaRPr lang="en-US"/>
        </a:p>
      </dgm:t>
    </dgm:pt>
    <dgm:pt modelId="{857FB044-743F-4FCD-A115-824A2E0DBFDE}" type="sibTrans" cxnId="{1B8D5D96-D7DA-4C57-8F06-340E3FF83029}">
      <dgm:prSet/>
      <dgm:spPr/>
      <dgm:t>
        <a:bodyPr/>
        <a:lstStyle/>
        <a:p>
          <a:endParaRPr lang="en-US"/>
        </a:p>
      </dgm:t>
    </dgm:pt>
    <dgm:pt modelId="{A8900FB1-F735-41E4-A795-47125A95F87C}">
      <dgm:prSet/>
      <dgm:spPr/>
      <dgm:t>
        <a:bodyPr/>
        <a:lstStyle/>
        <a:p>
          <a:r>
            <a:rPr lang="en-GB"/>
            <a:t>Research the case of Roncarelli v Duplessis [1959] </a:t>
          </a:r>
          <a:endParaRPr lang="en-US"/>
        </a:p>
      </dgm:t>
    </dgm:pt>
    <dgm:pt modelId="{8E8E39A9-F28E-4D0A-86E2-6DF73168138F}" type="parTrans" cxnId="{B3240CB1-3B38-46FC-AD4F-BF5997776349}">
      <dgm:prSet/>
      <dgm:spPr/>
      <dgm:t>
        <a:bodyPr/>
        <a:lstStyle/>
        <a:p>
          <a:endParaRPr lang="en-US"/>
        </a:p>
      </dgm:t>
    </dgm:pt>
    <dgm:pt modelId="{75712563-7554-4249-9AF9-A55623E18228}" type="sibTrans" cxnId="{B3240CB1-3B38-46FC-AD4F-BF5997776349}">
      <dgm:prSet/>
      <dgm:spPr/>
      <dgm:t>
        <a:bodyPr/>
        <a:lstStyle/>
        <a:p>
          <a:endParaRPr lang="en-US"/>
        </a:p>
      </dgm:t>
    </dgm:pt>
    <dgm:pt modelId="{93D5FA24-1468-478D-AF41-24E54E532FDE}">
      <dgm:prSet/>
      <dgm:spPr/>
      <dgm:t>
        <a:bodyPr/>
        <a:lstStyle/>
        <a:p>
          <a:r>
            <a:rPr lang="en-GB"/>
            <a:t>A decision made whilst under threat will not be a lawful decision. </a:t>
          </a:r>
          <a:endParaRPr lang="en-US"/>
        </a:p>
      </dgm:t>
    </dgm:pt>
    <dgm:pt modelId="{325F0810-8F80-4498-A0EA-F6D3215FCA91}" type="parTrans" cxnId="{B85A11C4-6FEF-477A-B70A-281FFE0323CC}">
      <dgm:prSet/>
      <dgm:spPr/>
      <dgm:t>
        <a:bodyPr/>
        <a:lstStyle/>
        <a:p>
          <a:endParaRPr lang="en-US"/>
        </a:p>
      </dgm:t>
    </dgm:pt>
    <dgm:pt modelId="{331302D0-7B64-4E54-8618-3301A62A01AB}" type="sibTrans" cxnId="{B85A11C4-6FEF-477A-B70A-281FFE0323CC}">
      <dgm:prSet/>
      <dgm:spPr/>
      <dgm:t>
        <a:bodyPr/>
        <a:lstStyle/>
        <a:p>
          <a:endParaRPr lang="en-US"/>
        </a:p>
      </dgm:t>
    </dgm:pt>
    <dgm:pt modelId="{86EACCDC-CB4F-44F5-B83A-9C32D653CBF1}" type="pres">
      <dgm:prSet presAssocID="{A0DAD12E-23F2-4F99-B60E-3AD88B9D2725}" presName="linear" presStyleCnt="0">
        <dgm:presLayoutVars>
          <dgm:animLvl val="lvl"/>
          <dgm:resizeHandles val="exact"/>
        </dgm:presLayoutVars>
      </dgm:prSet>
      <dgm:spPr/>
    </dgm:pt>
    <dgm:pt modelId="{71ED53DE-433A-4B47-8692-00B834C02CCB}" type="pres">
      <dgm:prSet presAssocID="{A10D498A-061D-4A07-8693-DB17662DC96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8EDE1B1-F356-4A0F-BF98-82C81ED4DF29}" type="pres">
      <dgm:prSet presAssocID="{857FB044-743F-4FCD-A115-824A2E0DBFDE}" presName="spacer" presStyleCnt="0"/>
      <dgm:spPr/>
    </dgm:pt>
    <dgm:pt modelId="{AA98F7EA-C6E9-4D61-ACB8-C91F5075E2CF}" type="pres">
      <dgm:prSet presAssocID="{A8900FB1-F735-41E4-A795-47125A95F87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EF047A-B7FC-4161-AB56-AC7B995295FA}" type="pres">
      <dgm:prSet presAssocID="{75712563-7554-4249-9AF9-A55623E18228}" presName="spacer" presStyleCnt="0"/>
      <dgm:spPr/>
    </dgm:pt>
    <dgm:pt modelId="{44D6D593-4A58-4168-A439-51BA036C82DF}" type="pres">
      <dgm:prSet presAssocID="{93D5FA24-1468-478D-AF41-24E54E532FD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7F2232E-34D2-4324-9001-30D3F066965C}" type="presOf" srcId="{A8900FB1-F735-41E4-A795-47125A95F87C}" destId="{AA98F7EA-C6E9-4D61-ACB8-C91F5075E2CF}" srcOrd="0" destOrd="0" presId="urn:microsoft.com/office/officeart/2005/8/layout/vList2"/>
    <dgm:cxn modelId="{1B8D5D96-D7DA-4C57-8F06-340E3FF83029}" srcId="{A0DAD12E-23F2-4F99-B60E-3AD88B9D2725}" destId="{A10D498A-061D-4A07-8693-DB17662DC96E}" srcOrd="0" destOrd="0" parTransId="{8F1BC536-17ED-42E2-87A6-4351501926AD}" sibTransId="{857FB044-743F-4FCD-A115-824A2E0DBFDE}"/>
    <dgm:cxn modelId="{4AA6CA96-41F8-4B4D-BA63-B15F43F773AD}" type="presOf" srcId="{A10D498A-061D-4A07-8693-DB17662DC96E}" destId="{71ED53DE-433A-4B47-8692-00B834C02CCB}" srcOrd="0" destOrd="0" presId="urn:microsoft.com/office/officeart/2005/8/layout/vList2"/>
    <dgm:cxn modelId="{02A2569B-8770-4883-9E05-28BB27F6FC65}" type="presOf" srcId="{A0DAD12E-23F2-4F99-B60E-3AD88B9D2725}" destId="{86EACCDC-CB4F-44F5-B83A-9C32D653CBF1}" srcOrd="0" destOrd="0" presId="urn:microsoft.com/office/officeart/2005/8/layout/vList2"/>
    <dgm:cxn modelId="{B3240CB1-3B38-46FC-AD4F-BF5997776349}" srcId="{A0DAD12E-23F2-4F99-B60E-3AD88B9D2725}" destId="{A8900FB1-F735-41E4-A795-47125A95F87C}" srcOrd="1" destOrd="0" parTransId="{8E8E39A9-F28E-4D0A-86E2-6DF73168138F}" sibTransId="{75712563-7554-4249-9AF9-A55623E18228}"/>
    <dgm:cxn modelId="{291ADEBE-117C-459B-8565-C194903A9627}" type="presOf" srcId="{93D5FA24-1468-478D-AF41-24E54E532FDE}" destId="{44D6D593-4A58-4168-A439-51BA036C82DF}" srcOrd="0" destOrd="0" presId="urn:microsoft.com/office/officeart/2005/8/layout/vList2"/>
    <dgm:cxn modelId="{B85A11C4-6FEF-477A-B70A-281FFE0323CC}" srcId="{A0DAD12E-23F2-4F99-B60E-3AD88B9D2725}" destId="{93D5FA24-1468-478D-AF41-24E54E532FDE}" srcOrd="2" destOrd="0" parTransId="{325F0810-8F80-4498-A0EA-F6D3215FCA91}" sibTransId="{331302D0-7B64-4E54-8618-3301A62A01AB}"/>
    <dgm:cxn modelId="{CBC4BE22-CACA-43D3-9BE6-355D2FE6DCFA}" type="presParOf" srcId="{86EACCDC-CB4F-44F5-B83A-9C32D653CBF1}" destId="{71ED53DE-433A-4B47-8692-00B834C02CCB}" srcOrd="0" destOrd="0" presId="urn:microsoft.com/office/officeart/2005/8/layout/vList2"/>
    <dgm:cxn modelId="{24875595-B185-4213-9E9D-BB66D63B52B3}" type="presParOf" srcId="{86EACCDC-CB4F-44F5-B83A-9C32D653CBF1}" destId="{68EDE1B1-F356-4A0F-BF98-82C81ED4DF29}" srcOrd="1" destOrd="0" presId="urn:microsoft.com/office/officeart/2005/8/layout/vList2"/>
    <dgm:cxn modelId="{F4655863-8964-42E1-A0F4-A530AD142EA2}" type="presParOf" srcId="{86EACCDC-CB4F-44F5-B83A-9C32D653CBF1}" destId="{AA98F7EA-C6E9-4D61-ACB8-C91F5075E2CF}" srcOrd="2" destOrd="0" presId="urn:microsoft.com/office/officeart/2005/8/layout/vList2"/>
    <dgm:cxn modelId="{DF066E23-A47B-4ABA-927B-36FE33CE5402}" type="presParOf" srcId="{86EACCDC-CB4F-44F5-B83A-9C32D653CBF1}" destId="{77EF047A-B7FC-4161-AB56-AC7B995295FA}" srcOrd="3" destOrd="0" presId="urn:microsoft.com/office/officeart/2005/8/layout/vList2"/>
    <dgm:cxn modelId="{DC0E9325-FE1F-4BE3-A487-86F97225FBBF}" type="presParOf" srcId="{86EACCDC-CB4F-44F5-B83A-9C32D653CBF1}" destId="{44D6D593-4A58-4168-A439-51BA036C82D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CCBC7491-8DFD-41BB-BA8D-FE4471AA806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C0407B-1FDC-467C-B815-3246C1E11B56}">
      <dgm:prSet/>
      <dgm:spPr/>
      <dgm:t>
        <a:bodyPr/>
        <a:lstStyle/>
        <a:p>
          <a:r>
            <a:rPr lang="en-US" dirty="0"/>
            <a:t>Let’s do a </a:t>
          </a:r>
          <a:r>
            <a:rPr lang="en-US" dirty="0" err="1"/>
            <a:t>kahoot</a:t>
          </a:r>
          <a:endParaRPr lang="en-US" dirty="0"/>
        </a:p>
      </dgm:t>
    </dgm:pt>
    <dgm:pt modelId="{9FCD8FC5-DB3D-4BB2-95A1-78E7F8586B2A}" type="parTrans" cxnId="{548A62F2-9627-49D6-B55B-01CB4F5B76F0}">
      <dgm:prSet/>
      <dgm:spPr/>
      <dgm:t>
        <a:bodyPr/>
        <a:lstStyle/>
        <a:p>
          <a:endParaRPr lang="en-US"/>
        </a:p>
      </dgm:t>
    </dgm:pt>
    <dgm:pt modelId="{AE42BADD-7C16-44DB-94F2-C196313891F3}" type="sibTrans" cxnId="{548A62F2-9627-49D6-B55B-01CB4F5B76F0}">
      <dgm:prSet/>
      <dgm:spPr/>
      <dgm:t>
        <a:bodyPr/>
        <a:lstStyle/>
        <a:p>
          <a:endParaRPr lang="en-US"/>
        </a:p>
      </dgm:t>
    </dgm:pt>
    <dgm:pt modelId="{717217EC-6EC8-429D-AF84-8E3043423790}">
      <dgm:prSet/>
      <dgm:spPr/>
      <dgm:t>
        <a:bodyPr/>
        <a:lstStyle/>
        <a:p>
          <a:r>
            <a:rPr lang="en-GB"/>
            <a:t>This will test your knowledge of everything we have discussed this semester. </a:t>
          </a:r>
          <a:endParaRPr lang="en-US"/>
        </a:p>
      </dgm:t>
    </dgm:pt>
    <dgm:pt modelId="{2495BC72-8897-4EE9-A732-D4303456315A}" type="parTrans" cxnId="{9D502192-1C4B-4275-A385-7196988425DF}">
      <dgm:prSet/>
      <dgm:spPr/>
      <dgm:t>
        <a:bodyPr/>
        <a:lstStyle/>
        <a:p>
          <a:endParaRPr lang="en-US"/>
        </a:p>
      </dgm:t>
    </dgm:pt>
    <dgm:pt modelId="{DF7B28E9-4B85-4E91-8A45-BDF7E59E3BB9}" type="sibTrans" cxnId="{9D502192-1C4B-4275-A385-7196988425DF}">
      <dgm:prSet/>
      <dgm:spPr/>
      <dgm:t>
        <a:bodyPr/>
        <a:lstStyle/>
        <a:p>
          <a:endParaRPr lang="en-US"/>
        </a:p>
      </dgm:t>
    </dgm:pt>
    <dgm:pt modelId="{23535F69-CE6B-470E-9284-8FFC2418CF13}">
      <dgm:prSet/>
      <dgm:spPr/>
      <dgm:t>
        <a:bodyPr/>
        <a:lstStyle/>
        <a:p>
          <a:r>
            <a:rPr lang="en-GB"/>
            <a:t>Good luck! </a:t>
          </a:r>
          <a:endParaRPr lang="en-US"/>
        </a:p>
      </dgm:t>
    </dgm:pt>
    <dgm:pt modelId="{4D1DBE2C-9F10-4062-B5BB-DF4FAC6A8028}" type="parTrans" cxnId="{6AF48F46-C55F-4D7F-AA48-FD08D0BB2FED}">
      <dgm:prSet/>
      <dgm:spPr/>
      <dgm:t>
        <a:bodyPr/>
        <a:lstStyle/>
        <a:p>
          <a:endParaRPr lang="en-US"/>
        </a:p>
      </dgm:t>
    </dgm:pt>
    <dgm:pt modelId="{4F413B73-2EE4-4672-B3D0-486914078CE3}" type="sibTrans" cxnId="{6AF48F46-C55F-4D7F-AA48-FD08D0BB2FED}">
      <dgm:prSet/>
      <dgm:spPr/>
      <dgm:t>
        <a:bodyPr/>
        <a:lstStyle/>
        <a:p>
          <a:endParaRPr lang="en-US"/>
        </a:p>
      </dgm:t>
    </dgm:pt>
    <dgm:pt modelId="{9D0BEC9E-3A1E-4173-8547-290A16715ED2}" type="pres">
      <dgm:prSet presAssocID="{CCBC7491-8DFD-41BB-BA8D-FE4471AA8065}" presName="root" presStyleCnt="0">
        <dgm:presLayoutVars>
          <dgm:dir/>
          <dgm:resizeHandles val="exact"/>
        </dgm:presLayoutVars>
      </dgm:prSet>
      <dgm:spPr/>
    </dgm:pt>
    <dgm:pt modelId="{A00855C4-B643-4055-8A98-2E2F847FCC1E}" type="pres">
      <dgm:prSet presAssocID="{48C0407B-1FDC-467C-B815-3246C1E11B56}" presName="compNode" presStyleCnt="0"/>
      <dgm:spPr/>
    </dgm:pt>
    <dgm:pt modelId="{8CCB47C4-9EB2-4571-A7E6-3F5AFC36DBC6}" type="pres">
      <dgm:prSet presAssocID="{48C0407B-1FDC-467C-B815-3246C1E11B56}" presName="bgRect" presStyleLbl="bgShp" presStyleIdx="0" presStyleCnt="3" custLinFactNeighborX="-5943" custLinFactNeighborY="-5359"/>
      <dgm:spPr/>
    </dgm:pt>
    <dgm:pt modelId="{83587921-77F0-492C-B12F-AC007E75AEA8}" type="pres">
      <dgm:prSet presAssocID="{48C0407B-1FDC-467C-B815-3246C1E11B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DD27F56-689A-43B0-BE7C-B5B267058FCE}" type="pres">
      <dgm:prSet presAssocID="{48C0407B-1FDC-467C-B815-3246C1E11B56}" presName="spaceRect" presStyleCnt="0"/>
      <dgm:spPr/>
    </dgm:pt>
    <dgm:pt modelId="{0F95FDFA-F963-4005-8A16-2865D04CD2EF}" type="pres">
      <dgm:prSet presAssocID="{48C0407B-1FDC-467C-B815-3246C1E11B56}" presName="parTx" presStyleLbl="revTx" presStyleIdx="0" presStyleCnt="3">
        <dgm:presLayoutVars>
          <dgm:chMax val="0"/>
          <dgm:chPref val="0"/>
        </dgm:presLayoutVars>
      </dgm:prSet>
      <dgm:spPr/>
    </dgm:pt>
    <dgm:pt modelId="{BECF1442-0D19-4C35-9C7A-7037FAD3A7F5}" type="pres">
      <dgm:prSet presAssocID="{AE42BADD-7C16-44DB-94F2-C196313891F3}" presName="sibTrans" presStyleCnt="0"/>
      <dgm:spPr/>
    </dgm:pt>
    <dgm:pt modelId="{30A98BB4-6FD5-4E30-B8E3-7C3F7911FA1E}" type="pres">
      <dgm:prSet presAssocID="{717217EC-6EC8-429D-AF84-8E3043423790}" presName="compNode" presStyleCnt="0"/>
      <dgm:spPr/>
    </dgm:pt>
    <dgm:pt modelId="{5D683D45-FC71-4D57-8957-77B92BF809CD}" type="pres">
      <dgm:prSet presAssocID="{717217EC-6EC8-429D-AF84-8E3043423790}" presName="bgRect" presStyleLbl="bgShp" presStyleIdx="1" presStyleCnt="3"/>
      <dgm:spPr/>
    </dgm:pt>
    <dgm:pt modelId="{2C849281-0BBB-42F8-8B2C-5C778E4462BB}" type="pres">
      <dgm:prSet presAssocID="{717217EC-6EC8-429D-AF84-8E30434237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5B9BD76-25AC-495C-BE72-0964FD16DC60}" type="pres">
      <dgm:prSet presAssocID="{717217EC-6EC8-429D-AF84-8E3043423790}" presName="spaceRect" presStyleCnt="0"/>
      <dgm:spPr/>
    </dgm:pt>
    <dgm:pt modelId="{9587A13A-D32B-47A0-BED1-5866F826898E}" type="pres">
      <dgm:prSet presAssocID="{717217EC-6EC8-429D-AF84-8E3043423790}" presName="parTx" presStyleLbl="revTx" presStyleIdx="1" presStyleCnt="3">
        <dgm:presLayoutVars>
          <dgm:chMax val="0"/>
          <dgm:chPref val="0"/>
        </dgm:presLayoutVars>
      </dgm:prSet>
      <dgm:spPr/>
    </dgm:pt>
    <dgm:pt modelId="{450FEA4F-69B2-4740-A407-A70AF21F0C33}" type="pres">
      <dgm:prSet presAssocID="{DF7B28E9-4B85-4E91-8A45-BDF7E59E3BB9}" presName="sibTrans" presStyleCnt="0"/>
      <dgm:spPr/>
    </dgm:pt>
    <dgm:pt modelId="{E3B90D9C-21C4-43F6-996D-F1E36AD9EC9D}" type="pres">
      <dgm:prSet presAssocID="{23535F69-CE6B-470E-9284-8FFC2418CF13}" presName="compNode" presStyleCnt="0"/>
      <dgm:spPr/>
    </dgm:pt>
    <dgm:pt modelId="{9EBCD095-4709-4520-9FB3-B7FECBBEB83A}" type="pres">
      <dgm:prSet presAssocID="{23535F69-CE6B-470E-9284-8FFC2418CF13}" presName="bgRect" presStyleLbl="bgShp" presStyleIdx="2" presStyleCnt="3"/>
      <dgm:spPr/>
    </dgm:pt>
    <dgm:pt modelId="{9384DC73-53D0-4883-B13B-36CB97C07822}" type="pres">
      <dgm:prSet presAssocID="{23535F69-CE6B-470E-9284-8FFC2418CF1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mrock"/>
        </a:ext>
      </dgm:extLst>
    </dgm:pt>
    <dgm:pt modelId="{8E7841D8-CDD8-43A7-831A-250D8C280CDE}" type="pres">
      <dgm:prSet presAssocID="{23535F69-CE6B-470E-9284-8FFC2418CF13}" presName="spaceRect" presStyleCnt="0"/>
      <dgm:spPr/>
    </dgm:pt>
    <dgm:pt modelId="{89FD35A9-7615-45C2-AFD3-4155F23AB187}" type="pres">
      <dgm:prSet presAssocID="{23535F69-CE6B-470E-9284-8FFC2418CF1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25D5117-0B54-432C-A913-496BE53B8909}" type="presOf" srcId="{717217EC-6EC8-429D-AF84-8E3043423790}" destId="{9587A13A-D32B-47A0-BED1-5866F826898E}" srcOrd="0" destOrd="0" presId="urn:microsoft.com/office/officeart/2018/2/layout/IconVerticalSolidList"/>
    <dgm:cxn modelId="{9D899B60-6954-44B6-8B8C-A48C0A7BAA13}" type="presOf" srcId="{23535F69-CE6B-470E-9284-8FFC2418CF13}" destId="{89FD35A9-7615-45C2-AFD3-4155F23AB187}" srcOrd="0" destOrd="0" presId="urn:microsoft.com/office/officeart/2018/2/layout/IconVerticalSolidList"/>
    <dgm:cxn modelId="{6AF48F46-C55F-4D7F-AA48-FD08D0BB2FED}" srcId="{CCBC7491-8DFD-41BB-BA8D-FE4471AA8065}" destId="{23535F69-CE6B-470E-9284-8FFC2418CF13}" srcOrd="2" destOrd="0" parTransId="{4D1DBE2C-9F10-4062-B5BB-DF4FAC6A8028}" sibTransId="{4F413B73-2EE4-4672-B3D0-486914078CE3}"/>
    <dgm:cxn modelId="{396A8848-8A92-4E0F-862E-EFE561B8701E}" type="presOf" srcId="{48C0407B-1FDC-467C-B815-3246C1E11B56}" destId="{0F95FDFA-F963-4005-8A16-2865D04CD2EF}" srcOrd="0" destOrd="0" presId="urn:microsoft.com/office/officeart/2018/2/layout/IconVerticalSolidList"/>
    <dgm:cxn modelId="{D19EC381-F078-4B42-808F-306AEC3C5CA6}" type="presOf" srcId="{CCBC7491-8DFD-41BB-BA8D-FE4471AA8065}" destId="{9D0BEC9E-3A1E-4173-8547-290A16715ED2}" srcOrd="0" destOrd="0" presId="urn:microsoft.com/office/officeart/2018/2/layout/IconVerticalSolidList"/>
    <dgm:cxn modelId="{9D502192-1C4B-4275-A385-7196988425DF}" srcId="{CCBC7491-8DFD-41BB-BA8D-FE4471AA8065}" destId="{717217EC-6EC8-429D-AF84-8E3043423790}" srcOrd="1" destOrd="0" parTransId="{2495BC72-8897-4EE9-A732-D4303456315A}" sibTransId="{DF7B28E9-4B85-4E91-8A45-BDF7E59E3BB9}"/>
    <dgm:cxn modelId="{548A62F2-9627-49D6-B55B-01CB4F5B76F0}" srcId="{CCBC7491-8DFD-41BB-BA8D-FE4471AA8065}" destId="{48C0407B-1FDC-467C-B815-3246C1E11B56}" srcOrd="0" destOrd="0" parTransId="{9FCD8FC5-DB3D-4BB2-95A1-78E7F8586B2A}" sibTransId="{AE42BADD-7C16-44DB-94F2-C196313891F3}"/>
    <dgm:cxn modelId="{0C8E6FD1-04CE-4D3C-B358-CF88A637AAE5}" type="presParOf" srcId="{9D0BEC9E-3A1E-4173-8547-290A16715ED2}" destId="{A00855C4-B643-4055-8A98-2E2F847FCC1E}" srcOrd="0" destOrd="0" presId="urn:microsoft.com/office/officeart/2018/2/layout/IconVerticalSolidList"/>
    <dgm:cxn modelId="{1550660D-3BB1-4B47-8052-9859FFDBC70B}" type="presParOf" srcId="{A00855C4-B643-4055-8A98-2E2F847FCC1E}" destId="{8CCB47C4-9EB2-4571-A7E6-3F5AFC36DBC6}" srcOrd="0" destOrd="0" presId="urn:microsoft.com/office/officeart/2018/2/layout/IconVerticalSolidList"/>
    <dgm:cxn modelId="{2F173C7B-D682-4ED8-A4AF-AAAADF16F17B}" type="presParOf" srcId="{A00855C4-B643-4055-8A98-2E2F847FCC1E}" destId="{83587921-77F0-492C-B12F-AC007E75AEA8}" srcOrd="1" destOrd="0" presId="urn:microsoft.com/office/officeart/2018/2/layout/IconVerticalSolidList"/>
    <dgm:cxn modelId="{07B51134-A2CE-4633-9658-A426F7008B99}" type="presParOf" srcId="{A00855C4-B643-4055-8A98-2E2F847FCC1E}" destId="{ADD27F56-689A-43B0-BE7C-B5B267058FCE}" srcOrd="2" destOrd="0" presId="urn:microsoft.com/office/officeart/2018/2/layout/IconVerticalSolidList"/>
    <dgm:cxn modelId="{A8BB99EA-A2D5-4E50-AE2D-14FECCDF0207}" type="presParOf" srcId="{A00855C4-B643-4055-8A98-2E2F847FCC1E}" destId="{0F95FDFA-F963-4005-8A16-2865D04CD2EF}" srcOrd="3" destOrd="0" presId="urn:microsoft.com/office/officeart/2018/2/layout/IconVerticalSolidList"/>
    <dgm:cxn modelId="{CAF1A4FB-C28C-4BF0-9937-89F56A9203F4}" type="presParOf" srcId="{9D0BEC9E-3A1E-4173-8547-290A16715ED2}" destId="{BECF1442-0D19-4C35-9C7A-7037FAD3A7F5}" srcOrd="1" destOrd="0" presId="urn:microsoft.com/office/officeart/2018/2/layout/IconVerticalSolidList"/>
    <dgm:cxn modelId="{F4091EB3-9E89-4386-91B1-37022AFD9AEB}" type="presParOf" srcId="{9D0BEC9E-3A1E-4173-8547-290A16715ED2}" destId="{30A98BB4-6FD5-4E30-B8E3-7C3F7911FA1E}" srcOrd="2" destOrd="0" presId="urn:microsoft.com/office/officeart/2018/2/layout/IconVerticalSolidList"/>
    <dgm:cxn modelId="{EFE30D45-DC8C-473E-8557-AAFDC9BDD153}" type="presParOf" srcId="{30A98BB4-6FD5-4E30-B8E3-7C3F7911FA1E}" destId="{5D683D45-FC71-4D57-8957-77B92BF809CD}" srcOrd="0" destOrd="0" presId="urn:microsoft.com/office/officeart/2018/2/layout/IconVerticalSolidList"/>
    <dgm:cxn modelId="{34183C48-3DBD-44AF-98CE-35456EA69FF0}" type="presParOf" srcId="{30A98BB4-6FD5-4E30-B8E3-7C3F7911FA1E}" destId="{2C849281-0BBB-42F8-8B2C-5C778E4462BB}" srcOrd="1" destOrd="0" presId="urn:microsoft.com/office/officeart/2018/2/layout/IconVerticalSolidList"/>
    <dgm:cxn modelId="{2C7FCA3C-F16F-4281-B1BF-D403D7731D2B}" type="presParOf" srcId="{30A98BB4-6FD5-4E30-B8E3-7C3F7911FA1E}" destId="{95B9BD76-25AC-495C-BE72-0964FD16DC60}" srcOrd="2" destOrd="0" presId="urn:microsoft.com/office/officeart/2018/2/layout/IconVerticalSolidList"/>
    <dgm:cxn modelId="{2F646304-013F-4306-A189-C2D6CD5A374C}" type="presParOf" srcId="{30A98BB4-6FD5-4E30-B8E3-7C3F7911FA1E}" destId="{9587A13A-D32B-47A0-BED1-5866F826898E}" srcOrd="3" destOrd="0" presId="urn:microsoft.com/office/officeart/2018/2/layout/IconVerticalSolidList"/>
    <dgm:cxn modelId="{4D8BE92F-A204-4506-A360-55BBD6215C01}" type="presParOf" srcId="{9D0BEC9E-3A1E-4173-8547-290A16715ED2}" destId="{450FEA4F-69B2-4740-A407-A70AF21F0C33}" srcOrd="3" destOrd="0" presId="urn:microsoft.com/office/officeart/2018/2/layout/IconVerticalSolidList"/>
    <dgm:cxn modelId="{D3156CE7-2E90-4E4B-9568-F314894C28E8}" type="presParOf" srcId="{9D0BEC9E-3A1E-4173-8547-290A16715ED2}" destId="{E3B90D9C-21C4-43F6-996D-F1E36AD9EC9D}" srcOrd="4" destOrd="0" presId="urn:microsoft.com/office/officeart/2018/2/layout/IconVerticalSolidList"/>
    <dgm:cxn modelId="{5EB67C45-14AB-4196-9366-CB31C12E5805}" type="presParOf" srcId="{E3B90D9C-21C4-43F6-996D-F1E36AD9EC9D}" destId="{9EBCD095-4709-4520-9FB3-B7FECBBEB83A}" srcOrd="0" destOrd="0" presId="urn:microsoft.com/office/officeart/2018/2/layout/IconVerticalSolidList"/>
    <dgm:cxn modelId="{205AE1AC-6EC2-4F84-9975-BABCCBC92DD5}" type="presParOf" srcId="{E3B90D9C-21C4-43F6-996D-F1E36AD9EC9D}" destId="{9384DC73-53D0-4883-B13B-36CB97C07822}" srcOrd="1" destOrd="0" presId="urn:microsoft.com/office/officeart/2018/2/layout/IconVerticalSolidList"/>
    <dgm:cxn modelId="{AAB616C4-0E9B-470D-8754-AD26799403EC}" type="presParOf" srcId="{E3B90D9C-21C4-43F6-996D-F1E36AD9EC9D}" destId="{8E7841D8-CDD8-43A7-831A-250D8C280CDE}" srcOrd="2" destOrd="0" presId="urn:microsoft.com/office/officeart/2018/2/layout/IconVerticalSolidList"/>
    <dgm:cxn modelId="{50645156-DAE1-4F2A-9AE6-0823A7ECE0D1}" type="presParOf" srcId="{E3B90D9C-21C4-43F6-996D-F1E36AD9EC9D}" destId="{89FD35A9-7615-45C2-AFD3-4155F23AB1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6309FBB-DCDD-45D4-AF79-A383765EF64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E097A0-4B5D-47E1-9D32-CDE4AA52A5BB}">
      <dgm:prSet/>
      <dgm:spPr/>
      <dgm:t>
        <a:bodyPr/>
        <a:lstStyle/>
        <a:p>
          <a:r>
            <a:rPr lang="en-GB"/>
            <a:t>There will be a pre-recording released by next Monday about the other grounds for judicial review. </a:t>
          </a:r>
          <a:endParaRPr lang="en-US"/>
        </a:p>
      </dgm:t>
    </dgm:pt>
    <dgm:pt modelId="{C8628199-5FC4-4793-8261-98E5375337EA}" type="parTrans" cxnId="{1E2C549F-8BF4-412C-BAC0-DBD667B5B2BB}">
      <dgm:prSet/>
      <dgm:spPr/>
      <dgm:t>
        <a:bodyPr/>
        <a:lstStyle/>
        <a:p>
          <a:endParaRPr lang="en-US"/>
        </a:p>
      </dgm:t>
    </dgm:pt>
    <dgm:pt modelId="{09BF55A9-9F8A-4F5A-9354-EDFD3E2CBB6F}" type="sibTrans" cxnId="{1E2C549F-8BF4-412C-BAC0-DBD667B5B2BB}">
      <dgm:prSet/>
      <dgm:spPr/>
      <dgm:t>
        <a:bodyPr/>
        <a:lstStyle/>
        <a:p>
          <a:endParaRPr lang="en-US"/>
        </a:p>
      </dgm:t>
    </dgm:pt>
    <dgm:pt modelId="{AB70B962-C76E-436E-8E2F-CE126E08F212}">
      <dgm:prSet/>
      <dgm:spPr/>
      <dgm:t>
        <a:bodyPr/>
        <a:lstStyle/>
        <a:p>
          <a:r>
            <a:rPr lang="en-GB"/>
            <a:t>Take a look and have a listen. </a:t>
          </a:r>
          <a:endParaRPr lang="en-US"/>
        </a:p>
      </dgm:t>
    </dgm:pt>
    <dgm:pt modelId="{37F73853-E4EB-45B5-BBBE-089D7B12A233}" type="parTrans" cxnId="{F0F493CA-1660-445B-B272-CFB1B173E983}">
      <dgm:prSet/>
      <dgm:spPr/>
      <dgm:t>
        <a:bodyPr/>
        <a:lstStyle/>
        <a:p>
          <a:endParaRPr lang="en-US"/>
        </a:p>
      </dgm:t>
    </dgm:pt>
    <dgm:pt modelId="{4BDC1471-A78E-48C9-82F5-F92CD7279DBD}" type="sibTrans" cxnId="{F0F493CA-1660-445B-B272-CFB1B173E983}">
      <dgm:prSet/>
      <dgm:spPr/>
      <dgm:t>
        <a:bodyPr/>
        <a:lstStyle/>
        <a:p>
          <a:endParaRPr lang="en-US"/>
        </a:p>
      </dgm:t>
    </dgm:pt>
    <dgm:pt modelId="{278FEEBB-D33D-49BB-9176-E10D84FC5BD2}">
      <dgm:prSet/>
      <dgm:spPr/>
      <dgm:t>
        <a:bodyPr/>
        <a:lstStyle/>
        <a:p>
          <a:r>
            <a:rPr lang="en-GB"/>
            <a:t>If you have any questions please do not hesitate to ask. </a:t>
          </a:r>
          <a:endParaRPr lang="en-US"/>
        </a:p>
      </dgm:t>
    </dgm:pt>
    <dgm:pt modelId="{FB7DB5C1-A2E0-42ED-B378-F35F53674460}" type="parTrans" cxnId="{931D389C-5F0C-4F54-8BEC-6D7D0AB9EA3E}">
      <dgm:prSet/>
      <dgm:spPr/>
      <dgm:t>
        <a:bodyPr/>
        <a:lstStyle/>
        <a:p>
          <a:endParaRPr lang="en-US"/>
        </a:p>
      </dgm:t>
    </dgm:pt>
    <dgm:pt modelId="{09FF31CE-F485-49C3-86F6-DB7DBC816F7B}" type="sibTrans" cxnId="{931D389C-5F0C-4F54-8BEC-6D7D0AB9EA3E}">
      <dgm:prSet/>
      <dgm:spPr/>
      <dgm:t>
        <a:bodyPr/>
        <a:lstStyle/>
        <a:p>
          <a:endParaRPr lang="en-US"/>
        </a:p>
      </dgm:t>
    </dgm:pt>
    <dgm:pt modelId="{E434D425-F957-477C-A90C-B7A9C8DBFFD0}" type="pres">
      <dgm:prSet presAssocID="{B6309FBB-DCDD-45D4-AF79-A383765EF643}" presName="root" presStyleCnt="0">
        <dgm:presLayoutVars>
          <dgm:dir/>
          <dgm:resizeHandles val="exact"/>
        </dgm:presLayoutVars>
      </dgm:prSet>
      <dgm:spPr/>
    </dgm:pt>
    <dgm:pt modelId="{E16B7272-19C4-418A-A390-75F227817668}" type="pres">
      <dgm:prSet presAssocID="{5BE097A0-4B5D-47E1-9D32-CDE4AA52A5BB}" presName="compNode" presStyleCnt="0"/>
      <dgm:spPr/>
    </dgm:pt>
    <dgm:pt modelId="{AAC46C26-4DB6-4247-B1D4-98530B3228E6}" type="pres">
      <dgm:prSet presAssocID="{5BE097A0-4B5D-47E1-9D32-CDE4AA52A5BB}" presName="bgRect" presStyleLbl="bgShp" presStyleIdx="0" presStyleCnt="3"/>
      <dgm:spPr/>
    </dgm:pt>
    <dgm:pt modelId="{0FAE3C7C-6789-43AC-815A-551CC6674817}" type="pres">
      <dgm:prSet presAssocID="{5BE097A0-4B5D-47E1-9D32-CDE4AA52A5B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86F45A9-FBE4-4C03-AFA7-AAC677D8F63D}" type="pres">
      <dgm:prSet presAssocID="{5BE097A0-4B5D-47E1-9D32-CDE4AA52A5BB}" presName="spaceRect" presStyleCnt="0"/>
      <dgm:spPr/>
    </dgm:pt>
    <dgm:pt modelId="{C4DB6CF6-9F02-4C27-93B6-3F31617E08B5}" type="pres">
      <dgm:prSet presAssocID="{5BE097A0-4B5D-47E1-9D32-CDE4AA52A5BB}" presName="parTx" presStyleLbl="revTx" presStyleIdx="0" presStyleCnt="3">
        <dgm:presLayoutVars>
          <dgm:chMax val="0"/>
          <dgm:chPref val="0"/>
        </dgm:presLayoutVars>
      </dgm:prSet>
      <dgm:spPr/>
    </dgm:pt>
    <dgm:pt modelId="{E4AAFA48-50B6-4EFA-BCE1-227EE48C936F}" type="pres">
      <dgm:prSet presAssocID="{09BF55A9-9F8A-4F5A-9354-EDFD3E2CBB6F}" presName="sibTrans" presStyleCnt="0"/>
      <dgm:spPr/>
    </dgm:pt>
    <dgm:pt modelId="{F12BC7B4-1AB9-49E1-A816-B9BA0A1D7B40}" type="pres">
      <dgm:prSet presAssocID="{AB70B962-C76E-436E-8E2F-CE126E08F212}" presName="compNode" presStyleCnt="0"/>
      <dgm:spPr/>
    </dgm:pt>
    <dgm:pt modelId="{8FEE3486-E867-440C-9CBF-F772B7A8AED0}" type="pres">
      <dgm:prSet presAssocID="{AB70B962-C76E-436E-8E2F-CE126E08F212}" presName="bgRect" presStyleLbl="bgShp" presStyleIdx="1" presStyleCnt="3"/>
      <dgm:spPr/>
    </dgm:pt>
    <dgm:pt modelId="{9EAC248E-0514-494D-82A4-E31F4C1B545E}" type="pres">
      <dgm:prSet presAssocID="{AB70B962-C76E-436E-8E2F-CE126E08F2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7E6301DE-4831-4586-9C57-0F75C7CCD442}" type="pres">
      <dgm:prSet presAssocID="{AB70B962-C76E-436E-8E2F-CE126E08F212}" presName="spaceRect" presStyleCnt="0"/>
      <dgm:spPr/>
    </dgm:pt>
    <dgm:pt modelId="{682B1FA6-09F5-4536-ACAA-E5EB1EA1FA33}" type="pres">
      <dgm:prSet presAssocID="{AB70B962-C76E-436E-8E2F-CE126E08F212}" presName="parTx" presStyleLbl="revTx" presStyleIdx="1" presStyleCnt="3">
        <dgm:presLayoutVars>
          <dgm:chMax val="0"/>
          <dgm:chPref val="0"/>
        </dgm:presLayoutVars>
      </dgm:prSet>
      <dgm:spPr/>
    </dgm:pt>
    <dgm:pt modelId="{BF09BAB5-4331-46C2-959C-3A3A173F088D}" type="pres">
      <dgm:prSet presAssocID="{4BDC1471-A78E-48C9-82F5-F92CD7279DBD}" presName="sibTrans" presStyleCnt="0"/>
      <dgm:spPr/>
    </dgm:pt>
    <dgm:pt modelId="{36977AB6-85A7-4368-A3F1-2173A8E048B5}" type="pres">
      <dgm:prSet presAssocID="{278FEEBB-D33D-49BB-9176-E10D84FC5BD2}" presName="compNode" presStyleCnt="0"/>
      <dgm:spPr/>
    </dgm:pt>
    <dgm:pt modelId="{D5F4D124-FF2A-4909-9152-BB89A9C28BFC}" type="pres">
      <dgm:prSet presAssocID="{278FEEBB-D33D-49BB-9176-E10D84FC5BD2}" presName="bgRect" presStyleLbl="bgShp" presStyleIdx="2" presStyleCnt="3"/>
      <dgm:spPr/>
    </dgm:pt>
    <dgm:pt modelId="{6270DD77-FE2B-4491-8E82-4B56EB56E639}" type="pres">
      <dgm:prSet presAssocID="{278FEEBB-D33D-49BB-9176-E10D84FC5BD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531E880B-0F81-40BF-9F7F-738CD547B4BC}" type="pres">
      <dgm:prSet presAssocID="{278FEEBB-D33D-49BB-9176-E10D84FC5BD2}" presName="spaceRect" presStyleCnt="0"/>
      <dgm:spPr/>
    </dgm:pt>
    <dgm:pt modelId="{971CA6A8-6F58-4C2B-9927-98602121D704}" type="pres">
      <dgm:prSet presAssocID="{278FEEBB-D33D-49BB-9176-E10D84FC5BD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AF2DD5F-AC92-40DE-9D64-310D1362327E}" type="presOf" srcId="{278FEEBB-D33D-49BB-9176-E10D84FC5BD2}" destId="{971CA6A8-6F58-4C2B-9927-98602121D704}" srcOrd="0" destOrd="0" presId="urn:microsoft.com/office/officeart/2018/2/layout/IconVerticalSolidList"/>
    <dgm:cxn modelId="{EC8E7492-6A48-480F-9A70-B945B366F048}" type="presOf" srcId="{AB70B962-C76E-436E-8E2F-CE126E08F212}" destId="{682B1FA6-09F5-4536-ACAA-E5EB1EA1FA33}" srcOrd="0" destOrd="0" presId="urn:microsoft.com/office/officeart/2018/2/layout/IconVerticalSolidList"/>
    <dgm:cxn modelId="{931D389C-5F0C-4F54-8BEC-6D7D0AB9EA3E}" srcId="{B6309FBB-DCDD-45D4-AF79-A383765EF643}" destId="{278FEEBB-D33D-49BB-9176-E10D84FC5BD2}" srcOrd="2" destOrd="0" parTransId="{FB7DB5C1-A2E0-42ED-B378-F35F53674460}" sibTransId="{09FF31CE-F485-49C3-86F6-DB7DBC816F7B}"/>
    <dgm:cxn modelId="{1E2C549F-8BF4-412C-BAC0-DBD667B5B2BB}" srcId="{B6309FBB-DCDD-45D4-AF79-A383765EF643}" destId="{5BE097A0-4B5D-47E1-9D32-CDE4AA52A5BB}" srcOrd="0" destOrd="0" parTransId="{C8628199-5FC4-4793-8261-98E5375337EA}" sibTransId="{09BF55A9-9F8A-4F5A-9354-EDFD3E2CBB6F}"/>
    <dgm:cxn modelId="{44E70CA7-9B00-4FE8-B161-8C7A9B576DB6}" type="presOf" srcId="{5BE097A0-4B5D-47E1-9D32-CDE4AA52A5BB}" destId="{C4DB6CF6-9F02-4C27-93B6-3F31617E08B5}" srcOrd="0" destOrd="0" presId="urn:microsoft.com/office/officeart/2018/2/layout/IconVerticalSolidList"/>
    <dgm:cxn modelId="{F0F493CA-1660-445B-B272-CFB1B173E983}" srcId="{B6309FBB-DCDD-45D4-AF79-A383765EF643}" destId="{AB70B962-C76E-436E-8E2F-CE126E08F212}" srcOrd="1" destOrd="0" parTransId="{37F73853-E4EB-45B5-BBBE-089D7B12A233}" sibTransId="{4BDC1471-A78E-48C9-82F5-F92CD7279DBD}"/>
    <dgm:cxn modelId="{5337E0E5-5C96-4AD6-ADBB-2EF5C034CFCC}" type="presOf" srcId="{B6309FBB-DCDD-45D4-AF79-A383765EF643}" destId="{E434D425-F957-477C-A90C-B7A9C8DBFFD0}" srcOrd="0" destOrd="0" presId="urn:microsoft.com/office/officeart/2018/2/layout/IconVerticalSolidList"/>
    <dgm:cxn modelId="{E105F83B-92E0-4E44-9EA2-E9E91B64CD31}" type="presParOf" srcId="{E434D425-F957-477C-A90C-B7A9C8DBFFD0}" destId="{E16B7272-19C4-418A-A390-75F227817668}" srcOrd="0" destOrd="0" presId="urn:microsoft.com/office/officeart/2018/2/layout/IconVerticalSolidList"/>
    <dgm:cxn modelId="{BCDE2673-9730-4BA6-BCB3-5B7B92A38EB1}" type="presParOf" srcId="{E16B7272-19C4-418A-A390-75F227817668}" destId="{AAC46C26-4DB6-4247-B1D4-98530B3228E6}" srcOrd="0" destOrd="0" presId="urn:microsoft.com/office/officeart/2018/2/layout/IconVerticalSolidList"/>
    <dgm:cxn modelId="{B571B008-115C-4336-B523-9A1450CA2893}" type="presParOf" srcId="{E16B7272-19C4-418A-A390-75F227817668}" destId="{0FAE3C7C-6789-43AC-815A-551CC6674817}" srcOrd="1" destOrd="0" presId="urn:microsoft.com/office/officeart/2018/2/layout/IconVerticalSolidList"/>
    <dgm:cxn modelId="{1412E773-D8BF-418D-BEF2-041675DBE8DC}" type="presParOf" srcId="{E16B7272-19C4-418A-A390-75F227817668}" destId="{086F45A9-FBE4-4C03-AFA7-AAC677D8F63D}" srcOrd="2" destOrd="0" presId="urn:microsoft.com/office/officeart/2018/2/layout/IconVerticalSolidList"/>
    <dgm:cxn modelId="{49DA4AA5-0D60-4131-A960-AC75B8DF2217}" type="presParOf" srcId="{E16B7272-19C4-418A-A390-75F227817668}" destId="{C4DB6CF6-9F02-4C27-93B6-3F31617E08B5}" srcOrd="3" destOrd="0" presId="urn:microsoft.com/office/officeart/2018/2/layout/IconVerticalSolidList"/>
    <dgm:cxn modelId="{B3875177-4F56-4476-B665-D8B58641121F}" type="presParOf" srcId="{E434D425-F957-477C-A90C-B7A9C8DBFFD0}" destId="{E4AAFA48-50B6-4EFA-BCE1-227EE48C936F}" srcOrd="1" destOrd="0" presId="urn:microsoft.com/office/officeart/2018/2/layout/IconVerticalSolidList"/>
    <dgm:cxn modelId="{E7E04ADB-FF60-484B-AF07-E6FB9092B21A}" type="presParOf" srcId="{E434D425-F957-477C-A90C-B7A9C8DBFFD0}" destId="{F12BC7B4-1AB9-49E1-A816-B9BA0A1D7B40}" srcOrd="2" destOrd="0" presId="urn:microsoft.com/office/officeart/2018/2/layout/IconVerticalSolidList"/>
    <dgm:cxn modelId="{7BDEAC3C-6E06-40D8-B1D2-D616606CA386}" type="presParOf" srcId="{F12BC7B4-1AB9-49E1-A816-B9BA0A1D7B40}" destId="{8FEE3486-E867-440C-9CBF-F772B7A8AED0}" srcOrd="0" destOrd="0" presId="urn:microsoft.com/office/officeart/2018/2/layout/IconVerticalSolidList"/>
    <dgm:cxn modelId="{7CA26C3C-6909-451C-9E73-ADB65EFFD053}" type="presParOf" srcId="{F12BC7B4-1AB9-49E1-A816-B9BA0A1D7B40}" destId="{9EAC248E-0514-494D-82A4-E31F4C1B545E}" srcOrd="1" destOrd="0" presId="urn:microsoft.com/office/officeart/2018/2/layout/IconVerticalSolidList"/>
    <dgm:cxn modelId="{463B9589-032C-48CF-893E-B1D0175AA7F9}" type="presParOf" srcId="{F12BC7B4-1AB9-49E1-A816-B9BA0A1D7B40}" destId="{7E6301DE-4831-4586-9C57-0F75C7CCD442}" srcOrd="2" destOrd="0" presId="urn:microsoft.com/office/officeart/2018/2/layout/IconVerticalSolidList"/>
    <dgm:cxn modelId="{76835CAC-8798-487B-B208-03817ACA2685}" type="presParOf" srcId="{F12BC7B4-1AB9-49E1-A816-B9BA0A1D7B40}" destId="{682B1FA6-09F5-4536-ACAA-E5EB1EA1FA33}" srcOrd="3" destOrd="0" presId="urn:microsoft.com/office/officeart/2018/2/layout/IconVerticalSolidList"/>
    <dgm:cxn modelId="{46F9CF0C-60CD-4A54-9827-E245AEA1CF09}" type="presParOf" srcId="{E434D425-F957-477C-A90C-B7A9C8DBFFD0}" destId="{BF09BAB5-4331-46C2-959C-3A3A173F088D}" srcOrd="3" destOrd="0" presId="urn:microsoft.com/office/officeart/2018/2/layout/IconVerticalSolidList"/>
    <dgm:cxn modelId="{EEA4061A-E906-4369-B7DA-FE7403C7EEDB}" type="presParOf" srcId="{E434D425-F957-477C-A90C-B7A9C8DBFFD0}" destId="{36977AB6-85A7-4368-A3F1-2173A8E048B5}" srcOrd="4" destOrd="0" presId="urn:microsoft.com/office/officeart/2018/2/layout/IconVerticalSolidList"/>
    <dgm:cxn modelId="{093863A6-D360-4CBF-8EA3-D673E0887FA4}" type="presParOf" srcId="{36977AB6-85A7-4368-A3F1-2173A8E048B5}" destId="{D5F4D124-FF2A-4909-9152-BB89A9C28BFC}" srcOrd="0" destOrd="0" presId="urn:microsoft.com/office/officeart/2018/2/layout/IconVerticalSolidList"/>
    <dgm:cxn modelId="{773E04E0-787E-4F90-934E-B2400203ECBB}" type="presParOf" srcId="{36977AB6-85A7-4368-A3F1-2173A8E048B5}" destId="{6270DD77-FE2B-4491-8E82-4B56EB56E639}" srcOrd="1" destOrd="0" presId="urn:microsoft.com/office/officeart/2018/2/layout/IconVerticalSolidList"/>
    <dgm:cxn modelId="{4497D964-E287-4E84-AEB8-2B0545A10D11}" type="presParOf" srcId="{36977AB6-85A7-4368-A3F1-2173A8E048B5}" destId="{531E880B-0F81-40BF-9F7F-738CD547B4BC}" srcOrd="2" destOrd="0" presId="urn:microsoft.com/office/officeart/2018/2/layout/IconVerticalSolidList"/>
    <dgm:cxn modelId="{9FABA031-7927-4759-B4E6-C579614F8C99}" type="presParOf" srcId="{36977AB6-85A7-4368-A3F1-2173A8E048B5}" destId="{971CA6A8-6F58-4C2B-9927-98602121D7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BD3E8224-4C10-46F0-BCB1-E6FF0A538DE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54B7D7F-2E9F-45EA-ADB9-1BF73C9E06C3}">
      <dgm:prSet/>
      <dgm:spPr/>
      <dgm:t>
        <a:bodyPr/>
        <a:lstStyle/>
        <a:p>
          <a:r>
            <a:rPr lang="en-GB"/>
            <a:t>Judicial review- </a:t>
          </a:r>
          <a:endParaRPr lang="en-US"/>
        </a:p>
      </dgm:t>
    </dgm:pt>
    <dgm:pt modelId="{D43D621C-4843-4040-A6C7-AE3DAD6AE932}" type="parTrans" cxnId="{B104BEA2-25EB-4E4C-BD41-006B7B5669A0}">
      <dgm:prSet/>
      <dgm:spPr/>
      <dgm:t>
        <a:bodyPr/>
        <a:lstStyle/>
        <a:p>
          <a:endParaRPr lang="en-US"/>
        </a:p>
      </dgm:t>
    </dgm:pt>
    <dgm:pt modelId="{8E910D50-F767-4233-8B33-C847CF0FCD36}" type="sibTrans" cxnId="{B104BEA2-25EB-4E4C-BD41-006B7B5669A0}">
      <dgm:prSet/>
      <dgm:spPr/>
      <dgm:t>
        <a:bodyPr/>
        <a:lstStyle/>
        <a:p>
          <a:endParaRPr lang="en-US"/>
        </a:p>
      </dgm:t>
    </dgm:pt>
    <dgm:pt modelId="{7C8FA53E-A092-4DC0-A56E-A2E86491E54D}">
      <dgm:prSet/>
      <dgm:spPr/>
      <dgm:t>
        <a:bodyPr/>
        <a:lstStyle/>
        <a:p>
          <a:r>
            <a:rPr lang="en-GB"/>
            <a:t>Three types. </a:t>
          </a:r>
          <a:endParaRPr lang="en-US"/>
        </a:p>
      </dgm:t>
    </dgm:pt>
    <dgm:pt modelId="{42A9D272-5771-4299-8CF3-F474F7E906DA}" type="parTrans" cxnId="{8A75EBDD-C944-4FF2-B5DE-89FD51202276}">
      <dgm:prSet/>
      <dgm:spPr/>
      <dgm:t>
        <a:bodyPr/>
        <a:lstStyle/>
        <a:p>
          <a:endParaRPr lang="en-US"/>
        </a:p>
      </dgm:t>
    </dgm:pt>
    <dgm:pt modelId="{F62F682A-8E00-4720-ABD3-8E8359447CB5}" type="sibTrans" cxnId="{8A75EBDD-C944-4FF2-B5DE-89FD51202276}">
      <dgm:prSet/>
      <dgm:spPr/>
      <dgm:t>
        <a:bodyPr/>
        <a:lstStyle/>
        <a:p>
          <a:endParaRPr lang="en-US"/>
        </a:p>
      </dgm:t>
    </dgm:pt>
    <dgm:pt modelId="{0D32E552-3760-428B-B38B-07729D9704BB}">
      <dgm:prSet/>
      <dgm:spPr/>
      <dgm:t>
        <a:bodyPr/>
        <a:lstStyle/>
        <a:p>
          <a:r>
            <a:rPr lang="en-GB"/>
            <a:t>What are they? </a:t>
          </a:r>
          <a:endParaRPr lang="en-US"/>
        </a:p>
      </dgm:t>
    </dgm:pt>
    <dgm:pt modelId="{9DCD425E-3D31-42BC-A26B-9DECD19C5484}" type="parTrans" cxnId="{48965AF2-225D-4186-AE92-43C83A9CE1DA}">
      <dgm:prSet/>
      <dgm:spPr/>
      <dgm:t>
        <a:bodyPr/>
        <a:lstStyle/>
        <a:p>
          <a:endParaRPr lang="en-US"/>
        </a:p>
      </dgm:t>
    </dgm:pt>
    <dgm:pt modelId="{4AB926AB-03E2-48F8-A20B-9B675C3660C5}" type="sibTrans" cxnId="{48965AF2-225D-4186-AE92-43C83A9CE1DA}">
      <dgm:prSet/>
      <dgm:spPr/>
      <dgm:t>
        <a:bodyPr/>
        <a:lstStyle/>
        <a:p>
          <a:endParaRPr lang="en-US"/>
        </a:p>
      </dgm:t>
    </dgm:pt>
    <dgm:pt modelId="{E3D86B31-4392-413F-9819-4C4ED4CB3318}" type="pres">
      <dgm:prSet presAssocID="{BD3E8224-4C10-46F0-BCB1-E6FF0A538DE1}" presName="linear" presStyleCnt="0">
        <dgm:presLayoutVars>
          <dgm:animLvl val="lvl"/>
          <dgm:resizeHandles val="exact"/>
        </dgm:presLayoutVars>
      </dgm:prSet>
      <dgm:spPr/>
    </dgm:pt>
    <dgm:pt modelId="{D3975CE6-0AC6-4F25-AE46-D2EDBB1DFCC5}" type="pres">
      <dgm:prSet presAssocID="{754B7D7F-2E9F-45EA-ADB9-1BF73C9E06C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10D2DC-1FEC-4539-9C8D-6A262ACC12AE}" type="pres">
      <dgm:prSet presAssocID="{8E910D50-F767-4233-8B33-C847CF0FCD36}" presName="spacer" presStyleCnt="0"/>
      <dgm:spPr/>
    </dgm:pt>
    <dgm:pt modelId="{9D81495E-A79A-43CF-BDD3-771FE28BF9CC}" type="pres">
      <dgm:prSet presAssocID="{7C8FA53E-A092-4DC0-A56E-A2E86491E5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D382757-9D9F-40B6-B9D2-10CDC216684A}" type="pres">
      <dgm:prSet presAssocID="{F62F682A-8E00-4720-ABD3-8E8359447CB5}" presName="spacer" presStyleCnt="0"/>
      <dgm:spPr/>
    </dgm:pt>
    <dgm:pt modelId="{4DFF2C58-1F52-4F88-A24B-F380BFAB4DD6}" type="pres">
      <dgm:prSet presAssocID="{0D32E552-3760-428B-B38B-07729D9704B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725EB38-9837-4F0F-BFC9-5BBBDF08F095}" type="presOf" srcId="{754B7D7F-2E9F-45EA-ADB9-1BF73C9E06C3}" destId="{D3975CE6-0AC6-4F25-AE46-D2EDBB1DFCC5}" srcOrd="0" destOrd="0" presId="urn:microsoft.com/office/officeart/2005/8/layout/vList2"/>
    <dgm:cxn modelId="{B104BEA2-25EB-4E4C-BD41-006B7B5669A0}" srcId="{BD3E8224-4C10-46F0-BCB1-E6FF0A538DE1}" destId="{754B7D7F-2E9F-45EA-ADB9-1BF73C9E06C3}" srcOrd="0" destOrd="0" parTransId="{D43D621C-4843-4040-A6C7-AE3DAD6AE932}" sibTransId="{8E910D50-F767-4233-8B33-C847CF0FCD36}"/>
    <dgm:cxn modelId="{B02CB5B8-B87F-4D0B-919C-7E036E20B474}" type="presOf" srcId="{7C8FA53E-A092-4DC0-A56E-A2E86491E54D}" destId="{9D81495E-A79A-43CF-BDD3-771FE28BF9CC}" srcOrd="0" destOrd="0" presId="urn:microsoft.com/office/officeart/2005/8/layout/vList2"/>
    <dgm:cxn modelId="{3B679CDD-0E14-4893-9AF1-20D54AF54E75}" type="presOf" srcId="{0D32E552-3760-428B-B38B-07729D9704BB}" destId="{4DFF2C58-1F52-4F88-A24B-F380BFAB4DD6}" srcOrd="0" destOrd="0" presId="urn:microsoft.com/office/officeart/2005/8/layout/vList2"/>
    <dgm:cxn modelId="{8A75EBDD-C944-4FF2-B5DE-89FD51202276}" srcId="{BD3E8224-4C10-46F0-BCB1-E6FF0A538DE1}" destId="{7C8FA53E-A092-4DC0-A56E-A2E86491E54D}" srcOrd="1" destOrd="0" parTransId="{42A9D272-5771-4299-8CF3-F474F7E906DA}" sibTransId="{F62F682A-8E00-4720-ABD3-8E8359447CB5}"/>
    <dgm:cxn modelId="{48965AF2-225D-4186-AE92-43C83A9CE1DA}" srcId="{BD3E8224-4C10-46F0-BCB1-E6FF0A538DE1}" destId="{0D32E552-3760-428B-B38B-07729D9704BB}" srcOrd="2" destOrd="0" parTransId="{9DCD425E-3D31-42BC-A26B-9DECD19C5484}" sibTransId="{4AB926AB-03E2-48F8-A20B-9B675C3660C5}"/>
    <dgm:cxn modelId="{C5ABA0FA-CD16-4B31-8EF3-83779214031E}" type="presOf" srcId="{BD3E8224-4C10-46F0-BCB1-E6FF0A538DE1}" destId="{E3D86B31-4392-413F-9819-4C4ED4CB3318}" srcOrd="0" destOrd="0" presId="urn:microsoft.com/office/officeart/2005/8/layout/vList2"/>
    <dgm:cxn modelId="{26E80E8F-5CFA-4B02-8547-64D5798EC86A}" type="presParOf" srcId="{E3D86B31-4392-413F-9819-4C4ED4CB3318}" destId="{D3975CE6-0AC6-4F25-AE46-D2EDBB1DFCC5}" srcOrd="0" destOrd="0" presId="urn:microsoft.com/office/officeart/2005/8/layout/vList2"/>
    <dgm:cxn modelId="{AEFCCC01-5C7D-466B-A544-219CCCDD8606}" type="presParOf" srcId="{E3D86B31-4392-413F-9819-4C4ED4CB3318}" destId="{4A10D2DC-1FEC-4539-9C8D-6A262ACC12AE}" srcOrd="1" destOrd="0" presId="urn:microsoft.com/office/officeart/2005/8/layout/vList2"/>
    <dgm:cxn modelId="{E254009A-4673-466B-8A23-74AFB6F46CC9}" type="presParOf" srcId="{E3D86B31-4392-413F-9819-4C4ED4CB3318}" destId="{9D81495E-A79A-43CF-BDD3-771FE28BF9CC}" srcOrd="2" destOrd="0" presId="urn:microsoft.com/office/officeart/2005/8/layout/vList2"/>
    <dgm:cxn modelId="{00E964CC-793D-4A45-B5FA-0C1C0BD811AD}" type="presParOf" srcId="{E3D86B31-4392-413F-9819-4C4ED4CB3318}" destId="{0D382757-9D9F-40B6-B9D2-10CDC216684A}" srcOrd="3" destOrd="0" presId="urn:microsoft.com/office/officeart/2005/8/layout/vList2"/>
    <dgm:cxn modelId="{10C95814-270D-4E80-A5ED-9DAD868B9752}" type="presParOf" srcId="{E3D86B31-4392-413F-9819-4C4ED4CB3318}" destId="{4DFF2C58-1F52-4F88-A24B-F380BFAB4DD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EEEC70-DC58-469F-9FE5-8684AF634A36}">
      <dsp:nvSpPr>
        <dsp:cNvPr id="0" name=""/>
        <dsp:cNvSpPr/>
      </dsp:nvSpPr>
      <dsp:spPr>
        <a:xfrm>
          <a:off x="1047640" y="30384"/>
          <a:ext cx="756357" cy="756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CF623-1D69-4C65-A428-6B86C724DE88}">
      <dsp:nvSpPr>
        <dsp:cNvPr id="0" name=""/>
        <dsp:cNvSpPr/>
      </dsp:nvSpPr>
      <dsp:spPr>
        <a:xfrm>
          <a:off x="1206475" y="189219"/>
          <a:ext cx="438687" cy="4386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E899AB-D296-43E9-A7DA-52286F039B8F}">
      <dsp:nvSpPr>
        <dsp:cNvPr id="0" name=""/>
        <dsp:cNvSpPr/>
      </dsp:nvSpPr>
      <dsp:spPr>
        <a:xfrm>
          <a:off x="1966074" y="30384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Aims and Learning Objectives. </a:t>
          </a:r>
          <a:endParaRPr lang="en-US" sz="1700" kern="1200"/>
        </a:p>
      </dsp:txBody>
      <dsp:txXfrm>
        <a:off x="1966074" y="30384"/>
        <a:ext cx="1782841" cy="756357"/>
      </dsp:txXfrm>
    </dsp:sp>
    <dsp:sp modelId="{757E66E3-FA7C-4BAA-89FF-F7CD9C7ADAE9}">
      <dsp:nvSpPr>
        <dsp:cNvPr id="0" name=""/>
        <dsp:cNvSpPr/>
      </dsp:nvSpPr>
      <dsp:spPr>
        <a:xfrm>
          <a:off x="4059562" y="30384"/>
          <a:ext cx="756357" cy="756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6C20EA-81BF-4671-B1AD-6A1F6903D0F6}">
      <dsp:nvSpPr>
        <dsp:cNvPr id="0" name=""/>
        <dsp:cNvSpPr/>
      </dsp:nvSpPr>
      <dsp:spPr>
        <a:xfrm>
          <a:off x="4218397" y="189219"/>
          <a:ext cx="438687" cy="4386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D4B070-2DDE-4227-998A-CBB9BEEF4428}">
      <dsp:nvSpPr>
        <dsp:cNvPr id="0" name=""/>
        <dsp:cNvSpPr/>
      </dsp:nvSpPr>
      <dsp:spPr>
        <a:xfrm>
          <a:off x="4977996" y="30384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What is Judicial Review? </a:t>
          </a:r>
          <a:endParaRPr lang="en-US" sz="1700" kern="1200"/>
        </a:p>
      </dsp:txBody>
      <dsp:txXfrm>
        <a:off x="4977996" y="30384"/>
        <a:ext cx="1782841" cy="756357"/>
      </dsp:txXfrm>
    </dsp:sp>
    <dsp:sp modelId="{E2195D2E-036D-4B24-9FBE-74A2EA71DCB6}">
      <dsp:nvSpPr>
        <dsp:cNvPr id="0" name=""/>
        <dsp:cNvSpPr/>
      </dsp:nvSpPr>
      <dsp:spPr>
        <a:xfrm>
          <a:off x="7071484" y="30384"/>
          <a:ext cx="756357" cy="75635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94F46-D5C1-4B78-9CAF-CFD7E69CD0C2}">
      <dsp:nvSpPr>
        <dsp:cNvPr id="0" name=""/>
        <dsp:cNvSpPr/>
      </dsp:nvSpPr>
      <dsp:spPr>
        <a:xfrm>
          <a:off x="7230319" y="189219"/>
          <a:ext cx="438687" cy="4386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8AD6C2-19EC-4D5A-B04F-7677DDC65FCB}">
      <dsp:nvSpPr>
        <dsp:cNvPr id="0" name=""/>
        <dsp:cNvSpPr/>
      </dsp:nvSpPr>
      <dsp:spPr>
        <a:xfrm>
          <a:off x="7989917" y="30384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When can a case be brought? </a:t>
          </a:r>
          <a:endParaRPr lang="en-US" sz="1700" kern="1200"/>
        </a:p>
      </dsp:txBody>
      <dsp:txXfrm>
        <a:off x="7989917" y="30384"/>
        <a:ext cx="1782841" cy="756357"/>
      </dsp:txXfrm>
    </dsp:sp>
    <dsp:sp modelId="{D7B54A0E-D804-4E1A-B106-931F8BC3C2D6}">
      <dsp:nvSpPr>
        <dsp:cNvPr id="0" name=""/>
        <dsp:cNvSpPr/>
      </dsp:nvSpPr>
      <dsp:spPr>
        <a:xfrm>
          <a:off x="1047640" y="1386852"/>
          <a:ext cx="756357" cy="7563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AC1A7-572A-496A-B70C-FD74A6A36D6D}">
      <dsp:nvSpPr>
        <dsp:cNvPr id="0" name=""/>
        <dsp:cNvSpPr/>
      </dsp:nvSpPr>
      <dsp:spPr>
        <a:xfrm>
          <a:off x="1206475" y="1545687"/>
          <a:ext cx="438687" cy="4386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F0EAB-FA52-4CC1-A320-81A1E51D8638}">
      <dsp:nvSpPr>
        <dsp:cNvPr id="0" name=""/>
        <dsp:cNvSpPr/>
      </dsp:nvSpPr>
      <dsp:spPr>
        <a:xfrm>
          <a:off x="1966074" y="1386852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Illegality an introduction. </a:t>
          </a:r>
          <a:endParaRPr lang="en-US" sz="1700" kern="1200"/>
        </a:p>
      </dsp:txBody>
      <dsp:txXfrm>
        <a:off x="1966074" y="1386852"/>
        <a:ext cx="1782841" cy="756357"/>
      </dsp:txXfrm>
    </dsp:sp>
    <dsp:sp modelId="{C2A168C6-D913-4C1F-A34C-A961E383C005}">
      <dsp:nvSpPr>
        <dsp:cNvPr id="0" name=""/>
        <dsp:cNvSpPr/>
      </dsp:nvSpPr>
      <dsp:spPr>
        <a:xfrm>
          <a:off x="4059562" y="1386852"/>
          <a:ext cx="756357" cy="756357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B77287-7E54-494D-B7D1-64597147FAD1}">
      <dsp:nvSpPr>
        <dsp:cNvPr id="0" name=""/>
        <dsp:cNvSpPr/>
      </dsp:nvSpPr>
      <dsp:spPr>
        <a:xfrm>
          <a:off x="4218397" y="1545687"/>
          <a:ext cx="438687" cy="4386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4FF499-046E-4C2F-A2A8-BDC30FC37F83}">
      <dsp:nvSpPr>
        <dsp:cNvPr id="0" name=""/>
        <dsp:cNvSpPr/>
      </dsp:nvSpPr>
      <dsp:spPr>
        <a:xfrm>
          <a:off x="4977996" y="1386852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Pre-recording. </a:t>
          </a:r>
          <a:endParaRPr lang="en-US" sz="1700" kern="1200"/>
        </a:p>
      </dsp:txBody>
      <dsp:txXfrm>
        <a:off x="4977996" y="1386852"/>
        <a:ext cx="1782841" cy="756357"/>
      </dsp:txXfrm>
    </dsp:sp>
    <dsp:sp modelId="{164ED145-F309-44B6-BFC8-601F9BFFA9D0}">
      <dsp:nvSpPr>
        <dsp:cNvPr id="0" name=""/>
        <dsp:cNvSpPr/>
      </dsp:nvSpPr>
      <dsp:spPr>
        <a:xfrm>
          <a:off x="7071484" y="1386852"/>
          <a:ext cx="756357" cy="75635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2DE59-200F-4B16-A39D-C3E88757648F}">
      <dsp:nvSpPr>
        <dsp:cNvPr id="0" name=""/>
        <dsp:cNvSpPr/>
      </dsp:nvSpPr>
      <dsp:spPr>
        <a:xfrm>
          <a:off x="7230319" y="1545687"/>
          <a:ext cx="438687" cy="4386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019701-5C50-4C69-B93A-4EC76677BF19}">
      <dsp:nvSpPr>
        <dsp:cNvPr id="0" name=""/>
        <dsp:cNvSpPr/>
      </dsp:nvSpPr>
      <dsp:spPr>
        <a:xfrm>
          <a:off x="7989917" y="1386852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Summary. </a:t>
          </a:r>
          <a:endParaRPr lang="en-US" sz="1700" kern="1200"/>
        </a:p>
      </dsp:txBody>
      <dsp:txXfrm>
        <a:off x="7989917" y="1386852"/>
        <a:ext cx="1782841" cy="756357"/>
      </dsp:txXfrm>
    </dsp:sp>
    <dsp:sp modelId="{48B1A13D-43E9-4D0C-9A19-6CB0A58629F0}">
      <dsp:nvSpPr>
        <dsp:cNvPr id="0" name=""/>
        <dsp:cNvSpPr/>
      </dsp:nvSpPr>
      <dsp:spPr>
        <a:xfrm>
          <a:off x="1047640" y="2743320"/>
          <a:ext cx="756357" cy="75635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2F51D-64E7-4349-9E28-FD70971F04F5}">
      <dsp:nvSpPr>
        <dsp:cNvPr id="0" name=""/>
        <dsp:cNvSpPr/>
      </dsp:nvSpPr>
      <dsp:spPr>
        <a:xfrm>
          <a:off x="1206475" y="2902155"/>
          <a:ext cx="438687" cy="43868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61CCC-E9F8-4A13-BE51-EE941B242552}">
      <dsp:nvSpPr>
        <dsp:cNvPr id="0" name=""/>
        <dsp:cNvSpPr/>
      </dsp:nvSpPr>
      <dsp:spPr>
        <a:xfrm>
          <a:off x="1966074" y="2743320"/>
          <a:ext cx="1782841" cy="7563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Thank you, any questions?</a:t>
          </a:r>
          <a:endParaRPr lang="en-US" sz="1700" kern="1200"/>
        </a:p>
      </dsp:txBody>
      <dsp:txXfrm>
        <a:off x="1966074" y="2743320"/>
        <a:ext cx="1782841" cy="7563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E281E4-6B94-422B-8956-C38AA75FB736}">
      <dsp:nvSpPr>
        <dsp:cNvPr id="0" name=""/>
        <dsp:cNvSpPr/>
      </dsp:nvSpPr>
      <dsp:spPr>
        <a:xfrm>
          <a:off x="0" y="794632"/>
          <a:ext cx="6290226" cy="9149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Judicial review – Holding the government to account for their actions. </a:t>
          </a:r>
          <a:endParaRPr lang="en-US" sz="2300" kern="1200"/>
        </a:p>
      </dsp:txBody>
      <dsp:txXfrm>
        <a:off x="44664" y="839296"/>
        <a:ext cx="6200898" cy="825612"/>
      </dsp:txXfrm>
    </dsp:sp>
    <dsp:sp modelId="{6CEDC39E-0C47-436C-9D41-559C7B82ACEA}">
      <dsp:nvSpPr>
        <dsp:cNvPr id="0" name=""/>
        <dsp:cNvSpPr/>
      </dsp:nvSpPr>
      <dsp:spPr>
        <a:xfrm>
          <a:off x="0" y="1775812"/>
          <a:ext cx="6290226" cy="91494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Separation of Powers Theory – Constitutional Reform Act 2005. </a:t>
          </a:r>
          <a:endParaRPr lang="en-US" sz="2300" kern="1200"/>
        </a:p>
      </dsp:txBody>
      <dsp:txXfrm>
        <a:off x="44664" y="1820476"/>
        <a:ext cx="6200898" cy="825612"/>
      </dsp:txXfrm>
    </dsp:sp>
    <dsp:sp modelId="{360A32C3-9071-4189-874C-FCB9F2579C92}">
      <dsp:nvSpPr>
        <dsp:cNvPr id="0" name=""/>
        <dsp:cNvSpPr/>
      </dsp:nvSpPr>
      <dsp:spPr>
        <a:xfrm>
          <a:off x="0" y="2756992"/>
          <a:ext cx="6290226" cy="91494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Someone must bring a case in order for the Government to be held to account. </a:t>
          </a:r>
          <a:endParaRPr lang="en-US" sz="2300" kern="1200"/>
        </a:p>
      </dsp:txBody>
      <dsp:txXfrm>
        <a:off x="44664" y="2801656"/>
        <a:ext cx="6200898" cy="825612"/>
      </dsp:txXfrm>
    </dsp:sp>
    <dsp:sp modelId="{EDCECBC1-84CD-465A-BE9E-F2124E647654}">
      <dsp:nvSpPr>
        <dsp:cNvPr id="0" name=""/>
        <dsp:cNvSpPr/>
      </dsp:nvSpPr>
      <dsp:spPr>
        <a:xfrm>
          <a:off x="0" y="3738172"/>
          <a:ext cx="6290226" cy="91494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Judiciary cannot just do it themselves. </a:t>
          </a:r>
          <a:endParaRPr lang="en-US" sz="2300" kern="1200"/>
        </a:p>
      </dsp:txBody>
      <dsp:txXfrm>
        <a:off x="44664" y="3782836"/>
        <a:ext cx="6200898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E1F1C0-90BE-4459-835D-7FD92FEE30B9}">
      <dsp:nvSpPr>
        <dsp:cNvPr id="0" name=""/>
        <dsp:cNvSpPr/>
      </dsp:nvSpPr>
      <dsp:spPr>
        <a:xfrm>
          <a:off x="0" y="43222"/>
          <a:ext cx="6290226" cy="12712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Important legislation- </a:t>
          </a:r>
          <a:endParaRPr lang="en-US" sz="3200" kern="1200"/>
        </a:p>
      </dsp:txBody>
      <dsp:txXfrm>
        <a:off x="62055" y="105277"/>
        <a:ext cx="6166116" cy="1147095"/>
      </dsp:txXfrm>
    </dsp:sp>
    <dsp:sp modelId="{34C4C23F-6E8A-4A5C-848C-C9D3AA2B3CAA}">
      <dsp:nvSpPr>
        <dsp:cNvPr id="0" name=""/>
        <dsp:cNvSpPr/>
      </dsp:nvSpPr>
      <dsp:spPr>
        <a:xfrm>
          <a:off x="0" y="1406587"/>
          <a:ext cx="6290226" cy="1271205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Part 54 (1) of the Civil Procedure rules. </a:t>
          </a:r>
          <a:endParaRPr lang="en-US" sz="3200" kern="1200"/>
        </a:p>
      </dsp:txBody>
      <dsp:txXfrm>
        <a:off x="62055" y="1468642"/>
        <a:ext cx="6166116" cy="1147095"/>
      </dsp:txXfrm>
    </dsp:sp>
    <dsp:sp modelId="{FEAE85C0-19DD-4FCE-B13E-2FB11F5B0F78}">
      <dsp:nvSpPr>
        <dsp:cNvPr id="0" name=""/>
        <dsp:cNvSpPr/>
      </dsp:nvSpPr>
      <dsp:spPr>
        <a:xfrm>
          <a:off x="0" y="2769952"/>
          <a:ext cx="6290226" cy="1271205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Hold them account for the ‘’ legality’’ of their actions. </a:t>
          </a:r>
          <a:endParaRPr lang="en-US" sz="3200" kern="1200"/>
        </a:p>
      </dsp:txBody>
      <dsp:txXfrm>
        <a:off x="62055" y="2832007"/>
        <a:ext cx="6166116" cy="1147095"/>
      </dsp:txXfrm>
    </dsp:sp>
    <dsp:sp modelId="{A0330624-4BD9-4805-812F-6E7083B2EA59}">
      <dsp:nvSpPr>
        <dsp:cNvPr id="0" name=""/>
        <dsp:cNvSpPr/>
      </dsp:nvSpPr>
      <dsp:spPr>
        <a:xfrm>
          <a:off x="0" y="4133317"/>
          <a:ext cx="6290226" cy="1271205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Was the action they carried out legal? </a:t>
          </a:r>
          <a:endParaRPr lang="en-US" sz="3200" kern="1200"/>
        </a:p>
      </dsp:txBody>
      <dsp:txXfrm>
        <a:off x="62055" y="4195372"/>
        <a:ext cx="6166116" cy="11470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17D0B-FEBF-4012-A51B-65BEE0A5B568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88E8BA-6A89-4BD1-B074-624EA35ED90C}">
      <dsp:nvSpPr>
        <dsp:cNvPr id="0" name=""/>
        <dsp:cNvSpPr/>
      </dsp:nvSpPr>
      <dsp:spPr>
        <a:xfrm>
          <a:off x="0" y="0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(2) In this section – </a:t>
          </a:r>
          <a:endParaRPr lang="en-US" sz="2700" kern="1200"/>
        </a:p>
      </dsp:txBody>
      <dsp:txXfrm>
        <a:off x="0" y="0"/>
        <a:ext cx="6290226" cy="1361936"/>
      </dsp:txXfrm>
    </dsp:sp>
    <dsp:sp modelId="{83C47824-0E3D-42B3-A9B7-7ADB9737FDD2}">
      <dsp:nvSpPr>
        <dsp:cNvPr id="0" name=""/>
        <dsp:cNvSpPr/>
      </dsp:nvSpPr>
      <dsp:spPr>
        <a:xfrm>
          <a:off x="0" y="136193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52980"/>
              <a:satOff val="-9616"/>
              <a:lumOff val="117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DB5FCA-23DE-40C5-AA65-40CB0725C112}">
      <dsp:nvSpPr>
        <dsp:cNvPr id="0" name=""/>
        <dsp:cNvSpPr/>
      </dsp:nvSpPr>
      <dsp:spPr>
        <a:xfrm>
          <a:off x="0" y="1361936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(A) a ‘ claim for judicial review’ means a claim to review the lawfulness of </a:t>
          </a:r>
          <a:endParaRPr lang="en-US" sz="2700" kern="1200"/>
        </a:p>
      </dsp:txBody>
      <dsp:txXfrm>
        <a:off x="0" y="1361936"/>
        <a:ext cx="6290226" cy="1361936"/>
      </dsp:txXfrm>
    </dsp:sp>
    <dsp:sp modelId="{3A3538AC-8A71-4A56-9088-6FD0DCB3DA22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705961"/>
              <a:satOff val="-19232"/>
              <a:lumOff val="235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7C1C58-F3AF-49C9-A87D-8BE29D8DE255}">
      <dsp:nvSpPr>
        <dsp:cNvPr id="0" name=""/>
        <dsp:cNvSpPr/>
      </dsp:nvSpPr>
      <dsp:spPr>
        <a:xfrm>
          <a:off x="0" y="2723872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(I) An enactment or </a:t>
          </a:r>
          <a:endParaRPr lang="en-US" sz="2700" kern="1200"/>
        </a:p>
      </dsp:txBody>
      <dsp:txXfrm>
        <a:off x="0" y="2723872"/>
        <a:ext cx="6290226" cy="1361936"/>
      </dsp:txXfrm>
    </dsp:sp>
    <dsp:sp modelId="{A196F2EC-393B-4403-8DB4-4A32AE85B7BF}">
      <dsp:nvSpPr>
        <dsp:cNvPr id="0" name=""/>
        <dsp:cNvSpPr/>
      </dsp:nvSpPr>
      <dsp:spPr>
        <a:xfrm>
          <a:off x="0" y="408580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C681295-8502-4D4A-B6A0-14E3F79F5066}">
      <dsp:nvSpPr>
        <dsp:cNvPr id="0" name=""/>
        <dsp:cNvSpPr/>
      </dsp:nvSpPr>
      <dsp:spPr>
        <a:xfrm>
          <a:off x="0" y="4085808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(II) A decision, action or failure to act in relation to the exercise of a public function. </a:t>
          </a:r>
          <a:endParaRPr lang="en-US" sz="2700" kern="1200"/>
        </a:p>
      </dsp:txBody>
      <dsp:txXfrm>
        <a:off x="0" y="4085808"/>
        <a:ext cx="6290226" cy="13619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2328EF-6FCE-4D59-8071-9DEE1EA5667B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984399-66D0-4EA5-BFB9-82CF70182B49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Promote fairness. </a:t>
          </a:r>
          <a:endParaRPr lang="en-US" sz="3400" kern="1200"/>
        </a:p>
      </dsp:txBody>
      <dsp:txXfrm>
        <a:off x="0" y="2660"/>
        <a:ext cx="6290226" cy="1814141"/>
      </dsp:txXfrm>
    </dsp:sp>
    <dsp:sp modelId="{D88F1E15-81E1-419F-B5D4-4F00B575DE2F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17EFF1-A51E-40E7-AB2B-3FB36A5FB69D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If found action needs to be carried out quickly to avoid anyone else being affected. </a:t>
          </a:r>
          <a:endParaRPr lang="en-US" sz="3400" kern="1200"/>
        </a:p>
      </dsp:txBody>
      <dsp:txXfrm>
        <a:off x="0" y="1816801"/>
        <a:ext cx="6290226" cy="1814141"/>
      </dsp:txXfrm>
    </dsp:sp>
    <dsp:sp modelId="{3666252F-0E4A-49BA-9C0D-DB599009C31A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FCBA24-E7F6-4F08-881A-4622671AE8C5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Cases will be heard in part of the High court called the administrative court. </a:t>
          </a:r>
          <a:endParaRPr lang="en-US" sz="3400" kern="1200"/>
        </a:p>
      </dsp:txBody>
      <dsp:txXfrm>
        <a:off x="0" y="3630943"/>
        <a:ext cx="6290226" cy="18141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6BF64F-EFE3-4970-9FAA-F05219DC0997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65F27D0-3BB7-4CDD-905A-FC68669D6D34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Must prove that Human Rights have been breach as well as one of the grounds for Judicial review. </a:t>
          </a:r>
          <a:endParaRPr lang="en-US" sz="2100" kern="1200"/>
        </a:p>
      </dsp:txBody>
      <dsp:txXfrm>
        <a:off x="0" y="665"/>
        <a:ext cx="6290226" cy="1089282"/>
      </dsp:txXfrm>
    </dsp:sp>
    <dsp:sp modelId="{E6297ADB-5ECE-4C03-AC24-871E81F9BA24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A94090-89A2-4B6C-B5F9-997CB9C5F139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Defined in the case of Council of Civil Service Unions v Minister for the Civil Service [1985]  by Lord Diplock as; </a:t>
          </a:r>
          <a:endParaRPr lang="en-US" sz="2100" kern="1200"/>
        </a:p>
      </dsp:txBody>
      <dsp:txXfrm>
        <a:off x="0" y="1089948"/>
        <a:ext cx="6290226" cy="1089282"/>
      </dsp:txXfrm>
    </dsp:sp>
    <dsp:sp modelId="{26F33A6D-699C-4E59-BBDB-C293294BDADE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56C0C2-85D7-44C5-A127-5B7E6CCA0715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Illegality. </a:t>
          </a:r>
          <a:endParaRPr lang="en-US" sz="2100" kern="1200"/>
        </a:p>
      </dsp:txBody>
      <dsp:txXfrm>
        <a:off x="0" y="2179231"/>
        <a:ext cx="6290226" cy="1089282"/>
      </dsp:txXfrm>
    </dsp:sp>
    <dsp:sp modelId="{666E039B-FEFA-40B0-8134-A89158A5BE9A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90314D-10ED-41F8-B6E9-5A10DD1A0F60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Procedural Impropriety. </a:t>
          </a:r>
          <a:endParaRPr lang="en-US" sz="2100" kern="1200"/>
        </a:p>
      </dsp:txBody>
      <dsp:txXfrm>
        <a:off x="0" y="3268513"/>
        <a:ext cx="6290226" cy="1089282"/>
      </dsp:txXfrm>
    </dsp:sp>
    <dsp:sp modelId="{94C153D3-54A3-4577-95B4-C3C8CF2B99A6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89537C-7ADA-4C44-B847-BF126C72A48E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Irrationality. </a:t>
          </a:r>
          <a:endParaRPr lang="en-US" sz="2100" kern="1200"/>
        </a:p>
      </dsp:txBody>
      <dsp:txXfrm>
        <a:off x="0" y="4357796"/>
        <a:ext cx="6290226" cy="108928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EEB0DD-798A-4DCF-860B-ABEA664F6C1F}">
      <dsp:nvSpPr>
        <dsp:cNvPr id="0" name=""/>
        <dsp:cNvSpPr/>
      </dsp:nvSpPr>
      <dsp:spPr>
        <a:xfrm>
          <a:off x="0" y="3971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Fordham – Check the legality of the decision (only role). </a:t>
          </a:r>
          <a:endParaRPr lang="en-US" sz="3200" kern="1200"/>
        </a:p>
      </dsp:txBody>
      <dsp:txXfrm>
        <a:off x="62141" y="101853"/>
        <a:ext cx="6165944" cy="1148678"/>
      </dsp:txXfrm>
    </dsp:sp>
    <dsp:sp modelId="{B1019965-615A-4339-B217-C8F4854557C1}">
      <dsp:nvSpPr>
        <dsp:cNvPr id="0" name=""/>
        <dsp:cNvSpPr/>
      </dsp:nvSpPr>
      <dsp:spPr>
        <a:xfrm>
          <a:off x="0" y="140483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Do not interfere with the governments job. </a:t>
          </a:r>
          <a:endParaRPr lang="en-US" sz="3200" kern="1200"/>
        </a:p>
      </dsp:txBody>
      <dsp:txXfrm>
        <a:off x="62141" y="1466973"/>
        <a:ext cx="6165944" cy="1148678"/>
      </dsp:txXfrm>
    </dsp:sp>
    <dsp:sp modelId="{7CB13BB2-6F18-46E5-86AB-AD82F7C07796}">
      <dsp:nvSpPr>
        <dsp:cNvPr id="0" name=""/>
        <dsp:cNvSpPr/>
      </dsp:nvSpPr>
      <dsp:spPr>
        <a:xfrm>
          <a:off x="0" y="276995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Judicial Review is separate from an appeal. </a:t>
          </a:r>
          <a:endParaRPr lang="en-US" sz="3200" kern="1200"/>
        </a:p>
      </dsp:txBody>
      <dsp:txXfrm>
        <a:off x="62141" y="2832093"/>
        <a:ext cx="6165944" cy="1148678"/>
      </dsp:txXfrm>
    </dsp:sp>
    <dsp:sp modelId="{ED2B1F42-075D-48BA-8D63-64DD5EE99C4F}">
      <dsp:nvSpPr>
        <dsp:cNvPr id="0" name=""/>
        <dsp:cNvSpPr/>
      </dsp:nvSpPr>
      <dsp:spPr>
        <a:xfrm>
          <a:off x="0" y="413507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It is </a:t>
          </a:r>
          <a:r>
            <a:rPr lang="en-GB" sz="3200" b="1" u="sng" kern="1200"/>
            <a:t>NOT</a:t>
          </a:r>
          <a:r>
            <a:rPr lang="en-GB" sz="3200" kern="1200"/>
            <a:t> an appeal. </a:t>
          </a:r>
          <a:endParaRPr lang="en-US" sz="3200" kern="1200"/>
        </a:p>
      </dsp:txBody>
      <dsp:txXfrm>
        <a:off x="62141" y="4197213"/>
        <a:ext cx="6165944" cy="11486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30116-D553-4720-B73E-8EFE90CC611B}">
      <dsp:nvSpPr>
        <dsp:cNvPr id="0" name=""/>
        <dsp:cNvSpPr/>
      </dsp:nvSpPr>
      <dsp:spPr>
        <a:xfrm>
          <a:off x="0" y="66712"/>
          <a:ext cx="6290226" cy="26254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courts cannot base their decisions on things such as merits. </a:t>
          </a:r>
          <a:endParaRPr lang="en-US" sz="2200" kern="1200"/>
        </a:p>
      </dsp:txBody>
      <dsp:txXfrm>
        <a:off x="128165" y="194877"/>
        <a:ext cx="6033896" cy="2369150"/>
      </dsp:txXfrm>
    </dsp:sp>
    <dsp:sp modelId="{F0A2275A-A9BB-4F38-9E85-32571BBDE087}">
      <dsp:nvSpPr>
        <dsp:cNvPr id="0" name=""/>
        <dsp:cNvSpPr/>
      </dsp:nvSpPr>
      <dsp:spPr>
        <a:xfrm>
          <a:off x="0" y="2755552"/>
          <a:ext cx="6290226" cy="262548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key case that shows this is the case of R v Cambridge Health Authority ex p B (No.1) [1995] – Leukaemia – treatment to expensive- not in the best interests of the patient – courts said after reviewing the way the case was heard- the decision stands. </a:t>
          </a:r>
          <a:endParaRPr lang="en-US" sz="2200" kern="1200"/>
        </a:p>
      </dsp:txBody>
      <dsp:txXfrm>
        <a:off x="128165" y="2883717"/>
        <a:ext cx="6033896" cy="236915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5BC93-D71C-4EF8-B14D-5C1CAA605338}">
      <dsp:nvSpPr>
        <dsp:cNvPr id="0" name=""/>
        <dsp:cNvSpPr/>
      </dsp:nvSpPr>
      <dsp:spPr>
        <a:xfrm>
          <a:off x="0" y="107376"/>
          <a:ext cx="6290226" cy="1698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Major impact on judicial review cases. </a:t>
          </a:r>
          <a:endParaRPr lang="en-US" sz="2400" kern="1200"/>
        </a:p>
      </dsp:txBody>
      <dsp:txXfrm>
        <a:off x="82902" y="190278"/>
        <a:ext cx="6124422" cy="1532446"/>
      </dsp:txXfrm>
    </dsp:sp>
    <dsp:sp modelId="{DEF1ABAC-59E4-4497-B62E-9EC825B9349E}">
      <dsp:nvSpPr>
        <dsp:cNvPr id="0" name=""/>
        <dsp:cNvSpPr/>
      </dsp:nvSpPr>
      <dsp:spPr>
        <a:xfrm>
          <a:off x="0" y="1874747"/>
          <a:ext cx="6290226" cy="1698250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Including declarations of incompatibility under S.4 of the Human Rights Act 1998. </a:t>
          </a:r>
          <a:endParaRPr lang="en-US" sz="2400" kern="1200"/>
        </a:p>
      </dsp:txBody>
      <dsp:txXfrm>
        <a:off x="82902" y="1957649"/>
        <a:ext cx="6124422" cy="1532446"/>
      </dsp:txXfrm>
    </dsp:sp>
    <dsp:sp modelId="{34985741-BBCC-4102-A2DB-8490BD6FB133}">
      <dsp:nvSpPr>
        <dsp:cNvPr id="0" name=""/>
        <dsp:cNvSpPr/>
      </dsp:nvSpPr>
      <dsp:spPr>
        <a:xfrm>
          <a:off x="0" y="3642117"/>
          <a:ext cx="6290226" cy="169825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the Key cases; R (on the application of F and Thompson) v Home Department [2010] – breached article 8 of the ECHR. </a:t>
          </a:r>
          <a:endParaRPr lang="en-US" sz="2400" kern="1200"/>
        </a:p>
      </dsp:txBody>
      <dsp:txXfrm>
        <a:off x="82902" y="3725019"/>
        <a:ext cx="6124422" cy="153244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593820-A6CB-44D7-9B92-A6677CD5A74C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81102A-D15D-43DD-BA51-33749A7DB66A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 order to bring a case under Human Rights you need to be the victim. </a:t>
          </a:r>
          <a:endParaRPr lang="en-US" sz="2500" kern="1200"/>
        </a:p>
      </dsp:txBody>
      <dsp:txXfrm>
        <a:off x="0" y="665"/>
        <a:ext cx="6290226" cy="1089282"/>
      </dsp:txXfrm>
    </dsp:sp>
    <dsp:sp modelId="{EB506320-A0B8-4A86-8ED7-66C90B77D62A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9DBE834-81B6-4A80-BEBE-DE15E5905CF8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 be brought under S.6 and S.7 of the Human Rights Act 1998. </a:t>
          </a:r>
          <a:endParaRPr lang="en-US" sz="2500" kern="1200"/>
        </a:p>
      </dsp:txBody>
      <dsp:txXfrm>
        <a:off x="0" y="1089948"/>
        <a:ext cx="6290226" cy="1089282"/>
      </dsp:txXfrm>
    </dsp:sp>
    <dsp:sp modelId="{E2BFD605-EC43-43FD-B5AF-BDBBA8E1F77C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A24C450-9B52-46F7-94D2-C1354CB2ED12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S.7(5)(a)(b) – cases should be brought quickly and within three months. </a:t>
          </a:r>
          <a:endParaRPr lang="en-US" sz="2500" kern="1200"/>
        </a:p>
      </dsp:txBody>
      <dsp:txXfrm>
        <a:off x="0" y="2179231"/>
        <a:ext cx="6290226" cy="1089282"/>
      </dsp:txXfrm>
    </dsp:sp>
    <dsp:sp modelId="{480A105B-2517-4FD3-B070-D736F6F7AC46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85C645-35B2-4135-8361-EA9AA5E5871E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But only if they relate to human rights. </a:t>
          </a:r>
          <a:endParaRPr lang="en-US" sz="2500" kern="1200"/>
        </a:p>
      </dsp:txBody>
      <dsp:txXfrm>
        <a:off x="0" y="3268513"/>
        <a:ext cx="6290226" cy="1089282"/>
      </dsp:txXfrm>
    </dsp:sp>
    <dsp:sp modelId="{A4526173-5DAA-4E30-95BC-DB646B7607DE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61E7A6-1639-4B34-8708-590FD29C60FF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Remedy under S.8 of the Human Rights Act 1998. </a:t>
          </a:r>
          <a:endParaRPr lang="en-US" sz="2500" kern="1200"/>
        </a:p>
      </dsp:txBody>
      <dsp:txXfrm>
        <a:off x="0" y="4357796"/>
        <a:ext cx="6290226" cy="10892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8521AE-8FB0-4EC7-870B-BD774B162462}">
      <dsp:nvSpPr>
        <dsp:cNvPr id="0" name=""/>
        <dsp:cNvSpPr/>
      </dsp:nvSpPr>
      <dsp:spPr>
        <a:xfrm>
          <a:off x="0" y="80457"/>
          <a:ext cx="6290226" cy="139851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Cases can only be brought against public authorities. </a:t>
          </a:r>
          <a:endParaRPr lang="en-US" sz="2500" kern="1200"/>
        </a:p>
      </dsp:txBody>
      <dsp:txXfrm>
        <a:off x="68270" y="148727"/>
        <a:ext cx="6153686" cy="1261975"/>
      </dsp:txXfrm>
    </dsp:sp>
    <dsp:sp modelId="{681705CA-F3CA-489F-B4AE-E292CF8ED4F2}">
      <dsp:nvSpPr>
        <dsp:cNvPr id="0" name=""/>
        <dsp:cNvSpPr/>
      </dsp:nvSpPr>
      <dsp:spPr>
        <a:xfrm>
          <a:off x="0" y="1550972"/>
          <a:ext cx="6290226" cy="1398515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Vertical direct effect. </a:t>
          </a:r>
          <a:endParaRPr lang="en-US" sz="2500" kern="1200"/>
        </a:p>
      </dsp:txBody>
      <dsp:txXfrm>
        <a:off x="68270" y="1619242"/>
        <a:ext cx="6153686" cy="1261975"/>
      </dsp:txXfrm>
    </dsp:sp>
    <dsp:sp modelId="{13861A5B-061E-4ECF-88AE-EBF8EFCF76B7}">
      <dsp:nvSpPr>
        <dsp:cNvPr id="0" name=""/>
        <dsp:cNvSpPr/>
      </dsp:nvSpPr>
      <dsp:spPr>
        <a:xfrm>
          <a:off x="0" y="3021488"/>
          <a:ext cx="6290226" cy="1398515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Cannot be individual v Individual. </a:t>
          </a:r>
          <a:endParaRPr lang="en-US" sz="2500" kern="1200"/>
        </a:p>
      </dsp:txBody>
      <dsp:txXfrm>
        <a:off x="68270" y="3089758"/>
        <a:ext cx="6153686" cy="1261975"/>
      </dsp:txXfrm>
    </dsp:sp>
    <dsp:sp modelId="{3005E57A-2F31-4F1E-B2F3-DC9349D42562}">
      <dsp:nvSpPr>
        <dsp:cNvPr id="0" name=""/>
        <dsp:cNvSpPr/>
      </dsp:nvSpPr>
      <dsp:spPr>
        <a:xfrm>
          <a:off x="0" y="4492004"/>
          <a:ext cx="6290226" cy="1398515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Public authorities </a:t>
          </a:r>
          <a:r>
            <a:rPr lang="en-US" sz="2500" kern="1200" dirty="0" err="1"/>
            <a:t>e.g</a:t>
          </a:r>
          <a:r>
            <a:rPr lang="en-US" sz="2500" kern="1200" dirty="0"/>
            <a:t> government ministers and local authorities for example. </a:t>
          </a:r>
        </a:p>
      </dsp:txBody>
      <dsp:txXfrm>
        <a:off x="68270" y="4560274"/>
        <a:ext cx="6153686" cy="126197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26C4C3-9AD2-4E21-8BEF-2EAD2392913E}">
      <dsp:nvSpPr>
        <dsp:cNvPr id="0" name=""/>
        <dsp:cNvSpPr/>
      </dsp:nvSpPr>
      <dsp:spPr>
        <a:xfrm>
          <a:off x="0" y="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3525FC9-02BB-4D35-B3BB-6FF3098CC639}">
      <dsp:nvSpPr>
        <dsp:cNvPr id="0" name=""/>
        <dsp:cNvSpPr/>
      </dsp:nvSpPr>
      <dsp:spPr>
        <a:xfrm>
          <a:off x="0" y="0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Have to exhaust all the other options first. </a:t>
          </a:r>
          <a:endParaRPr lang="en-US" sz="2700" kern="1200"/>
        </a:p>
      </dsp:txBody>
      <dsp:txXfrm>
        <a:off x="0" y="0"/>
        <a:ext cx="6290226" cy="1361936"/>
      </dsp:txXfrm>
    </dsp:sp>
    <dsp:sp modelId="{B3E5CB38-1E94-41FD-AA75-AE943C8C142A}">
      <dsp:nvSpPr>
        <dsp:cNvPr id="0" name=""/>
        <dsp:cNvSpPr/>
      </dsp:nvSpPr>
      <dsp:spPr>
        <a:xfrm>
          <a:off x="0" y="136193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52980"/>
              <a:satOff val="-9616"/>
              <a:lumOff val="1178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41C979-11E9-4D08-88CE-ADB65D4CCCDB}">
      <dsp:nvSpPr>
        <dsp:cNvPr id="0" name=""/>
        <dsp:cNvSpPr/>
      </dsp:nvSpPr>
      <dsp:spPr>
        <a:xfrm>
          <a:off x="0" y="1361936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Before asking the court for permission to bring the case. </a:t>
          </a:r>
          <a:endParaRPr lang="en-US" sz="2700" kern="1200"/>
        </a:p>
      </dsp:txBody>
      <dsp:txXfrm>
        <a:off x="0" y="1361936"/>
        <a:ext cx="6290226" cy="1361936"/>
      </dsp:txXfrm>
    </dsp:sp>
    <dsp:sp modelId="{F5354870-FB18-4164-B1B4-09E8819BF70A}">
      <dsp:nvSpPr>
        <dsp:cNvPr id="0" name=""/>
        <dsp:cNvSpPr/>
      </dsp:nvSpPr>
      <dsp:spPr>
        <a:xfrm>
          <a:off x="0" y="2723872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705961"/>
              <a:satOff val="-19232"/>
              <a:lumOff val="2355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45E8632-E876-4A5D-85F5-B44637657E97}">
      <dsp:nvSpPr>
        <dsp:cNvPr id="0" name=""/>
        <dsp:cNvSpPr/>
      </dsp:nvSpPr>
      <dsp:spPr>
        <a:xfrm>
          <a:off x="0" y="2723872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Pre-action protocol. </a:t>
          </a:r>
          <a:endParaRPr lang="en-US" sz="2700" kern="1200" dirty="0"/>
        </a:p>
      </dsp:txBody>
      <dsp:txXfrm>
        <a:off x="0" y="2723872"/>
        <a:ext cx="6290226" cy="1361936"/>
      </dsp:txXfrm>
    </dsp:sp>
    <dsp:sp modelId="{19330209-A168-4261-AA83-B7D5222A7492}">
      <dsp:nvSpPr>
        <dsp:cNvPr id="0" name=""/>
        <dsp:cNvSpPr/>
      </dsp:nvSpPr>
      <dsp:spPr>
        <a:xfrm>
          <a:off x="0" y="408580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D338AC5-5A97-4F3B-8D90-DEAB1960E05C}">
      <dsp:nvSpPr>
        <dsp:cNvPr id="0" name=""/>
        <dsp:cNvSpPr/>
      </dsp:nvSpPr>
      <dsp:spPr>
        <a:xfrm>
          <a:off x="0" y="4085808"/>
          <a:ext cx="6290226" cy="1361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Ensure that they write to the individual and see if there is a remedy before going to court. </a:t>
          </a:r>
          <a:endParaRPr lang="en-US" sz="2700" kern="1200"/>
        </a:p>
      </dsp:txBody>
      <dsp:txXfrm>
        <a:off x="0" y="4085808"/>
        <a:ext cx="6290226" cy="136193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480BE-199D-40C1-B588-C1FD1461EE59}">
      <dsp:nvSpPr>
        <dsp:cNvPr id="0" name=""/>
        <dsp:cNvSpPr/>
      </dsp:nvSpPr>
      <dsp:spPr>
        <a:xfrm>
          <a:off x="0" y="425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6848D-B954-4700-B6A0-4C02A6BB35F8}">
      <dsp:nvSpPr>
        <dsp:cNvPr id="0" name=""/>
        <dsp:cNvSpPr/>
      </dsp:nvSpPr>
      <dsp:spPr>
        <a:xfrm>
          <a:off x="274227" y="208227"/>
          <a:ext cx="498596" cy="4985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2BAE4-925E-4A8B-8F31-54506787B73C}">
      <dsp:nvSpPr>
        <dsp:cNvPr id="0" name=""/>
        <dsp:cNvSpPr/>
      </dsp:nvSpPr>
      <dsp:spPr>
        <a:xfrm>
          <a:off x="1047052" y="425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Claim form. </a:t>
          </a:r>
          <a:endParaRPr lang="en-US" sz="1900" kern="1200" dirty="0"/>
        </a:p>
      </dsp:txBody>
      <dsp:txXfrm>
        <a:off x="1047052" y="4256"/>
        <a:ext cx="5243173" cy="906538"/>
      </dsp:txXfrm>
    </dsp:sp>
    <dsp:sp modelId="{F5E29EE8-ACB4-4B00-B2AC-AB54FB1CE53C}">
      <dsp:nvSpPr>
        <dsp:cNvPr id="0" name=""/>
        <dsp:cNvSpPr/>
      </dsp:nvSpPr>
      <dsp:spPr>
        <a:xfrm>
          <a:off x="0" y="1137429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4FFB6A-B7CD-4213-AB0E-8151AC2A6A4F}">
      <dsp:nvSpPr>
        <dsp:cNvPr id="0" name=""/>
        <dsp:cNvSpPr/>
      </dsp:nvSpPr>
      <dsp:spPr>
        <a:xfrm>
          <a:off x="274227" y="1341400"/>
          <a:ext cx="498596" cy="4985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B9D491-913D-4572-8214-02E1BB8ED700}">
      <dsp:nvSpPr>
        <dsp:cNvPr id="0" name=""/>
        <dsp:cNvSpPr/>
      </dsp:nvSpPr>
      <dsp:spPr>
        <a:xfrm>
          <a:off x="1047052" y="1137429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Evidence of what has happened (Written) </a:t>
          </a:r>
          <a:endParaRPr lang="en-US" sz="1900" kern="1200"/>
        </a:p>
      </dsp:txBody>
      <dsp:txXfrm>
        <a:off x="1047052" y="1137429"/>
        <a:ext cx="5243173" cy="906538"/>
      </dsp:txXfrm>
    </dsp:sp>
    <dsp:sp modelId="{705CE252-1885-4B85-A3EE-351054CF640A}">
      <dsp:nvSpPr>
        <dsp:cNvPr id="0" name=""/>
        <dsp:cNvSpPr/>
      </dsp:nvSpPr>
      <dsp:spPr>
        <a:xfrm>
          <a:off x="0" y="2270603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B9EEE6-F170-4C15-9681-730AAB3DCA7B}">
      <dsp:nvSpPr>
        <dsp:cNvPr id="0" name=""/>
        <dsp:cNvSpPr/>
      </dsp:nvSpPr>
      <dsp:spPr>
        <a:xfrm>
          <a:off x="274227" y="2474574"/>
          <a:ext cx="498596" cy="4985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943A9-4EDD-4959-99AF-7A2456EF4D15}">
      <dsp:nvSpPr>
        <dsp:cNvPr id="0" name=""/>
        <dsp:cNvSpPr/>
      </dsp:nvSpPr>
      <dsp:spPr>
        <a:xfrm>
          <a:off x="1047052" y="2270603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Submit it to the court. </a:t>
          </a:r>
          <a:endParaRPr lang="en-US" sz="1900" kern="1200"/>
        </a:p>
      </dsp:txBody>
      <dsp:txXfrm>
        <a:off x="1047052" y="2270603"/>
        <a:ext cx="5243173" cy="906538"/>
      </dsp:txXfrm>
    </dsp:sp>
    <dsp:sp modelId="{51165111-1BC3-4B9C-97D2-2C26CC65A644}">
      <dsp:nvSpPr>
        <dsp:cNvPr id="0" name=""/>
        <dsp:cNvSpPr/>
      </dsp:nvSpPr>
      <dsp:spPr>
        <a:xfrm>
          <a:off x="0" y="3403776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FFCCC-45B5-42FD-9596-EC7EF3431D13}">
      <dsp:nvSpPr>
        <dsp:cNvPr id="0" name=""/>
        <dsp:cNvSpPr/>
      </dsp:nvSpPr>
      <dsp:spPr>
        <a:xfrm>
          <a:off x="274227" y="3607747"/>
          <a:ext cx="498596" cy="4985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1C6C63-6206-44CA-B1FE-DAC90B948841}">
      <dsp:nvSpPr>
        <dsp:cNvPr id="0" name=""/>
        <dsp:cNvSpPr/>
      </dsp:nvSpPr>
      <dsp:spPr>
        <a:xfrm>
          <a:off x="1047052" y="3403776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there is a time limit. </a:t>
          </a:r>
          <a:endParaRPr lang="en-US" sz="1900" kern="1200"/>
        </a:p>
      </dsp:txBody>
      <dsp:txXfrm>
        <a:off x="1047052" y="3403776"/>
        <a:ext cx="5243173" cy="906538"/>
      </dsp:txXfrm>
    </dsp:sp>
    <dsp:sp modelId="{BB7216AD-1200-4FED-A2AD-C77F7A166F0B}">
      <dsp:nvSpPr>
        <dsp:cNvPr id="0" name=""/>
        <dsp:cNvSpPr/>
      </dsp:nvSpPr>
      <dsp:spPr>
        <a:xfrm>
          <a:off x="0" y="4536950"/>
          <a:ext cx="6290226" cy="9065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3C13A-0F08-40E0-B462-6422E070FE9C}">
      <dsp:nvSpPr>
        <dsp:cNvPr id="0" name=""/>
        <dsp:cNvSpPr/>
      </dsp:nvSpPr>
      <dsp:spPr>
        <a:xfrm>
          <a:off x="274227" y="4740921"/>
          <a:ext cx="498596" cy="4985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5F244-480D-45B0-B6D6-9255FA50F09C}">
      <dsp:nvSpPr>
        <dsp:cNvPr id="0" name=""/>
        <dsp:cNvSpPr/>
      </dsp:nvSpPr>
      <dsp:spPr>
        <a:xfrm>
          <a:off x="1047052" y="4536950"/>
          <a:ext cx="5243173" cy="906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942" tIns="95942" rIns="95942" bIns="95942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is 3 months. </a:t>
          </a:r>
          <a:endParaRPr lang="en-US" sz="1900" kern="1200"/>
        </a:p>
      </dsp:txBody>
      <dsp:txXfrm>
        <a:off x="1047052" y="4536950"/>
        <a:ext cx="5243173" cy="90653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389489-04F5-4667-841C-A03F2190AF9A}">
      <dsp:nvSpPr>
        <dsp:cNvPr id="0" name=""/>
        <dsp:cNvSpPr/>
      </dsp:nvSpPr>
      <dsp:spPr>
        <a:xfrm>
          <a:off x="0" y="3971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Section 31 of the Senior Courts Act 1981. </a:t>
          </a:r>
          <a:endParaRPr lang="en-US" sz="3200" kern="1200" dirty="0"/>
        </a:p>
      </dsp:txBody>
      <dsp:txXfrm>
        <a:off x="62141" y="101853"/>
        <a:ext cx="6165944" cy="1148678"/>
      </dsp:txXfrm>
    </dsp:sp>
    <dsp:sp modelId="{72BEF11F-B0D1-4BE0-AA13-560546A21443}">
      <dsp:nvSpPr>
        <dsp:cNvPr id="0" name=""/>
        <dsp:cNvSpPr/>
      </dsp:nvSpPr>
      <dsp:spPr>
        <a:xfrm>
          <a:off x="0" y="140483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Can still be refused within the three months. </a:t>
          </a:r>
          <a:endParaRPr lang="en-US" sz="3200" kern="1200"/>
        </a:p>
      </dsp:txBody>
      <dsp:txXfrm>
        <a:off x="62141" y="1466973"/>
        <a:ext cx="6165944" cy="1148678"/>
      </dsp:txXfrm>
    </dsp:sp>
    <dsp:sp modelId="{8DDE91B0-CD35-4F41-B179-C9D6AA77DD28}">
      <dsp:nvSpPr>
        <dsp:cNvPr id="0" name=""/>
        <dsp:cNvSpPr/>
      </dsp:nvSpPr>
      <dsp:spPr>
        <a:xfrm>
          <a:off x="0" y="276995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This is because cases need to be brought quickly. </a:t>
          </a:r>
          <a:endParaRPr lang="en-US" sz="3200" kern="1200"/>
        </a:p>
      </dsp:txBody>
      <dsp:txXfrm>
        <a:off x="62141" y="2832093"/>
        <a:ext cx="6165944" cy="1148678"/>
      </dsp:txXfrm>
    </dsp:sp>
    <dsp:sp modelId="{48FC8A08-6035-4BCB-AB2E-6122D128AAB4}">
      <dsp:nvSpPr>
        <dsp:cNvPr id="0" name=""/>
        <dsp:cNvSpPr/>
      </dsp:nvSpPr>
      <dsp:spPr>
        <a:xfrm>
          <a:off x="0" y="413507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The faster the case is brought the better. </a:t>
          </a:r>
          <a:endParaRPr lang="en-US" sz="3200" kern="1200"/>
        </a:p>
      </dsp:txBody>
      <dsp:txXfrm>
        <a:off x="62141" y="4197213"/>
        <a:ext cx="6165944" cy="1148678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866233-8ADC-4B93-82F4-B367873BF9D1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314F33-BDAA-4713-95FE-2205733BF2B1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267FF6-2F8E-472C-8E9F-5FC5785AE8C7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are limited times upon which the courts can extend the 3 month period. </a:t>
          </a:r>
          <a:endParaRPr lang="en-US" sz="2100" kern="1200"/>
        </a:p>
      </dsp:txBody>
      <dsp:txXfrm>
        <a:off x="1323562" y="2261"/>
        <a:ext cx="4966663" cy="1145941"/>
      </dsp:txXfrm>
    </dsp:sp>
    <dsp:sp modelId="{919438A4-8E91-4914-91CD-724A1083FCC1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BC08E0-5125-45F0-BC51-845AE0734E36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80295-35BD-46B0-ABCC-50C4837435D1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But they are usually strict with the time limit.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E4E6720E-3438-4726-8B13-5541BCCAD562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48244E-54C5-41DC-A8C7-951BAE7BA8FC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852BC-0AD7-41EA-A8B6-BB7535BA74FE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R v Secretary of State for Health, ex p </a:t>
          </a:r>
          <a:r>
            <a:rPr lang="en-GB" sz="2100" kern="1200" dirty="0" err="1"/>
            <a:t>Fureaux</a:t>
          </a:r>
          <a:r>
            <a:rPr lang="en-GB" sz="2100" kern="1200" dirty="0"/>
            <a:t> [1994]</a:t>
          </a:r>
          <a:endParaRPr lang="en-US" sz="2100" kern="1200" dirty="0"/>
        </a:p>
      </dsp:txBody>
      <dsp:txXfrm>
        <a:off x="1323562" y="2867115"/>
        <a:ext cx="4966663" cy="1145941"/>
      </dsp:txXfrm>
    </dsp:sp>
    <dsp:sp modelId="{EF69124D-B171-4CB2-B3A1-D6DEC9CB71EE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714D05-CE07-403E-91CD-8F010B0AC1C8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244FD1-D8D9-4CDA-9BB4-553B1FBF9E51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must have an interest in the case.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9725ED-F33D-425C-9224-BAD1C3D3EAE7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5FB649-1EEF-494E-AC65-F76769B1754D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Next is the permission stage. </a:t>
          </a:r>
          <a:endParaRPr lang="en-US" sz="2100" kern="1200"/>
        </a:p>
      </dsp:txBody>
      <dsp:txXfrm>
        <a:off x="0" y="665"/>
        <a:ext cx="6290226" cy="1089282"/>
      </dsp:txXfrm>
    </dsp:sp>
    <dsp:sp modelId="{F43D430D-0B66-486E-BC53-7198E08CACEA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6A29B0F-54FC-46E4-ADA8-67E68FA9AA50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courts will consider the application. </a:t>
          </a:r>
          <a:endParaRPr lang="en-US" sz="2100" kern="1200"/>
        </a:p>
      </dsp:txBody>
      <dsp:txXfrm>
        <a:off x="0" y="1089948"/>
        <a:ext cx="6290226" cy="1089282"/>
      </dsp:txXfrm>
    </dsp:sp>
    <dsp:sp modelId="{1A34FF84-2F3C-401E-A146-3B8C839CA566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69264E-66FC-473B-A4BB-4745F58A69E9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Is there an interest or just someone complaining. </a:t>
          </a:r>
          <a:endParaRPr lang="en-US" sz="2100" kern="1200"/>
        </a:p>
      </dsp:txBody>
      <dsp:txXfrm>
        <a:off x="0" y="2179231"/>
        <a:ext cx="6290226" cy="1089282"/>
      </dsp:txXfrm>
    </dsp:sp>
    <dsp:sp modelId="{2F3F1223-D7DD-4076-8D04-531455095B0F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345C9-F87A-4B59-B480-E469EDDD1472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Inland Revenue Commissioners, ex p National Federation of Self employed and Small Businesses limited [1982]. </a:t>
          </a:r>
          <a:endParaRPr lang="en-US" sz="2100" kern="1200"/>
        </a:p>
      </dsp:txBody>
      <dsp:txXfrm>
        <a:off x="0" y="3268513"/>
        <a:ext cx="6290226" cy="1089282"/>
      </dsp:txXfrm>
    </dsp:sp>
    <dsp:sp modelId="{EA0D4B36-4B78-4075-AEF2-23DAD6DD2E62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198340-DDFE-48FB-9635-0679F34D3E0B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All done in writing, but claimant can write to the courts. </a:t>
          </a:r>
          <a:endParaRPr lang="en-US" sz="2100" kern="1200" dirty="0"/>
        </a:p>
      </dsp:txBody>
      <dsp:txXfrm>
        <a:off x="0" y="4357796"/>
        <a:ext cx="6290226" cy="108928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DECC3D-2A98-41DD-89E1-27A250AF2E0C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09087E-7D9F-4CDA-AB30-76B4B2E5EEF6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the claim fails, then the individual can ask for an oral hearing. </a:t>
          </a:r>
          <a:endParaRPr lang="en-US" sz="3300" kern="1200"/>
        </a:p>
      </dsp:txBody>
      <dsp:txXfrm>
        <a:off x="0" y="2660"/>
        <a:ext cx="6290226" cy="1814141"/>
      </dsp:txXfrm>
    </dsp:sp>
    <dsp:sp modelId="{81841B44-6B5F-44F1-AB6A-B7118CA0EF1C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B78E311-3421-42D3-8060-3EDD4D1BBE18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Only allow the oral hearing in exceptional circumstances if it is in the public interest. </a:t>
          </a:r>
          <a:endParaRPr lang="en-US" sz="3300" kern="1200" dirty="0"/>
        </a:p>
      </dsp:txBody>
      <dsp:txXfrm>
        <a:off x="0" y="1816801"/>
        <a:ext cx="6290226" cy="1814141"/>
      </dsp:txXfrm>
    </dsp:sp>
    <dsp:sp modelId="{4D906CDF-0D57-4BC2-8E3A-99E5D4C15D3B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52EF40-BF50-4971-8308-003D92129D42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Usually, cases will not be heard if they are not serious or there is no merit to them. </a:t>
          </a:r>
          <a:endParaRPr lang="en-US" sz="3300" kern="1200" dirty="0"/>
        </a:p>
      </dsp:txBody>
      <dsp:txXfrm>
        <a:off x="0" y="3630943"/>
        <a:ext cx="6290226" cy="181414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50411F-FBF4-4E03-9224-684DB5FA43E5}">
      <dsp:nvSpPr>
        <dsp:cNvPr id="0" name=""/>
        <dsp:cNvSpPr/>
      </dsp:nvSpPr>
      <dsp:spPr>
        <a:xfrm>
          <a:off x="0" y="665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EF80401-226A-420C-A4E9-BA462C1A2162}">
      <dsp:nvSpPr>
        <dsp:cNvPr id="0" name=""/>
        <dsp:cNvSpPr/>
      </dsp:nvSpPr>
      <dsp:spPr>
        <a:xfrm>
          <a:off x="0" y="665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Hearing – if they pass the permission stage. </a:t>
          </a:r>
          <a:endParaRPr lang="en-US" sz="2800" kern="1200"/>
        </a:p>
      </dsp:txBody>
      <dsp:txXfrm>
        <a:off x="0" y="665"/>
        <a:ext cx="6290226" cy="1089282"/>
      </dsp:txXfrm>
    </dsp:sp>
    <dsp:sp modelId="{524C72F8-2BE8-4E67-B2BD-8A1A80A396E2}">
      <dsp:nvSpPr>
        <dsp:cNvPr id="0" name=""/>
        <dsp:cNvSpPr/>
      </dsp:nvSpPr>
      <dsp:spPr>
        <a:xfrm>
          <a:off x="0" y="1089948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639735"/>
                <a:satOff val="-7212"/>
                <a:lumOff val="88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639735"/>
                <a:satOff val="-7212"/>
                <a:lumOff val="88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39735"/>
              <a:satOff val="-7212"/>
              <a:lumOff val="88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B751930-A749-4B69-A5C1-DFE61B47B282}">
      <dsp:nvSpPr>
        <dsp:cNvPr id="0" name=""/>
        <dsp:cNvSpPr/>
      </dsp:nvSpPr>
      <dsp:spPr>
        <a:xfrm>
          <a:off x="0" y="1089948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Not like a normal court case. </a:t>
          </a:r>
          <a:endParaRPr lang="en-US" sz="2800" kern="1200"/>
        </a:p>
      </dsp:txBody>
      <dsp:txXfrm>
        <a:off x="0" y="1089948"/>
        <a:ext cx="6290226" cy="1089282"/>
      </dsp:txXfrm>
    </dsp:sp>
    <dsp:sp modelId="{51AC9CD3-6C1E-4B56-88E7-DCBCEDE63187}">
      <dsp:nvSpPr>
        <dsp:cNvPr id="0" name=""/>
        <dsp:cNvSpPr/>
      </dsp:nvSpPr>
      <dsp:spPr>
        <a:xfrm>
          <a:off x="0" y="217923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C673C7-FF18-45E3-9463-15C028AF8295}">
      <dsp:nvSpPr>
        <dsp:cNvPr id="0" name=""/>
        <dsp:cNvSpPr/>
      </dsp:nvSpPr>
      <dsp:spPr>
        <a:xfrm>
          <a:off x="0" y="2179231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Base it on law and not facts. </a:t>
          </a:r>
          <a:endParaRPr lang="en-US" sz="2800" kern="1200"/>
        </a:p>
      </dsp:txBody>
      <dsp:txXfrm>
        <a:off x="0" y="2179231"/>
        <a:ext cx="6290226" cy="1089282"/>
      </dsp:txXfrm>
    </dsp:sp>
    <dsp:sp modelId="{0845AAE5-13EA-4763-A222-525F4CFA07E6}">
      <dsp:nvSpPr>
        <dsp:cNvPr id="0" name=""/>
        <dsp:cNvSpPr/>
      </dsp:nvSpPr>
      <dsp:spPr>
        <a:xfrm>
          <a:off x="0" y="326851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919206"/>
                <a:satOff val="-21636"/>
                <a:lumOff val="265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919206"/>
                <a:satOff val="-21636"/>
                <a:lumOff val="265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919206"/>
              <a:satOff val="-21636"/>
              <a:lumOff val="265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C54BDF-5060-40DE-83BF-AFD993C65BD0}">
      <dsp:nvSpPr>
        <dsp:cNvPr id="0" name=""/>
        <dsp:cNvSpPr/>
      </dsp:nvSpPr>
      <dsp:spPr>
        <a:xfrm>
          <a:off x="0" y="3268513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The case will begin, and the legal teams will present their arguments. </a:t>
          </a:r>
          <a:endParaRPr lang="en-US" sz="2800" kern="1200" dirty="0"/>
        </a:p>
      </dsp:txBody>
      <dsp:txXfrm>
        <a:off x="0" y="3268513"/>
        <a:ext cx="6290226" cy="1089282"/>
      </dsp:txXfrm>
    </dsp:sp>
    <dsp:sp modelId="{3934A50A-8EA4-4E1A-A825-8B05EAD0B1EB}">
      <dsp:nvSpPr>
        <dsp:cNvPr id="0" name=""/>
        <dsp:cNvSpPr/>
      </dsp:nvSpPr>
      <dsp:spPr>
        <a:xfrm>
          <a:off x="0" y="4357796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355224-2072-45A1-8372-8A872BBA9F80}">
      <dsp:nvSpPr>
        <dsp:cNvPr id="0" name=""/>
        <dsp:cNvSpPr/>
      </dsp:nvSpPr>
      <dsp:spPr>
        <a:xfrm>
          <a:off x="0" y="4357796"/>
          <a:ext cx="6290226" cy="1089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Usually only heard by one judge. </a:t>
          </a:r>
          <a:endParaRPr lang="en-US" sz="2800" kern="1200"/>
        </a:p>
      </dsp:txBody>
      <dsp:txXfrm>
        <a:off x="0" y="4357796"/>
        <a:ext cx="6290226" cy="1089282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D81548-3A05-49CD-B7F9-EF37EF21948A}">
      <dsp:nvSpPr>
        <dsp:cNvPr id="0" name=""/>
        <dsp:cNvSpPr/>
      </dsp:nvSpPr>
      <dsp:spPr>
        <a:xfrm>
          <a:off x="0" y="3971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Outcome of the case could take a number of days. </a:t>
          </a:r>
          <a:endParaRPr lang="en-US" sz="3200" kern="1200"/>
        </a:p>
      </dsp:txBody>
      <dsp:txXfrm>
        <a:off x="62141" y="101853"/>
        <a:ext cx="6165944" cy="1148678"/>
      </dsp:txXfrm>
    </dsp:sp>
    <dsp:sp modelId="{D65C1239-1DFE-490F-B73E-2EF69AA7C02F}">
      <dsp:nvSpPr>
        <dsp:cNvPr id="0" name=""/>
        <dsp:cNvSpPr/>
      </dsp:nvSpPr>
      <dsp:spPr>
        <a:xfrm>
          <a:off x="0" y="140483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852980"/>
                <a:satOff val="-9616"/>
                <a:lumOff val="1178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852980"/>
                <a:satOff val="-9616"/>
                <a:lumOff val="1178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Remedy sought may not be the remedy given. </a:t>
          </a:r>
          <a:endParaRPr lang="en-US" sz="3200" kern="1200"/>
        </a:p>
      </dsp:txBody>
      <dsp:txXfrm>
        <a:off x="62141" y="1466973"/>
        <a:ext cx="6165944" cy="1148678"/>
      </dsp:txXfrm>
    </dsp:sp>
    <dsp:sp modelId="{2D1EC08F-859E-49B2-A7D1-C984D6705139}">
      <dsp:nvSpPr>
        <dsp:cNvPr id="0" name=""/>
        <dsp:cNvSpPr/>
      </dsp:nvSpPr>
      <dsp:spPr>
        <a:xfrm>
          <a:off x="0" y="276995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1705961"/>
                <a:satOff val="-19232"/>
                <a:lumOff val="2355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705961"/>
                <a:satOff val="-19232"/>
                <a:lumOff val="2355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It depends on what the judge believes. </a:t>
          </a:r>
          <a:endParaRPr lang="en-US" sz="3200" kern="1200"/>
        </a:p>
      </dsp:txBody>
      <dsp:txXfrm>
        <a:off x="62141" y="2832093"/>
        <a:ext cx="6165944" cy="1148678"/>
      </dsp:txXfrm>
    </dsp:sp>
    <dsp:sp modelId="{3371AC4C-F460-411D-AB47-F3C3C725C9D9}">
      <dsp:nvSpPr>
        <dsp:cNvPr id="0" name=""/>
        <dsp:cNvSpPr/>
      </dsp:nvSpPr>
      <dsp:spPr>
        <a:xfrm>
          <a:off x="0" y="4135072"/>
          <a:ext cx="6290226" cy="127296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Or the case may be dismissed. </a:t>
          </a:r>
          <a:endParaRPr lang="en-US" sz="3200" kern="1200"/>
        </a:p>
      </dsp:txBody>
      <dsp:txXfrm>
        <a:off x="62141" y="4197213"/>
        <a:ext cx="6165944" cy="1148678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EB3500-19EA-4BE5-A605-3DE8AB730E1C}">
      <dsp:nvSpPr>
        <dsp:cNvPr id="0" name=""/>
        <dsp:cNvSpPr/>
      </dsp:nvSpPr>
      <dsp:spPr>
        <a:xfrm>
          <a:off x="0" y="23152"/>
          <a:ext cx="6290226" cy="17409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Clause within a piece of legislation that says judicial review cannot be brought. </a:t>
          </a:r>
          <a:endParaRPr lang="en-US" sz="3100" kern="1200"/>
        </a:p>
      </dsp:txBody>
      <dsp:txXfrm>
        <a:off x="84987" y="108139"/>
        <a:ext cx="6120252" cy="1570986"/>
      </dsp:txXfrm>
    </dsp:sp>
    <dsp:sp modelId="{5C4636FB-DDA6-4136-A0C4-288BE822655E}">
      <dsp:nvSpPr>
        <dsp:cNvPr id="0" name=""/>
        <dsp:cNvSpPr/>
      </dsp:nvSpPr>
      <dsp:spPr>
        <a:xfrm>
          <a:off x="0" y="1853392"/>
          <a:ext cx="6290226" cy="1740960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Stop an overflow of cases. </a:t>
          </a:r>
          <a:endParaRPr lang="en-US" sz="3100" kern="1200"/>
        </a:p>
      </dsp:txBody>
      <dsp:txXfrm>
        <a:off x="84987" y="1938379"/>
        <a:ext cx="6120252" cy="1570986"/>
      </dsp:txXfrm>
    </dsp:sp>
    <dsp:sp modelId="{7EB5103A-D6C5-4D71-8577-907A5DC8C452}">
      <dsp:nvSpPr>
        <dsp:cNvPr id="0" name=""/>
        <dsp:cNvSpPr/>
      </dsp:nvSpPr>
      <dsp:spPr>
        <a:xfrm>
          <a:off x="0" y="3683632"/>
          <a:ext cx="6290226" cy="174096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Saves the courts time and money.</a:t>
          </a:r>
          <a:endParaRPr lang="en-US" sz="3100" kern="1200"/>
        </a:p>
      </dsp:txBody>
      <dsp:txXfrm>
        <a:off x="84987" y="3768619"/>
        <a:ext cx="6120252" cy="157098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A3A76-5EB6-4FE7-9109-A72A85BE6F25}">
      <dsp:nvSpPr>
        <dsp:cNvPr id="0" name=""/>
        <dsp:cNvSpPr/>
      </dsp:nvSpPr>
      <dsp:spPr>
        <a:xfrm>
          <a:off x="0" y="59309"/>
          <a:ext cx="6290226" cy="1737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Can be seen in a number of piece of legislation. </a:t>
          </a:r>
          <a:endParaRPr lang="en-US" sz="2000" kern="1200"/>
        </a:p>
      </dsp:txBody>
      <dsp:txXfrm>
        <a:off x="84841" y="144150"/>
        <a:ext cx="6120544" cy="1568293"/>
      </dsp:txXfrm>
    </dsp:sp>
    <dsp:sp modelId="{36979BD4-C4B9-4BF9-AD78-914597733C73}">
      <dsp:nvSpPr>
        <dsp:cNvPr id="0" name=""/>
        <dsp:cNvSpPr/>
      </dsp:nvSpPr>
      <dsp:spPr>
        <a:xfrm>
          <a:off x="0" y="1854884"/>
          <a:ext cx="6290226" cy="1737975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carried on until the case of Anisminic Ltd v Foreign Compensation Commission. </a:t>
          </a:r>
          <a:endParaRPr lang="en-US" sz="2000" kern="1200"/>
        </a:p>
      </dsp:txBody>
      <dsp:txXfrm>
        <a:off x="84841" y="1939725"/>
        <a:ext cx="6120544" cy="1568293"/>
      </dsp:txXfrm>
    </dsp:sp>
    <dsp:sp modelId="{7D4D6C38-EAD1-456A-AD2D-02E2DC67BFB2}">
      <dsp:nvSpPr>
        <dsp:cNvPr id="0" name=""/>
        <dsp:cNvSpPr/>
      </dsp:nvSpPr>
      <dsp:spPr>
        <a:xfrm>
          <a:off x="0" y="3650460"/>
          <a:ext cx="6290226" cy="1737975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Confirmed in the case of Re Racal Communication [1981] – can ignore the ouster clause in the event that there is an ‘’error’’ with the law and it is enough for a case of judicial review to be brought. </a:t>
          </a:r>
          <a:endParaRPr lang="en-US" sz="2000" kern="1200"/>
        </a:p>
      </dsp:txBody>
      <dsp:txXfrm>
        <a:off x="84841" y="3735301"/>
        <a:ext cx="6120544" cy="1568293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0EABF-9888-4E32-BC55-CF17275D12AA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FE90B-199C-4355-B2B4-16B2910748E5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5E0D7-3767-42E6-A971-F963996411EE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can be other types of Ouster clauses. </a:t>
          </a:r>
          <a:endParaRPr lang="en-US" sz="2100" kern="1200"/>
        </a:p>
      </dsp:txBody>
      <dsp:txXfrm>
        <a:off x="1323562" y="2261"/>
        <a:ext cx="4966663" cy="1145941"/>
      </dsp:txXfrm>
    </dsp:sp>
    <dsp:sp modelId="{8243ACDE-86DA-4067-BF14-1DC8745F40CD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58A33-6F9B-4D80-9879-10251CE2E767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3FA364-DECA-4894-A3C7-9E87ED357B19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those with time limits. </a:t>
          </a:r>
          <a:endParaRPr lang="en-US" sz="2100" kern="1200"/>
        </a:p>
      </dsp:txBody>
      <dsp:txXfrm>
        <a:off x="1323562" y="1434688"/>
        <a:ext cx="4966663" cy="1145941"/>
      </dsp:txXfrm>
    </dsp:sp>
    <dsp:sp modelId="{242D3AA1-317B-44F9-84D8-E846624CC233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734B51-E393-480D-AE6F-E66BF9F343DF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C219C-74BB-40F8-B8D1-8AFD3AB610BE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Time limit upon which someone can bring a case. </a:t>
          </a:r>
          <a:endParaRPr lang="en-US" sz="2100" kern="1200"/>
        </a:p>
      </dsp:txBody>
      <dsp:txXfrm>
        <a:off x="1323562" y="2867115"/>
        <a:ext cx="4966663" cy="1145941"/>
      </dsp:txXfrm>
    </dsp:sp>
    <dsp:sp modelId="{CFDE7AF2-674D-4818-9BFF-3043A64A52C9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E732F0-6C80-4B63-8262-BF173A157F87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14E27-F485-4D2D-9008-74930D46516A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After the time has passed it is unlikely that the courts would hear the case. </a:t>
          </a:r>
          <a:endParaRPr lang="en-US" sz="2100" kern="1200"/>
        </a:p>
      </dsp:txBody>
      <dsp:txXfrm>
        <a:off x="1323562" y="4299542"/>
        <a:ext cx="4966663" cy="114594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C4FB47-F6E9-41F0-8950-521DC14EEAEE}">
      <dsp:nvSpPr>
        <dsp:cNvPr id="0" name=""/>
        <dsp:cNvSpPr/>
      </dsp:nvSpPr>
      <dsp:spPr>
        <a:xfrm>
          <a:off x="0" y="29902"/>
          <a:ext cx="6290226" cy="2640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After easter we will consider elements such as ‘’Alternative Statutory procedure’’. </a:t>
          </a:r>
          <a:endParaRPr lang="en-US" sz="3700" kern="1200"/>
        </a:p>
      </dsp:txBody>
      <dsp:txXfrm>
        <a:off x="128908" y="158810"/>
        <a:ext cx="6032410" cy="2382874"/>
      </dsp:txXfrm>
    </dsp:sp>
    <dsp:sp modelId="{DD6EBA97-9DC5-4E08-AC93-80B51F78F44D}">
      <dsp:nvSpPr>
        <dsp:cNvPr id="0" name=""/>
        <dsp:cNvSpPr/>
      </dsp:nvSpPr>
      <dsp:spPr>
        <a:xfrm>
          <a:off x="0" y="2777152"/>
          <a:ext cx="6290226" cy="264069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We will discuss this after easter because we need to discuss judicial review first. </a:t>
          </a:r>
          <a:endParaRPr lang="en-US" sz="3700" kern="1200"/>
        </a:p>
      </dsp:txBody>
      <dsp:txXfrm>
        <a:off x="128908" y="2906060"/>
        <a:ext cx="6032410" cy="238287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160BE-52AD-4A2E-B389-78AD34C04F29}">
      <dsp:nvSpPr>
        <dsp:cNvPr id="0" name=""/>
        <dsp:cNvSpPr/>
      </dsp:nvSpPr>
      <dsp:spPr>
        <a:xfrm>
          <a:off x="0" y="2660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72E913-5BD6-4BA3-B0C7-7D145B3BB481}">
      <dsp:nvSpPr>
        <dsp:cNvPr id="0" name=""/>
        <dsp:cNvSpPr/>
      </dsp:nvSpPr>
      <dsp:spPr>
        <a:xfrm>
          <a:off x="0" y="2660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Follow someone else's decision because they decide not to use it.</a:t>
          </a:r>
          <a:endParaRPr lang="en-US" sz="3600" kern="1200"/>
        </a:p>
      </dsp:txBody>
      <dsp:txXfrm>
        <a:off x="0" y="2660"/>
        <a:ext cx="6290226" cy="1814141"/>
      </dsp:txXfrm>
    </dsp:sp>
    <dsp:sp modelId="{92CAB4D8-9B5B-4F0B-B5D8-51F60085F424}">
      <dsp:nvSpPr>
        <dsp:cNvPr id="0" name=""/>
        <dsp:cNvSpPr/>
      </dsp:nvSpPr>
      <dsp:spPr>
        <a:xfrm>
          <a:off x="0" y="1816801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279471"/>
              <a:satOff val="-14424"/>
              <a:lumOff val="1766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98DBA2-042E-409F-AF2B-3B36773B41AE}">
      <dsp:nvSpPr>
        <dsp:cNvPr id="0" name=""/>
        <dsp:cNvSpPr/>
      </dsp:nvSpPr>
      <dsp:spPr>
        <a:xfrm>
          <a:off x="0" y="1816801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Lavender and Son LTD v Minister Housing and Local Government [1970]. </a:t>
          </a:r>
          <a:endParaRPr lang="en-US" sz="3600" kern="1200"/>
        </a:p>
      </dsp:txBody>
      <dsp:txXfrm>
        <a:off x="0" y="1816801"/>
        <a:ext cx="6290226" cy="1814141"/>
      </dsp:txXfrm>
    </dsp:sp>
    <dsp:sp modelId="{BD53688D-E020-4A04-927D-BA5371BDDB8E}">
      <dsp:nvSpPr>
        <dsp:cNvPr id="0" name=""/>
        <dsp:cNvSpPr/>
      </dsp:nvSpPr>
      <dsp:spPr>
        <a:xfrm>
          <a:off x="0" y="3630943"/>
          <a:ext cx="6290226" cy="0"/>
        </a:xfrm>
        <a:prstGeom prst="line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2558941"/>
              <a:satOff val="-28848"/>
              <a:lumOff val="3533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E9C0D40-609E-451D-B7AE-BF7D4BDE88CE}">
      <dsp:nvSpPr>
        <dsp:cNvPr id="0" name=""/>
        <dsp:cNvSpPr/>
      </dsp:nvSpPr>
      <dsp:spPr>
        <a:xfrm>
          <a:off x="0" y="3630943"/>
          <a:ext cx="6290226" cy="1814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The decision was unlawful.</a:t>
          </a:r>
          <a:endParaRPr lang="en-US" sz="3600" kern="1200"/>
        </a:p>
      </dsp:txBody>
      <dsp:txXfrm>
        <a:off x="0" y="3630943"/>
        <a:ext cx="6290226" cy="1814141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ED53DE-433A-4B47-8692-00B834C02CCB}">
      <dsp:nvSpPr>
        <dsp:cNvPr id="0" name=""/>
        <dsp:cNvSpPr/>
      </dsp:nvSpPr>
      <dsp:spPr>
        <a:xfrm>
          <a:off x="0" y="85432"/>
          <a:ext cx="6290226" cy="17128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decision is unlawful in the event that the individual creating the decision has been dictated or ‘’ ordered to make the decision by another person’’. </a:t>
          </a:r>
          <a:endParaRPr lang="en-US" sz="2400" kern="1200"/>
        </a:p>
      </dsp:txBody>
      <dsp:txXfrm>
        <a:off x="83616" y="169048"/>
        <a:ext cx="6122994" cy="1545648"/>
      </dsp:txXfrm>
    </dsp:sp>
    <dsp:sp modelId="{AA98F7EA-C6E9-4D61-ACB8-C91F5075E2CF}">
      <dsp:nvSpPr>
        <dsp:cNvPr id="0" name=""/>
        <dsp:cNvSpPr/>
      </dsp:nvSpPr>
      <dsp:spPr>
        <a:xfrm>
          <a:off x="0" y="1867432"/>
          <a:ext cx="6290226" cy="1712880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Research the case of Roncarelli v Duplessis [1959] </a:t>
          </a:r>
          <a:endParaRPr lang="en-US" sz="2400" kern="1200"/>
        </a:p>
      </dsp:txBody>
      <dsp:txXfrm>
        <a:off x="83616" y="1951048"/>
        <a:ext cx="6122994" cy="1545648"/>
      </dsp:txXfrm>
    </dsp:sp>
    <dsp:sp modelId="{44D6D593-4A58-4168-A439-51BA036C82DF}">
      <dsp:nvSpPr>
        <dsp:cNvPr id="0" name=""/>
        <dsp:cNvSpPr/>
      </dsp:nvSpPr>
      <dsp:spPr>
        <a:xfrm>
          <a:off x="0" y="3649432"/>
          <a:ext cx="6290226" cy="1712880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decision made whilst under threat will not be a lawful decision. </a:t>
          </a:r>
          <a:endParaRPr lang="en-US" sz="2400" kern="1200"/>
        </a:p>
      </dsp:txBody>
      <dsp:txXfrm>
        <a:off x="83616" y="3733048"/>
        <a:ext cx="6122994" cy="154564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B47C4-9EB2-4571-A7E6-3F5AFC36DBC6}">
      <dsp:nvSpPr>
        <dsp:cNvPr id="0" name=""/>
        <dsp:cNvSpPr/>
      </dsp:nvSpPr>
      <dsp:spPr>
        <a:xfrm>
          <a:off x="0" y="0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587921-77F0-492C-B12F-AC007E75AEA8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95FDFA-F963-4005-8A16-2865D04CD2EF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Let’s do a </a:t>
          </a:r>
          <a:r>
            <a:rPr lang="en-US" sz="2300" kern="1200" dirty="0" err="1"/>
            <a:t>kahoot</a:t>
          </a:r>
          <a:endParaRPr lang="en-US" sz="2300" kern="1200" dirty="0"/>
        </a:p>
      </dsp:txBody>
      <dsp:txXfrm>
        <a:off x="1797316" y="665"/>
        <a:ext cx="4492909" cy="1556118"/>
      </dsp:txXfrm>
    </dsp:sp>
    <dsp:sp modelId="{5D683D45-FC71-4D57-8957-77B92BF809CD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849281-0BBB-42F8-8B2C-5C778E4462BB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7A13A-D32B-47A0-BED1-5866F826898E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will test your knowledge of everything we have discussed this semester. </a:t>
          </a:r>
          <a:endParaRPr lang="en-US" sz="2300" kern="1200"/>
        </a:p>
      </dsp:txBody>
      <dsp:txXfrm>
        <a:off x="1797316" y="1945813"/>
        <a:ext cx="4492909" cy="1556118"/>
      </dsp:txXfrm>
    </dsp:sp>
    <dsp:sp modelId="{9EBCD095-4709-4520-9FB3-B7FECBBEB83A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84DC73-53D0-4883-B13B-36CB97C07822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D35A9-7615-45C2-AFD3-4155F23AB187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Good luck! </a:t>
          </a:r>
          <a:endParaRPr lang="en-US" sz="2300" kern="1200"/>
        </a:p>
      </dsp:txBody>
      <dsp:txXfrm>
        <a:off x="1797316" y="3890961"/>
        <a:ext cx="4492909" cy="1556118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46C26-4DB6-4247-B1D4-98530B3228E6}">
      <dsp:nvSpPr>
        <dsp:cNvPr id="0" name=""/>
        <dsp:cNvSpPr/>
      </dsp:nvSpPr>
      <dsp:spPr>
        <a:xfrm>
          <a:off x="0" y="665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E3C7C-6789-43AC-815A-551CC6674817}">
      <dsp:nvSpPr>
        <dsp:cNvPr id="0" name=""/>
        <dsp:cNvSpPr/>
      </dsp:nvSpPr>
      <dsp:spPr>
        <a:xfrm>
          <a:off x="470725" y="350791"/>
          <a:ext cx="855865" cy="8558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DB6CF6-9F02-4C27-93B6-3F31617E08B5}">
      <dsp:nvSpPr>
        <dsp:cNvPr id="0" name=""/>
        <dsp:cNvSpPr/>
      </dsp:nvSpPr>
      <dsp:spPr>
        <a:xfrm>
          <a:off x="1797316" y="665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There will be a pre-recording released by next Monday about the other grounds for judicial review. </a:t>
          </a:r>
          <a:endParaRPr lang="en-US" sz="2100" kern="1200"/>
        </a:p>
      </dsp:txBody>
      <dsp:txXfrm>
        <a:off x="1797316" y="665"/>
        <a:ext cx="4492909" cy="1556118"/>
      </dsp:txXfrm>
    </dsp:sp>
    <dsp:sp modelId="{8FEE3486-E867-440C-9CBF-F772B7A8AED0}">
      <dsp:nvSpPr>
        <dsp:cNvPr id="0" name=""/>
        <dsp:cNvSpPr/>
      </dsp:nvSpPr>
      <dsp:spPr>
        <a:xfrm>
          <a:off x="0" y="1945813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AC248E-0514-494D-82A4-E31F4C1B545E}">
      <dsp:nvSpPr>
        <dsp:cNvPr id="0" name=""/>
        <dsp:cNvSpPr/>
      </dsp:nvSpPr>
      <dsp:spPr>
        <a:xfrm>
          <a:off x="470725" y="2295939"/>
          <a:ext cx="855865" cy="8558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B1FA6-09F5-4536-ACAA-E5EB1EA1FA33}">
      <dsp:nvSpPr>
        <dsp:cNvPr id="0" name=""/>
        <dsp:cNvSpPr/>
      </dsp:nvSpPr>
      <dsp:spPr>
        <a:xfrm>
          <a:off x="1797316" y="1945813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Take a look and have a listen. </a:t>
          </a:r>
          <a:endParaRPr lang="en-US" sz="2100" kern="1200"/>
        </a:p>
      </dsp:txBody>
      <dsp:txXfrm>
        <a:off x="1797316" y="1945813"/>
        <a:ext cx="4492909" cy="1556118"/>
      </dsp:txXfrm>
    </dsp:sp>
    <dsp:sp modelId="{D5F4D124-FF2A-4909-9152-BB89A9C28BFC}">
      <dsp:nvSpPr>
        <dsp:cNvPr id="0" name=""/>
        <dsp:cNvSpPr/>
      </dsp:nvSpPr>
      <dsp:spPr>
        <a:xfrm>
          <a:off x="0" y="3890961"/>
          <a:ext cx="6290226" cy="155611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0DD77-FE2B-4491-8E82-4B56EB56E639}">
      <dsp:nvSpPr>
        <dsp:cNvPr id="0" name=""/>
        <dsp:cNvSpPr/>
      </dsp:nvSpPr>
      <dsp:spPr>
        <a:xfrm>
          <a:off x="470725" y="4241088"/>
          <a:ext cx="855865" cy="8558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1CA6A8-6F58-4C2B-9927-98602121D704}">
      <dsp:nvSpPr>
        <dsp:cNvPr id="0" name=""/>
        <dsp:cNvSpPr/>
      </dsp:nvSpPr>
      <dsp:spPr>
        <a:xfrm>
          <a:off x="1797316" y="3890961"/>
          <a:ext cx="4492909" cy="15561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4689" tIns="164689" rIns="164689" bIns="164689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you have any questions please do not hesitate to ask. </a:t>
          </a:r>
          <a:endParaRPr lang="en-US" sz="2100" kern="1200"/>
        </a:p>
      </dsp:txBody>
      <dsp:txXfrm>
        <a:off x="1797316" y="3890961"/>
        <a:ext cx="4492909" cy="1556118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975CE6-0AC6-4F25-AE46-D2EDBB1DFCC5}">
      <dsp:nvSpPr>
        <dsp:cNvPr id="0" name=""/>
        <dsp:cNvSpPr/>
      </dsp:nvSpPr>
      <dsp:spPr>
        <a:xfrm>
          <a:off x="0" y="431280"/>
          <a:ext cx="6290226" cy="141511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Judicial review- </a:t>
          </a:r>
          <a:endParaRPr lang="en-US" sz="5900" kern="1200"/>
        </a:p>
      </dsp:txBody>
      <dsp:txXfrm>
        <a:off x="69080" y="500360"/>
        <a:ext cx="6152066" cy="1276954"/>
      </dsp:txXfrm>
    </dsp:sp>
    <dsp:sp modelId="{9D81495E-A79A-43CF-BDD3-771FE28BF9CC}">
      <dsp:nvSpPr>
        <dsp:cNvPr id="0" name=""/>
        <dsp:cNvSpPr/>
      </dsp:nvSpPr>
      <dsp:spPr>
        <a:xfrm>
          <a:off x="0" y="2016315"/>
          <a:ext cx="6290226" cy="1415114"/>
        </a:xfrm>
        <a:prstGeom prst="roundRect">
          <a:avLst/>
        </a:prstGeom>
        <a:gradFill rotWithShape="0">
          <a:gsLst>
            <a:gs pos="0">
              <a:schemeClr val="accent2">
                <a:hueOff val="-1279471"/>
                <a:satOff val="-14424"/>
                <a:lumOff val="1766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1279471"/>
                <a:satOff val="-14424"/>
                <a:lumOff val="1766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Three types. </a:t>
          </a:r>
          <a:endParaRPr lang="en-US" sz="5900" kern="1200"/>
        </a:p>
      </dsp:txBody>
      <dsp:txXfrm>
        <a:off x="69080" y="2085395"/>
        <a:ext cx="6152066" cy="1276954"/>
      </dsp:txXfrm>
    </dsp:sp>
    <dsp:sp modelId="{4DFF2C58-1F52-4F88-A24B-F380BFAB4DD6}">
      <dsp:nvSpPr>
        <dsp:cNvPr id="0" name=""/>
        <dsp:cNvSpPr/>
      </dsp:nvSpPr>
      <dsp:spPr>
        <a:xfrm>
          <a:off x="0" y="3601350"/>
          <a:ext cx="6290226" cy="1415114"/>
        </a:xfrm>
        <a:prstGeom prst="roundRect">
          <a:avLst/>
        </a:prstGeom>
        <a:gradFill rotWithShape="0">
          <a:gsLst>
            <a:gs pos="0">
              <a:schemeClr val="accent2">
                <a:hueOff val="-2558941"/>
                <a:satOff val="-28848"/>
                <a:lumOff val="353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2">
                <a:hueOff val="-2558941"/>
                <a:satOff val="-28848"/>
                <a:lumOff val="353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4790" tIns="224790" rIns="224790" bIns="224790" numCol="1" spcCol="1270" anchor="ctr" anchorCtr="0">
          <a:noAutofit/>
        </a:bodyPr>
        <a:lstStyle/>
        <a:p>
          <a:pPr marL="0" lvl="0" indent="0" algn="l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900" kern="1200"/>
            <a:t>What are they? </a:t>
          </a:r>
          <a:endParaRPr lang="en-US" sz="5900" kern="1200"/>
        </a:p>
      </dsp:txBody>
      <dsp:txXfrm>
        <a:off x="69080" y="3670430"/>
        <a:ext cx="6152066" cy="1276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742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359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46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131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23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941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75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055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882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79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1890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66530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9849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6783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708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1820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2605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49F541-F3D5-415A-97D0-DFC4C9C4105E}" type="datetimeFigureOut">
              <a:rPr lang="en-GB" smtClean="0"/>
              <a:t>09/12/2024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E1540-76F2-4E49-A77D-9D442878C7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495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9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9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0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erroamigo.es/prohibicion-american-bully-xl-inglaterra/" TargetMode="External"/><Relationship Id="rId5" Type="http://schemas.openxmlformats.org/officeDocument/2006/relationships/image" Target="../media/image42.png"/><Relationship Id="rId4" Type="http://schemas.openxmlformats.org/officeDocument/2006/relationships/hyperlink" Target="https://www.theguardian.com/lifeandstyle/2023/dec/31/judicial-review-hearing-granted-xl-bully-ban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3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7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3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8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8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8.xml"/><Relationship Id="rId5" Type="http://schemas.openxmlformats.org/officeDocument/2006/relationships/diagramLayout" Target="../diagrams/layout28.xml"/><Relationship Id="rId4" Type="http://schemas.openxmlformats.org/officeDocument/2006/relationships/diagramData" Target="../diagrams/data2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77D6507-8E8D-40E1-A7B9-63012EF9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ackground pattern&#10;&#10;Description automatically generated">
            <a:extLst>
              <a:ext uri="{FF2B5EF4-FFF2-40B4-BE49-F238E27FC236}">
                <a16:creationId xmlns:a16="http://schemas.microsoft.com/office/drawing/2014/main" id="{ECC08FCF-EE89-20C8-9E1E-88A49D1C48F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9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18173D0-C068-6990-2203-DFF0AF8F89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1600" y="3014139"/>
            <a:ext cx="9448800" cy="1825096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Judicial Review </a:t>
            </a:r>
          </a:p>
        </p:txBody>
      </p:sp>
    </p:spTree>
    <p:extLst>
      <p:ext uri="{BB962C8B-B14F-4D97-AF65-F5344CB8AC3E}">
        <p14:creationId xmlns:p14="http://schemas.microsoft.com/office/powerpoint/2010/main" val="2962482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5046"/>
    </mc:Choice>
    <mc:Fallback xmlns="">
      <p:transition spd="slow" advTm="1504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03274-9582-5A57-12E7-0797C8462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5AFD71-DB44-1AD9-A45C-C9FFD73937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6828054"/>
              </p:ext>
            </p:extLst>
          </p:nvPr>
        </p:nvGraphicFramePr>
        <p:xfrm>
          <a:off x="685800" y="244105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046555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C3F68C-2D52-9587-83DF-205B305C1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chemeClr val="bg1"/>
                </a:solidFill>
              </a:rPr>
              <a:t>What is Judicial Review?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79B66D-6425-1A56-CEDC-535AA6220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383465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3674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569"/>
    </mc:Choice>
    <mc:Fallback xmlns="">
      <p:transition spd="slow" advTm="52569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398E58-A14C-DD01-8A63-135CBD52C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566" y="1066163"/>
            <a:ext cx="3789872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Continued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0A80A6F-426F-1B5B-9F46-0DC68F09FA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50851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7400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472"/>
    </mc:Choice>
    <mc:Fallback xmlns="">
      <p:transition spd="slow" advTm="31472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0A3DBE-6404-C938-2269-B42A8FF19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Part 54 .1 of the Civil Procedure rules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DB6BE31-FF71-DDF7-A483-C171DB0B8C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361284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57224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973"/>
    </mc:Choice>
    <mc:Fallback xmlns="">
      <p:transition spd="slow" advTm="3197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4F37804-5BB2-585D-721C-649595BFB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5400" b="1" i="1" u="sng" dirty="0">
                <a:solidFill>
                  <a:schemeClr val="bg1"/>
                </a:solidFill>
              </a:rPr>
              <a:t>Judicial Review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2D69EE-E6E3-1C27-F80B-721842E298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730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23231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938"/>
    </mc:Choice>
    <mc:Fallback xmlns="">
      <p:transition spd="slow" advTm="45938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32C549-DAFF-F076-1CC3-0958AB2B2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bg1"/>
                </a:solidFill>
              </a:rPr>
              <a:t>When can a judicial review claim be brought?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4AA0CA-0667-23CC-0A21-FC6D15A18A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13220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771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139"/>
    </mc:Choice>
    <mc:Fallback xmlns="">
      <p:transition spd="slow" advTm="30139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633510-AA18-B7D6-C18A-E8B191EDFD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54381D-E7CF-D919-FB5F-D36CB3D503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995424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4397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535"/>
    </mc:Choice>
    <mc:Fallback xmlns="">
      <p:transition spd="slow" advTm="59535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6F1C93-1B8B-3D01-F203-0C04D3CAB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08" y="1066163"/>
            <a:ext cx="3641736" cy="5148371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chemeClr val="bg1"/>
                </a:solidFill>
              </a:rPr>
              <a:t>Continued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F1A06-157E-5BAA-3EA4-41234433A7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758383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18664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77"/>
    </mc:Choice>
    <mc:Fallback xmlns="">
      <p:transition spd="slow" advTm="42177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751177-B506-FF6B-5048-C4014CA462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sz="4800" b="1" i="1" u="sng" dirty="0">
                <a:solidFill>
                  <a:schemeClr val="bg1"/>
                </a:solidFill>
              </a:rPr>
              <a:t>What about Human Rights?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45BE2B-BAFC-438E-D83B-E981BEF621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967950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1617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80"/>
    </mc:Choice>
    <mc:Fallback xmlns="">
      <p:transition spd="slow" advTm="4428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9708C3-3E25-93FC-CF5E-1BEFB4AFB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Human Rights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927096-FE7F-0670-34CE-B4E3CC818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391586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02867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66"/>
    </mc:Choice>
    <mc:Fallback xmlns="">
      <p:transition spd="slow" advTm="5276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AF3089-DEDE-8E9F-56C4-E2C9F7D8A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821B19-6227-FD08-28CF-BB776E6BDA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2111029"/>
              </p:ext>
            </p:extLst>
          </p:nvPr>
        </p:nvGraphicFramePr>
        <p:xfrm>
          <a:off x="5279472" y="746125"/>
          <a:ext cx="6290226" cy="5970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5308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601"/>
    </mc:Choice>
    <mc:Fallback xmlns="">
      <p:transition spd="slow" advTm="38601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B307AF-0F84-2B51-0F4A-EE78090AF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How is a judicial review case brought?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02C3B0-6680-24A0-6581-A593223A10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46760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04125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74"/>
    </mc:Choice>
    <mc:Fallback xmlns="">
      <p:transition spd="slow" advTm="2037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8E0C14-CE27-2E0E-3A23-63FE27797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AF9C36-CDF8-F3C8-7D01-867DD3ED3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035586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30282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12"/>
    </mc:Choice>
    <mc:Fallback xmlns="">
      <p:transition spd="slow" advTm="39112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86DF621-965B-DBFE-7048-402CE30A18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B66B8A-C4D7-FDDE-B191-F10990FA9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7590195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40056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463"/>
    </mc:Choice>
    <mc:Fallback xmlns="">
      <p:transition spd="slow" advTm="26463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3FFA3C4-0F60-E2D6-78A0-A65DCDDFB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B181CB-C1FA-87B9-930D-14B01AB5FA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99982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54144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589"/>
    </mc:Choice>
    <mc:Fallback xmlns="">
      <p:transition spd="slow" advTm="37589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6E236C-E7FA-9A81-8DE6-15B7C8AA3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BF779B-5BF1-4CA0-D1D5-2645D1F49D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22477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79562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07"/>
    </mc:Choice>
    <mc:Fallback xmlns="">
      <p:transition spd="slow" advTm="57107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C12DA6-DBCC-5989-0AE6-1E2221256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29FAD4-BE5F-E5B8-B553-F53ECBABD9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0366498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3737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39"/>
    </mc:Choice>
    <mc:Fallback xmlns="">
      <p:transition spd="slow" advTm="11739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52D7907-6791-76DF-FFDF-36F627C3BC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Let’s take a break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428E47E-18AB-D410-A60B-7F4BFB782AD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u="sng" dirty="0"/>
              <a:t>Take a 10 minute break!</a:t>
            </a:r>
          </a:p>
        </p:txBody>
      </p:sp>
    </p:spTree>
    <p:extLst>
      <p:ext uri="{BB962C8B-B14F-4D97-AF65-F5344CB8AC3E}">
        <p14:creationId xmlns:p14="http://schemas.microsoft.com/office/powerpoint/2010/main" val="2821291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93"/>
    </mc:Choice>
    <mc:Fallback xmlns="">
      <p:transition spd="slow" advTm="11393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B01167-A6C1-D7BE-60DA-ACCFB7748A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Next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392710-3DF8-9991-58CC-F907CBAED2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423389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30527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287"/>
    </mc:Choice>
    <mc:Fallback xmlns="">
      <p:transition spd="slow" advTm="46287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35CF2E-D384-3065-DC3D-AE49D6614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7B25BD-248E-ECD4-04F9-0027856E0C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459641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8415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56"/>
    </mc:Choice>
    <mc:Fallback xmlns="">
      <p:transition spd="slow" advTm="4505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A0C806-4067-60DF-903F-7A7763493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What about ouster clauses?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074D8D-3C82-5A81-6016-AC460D5490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671062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88123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169"/>
    </mc:Choice>
    <mc:Fallback xmlns="">
      <p:transition spd="slow" advTm="47169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D27CE3-0E60-3A42-7DFC-170AF46A0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17C234-E4DA-7DE7-ABAC-D7A89A77E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0253769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94144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233"/>
    </mc:Choice>
    <mc:Fallback xmlns="">
      <p:transition spd="slow" advTm="45233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2DD04E-174A-3636-32D1-192BFFE5B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674AA7-D1F1-C335-7CF6-91D2EAFDE8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605362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74820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67"/>
    </mc:Choice>
    <mc:Fallback xmlns="">
      <p:transition spd="slow" advTm="21667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9924E36-29E3-B2D1-0E03-92D82553E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</a:t>
            </a:r>
            <a:r>
              <a:rPr lang="en-GB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0A9537-1D10-1F40-EFE9-02EB540E6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6808494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37586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41"/>
    </mc:Choice>
    <mc:Fallback xmlns="">
      <p:transition spd="slow" advTm="25941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5DE20DFA-89DB-4DCD-9C6A-E6F94CA75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606DC21-B3AA-4AE9-844F-E667E844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66B3B44D-1364-4779-98D1-42E852270C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279769"/>
            <a:ext cx="12192000" cy="25782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900F04-5897-C702-F44C-54016CFFC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807" y="4126441"/>
            <a:ext cx="10820400" cy="8212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400" b="1" u="sng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741D3-76D3-0004-0AED-2242C362D1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6807" y="5043090"/>
            <a:ext cx="10820400" cy="6942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800" dirty="0">
                <a:hlinkClick r:id="rId4"/>
              </a:rPr>
              <a:t>Judicial review hearing granted over XL bully ban | Dogs | The Guardian</a:t>
            </a:r>
            <a:endParaRPr lang="en-US" sz="1800" dirty="0"/>
          </a:p>
        </p:txBody>
      </p:sp>
      <p:sp>
        <p:nvSpPr>
          <p:cNvPr id="17" name="Rounded Rectangle 6">
            <a:extLst>
              <a:ext uri="{FF2B5EF4-FFF2-40B4-BE49-F238E27FC236}">
                <a16:creationId xmlns:a16="http://schemas.microsoft.com/office/drawing/2014/main" id="{ADE919BC-D446-42A3-A856-FA3F9860E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28" y="712832"/>
            <a:ext cx="9225844" cy="3478161"/>
          </a:xfrm>
          <a:prstGeom prst="roundRect">
            <a:avLst>
              <a:gd name="adj" fmla="val 2403"/>
            </a:avLst>
          </a:prstGeom>
          <a:solidFill>
            <a:srgbClr val="FFFFFF"/>
          </a:solidFill>
          <a:ln>
            <a:noFill/>
          </a:ln>
          <a:effectLst>
            <a:innerShdw blurRad="114300">
              <a:srgbClr val="404040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og standing in grass&#10;&#10;Description automatically generated">
            <a:extLst>
              <a:ext uri="{FF2B5EF4-FFF2-40B4-BE49-F238E27FC236}">
                <a16:creationId xmlns:a16="http://schemas.microsoft.com/office/drawing/2014/main" id="{4FC1CD4E-387F-1344-BC3B-AEEA3B9071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8511" r="-1" b="35995"/>
          <a:stretch/>
        </p:blipFill>
        <p:spPr>
          <a:xfrm>
            <a:off x="1167512" y="1197851"/>
            <a:ext cx="8259292" cy="250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5325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863597C-6345-578B-63B4-0A12D371F6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Illegality </a:t>
            </a:r>
          </a:p>
        </p:txBody>
      </p:sp>
    </p:spTree>
    <p:extLst>
      <p:ext uri="{BB962C8B-B14F-4D97-AF65-F5344CB8AC3E}">
        <p14:creationId xmlns:p14="http://schemas.microsoft.com/office/powerpoint/2010/main" val="246762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59"/>
    </mc:Choice>
    <mc:Fallback xmlns="">
      <p:transition spd="slow" advTm="535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8AA1B-A324-D726-0327-3D90D82BE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What is illegality?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06F0B-CD9F-DFCE-AE18-CA648E0B49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the public authority acted outside of the powers? </a:t>
            </a:r>
          </a:p>
          <a:p>
            <a:endParaRPr lang="en-GB" dirty="0"/>
          </a:p>
          <a:p>
            <a:r>
              <a:rPr lang="en-GB" dirty="0"/>
              <a:t>Ultra vires. </a:t>
            </a:r>
          </a:p>
          <a:p>
            <a:endParaRPr lang="en-GB" dirty="0"/>
          </a:p>
          <a:p>
            <a:r>
              <a:rPr lang="en-GB" dirty="0"/>
              <a:t>In previous cases it use to be Ultra Vires but the term Illegality is widely accepted now in cases as it allows for the case to make sense. </a:t>
            </a:r>
          </a:p>
          <a:p>
            <a:endParaRPr lang="en-GB" dirty="0"/>
          </a:p>
          <a:p>
            <a:r>
              <a:rPr lang="en-GB" dirty="0"/>
              <a:t>Act without power or use their powers unlawfully. </a:t>
            </a:r>
          </a:p>
        </p:txBody>
      </p:sp>
    </p:spTree>
    <p:extLst>
      <p:ext uri="{BB962C8B-B14F-4D97-AF65-F5344CB8AC3E}">
        <p14:creationId xmlns:p14="http://schemas.microsoft.com/office/powerpoint/2010/main" val="284152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765"/>
    </mc:Choice>
    <mc:Fallback xmlns="">
      <p:transition spd="slow" advTm="36765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43904-6DF2-0853-BBAF-32849E2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E0961-1649-00E7-9F8D-057895AD10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Attorney General v Fulham Corporation [1921] – did not have power to create a laundry place. </a:t>
            </a:r>
          </a:p>
          <a:p>
            <a:endParaRPr lang="en-GB" dirty="0"/>
          </a:p>
          <a:p>
            <a:r>
              <a:rPr lang="en-GB" dirty="0"/>
              <a:t>However, there are circumstances where the public authority does not always have to act. </a:t>
            </a:r>
          </a:p>
          <a:p>
            <a:endParaRPr lang="en-GB" dirty="0"/>
          </a:p>
          <a:p>
            <a:r>
              <a:rPr lang="en-GB" dirty="0"/>
              <a:t>They can have discretionary powers. </a:t>
            </a:r>
          </a:p>
          <a:p>
            <a:endParaRPr lang="en-GB" dirty="0"/>
          </a:p>
          <a:p>
            <a:r>
              <a:rPr lang="en-GB" dirty="0"/>
              <a:t>Words include ‘’May’’.</a:t>
            </a:r>
          </a:p>
        </p:txBody>
      </p:sp>
    </p:spTree>
    <p:extLst>
      <p:ext uri="{BB962C8B-B14F-4D97-AF65-F5344CB8AC3E}">
        <p14:creationId xmlns:p14="http://schemas.microsoft.com/office/powerpoint/2010/main" val="1598105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72"/>
    </mc:Choice>
    <mc:Fallback xmlns="">
      <p:transition spd="slow" advTm="65272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A6A32-9DE1-DD93-4037-56994F8BE8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6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D15DF5-122C-DB91-41D7-DEE7187E5F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concern that this may lead to different outcomes for similar cases. </a:t>
            </a:r>
          </a:p>
          <a:p>
            <a:endParaRPr lang="en-GB" dirty="0"/>
          </a:p>
          <a:p>
            <a:r>
              <a:rPr lang="en-GB" dirty="0"/>
              <a:t>So, Lord Diplock said, the decision has to be fair and in line with S.6 of the Human Rights Act 1998. </a:t>
            </a:r>
          </a:p>
          <a:p>
            <a:endParaRPr lang="en-GB" dirty="0"/>
          </a:p>
          <a:p>
            <a:r>
              <a:rPr lang="en-GB" dirty="0"/>
              <a:t>Discretion must be used in line with the purpose of the legislation. </a:t>
            </a:r>
          </a:p>
          <a:p>
            <a:endParaRPr lang="en-GB" dirty="0"/>
          </a:p>
          <a:p>
            <a:r>
              <a:rPr lang="en-GB" dirty="0"/>
              <a:t>Padfield v Minister of Agriculture, fisheries and food [1968].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299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116"/>
    </mc:Choice>
    <mc:Fallback xmlns="">
      <p:transition spd="slow" advTm="43116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138C0-F73D-C5CD-AD85-360231774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AA25C-1D00-6FA4-3852-FBD85B5B1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They can also create elements such as policies and these can also be questioned. </a:t>
            </a:r>
          </a:p>
          <a:p>
            <a:endParaRPr lang="en-GB" dirty="0"/>
          </a:p>
          <a:p>
            <a:r>
              <a:rPr lang="en-GB" dirty="0"/>
              <a:t>Only if they are not lawful. </a:t>
            </a:r>
          </a:p>
          <a:p>
            <a:endParaRPr lang="en-GB" dirty="0"/>
          </a:p>
          <a:p>
            <a:r>
              <a:rPr lang="en-GB" dirty="0"/>
              <a:t>British Oxygen Company LTD v Minister of technology. </a:t>
            </a:r>
          </a:p>
          <a:p>
            <a:endParaRPr lang="en-GB" dirty="0"/>
          </a:p>
          <a:p>
            <a:r>
              <a:rPr lang="en-GB" dirty="0"/>
              <a:t>Policy could be flexible. </a:t>
            </a:r>
          </a:p>
          <a:p>
            <a:endParaRPr lang="en-GB" dirty="0"/>
          </a:p>
          <a:p>
            <a:r>
              <a:rPr lang="en-GB" dirty="0"/>
              <a:t>Policy must be available and published. </a:t>
            </a:r>
          </a:p>
        </p:txBody>
      </p:sp>
    </p:spTree>
    <p:extLst>
      <p:ext uri="{BB962C8B-B14F-4D97-AF65-F5344CB8AC3E}">
        <p14:creationId xmlns:p14="http://schemas.microsoft.com/office/powerpoint/2010/main" val="207113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887"/>
    </mc:Choice>
    <mc:Fallback xmlns="">
      <p:transition spd="slow" advTm="26887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EBC69-BBF4-E84D-1641-73308FD73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66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B927C-E6C7-74DD-6D10-C710558EDD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about ‘’delegated power’’. </a:t>
            </a:r>
          </a:p>
          <a:p>
            <a:endParaRPr lang="en-GB" dirty="0"/>
          </a:p>
          <a:p>
            <a:r>
              <a:rPr lang="en-GB" dirty="0"/>
              <a:t>Delegated means that you give the power to someone else. </a:t>
            </a:r>
          </a:p>
          <a:p>
            <a:endParaRPr lang="en-GB" dirty="0"/>
          </a:p>
          <a:p>
            <a:r>
              <a:rPr lang="en-GB" dirty="0"/>
              <a:t>They are then not supposed to delegate it further. </a:t>
            </a:r>
          </a:p>
          <a:p>
            <a:endParaRPr lang="en-GB" dirty="0"/>
          </a:p>
          <a:p>
            <a:r>
              <a:rPr lang="en-GB" dirty="0"/>
              <a:t>Unless permitted by law.  </a:t>
            </a:r>
          </a:p>
        </p:txBody>
      </p:sp>
    </p:spTree>
    <p:extLst>
      <p:ext uri="{BB962C8B-B14F-4D97-AF65-F5344CB8AC3E}">
        <p14:creationId xmlns:p14="http://schemas.microsoft.com/office/powerpoint/2010/main" val="164560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94"/>
    </mc:Choice>
    <mc:Fallback xmlns="">
      <p:transition spd="slow" advTm="3859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4AD43-4E87-1D70-026E-2D4557800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/>
          <a:lstStyle/>
          <a:p>
            <a:pPr algn="ctr"/>
            <a:r>
              <a:rPr lang="en-GB" sz="7200" b="1" i="1" u="sng" dirty="0"/>
              <a:t>Continued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7CA0B-EA4E-7053-32C4-6D29CD1B4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can give tasks to someone as long as they are the oversee it. </a:t>
            </a:r>
          </a:p>
          <a:p>
            <a:endParaRPr lang="en-GB" dirty="0"/>
          </a:p>
          <a:p>
            <a:r>
              <a:rPr lang="en-GB" dirty="0"/>
              <a:t>The delegation rule does not apply to the government when devolving power to civil servants. </a:t>
            </a:r>
          </a:p>
          <a:p>
            <a:endParaRPr lang="en-GB" dirty="0"/>
          </a:p>
          <a:p>
            <a:r>
              <a:rPr lang="en-GB" dirty="0" err="1"/>
              <a:t>Cartona</a:t>
            </a:r>
            <a:r>
              <a:rPr lang="en-GB" dirty="0"/>
              <a:t> LTD v Commissioner of Works [ 1943]. </a:t>
            </a:r>
          </a:p>
          <a:p>
            <a:endParaRPr lang="en-GB" dirty="0"/>
          </a:p>
          <a:p>
            <a:r>
              <a:rPr lang="en-GB" dirty="0"/>
              <a:t>R v Secretary of state for the Home department ex p oladenhinde and another [1991] </a:t>
            </a:r>
          </a:p>
        </p:txBody>
      </p:sp>
    </p:spTree>
    <p:extLst>
      <p:ext uri="{BB962C8B-B14F-4D97-AF65-F5344CB8AC3E}">
        <p14:creationId xmlns:p14="http://schemas.microsoft.com/office/powerpoint/2010/main" val="1327154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383"/>
    </mc:Choice>
    <mc:Fallback xmlns="">
      <p:transition spd="slow" advTm="72383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FF36BCC-760F-44A2-80DD-3FD9280999A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Let’s take a break</a:t>
            </a:r>
          </a:p>
        </p:txBody>
      </p:sp>
    </p:spTree>
    <p:extLst>
      <p:ext uri="{BB962C8B-B14F-4D97-AF65-F5344CB8AC3E}">
        <p14:creationId xmlns:p14="http://schemas.microsoft.com/office/powerpoint/2010/main" val="106227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11"/>
    </mc:Choice>
    <mc:Fallback xmlns="">
      <p:transition spd="slow" advTm="9411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6C091D-C3E2-FDEA-F764-0BF06E11F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667664" cy="5148371"/>
          </a:xfrm>
        </p:spPr>
        <p:txBody>
          <a:bodyPr>
            <a:normAutofit/>
          </a:bodyPr>
          <a:lstStyle/>
          <a:p>
            <a:pPr algn="ctr"/>
            <a:r>
              <a:rPr lang="en-GB" sz="4400" b="1" i="1" u="sng" dirty="0">
                <a:solidFill>
                  <a:schemeClr val="bg1"/>
                </a:solidFill>
              </a:rPr>
              <a:t>Giving up the discretion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C7A363-C5FD-0F53-39BD-6337D84449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6751383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53908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31"/>
    </mc:Choice>
    <mc:Fallback xmlns="">
      <p:transition spd="slow" advTm="38531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462C40-1A40-52E9-1C76-4B3C11E62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9BE363-2637-903D-ABAA-16A60CA6DD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365450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713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972"/>
    </mc:Choice>
    <mc:Fallback xmlns="">
      <p:transition spd="slow" advTm="53972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D2E7F34-8BE0-E079-AC9C-E93492023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4800" b="1" i="1" u="sng" dirty="0">
                <a:solidFill>
                  <a:schemeClr val="bg1"/>
                </a:solidFill>
              </a:rPr>
              <a:t>Quiz Time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758180-DDCB-96EA-3E63-99CBF10C5B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5924522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43344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421"/>
    </mc:Choice>
    <mc:Fallback xmlns="">
      <p:transition spd="slow" advTm="34421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D449D2-A5EA-2527-38E1-4673B6547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chemeClr val="bg1"/>
                </a:solidFill>
              </a:rPr>
              <a:t>More about Judicial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7BD7AD-0DDC-82D4-FBAF-C4A9C37492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5934237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667827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ounded Rectangle 14">
            <a:extLst>
              <a:ext uri="{FF2B5EF4-FFF2-40B4-BE49-F238E27FC236}">
                <a16:creationId xmlns:a16="http://schemas.microsoft.com/office/drawing/2014/main" id="{12CC1C37-8BC7-4374-8300-E73C369150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CC82757-F96F-41CB-B2B8-49689F436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37F53D-999D-4551-B3F8-064DBF3155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9C99389-A1E4-4A6F-BF8E-9013FF049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5D2BB-19EC-6F1F-0B7F-F5491E694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5570" y="1066163"/>
            <a:ext cx="3566974" cy="5148371"/>
          </a:xfrm>
        </p:spPr>
        <p:txBody>
          <a:bodyPr>
            <a:normAutofit/>
          </a:bodyPr>
          <a:lstStyle/>
          <a:p>
            <a:r>
              <a:rPr lang="en-GB" sz="5400" b="1" i="1" u="sng" dirty="0">
                <a:solidFill>
                  <a:schemeClr val="bg1"/>
                </a:solidFill>
              </a:rPr>
              <a:t>Summary</a:t>
            </a:r>
            <a:r>
              <a:rPr lang="en-GB" b="1" i="1" u="sng" dirty="0">
                <a:solidFill>
                  <a:schemeClr val="bg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A2DDED-5053-6B4E-6775-0F686994DD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914201"/>
              </p:ext>
            </p:extLst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5387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307"/>
    </mc:Choice>
    <mc:Fallback xmlns="">
      <p:transition spd="slow" advTm="25307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4B597CC-BDAA-5A24-2B88-BD1E6E3424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96266" y="454704"/>
            <a:ext cx="3031524" cy="1391349"/>
          </a:xfrm>
          <a:noFill/>
          <a:ln w="19050">
            <a:noFill/>
            <a:prstDash val="dash"/>
          </a:ln>
        </p:spPr>
        <p:txBody>
          <a:bodyPr>
            <a:normAutofit fontScale="90000"/>
          </a:bodyPr>
          <a:lstStyle/>
          <a:p>
            <a:pPr algn="ctr"/>
            <a:r>
              <a:rPr lang="en-GB" sz="4800" b="1" u="sng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04AB470-DDC3-07B0-DD3D-688FF80113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4362" y="1846053"/>
            <a:ext cx="3031524" cy="3935510"/>
          </a:xfrm>
          <a:noFill/>
          <a:ln w="19050">
            <a:noFill/>
            <a:prstDash val="dash"/>
          </a:ln>
        </p:spPr>
        <p:txBody>
          <a:bodyPr>
            <a:normAutofit/>
          </a:bodyPr>
          <a:lstStyle/>
          <a:p>
            <a:pPr algn="ctr"/>
            <a:r>
              <a:rPr lang="en-GB" sz="1400" dirty="0"/>
              <a:t>Whether you Celebrate Christmas or not. I am wishing you a happy holiday/break. It has been a pleasure to teach you all this semester. I look forward to seeing you all in the new year. Whilst you have assignments due, please remember over the break to have a break and celebrate that you have completed your first semester at University. </a:t>
            </a:r>
          </a:p>
          <a:p>
            <a:pPr algn="ctr"/>
            <a:r>
              <a:rPr lang="en-GB" sz="1400" dirty="0"/>
              <a:t>See you in January </a:t>
            </a:r>
            <a:r>
              <a:rPr lang="en-GB" sz="1400" dirty="0">
                <a:sym typeface="Wingdings" panose="05000000000000000000" pitchFamily="2" charset="2"/>
              </a:rPr>
              <a:t> </a:t>
            </a:r>
            <a:endParaRPr lang="en-GB" sz="1400" dirty="0"/>
          </a:p>
        </p:txBody>
      </p:sp>
      <p:pic>
        <p:nvPicPr>
          <p:cNvPr id="9" name="Picture 8" descr="Wooded city park in snowfall">
            <a:extLst>
              <a:ext uri="{FF2B5EF4-FFF2-40B4-BE49-F238E27FC236}">
                <a16:creationId xmlns:a16="http://schemas.microsoft.com/office/drawing/2014/main" id="{B5F57064-A64A-4192-B3A8-BB5A35CEAE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5" r="21021" b="-1"/>
          <a:stretch/>
        </p:blipFill>
        <p:spPr>
          <a:xfrm>
            <a:off x="2405" y="10"/>
            <a:ext cx="7794245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2C5851B6-07BB-4420-BAA9-863ACD7F78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6782" y="-1"/>
            <a:ext cx="4245218" cy="53671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72FA2D6-2DFB-4D35-BBB9-ADC970BF97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96651" y="0"/>
            <a:ext cx="16459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73643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1637</Words>
  <Application>Microsoft Office PowerPoint</Application>
  <PresentationFormat>Widescreen</PresentationFormat>
  <Paragraphs>194</Paragraphs>
  <Slides>40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Century Gothic</vt:lpstr>
      <vt:lpstr>Wingdings</vt:lpstr>
      <vt:lpstr>Vapor Trail</vt:lpstr>
      <vt:lpstr>Judicial Review </vt:lpstr>
      <vt:lpstr>Content </vt:lpstr>
      <vt:lpstr>What is Judicial Review?</vt:lpstr>
      <vt:lpstr>Continued </vt:lpstr>
      <vt:lpstr>Part 54 .1 of the Civil Procedure rules </vt:lpstr>
      <vt:lpstr>Judicial Review </vt:lpstr>
      <vt:lpstr>When can a judicial review claim be brought?</vt:lpstr>
      <vt:lpstr>Continued </vt:lpstr>
      <vt:lpstr>Continued </vt:lpstr>
      <vt:lpstr>What about Human Rights?</vt:lpstr>
      <vt:lpstr>Human Rights </vt:lpstr>
      <vt:lpstr>Continued </vt:lpstr>
      <vt:lpstr>How is a judicial review case brought?</vt:lpstr>
      <vt:lpstr>Continued </vt:lpstr>
      <vt:lpstr>Continued </vt:lpstr>
      <vt:lpstr>Continued </vt:lpstr>
      <vt:lpstr>Continued</vt:lpstr>
      <vt:lpstr>Continued</vt:lpstr>
      <vt:lpstr>Let’s take a break </vt:lpstr>
      <vt:lpstr>Next </vt:lpstr>
      <vt:lpstr>Continued </vt:lpstr>
      <vt:lpstr>What about ouster clauses?</vt:lpstr>
      <vt:lpstr>Continued </vt:lpstr>
      <vt:lpstr>Continued </vt:lpstr>
      <vt:lpstr>Continued </vt:lpstr>
      <vt:lpstr>Example</vt:lpstr>
      <vt:lpstr>Illegality </vt:lpstr>
      <vt:lpstr>What is illegality? </vt:lpstr>
      <vt:lpstr>Continued </vt:lpstr>
      <vt:lpstr>Continued </vt:lpstr>
      <vt:lpstr>Continued </vt:lpstr>
      <vt:lpstr>Continued </vt:lpstr>
      <vt:lpstr>Continued </vt:lpstr>
      <vt:lpstr>Let’s take a break</vt:lpstr>
      <vt:lpstr>Giving up the discretion </vt:lpstr>
      <vt:lpstr>Continued </vt:lpstr>
      <vt:lpstr>Quiz Time </vt:lpstr>
      <vt:lpstr>More about Judicial review</vt:lpstr>
      <vt:lpstr>Summary 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Defamation defences and Judicial Review!</dc:title>
  <dc:creator>Zita Draper</dc:creator>
  <cp:lastModifiedBy>Zita Draper</cp:lastModifiedBy>
  <cp:revision>6</cp:revision>
  <dcterms:created xsi:type="dcterms:W3CDTF">2023-03-29T13:10:13Z</dcterms:created>
  <dcterms:modified xsi:type="dcterms:W3CDTF">2024-12-09T13:00:53Z</dcterms:modified>
</cp:coreProperties>
</file>