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61" r:id="rId4"/>
    <p:sldId id="259" r:id="rId5"/>
    <p:sldId id="260" r:id="rId6"/>
    <p:sldId id="263" r:id="rId7"/>
    <p:sldId id="265"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6DFD05-CC4F-4BAC-ABBA-3C91889A8E8C}" v="55" dt="2024-09-13T08:21:06.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llum R Cresser" userId="63bcd024-9eef-4c4a-959d-22363e398605" providerId="ADAL" clId="{456DFD05-CC4F-4BAC-ABBA-3C91889A8E8C}"/>
    <pc:docChg chg="undo custSel addSld delSld modSld sldOrd">
      <pc:chgData name="Callum R Cresser" userId="63bcd024-9eef-4c4a-959d-22363e398605" providerId="ADAL" clId="{456DFD05-CC4F-4BAC-ABBA-3C91889A8E8C}" dt="2024-09-13T09:06:54.942" v="5345" actId="20577"/>
      <pc:docMkLst>
        <pc:docMk/>
      </pc:docMkLst>
      <pc:sldChg chg="modTransition">
        <pc:chgData name="Callum R Cresser" userId="63bcd024-9eef-4c4a-959d-22363e398605" providerId="ADAL" clId="{456DFD05-CC4F-4BAC-ABBA-3C91889A8E8C}" dt="2024-09-11T14:57:41.802" v="202"/>
        <pc:sldMkLst>
          <pc:docMk/>
          <pc:sldMk cId="1872137530" sldId="256"/>
        </pc:sldMkLst>
      </pc:sldChg>
      <pc:sldChg chg="del">
        <pc:chgData name="Callum R Cresser" userId="63bcd024-9eef-4c4a-959d-22363e398605" providerId="ADAL" clId="{456DFD05-CC4F-4BAC-ABBA-3C91889A8E8C}" dt="2024-09-11T13:55:02.461" v="2" actId="2696"/>
        <pc:sldMkLst>
          <pc:docMk/>
          <pc:sldMk cId="3850475096" sldId="257"/>
        </pc:sldMkLst>
      </pc:sldChg>
      <pc:sldChg chg="addSp delSp modSp new mod modTransition setBg">
        <pc:chgData name="Callum R Cresser" userId="63bcd024-9eef-4c4a-959d-22363e398605" providerId="ADAL" clId="{456DFD05-CC4F-4BAC-ABBA-3C91889A8E8C}" dt="2024-09-12T14:53:15.079" v="2112" actId="20577"/>
        <pc:sldMkLst>
          <pc:docMk/>
          <pc:sldMk cId="1920216087" sldId="258"/>
        </pc:sldMkLst>
        <pc:spChg chg="mod">
          <ac:chgData name="Callum R Cresser" userId="63bcd024-9eef-4c4a-959d-22363e398605" providerId="ADAL" clId="{456DFD05-CC4F-4BAC-ABBA-3C91889A8E8C}" dt="2024-09-12T13:36:25.309" v="559" actId="20577"/>
          <ac:spMkLst>
            <pc:docMk/>
            <pc:sldMk cId="1920216087" sldId="258"/>
            <ac:spMk id="2" creationId="{AEFFE217-93B7-5970-8CDF-03FED1C4B261}"/>
          </ac:spMkLst>
        </pc:spChg>
        <pc:spChg chg="add del mod">
          <ac:chgData name="Callum R Cresser" userId="63bcd024-9eef-4c4a-959d-22363e398605" providerId="ADAL" clId="{456DFD05-CC4F-4BAC-ABBA-3C91889A8E8C}" dt="2024-09-12T09:26:20.819" v="210" actId="478"/>
          <ac:spMkLst>
            <pc:docMk/>
            <pc:sldMk cId="1920216087" sldId="258"/>
            <ac:spMk id="3" creationId="{E94D13F8-ECB5-F36D-BD07-388711975BA4}"/>
          </ac:spMkLst>
        </pc:spChg>
        <pc:spChg chg="add del mod">
          <ac:chgData name="Callum R Cresser" userId="63bcd024-9eef-4c4a-959d-22363e398605" providerId="ADAL" clId="{456DFD05-CC4F-4BAC-ABBA-3C91889A8E8C}" dt="2024-09-12T13:07:05.322" v="371" actId="478"/>
          <ac:spMkLst>
            <pc:docMk/>
            <pc:sldMk cId="1920216087" sldId="258"/>
            <ac:spMk id="6" creationId="{65A84B6C-D4C2-2FD5-619A-A5BD0FED55F2}"/>
          </ac:spMkLst>
        </pc:spChg>
        <pc:spChg chg="add mod">
          <ac:chgData name="Callum R Cresser" userId="63bcd024-9eef-4c4a-959d-22363e398605" providerId="ADAL" clId="{456DFD05-CC4F-4BAC-ABBA-3C91889A8E8C}" dt="2024-09-12T14:53:15.079" v="2112" actId="20577"/>
          <ac:spMkLst>
            <pc:docMk/>
            <pc:sldMk cId="1920216087" sldId="258"/>
            <ac:spMk id="7" creationId="{341F9061-F450-C93F-8627-28D75CFE3914}"/>
          </ac:spMkLst>
        </pc:spChg>
        <pc:spChg chg="add">
          <ac:chgData name="Callum R Cresser" userId="63bcd024-9eef-4c4a-959d-22363e398605" providerId="ADAL" clId="{456DFD05-CC4F-4BAC-ABBA-3C91889A8E8C}" dt="2024-09-11T13:54:58.295" v="1" actId="26606"/>
          <ac:spMkLst>
            <pc:docMk/>
            <pc:sldMk cId="1920216087" sldId="258"/>
            <ac:spMk id="8" creationId="{DAF1966E-FD40-4A4A-B61B-C4DF7FA05F06}"/>
          </ac:spMkLst>
        </pc:spChg>
        <pc:spChg chg="add mod">
          <ac:chgData name="Callum R Cresser" userId="63bcd024-9eef-4c4a-959d-22363e398605" providerId="ADAL" clId="{456DFD05-CC4F-4BAC-ABBA-3C91889A8E8C}" dt="2024-09-12T14:01:42.373" v="915" actId="2710"/>
          <ac:spMkLst>
            <pc:docMk/>
            <pc:sldMk cId="1920216087" sldId="258"/>
            <ac:spMk id="9" creationId="{B238C681-6756-C844-8091-9913FCC12857}"/>
          </ac:spMkLst>
        </pc:spChg>
        <pc:spChg chg="add">
          <ac:chgData name="Callum R Cresser" userId="63bcd024-9eef-4c4a-959d-22363e398605" providerId="ADAL" clId="{456DFD05-CC4F-4BAC-ABBA-3C91889A8E8C}" dt="2024-09-11T13:54:58.295" v="1" actId="26606"/>
          <ac:spMkLst>
            <pc:docMk/>
            <pc:sldMk cId="1920216087" sldId="258"/>
            <ac:spMk id="10" creationId="{047BFA19-D45E-416B-A404-7AF2F3F27017}"/>
          </ac:spMkLst>
        </pc:spChg>
        <pc:spChg chg="add">
          <ac:chgData name="Callum R Cresser" userId="63bcd024-9eef-4c4a-959d-22363e398605" providerId="ADAL" clId="{456DFD05-CC4F-4BAC-ABBA-3C91889A8E8C}" dt="2024-09-11T13:54:58.295" v="1" actId="26606"/>
          <ac:spMkLst>
            <pc:docMk/>
            <pc:sldMk cId="1920216087" sldId="258"/>
            <ac:spMk id="12" creationId="{8E0105E7-23DB-4CF2-8258-FF47C7620F6E}"/>
          </ac:spMkLst>
        </pc:spChg>
        <pc:spChg chg="add">
          <ac:chgData name="Callum R Cresser" userId="63bcd024-9eef-4c4a-959d-22363e398605" providerId="ADAL" clId="{456DFD05-CC4F-4BAC-ABBA-3C91889A8E8C}" dt="2024-09-11T13:54:58.295" v="1" actId="26606"/>
          <ac:spMkLst>
            <pc:docMk/>
            <pc:sldMk cId="1920216087" sldId="258"/>
            <ac:spMk id="14" creationId="{074B4F7D-14B2-478B-8BF5-01E4E0C5D263}"/>
          </ac:spMkLst>
        </pc:spChg>
        <pc:graphicFrameChg chg="add del">
          <ac:chgData name="Callum R Cresser" userId="63bcd024-9eef-4c4a-959d-22363e398605" providerId="ADAL" clId="{456DFD05-CC4F-4BAC-ABBA-3C91889A8E8C}" dt="2024-09-11T14:55:49.988" v="192"/>
          <ac:graphicFrameMkLst>
            <pc:docMk/>
            <pc:sldMk cId="1920216087" sldId="258"/>
            <ac:graphicFrameMk id="4" creationId="{BBC8F8F5-C01D-343E-2681-39C7689F8661}"/>
          </ac:graphicFrameMkLst>
        </pc:graphicFrameChg>
        <pc:graphicFrameChg chg="add del">
          <ac:chgData name="Callum R Cresser" userId="63bcd024-9eef-4c4a-959d-22363e398605" providerId="ADAL" clId="{456DFD05-CC4F-4BAC-ABBA-3C91889A8E8C}" dt="2024-09-11T14:55:49.617" v="191"/>
          <ac:graphicFrameMkLst>
            <pc:docMk/>
            <pc:sldMk cId="1920216087" sldId="258"/>
            <ac:graphicFrameMk id="5" creationId="{C59321AE-A183-E1D1-2790-A492253B2DCA}"/>
          </ac:graphicFrameMkLst>
        </pc:graphicFrameChg>
      </pc:sldChg>
      <pc:sldChg chg="addSp delSp modSp add mod modTransition">
        <pc:chgData name="Callum R Cresser" userId="63bcd024-9eef-4c4a-959d-22363e398605" providerId="ADAL" clId="{456DFD05-CC4F-4BAC-ABBA-3C91889A8E8C}" dt="2024-09-12T17:51:23.707" v="2814" actId="20577"/>
        <pc:sldMkLst>
          <pc:docMk/>
          <pc:sldMk cId="3674730897" sldId="259"/>
        </pc:sldMkLst>
        <pc:spChg chg="mod">
          <ac:chgData name="Callum R Cresser" userId="63bcd024-9eef-4c4a-959d-22363e398605" providerId="ADAL" clId="{456DFD05-CC4F-4BAC-ABBA-3C91889A8E8C}" dt="2024-09-12T13:18:28.491" v="431" actId="20577"/>
          <ac:spMkLst>
            <pc:docMk/>
            <pc:sldMk cId="3674730897" sldId="259"/>
            <ac:spMk id="2" creationId="{AEFFE217-93B7-5970-8CDF-03FED1C4B261}"/>
          </ac:spMkLst>
        </pc:spChg>
        <pc:spChg chg="del">
          <ac:chgData name="Callum R Cresser" userId="63bcd024-9eef-4c4a-959d-22363e398605" providerId="ADAL" clId="{456DFD05-CC4F-4BAC-ABBA-3C91889A8E8C}" dt="2024-09-12T16:26:16.019" v="2113" actId="478"/>
          <ac:spMkLst>
            <pc:docMk/>
            <pc:sldMk cId="3674730897" sldId="259"/>
            <ac:spMk id="3" creationId="{E94D13F8-ECB5-F36D-BD07-388711975BA4}"/>
          </ac:spMkLst>
        </pc:spChg>
        <pc:spChg chg="add mod">
          <ac:chgData name="Callum R Cresser" userId="63bcd024-9eef-4c4a-959d-22363e398605" providerId="ADAL" clId="{456DFD05-CC4F-4BAC-ABBA-3C91889A8E8C}" dt="2024-09-12T17:01:29.183" v="2139" actId="1076"/>
          <ac:spMkLst>
            <pc:docMk/>
            <pc:sldMk cId="3674730897" sldId="259"/>
            <ac:spMk id="4" creationId="{7D4ABA42-C6C9-4C85-9461-C18CC0E7B5AE}"/>
          </ac:spMkLst>
        </pc:spChg>
        <pc:spChg chg="add del mod">
          <ac:chgData name="Callum R Cresser" userId="63bcd024-9eef-4c4a-959d-22363e398605" providerId="ADAL" clId="{456DFD05-CC4F-4BAC-ABBA-3C91889A8E8C}" dt="2024-09-12T17:01:23.203" v="2138"/>
          <ac:spMkLst>
            <pc:docMk/>
            <pc:sldMk cId="3674730897" sldId="259"/>
            <ac:spMk id="5" creationId="{73EC581D-9FFC-810B-484A-65045C523297}"/>
          </ac:spMkLst>
        </pc:spChg>
        <pc:spChg chg="add del mod">
          <ac:chgData name="Callum R Cresser" userId="63bcd024-9eef-4c4a-959d-22363e398605" providerId="ADAL" clId="{456DFD05-CC4F-4BAC-ABBA-3C91889A8E8C}" dt="2024-09-12T17:01:38.845" v="2142"/>
          <ac:spMkLst>
            <pc:docMk/>
            <pc:sldMk cId="3674730897" sldId="259"/>
            <ac:spMk id="6" creationId="{9929CEAD-D7AE-CB73-F937-E4044263569C}"/>
          </ac:spMkLst>
        </pc:spChg>
        <pc:spChg chg="add mod">
          <ac:chgData name="Callum R Cresser" userId="63bcd024-9eef-4c4a-959d-22363e398605" providerId="ADAL" clId="{456DFD05-CC4F-4BAC-ABBA-3C91889A8E8C}" dt="2024-09-12T17:40:20.196" v="2588" actId="1076"/>
          <ac:spMkLst>
            <pc:docMk/>
            <pc:sldMk cId="3674730897" sldId="259"/>
            <ac:spMk id="7" creationId="{89CEB512-4AB9-37D3-48F2-2C880A933BC4}"/>
          </ac:spMkLst>
        </pc:spChg>
        <pc:spChg chg="add mod">
          <ac:chgData name="Callum R Cresser" userId="63bcd024-9eef-4c4a-959d-22363e398605" providerId="ADAL" clId="{456DFD05-CC4F-4BAC-ABBA-3C91889A8E8C}" dt="2024-09-12T17:51:23.707" v="2814" actId="20577"/>
          <ac:spMkLst>
            <pc:docMk/>
            <pc:sldMk cId="3674730897" sldId="259"/>
            <ac:spMk id="9" creationId="{AD3FE694-73D0-B331-85FC-F13D043B3C69}"/>
          </ac:spMkLst>
        </pc:spChg>
      </pc:sldChg>
      <pc:sldChg chg="addSp delSp modSp add mod modTransition">
        <pc:chgData name="Callum R Cresser" userId="63bcd024-9eef-4c4a-959d-22363e398605" providerId="ADAL" clId="{456DFD05-CC4F-4BAC-ABBA-3C91889A8E8C}" dt="2024-09-12T19:13:44.137" v="3446" actId="1076"/>
        <pc:sldMkLst>
          <pc:docMk/>
          <pc:sldMk cId="2338092087" sldId="260"/>
        </pc:sldMkLst>
        <pc:spChg chg="mod">
          <ac:chgData name="Callum R Cresser" userId="63bcd024-9eef-4c4a-959d-22363e398605" providerId="ADAL" clId="{456DFD05-CC4F-4BAC-ABBA-3C91889A8E8C}" dt="2024-09-12T13:18:11.673" v="396" actId="20577"/>
          <ac:spMkLst>
            <pc:docMk/>
            <pc:sldMk cId="2338092087" sldId="260"/>
            <ac:spMk id="2" creationId="{AEFFE217-93B7-5970-8CDF-03FED1C4B261}"/>
          </ac:spMkLst>
        </pc:spChg>
        <pc:spChg chg="del">
          <ac:chgData name="Callum R Cresser" userId="63bcd024-9eef-4c4a-959d-22363e398605" providerId="ADAL" clId="{456DFD05-CC4F-4BAC-ABBA-3C91889A8E8C}" dt="2024-09-12T13:07:10.405" v="372" actId="478"/>
          <ac:spMkLst>
            <pc:docMk/>
            <pc:sldMk cId="2338092087" sldId="260"/>
            <ac:spMk id="3" creationId="{E94D13F8-ECB5-F36D-BD07-388711975BA4}"/>
          </ac:spMkLst>
        </pc:spChg>
        <pc:spChg chg="add mod">
          <ac:chgData name="Callum R Cresser" userId="63bcd024-9eef-4c4a-959d-22363e398605" providerId="ADAL" clId="{456DFD05-CC4F-4BAC-ABBA-3C91889A8E8C}" dt="2024-09-12T18:14:19.479" v="2824" actId="14100"/>
          <ac:spMkLst>
            <pc:docMk/>
            <pc:sldMk cId="2338092087" sldId="260"/>
            <ac:spMk id="4" creationId="{B1EC9359-1454-BBC9-1E67-D96AB5ECF983}"/>
          </ac:spMkLst>
        </pc:spChg>
        <pc:spChg chg="add mod">
          <ac:chgData name="Callum R Cresser" userId="63bcd024-9eef-4c4a-959d-22363e398605" providerId="ADAL" clId="{456DFD05-CC4F-4BAC-ABBA-3C91889A8E8C}" dt="2024-09-12T18:46:19.448" v="3177" actId="20577"/>
          <ac:spMkLst>
            <pc:docMk/>
            <pc:sldMk cId="2338092087" sldId="260"/>
            <ac:spMk id="5" creationId="{CD63D562-4C50-7789-FBBD-002868C37FB6}"/>
          </ac:spMkLst>
        </pc:spChg>
        <pc:spChg chg="add mod">
          <ac:chgData name="Callum R Cresser" userId="63bcd024-9eef-4c4a-959d-22363e398605" providerId="ADAL" clId="{456DFD05-CC4F-4BAC-ABBA-3C91889A8E8C}" dt="2024-09-12T19:13:44.137" v="3446" actId="1076"/>
          <ac:spMkLst>
            <pc:docMk/>
            <pc:sldMk cId="2338092087" sldId="260"/>
            <ac:spMk id="6" creationId="{07505DE1-2A07-38D4-E4B9-8158AA5A1BB3}"/>
          </ac:spMkLst>
        </pc:spChg>
      </pc:sldChg>
      <pc:sldChg chg="addSp delSp modSp add mod ord modTransition">
        <pc:chgData name="Callum R Cresser" userId="63bcd024-9eef-4c4a-959d-22363e398605" providerId="ADAL" clId="{456DFD05-CC4F-4BAC-ABBA-3C91889A8E8C}" dt="2024-09-12T16:47:21.740" v="2135" actId="1076"/>
        <pc:sldMkLst>
          <pc:docMk/>
          <pc:sldMk cId="2020661049" sldId="261"/>
        </pc:sldMkLst>
        <pc:spChg chg="mod">
          <ac:chgData name="Callum R Cresser" userId="63bcd024-9eef-4c4a-959d-22363e398605" providerId="ADAL" clId="{456DFD05-CC4F-4BAC-ABBA-3C91889A8E8C}" dt="2024-09-12T13:18:22.108" v="426" actId="20577"/>
          <ac:spMkLst>
            <pc:docMk/>
            <pc:sldMk cId="2020661049" sldId="261"/>
            <ac:spMk id="2" creationId="{AEFFE217-93B7-5970-8CDF-03FED1C4B261}"/>
          </ac:spMkLst>
        </pc:spChg>
        <pc:spChg chg="del">
          <ac:chgData name="Callum R Cresser" userId="63bcd024-9eef-4c4a-959d-22363e398605" providerId="ADAL" clId="{456DFD05-CC4F-4BAC-ABBA-3C91889A8E8C}" dt="2024-09-12T13:07:14.392" v="373" actId="478"/>
          <ac:spMkLst>
            <pc:docMk/>
            <pc:sldMk cId="2020661049" sldId="261"/>
            <ac:spMk id="3" creationId="{E94D13F8-ECB5-F36D-BD07-388711975BA4}"/>
          </ac:spMkLst>
        </pc:spChg>
        <pc:spChg chg="add del mod">
          <ac:chgData name="Callum R Cresser" userId="63bcd024-9eef-4c4a-959d-22363e398605" providerId="ADAL" clId="{456DFD05-CC4F-4BAC-ABBA-3C91889A8E8C}" dt="2024-09-12T14:29:49.784" v="1097" actId="478"/>
          <ac:spMkLst>
            <pc:docMk/>
            <pc:sldMk cId="2020661049" sldId="261"/>
            <ac:spMk id="4" creationId="{A4392966-9925-CD0D-FBA6-AC492764A5DF}"/>
          </ac:spMkLst>
        </pc:spChg>
        <pc:spChg chg="add mod">
          <ac:chgData name="Callum R Cresser" userId="63bcd024-9eef-4c4a-959d-22363e398605" providerId="ADAL" clId="{456DFD05-CC4F-4BAC-ABBA-3C91889A8E8C}" dt="2024-09-12T16:47:21.740" v="2135" actId="1076"/>
          <ac:spMkLst>
            <pc:docMk/>
            <pc:sldMk cId="2020661049" sldId="261"/>
            <ac:spMk id="5" creationId="{B9CE4E8F-91AA-E2F9-D723-4B82DC5A3D57}"/>
          </ac:spMkLst>
        </pc:spChg>
        <pc:spChg chg="add mod">
          <ac:chgData name="Callum R Cresser" userId="63bcd024-9eef-4c4a-959d-22363e398605" providerId="ADAL" clId="{456DFD05-CC4F-4BAC-ABBA-3C91889A8E8C}" dt="2024-09-12T14:43:53.761" v="1699" actId="20577"/>
          <ac:spMkLst>
            <pc:docMk/>
            <pc:sldMk cId="2020661049" sldId="261"/>
            <ac:spMk id="6" creationId="{0333245A-E95E-0DA1-BA58-C58C7DEA1DF6}"/>
          </ac:spMkLst>
        </pc:spChg>
        <pc:spChg chg="add mod">
          <ac:chgData name="Callum R Cresser" userId="63bcd024-9eef-4c4a-959d-22363e398605" providerId="ADAL" clId="{456DFD05-CC4F-4BAC-ABBA-3C91889A8E8C}" dt="2024-09-12T16:27:32.190" v="2114" actId="1076"/>
          <ac:spMkLst>
            <pc:docMk/>
            <pc:sldMk cId="2020661049" sldId="261"/>
            <ac:spMk id="7" creationId="{73670E5A-7B06-AE56-41F7-7703988EACE5}"/>
          </ac:spMkLst>
        </pc:spChg>
      </pc:sldChg>
      <pc:sldChg chg="modSp add del mod modTransition">
        <pc:chgData name="Callum R Cresser" userId="63bcd024-9eef-4c4a-959d-22363e398605" providerId="ADAL" clId="{456DFD05-CC4F-4BAC-ABBA-3C91889A8E8C}" dt="2024-09-12T13:07:22.211" v="374" actId="2696"/>
        <pc:sldMkLst>
          <pc:docMk/>
          <pc:sldMk cId="197611552" sldId="262"/>
        </pc:sldMkLst>
        <pc:spChg chg="mod">
          <ac:chgData name="Callum R Cresser" userId="63bcd024-9eef-4c4a-959d-22363e398605" providerId="ADAL" clId="{456DFD05-CC4F-4BAC-ABBA-3C91889A8E8C}" dt="2024-09-11T14:54:35.094" v="164" actId="20577"/>
          <ac:spMkLst>
            <pc:docMk/>
            <pc:sldMk cId="197611552" sldId="262"/>
            <ac:spMk id="2" creationId="{AEFFE217-93B7-5970-8CDF-03FED1C4B261}"/>
          </ac:spMkLst>
        </pc:spChg>
      </pc:sldChg>
      <pc:sldChg chg="addSp delSp modSp add mod modTransition">
        <pc:chgData name="Callum R Cresser" userId="63bcd024-9eef-4c4a-959d-22363e398605" providerId="ADAL" clId="{456DFD05-CC4F-4BAC-ABBA-3C91889A8E8C}" dt="2024-09-13T07:56:47.977" v="4398" actId="20577"/>
        <pc:sldMkLst>
          <pc:docMk/>
          <pc:sldMk cId="479379245" sldId="263"/>
        </pc:sldMkLst>
        <pc:spChg chg="mod">
          <ac:chgData name="Callum R Cresser" userId="63bcd024-9eef-4c4a-959d-22363e398605" providerId="ADAL" clId="{456DFD05-CC4F-4BAC-ABBA-3C91889A8E8C}" dt="2024-09-12T14:28:15.240" v="1026" actId="20577"/>
          <ac:spMkLst>
            <pc:docMk/>
            <pc:sldMk cId="479379245" sldId="263"/>
            <ac:spMk id="2" creationId="{AEFFE217-93B7-5970-8CDF-03FED1C4B261}"/>
          </ac:spMkLst>
        </pc:spChg>
        <pc:spChg chg="del">
          <ac:chgData name="Callum R Cresser" userId="63bcd024-9eef-4c4a-959d-22363e398605" providerId="ADAL" clId="{456DFD05-CC4F-4BAC-ABBA-3C91889A8E8C}" dt="2024-09-13T07:08:25.518" v="3447" actId="478"/>
          <ac:spMkLst>
            <pc:docMk/>
            <pc:sldMk cId="479379245" sldId="263"/>
            <ac:spMk id="3" creationId="{E94D13F8-ECB5-F36D-BD07-388711975BA4}"/>
          </ac:spMkLst>
        </pc:spChg>
        <pc:spChg chg="add mod">
          <ac:chgData name="Callum R Cresser" userId="63bcd024-9eef-4c4a-959d-22363e398605" providerId="ADAL" clId="{456DFD05-CC4F-4BAC-ABBA-3C91889A8E8C}" dt="2024-09-13T07:30:15.044" v="3868" actId="313"/>
          <ac:spMkLst>
            <pc:docMk/>
            <pc:sldMk cId="479379245" sldId="263"/>
            <ac:spMk id="4" creationId="{B50063CD-BBDB-F633-FE04-1546D85CEB7E}"/>
          </ac:spMkLst>
        </pc:spChg>
        <pc:spChg chg="add mod">
          <ac:chgData name="Callum R Cresser" userId="63bcd024-9eef-4c4a-959d-22363e398605" providerId="ADAL" clId="{456DFD05-CC4F-4BAC-ABBA-3C91889A8E8C}" dt="2024-09-13T07:38:05.463" v="4152" actId="1076"/>
          <ac:spMkLst>
            <pc:docMk/>
            <pc:sldMk cId="479379245" sldId="263"/>
            <ac:spMk id="5" creationId="{DAF6933C-84D9-8EB0-9770-AAF3A2357EB7}"/>
          </ac:spMkLst>
        </pc:spChg>
        <pc:spChg chg="add mod">
          <ac:chgData name="Callum R Cresser" userId="63bcd024-9eef-4c4a-959d-22363e398605" providerId="ADAL" clId="{456DFD05-CC4F-4BAC-ABBA-3C91889A8E8C}" dt="2024-09-13T07:56:47.977" v="4398" actId="20577"/>
          <ac:spMkLst>
            <pc:docMk/>
            <pc:sldMk cId="479379245" sldId="263"/>
            <ac:spMk id="6" creationId="{C0035D20-9028-EBD4-8BBB-4DB7D1F76191}"/>
          </ac:spMkLst>
        </pc:spChg>
      </pc:sldChg>
      <pc:sldChg chg="addSp delSp modSp add mod modTransition">
        <pc:chgData name="Callum R Cresser" userId="63bcd024-9eef-4c4a-959d-22363e398605" providerId="ADAL" clId="{456DFD05-CC4F-4BAC-ABBA-3C91889A8E8C}" dt="2024-09-13T07:46:04.429" v="4173" actId="1076"/>
        <pc:sldMkLst>
          <pc:docMk/>
          <pc:sldMk cId="4238106882" sldId="264"/>
        </pc:sldMkLst>
        <pc:spChg chg="mod">
          <ac:chgData name="Callum R Cresser" userId="63bcd024-9eef-4c4a-959d-22363e398605" providerId="ADAL" clId="{456DFD05-CC4F-4BAC-ABBA-3C91889A8E8C}" dt="2024-09-11T14:54:53.990" v="188" actId="20577"/>
          <ac:spMkLst>
            <pc:docMk/>
            <pc:sldMk cId="4238106882" sldId="264"/>
            <ac:spMk id="2" creationId="{AEFFE217-93B7-5970-8CDF-03FED1C4B261}"/>
          </ac:spMkLst>
        </pc:spChg>
        <pc:spChg chg="del">
          <ac:chgData name="Callum R Cresser" userId="63bcd024-9eef-4c4a-959d-22363e398605" providerId="ADAL" clId="{456DFD05-CC4F-4BAC-ABBA-3C91889A8E8C}" dt="2024-09-13T07:44:49.426" v="4159" actId="478"/>
          <ac:spMkLst>
            <pc:docMk/>
            <pc:sldMk cId="4238106882" sldId="264"/>
            <ac:spMk id="3" creationId="{E94D13F8-ECB5-F36D-BD07-388711975BA4}"/>
          </ac:spMkLst>
        </pc:spChg>
        <pc:spChg chg="add mod">
          <ac:chgData name="Callum R Cresser" userId="63bcd024-9eef-4c4a-959d-22363e398605" providerId="ADAL" clId="{456DFD05-CC4F-4BAC-ABBA-3C91889A8E8C}" dt="2024-09-13T07:46:04.429" v="4173" actId="1076"/>
          <ac:spMkLst>
            <pc:docMk/>
            <pc:sldMk cId="4238106882" sldId="264"/>
            <ac:spMk id="4" creationId="{5F368FCD-3CDB-3E15-4680-EA4E31353AF9}"/>
          </ac:spMkLst>
        </pc:spChg>
      </pc:sldChg>
      <pc:sldChg chg="add del">
        <pc:chgData name="Callum R Cresser" userId="63bcd024-9eef-4c4a-959d-22363e398605" providerId="ADAL" clId="{456DFD05-CC4F-4BAC-ABBA-3C91889A8E8C}" dt="2024-09-12T14:28:09.535" v="1013" actId="2696"/>
        <pc:sldMkLst>
          <pc:docMk/>
          <pc:sldMk cId="578447643" sldId="265"/>
        </pc:sldMkLst>
      </pc:sldChg>
      <pc:sldChg chg="addSp delSp modSp add mod">
        <pc:chgData name="Callum R Cresser" userId="63bcd024-9eef-4c4a-959d-22363e398605" providerId="ADAL" clId="{456DFD05-CC4F-4BAC-ABBA-3C91889A8E8C}" dt="2024-09-13T09:06:54.942" v="5345" actId="20577"/>
        <pc:sldMkLst>
          <pc:docMk/>
          <pc:sldMk cId="4242174087" sldId="265"/>
        </pc:sldMkLst>
        <pc:spChg chg="mod">
          <ac:chgData name="Callum R Cresser" userId="63bcd024-9eef-4c4a-959d-22363e398605" providerId="ADAL" clId="{456DFD05-CC4F-4BAC-ABBA-3C91889A8E8C}" dt="2024-09-12T18:44:37.369" v="3060" actId="20577"/>
          <ac:spMkLst>
            <pc:docMk/>
            <pc:sldMk cId="4242174087" sldId="265"/>
            <ac:spMk id="2" creationId="{AEFFE217-93B7-5970-8CDF-03FED1C4B261}"/>
          </ac:spMkLst>
        </pc:spChg>
        <pc:spChg chg="del">
          <ac:chgData name="Callum R Cresser" userId="63bcd024-9eef-4c4a-959d-22363e398605" providerId="ADAL" clId="{456DFD05-CC4F-4BAC-ABBA-3C91889A8E8C}" dt="2024-09-13T08:04:21.616" v="4399" actId="478"/>
          <ac:spMkLst>
            <pc:docMk/>
            <pc:sldMk cId="4242174087" sldId="265"/>
            <ac:spMk id="3" creationId="{E94D13F8-ECB5-F36D-BD07-388711975BA4}"/>
          </ac:spMkLst>
        </pc:spChg>
        <pc:spChg chg="add mod">
          <ac:chgData name="Callum R Cresser" userId="63bcd024-9eef-4c4a-959d-22363e398605" providerId="ADAL" clId="{456DFD05-CC4F-4BAC-ABBA-3C91889A8E8C}" dt="2024-09-13T08:20:51.561" v="5087" actId="20577"/>
          <ac:spMkLst>
            <pc:docMk/>
            <pc:sldMk cId="4242174087" sldId="265"/>
            <ac:spMk id="4" creationId="{38326101-847B-F33D-8791-2E6070AC0D5D}"/>
          </ac:spMkLst>
        </pc:spChg>
        <pc:spChg chg="add mod">
          <ac:chgData name="Callum R Cresser" userId="63bcd024-9eef-4c4a-959d-22363e398605" providerId="ADAL" clId="{456DFD05-CC4F-4BAC-ABBA-3C91889A8E8C}" dt="2024-09-13T09:06:54.942" v="5345" actId="20577"/>
          <ac:spMkLst>
            <pc:docMk/>
            <pc:sldMk cId="4242174087" sldId="265"/>
            <ac:spMk id="5" creationId="{AD72E37E-0C5B-7EFE-841A-7F86EEF7AB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712C4-5882-4035-BD91-D5FDC17ADDF2}" type="datetimeFigureOut">
              <a:rPr lang="en-GB" smtClean="0"/>
              <a:t>13/09/2024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950575-2636-45ED-9656-923658C6A094}" type="slidenum">
              <a:rPr lang="en-GB" smtClean="0"/>
              <a:t>‹#›</a:t>
            </a:fld>
            <a:endParaRPr lang="en-GB"/>
          </a:p>
        </p:txBody>
      </p:sp>
    </p:spTree>
    <p:extLst>
      <p:ext uri="{BB962C8B-B14F-4D97-AF65-F5344CB8AC3E}">
        <p14:creationId xmlns:p14="http://schemas.microsoft.com/office/powerpoint/2010/main" val="2310966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950575-2636-45ED-9656-923658C6A094}" type="slidenum">
              <a:rPr lang="en-GB" smtClean="0"/>
              <a:t>1</a:t>
            </a:fld>
            <a:endParaRPr lang="en-GB"/>
          </a:p>
        </p:txBody>
      </p:sp>
    </p:spTree>
    <p:extLst>
      <p:ext uri="{BB962C8B-B14F-4D97-AF65-F5344CB8AC3E}">
        <p14:creationId xmlns:p14="http://schemas.microsoft.com/office/powerpoint/2010/main" val="1236381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D2A7-4896-ABFC-4ED2-32169FB011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579D0B-05E3-BC17-6A49-51B0CF551A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7EA0CD-F5AF-C168-5538-000FF8675B7E}"/>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5" name="Footer Placeholder 4">
            <a:extLst>
              <a:ext uri="{FF2B5EF4-FFF2-40B4-BE49-F238E27FC236}">
                <a16:creationId xmlns:a16="http://schemas.microsoft.com/office/drawing/2014/main" id="{027F8585-6F9A-0A89-F9AE-C71067FD0F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118CE0-2C73-251A-E8F9-B232E123B6C2}"/>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86968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8D7A5-731B-954E-A5C1-5CF47F039E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0C8D7B-8EC0-E3FC-4263-61F2F08237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740AC4-D1D2-AB19-9038-18C30225F70B}"/>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5" name="Footer Placeholder 4">
            <a:extLst>
              <a:ext uri="{FF2B5EF4-FFF2-40B4-BE49-F238E27FC236}">
                <a16:creationId xmlns:a16="http://schemas.microsoft.com/office/drawing/2014/main" id="{725AB143-60DF-9585-6CBE-4C0EA76F0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F7B838-06ED-75EB-EE4C-31FE562C265A}"/>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117395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0F54E-EB44-0A1A-8A4D-4CEED30A3A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DEE324-20CD-7566-614C-A5207895E4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A7ABE3-4E4D-9403-521D-A51F682928E0}"/>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5" name="Footer Placeholder 4">
            <a:extLst>
              <a:ext uri="{FF2B5EF4-FFF2-40B4-BE49-F238E27FC236}">
                <a16:creationId xmlns:a16="http://schemas.microsoft.com/office/drawing/2014/main" id="{EA94072B-4C81-4C53-2648-88E655F0A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DD4978-3EA5-F64D-ED13-5070C3F449A5}"/>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3379711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51FDE-E3F1-BD56-5AF0-ED8D624CFC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B7E620-F7AE-058D-85EC-D385532E65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82B39E-12CE-CD43-06D1-D488260FCF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B248D5-7495-FADE-658A-FD744D008D35}"/>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6" name="Footer Placeholder 5">
            <a:extLst>
              <a:ext uri="{FF2B5EF4-FFF2-40B4-BE49-F238E27FC236}">
                <a16:creationId xmlns:a16="http://schemas.microsoft.com/office/drawing/2014/main" id="{AC4C4A2A-80A5-B3DD-E98E-D0DB38C724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4F7819-3718-E061-81CD-A81D2CA1E17D}"/>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267322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4A9BA-E399-6B63-EE6F-2BEB4EDFAC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0A5B20-B49B-6432-0E9C-F31FC865D4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9B31F7-A12D-CD4A-EAE8-335D71CA0E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C346FD-5174-F3DC-1F74-182DF6D32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8AE1AA-5ACA-7C0C-CC50-1EAC4D8ABA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16887C-CE05-67C5-8573-71A2FE8FE72A}"/>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8" name="Footer Placeholder 7">
            <a:extLst>
              <a:ext uri="{FF2B5EF4-FFF2-40B4-BE49-F238E27FC236}">
                <a16:creationId xmlns:a16="http://schemas.microsoft.com/office/drawing/2014/main" id="{819D7E6B-BC84-A03C-B06A-D8746660D8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726287-F7BB-AD76-DCD9-32FFBD180345}"/>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263353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38E1B-4024-F2D1-9E1F-BB5C74E02DD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B96DF0-2F51-B30D-D881-B23651A66929}"/>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4" name="Footer Placeholder 3">
            <a:extLst>
              <a:ext uri="{FF2B5EF4-FFF2-40B4-BE49-F238E27FC236}">
                <a16:creationId xmlns:a16="http://schemas.microsoft.com/office/drawing/2014/main" id="{16206568-CC1F-7FA1-30F4-268DC0841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657F86-B2DC-B7F9-C334-47DE1966DEAF}"/>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3554023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B87CA8-10C1-6E20-65B0-E3A5701719DF}"/>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3" name="Footer Placeholder 2">
            <a:extLst>
              <a:ext uri="{FF2B5EF4-FFF2-40B4-BE49-F238E27FC236}">
                <a16:creationId xmlns:a16="http://schemas.microsoft.com/office/drawing/2014/main" id="{CBF14D69-AA4B-E502-D127-053AE14437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CA4C61-3BE4-7BDE-5DB9-C96B6128260C}"/>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315846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77212-EFA5-8893-B98F-AFA3983EC1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B0CC8A-AD35-7C2A-3DC8-B5E7933091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ED44BD-0E8B-4C88-99BF-498563A6BF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EED54F-550C-E2C6-2AD9-94E18D89FE1D}"/>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6" name="Footer Placeholder 5">
            <a:extLst>
              <a:ext uri="{FF2B5EF4-FFF2-40B4-BE49-F238E27FC236}">
                <a16:creationId xmlns:a16="http://schemas.microsoft.com/office/drawing/2014/main" id="{64C7EDEE-57D4-6544-A380-1A11900FC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52D9AA-BCBD-6FA7-BAAF-7C59199CF626}"/>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2663710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2575-528D-CB61-8039-5800079F25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3691C3-10AB-BB4F-D669-3BF20B77D0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ACFCEC-FD6E-67C2-7891-FB1AF09C89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3AF1C2-C559-37E6-6CB9-0A088D1CB576}"/>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6" name="Footer Placeholder 5">
            <a:extLst>
              <a:ext uri="{FF2B5EF4-FFF2-40B4-BE49-F238E27FC236}">
                <a16:creationId xmlns:a16="http://schemas.microsoft.com/office/drawing/2014/main" id="{73AABE31-92CC-AF59-D651-DB5789ECDC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FBC314-6C8F-523A-4E61-C470F2BF6ADE}"/>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222144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9305B-7D06-3722-6633-B4229E156F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1CC4E0-94AF-DD02-7509-650EE2B308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BA65A-EC6C-402B-1C69-A17CB47F8969}"/>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5" name="Footer Placeholder 4">
            <a:extLst>
              <a:ext uri="{FF2B5EF4-FFF2-40B4-BE49-F238E27FC236}">
                <a16:creationId xmlns:a16="http://schemas.microsoft.com/office/drawing/2014/main" id="{6C0E9AA6-4EDB-0861-65CF-DC184D2C85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F3EAF9-593C-414D-03A3-C0ED40DFFFF5}"/>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3817051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40D055-621D-6BDF-36BB-AC471B1F99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082C37-D09C-2B7A-240A-B15E3DC9A0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ADEC9D-BD23-A0D2-0CCF-ADBA160FB6E7}"/>
              </a:ext>
            </a:extLst>
          </p:cNvPr>
          <p:cNvSpPr>
            <a:spLocks noGrp="1"/>
          </p:cNvSpPr>
          <p:nvPr>
            <p:ph type="dt" sz="half" idx="10"/>
          </p:nvPr>
        </p:nvSpPr>
        <p:spPr/>
        <p:txBody>
          <a:bodyPr/>
          <a:lstStyle/>
          <a:p>
            <a:fld id="{42C4D851-F3A9-48E7-9C01-9C786A6E24CD}" type="datetimeFigureOut">
              <a:rPr lang="en-GB" smtClean="0"/>
              <a:t>13/09/2024</a:t>
            </a:fld>
            <a:endParaRPr lang="en-GB"/>
          </a:p>
        </p:txBody>
      </p:sp>
      <p:sp>
        <p:nvSpPr>
          <p:cNvPr id="5" name="Footer Placeholder 4">
            <a:extLst>
              <a:ext uri="{FF2B5EF4-FFF2-40B4-BE49-F238E27FC236}">
                <a16:creationId xmlns:a16="http://schemas.microsoft.com/office/drawing/2014/main" id="{EE30DBDD-4800-14A9-F34B-0F140B77E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3F8A23-C269-B68F-57FF-C2F5C1F663FA}"/>
              </a:ext>
            </a:extLst>
          </p:cNvPr>
          <p:cNvSpPr>
            <a:spLocks noGrp="1"/>
          </p:cNvSpPr>
          <p:nvPr>
            <p:ph type="sldNum" sz="quarter" idx="12"/>
          </p:nvPr>
        </p:nvSpPr>
        <p:spPr/>
        <p:txBody>
          <a:bodyPr/>
          <a:lstStyle/>
          <a:p>
            <a:fld id="{576B379A-C075-4880-BEEA-F0EA6169FB5B}" type="slidenum">
              <a:rPr lang="en-GB" smtClean="0"/>
              <a:t>‹#›</a:t>
            </a:fld>
            <a:endParaRPr lang="en-GB"/>
          </a:p>
        </p:txBody>
      </p:sp>
    </p:spTree>
    <p:extLst>
      <p:ext uri="{BB962C8B-B14F-4D97-AF65-F5344CB8AC3E}">
        <p14:creationId xmlns:p14="http://schemas.microsoft.com/office/powerpoint/2010/main" val="507876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ECD81-266E-25A8-61E9-AE9832EB2A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3A6E93-4EDE-9B9A-38BC-63E5DF4AAA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47BB5F-E787-4B84-591A-2F21B1C940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C4D851-F3A9-48E7-9C01-9C786A6E24CD}" type="datetimeFigureOut">
              <a:rPr lang="en-GB" smtClean="0"/>
              <a:t>13/09/2024</a:t>
            </a:fld>
            <a:endParaRPr lang="en-GB"/>
          </a:p>
        </p:txBody>
      </p:sp>
      <p:sp>
        <p:nvSpPr>
          <p:cNvPr id="5" name="Footer Placeholder 4">
            <a:extLst>
              <a:ext uri="{FF2B5EF4-FFF2-40B4-BE49-F238E27FC236}">
                <a16:creationId xmlns:a16="http://schemas.microsoft.com/office/drawing/2014/main" id="{13E3B415-2467-8F25-DCA8-BB5A396B29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050C76-C5E0-120D-A75D-05FAFF9E07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6B379A-C075-4880-BEEA-F0EA6169FB5B}" type="slidenum">
              <a:rPr lang="en-GB" smtClean="0"/>
              <a:t>‹#›</a:t>
            </a:fld>
            <a:endParaRPr lang="en-GB"/>
          </a:p>
        </p:txBody>
      </p:sp>
    </p:spTree>
    <p:extLst>
      <p:ext uri="{BB962C8B-B14F-4D97-AF65-F5344CB8AC3E}">
        <p14:creationId xmlns:p14="http://schemas.microsoft.com/office/powerpoint/2010/main" val="38801256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ECFC4-B5FE-7882-80FA-12945395EBDE}"/>
              </a:ext>
            </a:extLst>
          </p:cNvPr>
          <p:cNvSpPr>
            <a:spLocks noGrp="1"/>
          </p:cNvSpPr>
          <p:nvPr>
            <p:ph type="ctrTitle"/>
          </p:nvPr>
        </p:nvSpPr>
        <p:spPr>
          <a:xfrm>
            <a:off x="838200" y="451381"/>
            <a:ext cx="10512552" cy="4066540"/>
          </a:xfrm>
        </p:spPr>
        <p:txBody>
          <a:bodyPr anchor="b">
            <a:normAutofit/>
          </a:bodyPr>
          <a:lstStyle/>
          <a:p>
            <a:pPr algn="l"/>
            <a:r>
              <a:rPr lang="en-GB" sz="6600" dirty="0"/>
              <a:t>Managing Work-Based Research (BMPF7315D)</a:t>
            </a:r>
          </a:p>
        </p:txBody>
      </p:sp>
      <p:sp>
        <p:nvSpPr>
          <p:cNvPr id="3" name="Subtitle 2">
            <a:extLst>
              <a:ext uri="{FF2B5EF4-FFF2-40B4-BE49-F238E27FC236}">
                <a16:creationId xmlns:a16="http://schemas.microsoft.com/office/drawing/2014/main" id="{E2DE32EE-9ECE-55A7-FECF-D17F787C84FE}"/>
              </a:ext>
            </a:extLst>
          </p:cNvPr>
          <p:cNvSpPr>
            <a:spLocks noGrp="1"/>
          </p:cNvSpPr>
          <p:nvPr>
            <p:ph type="subTitle" idx="1"/>
          </p:nvPr>
        </p:nvSpPr>
        <p:spPr>
          <a:xfrm>
            <a:off x="838199" y="4983276"/>
            <a:ext cx="10512552" cy="1126680"/>
          </a:xfrm>
        </p:spPr>
        <p:txBody>
          <a:bodyPr>
            <a:normAutofit/>
          </a:bodyPr>
          <a:lstStyle/>
          <a:p>
            <a:pPr algn="l"/>
            <a:r>
              <a:rPr lang="en-GB" dirty="0"/>
              <a:t>Callum Cresser (2006263)</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21375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Project Background &amp; Methodology</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extBox 6">
            <a:extLst>
              <a:ext uri="{FF2B5EF4-FFF2-40B4-BE49-F238E27FC236}">
                <a16:creationId xmlns:a16="http://schemas.microsoft.com/office/drawing/2014/main" id="{341F9061-F450-C93F-8627-28D75CFE3914}"/>
              </a:ext>
            </a:extLst>
          </p:cNvPr>
          <p:cNvSpPr txBox="1"/>
          <p:nvPr/>
        </p:nvSpPr>
        <p:spPr>
          <a:xfrm>
            <a:off x="968829" y="2567446"/>
            <a:ext cx="5007428" cy="4411464"/>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Background</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 complex housing management system</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Long term project.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Incorporating a number of different areas of the organisation.</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Collaboration between a high number of teams.</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238C681-6756-C844-8091-9913FCC12857}"/>
              </a:ext>
            </a:extLst>
          </p:cNvPr>
          <p:cNvSpPr txBox="1"/>
          <p:nvPr/>
        </p:nvSpPr>
        <p:spPr>
          <a:xfrm>
            <a:off x="6580414" y="2567446"/>
            <a:ext cx="5007428" cy="3728649"/>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Methodology</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Hybrid approach</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Uses aspects of three methods</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Agile, Lean and Waterfall</a:t>
            </a:r>
          </a:p>
          <a:p>
            <a:pPr marL="342900" indent="-342900">
              <a:lnSpc>
                <a:spcPct val="20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Why?</a:t>
            </a: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0216087"/>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Waterfall</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B9CE4E8F-91AA-E2F9-D723-4B82DC5A3D57}"/>
              </a:ext>
            </a:extLst>
          </p:cNvPr>
          <p:cNvSpPr txBox="1"/>
          <p:nvPr/>
        </p:nvSpPr>
        <p:spPr>
          <a:xfrm>
            <a:off x="566928" y="2221992"/>
            <a:ext cx="11167447" cy="1754326"/>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There are 5 stages of the Waterfall methodology. Each stage descends progressively through each stage, much like a waterfall </a:t>
            </a:r>
            <a:r>
              <a:rPr lang="en-GB" sz="1800" kern="100" dirty="0">
                <a:effectLst/>
                <a:latin typeface="Arial" panose="020B0604020202020204" pitchFamily="34" charset="0"/>
                <a:ea typeface="Aptos" panose="020B0004020202020204" pitchFamily="34" charset="0"/>
                <a:cs typeface="Arial" panose="020B0604020202020204" pitchFamily="34" charset="0"/>
              </a:rPr>
              <a:t>(Atlassian, 2024)</a:t>
            </a:r>
            <a:r>
              <a:rPr lang="en-GB" kern="100" dirty="0">
                <a:latin typeface="Arial" panose="020B0604020202020204" pitchFamily="34" charset="0"/>
                <a:ea typeface="Aptos" panose="020B0004020202020204" pitchFamily="34" charset="0"/>
                <a:cs typeface="Arial" panose="020B0604020202020204" pitchFamily="34" charset="0"/>
              </a:rPr>
              <a:t>. </a:t>
            </a:r>
          </a:p>
          <a:p>
            <a:r>
              <a:rPr lang="en-GB" kern="100" dirty="0">
                <a:latin typeface="Arial" panose="020B0604020202020204" pitchFamily="34" charset="0"/>
                <a:ea typeface="Aptos" panose="020B0004020202020204" pitchFamily="34" charset="0"/>
                <a:cs typeface="Arial" panose="020B0604020202020204" pitchFamily="34" charset="0"/>
              </a:rPr>
              <a:t>The 5 Stages are: Requirements, design, implementation, verification, and maintenance. </a:t>
            </a:r>
          </a:p>
          <a:p>
            <a:endParaRPr lang="en-GB" dirty="0">
              <a:latin typeface="Arial" panose="020B0604020202020204" pitchFamily="34" charset="0"/>
              <a:cs typeface="Arial" panose="020B0604020202020204" pitchFamily="34" charset="0"/>
            </a:endParaRPr>
          </a:p>
          <a:p>
            <a:endParaRPr lang="en-GB" dirty="0">
              <a:solidFill>
                <a:srgbClr val="091E42"/>
              </a:solidFill>
              <a:highlight>
                <a:srgbClr val="FFFFFF"/>
              </a:highligh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333245A-E95E-0DA1-BA58-C58C7DEA1DF6}"/>
              </a:ext>
            </a:extLst>
          </p:cNvPr>
          <p:cNvSpPr txBox="1"/>
          <p:nvPr/>
        </p:nvSpPr>
        <p:spPr>
          <a:xfrm>
            <a:off x="562842" y="3195340"/>
            <a:ext cx="4517571" cy="3266985"/>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How it was used:</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Focussed on 2 aspects of the methodology</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Requirements and Design</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One area to be completed before the next starts – used throughout the project. </a:t>
            </a:r>
          </a:p>
        </p:txBody>
      </p:sp>
      <p:sp>
        <p:nvSpPr>
          <p:cNvPr id="7" name="TextBox 6">
            <a:extLst>
              <a:ext uri="{FF2B5EF4-FFF2-40B4-BE49-F238E27FC236}">
                <a16:creationId xmlns:a16="http://schemas.microsoft.com/office/drawing/2014/main" id="{73670E5A-7B06-AE56-41F7-7703988EACE5}"/>
              </a:ext>
            </a:extLst>
          </p:cNvPr>
          <p:cNvSpPr txBox="1"/>
          <p:nvPr/>
        </p:nvSpPr>
        <p:spPr>
          <a:xfrm>
            <a:off x="6333878" y="3195340"/>
            <a:ext cx="4517571" cy="2580194"/>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Why it was used:</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Requirements stage – Clear on what resources were going to be needed.</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Design Stage – Allowed for it to be planned months in advance. </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Waterflow “flow” was seen as suited. </a:t>
            </a:r>
          </a:p>
        </p:txBody>
      </p:sp>
    </p:spTree>
    <p:extLst>
      <p:ext uri="{BB962C8B-B14F-4D97-AF65-F5344CB8AC3E}">
        <p14:creationId xmlns:p14="http://schemas.microsoft.com/office/powerpoint/2010/main" val="2020661049"/>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Agile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7D4ABA42-C6C9-4C85-9461-C18CC0E7B5AE}"/>
              </a:ext>
            </a:extLst>
          </p:cNvPr>
          <p:cNvSpPr txBox="1"/>
          <p:nvPr/>
        </p:nvSpPr>
        <p:spPr>
          <a:xfrm>
            <a:off x="596453" y="2276856"/>
            <a:ext cx="10999093"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Accept evolving needs, even as the project nears its conclusion. The key to the Agile framework is flexibility. Being rigid is more detrimental than beneficial in iterative methods such as Agile (</a:t>
            </a:r>
            <a:r>
              <a:rPr lang="en-GB" dirty="0" err="1">
                <a:latin typeface="Arial" panose="020B0604020202020204" pitchFamily="34" charset="0"/>
                <a:cs typeface="Arial" panose="020B0604020202020204" pitchFamily="34" charset="0"/>
              </a:rPr>
              <a:t>Laoyan</a:t>
            </a:r>
            <a:r>
              <a:rPr lang="en-GB" dirty="0">
                <a:latin typeface="Arial" panose="020B0604020202020204" pitchFamily="34" charset="0"/>
                <a:cs typeface="Arial" panose="020B0604020202020204" pitchFamily="34" charset="0"/>
              </a:rPr>
              <a:t>, 2024).  </a:t>
            </a:r>
          </a:p>
          <a:p>
            <a:endParaRPr lang="en-GB" dirty="0"/>
          </a:p>
        </p:txBody>
      </p:sp>
      <p:sp>
        <p:nvSpPr>
          <p:cNvPr id="7" name="TextBox 6">
            <a:extLst>
              <a:ext uri="{FF2B5EF4-FFF2-40B4-BE49-F238E27FC236}">
                <a16:creationId xmlns:a16="http://schemas.microsoft.com/office/drawing/2014/main" id="{89CEB512-4AB9-37D3-48F2-2C880A933BC4}"/>
              </a:ext>
            </a:extLst>
          </p:cNvPr>
          <p:cNvSpPr txBox="1"/>
          <p:nvPr/>
        </p:nvSpPr>
        <p:spPr>
          <a:xfrm>
            <a:off x="816429" y="3189300"/>
            <a:ext cx="5083628" cy="3266985"/>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How it was used:</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Principles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Sprints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Welcoming change</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Face to face communication.</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Continuous improvement.</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Daily stand ups. </a:t>
            </a:r>
          </a:p>
        </p:txBody>
      </p:sp>
      <p:sp>
        <p:nvSpPr>
          <p:cNvPr id="9" name="TextBox 8">
            <a:extLst>
              <a:ext uri="{FF2B5EF4-FFF2-40B4-BE49-F238E27FC236}">
                <a16:creationId xmlns:a16="http://schemas.microsoft.com/office/drawing/2014/main" id="{AD3FE694-73D0-B331-85FC-F13D043B3C69}"/>
              </a:ext>
            </a:extLst>
          </p:cNvPr>
          <p:cNvSpPr txBox="1"/>
          <p:nvPr/>
        </p:nvSpPr>
        <p:spPr>
          <a:xfrm>
            <a:off x="6291945" y="3200186"/>
            <a:ext cx="5383639" cy="3728649"/>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Why it was used:</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Large number of different teams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Scale of project. </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Flexibility</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Emphasis on interaction.</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Iterative methods.</a:t>
            </a: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4730897"/>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Lean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B1EC9359-1454-BBC9-1E67-D96AB5ECF983}"/>
              </a:ext>
            </a:extLst>
          </p:cNvPr>
          <p:cNvSpPr txBox="1"/>
          <p:nvPr/>
        </p:nvSpPr>
        <p:spPr>
          <a:xfrm>
            <a:off x="558209" y="2011680"/>
            <a:ext cx="11075581"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Practices and principles intended for the optimization of business operations. Lean approach seeks to maximise value creation while establishing productive workplaces (</a:t>
            </a:r>
            <a:r>
              <a:rPr lang="en-GB" sz="2000" dirty="0" err="1">
                <a:latin typeface="Arial" panose="020B0604020202020204" pitchFamily="34" charset="0"/>
                <a:cs typeface="Arial" panose="020B0604020202020204" pitchFamily="34" charset="0"/>
              </a:rPr>
              <a:t>MasterClass</a:t>
            </a:r>
            <a:r>
              <a:rPr lang="en-GB" sz="2000" dirty="0">
                <a:latin typeface="Arial" panose="020B0604020202020204" pitchFamily="34" charset="0"/>
                <a:cs typeface="Arial" panose="020B0604020202020204" pitchFamily="34" charset="0"/>
              </a:rPr>
              <a:t>, 2022).</a:t>
            </a:r>
          </a:p>
        </p:txBody>
      </p:sp>
      <p:sp>
        <p:nvSpPr>
          <p:cNvPr id="5" name="TextBox 4">
            <a:extLst>
              <a:ext uri="{FF2B5EF4-FFF2-40B4-BE49-F238E27FC236}">
                <a16:creationId xmlns:a16="http://schemas.microsoft.com/office/drawing/2014/main" id="{CD63D562-4C50-7789-FBBD-002868C37FB6}"/>
              </a:ext>
            </a:extLst>
          </p:cNvPr>
          <p:cNvSpPr txBox="1"/>
          <p:nvPr/>
        </p:nvSpPr>
        <p:spPr>
          <a:xfrm>
            <a:off x="730563" y="3096470"/>
            <a:ext cx="4913979" cy="3266985"/>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How it was used</a:t>
            </a:r>
            <a:r>
              <a:rPr lang="en-GB" dirty="0"/>
              <a:t>:</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Finding areas that could be more efficient.</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Developed plans to improve.</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Ensuring teams were operating in the best way. </a:t>
            </a:r>
          </a:p>
          <a:p>
            <a:pPr marL="285750" indent="-28575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7505DE1-2A07-38D4-E4B9-8158AA5A1BB3}"/>
              </a:ext>
            </a:extLst>
          </p:cNvPr>
          <p:cNvSpPr txBox="1"/>
          <p:nvPr/>
        </p:nvSpPr>
        <p:spPr>
          <a:xfrm>
            <a:off x="6095999" y="3346081"/>
            <a:ext cx="4913979" cy="2343655"/>
          </a:xfrm>
          <a:prstGeom prst="rect">
            <a:avLst/>
          </a:prstGeom>
          <a:noFill/>
        </p:spPr>
        <p:txBody>
          <a:bodyPr wrap="square" rtlCol="0">
            <a:spAutoFit/>
          </a:bodyPr>
          <a:lstStyle/>
          <a:p>
            <a:pPr>
              <a:lnSpc>
                <a:spcPct val="150000"/>
              </a:lnSpc>
            </a:pPr>
            <a:r>
              <a:rPr lang="en-GB" sz="2000" u="sng" dirty="0">
                <a:latin typeface="Arial" panose="020B0604020202020204" pitchFamily="34" charset="0"/>
                <a:cs typeface="Arial" panose="020B0604020202020204" pitchFamily="34" charset="0"/>
              </a:rPr>
              <a:t>Why it was used</a:t>
            </a:r>
            <a:r>
              <a:rPr lang="en-GB" dirty="0"/>
              <a:t>:</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Deadlines = no time to waste</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Improving culture within organisations.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High workload – Pull system was ideal</a:t>
            </a: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8092087"/>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Effectiveness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B50063CD-BBDB-F633-FE04-1546D85CEB7E}"/>
              </a:ext>
            </a:extLst>
          </p:cNvPr>
          <p:cNvSpPr txBox="1"/>
          <p:nvPr/>
        </p:nvSpPr>
        <p:spPr>
          <a:xfrm>
            <a:off x="512281" y="2487168"/>
            <a:ext cx="3047129" cy="5442516"/>
          </a:xfrm>
          <a:prstGeom prst="rect">
            <a:avLst/>
          </a:prstGeom>
          <a:noFill/>
        </p:spPr>
        <p:txBody>
          <a:bodyPr wrap="square" rtlCol="0">
            <a:spAutoFit/>
          </a:bodyPr>
          <a:lstStyle/>
          <a:p>
            <a:pPr>
              <a:lnSpc>
                <a:spcPct val="150000"/>
              </a:lnSpc>
            </a:pPr>
            <a:r>
              <a:rPr lang="en-GB" u="sng" dirty="0">
                <a:latin typeface="Arial" panose="020B0604020202020204" pitchFamily="34" charset="0"/>
                <a:cs typeface="Arial" panose="020B0604020202020204" pitchFamily="34" charset="0"/>
              </a:rPr>
              <a:t>Waterfall</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What resources were needed.</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Planning – long term</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Teams able to see when they were needed.</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Scheduling lots of teams was difficult.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Inflexible</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AF6933C-84D9-8EB0-9770-AAF3A2357EB7}"/>
              </a:ext>
            </a:extLst>
          </p:cNvPr>
          <p:cNvSpPr txBox="1"/>
          <p:nvPr/>
        </p:nvSpPr>
        <p:spPr>
          <a:xfrm>
            <a:off x="4001479" y="2504173"/>
            <a:ext cx="4015958" cy="2949525"/>
          </a:xfrm>
          <a:prstGeom prst="rect">
            <a:avLst/>
          </a:prstGeom>
          <a:noFill/>
        </p:spPr>
        <p:txBody>
          <a:bodyPr wrap="square" rtlCol="0">
            <a:spAutoFit/>
          </a:bodyPr>
          <a:lstStyle/>
          <a:p>
            <a:pPr>
              <a:lnSpc>
                <a:spcPct val="150000"/>
              </a:lnSpc>
            </a:pPr>
            <a:r>
              <a:rPr lang="en-GB" u="sng" dirty="0">
                <a:latin typeface="Arial" panose="020B0604020202020204" pitchFamily="34" charset="0"/>
                <a:cs typeface="Arial" panose="020B0604020202020204" pitchFamily="34" charset="0"/>
              </a:rPr>
              <a:t>Agile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Principles of change allowed changes of scope.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Daily catch-ups – good and bad.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Changes to plan were welcomed.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Too many meetings?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Meetings too crowded?</a:t>
            </a:r>
          </a:p>
        </p:txBody>
      </p:sp>
      <p:sp>
        <p:nvSpPr>
          <p:cNvPr id="6" name="TextBox 5">
            <a:extLst>
              <a:ext uri="{FF2B5EF4-FFF2-40B4-BE49-F238E27FC236}">
                <a16:creationId xmlns:a16="http://schemas.microsoft.com/office/drawing/2014/main" id="{C0035D20-9028-EBD4-8BBB-4DB7D1F76191}"/>
              </a:ext>
            </a:extLst>
          </p:cNvPr>
          <p:cNvSpPr txBox="1"/>
          <p:nvPr/>
        </p:nvSpPr>
        <p:spPr>
          <a:xfrm>
            <a:off x="8459506" y="2531284"/>
            <a:ext cx="3263102" cy="2949525"/>
          </a:xfrm>
          <a:prstGeom prst="rect">
            <a:avLst/>
          </a:prstGeom>
          <a:noFill/>
        </p:spPr>
        <p:txBody>
          <a:bodyPr wrap="square" rtlCol="0">
            <a:spAutoFit/>
          </a:bodyPr>
          <a:lstStyle/>
          <a:p>
            <a:pPr>
              <a:lnSpc>
                <a:spcPct val="150000"/>
              </a:lnSpc>
            </a:pPr>
            <a:r>
              <a:rPr lang="en-GB" u="sng" dirty="0">
                <a:latin typeface="Arial" panose="020B0604020202020204" pitchFamily="34" charset="0"/>
                <a:cs typeface="Arial" panose="020B0604020202020204" pitchFamily="34" charset="0"/>
              </a:rPr>
              <a:t>Lean</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Used early – made positive change.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Saved valuable time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Not used enough </a:t>
            </a:r>
          </a:p>
          <a:p>
            <a:pPr marL="742950" lvl="1"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Time consuming?</a:t>
            </a:r>
          </a:p>
          <a:p>
            <a:pPr marL="742950" lvl="1"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Not open to change?</a:t>
            </a:r>
          </a:p>
        </p:txBody>
      </p:sp>
    </p:spTree>
    <p:extLst>
      <p:ext uri="{BB962C8B-B14F-4D97-AF65-F5344CB8AC3E}">
        <p14:creationId xmlns:p14="http://schemas.microsoft.com/office/powerpoint/2010/main" val="479379245"/>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Conclusion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38326101-847B-F33D-8791-2E6070AC0D5D}"/>
              </a:ext>
            </a:extLst>
          </p:cNvPr>
          <p:cNvSpPr txBox="1"/>
          <p:nvPr/>
        </p:nvSpPr>
        <p:spPr>
          <a:xfrm>
            <a:off x="626850" y="2487168"/>
            <a:ext cx="5469150" cy="410368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Project was a success, and the system is up and working.</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Other teams were happy with the process.</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Improvements to be made to methodology.</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Good base for future projects.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More discussion pre-project with relevant teams would have been beneficial.</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D72E37E-0C5B-7EFE-841A-7F86EEF7AB57}"/>
              </a:ext>
            </a:extLst>
          </p:cNvPr>
          <p:cNvSpPr txBox="1"/>
          <p:nvPr/>
        </p:nvSpPr>
        <p:spPr>
          <a:xfrm>
            <a:off x="6451012" y="2775993"/>
            <a:ext cx="5385976" cy="234365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Agile - Worked well, flexibility suited.</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Waterfall – Good planning, too inflexible.</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Lean – more buy in needed, not utilised enough, better to introduce before project.</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Changes?</a:t>
            </a:r>
          </a:p>
        </p:txBody>
      </p:sp>
    </p:spTree>
    <p:extLst>
      <p:ext uri="{BB962C8B-B14F-4D97-AF65-F5344CB8AC3E}">
        <p14:creationId xmlns:p14="http://schemas.microsoft.com/office/powerpoint/2010/main" val="4242174087"/>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FFE217-93B7-5970-8CDF-03FED1C4B261}"/>
              </a:ext>
            </a:extLst>
          </p:cNvPr>
          <p:cNvSpPr>
            <a:spLocks noGrp="1"/>
          </p:cNvSpPr>
          <p:nvPr>
            <p:ph type="title"/>
          </p:nvPr>
        </p:nvSpPr>
        <p:spPr>
          <a:xfrm>
            <a:off x="1115568" y="548640"/>
            <a:ext cx="10168128" cy="1179576"/>
          </a:xfrm>
        </p:spPr>
        <p:txBody>
          <a:bodyPr>
            <a:normAutofit/>
          </a:bodyPr>
          <a:lstStyle/>
          <a:p>
            <a:r>
              <a:rPr lang="en-GB" sz="4000" dirty="0"/>
              <a:t>References</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1">
            <a:extLst>
              <a:ext uri="{FF2B5EF4-FFF2-40B4-BE49-F238E27FC236}">
                <a16:creationId xmlns:a16="http://schemas.microsoft.com/office/drawing/2014/main" id="{5F368FCD-3CDB-3E15-4680-EA4E31353AF9}"/>
              </a:ext>
            </a:extLst>
          </p:cNvPr>
          <p:cNvSpPr>
            <a:spLocks noChangeArrowheads="1"/>
          </p:cNvSpPr>
          <p:nvPr/>
        </p:nvSpPr>
        <p:spPr bwMode="auto">
          <a:xfrm>
            <a:off x="558209" y="2018806"/>
            <a:ext cx="9572561" cy="4160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Atlassian, 2024. </a:t>
            </a:r>
            <a:r>
              <a:rPr kumimoji="0" lang="en-GB" altLang="en-US"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Waterfall Methodology: A Comprehensive Guide. </a:t>
            </a: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https://www.atlassian.com/agile/project-management/waterfall-methodology#:~:text=What%20is%20the%20Waterfall%20methodology%3F%20Waterfall%20methodology%20is,five%20stages%20%28requirements%2C%20design%2C%20implementation%2C%20verification%2C%20and%20maint</a:t>
            </a:r>
            <a:b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12 September 2024].</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Laoyan</a:t>
            </a: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S., 2024. </a:t>
            </a:r>
            <a:r>
              <a:rPr kumimoji="0" lang="en-GB" altLang="en-US"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What is Agile methodology? (A beginner’s guide). </a:t>
            </a: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https://asana.com/resources/agile-methodology</a:t>
            </a:r>
            <a:b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12 September 2024].</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MasterClass</a:t>
            </a: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2022. </a:t>
            </a:r>
            <a:r>
              <a:rPr kumimoji="0" lang="en-GB" altLang="en-US"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Lean Methodology: The 5 Principles of Lean Methodology. </a:t>
            </a: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https://www.masterclass.com/articles/lean-methodology</a:t>
            </a:r>
            <a:b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12 September 2024].</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38106882"/>
      </p:ext>
    </p:extLst>
  </p:cSld>
  <p:clrMapOvr>
    <a:masterClrMapping/>
  </p:clrMapOvr>
  <p:transition spd="med">
    <p:pull/>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2554</TotalTime>
  <Words>656</Words>
  <Application>Microsoft Office PowerPoint</Application>
  <PresentationFormat>Widescreen</PresentationFormat>
  <Paragraphs>87</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Managing Work-Based Research (BMPF7315D)</vt:lpstr>
      <vt:lpstr>Project Background &amp; Methodology</vt:lpstr>
      <vt:lpstr>Waterfall</vt:lpstr>
      <vt:lpstr>Agile</vt:lpstr>
      <vt:lpstr>Lean</vt:lpstr>
      <vt:lpstr>Effectiveness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Callum R Cresser</dc:creator>
  <cp:lastModifiedBy>Callum R Cresser</cp:lastModifiedBy>
  <cp:revision>1</cp:revision>
  <dcterms:created xsi:type="dcterms:W3CDTF">2024-09-11T13:48:49Z</dcterms:created>
  <dcterms:modified xsi:type="dcterms:W3CDTF">2024-09-13T09:07:01Z</dcterms:modified>
</cp:coreProperties>
</file>