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1"/>
  </p:notesMasterIdLst>
  <p:handoutMasterIdLst>
    <p:handoutMasterId r:id="rId12"/>
  </p:handoutMasterIdLst>
  <p:sldIdLst>
    <p:sldId id="277" r:id="rId2"/>
    <p:sldId id="284" r:id="rId3"/>
    <p:sldId id="283" r:id="rId4"/>
    <p:sldId id="278" r:id="rId5"/>
    <p:sldId id="279" r:id="rId6"/>
    <p:sldId id="280" r:id="rId7"/>
    <p:sldId id="281" r:id="rId8"/>
    <p:sldId id="285" r:id="rId9"/>
    <p:sldId id="282" r:id="rId10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40" autoAdjust="0"/>
    <p:restoredTop sz="93333" autoAdjust="0"/>
  </p:normalViewPr>
  <p:slideViewPr>
    <p:cSldViewPr>
      <p:cViewPr varScale="1">
        <p:scale>
          <a:sx n="67" d="100"/>
          <a:sy n="67" d="100"/>
        </p:scale>
        <p:origin x="744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6536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08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LCBB4005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2095472" y="1928802"/>
            <a:ext cx="8681048" cy="3732445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Global Business Environment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Assessment 1 Support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768408" y="6453337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559DF-EB22-F041-9E92-E64014C264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36" y="908720"/>
            <a:ext cx="11737303" cy="4680520"/>
          </a:xfrm>
        </p:spPr>
        <p:txBody>
          <a:bodyPr/>
          <a:lstStyle/>
          <a:p>
            <a:r>
              <a:rPr lang="en-GB" sz="2800" dirty="0"/>
              <a:t>Upon the successful completion of this assessment, the student should be able to demonstrate the ability to: </a:t>
            </a:r>
          </a:p>
          <a:p>
            <a:pPr lvl="0"/>
            <a:r>
              <a:rPr lang="en-GB" sz="2800" dirty="0"/>
              <a:t>Use any academic framework and with a focus on the car industry, critically assess the forces shaping the business environment. </a:t>
            </a:r>
          </a:p>
          <a:p>
            <a:pPr lvl="0"/>
            <a:r>
              <a:rPr lang="en-GB" sz="2800" dirty="0"/>
              <a:t>Identify critical issues that have affected this industry over its history and how it has changed in the last few years. </a:t>
            </a:r>
          </a:p>
          <a:p>
            <a:pPr lvl="0"/>
            <a:r>
              <a:rPr lang="en-GB" sz="2800" dirty="0"/>
              <a:t>Critically assess the impact of changing environments in terms of opportunities and challenges that these changes presents.</a:t>
            </a:r>
          </a:p>
          <a:p>
            <a:pPr lvl="0"/>
            <a:r>
              <a:rPr lang="en-GB" sz="2800" dirty="0"/>
              <a:t>Evaluate how firms can best position themselves to gain a competitive advantage as a result of these changes.</a:t>
            </a:r>
          </a:p>
          <a:p>
            <a:pPr lvl="0"/>
            <a:endParaRPr lang="en-GB" sz="2800" dirty="0"/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9EB6B-8581-404A-8C26-14BD2EC90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42ECF2-D37A-8641-A347-8B60072ED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0D1FEE-904D-004D-B911-F8F4835DB452}"/>
              </a:ext>
            </a:extLst>
          </p:cNvPr>
          <p:cNvSpPr txBox="1"/>
          <p:nvPr/>
        </p:nvSpPr>
        <p:spPr>
          <a:xfrm>
            <a:off x="2945868" y="449577"/>
            <a:ext cx="411176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LEARNING OUTCOMES </a:t>
            </a:r>
            <a:endParaRPr lang="en-GB" sz="3200" dirty="0">
              <a:latin typeface="+mj-lt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55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9DE97-CB07-9348-92CD-8EB466B7C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87F48-AAFE-9E49-9B3E-2D7F923CB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196752"/>
            <a:ext cx="10972800" cy="4320481"/>
          </a:xfrm>
        </p:spPr>
        <p:txBody>
          <a:bodyPr/>
          <a:lstStyle/>
          <a:p>
            <a:r>
              <a:rPr lang="en-US" dirty="0"/>
              <a:t>50% of the final Grade</a:t>
            </a:r>
          </a:p>
          <a:p>
            <a:r>
              <a:rPr lang="en-US" dirty="0"/>
              <a:t>2000 words (Plus or minus 10 percent).</a:t>
            </a:r>
          </a:p>
          <a:p>
            <a:r>
              <a:rPr lang="en-US" dirty="0"/>
              <a:t>Cover page</a:t>
            </a:r>
          </a:p>
          <a:p>
            <a:r>
              <a:rPr lang="en-US" dirty="0"/>
              <a:t>Introduction</a:t>
            </a:r>
          </a:p>
          <a:p>
            <a:r>
              <a:rPr lang="en-US" dirty="0"/>
              <a:t>Main body</a:t>
            </a:r>
          </a:p>
          <a:p>
            <a:r>
              <a:rPr lang="en-US" dirty="0"/>
              <a:t>Conclusion</a:t>
            </a:r>
          </a:p>
          <a:p>
            <a:r>
              <a:rPr lang="en-US" dirty="0"/>
              <a:t>Reference list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A52CB-71C3-5C48-8F64-6A7D19637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B8235C-DA48-7B40-A643-B4EE27997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2855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344" y="1196752"/>
            <a:ext cx="11809312" cy="4320481"/>
          </a:xfrm>
        </p:spPr>
        <p:txBody>
          <a:bodyPr>
            <a:normAutofit lnSpcReduction="10000"/>
          </a:bodyPr>
          <a:lstStyle/>
          <a:p>
            <a:r>
              <a:rPr lang="en-GB" i="1" dirty="0"/>
              <a:t>(a) Explain the major forces shaping the business environment of the car manufacturing industry. In your analysis, you should explain how the industry has changed in the last few years.  </a:t>
            </a:r>
          </a:p>
          <a:p>
            <a:r>
              <a:rPr lang="en-GB" i="1" dirty="0"/>
              <a:t>(b) Provide a critical assessment of the opportunities and challenges that these forces present and discuss how firms can best position themselves to gain a competitive advantage.   </a:t>
            </a:r>
          </a:p>
          <a:p>
            <a:r>
              <a:rPr lang="en-GB" i="1" dirty="0"/>
              <a:t>You should use academic frameworks learnt in class such as PESTEL, SWOT, Porter’s 5 Forces, Product Life Cycle, Porters Value chain, etc.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0768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0EC34-E32E-7845-BFD6-1FD83FB18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36524"/>
            <a:ext cx="10972800" cy="916212"/>
          </a:xfrm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02B336-15CF-014F-B72D-6038F44697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44" y="1052736"/>
            <a:ext cx="11809312" cy="4464497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Provide a brief explanation of your understanding of a business environment and why firms should analyze a company or industry business environment?</a:t>
            </a:r>
          </a:p>
          <a:p>
            <a:pPr marL="0" indent="0" algn="just">
              <a:buNone/>
            </a:pPr>
            <a:r>
              <a:rPr lang="en-US" dirty="0"/>
              <a:t>Explain the macro, micro and internal environments. </a:t>
            </a:r>
          </a:p>
          <a:p>
            <a:pPr marL="0" indent="0" algn="just">
              <a:buNone/>
            </a:pPr>
            <a:r>
              <a:rPr lang="en-US" dirty="0"/>
              <a:t>Introduce your readers to the trends in this environment, what needs to be analyzed, what can be controlled and what cant be controlled, how knowledge of a business environment can help managers and other stakeholders makes key business decisions, etc.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F1468-A7E2-1E4C-A3D2-15C5CF8FD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E3DB5A-A236-4E45-82B5-8DEA2BF00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36250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E27E0-352D-F941-B497-1C53B9EFC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34082"/>
          </a:xfrm>
        </p:spPr>
        <p:txBody>
          <a:bodyPr/>
          <a:lstStyle/>
          <a:p>
            <a:r>
              <a:rPr lang="en-US" dirty="0"/>
              <a:t>Part A: Things to consider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B83300-7F66-6C40-9139-EA56A8798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36" y="908720"/>
            <a:ext cx="11881320" cy="4680520"/>
          </a:xfrm>
        </p:spPr>
        <p:txBody>
          <a:bodyPr/>
          <a:lstStyle/>
          <a:p>
            <a:r>
              <a:rPr lang="en-US" sz="2800" dirty="0"/>
              <a:t>Discuss the business environment using PESTLE or any other environmental scanning tool. </a:t>
            </a:r>
          </a:p>
          <a:p>
            <a:r>
              <a:rPr lang="en-US" sz="2800" dirty="0"/>
              <a:t>Also discuss the internal, and microenvironments.</a:t>
            </a:r>
          </a:p>
          <a:p>
            <a:r>
              <a:rPr lang="en-US" sz="2800" dirty="0"/>
              <a:t>Apply it to the car industry. </a:t>
            </a:r>
          </a:p>
          <a:p>
            <a:r>
              <a:rPr lang="en-US" sz="2800" dirty="0"/>
              <a:t>Discuss how the industry has changed in the last few years due to the changes in the business environments and the reasons for these changes?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F8B4CC-7585-DD49-9AE4-46FFDADDD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49F298-0879-4C42-ACB5-F6028834D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0306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C263C-0FA7-4141-8DEB-828A7C834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Part B: Things to consider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665F8-8D4B-5246-9745-64A0B57E39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44" y="1340768"/>
            <a:ext cx="11391056" cy="4176465"/>
          </a:xfrm>
        </p:spPr>
        <p:txBody>
          <a:bodyPr/>
          <a:lstStyle/>
          <a:p>
            <a:pPr algn="just"/>
            <a:r>
              <a:rPr lang="en-US" dirty="0"/>
              <a:t>What are the opportunities and challenges that the environmental forces identified in section A presents to business leaders and entrepreneurs?</a:t>
            </a:r>
          </a:p>
          <a:p>
            <a:pPr algn="just"/>
            <a:r>
              <a:rPr lang="en-US" dirty="0"/>
              <a:t>How can firms best position themselves to gain a competitive advantage as a result of these forces?</a:t>
            </a:r>
          </a:p>
          <a:p>
            <a:pPr algn="just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DE9005-D1A4-2F46-9A20-4C76B1022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BA485A-ADE5-AA44-BB89-85B9ECCD9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82982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C49ED-C055-4649-8ABC-5BFB15FA3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Critical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67A5E-FE08-4EC5-83B7-F9B2CD64F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44" y="1417638"/>
            <a:ext cx="11881319" cy="4099595"/>
          </a:xfrm>
        </p:spPr>
        <p:txBody>
          <a:bodyPr/>
          <a:lstStyle/>
          <a:p>
            <a:r>
              <a:rPr lang="en-US" sz="2800" dirty="0"/>
              <a:t>Students must apply critical analyzes in presenting their findings. </a:t>
            </a:r>
          </a:p>
          <a:p>
            <a:r>
              <a:rPr lang="en-US" sz="2800" dirty="0"/>
              <a:t>As part of critical analysis, you must not only state your findings, but, </a:t>
            </a:r>
          </a:p>
          <a:p>
            <a:r>
              <a:rPr lang="en-US" sz="2800" dirty="0"/>
              <a:t>consider both the pros and cons of an argument, explaining the benefits and challenges, </a:t>
            </a:r>
          </a:p>
          <a:p>
            <a:r>
              <a:rPr lang="en-US" sz="2800" dirty="0"/>
              <a:t>Explain ideas with specific examples, graphs, tables, etc. </a:t>
            </a:r>
          </a:p>
          <a:p>
            <a:r>
              <a:rPr lang="en-GB" sz="2800" dirty="0"/>
              <a:t>You should use academic frameworks learnt in class such as PESTEL, SWOT, Porter’s 5 Forces, Product Life Cycle, Porters Value chain, etc.</a:t>
            </a:r>
          </a:p>
          <a:p>
            <a:endParaRPr lang="en-US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E77749-C483-48FE-BA46-61F9250BC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13/07/2020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E413AA-2558-4703-B64E-787188803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1954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52B52-BE27-4847-BB17-DDFCAC02D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Materials to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C9413-D464-094F-B4E2-E62B0A011A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Textbooks for basic understanding</a:t>
            </a:r>
          </a:p>
          <a:p>
            <a:r>
              <a:rPr lang="en-US" dirty="0"/>
              <a:t>Research Articles</a:t>
            </a:r>
          </a:p>
          <a:p>
            <a:r>
              <a:rPr lang="en-US" dirty="0"/>
              <a:t>Financial news such as financial times, morning star or Reuters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21B4E9-367D-9E4E-A056-B6ACAA256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12/07/2020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A92538-D4AF-9D4A-AE46-623ED0E12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9924775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2283</TotalTime>
  <Words>532</Words>
  <Application>Microsoft Office PowerPoint</Application>
  <PresentationFormat>Widescreen</PresentationFormat>
  <Paragraphs>62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Myriad Pro</vt:lpstr>
      <vt:lpstr>Verdana</vt:lpstr>
      <vt:lpstr>20140311PresentationUWTSDTemplate</vt:lpstr>
      <vt:lpstr>LCBB4005</vt:lpstr>
      <vt:lpstr>PowerPoint Presentation</vt:lpstr>
      <vt:lpstr>Requirements</vt:lpstr>
      <vt:lpstr>Question</vt:lpstr>
      <vt:lpstr>Introduction</vt:lpstr>
      <vt:lpstr>Part A: Things to consider</vt:lpstr>
      <vt:lpstr>Part B: Things to consider</vt:lpstr>
      <vt:lpstr>Critical Analysis</vt:lpstr>
      <vt:lpstr>Materials to use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Microsoft Security</cp:lastModifiedBy>
  <cp:revision>143</cp:revision>
  <cp:lastPrinted>2018-07-09T15:27:01Z</cp:lastPrinted>
  <dcterms:created xsi:type="dcterms:W3CDTF">2002-10-07T19:43:58Z</dcterms:created>
  <dcterms:modified xsi:type="dcterms:W3CDTF">2020-07-12T22:06:54Z</dcterms:modified>
</cp:coreProperties>
</file>