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75" r:id="rId2"/>
    <p:sldId id="284" r:id="rId3"/>
    <p:sldId id="301" r:id="rId4"/>
    <p:sldId id="297" r:id="rId5"/>
    <p:sldId id="294" r:id="rId6"/>
    <p:sldId id="285" r:id="rId7"/>
    <p:sldId id="302" r:id="rId8"/>
    <p:sldId id="296" r:id="rId9"/>
    <p:sldId id="282" r:id="rId10"/>
    <p:sldId id="259" r:id="rId11"/>
    <p:sldId id="280" r:id="rId12"/>
    <p:sldId id="287" r:id="rId13"/>
    <p:sldId id="298" r:id="rId14"/>
    <p:sldId id="261" r:id="rId15"/>
    <p:sldId id="265" r:id="rId16"/>
    <p:sldId id="266" r:id="rId17"/>
    <p:sldId id="267" r:id="rId18"/>
    <p:sldId id="299" r:id="rId19"/>
    <p:sldId id="288" r:id="rId20"/>
    <p:sldId id="290" r:id="rId21"/>
    <p:sldId id="292" r:id="rId22"/>
    <p:sldId id="272" r:id="rId23"/>
    <p:sldId id="30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3A39E8-F318-539F-93B2-D347CFB03FE1}" v="27" dt="2026-03-15T12:54:22.915"/>
    <p1510:client id="{5F77BAB8-860F-B36F-08A4-1753CCBE40AD}" v="827" dt="2026-03-14T21:18:33.454"/>
    <p1510:client id="{95767EF1-048E-B317-4A1D-8EC780A78709}" v="251" dt="2026-03-14T23:51:02.247"/>
    <p1510:client id="{9BC1EA83-E467-7221-467D-42935BDF22B1}" v="29" dt="2026-03-14T23:00:17.242"/>
    <p1510:client id="{BCAC1020-DB18-3155-6EE7-4BA6BDC80788}" v="700" dt="2026-03-14T20:12:46.748"/>
    <p1510:client id="{C1CB60D8-646B-96AB-0411-5BFC37E3F28C}" v="1" dt="2026-03-14T21:19:10.828"/>
    <p1510:client id="{C33BCCA6-515B-C4C2-9B47-6809B74733F6}" v="1417" dt="2026-03-14T22:49:17.799"/>
    <p1510:client id="{CCE34E86-0C93-35CC-1F40-CBB7225A626A}" v="29" dt="2026-03-15T11:32:46.505"/>
    <p1510:client id="{D25F5770-DA6D-4E8F-934D-D62AC19BD06D}" v="502" dt="2026-03-15T20:03:26.018"/>
    <p1510:client id="{DAC0F408-C3B5-078E-ED5A-6ABF702D46B9}" v="1" dt="2026-03-15T12:43:27.0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60"/>
  </p:normalViewPr>
  <p:slideViewPr>
    <p:cSldViewPr snapToGrid="0">
      <p:cViewPr varScale="1">
        <p:scale>
          <a:sx n="67" d="100"/>
          <a:sy n="67" d="100"/>
        </p:scale>
        <p:origin x="288"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C33BCCA6-515B-C4C2-9B47-6809B74733F6}"/>
    <pc:docChg chg="modSld">
      <pc:chgData name="Guest User" userId="" providerId="Windows Live" clId="Web-{C33BCCA6-515B-C4C2-9B47-6809B74733F6}" dt="2026-03-14T22:49:17.799" v="1088" actId="20577"/>
      <pc:docMkLst>
        <pc:docMk/>
      </pc:docMkLst>
      <pc:sldChg chg="delSp modSp">
        <pc:chgData name="Guest User" userId="" providerId="Windows Live" clId="Web-{C33BCCA6-515B-C4C2-9B47-6809B74733F6}" dt="2026-03-14T22:10:00.579" v="875"/>
        <pc:sldMkLst>
          <pc:docMk/>
          <pc:sldMk cId="0" sldId="285"/>
        </pc:sldMkLst>
        <pc:spChg chg="del mod">
          <ac:chgData name="Guest User" userId="" providerId="Windows Live" clId="Web-{C33BCCA6-515B-C4C2-9B47-6809B74733F6}" dt="2026-03-14T20:05:58.991" v="725"/>
          <ac:spMkLst>
            <pc:docMk/>
            <pc:sldMk cId="0" sldId="285"/>
            <ac:spMk id="160" creationId="{CFA67226-A9DF-18DC-9AA5-4B30AB285272}"/>
          </ac:spMkLst>
        </pc:spChg>
        <pc:spChg chg="mod">
          <ac:chgData name="Guest User" userId="" providerId="Windows Live" clId="Web-{C33BCCA6-515B-C4C2-9B47-6809B74733F6}" dt="2026-03-14T19:33:13.843" v="300" actId="20577"/>
          <ac:spMkLst>
            <pc:docMk/>
            <pc:sldMk cId="0" sldId="285"/>
            <ac:spMk id="161" creationId="{43370448-6C2B-737B-F04D-3AFDABCB68D2}"/>
          </ac:spMkLst>
        </pc:spChg>
        <pc:graphicFrameChg chg="mod modGraphic">
          <ac:chgData name="Guest User" userId="" providerId="Windows Live" clId="Web-{C33BCCA6-515B-C4C2-9B47-6809B74733F6}" dt="2026-03-14T22:10:00.579" v="875"/>
          <ac:graphicFrameMkLst>
            <pc:docMk/>
            <pc:sldMk cId="0" sldId="285"/>
            <ac:graphicFrameMk id="157" creationId="{03B1D5B1-2F77-B4E7-2875-3321D0D6A83B}"/>
          </ac:graphicFrameMkLst>
        </pc:graphicFrameChg>
      </pc:sldChg>
      <pc:sldChg chg="modSp">
        <pc:chgData name="Guest User" userId="" providerId="Windows Live" clId="Web-{C33BCCA6-515B-C4C2-9B47-6809B74733F6}" dt="2026-03-14T22:49:17.799" v="1088" actId="20577"/>
        <pc:sldMkLst>
          <pc:docMk/>
          <pc:sldMk cId="0" sldId="289"/>
        </pc:sldMkLst>
        <pc:spChg chg="mod">
          <ac:chgData name="Guest User" userId="" providerId="Windows Live" clId="Web-{C33BCCA6-515B-C4C2-9B47-6809B74733F6}" dt="2026-03-14T22:49:17.799" v="1088" actId="20577"/>
          <ac:spMkLst>
            <pc:docMk/>
            <pc:sldMk cId="0" sldId="289"/>
            <ac:spMk id="3" creationId="{E08EC853-6902-3343-112D-51BF44A4A0D1}"/>
          </ac:spMkLst>
        </pc:spChg>
      </pc:sldChg>
      <pc:sldChg chg="modSp">
        <pc:chgData name="Guest User" userId="" providerId="Windows Live" clId="Web-{C33BCCA6-515B-C4C2-9B47-6809B74733F6}" dt="2026-03-14T22:19:56.644" v="888" actId="20577"/>
        <pc:sldMkLst>
          <pc:docMk/>
          <pc:sldMk cId="4097358233" sldId="297"/>
        </pc:sldMkLst>
        <pc:spChg chg="mod">
          <ac:chgData name="Guest User" userId="" providerId="Windows Live" clId="Web-{C33BCCA6-515B-C4C2-9B47-6809B74733F6}" dt="2026-03-14T22:19:56.644" v="888" actId="20577"/>
          <ac:spMkLst>
            <pc:docMk/>
            <pc:sldMk cId="4097358233" sldId="297"/>
            <ac:spMk id="5" creationId="{6A7C5AE3-F87C-6DAE-EA18-BA2C823E347E}"/>
          </ac:spMkLst>
        </pc:spChg>
      </pc:sldChg>
    </pc:docChg>
  </pc:docChgLst>
  <pc:docChgLst>
    <pc:chgData name="Guest User" providerId="Windows Live" clId="Web-{80A9C1DA-F25E-4565-775A-2EF88D904DAF}"/>
    <pc:docChg chg="modSld">
      <pc:chgData name="Guest User" userId="" providerId="Windows Live" clId="Web-{80A9C1DA-F25E-4565-775A-2EF88D904DAF}" dt="2026-03-08T18:08:52.733" v="1828" actId="20577"/>
      <pc:docMkLst>
        <pc:docMk/>
      </pc:docMkLst>
      <pc:sldChg chg="addSp delSp modSp">
        <pc:chgData name="Guest User" userId="" providerId="Windows Live" clId="Web-{80A9C1DA-F25E-4565-775A-2EF88D904DAF}" dt="2026-03-08T17:51:21.528" v="1350" actId="14100"/>
        <pc:sldMkLst>
          <pc:docMk/>
          <pc:sldMk cId="0" sldId="261"/>
        </pc:sldMkLst>
        <pc:spChg chg="add mod">
          <ac:chgData name="Guest User" userId="" providerId="Windows Live" clId="Web-{80A9C1DA-F25E-4565-775A-2EF88D904DAF}" dt="2026-03-08T17:09:16.286" v="601" actId="1076"/>
          <ac:spMkLst>
            <pc:docMk/>
            <pc:sldMk cId="0" sldId="261"/>
            <ac:spMk id="17" creationId="{2F734FE1-5885-9E2B-8562-4B076A39FFBA}"/>
          </ac:spMkLst>
        </pc:spChg>
        <pc:picChg chg="mod">
          <ac:chgData name="Guest User" userId="" providerId="Windows Live" clId="Web-{80A9C1DA-F25E-4565-775A-2EF88D904DAF}" dt="2026-03-08T17:51:21.528" v="1350" actId="14100"/>
          <ac:picMkLst>
            <pc:docMk/>
            <pc:sldMk cId="0" sldId="261"/>
            <ac:picMk id="11" creationId="{B61463A5-7C14-E3B1-1E6D-C3B58FDEE68E}"/>
          </ac:picMkLst>
        </pc:picChg>
      </pc:sldChg>
      <pc:sldChg chg="addSp delSp modSp">
        <pc:chgData name="Guest User" userId="" providerId="Windows Live" clId="Web-{80A9C1DA-F25E-4565-775A-2EF88D904DAF}" dt="2026-03-08T17:51:31.513" v="1352" actId="1076"/>
        <pc:sldMkLst>
          <pc:docMk/>
          <pc:sldMk cId="2255984636" sldId="265"/>
        </pc:sldMkLst>
        <pc:spChg chg="mod">
          <ac:chgData name="Guest User" userId="" providerId="Windows Live" clId="Web-{80A9C1DA-F25E-4565-775A-2EF88D904DAF}" dt="2026-03-08T17:21:06.599" v="923" actId="20577"/>
          <ac:spMkLst>
            <pc:docMk/>
            <pc:sldMk cId="2255984636" sldId="265"/>
            <ac:spMk id="2" creationId="{D76DA6B7-B301-276B-DAED-DBF77821B5FD}"/>
          </ac:spMkLst>
        </pc:spChg>
        <pc:spChg chg="mod">
          <ac:chgData name="Guest User" userId="" providerId="Windows Live" clId="Web-{80A9C1DA-F25E-4565-775A-2EF88D904DAF}" dt="2026-03-08T17:29:45.549" v="1006" actId="20577"/>
          <ac:spMkLst>
            <pc:docMk/>
            <pc:sldMk cId="2255984636" sldId="265"/>
            <ac:spMk id="3" creationId="{0A96602A-5824-E264-E59F-F22F55EAA53E}"/>
          </ac:spMkLst>
        </pc:spChg>
        <pc:spChg chg="add mod">
          <ac:chgData name="Guest User" userId="" providerId="Windows Live" clId="Web-{80A9C1DA-F25E-4565-775A-2EF88D904DAF}" dt="2026-03-08T17:24:15.810" v="995" actId="20577"/>
          <ac:spMkLst>
            <pc:docMk/>
            <pc:sldMk cId="2255984636" sldId="265"/>
            <ac:spMk id="5" creationId="{6401E38D-327A-69F1-1D67-87B0646F9ED1}"/>
          </ac:spMkLst>
        </pc:spChg>
        <pc:picChg chg="add mod ord">
          <ac:chgData name="Guest User" userId="" providerId="Windows Live" clId="Web-{80A9C1DA-F25E-4565-775A-2EF88D904DAF}" dt="2026-03-08T17:24:26.014" v="996"/>
          <ac:picMkLst>
            <pc:docMk/>
            <pc:sldMk cId="2255984636" sldId="265"/>
            <ac:picMk id="6" creationId="{9C22BA82-5833-5D09-6386-17F81F2E5CB2}"/>
          </ac:picMkLst>
        </pc:picChg>
        <pc:picChg chg="add mod">
          <ac:chgData name="Guest User" userId="" providerId="Windows Live" clId="Web-{80A9C1DA-F25E-4565-775A-2EF88D904DAF}" dt="2026-03-08T17:51:31.513" v="1352" actId="1076"/>
          <ac:picMkLst>
            <pc:docMk/>
            <pc:sldMk cId="2255984636" sldId="265"/>
            <ac:picMk id="7" creationId="{0445605C-D329-D869-8D91-5117D1AB03B0}"/>
          </ac:picMkLst>
        </pc:picChg>
      </pc:sldChg>
      <pc:sldChg chg="addSp delSp modSp">
        <pc:chgData name="Guest User" userId="" providerId="Windows Live" clId="Web-{80A9C1DA-F25E-4565-775A-2EF88D904DAF}" dt="2026-03-08T18:08:52.733" v="1828" actId="20577"/>
        <pc:sldMkLst>
          <pc:docMk/>
          <pc:sldMk cId="677190945" sldId="266"/>
        </pc:sldMkLst>
        <pc:spChg chg="mod">
          <ac:chgData name="Guest User" userId="" providerId="Windows Live" clId="Web-{80A9C1DA-F25E-4565-775A-2EF88D904DAF}" dt="2026-03-08T17:53:00.001" v="1376" actId="20577"/>
          <ac:spMkLst>
            <pc:docMk/>
            <pc:sldMk cId="677190945" sldId="266"/>
            <ac:spMk id="2" creationId="{7B146F00-F4E2-D4C9-FCDF-EBB06865A88B}"/>
          </ac:spMkLst>
        </pc:spChg>
        <pc:spChg chg="mod">
          <ac:chgData name="Guest User" userId="" providerId="Windows Live" clId="Web-{80A9C1DA-F25E-4565-775A-2EF88D904DAF}" dt="2026-03-08T18:08:52.733" v="1828" actId="20577"/>
          <ac:spMkLst>
            <pc:docMk/>
            <pc:sldMk cId="677190945" sldId="266"/>
            <ac:spMk id="3" creationId="{F026643C-D57D-1476-A3CB-10FF081EC68D}"/>
          </ac:spMkLst>
        </pc:spChg>
        <pc:picChg chg="add mod ord">
          <ac:chgData name="Guest User" userId="" providerId="Windows Live" clId="Web-{80A9C1DA-F25E-4565-775A-2EF88D904DAF}" dt="2026-03-08T18:06:50.697" v="1767" actId="1076"/>
          <ac:picMkLst>
            <pc:docMk/>
            <pc:sldMk cId="677190945" sldId="266"/>
            <ac:picMk id="5" creationId="{47B6CC52-03C5-19E4-6873-93780CB9134E}"/>
          </ac:picMkLst>
        </pc:picChg>
      </pc:sldChg>
      <pc:sldChg chg="addSp delSp modSp">
        <pc:chgData name="Guest User" userId="" providerId="Windows Live" clId="Web-{80A9C1DA-F25E-4565-775A-2EF88D904DAF}" dt="2026-03-08T17:51:00.434" v="1347" actId="1076"/>
        <pc:sldMkLst>
          <pc:docMk/>
          <pc:sldMk cId="4155468962" sldId="267"/>
        </pc:sldMkLst>
        <pc:spChg chg="mod">
          <ac:chgData name="Guest User" userId="" providerId="Windows Live" clId="Web-{80A9C1DA-F25E-4565-775A-2EF88D904DAF}" dt="2026-03-08T17:33:13.225" v="1024" actId="20577"/>
          <ac:spMkLst>
            <pc:docMk/>
            <pc:sldMk cId="4155468962" sldId="267"/>
            <ac:spMk id="2" creationId="{8DB0913E-0D71-1D88-9E4F-A82240A27A64}"/>
          </ac:spMkLst>
        </pc:spChg>
        <pc:spChg chg="mod">
          <ac:chgData name="Guest User" userId="" providerId="Windows Live" clId="Web-{80A9C1DA-F25E-4565-775A-2EF88D904DAF}" dt="2026-03-08T17:49:52.585" v="1344" actId="20577"/>
          <ac:spMkLst>
            <pc:docMk/>
            <pc:sldMk cId="4155468962" sldId="267"/>
            <ac:spMk id="3" creationId="{003636A2-E64A-588C-5572-5F4396EFC5B5}"/>
          </ac:spMkLst>
        </pc:spChg>
        <pc:picChg chg="add mod ord">
          <ac:chgData name="Guest User" userId="" providerId="Windows Live" clId="Web-{80A9C1DA-F25E-4565-775A-2EF88D904DAF}" dt="2026-03-08T17:51:00.434" v="1347" actId="1076"/>
          <ac:picMkLst>
            <pc:docMk/>
            <pc:sldMk cId="4155468962" sldId="267"/>
            <ac:picMk id="5" creationId="{A0A738E3-03FF-0CA6-6308-ECB2E7C57F63}"/>
          </ac:picMkLst>
        </pc:picChg>
      </pc:sldChg>
    </pc:docChg>
  </pc:docChgLst>
  <pc:docChgLst>
    <pc:chgData name="rosa santos" userId="31b25277048df641" providerId="Windows Live" clId="Web-{ED7AC773-74CE-7F35-1200-B26479D848DD}"/>
    <pc:docChg chg="modSld">
      <pc:chgData name="rosa santos" userId="31b25277048df641" providerId="Windows Live" clId="Web-{ED7AC773-74CE-7F35-1200-B26479D848DD}" dt="2026-03-10T23:43:32.293" v="469" actId="20577"/>
      <pc:docMkLst>
        <pc:docMk/>
      </pc:docMkLst>
    </pc:docChg>
  </pc:docChgLst>
  <pc:docChgLst>
    <pc:chgData name="rosa santos" userId="31b25277048df641" providerId="Windows Live" clId="Web-{BFAA6740-0582-B619-08B6-62E32F2567E2}"/>
    <pc:docChg chg="modSld">
      <pc:chgData name="rosa santos" userId="31b25277048df641" providerId="Windows Live" clId="Web-{BFAA6740-0582-B619-08B6-62E32F2567E2}" dt="2026-03-10T21:28:17.129" v="807" actId="20577"/>
      <pc:docMkLst>
        <pc:docMk/>
      </pc:docMkLst>
      <pc:sldChg chg="addSp delSp modSp mod modClrScheme chgLayout">
        <pc:chgData name="rosa santos" userId="31b25277048df641" providerId="Windows Live" clId="Web-{BFAA6740-0582-B619-08B6-62E32F2567E2}" dt="2026-03-10T21:00:56.111" v="720"/>
        <pc:sldMkLst>
          <pc:docMk/>
          <pc:sldMk cId="109196278" sldId="294"/>
        </pc:sldMkLst>
        <pc:spChg chg="mod ord">
          <ac:chgData name="rosa santos" userId="31b25277048df641" providerId="Windows Live" clId="Web-{BFAA6740-0582-B619-08B6-62E32F2567E2}" dt="2026-03-10T21:00:35.189" v="718" actId="20577"/>
          <ac:spMkLst>
            <pc:docMk/>
            <pc:sldMk cId="109196278" sldId="294"/>
            <ac:spMk id="3" creationId="{CBB39991-C880-44AE-EB10-506FA5C092D8}"/>
          </ac:spMkLst>
        </pc:spChg>
      </pc:sldChg>
    </pc:docChg>
  </pc:docChgLst>
  <pc:docChgLst>
    <pc:chgData name="Guest User" providerId="Windows Live" clId="Web-{CEAC7982-2E7D-C5D5-8A24-2B8BD5DE367E}"/>
    <pc:docChg chg="modSld">
      <pc:chgData name="Guest User" userId="" providerId="Windows Live" clId="Web-{CEAC7982-2E7D-C5D5-8A24-2B8BD5DE367E}" dt="2026-03-14T12:30:16.232" v="102" actId="14100"/>
      <pc:docMkLst>
        <pc:docMk/>
      </pc:docMkLst>
      <pc:sldChg chg="addSp modSp">
        <pc:chgData name="Guest User" userId="" providerId="Windows Live" clId="Web-{CEAC7982-2E7D-C5D5-8A24-2B8BD5DE367E}" dt="2026-03-14T11:53:27.591" v="37" actId="20577"/>
        <pc:sldMkLst>
          <pc:docMk/>
          <pc:sldMk cId="2255984636" sldId="265"/>
        </pc:sldMkLst>
        <pc:spChg chg="mod">
          <ac:chgData name="Guest User" userId="" providerId="Windows Live" clId="Web-{CEAC7982-2E7D-C5D5-8A24-2B8BD5DE367E}" dt="2026-03-14T11:48:39.448" v="0" actId="20577"/>
          <ac:spMkLst>
            <pc:docMk/>
            <pc:sldMk cId="2255984636" sldId="265"/>
            <ac:spMk id="3" creationId="{0A96602A-5824-E264-E59F-F22F55EAA53E}"/>
          </ac:spMkLst>
        </pc:spChg>
        <pc:spChg chg="add mod">
          <ac:chgData name="Guest User" userId="" providerId="Windows Live" clId="Web-{CEAC7982-2E7D-C5D5-8A24-2B8BD5DE367E}" dt="2026-03-14T11:53:27.591" v="37" actId="20577"/>
          <ac:spMkLst>
            <pc:docMk/>
            <pc:sldMk cId="2255984636" sldId="265"/>
            <ac:spMk id="4" creationId="{9B864A82-694C-2182-1617-9CD748116A74}"/>
          </ac:spMkLst>
        </pc:spChg>
      </pc:sldChg>
      <pc:sldChg chg="modSp">
        <pc:chgData name="Guest User" userId="" providerId="Windows Live" clId="Web-{CEAC7982-2E7D-C5D5-8A24-2B8BD5DE367E}" dt="2026-03-14T12:07:58.008" v="38" actId="14100"/>
        <pc:sldMkLst>
          <pc:docMk/>
          <pc:sldMk cId="677190945" sldId="266"/>
        </pc:sldMkLst>
        <pc:spChg chg="mod">
          <ac:chgData name="Guest User" userId="" providerId="Windows Live" clId="Web-{CEAC7982-2E7D-C5D5-8A24-2B8BD5DE367E}" dt="2026-03-14T12:07:58.008" v="38" actId="14100"/>
          <ac:spMkLst>
            <pc:docMk/>
            <pc:sldMk cId="677190945" sldId="266"/>
            <ac:spMk id="3" creationId="{F026643C-D57D-1476-A3CB-10FF081EC68D}"/>
          </ac:spMkLst>
        </pc:spChg>
      </pc:sldChg>
      <pc:sldChg chg="modSp">
        <pc:chgData name="Guest User" userId="" providerId="Windows Live" clId="Web-{CEAC7982-2E7D-C5D5-8A24-2B8BD5DE367E}" dt="2026-03-14T12:12:02.850" v="41" actId="20577"/>
        <pc:sldMkLst>
          <pc:docMk/>
          <pc:sldMk cId="4155468962" sldId="267"/>
        </pc:sldMkLst>
        <pc:spChg chg="mod">
          <ac:chgData name="Guest User" userId="" providerId="Windows Live" clId="Web-{CEAC7982-2E7D-C5D5-8A24-2B8BD5DE367E}" dt="2026-03-14T12:12:02.850" v="41" actId="20577"/>
          <ac:spMkLst>
            <pc:docMk/>
            <pc:sldMk cId="4155468962" sldId="267"/>
            <ac:spMk id="3" creationId="{003636A2-E64A-588C-5572-5F4396EFC5B5}"/>
          </ac:spMkLst>
        </pc:spChg>
      </pc:sldChg>
      <pc:sldChg chg="addSp modSp">
        <pc:chgData name="Guest User" userId="" providerId="Windows Live" clId="Web-{CEAC7982-2E7D-C5D5-8A24-2B8BD5DE367E}" dt="2026-03-14T12:30:16.232" v="102" actId="14100"/>
        <pc:sldMkLst>
          <pc:docMk/>
          <pc:sldMk cId="0" sldId="289"/>
        </pc:sldMkLst>
        <pc:spChg chg="add mod">
          <ac:chgData name="Guest User" userId="" providerId="Windows Live" clId="Web-{CEAC7982-2E7D-C5D5-8A24-2B8BD5DE367E}" dt="2026-03-14T12:30:16.232" v="102" actId="14100"/>
          <ac:spMkLst>
            <pc:docMk/>
            <pc:sldMk cId="0" sldId="289"/>
            <ac:spMk id="4" creationId="{8D667E5E-CBA4-2F0A-7D97-62FF14E73012}"/>
          </ac:spMkLst>
        </pc:spChg>
      </pc:sldChg>
    </pc:docChg>
  </pc:docChgLst>
  <pc:docChgLst>
    <pc:chgData name="Guest User" providerId="Windows Live" clId="Web-{5F77BAB8-860F-B36F-08A4-1753CCBE40AD}"/>
    <pc:docChg chg="modSld">
      <pc:chgData name="Guest User" userId="" providerId="Windows Live" clId="Web-{5F77BAB8-860F-B36F-08A4-1753CCBE40AD}" dt="2026-03-14T21:18:33.454" v="829" actId="20577"/>
      <pc:docMkLst>
        <pc:docMk/>
      </pc:docMkLst>
      <pc:sldChg chg="addSp modSp">
        <pc:chgData name="Guest User" userId="" providerId="Windows Live" clId="Web-{5F77BAB8-860F-B36F-08A4-1753CCBE40AD}" dt="2026-03-14T21:04:47.703" v="159"/>
        <pc:sldMkLst>
          <pc:docMk/>
          <pc:sldMk cId="2255984636" sldId="265"/>
        </pc:sldMkLst>
        <pc:spChg chg="add ord">
          <ac:chgData name="Guest User" userId="" providerId="Windows Live" clId="Web-{5F77BAB8-860F-B36F-08A4-1753CCBE40AD}" dt="2026-03-14T21:04:47.531" v="129"/>
          <ac:spMkLst>
            <pc:docMk/>
            <pc:sldMk cId="2255984636" sldId="265"/>
            <ac:spMk id="9" creationId="{57B836AF-BE32-3860-C826-F359F1BC5BFE}"/>
          </ac:spMkLst>
        </pc:spChg>
        <pc:spChg chg="add ord">
          <ac:chgData name="Guest User" userId="" providerId="Windows Live" clId="Web-{5F77BAB8-860F-B36F-08A4-1753CCBE40AD}" dt="2026-03-14T21:04:47.547" v="135"/>
          <ac:spMkLst>
            <pc:docMk/>
            <pc:sldMk cId="2255984636" sldId="265"/>
            <ac:spMk id="11" creationId="{CCE8BE6F-33A8-28A5-00D2-017CE92745E5}"/>
          </ac:spMkLst>
        </pc:spChg>
        <pc:spChg chg="add ord">
          <ac:chgData name="Guest User" userId="" providerId="Windows Live" clId="Web-{5F77BAB8-860F-B36F-08A4-1753CCBE40AD}" dt="2026-03-14T21:04:47.578" v="141"/>
          <ac:spMkLst>
            <pc:docMk/>
            <pc:sldMk cId="2255984636" sldId="265"/>
            <ac:spMk id="13" creationId="{15EF650E-0E21-9012-9E93-A49D8AEA6773}"/>
          </ac:spMkLst>
        </pc:spChg>
        <pc:spChg chg="add ord">
          <ac:chgData name="Guest User" userId="" providerId="Windows Live" clId="Web-{5F77BAB8-860F-B36F-08A4-1753CCBE40AD}" dt="2026-03-14T21:04:47.610" v="147"/>
          <ac:spMkLst>
            <pc:docMk/>
            <pc:sldMk cId="2255984636" sldId="265"/>
            <ac:spMk id="15" creationId="{55EC2663-D86E-DEF8-42C2-536C1D7F1DA2}"/>
          </ac:spMkLst>
        </pc:spChg>
        <pc:spChg chg="add ord">
          <ac:chgData name="Guest User" userId="" providerId="Windows Live" clId="Web-{5F77BAB8-860F-B36F-08A4-1753CCBE40AD}" dt="2026-03-14T21:04:47.641" v="153"/>
          <ac:spMkLst>
            <pc:docMk/>
            <pc:sldMk cId="2255984636" sldId="265"/>
            <ac:spMk id="17" creationId="{F07AF036-24D0-1571-858C-828214DABFCE}"/>
          </ac:spMkLst>
        </pc:spChg>
        <pc:spChg chg="add ord">
          <ac:chgData name="Guest User" userId="" providerId="Windows Live" clId="Web-{5F77BAB8-860F-B36F-08A4-1753CCBE40AD}" dt="2026-03-14T21:04:47.703" v="159"/>
          <ac:spMkLst>
            <pc:docMk/>
            <pc:sldMk cId="2255984636" sldId="265"/>
            <ac:spMk id="19" creationId="{702F48C3-89CF-E197-4E41-BF812534DEBD}"/>
          </ac:spMkLst>
        </pc:spChg>
      </pc:sldChg>
      <pc:sldChg chg="addSp modSp">
        <pc:chgData name="Guest User" userId="" providerId="Windows Live" clId="Web-{5F77BAB8-860F-B36F-08A4-1753CCBE40AD}" dt="2026-03-14T21:06:34.846" v="199"/>
        <pc:sldMkLst>
          <pc:docMk/>
          <pc:sldMk cId="677190945" sldId="266"/>
        </pc:sldMkLst>
        <pc:spChg chg="mod">
          <ac:chgData name="Guest User" userId="" providerId="Windows Live" clId="Web-{5F77BAB8-860F-B36F-08A4-1753CCBE40AD}" dt="2026-03-14T21:06:25.877" v="198" actId="20577"/>
          <ac:spMkLst>
            <pc:docMk/>
            <pc:sldMk cId="677190945" sldId="266"/>
            <ac:spMk id="3" creationId="{F026643C-D57D-1476-A3CB-10FF081EC68D}"/>
          </ac:spMkLst>
        </pc:spChg>
        <pc:spChg chg="add">
          <ac:chgData name="Guest User" userId="" providerId="Windows Live" clId="Web-{5F77BAB8-860F-B36F-08A4-1753CCBE40AD}" dt="2026-03-14T21:04:52.594" v="160"/>
          <ac:spMkLst>
            <pc:docMk/>
            <pc:sldMk cId="677190945" sldId="266"/>
            <ac:spMk id="7" creationId="{0F8E69B3-AEEF-E37D-96F6-5A9310C77C2A}"/>
          </ac:spMkLst>
        </pc:spChg>
        <pc:spChg chg="add ord">
          <ac:chgData name="Guest User" userId="" providerId="Windows Live" clId="Web-{5F77BAB8-860F-B36F-08A4-1753CCBE40AD}" dt="2026-03-14T21:06:34.846" v="199"/>
          <ac:spMkLst>
            <pc:docMk/>
            <pc:sldMk cId="677190945" sldId="266"/>
            <ac:spMk id="9" creationId="{47C03BE4-F610-F6FE-A8BF-2644E81E7B99}"/>
          </ac:spMkLst>
        </pc:spChg>
        <pc:spChg chg="add">
          <ac:chgData name="Guest User" userId="" providerId="Windows Live" clId="Web-{5F77BAB8-860F-B36F-08A4-1753CCBE40AD}" dt="2026-03-14T21:04:52.625" v="162"/>
          <ac:spMkLst>
            <pc:docMk/>
            <pc:sldMk cId="677190945" sldId="266"/>
            <ac:spMk id="11" creationId="{4B1B38C1-1152-57FC-ED27-0FFA092E73BB}"/>
          </ac:spMkLst>
        </pc:spChg>
        <pc:spChg chg="add">
          <ac:chgData name="Guest User" userId="" providerId="Windows Live" clId="Web-{5F77BAB8-860F-B36F-08A4-1753CCBE40AD}" dt="2026-03-14T21:04:52.641" v="163"/>
          <ac:spMkLst>
            <pc:docMk/>
            <pc:sldMk cId="677190945" sldId="266"/>
            <ac:spMk id="13" creationId="{3CC92974-A7F6-4828-12B8-B41DBDB10EB7}"/>
          </ac:spMkLst>
        </pc:spChg>
        <pc:spChg chg="add">
          <ac:chgData name="Guest User" userId="" providerId="Windows Live" clId="Web-{5F77BAB8-860F-B36F-08A4-1753CCBE40AD}" dt="2026-03-14T21:04:52.641" v="164"/>
          <ac:spMkLst>
            <pc:docMk/>
            <pc:sldMk cId="677190945" sldId="266"/>
            <ac:spMk id="15" creationId="{E6D28623-D2FA-4E3C-6A0F-416C72D4E7AE}"/>
          </ac:spMkLst>
        </pc:spChg>
        <pc:spChg chg="add">
          <ac:chgData name="Guest User" userId="" providerId="Windows Live" clId="Web-{5F77BAB8-860F-B36F-08A4-1753CCBE40AD}" dt="2026-03-14T21:04:52.657" v="165"/>
          <ac:spMkLst>
            <pc:docMk/>
            <pc:sldMk cId="677190945" sldId="266"/>
            <ac:spMk id="17" creationId="{95945002-F161-D8E0-9E9B-3E47BE848104}"/>
          </ac:spMkLst>
        </pc:spChg>
      </pc:sldChg>
      <pc:sldChg chg="modSp">
        <pc:chgData name="Guest User" userId="" providerId="Windows Live" clId="Web-{5F77BAB8-860F-B36F-08A4-1753CCBE40AD}" dt="2026-03-14T21:18:33.454" v="829" actId="20577"/>
        <pc:sldMkLst>
          <pc:docMk/>
          <pc:sldMk cId="4259296399" sldId="272"/>
        </pc:sldMkLst>
        <pc:spChg chg="mod">
          <ac:chgData name="Guest User" userId="" providerId="Windows Live" clId="Web-{5F77BAB8-860F-B36F-08A4-1753CCBE40AD}" dt="2026-03-14T21:13:01.787" v="810" actId="20577"/>
          <ac:spMkLst>
            <pc:docMk/>
            <pc:sldMk cId="4259296399" sldId="272"/>
            <ac:spMk id="3" creationId="{8AF20CC7-3DA5-A4AF-22A5-DF722025829F}"/>
          </ac:spMkLst>
        </pc:spChg>
        <pc:spChg chg="mod">
          <ac:chgData name="Guest User" userId="" providerId="Windows Live" clId="Web-{5F77BAB8-860F-B36F-08A4-1753CCBE40AD}" dt="2026-03-14T21:18:33.454" v="829" actId="20577"/>
          <ac:spMkLst>
            <pc:docMk/>
            <pc:sldMk cId="4259296399" sldId="272"/>
            <ac:spMk id="4" creationId="{8D399CD8-E8EA-6ECC-9D00-6A2B43300711}"/>
          </ac:spMkLst>
        </pc:spChg>
        <pc:spChg chg="mod">
          <ac:chgData name="Guest User" userId="" providerId="Windows Live" clId="Web-{5F77BAB8-860F-B36F-08A4-1753CCBE40AD}" dt="2026-03-14T21:13:47.539" v="812" actId="1076"/>
          <ac:spMkLst>
            <pc:docMk/>
            <pc:sldMk cId="4259296399" sldId="272"/>
            <ac:spMk id="5" creationId="{CA4FA626-6316-83EF-F860-A3191FC8269A}"/>
          </ac:spMkLst>
        </pc:spChg>
        <pc:spChg chg="mod">
          <ac:chgData name="Guest User" userId="" providerId="Windows Live" clId="Web-{5F77BAB8-860F-B36F-08A4-1753CCBE40AD}" dt="2026-03-14T21:17:10.233" v="823" actId="14100"/>
          <ac:spMkLst>
            <pc:docMk/>
            <pc:sldMk cId="4259296399" sldId="272"/>
            <ac:spMk id="9" creationId="{37AD2563-9243-C603-0DC7-9AC56728D033}"/>
          </ac:spMkLst>
        </pc:spChg>
        <pc:picChg chg="mod">
          <ac:chgData name="Guest User" userId="" providerId="Windows Live" clId="Web-{5F77BAB8-860F-B36F-08A4-1753CCBE40AD}" dt="2026-03-14T21:10:33.167" v="787" actId="1076"/>
          <ac:picMkLst>
            <pc:docMk/>
            <pc:sldMk cId="4259296399" sldId="272"/>
            <ac:picMk id="14" creationId="{7178D0D6-C13B-49FF-B5C0-BE83CBEB71CB}"/>
          </ac:picMkLst>
        </pc:picChg>
        <pc:picChg chg="mod">
          <ac:chgData name="Guest User" userId="" providerId="Windows Live" clId="Web-{5F77BAB8-860F-B36F-08A4-1753CCBE40AD}" dt="2026-03-14T21:16:43.373" v="819" actId="1076"/>
          <ac:picMkLst>
            <pc:docMk/>
            <pc:sldMk cId="4259296399" sldId="272"/>
            <ac:picMk id="17" creationId="{4A83CC3B-6234-EF9E-F3F3-DEF3F4140ECB}"/>
          </ac:picMkLst>
        </pc:picChg>
      </pc:sldChg>
      <pc:sldChg chg="addSp modSp">
        <pc:chgData name="Guest User" userId="" providerId="Windows Live" clId="Web-{5F77BAB8-860F-B36F-08A4-1753CCBE40AD}" dt="2026-03-14T21:04:01.859" v="27"/>
        <pc:sldMkLst>
          <pc:docMk/>
          <pc:sldMk cId="0" sldId="275"/>
        </pc:sldMkLst>
        <pc:spChg chg="ord">
          <ac:chgData name="Guest User" userId="" providerId="Windows Live" clId="Web-{5F77BAB8-860F-B36F-08A4-1753CCBE40AD}" dt="2026-03-14T21:04:01.859" v="27"/>
          <ac:spMkLst>
            <pc:docMk/>
            <pc:sldMk cId="0" sldId="275"/>
            <ac:spMk id="9" creationId="{E0D54D40-59C4-C599-D157-F7EBF5A32CF9}"/>
          </ac:spMkLst>
        </pc:spChg>
        <pc:spChg chg="add">
          <ac:chgData name="Guest User" userId="" providerId="Windows Live" clId="Web-{5F77BAB8-860F-B36F-08A4-1753CCBE40AD}" dt="2026-03-14T21:03:38.702" v="19"/>
          <ac:spMkLst>
            <pc:docMk/>
            <pc:sldMk cId="0" sldId="275"/>
            <ac:spMk id="11" creationId="{6E29481F-0090-BACD-B952-37AFE63D03E6}"/>
          </ac:spMkLst>
        </pc:spChg>
        <pc:spChg chg="add ord">
          <ac:chgData name="Guest User" userId="" providerId="Windows Live" clId="Web-{5F77BAB8-860F-B36F-08A4-1753CCBE40AD}" dt="2026-03-14T21:03:48.718" v="25"/>
          <ac:spMkLst>
            <pc:docMk/>
            <pc:sldMk cId="0" sldId="275"/>
            <ac:spMk id="13" creationId="{F6B2D626-CD8F-87AC-41E3-7A82AD19BF3F}"/>
          </ac:spMkLst>
        </pc:spChg>
        <pc:spChg chg="add">
          <ac:chgData name="Guest User" userId="" providerId="Windows Live" clId="Web-{5F77BAB8-860F-B36F-08A4-1753CCBE40AD}" dt="2026-03-14T21:03:38.718" v="21"/>
          <ac:spMkLst>
            <pc:docMk/>
            <pc:sldMk cId="0" sldId="275"/>
            <ac:spMk id="15" creationId="{81C0137D-CDA7-8936-EE3F-CBFE85159814}"/>
          </ac:spMkLst>
        </pc:spChg>
        <pc:spChg chg="add">
          <ac:chgData name="Guest User" userId="" providerId="Windows Live" clId="Web-{5F77BAB8-860F-B36F-08A4-1753CCBE40AD}" dt="2026-03-14T21:03:38.718" v="22"/>
          <ac:spMkLst>
            <pc:docMk/>
            <pc:sldMk cId="0" sldId="275"/>
            <ac:spMk id="17" creationId="{EC7D5146-B7ED-8276-2B2C-5F70C1FA249F}"/>
          </ac:spMkLst>
        </pc:spChg>
        <pc:spChg chg="add">
          <ac:chgData name="Guest User" userId="" providerId="Windows Live" clId="Web-{5F77BAB8-860F-B36F-08A4-1753CCBE40AD}" dt="2026-03-14T21:03:38.734" v="23"/>
          <ac:spMkLst>
            <pc:docMk/>
            <pc:sldMk cId="0" sldId="275"/>
            <ac:spMk id="19" creationId="{68A74EEF-AAB3-7901-62D0-E3C288AD0E15}"/>
          </ac:spMkLst>
        </pc:spChg>
        <pc:spChg chg="add">
          <ac:chgData name="Guest User" userId="" providerId="Windows Live" clId="Web-{5F77BAB8-860F-B36F-08A4-1753CCBE40AD}" dt="2026-03-14T21:03:38.749" v="24"/>
          <ac:spMkLst>
            <pc:docMk/>
            <pc:sldMk cId="0" sldId="275"/>
            <ac:spMk id="21" creationId="{4B384691-ACC7-6D4C-45E2-DA0905A0B4BA}"/>
          </ac:spMkLst>
        </pc:spChg>
      </pc:sldChg>
      <pc:sldChg chg="addSp modSp">
        <pc:chgData name="Guest User" userId="" providerId="Windows Live" clId="Web-{5F77BAB8-860F-B36F-08A4-1753CCBE40AD}" dt="2026-03-14T21:04:37" v="122"/>
        <pc:sldMkLst>
          <pc:docMk/>
          <pc:sldMk cId="0" sldId="280"/>
        </pc:sldMkLst>
        <pc:spChg chg="add ord">
          <ac:chgData name="Guest User" userId="" providerId="Windows Live" clId="Web-{5F77BAB8-860F-B36F-08A4-1753CCBE40AD}" dt="2026-03-14T21:04:36.813" v="92"/>
          <ac:spMkLst>
            <pc:docMk/>
            <pc:sldMk cId="0" sldId="280"/>
            <ac:spMk id="9" creationId="{DBF47B04-E911-3A0B-4C04-791D45EEA67C}"/>
          </ac:spMkLst>
        </pc:spChg>
        <pc:spChg chg="add ord">
          <ac:chgData name="Guest User" userId="" providerId="Windows Live" clId="Web-{5F77BAB8-860F-B36F-08A4-1753CCBE40AD}" dt="2026-03-14T21:04:36.844" v="98"/>
          <ac:spMkLst>
            <pc:docMk/>
            <pc:sldMk cId="0" sldId="280"/>
            <ac:spMk id="11" creationId="{17165C70-F748-B331-B40B-C3DAD9268D13}"/>
          </ac:spMkLst>
        </pc:spChg>
        <pc:spChg chg="add ord">
          <ac:chgData name="Guest User" userId="" providerId="Windows Live" clId="Web-{5F77BAB8-860F-B36F-08A4-1753CCBE40AD}" dt="2026-03-14T21:04:36.906" v="104"/>
          <ac:spMkLst>
            <pc:docMk/>
            <pc:sldMk cId="0" sldId="280"/>
            <ac:spMk id="13" creationId="{AA72F1FC-8DDB-A181-82C5-303EEF312DA6}"/>
          </ac:spMkLst>
        </pc:spChg>
        <pc:spChg chg="add ord">
          <ac:chgData name="Guest User" userId="" providerId="Windows Live" clId="Web-{5F77BAB8-860F-B36F-08A4-1753CCBE40AD}" dt="2026-03-14T21:04:36.938" v="110"/>
          <ac:spMkLst>
            <pc:docMk/>
            <pc:sldMk cId="0" sldId="280"/>
            <ac:spMk id="15" creationId="{FD4D153C-EDDF-0CF9-0C10-389B0D986046}"/>
          </ac:spMkLst>
        </pc:spChg>
        <pc:spChg chg="add ord">
          <ac:chgData name="Guest User" userId="" providerId="Windows Live" clId="Web-{5F77BAB8-860F-B36F-08A4-1753CCBE40AD}" dt="2026-03-14T21:04:36.969" v="116"/>
          <ac:spMkLst>
            <pc:docMk/>
            <pc:sldMk cId="0" sldId="280"/>
            <ac:spMk id="17" creationId="{EEE78D55-BAB3-25A1-304B-F1036C9DF8A4}"/>
          </ac:spMkLst>
        </pc:spChg>
        <pc:spChg chg="add ord">
          <ac:chgData name="Guest User" userId="" providerId="Windows Live" clId="Web-{5F77BAB8-860F-B36F-08A4-1753CCBE40AD}" dt="2026-03-14T21:04:37" v="122"/>
          <ac:spMkLst>
            <pc:docMk/>
            <pc:sldMk cId="0" sldId="280"/>
            <ac:spMk id="19" creationId="{5026117A-F36C-17F2-F042-5733205060BC}"/>
          </ac:spMkLst>
        </pc:spChg>
      </pc:sldChg>
      <pc:sldChg chg="addSp modSp">
        <pc:chgData name="Guest User" userId="" providerId="Windows Live" clId="Web-{5F77BAB8-860F-B36F-08A4-1753CCBE40AD}" dt="2026-03-14T21:04:25.859" v="85"/>
        <pc:sldMkLst>
          <pc:docMk/>
          <pc:sldMk cId="0" sldId="282"/>
        </pc:sldMkLst>
        <pc:spChg chg="add ord">
          <ac:chgData name="Guest User" userId="" providerId="Windows Live" clId="Web-{5F77BAB8-860F-B36F-08A4-1753CCBE40AD}" dt="2026-03-14T21:04:25.719" v="40"/>
          <ac:spMkLst>
            <pc:docMk/>
            <pc:sldMk cId="0" sldId="282"/>
            <ac:spMk id="9" creationId="{5F32D175-0443-4190-8A8E-99CD7674462F}"/>
          </ac:spMkLst>
        </pc:spChg>
        <pc:spChg chg="add ord">
          <ac:chgData name="Guest User" userId="" providerId="Windows Live" clId="Web-{5F77BAB8-860F-B36F-08A4-1753CCBE40AD}" dt="2026-03-14T21:04:25.734" v="49"/>
          <ac:spMkLst>
            <pc:docMk/>
            <pc:sldMk cId="0" sldId="282"/>
            <ac:spMk id="14" creationId="{F058F61A-F7FF-7677-639C-A7E533A70297}"/>
          </ac:spMkLst>
        </pc:spChg>
        <pc:spChg chg="add ord">
          <ac:chgData name="Guest User" userId="" providerId="Windows Live" clId="Web-{5F77BAB8-860F-B36F-08A4-1753CCBE40AD}" dt="2026-03-14T21:04:25.781" v="58"/>
          <ac:spMkLst>
            <pc:docMk/>
            <pc:sldMk cId="0" sldId="282"/>
            <ac:spMk id="16" creationId="{B0A2E7C6-6A83-F457-A188-B80B3150CF9B}"/>
          </ac:spMkLst>
        </pc:spChg>
        <pc:spChg chg="add ord">
          <ac:chgData name="Guest User" userId="" providerId="Windows Live" clId="Web-{5F77BAB8-860F-B36F-08A4-1753CCBE40AD}" dt="2026-03-14T21:04:25.797" v="67"/>
          <ac:spMkLst>
            <pc:docMk/>
            <pc:sldMk cId="0" sldId="282"/>
            <ac:spMk id="18" creationId="{6DEB4EAE-3DCF-1274-9DA1-9226B8FE198B}"/>
          </ac:spMkLst>
        </pc:spChg>
        <pc:spChg chg="add ord">
          <ac:chgData name="Guest User" userId="" providerId="Windows Live" clId="Web-{5F77BAB8-860F-B36F-08A4-1753CCBE40AD}" dt="2026-03-14T21:04:25.812" v="76"/>
          <ac:spMkLst>
            <pc:docMk/>
            <pc:sldMk cId="0" sldId="282"/>
            <ac:spMk id="20" creationId="{02669D4F-4F5B-5E7F-329F-90550795156B}"/>
          </ac:spMkLst>
        </pc:spChg>
        <pc:spChg chg="add ord">
          <ac:chgData name="Guest User" userId="" providerId="Windows Live" clId="Web-{5F77BAB8-860F-B36F-08A4-1753CCBE40AD}" dt="2026-03-14T21:04:25.859" v="85"/>
          <ac:spMkLst>
            <pc:docMk/>
            <pc:sldMk cId="0" sldId="282"/>
            <ac:spMk id="22" creationId="{6A3CEA64-AEF7-9EE3-7231-9E4A78839B18}"/>
          </ac:spMkLst>
        </pc:spChg>
      </pc:sldChg>
      <pc:sldChg chg="addSp delSp modSp">
        <pc:chgData name="Guest User" userId="" providerId="Windows Live" clId="Web-{5F77BAB8-860F-B36F-08A4-1753CCBE40AD}" dt="2026-03-14T21:09:23.582" v="785"/>
        <pc:sldMkLst>
          <pc:docMk/>
          <pc:sldMk cId="0" sldId="284"/>
        </pc:sldMkLst>
        <pc:spChg chg="add ord">
          <ac:chgData name="Guest User" userId="" providerId="Windows Live" clId="Web-{5F77BAB8-860F-B36F-08A4-1753CCBE40AD}" dt="2026-03-14T21:08:54.425" v="733"/>
          <ac:spMkLst>
            <pc:docMk/>
            <pc:sldMk cId="0" sldId="284"/>
            <ac:spMk id="6" creationId="{C8E3F567-A19F-D379-70F7-55FD561BD0A3}"/>
          </ac:spMkLst>
        </pc:spChg>
        <pc:spChg chg="add ord">
          <ac:chgData name="Guest User" userId="" providerId="Windows Live" clId="Web-{5F77BAB8-860F-B36F-08A4-1753CCBE40AD}" dt="2026-03-14T21:08:54.488" v="741"/>
          <ac:spMkLst>
            <pc:docMk/>
            <pc:sldMk cId="0" sldId="284"/>
            <ac:spMk id="9" creationId="{529FB4DE-4506-14DA-172C-30672B0FC2FE}"/>
          </ac:spMkLst>
        </pc:spChg>
        <pc:spChg chg="add ord">
          <ac:chgData name="Guest User" userId="" providerId="Windows Live" clId="Web-{5F77BAB8-860F-B36F-08A4-1753CCBE40AD}" dt="2026-03-14T21:08:54.503" v="749"/>
          <ac:spMkLst>
            <pc:docMk/>
            <pc:sldMk cId="0" sldId="284"/>
            <ac:spMk id="12" creationId="{54EB08C7-BC5B-2B98-1F1D-579CEA148E68}"/>
          </ac:spMkLst>
        </pc:spChg>
        <pc:spChg chg="add ord">
          <ac:chgData name="Guest User" userId="" providerId="Windows Live" clId="Web-{5F77BAB8-860F-B36F-08A4-1753CCBE40AD}" dt="2026-03-14T21:08:54.519" v="757"/>
          <ac:spMkLst>
            <pc:docMk/>
            <pc:sldMk cId="0" sldId="284"/>
            <ac:spMk id="14" creationId="{81D6562C-C1D4-EADD-A121-A0B717E94A41}"/>
          </ac:spMkLst>
        </pc:spChg>
        <pc:spChg chg="add ord">
          <ac:chgData name="Guest User" userId="" providerId="Windows Live" clId="Web-{5F77BAB8-860F-B36F-08A4-1753CCBE40AD}" dt="2026-03-14T21:08:54.581" v="765"/>
          <ac:spMkLst>
            <pc:docMk/>
            <pc:sldMk cId="0" sldId="284"/>
            <ac:spMk id="16" creationId="{EC063E25-5807-2DD4-022D-9EE75CF0A70E}"/>
          </ac:spMkLst>
        </pc:spChg>
        <pc:spChg chg="add ord">
          <ac:chgData name="Guest User" userId="" providerId="Windows Live" clId="Web-{5F77BAB8-860F-B36F-08A4-1753CCBE40AD}" dt="2026-03-14T21:08:54.659" v="773"/>
          <ac:spMkLst>
            <pc:docMk/>
            <pc:sldMk cId="0" sldId="284"/>
            <ac:spMk id="18" creationId="{3C494358-2771-E6CD-9B2E-8A275D97170F}"/>
          </ac:spMkLst>
        </pc:spChg>
        <pc:spChg chg="add del">
          <ac:chgData name="Guest User" userId="" providerId="Windows Live" clId="Web-{5F77BAB8-860F-B36F-08A4-1753CCBE40AD}" dt="2026-03-14T21:09:23.582" v="785"/>
          <ac:spMkLst>
            <pc:docMk/>
            <pc:sldMk cId="0" sldId="284"/>
            <ac:spMk id="20" creationId="{DC2BDDCF-3C57-BF9E-5646-775B17A3E338}"/>
          </ac:spMkLst>
        </pc:spChg>
        <pc:spChg chg="add del">
          <ac:chgData name="Guest User" userId="" providerId="Windows Live" clId="Web-{5F77BAB8-860F-B36F-08A4-1753CCBE40AD}" dt="2026-03-14T21:09:23.582" v="784"/>
          <ac:spMkLst>
            <pc:docMk/>
            <pc:sldMk cId="0" sldId="284"/>
            <ac:spMk id="22" creationId="{FBDA3B31-C3C1-54AD-49A1-7BDBC5631D04}"/>
          </ac:spMkLst>
        </pc:spChg>
        <pc:spChg chg="add del">
          <ac:chgData name="Guest User" userId="" providerId="Windows Live" clId="Web-{5F77BAB8-860F-B36F-08A4-1753CCBE40AD}" dt="2026-03-14T21:09:23.582" v="783"/>
          <ac:spMkLst>
            <pc:docMk/>
            <pc:sldMk cId="0" sldId="284"/>
            <ac:spMk id="24" creationId="{52DB2BAA-B566-1F0C-1185-9003213F477D}"/>
          </ac:spMkLst>
        </pc:spChg>
        <pc:spChg chg="add del">
          <ac:chgData name="Guest User" userId="" providerId="Windows Live" clId="Web-{5F77BAB8-860F-B36F-08A4-1753CCBE40AD}" dt="2026-03-14T21:09:23.582" v="782"/>
          <ac:spMkLst>
            <pc:docMk/>
            <pc:sldMk cId="0" sldId="284"/>
            <ac:spMk id="26" creationId="{4C7D05DC-4A3F-FAE5-C68D-5550C3D57EF5}"/>
          </ac:spMkLst>
        </pc:spChg>
        <pc:spChg chg="add del">
          <ac:chgData name="Guest User" userId="" providerId="Windows Live" clId="Web-{5F77BAB8-860F-B36F-08A4-1753CCBE40AD}" dt="2026-03-14T21:09:23.582" v="781"/>
          <ac:spMkLst>
            <pc:docMk/>
            <pc:sldMk cId="0" sldId="284"/>
            <ac:spMk id="31" creationId="{F6FF25D3-3806-590E-BD8E-56D4A05E5F65}"/>
          </ac:spMkLst>
        </pc:spChg>
        <pc:spChg chg="add del">
          <ac:chgData name="Guest User" userId="" providerId="Windows Live" clId="Web-{5F77BAB8-860F-B36F-08A4-1753CCBE40AD}" dt="2026-03-14T21:09:23.582" v="780"/>
          <ac:spMkLst>
            <pc:docMk/>
            <pc:sldMk cId="0" sldId="284"/>
            <ac:spMk id="33" creationId="{C3B1AC6A-214F-135F-7735-A6E8793F516C}"/>
          </ac:spMkLst>
        </pc:spChg>
      </pc:sldChg>
      <pc:sldChg chg="addSp modSp">
        <pc:chgData name="Guest User" userId="" providerId="Windows Live" clId="Web-{5F77BAB8-860F-B36F-08A4-1753CCBE40AD}" dt="2026-03-14T21:07:45.659" v="559"/>
        <pc:sldMkLst>
          <pc:docMk/>
          <pc:sldMk cId="0" sldId="285"/>
        </pc:sldMkLst>
        <pc:spChg chg="add ord">
          <ac:chgData name="Guest User" userId="" providerId="Windows Live" clId="Web-{5F77BAB8-860F-B36F-08A4-1753CCBE40AD}" dt="2026-03-14T21:07:45.268" v="524"/>
          <ac:spMkLst>
            <pc:docMk/>
            <pc:sldMk cId="0" sldId="285"/>
            <ac:spMk id="4" creationId="{3033A0BE-85E0-99F5-B6F7-E648B8642223}"/>
          </ac:spMkLst>
        </pc:spChg>
        <pc:spChg chg="add ord">
          <ac:chgData name="Guest User" userId="" providerId="Windows Live" clId="Web-{5F77BAB8-860F-B36F-08A4-1753CCBE40AD}" dt="2026-03-14T21:07:45.346" v="531"/>
          <ac:spMkLst>
            <pc:docMk/>
            <pc:sldMk cId="0" sldId="285"/>
            <ac:spMk id="8" creationId="{26FD359A-1160-3658-33E6-32D67D5CD694}"/>
          </ac:spMkLst>
        </pc:spChg>
        <pc:spChg chg="add ord">
          <ac:chgData name="Guest User" userId="" providerId="Windows Live" clId="Web-{5F77BAB8-860F-B36F-08A4-1753CCBE40AD}" dt="2026-03-14T21:07:45.409" v="538"/>
          <ac:spMkLst>
            <pc:docMk/>
            <pc:sldMk cId="0" sldId="285"/>
            <ac:spMk id="11" creationId="{DABAEB30-33F8-0700-6B78-D0E2F450594F}"/>
          </ac:spMkLst>
        </pc:spChg>
        <pc:spChg chg="add ord">
          <ac:chgData name="Guest User" userId="" providerId="Windows Live" clId="Web-{5F77BAB8-860F-B36F-08A4-1753CCBE40AD}" dt="2026-03-14T21:07:45.471" v="545"/>
          <ac:spMkLst>
            <pc:docMk/>
            <pc:sldMk cId="0" sldId="285"/>
            <ac:spMk id="13" creationId="{D18D1A79-8DCF-FC47-5109-BC6E917CADCF}"/>
          </ac:spMkLst>
        </pc:spChg>
        <pc:spChg chg="add ord">
          <ac:chgData name="Guest User" userId="" providerId="Windows Live" clId="Web-{5F77BAB8-860F-B36F-08A4-1753CCBE40AD}" dt="2026-03-14T21:07:45.549" v="552"/>
          <ac:spMkLst>
            <pc:docMk/>
            <pc:sldMk cId="0" sldId="285"/>
            <ac:spMk id="15" creationId="{A48512AC-CC81-9131-20ED-E842AF4B5AC0}"/>
          </ac:spMkLst>
        </pc:spChg>
        <pc:spChg chg="add ord">
          <ac:chgData name="Guest User" userId="" providerId="Windows Live" clId="Web-{5F77BAB8-860F-B36F-08A4-1753CCBE40AD}" dt="2026-03-14T21:07:45.659" v="559"/>
          <ac:spMkLst>
            <pc:docMk/>
            <pc:sldMk cId="0" sldId="285"/>
            <ac:spMk id="17" creationId="{A59A9841-CFD8-247E-9AC2-738AE79C115D}"/>
          </ac:spMkLst>
        </pc:spChg>
      </pc:sldChg>
      <pc:sldChg chg="addSp modSp">
        <pc:chgData name="Guest User" userId="" providerId="Windows Live" clId="Web-{5F77BAB8-860F-B36F-08A4-1753CCBE40AD}" dt="2026-03-14T21:06:56.564" v="276"/>
        <pc:sldMkLst>
          <pc:docMk/>
          <pc:sldMk cId="0" sldId="288"/>
        </pc:sldMkLst>
        <pc:spChg chg="add ord">
          <ac:chgData name="Guest User" userId="" providerId="Windows Live" clId="Web-{5F77BAB8-860F-B36F-08A4-1753CCBE40AD}" dt="2026-03-14T21:06:56.392" v="206"/>
          <ac:spMkLst>
            <pc:docMk/>
            <pc:sldMk cId="0" sldId="288"/>
            <ac:spMk id="8" creationId="{537B1EFB-E662-D849-DF50-C5C30F336A92}"/>
          </ac:spMkLst>
        </pc:spChg>
        <pc:spChg chg="add ord">
          <ac:chgData name="Guest User" userId="" providerId="Windows Live" clId="Web-{5F77BAB8-860F-B36F-08A4-1753CCBE40AD}" dt="2026-03-14T21:06:56.424" v="220"/>
          <ac:spMkLst>
            <pc:docMk/>
            <pc:sldMk cId="0" sldId="288"/>
            <ac:spMk id="10" creationId="{E013A1AE-33F2-42E5-A440-9724BC6091E3}"/>
          </ac:spMkLst>
        </pc:spChg>
        <pc:spChg chg="add ord">
          <ac:chgData name="Guest User" userId="" providerId="Windows Live" clId="Web-{5F77BAB8-860F-B36F-08A4-1753CCBE40AD}" dt="2026-03-14T21:06:56.455" v="234"/>
          <ac:spMkLst>
            <pc:docMk/>
            <pc:sldMk cId="0" sldId="288"/>
            <ac:spMk id="12" creationId="{71DD092C-C909-986D-E4AB-067B1EBB9A7B}"/>
          </ac:spMkLst>
        </pc:spChg>
        <pc:spChg chg="add ord">
          <ac:chgData name="Guest User" userId="" providerId="Windows Live" clId="Web-{5F77BAB8-860F-B36F-08A4-1753CCBE40AD}" dt="2026-03-14T21:06:56.471" v="248"/>
          <ac:spMkLst>
            <pc:docMk/>
            <pc:sldMk cId="0" sldId="288"/>
            <ac:spMk id="16" creationId="{B960E51A-FCAA-E8E9-638D-4246A4FEF031}"/>
          </ac:spMkLst>
        </pc:spChg>
        <pc:spChg chg="add ord">
          <ac:chgData name="Guest User" userId="" providerId="Windows Live" clId="Web-{5F77BAB8-860F-B36F-08A4-1753CCBE40AD}" dt="2026-03-14T21:06:56.518" v="262"/>
          <ac:spMkLst>
            <pc:docMk/>
            <pc:sldMk cId="0" sldId="288"/>
            <ac:spMk id="25" creationId="{3CBE1CAC-DF54-E9D5-2D2D-98860D4910C0}"/>
          </ac:spMkLst>
        </pc:spChg>
        <pc:spChg chg="add ord">
          <ac:chgData name="Guest User" userId="" providerId="Windows Live" clId="Web-{5F77BAB8-860F-B36F-08A4-1753CCBE40AD}" dt="2026-03-14T21:06:56.564" v="276"/>
          <ac:spMkLst>
            <pc:docMk/>
            <pc:sldMk cId="0" sldId="288"/>
            <ac:spMk id="27" creationId="{80AC67A6-ADDD-610A-449E-0E81563C8E87}"/>
          </ac:spMkLst>
        </pc:spChg>
      </pc:sldChg>
      <pc:sldChg chg="addSp modSp">
        <pc:chgData name="Guest User" userId="" providerId="Windows Live" clId="Web-{5F77BAB8-860F-B36F-08A4-1753CCBE40AD}" dt="2026-03-14T21:07:25.518" v="508"/>
        <pc:sldMkLst>
          <pc:docMk/>
          <pc:sldMk cId="0" sldId="289"/>
        </pc:sldMkLst>
        <pc:spChg chg="ord">
          <ac:chgData name="Guest User" userId="" providerId="Windows Live" clId="Web-{5F77BAB8-860F-B36F-08A4-1753CCBE40AD}" dt="2026-03-14T21:07:24.096" v="507"/>
          <ac:spMkLst>
            <pc:docMk/>
            <pc:sldMk cId="0" sldId="289"/>
            <ac:spMk id="2" creationId="{80CADC36-91CB-4AD5-5A93-0B8DFB8C3A7A}"/>
          </ac:spMkLst>
        </pc:spChg>
        <pc:spChg chg="ord">
          <ac:chgData name="Guest User" userId="" providerId="Windows Live" clId="Web-{5F77BAB8-860F-B36F-08A4-1753CCBE40AD}" dt="2026-03-14T21:07:25.518" v="508"/>
          <ac:spMkLst>
            <pc:docMk/>
            <pc:sldMk cId="0" sldId="289"/>
            <ac:spMk id="3" creationId="{E08EC853-6902-3343-112D-51BF44A4A0D1}"/>
          </ac:spMkLst>
        </pc:spChg>
        <pc:spChg chg="add">
          <ac:chgData name="Guest User" userId="" providerId="Windows Live" clId="Web-{5F77BAB8-860F-B36F-08A4-1753CCBE40AD}" dt="2026-03-14T21:07:19.393" v="501"/>
          <ac:spMkLst>
            <pc:docMk/>
            <pc:sldMk cId="0" sldId="289"/>
            <ac:spMk id="5" creationId="{BEDEAE97-3F9D-D8F0-91E1-D099698E8811}"/>
          </ac:spMkLst>
        </pc:spChg>
        <pc:spChg chg="add">
          <ac:chgData name="Guest User" userId="" providerId="Windows Live" clId="Web-{5F77BAB8-860F-B36F-08A4-1753CCBE40AD}" dt="2026-03-14T21:07:19.908" v="502"/>
          <ac:spMkLst>
            <pc:docMk/>
            <pc:sldMk cId="0" sldId="289"/>
            <ac:spMk id="7" creationId="{3FAC74F3-0170-60A1-665D-145057E2040A}"/>
          </ac:spMkLst>
        </pc:spChg>
        <pc:spChg chg="add">
          <ac:chgData name="Guest User" userId="" providerId="Windows Live" clId="Web-{5F77BAB8-860F-B36F-08A4-1753CCBE40AD}" dt="2026-03-14T21:07:20.223" v="503"/>
          <ac:spMkLst>
            <pc:docMk/>
            <pc:sldMk cId="0" sldId="289"/>
            <ac:spMk id="9" creationId="{859CFDDE-2582-6A4B-9832-216BFD393A4C}"/>
          </ac:spMkLst>
        </pc:spChg>
        <pc:spChg chg="add">
          <ac:chgData name="Guest User" userId="" providerId="Windows Live" clId="Web-{5F77BAB8-860F-B36F-08A4-1753CCBE40AD}" dt="2026-03-14T21:07:20.424" v="504"/>
          <ac:spMkLst>
            <pc:docMk/>
            <pc:sldMk cId="0" sldId="289"/>
            <ac:spMk id="11" creationId="{E7BCC9CF-7294-01F4-291C-BE5FF52D900B}"/>
          </ac:spMkLst>
        </pc:spChg>
        <pc:spChg chg="add">
          <ac:chgData name="Guest User" userId="" providerId="Windows Live" clId="Web-{5F77BAB8-860F-B36F-08A4-1753CCBE40AD}" dt="2026-03-14T21:07:20.627" v="505"/>
          <ac:spMkLst>
            <pc:docMk/>
            <pc:sldMk cId="0" sldId="289"/>
            <ac:spMk id="13" creationId="{615A7168-9A73-4DBE-3018-BA7C9DCB2BC5}"/>
          </ac:spMkLst>
        </pc:spChg>
        <pc:spChg chg="add">
          <ac:chgData name="Guest User" userId="" providerId="Windows Live" clId="Web-{5F77BAB8-860F-B36F-08A4-1753CCBE40AD}" dt="2026-03-14T21:07:20.877" v="506"/>
          <ac:spMkLst>
            <pc:docMk/>
            <pc:sldMk cId="0" sldId="289"/>
            <ac:spMk id="15" creationId="{F70AE719-6349-5EDF-E77E-63CE1CA65FAC}"/>
          </ac:spMkLst>
        </pc:spChg>
      </pc:sldChg>
      <pc:sldChg chg="addSp modSp">
        <pc:chgData name="Guest User" userId="" providerId="Windows Live" clId="Web-{5F77BAB8-860F-B36F-08A4-1753CCBE40AD}" dt="2026-03-14T21:07:04.143" v="393"/>
        <pc:sldMkLst>
          <pc:docMk/>
          <pc:sldMk cId="197574765" sldId="290"/>
        </pc:sldMkLst>
        <pc:spChg chg="add ord">
          <ac:chgData name="Guest User" userId="" providerId="Windows Live" clId="Web-{5F77BAB8-860F-B36F-08A4-1753CCBE40AD}" dt="2026-03-14T21:07:03.846" v="283"/>
          <ac:spMkLst>
            <pc:docMk/>
            <pc:sldMk cId="197574765" sldId="290"/>
            <ac:spMk id="7" creationId="{BDEB0493-AD35-6C38-E049-66F10A639094}"/>
          </ac:spMkLst>
        </pc:spChg>
        <pc:spChg chg="add ord">
          <ac:chgData name="Guest User" userId="" providerId="Windows Live" clId="Web-{5F77BAB8-860F-B36F-08A4-1753CCBE40AD}" dt="2026-03-14T21:07:03.893" v="305"/>
          <ac:spMkLst>
            <pc:docMk/>
            <pc:sldMk cId="197574765" sldId="290"/>
            <ac:spMk id="17" creationId="{8320F0EF-0FD8-BBEB-7FAB-9C4AAEEF38B6}"/>
          </ac:spMkLst>
        </pc:spChg>
        <pc:spChg chg="add ord">
          <ac:chgData name="Guest User" userId="" providerId="Windows Live" clId="Web-{5F77BAB8-860F-B36F-08A4-1753CCBE40AD}" dt="2026-03-14T21:07:03.939" v="327"/>
          <ac:spMkLst>
            <pc:docMk/>
            <pc:sldMk cId="197574765" sldId="290"/>
            <ac:spMk id="19" creationId="{F3D24EC6-A78F-9C83-09B5-3EB6E616120B}"/>
          </ac:spMkLst>
        </pc:spChg>
        <pc:spChg chg="add ord">
          <ac:chgData name="Guest User" userId="" providerId="Windows Live" clId="Web-{5F77BAB8-860F-B36F-08A4-1753CCBE40AD}" dt="2026-03-14T21:07:03.971" v="349"/>
          <ac:spMkLst>
            <pc:docMk/>
            <pc:sldMk cId="197574765" sldId="290"/>
            <ac:spMk id="29" creationId="{F985FD88-A1F5-D615-64AB-DD658E750F37}"/>
          </ac:spMkLst>
        </pc:spChg>
        <pc:spChg chg="add ord">
          <ac:chgData name="Guest User" userId="" providerId="Windows Live" clId="Web-{5F77BAB8-860F-B36F-08A4-1753CCBE40AD}" dt="2026-03-14T21:07:04.033" v="371"/>
          <ac:spMkLst>
            <pc:docMk/>
            <pc:sldMk cId="197574765" sldId="290"/>
            <ac:spMk id="31" creationId="{49AF5F76-D35F-8465-11F5-5BA6047ACBB8}"/>
          </ac:spMkLst>
        </pc:spChg>
        <pc:spChg chg="add ord">
          <ac:chgData name="Guest User" userId="" providerId="Windows Live" clId="Web-{5F77BAB8-860F-B36F-08A4-1753CCBE40AD}" dt="2026-03-14T21:07:04.143" v="393"/>
          <ac:spMkLst>
            <pc:docMk/>
            <pc:sldMk cId="197574765" sldId="290"/>
            <ac:spMk id="34" creationId="{FB2639C0-7DC4-49E0-8E21-ADABA547DEAD}"/>
          </ac:spMkLst>
        </pc:spChg>
      </pc:sldChg>
      <pc:sldChg chg="addSp modSp">
        <pc:chgData name="Guest User" userId="" providerId="Windows Live" clId="Web-{5F77BAB8-860F-B36F-08A4-1753CCBE40AD}" dt="2026-03-14T21:07:13.065" v="500"/>
        <pc:sldMkLst>
          <pc:docMk/>
          <pc:sldMk cId="1538314059" sldId="292"/>
        </pc:sldMkLst>
        <pc:spChg chg="add ord">
          <ac:chgData name="Guest User" userId="" providerId="Windows Live" clId="Web-{5F77BAB8-860F-B36F-08A4-1753CCBE40AD}" dt="2026-03-14T21:07:12.861" v="400"/>
          <ac:spMkLst>
            <pc:docMk/>
            <pc:sldMk cId="1538314059" sldId="292"/>
            <ac:spMk id="20" creationId="{C9EEF06E-F8DE-FE72-60E5-2A3612DD842F}"/>
          </ac:spMkLst>
        </pc:spChg>
        <pc:spChg chg="add ord">
          <ac:chgData name="Guest User" userId="" providerId="Windows Live" clId="Web-{5F77BAB8-860F-B36F-08A4-1753CCBE40AD}" dt="2026-03-14T21:07:12.908" v="420"/>
          <ac:spMkLst>
            <pc:docMk/>
            <pc:sldMk cId="1538314059" sldId="292"/>
            <ac:spMk id="22" creationId="{D9A88B5E-EA7A-6C05-9533-022CF16D0773}"/>
          </ac:spMkLst>
        </pc:spChg>
        <pc:spChg chg="add ord">
          <ac:chgData name="Guest User" userId="" providerId="Windows Live" clId="Web-{5F77BAB8-860F-B36F-08A4-1753CCBE40AD}" dt="2026-03-14T21:07:12.940" v="440"/>
          <ac:spMkLst>
            <pc:docMk/>
            <pc:sldMk cId="1538314059" sldId="292"/>
            <ac:spMk id="27" creationId="{CAE45BF0-F61B-29E0-FED5-CE7424314C6B}"/>
          </ac:spMkLst>
        </pc:spChg>
        <pc:spChg chg="add ord">
          <ac:chgData name="Guest User" userId="" providerId="Windows Live" clId="Web-{5F77BAB8-860F-B36F-08A4-1753CCBE40AD}" dt="2026-03-14T21:07:12.971" v="460"/>
          <ac:spMkLst>
            <pc:docMk/>
            <pc:sldMk cId="1538314059" sldId="292"/>
            <ac:spMk id="29" creationId="{7AB2F1A1-BEE3-F0A6-C4E5-FBF1E5E25920}"/>
          </ac:spMkLst>
        </pc:spChg>
        <pc:spChg chg="add ord">
          <ac:chgData name="Guest User" userId="" providerId="Windows Live" clId="Web-{5F77BAB8-860F-B36F-08A4-1753CCBE40AD}" dt="2026-03-14T21:07:13.018" v="480"/>
          <ac:spMkLst>
            <pc:docMk/>
            <pc:sldMk cId="1538314059" sldId="292"/>
            <ac:spMk id="31" creationId="{E2F7B689-B5B0-CDB0-B33B-F51AB89E196D}"/>
          </ac:spMkLst>
        </pc:spChg>
        <pc:spChg chg="add ord">
          <ac:chgData name="Guest User" userId="" providerId="Windows Live" clId="Web-{5F77BAB8-860F-B36F-08A4-1753CCBE40AD}" dt="2026-03-14T21:07:13.065" v="500"/>
          <ac:spMkLst>
            <pc:docMk/>
            <pc:sldMk cId="1538314059" sldId="292"/>
            <ac:spMk id="33" creationId="{08725566-75F2-5A3F-766F-C4FB07E1754B}"/>
          </ac:spMkLst>
        </pc:spChg>
      </pc:sldChg>
      <pc:sldChg chg="addSp">
        <pc:chgData name="Guest User" userId="" providerId="Windows Live" clId="Web-{5F77BAB8-860F-B36F-08A4-1753CCBE40AD}" dt="2026-03-14T21:03:32.780" v="18"/>
        <pc:sldMkLst>
          <pc:docMk/>
          <pc:sldMk cId="858936408" sldId="296"/>
        </pc:sldMkLst>
        <pc:spChg chg="add">
          <ac:chgData name="Guest User" userId="" providerId="Windows Live" clId="Web-{5F77BAB8-860F-B36F-08A4-1753CCBE40AD}" dt="2026-03-14T21:03:32.749" v="13"/>
          <ac:spMkLst>
            <pc:docMk/>
            <pc:sldMk cId="858936408" sldId="296"/>
            <ac:spMk id="4" creationId="{DD4DFED3-0115-D0AF-EE43-7DEDE8AE502C}"/>
          </ac:spMkLst>
        </pc:spChg>
        <pc:spChg chg="add">
          <ac:chgData name="Guest User" userId="" providerId="Windows Live" clId="Web-{5F77BAB8-860F-B36F-08A4-1753CCBE40AD}" dt="2026-03-14T21:03:32.765" v="14"/>
          <ac:spMkLst>
            <pc:docMk/>
            <pc:sldMk cId="858936408" sldId="296"/>
            <ac:spMk id="6" creationId="{E5A4546C-8C97-0206-847C-B9CBF81B958F}"/>
          </ac:spMkLst>
        </pc:spChg>
        <pc:spChg chg="add">
          <ac:chgData name="Guest User" userId="" providerId="Windows Live" clId="Web-{5F77BAB8-860F-B36F-08A4-1753CCBE40AD}" dt="2026-03-14T21:03:32.765" v="15"/>
          <ac:spMkLst>
            <pc:docMk/>
            <pc:sldMk cId="858936408" sldId="296"/>
            <ac:spMk id="8" creationId="{9CD05CD7-EEE0-218A-B82C-1D515BED46CE}"/>
          </ac:spMkLst>
        </pc:spChg>
        <pc:spChg chg="add">
          <ac:chgData name="Guest User" userId="" providerId="Windows Live" clId="Web-{5F77BAB8-860F-B36F-08A4-1753CCBE40AD}" dt="2026-03-14T21:03:32.765" v="16"/>
          <ac:spMkLst>
            <pc:docMk/>
            <pc:sldMk cId="858936408" sldId="296"/>
            <ac:spMk id="10" creationId="{713614DF-7A41-5784-109B-13932176C253}"/>
          </ac:spMkLst>
        </pc:spChg>
        <pc:spChg chg="add">
          <ac:chgData name="Guest User" userId="" providerId="Windows Live" clId="Web-{5F77BAB8-860F-B36F-08A4-1753CCBE40AD}" dt="2026-03-14T21:03:32.780" v="17"/>
          <ac:spMkLst>
            <pc:docMk/>
            <pc:sldMk cId="858936408" sldId="296"/>
            <ac:spMk id="12" creationId="{A7DAB43D-665A-1E0F-6D73-D04B96DCBBA4}"/>
          </ac:spMkLst>
        </pc:spChg>
        <pc:spChg chg="add">
          <ac:chgData name="Guest User" userId="" providerId="Windows Live" clId="Web-{5F77BAB8-860F-B36F-08A4-1753CCBE40AD}" dt="2026-03-14T21:03:32.780" v="18"/>
          <ac:spMkLst>
            <pc:docMk/>
            <pc:sldMk cId="858936408" sldId="296"/>
            <ac:spMk id="14" creationId="{C6E397DE-8C26-63AF-5EFF-ACF8A7FCE7F9}"/>
          </ac:spMkLst>
        </pc:spChg>
      </pc:sldChg>
      <pc:sldChg chg="addSp modSp">
        <pc:chgData name="Guest User" userId="" providerId="Windows Live" clId="Web-{5F77BAB8-860F-B36F-08A4-1753CCBE40AD}" dt="2026-03-14T21:08:33.222" v="715" actId="1076"/>
        <pc:sldMkLst>
          <pc:docMk/>
          <pc:sldMk cId="4097358233" sldId="297"/>
        </pc:sldMkLst>
        <pc:spChg chg="mod">
          <ac:chgData name="Guest User" userId="" providerId="Windows Live" clId="Web-{5F77BAB8-860F-B36F-08A4-1753CCBE40AD}" dt="2026-03-14T21:08:08.721" v="605" actId="14100"/>
          <ac:spMkLst>
            <pc:docMk/>
            <pc:sldMk cId="4097358233" sldId="297"/>
            <ac:spMk id="4" creationId="{8EB1B8D4-4AEB-5355-7C66-A02BC1C01BE5}"/>
          </ac:spMkLst>
        </pc:spChg>
        <pc:spChg chg="mod">
          <ac:chgData name="Guest User" userId="" providerId="Windows Live" clId="Web-{5F77BAB8-860F-B36F-08A4-1753CCBE40AD}" dt="2026-03-14T21:08:33.222" v="715" actId="1076"/>
          <ac:spMkLst>
            <pc:docMk/>
            <pc:sldMk cId="4097358233" sldId="297"/>
            <ac:spMk id="5" creationId="{6A7C5AE3-F87C-6DAE-EA18-BA2C823E347E}"/>
          </ac:spMkLst>
        </pc:spChg>
        <pc:spChg chg="ord">
          <ac:chgData name="Guest User" userId="" providerId="Windows Live" clId="Web-{5F77BAB8-860F-B36F-08A4-1753CCBE40AD}" dt="2026-03-14T21:08:25.597" v="714"/>
          <ac:spMkLst>
            <pc:docMk/>
            <pc:sldMk cId="4097358233" sldId="297"/>
            <ac:spMk id="6" creationId="{FF9CCA43-8461-87A6-A7E7-95D135AFD886}"/>
          </ac:spMkLst>
        </pc:spChg>
        <pc:spChg chg="add ord">
          <ac:chgData name="Guest User" userId="" providerId="Windows Live" clId="Web-{5F77BAB8-860F-B36F-08A4-1753CCBE40AD}" dt="2026-03-14T21:08:18.440" v="713"/>
          <ac:spMkLst>
            <pc:docMk/>
            <pc:sldMk cId="4097358233" sldId="297"/>
            <ac:spMk id="8" creationId="{3A917977-6696-1B76-202B-CAEEC31EF10F}"/>
          </ac:spMkLst>
        </pc:spChg>
        <pc:spChg chg="add ord">
          <ac:chgData name="Guest User" userId="" providerId="Windows Live" clId="Web-{5F77BAB8-860F-B36F-08A4-1753CCBE40AD}" dt="2026-03-14T21:08:18.440" v="712"/>
          <ac:spMkLst>
            <pc:docMk/>
            <pc:sldMk cId="4097358233" sldId="297"/>
            <ac:spMk id="10" creationId="{911EADDE-6069-4EB6-19EB-6DE48D8830D4}"/>
          </ac:spMkLst>
        </pc:spChg>
        <pc:spChg chg="add ord">
          <ac:chgData name="Guest User" userId="" providerId="Windows Live" clId="Web-{5F77BAB8-860F-B36F-08A4-1753CCBE40AD}" dt="2026-03-14T21:08:18.440" v="705"/>
          <ac:spMkLst>
            <pc:docMk/>
            <pc:sldMk cId="4097358233" sldId="297"/>
            <ac:spMk id="14" creationId="{FE466ED8-9F95-8CE1-0120-76E1E5805B5C}"/>
          </ac:spMkLst>
        </pc:spChg>
        <pc:spChg chg="add ord">
          <ac:chgData name="Guest User" userId="" providerId="Windows Live" clId="Web-{5F77BAB8-860F-B36F-08A4-1753CCBE40AD}" dt="2026-03-14T21:08:18.440" v="698"/>
          <ac:spMkLst>
            <pc:docMk/>
            <pc:sldMk cId="4097358233" sldId="297"/>
            <ac:spMk id="16" creationId="{3BA95E06-8C4A-3EBB-69EB-5569C158DBBC}"/>
          </ac:spMkLst>
        </pc:spChg>
        <pc:spChg chg="add ord">
          <ac:chgData name="Guest User" userId="" providerId="Windows Live" clId="Web-{5F77BAB8-860F-B36F-08A4-1753CCBE40AD}" dt="2026-03-14T21:08:18.440" v="691"/>
          <ac:spMkLst>
            <pc:docMk/>
            <pc:sldMk cId="4097358233" sldId="297"/>
            <ac:spMk id="18" creationId="{3EF5C383-FC24-84BD-9BC6-7410ABC59F39}"/>
          </ac:spMkLst>
        </pc:spChg>
        <pc:spChg chg="add ord">
          <ac:chgData name="Guest User" userId="" providerId="Windows Live" clId="Web-{5F77BAB8-860F-B36F-08A4-1753CCBE40AD}" dt="2026-03-14T21:08:18.440" v="684"/>
          <ac:spMkLst>
            <pc:docMk/>
            <pc:sldMk cId="4097358233" sldId="297"/>
            <ac:spMk id="20" creationId="{D8581CB0-B2F1-93CC-BB15-9C7247731F0B}"/>
          </ac:spMkLst>
        </pc:spChg>
      </pc:sldChg>
      <pc:sldChg chg="addSp">
        <pc:chgData name="Guest User" userId="" providerId="Windows Live" clId="Web-{5F77BAB8-860F-B36F-08A4-1753CCBE40AD}" dt="2026-03-14T21:03:21.843" v="6"/>
        <pc:sldMkLst>
          <pc:docMk/>
          <pc:sldMk cId="2505925526" sldId="298"/>
        </pc:sldMkLst>
        <pc:spChg chg="add">
          <ac:chgData name="Guest User" userId="" providerId="Windows Live" clId="Web-{5F77BAB8-860F-B36F-08A4-1753CCBE40AD}" dt="2026-03-14T21:03:21.811" v="1"/>
          <ac:spMkLst>
            <pc:docMk/>
            <pc:sldMk cId="2505925526" sldId="298"/>
            <ac:spMk id="4" creationId="{7C2D74EE-5D2A-52A1-7599-0F2C44E8FAEB}"/>
          </ac:spMkLst>
        </pc:spChg>
        <pc:spChg chg="add">
          <ac:chgData name="Guest User" userId="" providerId="Windows Live" clId="Web-{5F77BAB8-860F-B36F-08A4-1753CCBE40AD}" dt="2026-03-14T21:03:21.811" v="2"/>
          <ac:spMkLst>
            <pc:docMk/>
            <pc:sldMk cId="2505925526" sldId="298"/>
            <ac:spMk id="6" creationId="{45723D61-9469-CC8D-D09C-9549320A089D}"/>
          </ac:spMkLst>
        </pc:spChg>
        <pc:spChg chg="add">
          <ac:chgData name="Guest User" userId="" providerId="Windows Live" clId="Web-{5F77BAB8-860F-B36F-08A4-1753CCBE40AD}" dt="2026-03-14T21:03:21.827" v="3"/>
          <ac:spMkLst>
            <pc:docMk/>
            <pc:sldMk cId="2505925526" sldId="298"/>
            <ac:spMk id="8" creationId="{E6C8AEA8-4307-F66F-7251-4597591ACB49}"/>
          </ac:spMkLst>
        </pc:spChg>
        <pc:spChg chg="add">
          <ac:chgData name="Guest User" userId="" providerId="Windows Live" clId="Web-{5F77BAB8-860F-B36F-08A4-1753CCBE40AD}" dt="2026-03-14T21:03:21.827" v="4"/>
          <ac:spMkLst>
            <pc:docMk/>
            <pc:sldMk cId="2505925526" sldId="298"/>
            <ac:spMk id="10" creationId="{1950C9A5-6F8D-AE58-7242-E4A018D3D199}"/>
          </ac:spMkLst>
        </pc:spChg>
        <pc:spChg chg="add">
          <ac:chgData name="Guest User" userId="" providerId="Windows Live" clId="Web-{5F77BAB8-860F-B36F-08A4-1753CCBE40AD}" dt="2026-03-14T21:03:21.827" v="5"/>
          <ac:spMkLst>
            <pc:docMk/>
            <pc:sldMk cId="2505925526" sldId="298"/>
            <ac:spMk id="12" creationId="{1012BED4-60A3-3226-4330-28D37DD5CB0B}"/>
          </ac:spMkLst>
        </pc:spChg>
        <pc:spChg chg="add">
          <ac:chgData name="Guest User" userId="" providerId="Windows Live" clId="Web-{5F77BAB8-860F-B36F-08A4-1753CCBE40AD}" dt="2026-03-14T21:03:21.843" v="6"/>
          <ac:spMkLst>
            <pc:docMk/>
            <pc:sldMk cId="2505925526" sldId="298"/>
            <ac:spMk id="14" creationId="{3CD49B65-B198-883B-3433-DDDBF74425E7}"/>
          </ac:spMkLst>
        </pc:spChg>
      </pc:sldChg>
      <pc:sldChg chg="addSp modSp">
        <pc:chgData name="Guest User" userId="" providerId="Windows Live" clId="Web-{5F77BAB8-860F-B36F-08A4-1753CCBE40AD}" dt="2026-03-14T21:03:26.812" v="12"/>
        <pc:sldMkLst>
          <pc:docMk/>
          <pc:sldMk cId="3728874256" sldId="299"/>
        </pc:sldMkLst>
        <pc:spChg chg="mod">
          <ac:chgData name="Guest User" userId="" providerId="Windows Live" clId="Web-{5F77BAB8-860F-B36F-08A4-1753CCBE40AD}" dt="2026-03-14T21:02:04.498" v="0" actId="1076"/>
          <ac:spMkLst>
            <pc:docMk/>
            <pc:sldMk cId="3728874256" sldId="299"/>
            <ac:spMk id="2" creationId="{0536775F-3DAC-C042-525D-CCF23F76FF11}"/>
          </ac:spMkLst>
        </pc:spChg>
        <pc:spChg chg="add">
          <ac:chgData name="Guest User" userId="" providerId="Windows Live" clId="Web-{5F77BAB8-860F-B36F-08A4-1753CCBE40AD}" dt="2026-03-14T21:03:26.765" v="7"/>
          <ac:spMkLst>
            <pc:docMk/>
            <pc:sldMk cId="3728874256" sldId="299"/>
            <ac:spMk id="4" creationId="{9C033235-5449-BEE0-905A-0B2AA90E250C}"/>
          </ac:spMkLst>
        </pc:spChg>
        <pc:spChg chg="add">
          <ac:chgData name="Guest User" userId="" providerId="Windows Live" clId="Web-{5F77BAB8-860F-B36F-08A4-1753CCBE40AD}" dt="2026-03-14T21:03:26.780" v="8"/>
          <ac:spMkLst>
            <pc:docMk/>
            <pc:sldMk cId="3728874256" sldId="299"/>
            <ac:spMk id="6" creationId="{F4C1DF5F-EEC6-AAC3-0F15-55FAAF4F7ED4}"/>
          </ac:spMkLst>
        </pc:spChg>
        <pc:spChg chg="add">
          <ac:chgData name="Guest User" userId="" providerId="Windows Live" clId="Web-{5F77BAB8-860F-B36F-08A4-1753CCBE40AD}" dt="2026-03-14T21:03:26.780" v="9"/>
          <ac:spMkLst>
            <pc:docMk/>
            <pc:sldMk cId="3728874256" sldId="299"/>
            <ac:spMk id="8" creationId="{83D00DF1-C595-7A8F-4A42-DD8D9501EECF}"/>
          </ac:spMkLst>
        </pc:spChg>
        <pc:spChg chg="add">
          <ac:chgData name="Guest User" userId="" providerId="Windows Live" clId="Web-{5F77BAB8-860F-B36F-08A4-1753CCBE40AD}" dt="2026-03-14T21:03:26.796" v="10"/>
          <ac:spMkLst>
            <pc:docMk/>
            <pc:sldMk cId="3728874256" sldId="299"/>
            <ac:spMk id="10" creationId="{563C29D7-EAF6-3126-D897-5CD70A5DA826}"/>
          </ac:spMkLst>
        </pc:spChg>
        <pc:spChg chg="add">
          <ac:chgData name="Guest User" userId="" providerId="Windows Live" clId="Web-{5F77BAB8-860F-B36F-08A4-1753CCBE40AD}" dt="2026-03-14T21:03:26.796" v="11"/>
          <ac:spMkLst>
            <pc:docMk/>
            <pc:sldMk cId="3728874256" sldId="299"/>
            <ac:spMk id="12" creationId="{B49CBC23-47CF-84F3-A76B-223302CAD517}"/>
          </ac:spMkLst>
        </pc:spChg>
        <pc:spChg chg="add">
          <ac:chgData name="Guest User" userId="" providerId="Windows Live" clId="Web-{5F77BAB8-860F-B36F-08A4-1753CCBE40AD}" dt="2026-03-14T21:03:26.812" v="12"/>
          <ac:spMkLst>
            <pc:docMk/>
            <pc:sldMk cId="3728874256" sldId="299"/>
            <ac:spMk id="14" creationId="{33B0664F-817D-91BE-F042-010D3BBC5A47}"/>
          </ac:spMkLst>
        </pc:spChg>
      </pc:sldChg>
      <pc:sldChg chg="addSp">
        <pc:chgData name="Guest User" userId="" providerId="Windows Live" clId="Web-{5F77BAB8-860F-B36F-08A4-1753CCBE40AD}" dt="2026-03-14T21:04:16.469" v="33"/>
        <pc:sldMkLst>
          <pc:docMk/>
          <pc:sldMk cId="565595316" sldId="300"/>
        </pc:sldMkLst>
        <pc:spChg chg="add">
          <ac:chgData name="Guest User" userId="" providerId="Windows Live" clId="Web-{5F77BAB8-860F-B36F-08A4-1753CCBE40AD}" dt="2026-03-14T21:04:16.437" v="28"/>
          <ac:spMkLst>
            <pc:docMk/>
            <pc:sldMk cId="565595316" sldId="300"/>
            <ac:spMk id="6" creationId="{FFF3EE33-776F-9262-948B-D65B19F3A493}"/>
          </ac:spMkLst>
        </pc:spChg>
        <pc:spChg chg="add">
          <ac:chgData name="Guest User" userId="" providerId="Windows Live" clId="Web-{5F77BAB8-860F-B36F-08A4-1753CCBE40AD}" dt="2026-03-14T21:04:16.437" v="29"/>
          <ac:spMkLst>
            <pc:docMk/>
            <pc:sldMk cId="565595316" sldId="300"/>
            <ac:spMk id="8" creationId="{28CCC09D-157D-A505-41AD-7FE58A665175}"/>
          </ac:spMkLst>
        </pc:spChg>
        <pc:spChg chg="add">
          <ac:chgData name="Guest User" userId="" providerId="Windows Live" clId="Web-{5F77BAB8-860F-B36F-08A4-1753CCBE40AD}" dt="2026-03-14T21:04:16.453" v="30"/>
          <ac:spMkLst>
            <pc:docMk/>
            <pc:sldMk cId="565595316" sldId="300"/>
            <ac:spMk id="10" creationId="{792C65A6-AD4D-A9E3-98B2-258EEF5FF893}"/>
          </ac:spMkLst>
        </pc:spChg>
        <pc:spChg chg="add">
          <ac:chgData name="Guest User" userId="" providerId="Windows Live" clId="Web-{5F77BAB8-860F-B36F-08A4-1753CCBE40AD}" dt="2026-03-14T21:04:16.453" v="31"/>
          <ac:spMkLst>
            <pc:docMk/>
            <pc:sldMk cId="565595316" sldId="300"/>
            <ac:spMk id="12" creationId="{AB4DF2EB-4E8C-BE43-AB0E-F85364AA4323}"/>
          </ac:spMkLst>
        </pc:spChg>
        <pc:spChg chg="add">
          <ac:chgData name="Guest User" userId="" providerId="Windows Live" clId="Web-{5F77BAB8-860F-B36F-08A4-1753CCBE40AD}" dt="2026-03-14T21:04:16.469" v="32"/>
          <ac:spMkLst>
            <pc:docMk/>
            <pc:sldMk cId="565595316" sldId="300"/>
            <ac:spMk id="14" creationId="{AEEDABB8-61F4-005F-CEDC-5BF2CF170B3E}"/>
          </ac:spMkLst>
        </pc:spChg>
        <pc:spChg chg="add">
          <ac:chgData name="Guest User" userId="" providerId="Windows Live" clId="Web-{5F77BAB8-860F-B36F-08A4-1753CCBE40AD}" dt="2026-03-14T21:04:16.469" v="33"/>
          <ac:spMkLst>
            <pc:docMk/>
            <pc:sldMk cId="565595316" sldId="300"/>
            <ac:spMk id="16" creationId="{42841C17-34B6-9828-ECEB-7DAEE1E51579}"/>
          </ac:spMkLst>
        </pc:spChg>
      </pc:sldChg>
      <pc:sldChg chg="addSp modSp">
        <pc:chgData name="Guest User" userId="" providerId="Windows Live" clId="Web-{5F77BAB8-860F-B36F-08A4-1753CCBE40AD}" dt="2026-03-14T21:08:46.081" v="726"/>
        <pc:sldMkLst>
          <pc:docMk/>
          <pc:sldMk cId="260611479" sldId="301"/>
        </pc:sldMkLst>
        <pc:spChg chg="ord">
          <ac:chgData name="Guest User" userId="" providerId="Windows Live" clId="Web-{5F77BAB8-860F-B36F-08A4-1753CCBE40AD}" dt="2026-03-14T21:08:45.425" v="722"/>
          <ac:spMkLst>
            <pc:docMk/>
            <pc:sldMk cId="260611479" sldId="301"/>
            <ac:spMk id="2" creationId="{BCF01F84-902E-FD39-5244-89DC47A5A57E}"/>
          </ac:spMkLst>
        </pc:spChg>
        <pc:spChg chg="add">
          <ac:chgData name="Guest User" userId="" providerId="Windows Live" clId="Web-{5F77BAB8-860F-B36F-08A4-1753CCBE40AD}" dt="2026-03-14T21:08:40.862" v="716"/>
          <ac:spMkLst>
            <pc:docMk/>
            <pc:sldMk cId="260611479" sldId="301"/>
            <ac:spMk id="22" creationId="{FE0587DB-31A6-480E-00B8-B28CA648C9B9}"/>
          </ac:spMkLst>
        </pc:spChg>
        <pc:spChg chg="add">
          <ac:chgData name="Guest User" userId="" providerId="Windows Live" clId="Web-{5F77BAB8-860F-B36F-08A4-1753CCBE40AD}" dt="2026-03-14T21:08:40.878" v="717"/>
          <ac:spMkLst>
            <pc:docMk/>
            <pc:sldMk cId="260611479" sldId="301"/>
            <ac:spMk id="24" creationId="{62663B5F-5C03-7799-E8C1-91498007FDF7}"/>
          </ac:spMkLst>
        </pc:spChg>
        <pc:spChg chg="add">
          <ac:chgData name="Guest User" userId="" providerId="Windows Live" clId="Web-{5F77BAB8-860F-B36F-08A4-1753CCBE40AD}" dt="2026-03-14T21:08:40.894" v="718"/>
          <ac:spMkLst>
            <pc:docMk/>
            <pc:sldMk cId="260611479" sldId="301"/>
            <ac:spMk id="26" creationId="{CC7FC478-5686-56AB-FA4E-56215136DAFB}"/>
          </ac:spMkLst>
        </pc:spChg>
        <pc:spChg chg="add">
          <ac:chgData name="Guest User" userId="" providerId="Windows Live" clId="Web-{5F77BAB8-860F-B36F-08A4-1753CCBE40AD}" dt="2026-03-14T21:08:40.925" v="719"/>
          <ac:spMkLst>
            <pc:docMk/>
            <pc:sldMk cId="260611479" sldId="301"/>
            <ac:spMk id="28" creationId="{E617528A-57F8-8184-782C-CCB7846748AA}"/>
          </ac:spMkLst>
        </pc:spChg>
        <pc:spChg chg="add">
          <ac:chgData name="Guest User" userId="" providerId="Windows Live" clId="Web-{5F77BAB8-860F-B36F-08A4-1753CCBE40AD}" dt="2026-03-14T21:08:40.941" v="720"/>
          <ac:spMkLst>
            <pc:docMk/>
            <pc:sldMk cId="260611479" sldId="301"/>
            <ac:spMk id="30" creationId="{2580664B-614A-6F5A-1610-6BE28F121C6F}"/>
          </ac:spMkLst>
        </pc:spChg>
        <pc:spChg chg="add">
          <ac:chgData name="Guest User" userId="" providerId="Windows Live" clId="Web-{5F77BAB8-860F-B36F-08A4-1753CCBE40AD}" dt="2026-03-14T21:08:40.972" v="721"/>
          <ac:spMkLst>
            <pc:docMk/>
            <pc:sldMk cId="260611479" sldId="301"/>
            <ac:spMk id="32" creationId="{EE4243C1-F37E-F3E5-ABED-352564AB615B}"/>
          </ac:spMkLst>
        </pc:spChg>
        <pc:spChg chg="ord">
          <ac:chgData name="Guest User" userId="" providerId="Windows Live" clId="Web-{5F77BAB8-860F-B36F-08A4-1753CCBE40AD}" dt="2026-03-14T21:08:45.956" v="725"/>
          <ac:spMkLst>
            <pc:docMk/>
            <pc:sldMk cId="260611479" sldId="301"/>
            <ac:spMk id="1512" creationId="{3D1CB7E0-56B3-A94C-EFCC-8584F83DC495}"/>
          </ac:spMkLst>
        </pc:spChg>
        <pc:spChg chg="ord">
          <ac:chgData name="Guest User" userId="" providerId="Windows Live" clId="Web-{5F77BAB8-860F-B36F-08A4-1753CCBE40AD}" dt="2026-03-14T21:08:46.081" v="726"/>
          <ac:spMkLst>
            <pc:docMk/>
            <pc:sldMk cId="260611479" sldId="301"/>
            <ac:spMk id="1513" creationId="{4A423E7D-CF1B-C7EF-A2D0-57F80B666B3C}"/>
          </ac:spMkLst>
        </pc:spChg>
        <pc:graphicFrameChg chg="ord">
          <ac:chgData name="Guest User" userId="" providerId="Windows Live" clId="Web-{5F77BAB8-860F-B36F-08A4-1753CCBE40AD}" dt="2026-03-14T21:08:45.566" v="723"/>
          <ac:graphicFrameMkLst>
            <pc:docMk/>
            <pc:sldMk cId="260611479" sldId="301"/>
            <ac:graphicFrameMk id="4" creationId="{3632B418-6390-4617-7B82-737657240BA3}"/>
          </ac:graphicFrameMkLst>
        </pc:graphicFrameChg>
        <pc:picChg chg="ord">
          <ac:chgData name="Guest User" userId="" providerId="Windows Live" clId="Web-{5F77BAB8-860F-B36F-08A4-1753CCBE40AD}" dt="2026-03-14T21:08:45.847" v="724"/>
          <ac:picMkLst>
            <pc:docMk/>
            <pc:sldMk cId="260611479" sldId="301"/>
            <ac:picMk id="1509" creationId="{F0AF8F69-DFDC-556F-215D-04C66217663A}"/>
          </ac:picMkLst>
        </pc:picChg>
      </pc:sldChg>
      <pc:sldChg chg="addSp modSp">
        <pc:chgData name="Guest User" userId="" providerId="Windows Live" clId="Web-{5F77BAB8-860F-B36F-08A4-1753CCBE40AD}" dt="2026-03-14T21:07:36.080" v="517"/>
        <pc:sldMkLst>
          <pc:docMk/>
          <pc:sldMk cId="4236764890" sldId="302"/>
        </pc:sldMkLst>
        <pc:spChg chg="add">
          <ac:chgData name="Guest User" userId="" providerId="Windows Live" clId="Web-{5F77BAB8-860F-B36F-08A4-1753CCBE40AD}" dt="2026-03-14T21:07:31.565" v="509"/>
          <ac:spMkLst>
            <pc:docMk/>
            <pc:sldMk cId="4236764890" sldId="302"/>
            <ac:spMk id="3" creationId="{AB555778-9EA9-18C2-91AB-820CD3FE48AB}"/>
          </ac:spMkLst>
        </pc:spChg>
        <pc:spChg chg="ord">
          <ac:chgData name="Guest User" userId="" providerId="Windows Live" clId="Web-{5F77BAB8-860F-B36F-08A4-1753CCBE40AD}" dt="2026-03-14T21:07:36.065" v="516"/>
          <ac:spMkLst>
            <pc:docMk/>
            <pc:sldMk cId="4236764890" sldId="302"/>
            <ac:spMk id="6" creationId="{A885C818-92D6-E01F-B4F0-677EFE843656}"/>
          </ac:spMkLst>
        </pc:spChg>
        <pc:spChg chg="ord">
          <ac:chgData name="Guest User" userId="" providerId="Windows Live" clId="Web-{5F77BAB8-860F-B36F-08A4-1753CCBE40AD}" dt="2026-03-14T21:07:36.080" v="517"/>
          <ac:spMkLst>
            <pc:docMk/>
            <pc:sldMk cId="4236764890" sldId="302"/>
            <ac:spMk id="7" creationId="{27A77450-2971-5A13-7546-D6D8094DE07D}"/>
          </ac:spMkLst>
        </pc:spChg>
        <pc:spChg chg="add">
          <ac:chgData name="Guest User" userId="" providerId="Windows Live" clId="Web-{5F77BAB8-860F-B36F-08A4-1753CCBE40AD}" dt="2026-03-14T21:07:31.580" v="510"/>
          <ac:spMkLst>
            <pc:docMk/>
            <pc:sldMk cId="4236764890" sldId="302"/>
            <ac:spMk id="8" creationId="{D2B59BA6-7E17-D4FA-5F46-0C3CE4A68DCD}"/>
          </ac:spMkLst>
        </pc:spChg>
        <pc:spChg chg="add">
          <ac:chgData name="Guest User" userId="" providerId="Windows Live" clId="Web-{5F77BAB8-860F-B36F-08A4-1753CCBE40AD}" dt="2026-03-14T21:07:31.580" v="511"/>
          <ac:spMkLst>
            <pc:docMk/>
            <pc:sldMk cId="4236764890" sldId="302"/>
            <ac:spMk id="10" creationId="{C809F6F8-A143-2370-A86F-51330BF6D7EB}"/>
          </ac:spMkLst>
        </pc:spChg>
        <pc:spChg chg="add">
          <ac:chgData name="Guest User" userId="" providerId="Windows Live" clId="Web-{5F77BAB8-860F-B36F-08A4-1753CCBE40AD}" dt="2026-03-14T21:07:31.596" v="512"/>
          <ac:spMkLst>
            <pc:docMk/>
            <pc:sldMk cId="4236764890" sldId="302"/>
            <ac:spMk id="12" creationId="{B273B860-1AD1-8525-55E2-0F1CF2443657}"/>
          </ac:spMkLst>
        </pc:spChg>
        <pc:spChg chg="add">
          <ac:chgData name="Guest User" userId="" providerId="Windows Live" clId="Web-{5F77BAB8-860F-B36F-08A4-1753CCBE40AD}" dt="2026-03-14T21:07:31.596" v="513"/>
          <ac:spMkLst>
            <pc:docMk/>
            <pc:sldMk cId="4236764890" sldId="302"/>
            <ac:spMk id="14" creationId="{42E5394B-3C6C-6EDD-8ADC-F2DFFF458437}"/>
          </ac:spMkLst>
        </pc:spChg>
        <pc:spChg chg="add">
          <ac:chgData name="Guest User" userId="" providerId="Windows Live" clId="Web-{5F77BAB8-860F-B36F-08A4-1753CCBE40AD}" dt="2026-03-14T21:07:31.612" v="514"/>
          <ac:spMkLst>
            <pc:docMk/>
            <pc:sldMk cId="4236764890" sldId="302"/>
            <ac:spMk id="16" creationId="{2F2C13B3-B5BB-4639-F3DD-EBA81568349F}"/>
          </ac:spMkLst>
        </pc:spChg>
        <pc:picChg chg="ord">
          <ac:chgData name="Guest User" userId="" providerId="Windows Live" clId="Web-{5F77BAB8-860F-B36F-08A4-1753CCBE40AD}" dt="2026-03-14T21:07:36.002" v="515"/>
          <ac:picMkLst>
            <pc:docMk/>
            <pc:sldMk cId="4236764890" sldId="302"/>
            <ac:picMk id="5" creationId="{CC9DDE24-DB29-4A11-739E-A18A5B7DC19C}"/>
          </ac:picMkLst>
        </pc:picChg>
      </pc:sldChg>
    </pc:docChg>
  </pc:docChgLst>
  <pc:docChgLst>
    <pc:chgData name="Clara Piredda" userId="6959e4fcf43304d5" providerId="LiveId" clId="{2597D43C-3071-4C63-A256-BAE580A69188}"/>
    <pc:docChg chg="undo custSel addSld delSld modSld sldOrd">
      <pc:chgData name="Clara Piredda" userId="6959e4fcf43304d5" providerId="LiveId" clId="{2597D43C-3071-4C63-A256-BAE580A69188}" dt="2026-03-15T20:03:26.017" v="1992" actId="20577"/>
      <pc:docMkLst>
        <pc:docMk/>
      </pc:docMkLst>
      <pc:sldChg chg="addSp modSp add mod modAnim">
        <pc:chgData name="Clara Piredda" userId="6959e4fcf43304d5" providerId="LiveId" clId="{2597D43C-3071-4C63-A256-BAE580A69188}" dt="2026-03-15T19:47:46.025" v="1880"/>
        <pc:sldMkLst>
          <pc:docMk/>
          <pc:sldMk cId="0" sldId="259"/>
        </pc:sldMkLst>
        <pc:spChg chg="mod">
          <ac:chgData name="Clara Piredda" userId="6959e4fcf43304d5" providerId="LiveId" clId="{2597D43C-3071-4C63-A256-BAE580A69188}" dt="2026-03-12T11:48:08.080" v="1278" actId="20577"/>
          <ac:spMkLst>
            <pc:docMk/>
            <pc:sldMk cId="0" sldId="259"/>
            <ac:spMk id="10" creationId="{EA2B8356-71DF-6276-F9A8-C982F55CD44B}"/>
          </ac:spMkLst>
        </pc:spChg>
        <pc:spChg chg="mod">
          <ac:chgData name="Clara Piredda" userId="6959e4fcf43304d5" providerId="LiveId" clId="{2597D43C-3071-4C63-A256-BAE580A69188}" dt="2026-03-08T18:44:48.400" v="644" actId="1038"/>
          <ac:spMkLst>
            <pc:docMk/>
            <pc:sldMk cId="0" sldId="259"/>
            <ac:spMk id="11" creationId="{AC5E802A-D3AB-0D6A-1AFC-9E3CD9B9AB51}"/>
          </ac:spMkLst>
        </pc:spChg>
        <pc:spChg chg="add mod">
          <ac:chgData name="Clara Piredda" userId="6959e4fcf43304d5" providerId="LiveId" clId="{2597D43C-3071-4C63-A256-BAE580A69188}" dt="2026-03-12T12:15:38.765" v="1366" actId="1076"/>
          <ac:spMkLst>
            <pc:docMk/>
            <pc:sldMk cId="0" sldId="259"/>
            <ac:spMk id="13" creationId="{730BC341-8802-2641-0FD3-38EBFDCC0F58}"/>
          </ac:spMkLst>
        </pc:spChg>
        <pc:picChg chg="mod">
          <ac:chgData name="Clara Piredda" userId="6959e4fcf43304d5" providerId="LiveId" clId="{2597D43C-3071-4C63-A256-BAE580A69188}" dt="2026-03-15T19:47:43.287" v="1879" actId="1076"/>
          <ac:picMkLst>
            <pc:docMk/>
            <pc:sldMk cId="0" sldId="259"/>
            <ac:picMk id="12" creationId="{DBF5B134-5FC3-BC42-A66D-AF02E50A56DC}"/>
          </ac:picMkLst>
        </pc:picChg>
      </pc:sldChg>
      <pc:sldChg chg="addSp delSp modSp add mod modAnim">
        <pc:chgData name="Clara Piredda" userId="6959e4fcf43304d5" providerId="LiveId" clId="{2597D43C-3071-4C63-A256-BAE580A69188}" dt="2026-03-15T19:50:22.716" v="1892" actId="13926"/>
        <pc:sldMkLst>
          <pc:docMk/>
          <pc:sldMk cId="0" sldId="261"/>
        </pc:sldMkLst>
        <pc:spChg chg="add mod">
          <ac:chgData name="Clara Piredda" userId="6959e4fcf43304d5" providerId="LiveId" clId="{2597D43C-3071-4C63-A256-BAE580A69188}" dt="2026-02-28T14:38:11.484" v="17" actId="767"/>
          <ac:spMkLst>
            <pc:docMk/>
            <pc:sldMk cId="0" sldId="261"/>
            <ac:spMk id="12" creationId="{ECB9B5C2-58FC-1914-E72E-0A94A0BAB0B9}"/>
          </ac:spMkLst>
        </pc:spChg>
        <pc:spChg chg="mod">
          <ac:chgData name="Clara Piredda" userId="6959e4fcf43304d5" providerId="LiveId" clId="{2597D43C-3071-4C63-A256-BAE580A69188}" dt="2026-03-15T19:50:22.716" v="1892" actId="13926"/>
          <ac:spMkLst>
            <pc:docMk/>
            <pc:sldMk cId="0" sldId="261"/>
            <ac:spMk id="17" creationId="{2F734FE1-5885-9E2B-8562-4B076A39FFBA}"/>
          </ac:spMkLst>
        </pc:spChg>
      </pc:sldChg>
      <pc:sldChg chg="addSp delSp modSp mod modAnim">
        <pc:chgData name="Clara Piredda" userId="6959e4fcf43304d5" providerId="LiveId" clId="{2597D43C-3071-4C63-A256-BAE580A69188}" dt="2026-03-15T20:03:26.017" v="1992" actId="20577"/>
        <pc:sldMkLst>
          <pc:docMk/>
          <pc:sldMk cId="2255984636" sldId="265"/>
        </pc:sldMkLst>
        <pc:spChg chg="mod">
          <ac:chgData name="Clara Piredda" userId="6959e4fcf43304d5" providerId="LiveId" clId="{2597D43C-3071-4C63-A256-BAE580A69188}" dt="2026-03-15T19:52:13.994" v="1930" actId="1076"/>
          <ac:spMkLst>
            <pc:docMk/>
            <pc:sldMk cId="2255984636" sldId="265"/>
            <ac:spMk id="2" creationId="{D76DA6B7-B301-276B-DAED-DBF77821B5FD}"/>
          </ac:spMkLst>
        </pc:spChg>
        <pc:spChg chg="mod">
          <ac:chgData name="Clara Piredda" userId="6959e4fcf43304d5" providerId="LiveId" clId="{2597D43C-3071-4C63-A256-BAE580A69188}" dt="2026-03-15T20:03:26.017" v="1992" actId="20577"/>
          <ac:spMkLst>
            <pc:docMk/>
            <pc:sldMk cId="2255984636" sldId="265"/>
            <ac:spMk id="3" creationId="{0A96602A-5824-E264-E59F-F22F55EAA53E}"/>
          </ac:spMkLst>
        </pc:spChg>
        <pc:spChg chg="del mod">
          <ac:chgData name="Clara Piredda" userId="6959e4fcf43304d5" providerId="LiveId" clId="{2597D43C-3071-4C63-A256-BAE580A69188}" dt="2026-03-15T19:51:06.356" v="1923" actId="21"/>
          <ac:spMkLst>
            <pc:docMk/>
            <pc:sldMk cId="2255984636" sldId="265"/>
            <ac:spMk id="4" creationId="{9B864A82-694C-2182-1617-9CD748116A74}"/>
          </ac:spMkLst>
        </pc:spChg>
        <pc:spChg chg="add mod">
          <ac:chgData name="Clara Piredda" userId="6959e4fcf43304d5" providerId="LiveId" clId="{2597D43C-3071-4C63-A256-BAE580A69188}" dt="2026-03-15T19:54:13.747" v="1948"/>
          <ac:spMkLst>
            <pc:docMk/>
            <pc:sldMk cId="2255984636" sldId="265"/>
            <ac:spMk id="8" creationId="{A40B6439-F022-5AC5-7C6A-FC371996FFC5}"/>
          </ac:spMkLst>
        </pc:spChg>
        <pc:picChg chg="mod">
          <ac:chgData name="Clara Piredda" userId="6959e4fcf43304d5" providerId="LiveId" clId="{2597D43C-3071-4C63-A256-BAE580A69188}" dt="2026-03-15T19:19:34.841" v="1684"/>
          <ac:picMkLst>
            <pc:docMk/>
            <pc:sldMk cId="2255984636" sldId="265"/>
            <ac:picMk id="6" creationId="{9C22BA82-5833-5D09-6386-17F81F2E5CB2}"/>
          </ac:picMkLst>
        </pc:picChg>
        <pc:picChg chg="mod">
          <ac:chgData name="Clara Piredda" userId="6959e4fcf43304d5" providerId="LiveId" clId="{2597D43C-3071-4C63-A256-BAE580A69188}" dt="2026-03-15T19:52:23.648" v="1932" actId="1076"/>
          <ac:picMkLst>
            <pc:docMk/>
            <pc:sldMk cId="2255984636" sldId="265"/>
            <ac:picMk id="7" creationId="{0445605C-D329-D869-8D91-5117D1AB03B0}"/>
          </ac:picMkLst>
        </pc:picChg>
      </pc:sldChg>
      <pc:sldChg chg="addSp modSp modAnim">
        <pc:chgData name="Clara Piredda" userId="6959e4fcf43304d5" providerId="LiveId" clId="{2597D43C-3071-4C63-A256-BAE580A69188}" dt="2026-03-15T19:54:18.119" v="1949"/>
        <pc:sldMkLst>
          <pc:docMk/>
          <pc:sldMk cId="677190945" sldId="266"/>
        </pc:sldMkLst>
        <pc:spChg chg="mod">
          <ac:chgData name="Clara Piredda" userId="6959e4fcf43304d5" providerId="LiveId" clId="{2597D43C-3071-4C63-A256-BAE580A69188}" dt="2026-03-15T19:19:34.841" v="1684"/>
          <ac:spMkLst>
            <pc:docMk/>
            <pc:sldMk cId="677190945" sldId="266"/>
            <ac:spMk id="2" creationId="{7B146F00-F4E2-D4C9-FCDF-EBB06865A88B}"/>
          </ac:spMkLst>
        </pc:spChg>
        <pc:spChg chg="add mod">
          <ac:chgData name="Clara Piredda" userId="6959e4fcf43304d5" providerId="LiveId" clId="{2597D43C-3071-4C63-A256-BAE580A69188}" dt="2026-03-15T19:54:18.119" v="1949"/>
          <ac:spMkLst>
            <pc:docMk/>
            <pc:sldMk cId="677190945" sldId="266"/>
            <ac:spMk id="6" creationId="{BFF252D0-4C08-0E25-5BBE-A1ED093928EC}"/>
          </ac:spMkLst>
        </pc:spChg>
        <pc:picChg chg="mod">
          <ac:chgData name="Clara Piredda" userId="6959e4fcf43304d5" providerId="LiveId" clId="{2597D43C-3071-4C63-A256-BAE580A69188}" dt="2026-03-15T19:19:34.841" v="1684"/>
          <ac:picMkLst>
            <pc:docMk/>
            <pc:sldMk cId="677190945" sldId="266"/>
            <ac:picMk id="5" creationId="{47B6CC52-03C5-19E4-6873-93780CB9134E}"/>
          </ac:picMkLst>
        </pc:picChg>
      </pc:sldChg>
      <pc:sldChg chg="addSp modSp modAnim">
        <pc:chgData name="Clara Piredda" userId="6959e4fcf43304d5" providerId="LiveId" clId="{2597D43C-3071-4C63-A256-BAE580A69188}" dt="2026-03-15T19:54:23.677" v="1950"/>
        <pc:sldMkLst>
          <pc:docMk/>
          <pc:sldMk cId="4155468962" sldId="267"/>
        </pc:sldMkLst>
        <pc:spChg chg="mod">
          <ac:chgData name="Clara Piredda" userId="6959e4fcf43304d5" providerId="LiveId" clId="{2597D43C-3071-4C63-A256-BAE580A69188}" dt="2026-03-15T19:19:34.841" v="1684"/>
          <ac:spMkLst>
            <pc:docMk/>
            <pc:sldMk cId="4155468962" sldId="267"/>
            <ac:spMk id="2" creationId="{8DB0913E-0D71-1D88-9E4F-A82240A27A64}"/>
          </ac:spMkLst>
        </pc:spChg>
        <pc:spChg chg="mod">
          <ac:chgData name="Clara Piredda" userId="6959e4fcf43304d5" providerId="LiveId" clId="{2597D43C-3071-4C63-A256-BAE580A69188}" dt="2026-03-15T19:19:34.841" v="1684"/>
          <ac:spMkLst>
            <pc:docMk/>
            <pc:sldMk cId="4155468962" sldId="267"/>
            <ac:spMk id="3" creationId="{003636A2-E64A-588C-5572-5F4396EFC5B5}"/>
          </ac:spMkLst>
        </pc:spChg>
        <pc:spChg chg="add mod">
          <ac:chgData name="Clara Piredda" userId="6959e4fcf43304d5" providerId="LiveId" clId="{2597D43C-3071-4C63-A256-BAE580A69188}" dt="2026-03-15T19:54:23.677" v="1950"/>
          <ac:spMkLst>
            <pc:docMk/>
            <pc:sldMk cId="4155468962" sldId="267"/>
            <ac:spMk id="4" creationId="{C17FF5E6-F35B-5B08-07F4-568C7FBBB090}"/>
          </ac:spMkLst>
        </pc:spChg>
      </pc:sldChg>
      <pc:sldChg chg="addSp modSp mod modAnim">
        <pc:chgData name="Clara Piredda" userId="6959e4fcf43304d5" providerId="LiveId" clId="{2597D43C-3071-4C63-A256-BAE580A69188}" dt="2026-03-15T19:33:58.363" v="1803"/>
        <pc:sldMkLst>
          <pc:docMk/>
          <pc:sldMk cId="4259296399" sldId="272"/>
        </pc:sldMkLst>
        <pc:spChg chg="mod">
          <ac:chgData name="Clara Piredda" userId="6959e4fcf43304d5" providerId="LiveId" clId="{2597D43C-3071-4C63-A256-BAE580A69188}" dt="2026-03-15T19:30:52.402" v="1775" actId="1076"/>
          <ac:spMkLst>
            <pc:docMk/>
            <pc:sldMk cId="4259296399" sldId="272"/>
            <ac:spMk id="2" creationId="{FB22A089-821C-4AD6-8A62-020A648A38CC}"/>
          </ac:spMkLst>
        </pc:spChg>
        <pc:spChg chg="mod">
          <ac:chgData name="Clara Piredda" userId="6959e4fcf43304d5" providerId="LiveId" clId="{2597D43C-3071-4C63-A256-BAE580A69188}" dt="2026-03-15T19:30:57.735" v="1776" actId="14100"/>
          <ac:spMkLst>
            <pc:docMk/>
            <pc:sldMk cId="4259296399" sldId="272"/>
            <ac:spMk id="3" creationId="{8AF20CC7-3DA5-A4AF-22A5-DF722025829F}"/>
          </ac:spMkLst>
        </pc:spChg>
        <pc:spChg chg="mod">
          <ac:chgData name="Clara Piredda" userId="6959e4fcf43304d5" providerId="LiveId" clId="{2597D43C-3071-4C63-A256-BAE580A69188}" dt="2026-03-15T19:33:35.223" v="1801" actId="1076"/>
          <ac:spMkLst>
            <pc:docMk/>
            <pc:sldMk cId="4259296399" sldId="272"/>
            <ac:spMk id="4" creationId="{8D399CD8-E8EA-6ECC-9D00-6A2B43300711}"/>
          </ac:spMkLst>
        </pc:spChg>
        <pc:spChg chg="mod">
          <ac:chgData name="Clara Piredda" userId="6959e4fcf43304d5" providerId="LiveId" clId="{2597D43C-3071-4C63-A256-BAE580A69188}" dt="2026-03-15T19:29:07.874" v="1755" actId="20577"/>
          <ac:spMkLst>
            <pc:docMk/>
            <pc:sldMk cId="4259296399" sldId="272"/>
            <ac:spMk id="5" creationId="{CA4FA626-6316-83EF-F860-A3191FC8269A}"/>
          </ac:spMkLst>
        </pc:spChg>
        <pc:spChg chg="mod">
          <ac:chgData name="Clara Piredda" userId="6959e4fcf43304d5" providerId="LiveId" clId="{2597D43C-3071-4C63-A256-BAE580A69188}" dt="2026-03-15T19:31:30.743" v="1782" actId="1076"/>
          <ac:spMkLst>
            <pc:docMk/>
            <pc:sldMk cId="4259296399" sldId="272"/>
            <ac:spMk id="6" creationId="{2DCDE486-E53B-81CD-60CD-0B7827509276}"/>
          </ac:spMkLst>
        </pc:spChg>
        <pc:spChg chg="add mod">
          <ac:chgData name="Clara Piredda" userId="6959e4fcf43304d5" providerId="LiveId" clId="{2597D43C-3071-4C63-A256-BAE580A69188}" dt="2026-03-15T19:33:44.214" v="1802" actId="1076"/>
          <ac:spMkLst>
            <pc:docMk/>
            <pc:sldMk cId="4259296399" sldId="272"/>
            <ac:spMk id="7" creationId="{9B315425-FC12-94F6-8ACE-D6E6C2F95FA1}"/>
          </ac:spMkLst>
        </pc:spChg>
        <pc:picChg chg="mod">
          <ac:chgData name="Clara Piredda" userId="6959e4fcf43304d5" providerId="LiveId" clId="{2597D43C-3071-4C63-A256-BAE580A69188}" dt="2026-03-15T19:32:17.694" v="1790" actId="1076"/>
          <ac:picMkLst>
            <pc:docMk/>
            <pc:sldMk cId="4259296399" sldId="272"/>
            <ac:picMk id="14" creationId="{7178D0D6-C13B-49FF-B5C0-BE83CBEB71CB}"/>
          </ac:picMkLst>
        </pc:picChg>
      </pc:sldChg>
      <pc:sldChg chg="modSp add mod modAnim">
        <pc:chgData name="Clara Piredda" userId="6959e4fcf43304d5" providerId="LiveId" clId="{2597D43C-3071-4C63-A256-BAE580A69188}" dt="2026-03-15T19:56:07.907" v="1951"/>
        <pc:sldMkLst>
          <pc:docMk/>
          <pc:sldMk cId="0" sldId="275"/>
        </pc:sldMkLst>
        <pc:spChg chg="mod">
          <ac:chgData name="Clara Piredda" userId="6959e4fcf43304d5" providerId="LiveId" clId="{2597D43C-3071-4C63-A256-BAE580A69188}" dt="2026-03-08T18:36:58.656" v="541" actId="20577"/>
          <ac:spMkLst>
            <pc:docMk/>
            <pc:sldMk cId="0" sldId="275"/>
            <ac:spMk id="6" creationId="{9E846B2D-6262-D08D-DC15-8CE0608BFC2E}"/>
          </ac:spMkLst>
        </pc:spChg>
        <pc:spChg chg="mod">
          <ac:chgData name="Clara Piredda" userId="6959e4fcf43304d5" providerId="LiveId" clId="{2597D43C-3071-4C63-A256-BAE580A69188}" dt="2026-03-15T12:36:48.751" v="1392" actId="1076"/>
          <ac:spMkLst>
            <pc:docMk/>
            <pc:sldMk cId="0" sldId="275"/>
            <ac:spMk id="7" creationId="{CE978705-6E0A-9CA1-0074-8023C5BAB623}"/>
          </ac:spMkLst>
        </pc:spChg>
      </pc:sldChg>
      <pc:sldChg chg="addSp modSp add mod modAnim">
        <pc:chgData name="Clara Piredda" userId="6959e4fcf43304d5" providerId="LiveId" clId="{2597D43C-3071-4C63-A256-BAE580A69188}" dt="2026-03-15T19:48:23.305" v="1884"/>
        <pc:sldMkLst>
          <pc:docMk/>
          <pc:sldMk cId="0" sldId="280"/>
        </pc:sldMkLst>
        <pc:spChg chg="mod">
          <ac:chgData name="Clara Piredda" userId="6959e4fcf43304d5" providerId="LiveId" clId="{2597D43C-3071-4C63-A256-BAE580A69188}" dt="2026-03-12T12:00:36.356" v="1296" actId="20577"/>
          <ac:spMkLst>
            <pc:docMk/>
            <pc:sldMk cId="0" sldId="280"/>
            <ac:spMk id="2" creationId="{5D2F3BEF-8885-BC6D-CF87-7B04086B1432}"/>
          </ac:spMkLst>
        </pc:spChg>
        <pc:spChg chg="mod">
          <ac:chgData name="Clara Piredda" userId="6959e4fcf43304d5" providerId="LiveId" clId="{2597D43C-3071-4C63-A256-BAE580A69188}" dt="2026-03-08T18:45:09.015" v="648" actId="20577"/>
          <ac:spMkLst>
            <pc:docMk/>
            <pc:sldMk cId="0" sldId="280"/>
            <ac:spMk id="3" creationId="{0198DBD2-FFEA-1312-14C4-85F39CDBE303}"/>
          </ac:spMkLst>
        </pc:spChg>
        <pc:spChg chg="add mod">
          <ac:chgData name="Clara Piredda" userId="6959e4fcf43304d5" providerId="LiveId" clId="{2597D43C-3071-4C63-A256-BAE580A69188}" dt="2026-03-12T12:15:32.068" v="1365" actId="1076"/>
          <ac:spMkLst>
            <pc:docMk/>
            <pc:sldMk cId="0" sldId="280"/>
            <ac:spMk id="6" creationId="{89EB8C1A-8914-8595-D378-60763CA5305F}"/>
          </ac:spMkLst>
        </pc:spChg>
        <pc:picChg chg="mod">
          <ac:chgData name="Clara Piredda" userId="6959e4fcf43304d5" providerId="LiveId" clId="{2597D43C-3071-4C63-A256-BAE580A69188}" dt="2026-03-15T19:48:13.676" v="1883" actId="1440"/>
          <ac:picMkLst>
            <pc:docMk/>
            <pc:sldMk cId="0" sldId="280"/>
            <ac:picMk id="5" creationId="{CC43F76C-725F-032F-5142-EB3D8B5729D1}"/>
          </ac:picMkLst>
        </pc:picChg>
      </pc:sldChg>
      <pc:sldChg chg="addSp delSp modSp add mod addAnim delAnim modAnim">
        <pc:chgData name="Clara Piredda" userId="6959e4fcf43304d5" providerId="LiveId" clId="{2597D43C-3071-4C63-A256-BAE580A69188}" dt="2026-03-15T20:02:13.114" v="1990" actId="14100"/>
        <pc:sldMkLst>
          <pc:docMk/>
          <pc:sldMk cId="0" sldId="282"/>
        </pc:sldMkLst>
        <pc:spChg chg="mod">
          <ac:chgData name="Clara Piredda" userId="6959e4fcf43304d5" providerId="LiveId" clId="{2597D43C-3071-4C63-A256-BAE580A69188}" dt="2026-03-15T20:00:29.807" v="1984" actId="1076"/>
          <ac:spMkLst>
            <pc:docMk/>
            <pc:sldMk cId="0" sldId="282"/>
            <ac:spMk id="2" creationId="{8D8ECF84-1443-2BE8-11A2-4322741013D3}"/>
          </ac:spMkLst>
        </pc:spChg>
        <pc:spChg chg="mod">
          <ac:chgData name="Clara Piredda" userId="6959e4fcf43304d5" providerId="LiveId" clId="{2597D43C-3071-4C63-A256-BAE580A69188}" dt="2026-03-15T20:02:13.114" v="1990" actId="14100"/>
          <ac:spMkLst>
            <pc:docMk/>
            <pc:sldMk cId="0" sldId="282"/>
            <ac:spMk id="3" creationId="{6B423768-5193-7CDF-5180-9E69C323ACC1}"/>
          </ac:spMkLst>
        </pc:spChg>
        <pc:spChg chg="mod">
          <ac:chgData name="Clara Piredda" userId="6959e4fcf43304d5" providerId="LiveId" clId="{2597D43C-3071-4C63-A256-BAE580A69188}" dt="2026-03-12T11:58:57.998" v="1292" actId="20577"/>
          <ac:spMkLst>
            <pc:docMk/>
            <pc:sldMk cId="0" sldId="282"/>
            <ac:spMk id="4" creationId="{8D192378-63B5-8748-CD20-25BA97E7ED4A}"/>
          </ac:spMkLst>
        </pc:spChg>
        <pc:spChg chg="add mod">
          <ac:chgData name="Clara Piredda" userId="6959e4fcf43304d5" providerId="LiveId" clId="{2597D43C-3071-4C63-A256-BAE580A69188}" dt="2026-03-12T12:15:44.771" v="1367" actId="1076"/>
          <ac:spMkLst>
            <pc:docMk/>
            <pc:sldMk cId="0" sldId="282"/>
            <ac:spMk id="7" creationId="{F8926178-22A5-67D5-A5F6-CAC4FB7F5E04}"/>
          </ac:spMkLst>
        </pc:spChg>
        <pc:spChg chg="add mod">
          <ac:chgData name="Clara Piredda" userId="6959e4fcf43304d5" providerId="LiveId" clId="{2597D43C-3071-4C63-A256-BAE580A69188}" dt="2026-03-15T13:12:20.564" v="1645" actId="14100"/>
          <ac:spMkLst>
            <pc:docMk/>
            <pc:sldMk cId="0" sldId="282"/>
            <ac:spMk id="10" creationId="{8D70259F-C5A9-9C11-7535-6A7C1FF480E7}"/>
          </ac:spMkLst>
        </pc:spChg>
        <pc:spChg chg="add mod">
          <ac:chgData name="Clara Piredda" userId="6959e4fcf43304d5" providerId="LiveId" clId="{2597D43C-3071-4C63-A256-BAE580A69188}" dt="2026-03-12T12:04:49.279" v="1306" actId="14100"/>
          <ac:spMkLst>
            <pc:docMk/>
            <pc:sldMk cId="0" sldId="282"/>
            <ac:spMk id="11" creationId="{138D18DE-6735-95DA-BB70-0DA3EEAD7CC3}"/>
          </ac:spMkLst>
        </pc:spChg>
        <pc:spChg chg="add mod">
          <ac:chgData name="Clara Piredda" userId="6959e4fcf43304d5" providerId="LiveId" clId="{2597D43C-3071-4C63-A256-BAE580A69188}" dt="2026-03-15T20:00:21.640" v="1983" actId="1076"/>
          <ac:spMkLst>
            <pc:docMk/>
            <pc:sldMk cId="0" sldId="282"/>
            <ac:spMk id="12" creationId="{BC25AA07-410F-C17F-4E66-CDED2F270A60}"/>
          </ac:spMkLst>
        </pc:spChg>
        <pc:picChg chg="mod">
          <ac:chgData name="Clara Piredda" userId="6959e4fcf43304d5" providerId="LiveId" clId="{2597D43C-3071-4C63-A256-BAE580A69188}" dt="2026-03-15T20:00:52.231" v="1986" actId="1440"/>
          <ac:picMkLst>
            <pc:docMk/>
            <pc:sldMk cId="0" sldId="282"/>
            <ac:picMk id="5" creationId="{F16744B9-3846-F716-75E9-38AF0690D94C}"/>
          </ac:picMkLst>
        </pc:picChg>
        <pc:picChg chg="mod">
          <ac:chgData name="Clara Piredda" userId="6959e4fcf43304d5" providerId="LiveId" clId="{2597D43C-3071-4C63-A256-BAE580A69188}" dt="2026-03-15T19:47:17.870" v="1876" actId="1440"/>
          <ac:picMkLst>
            <pc:docMk/>
            <pc:sldMk cId="0" sldId="282"/>
            <ac:picMk id="6" creationId="{487A5AA4-F53B-8449-7E61-61D66BB44633}"/>
          </ac:picMkLst>
        </pc:picChg>
      </pc:sldChg>
      <pc:sldChg chg="addSp delSp modSp add mod setBg addAnim delAnim modAnim delDesignElem">
        <pc:chgData name="Clara Piredda" userId="6959e4fcf43304d5" providerId="LiveId" clId="{2597D43C-3071-4C63-A256-BAE580A69188}" dt="2026-03-15T19:57:04.850" v="1956" actId="1076"/>
        <pc:sldMkLst>
          <pc:docMk/>
          <pc:sldMk cId="0" sldId="284"/>
        </pc:sldMkLst>
        <pc:spChg chg="mod">
          <ac:chgData name="Clara Piredda" userId="6959e4fcf43304d5" providerId="LiveId" clId="{2597D43C-3071-4C63-A256-BAE580A69188}" dt="2026-03-08T18:36:20.055" v="509" actId="20577"/>
          <ac:spMkLst>
            <pc:docMk/>
            <pc:sldMk cId="0" sldId="284"/>
            <ac:spMk id="2" creationId="{571BD92C-8F37-E67E-F500-9024EF8F6EA8}"/>
          </ac:spMkLst>
        </pc:spChg>
        <pc:spChg chg="add del mod ord">
          <ac:chgData name="Clara Piredda" userId="6959e4fcf43304d5" providerId="LiveId" clId="{2597D43C-3071-4C63-A256-BAE580A69188}" dt="2026-03-15T19:57:04.850" v="1956" actId="1076"/>
          <ac:spMkLst>
            <pc:docMk/>
            <pc:sldMk cId="0" sldId="284"/>
            <ac:spMk id="3" creationId="{F6A0DEE7-BAAC-F59D-7706-5151293F5856}"/>
          </ac:spMkLst>
        </pc:spChg>
        <pc:spChg chg="add mod">
          <ac:chgData name="Clara Piredda" userId="6959e4fcf43304d5" providerId="LiveId" clId="{2597D43C-3071-4C63-A256-BAE580A69188}" dt="2026-03-15T19:12:21.458" v="1653" actId="1076"/>
          <ac:spMkLst>
            <pc:docMk/>
            <pc:sldMk cId="0" sldId="284"/>
            <ac:spMk id="11" creationId="{7D2408CB-E290-BA46-B209-4DC70E96E2F1}"/>
          </ac:spMkLst>
        </pc:spChg>
        <pc:spChg chg="add del">
          <ac:chgData name="Clara Piredda" userId="6959e4fcf43304d5" providerId="LiveId" clId="{2597D43C-3071-4C63-A256-BAE580A69188}" dt="2026-03-15T19:19:34.841" v="1684"/>
          <ac:spMkLst>
            <pc:docMk/>
            <pc:sldMk cId="0" sldId="284"/>
            <ac:spMk id="28" creationId="{7A203437-703A-4E00-A8C0-91D328D6C7C7}"/>
          </ac:spMkLst>
        </pc:spChg>
        <pc:spChg chg="add del">
          <ac:chgData name="Clara Piredda" userId="6959e4fcf43304d5" providerId="LiveId" clId="{2597D43C-3071-4C63-A256-BAE580A69188}" dt="2026-03-15T19:19:34.841" v="1684"/>
          <ac:spMkLst>
            <pc:docMk/>
            <pc:sldMk cId="0" sldId="284"/>
            <ac:spMk id="29" creationId="{CD84038B-4A56-439B-A184-79B2D4506692}"/>
          </ac:spMkLst>
        </pc:spChg>
        <pc:spChg chg="add del">
          <ac:chgData name="Clara Piredda" userId="6959e4fcf43304d5" providerId="LiveId" clId="{2597D43C-3071-4C63-A256-BAE580A69188}" dt="2026-03-15T19:19:34.841" v="1684"/>
          <ac:spMkLst>
            <pc:docMk/>
            <pc:sldMk cId="0" sldId="284"/>
            <ac:spMk id="30" creationId="{4F96EE13-2C4D-4262-812E-DDE5FC35F0AD}"/>
          </ac:spMkLst>
        </pc:spChg>
        <pc:picChg chg="mod ord modCrop">
          <ac:chgData name="Clara Piredda" userId="6959e4fcf43304d5" providerId="LiveId" clId="{2597D43C-3071-4C63-A256-BAE580A69188}" dt="2026-03-08T18:20:26.570" v="386" actId="1076"/>
          <ac:picMkLst>
            <pc:docMk/>
            <pc:sldMk cId="0" sldId="284"/>
            <ac:picMk id="5" creationId="{5181C4E2-C8BF-7702-075E-D17873EFFC1A}"/>
          </ac:picMkLst>
        </pc:picChg>
        <pc:picChg chg="add mod">
          <ac:chgData name="Clara Piredda" userId="6959e4fcf43304d5" providerId="LiveId" clId="{2597D43C-3071-4C63-A256-BAE580A69188}" dt="2026-03-08T18:21:05.941" v="395" actId="1076"/>
          <ac:picMkLst>
            <pc:docMk/>
            <pc:sldMk cId="0" sldId="284"/>
            <ac:picMk id="8" creationId="{D446F279-88E2-A37E-1FA0-1FF65A14F8D9}"/>
          </ac:picMkLst>
        </pc:picChg>
      </pc:sldChg>
      <pc:sldChg chg="addSp modSp add mod setBg">
        <pc:chgData name="Clara Piredda" userId="6959e4fcf43304d5" providerId="LiveId" clId="{2597D43C-3071-4C63-A256-BAE580A69188}" dt="2026-03-15T19:49:07.109" v="1886" actId="1440"/>
        <pc:sldMkLst>
          <pc:docMk/>
          <pc:sldMk cId="0" sldId="287"/>
        </pc:sldMkLst>
        <pc:spChg chg="mod">
          <ac:chgData name="Clara Piredda" userId="6959e4fcf43304d5" providerId="LiveId" clId="{2597D43C-3071-4C63-A256-BAE580A69188}" dt="2026-03-12T12:01:07.965" v="1300" actId="20577"/>
          <ac:spMkLst>
            <pc:docMk/>
            <pc:sldMk cId="0" sldId="287"/>
            <ac:spMk id="4" creationId="{CB8613AD-074E-E0BF-D882-91FB648F3CEA}"/>
          </ac:spMkLst>
        </pc:spChg>
        <pc:spChg chg="mod">
          <ac:chgData name="Clara Piredda" userId="6959e4fcf43304d5" providerId="LiveId" clId="{2597D43C-3071-4C63-A256-BAE580A69188}" dt="2026-03-08T18:45:17.644" v="650" actId="20577"/>
          <ac:spMkLst>
            <pc:docMk/>
            <pc:sldMk cId="0" sldId="287"/>
            <ac:spMk id="11" creationId="{BCE904FA-82F2-FEB8-2A3D-67C5870F4B12}"/>
          </ac:spMkLst>
        </pc:spChg>
        <pc:spChg chg="add mod">
          <ac:chgData name="Clara Piredda" userId="6959e4fcf43304d5" providerId="LiveId" clId="{2597D43C-3071-4C63-A256-BAE580A69188}" dt="2026-03-12T12:15:23.668" v="1364" actId="1076"/>
          <ac:spMkLst>
            <pc:docMk/>
            <pc:sldMk cId="0" sldId="287"/>
            <ac:spMk id="14" creationId="{971AAD4B-BA62-5094-ED06-44A09E9AC7E8}"/>
          </ac:spMkLst>
        </pc:spChg>
        <pc:picChg chg="mod">
          <ac:chgData name="Clara Piredda" userId="6959e4fcf43304d5" providerId="LiveId" clId="{2597D43C-3071-4C63-A256-BAE580A69188}" dt="2026-03-15T19:48:59.784" v="1885" actId="1440"/>
          <ac:picMkLst>
            <pc:docMk/>
            <pc:sldMk cId="0" sldId="287"/>
            <ac:picMk id="12" creationId="{C9551CF4-F9D6-8F6B-AF95-7A042CB666C6}"/>
          </ac:picMkLst>
        </pc:picChg>
        <pc:picChg chg="mod">
          <ac:chgData name="Clara Piredda" userId="6959e4fcf43304d5" providerId="LiveId" clId="{2597D43C-3071-4C63-A256-BAE580A69188}" dt="2026-03-15T19:49:07.109" v="1886" actId="1440"/>
          <ac:picMkLst>
            <pc:docMk/>
            <pc:sldMk cId="0" sldId="287"/>
            <ac:picMk id="13" creationId="{753FFA49-5308-AACB-9BAA-12C0BD8E6519}"/>
          </ac:picMkLst>
        </pc:picChg>
      </pc:sldChg>
      <pc:sldChg chg="addSp modSp add ord modAnim">
        <pc:chgData name="Clara Piredda" userId="6959e4fcf43304d5" providerId="LiveId" clId="{2597D43C-3071-4C63-A256-BAE580A69188}" dt="2026-03-15T19:38:06.955" v="1857"/>
        <pc:sldMkLst>
          <pc:docMk/>
          <pc:sldMk cId="0" sldId="288"/>
        </pc:sldMkLst>
        <pc:spChg chg="add mod">
          <ac:chgData name="Clara Piredda" userId="6959e4fcf43304d5" providerId="LiveId" clId="{2597D43C-3071-4C63-A256-BAE580A69188}" dt="2026-02-28T14:37:04.077" v="14" actId="767"/>
          <ac:spMkLst>
            <pc:docMk/>
            <pc:sldMk cId="0" sldId="288"/>
            <ac:spMk id="15" creationId="{E8BE9FA0-FF49-21DE-AF5D-A255380C185B}"/>
          </ac:spMkLst>
        </pc:spChg>
      </pc:sldChg>
      <pc:sldChg chg="addSp delSp modSp del mod">
        <pc:chgData name="Clara Piredda" userId="6959e4fcf43304d5" providerId="LiveId" clId="{2597D43C-3071-4C63-A256-BAE580A69188}" dt="2026-03-15T19:20:12.439" v="1692" actId="2696"/>
        <pc:sldMkLst>
          <pc:docMk/>
          <pc:sldMk cId="0" sldId="289"/>
        </pc:sldMkLst>
        <pc:spChg chg="del mod">
          <ac:chgData name="Clara Piredda" userId="6959e4fcf43304d5" providerId="LiveId" clId="{2597D43C-3071-4C63-A256-BAE580A69188}" dt="2026-03-15T19:19:41.089" v="1687" actId="21"/>
          <ac:spMkLst>
            <pc:docMk/>
            <pc:sldMk cId="0" sldId="289"/>
            <ac:spMk id="3" creationId="{E08EC853-6902-3343-112D-51BF44A4A0D1}"/>
          </ac:spMkLst>
        </pc:spChg>
        <pc:spChg chg="add del mod">
          <ac:chgData name="Clara Piredda" userId="6959e4fcf43304d5" providerId="LiveId" clId="{2597D43C-3071-4C63-A256-BAE580A69188}" dt="2026-03-15T19:19:57.925" v="1691"/>
          <ac:spMkLst>
            <pc:docMk/>
            <pc:sldMk cId="0" sldId="289"/>
            <ac:spMk id="4" creationId="{926B4F23-36D4-FD4E-4052-3B5405676CFA}"/>
          </ac:spMkLst>
        </pc:spChg>
        <pc:spChg chg="add mod">
          <ac:chgData name="Clara Piredda" userId="6959e4fcf43304d5" providerId="LiveId" clId="{2597D43C-3071-4C63-A256-BAE580A69188}" dt="2026-03-15T19:19:55.212" v="1689"/>
          <ac:spMkLst>
            <pc:docMk/>
            <pc:sldMk cId="0" sldId="289"/>
            <ac:spMk id="6" creationId="{E08EC853-6902-3343-112D-51BF44A4A0D1}"/>
          </ac:spMkLst>
        </pc:spChg>
      </pc:sldChg>
      <pc:sldChg chg="addSp delSp modSp mod addAnim delAnim delDesignElem">
        <pc:chgData name="Clara Piredda" userId="6959e4fcf43304d5" providerId="LiveId" clId="{2597D43C-3071-4C63-A256-BAE580A69188}" dt="2026-03-15T19:58:30.039" v="1968" actId="14100"/>
        <pc:sldMkLst>
          <pc:docMk/>
          <pc:sldMk cId="109196278" sldId="294"/>
        </pc:sldMkLst>
        <pc:spChg chg="mod">
          <ac:chgData name="Clara Piredda" userId="6959e4fcf43304d5" providerId="LiveId" clId="{2597D43C-3071-4C63-A256-BAE580A69188}" dt="2026-03-15T19:58:30.039" v="1968" actId="14100"/>
          <ac:spMkLst>
            <pc:docMk/>
            <pc:sldMk cId="109196278" sldId="294"/>
            <ac:spMk id="2" creationId="{0FA4637E-4F8D-A215-8FE9-61C2829BCCF7}"/>
          </ac:spMkLst>
        </pc:spChg>
        <pc:spChg chg="mod">
          <ac:chgData name="Clara Piredda" userId="6959e4fcf43304d5" providerId="LiveId" clId="{2597D43C-3071-4C63-A256-BAE580A69188}" dt="2026-03-15T19:19:34.841" v="1684"/>
          <ac:spMkLst>
            <pc:docMk/>
            <pc:sldMk cId="109196278" sldId="294"/>
            <ac:spMk id="3" creationId="{CBB39991-C880-44AE-EB10-506FA5C092D8}"/>
          </ac:spMkLst>
        </pc:spChg>
        <pc:spChg chg="mod">
          <ac:chgData name="Clara Piredda" userId="6959e4fcf43304d5" providerId="LiveId" clId="{2597D43C-3071-4C63-A256-BAE580A69188}" dt="2026-03-15T12:38:01.099" v="1394" actId="1076"/>
          <ac:spMkLst>
            <pc:docMk/>
            <pc:sldMk cId="109196278" sldId="294"/>
            <ac:spMk id="4" creationId="{0FD2E4D3-BB1B-C643-472A-3955CC22CD05}"/>
          </ac:spMkLst>
        </pc:spChg>
        <pc:spChg chg="add mod">
          <ac:chgData name="Clara Piredda" userId="6959e4fcf43304d5" providerId="LiveId" clId="{2597D43C-3071-4C63-A256-BAE580A69188}" dt="2026-03-15T19:14:03.700" v="1661" actId="1076"/>
          <ac:spMkLst>
            <pc:docMk/>
            <pc:sldMk cId="109196278" sldId="294"/>
            <ac:spMk id="7" creationId="{B457B030-35E4-25B4-D89B-0844E6D8A202}"/>
          </ac:spMkLst>
        </pc:spChg>
        <pc:picChg chg="mod">
          <ac:chgData name="Clara Piredda" userId="6959e4fcf43304d5" providerId="LiveId" clId="{2597D43C-3071-4C63-A256-BAE580A69188}" dt="2026-03-15T19:46:25.698" v="1872" actId="1440"/>
          <ac:picMkLst>
            <pc:docMk/>
            <pc:sldMk cId="109196278" sldId="294"/>
            <ac:picMk id="5" creationId="{E1CA7DE8-B62A-EE87-4C9F-5F76C6B60D7D}"/>
          </ac:picMkLst>
        </pc:picChg>
        <pc:picChg chg="mod">
          <ac:chgData name="Clara Piredda" userId="6959e4fcf43304d5" providerId="LiveId" clId="{2597D43C-3071-4C63-A256-BAE580A69188}" dt="2026-03-15T19:46:40.432" v="1874" actId="1036"/>
          <ac:picMkLst>
            <pc:docMk/>
            <pc:sldMk cId="109196278" sldId="294"/>
            <ac:picMk id="6" creationId="{D0081428-C626-D15E-77D4-4122970298D0}"/>
          </ac:picMkLst>
        </pc:picChg>
      </pc:sldChg>
      <pc:sldChg chg="addSp modSp new mod modAnim">
        <pc:chgData name="Clara Piredda" userId="6959e4fcf43304d5" providerId="LiveId" clId="{2597D43C-3071-4C63-A256-BAE580A69188}" dt="2026-03-12T12:16:34.603" v="1370"/>
        <pc:sldMkLst>
          <pc:docMk/>
          <pc:sldMk cId="858936408" sldId="296"/>
        </pc:sldMkLst>
        <pc:spChg chg="add mod">
          <ac:chgData name="Clara Piredda" userId="6959e4fcf43304d5" providerId="LiveId" clId="{2597D43C-3071-4C63-A256-BAE580A69188}" dt="2026-03-08T18:41:30.844" v="610" actId="14100"/>
          <ac:spMkLst>
            <pc:docMk/>
            <pc:sldMk cId="858936408" sldId="296"/>
            <ac:spMk id="2" creationId="{5AC220A7-6A14-22F9-4640-3613C7F94BD3}"/>
          </ac:spMkLst>
        </pc:spChg>
      </pc:sldChg>
      <pc:sldChg chg="addSp modSp new mod">
        <pc:chgData name="Clara Piredda" userId="6959e4fcf43304d5" providerId="LiveId" clId="{2597D43C-3071-4C63-A256-BAE580A69188}" dt="2026-03-08T18:41:19" v="609" actId="1076"/>
        <pc:sldMkLst>
          <pc:docMk/>
          <pc:sldMk cId="2505925526" sldId="298"/>
        </pc:sldMkLst>
        <pc:spChg chg="add mod">
          <ac:chgData name="Clara Piredda" userId="6959e4fcf43304d5" providerId="LiveId" clId="{2597D43C-3071-4C63-A256-BAE580A69188}" dt="2026-03-08T18:41:19" v="609" actId="1076"/>
          <ac:spMkLst>
            <pc:docMk/>
            <pc:sldMk cId="2505925526" sldId="298"/>
            <ac:spMk id="2" creationId="{D481D02A-15CE-716C-A099-C34F9585FC54}"/>
          </ac:spMkLst>
        </pc:spChg>
      </pc:sldChg>
      <pc:sldChg chg="addSp modSp new mod">
        <pc:chgData name="Clara Piredda" userId="6959e4fcf43304d5" providerId="LiveId" clId="{2597D43C-3071-4C63-A256-BAE580A69188}" dt="2026-03-08T18:42:34.841" v="641" actId="1076"/>
        <pc:sldMkLst>
          <pc:docMk/>
          <pc:sldMk cId="3728874256" sldId="299"/>
        </pc:sldMkLst>
        <pc:spChg chg="add mod">
          <ac:chgData name="Clara Piredda" userId="6959e4fcf43304d5" providerId="LiveId" clId="{2597D43C-3071-4C63-A256-BAE580A69188}" dt="2026-03-08T18:42:34.841" v="641" actId="1076"/>
          <ac:spMkLst>
            <pc:docMk/>
            <pc:sldMk cId="3728874256" sldId="299"/>
            <ac:spMk id="2" creationId="{0536775F-3DAC-C042-525D-CCF23F76FF11}"/>
          </ac:spMkLst>
        </pc:spChg>
      </pc:sldChg>
      <pc:sldChg chg="del">
        <pc:chgData name="Clara Piredda" userId="6959e4fcf43304d5" providerId="LiveId" clId="{2597D43C-3071-4C63-A256-BAE580A69188}" dt="2026-03-15T13:07:20.171" v="1629" actId="2696"/>
        <pc:sldMkLst>
          <pc:docMk/>
          <pc:sldMk cId="565595316" sldId="300"/>
        </pc:sldMkLst>
      </pc:sldChg>
      <pc:sldChg chg="modSp mod addAnim delAnim modAnim">
        <pc:chgData name="Clara Piredda" userId="6959e4fcf43304d5" providerId="LiveId" clId="{2597D43C-3071-4C63-A256-BAE580A69188}" dt="2026-03-15T19:45:27.984" v="1869"/>
        <pc:sldMkLst>
          <pc:docMk/>
          <pc:sldMk cId="260611479" sldId="301"/>
        </pc:sldMkLst>
        <pc:spChg chg="mod">
          <ac:chgData name="Clara Piredda" userId="6959e4fcf43304d5" providerId="LiveId" clId="{2597D43C-3071-4C63-A256-BAE580A69188}" dt="2026-03-15T19:12:47.797" v="1656" actId="1076"/>
          <ac:spMkLst>
            <pc:docMk/>
            <pc:sldMk cId="260611479" sldId="301"/>
            <ac:spMk id="1512" creationId="{3D1CB7E0-56B3-A94C-EFCC-8584F83DC495}"/>
          </ac:spMkLst>
        </pc:spChg>
        <pc:spChg chg="mod">
          <ac:chgData name="Clara Piredda" userId="6959e4fcf43304d5" providerId="LiveId" clId="{2597D43C-3071-4C63-A256-BAE580A69188}" dt="2026-03-15T19:12:42.604" v="1655" actId="1076"/>
          <ac:spMkLst>
            <pc:docMk/>
            <pc:sldMk cId="260611479" sldId="301"/>
            <ac:spMk id="1513" creationId="{4A423E7D-CF1B-C7EF-A2D0-57F80B666B3C}"/>
          </ac:spMkLst>
        </pc:spChg>
      </pc:sldChg>
      <pc:sldChg chg="addSp modSp mod modAnim">
        <pc:chgData name="Clara Piredda" userId="6959e4fcf43304d5" providerId="LiveId" clId="{2597D43C-3071-4C63-A256-BAE580A69188}" dt="2026-03-15T19:59:28.902" v="1981"/>
        <pc:sldMkLst>
          <pc:docMk/>
          <pc:sldMk cId="4236764890" sldId="302"/>
        </pc:sldMkLst>
        <pc:spChg chg="add mod">
          <ac:chgData name="Clara Piredda" userId="6959e4fcf43304d5" providerId="LiveId" clId="{2597D43C-3071-4C63-A256-BAE580A69188}" dt="2026-03-15T19:36:42.141" v="1846" actId="20577"/>
          <ac:spMkLst>
            <pc:docMk/>
            <pc:sldMk cId="4236764890" sldId="302"/>
            <ac:spMk id="2" creationId="{BB4F6381-6CC6-1EA8-D92B-0F1A79A023D1}"/>
          </ac:spMkLst>
        </pc:spChg>
        <pc:spChg chg="add mod">
          <ac:chgData name="Clara Piredda" userId="6959e4fcf43304d5" providerId="LiveId" clId="{2597D43C-3071-4C63-A256-BAE580A69188}" dt="2026-03-15T19:14:36.256" v="1665" actId="1076"/>
          <ac:spMkLst>
            <pc:docMk/>
            <pc:sldMk cId="4236764890" sldId="302"/>
            <ac:spMk id="4" creationId="{8E7E832D-DC52-2222-DCEA-2CFD7148478A}"/>
          </ac:spMkLst>
        </pc:spChg>
        <pc:spChg chg="mod">
          <ac:chgData name="Clara Piredda" userId="6959e4fcf43304d5" providerId="LiveId" clId="{2597D43C-3071-4C63-A256-BAE580A69188}" dt="2026-03-15T13:02:42.114" v="1595" actId="1076"/>
          <ac:spMkLst>
            <pc:docMk/>
            <pc:sldMk cId="4236764890" sldId="302"/>
            <ac:spMk id="6" creationId="{A885C818-92D6-E01F-B4F0-677EFE843656}"/>
          </ac:spMkLst>
        </pc:spChg>
        <pc:spChg chg="mod">
          <ac:chgData name="Clara Piredda" userId="6959e4fcf43304d5" providerId="LiveId" clId="{2597D43C-3071-4C63-A256-BAE580A69188}" dt="2026-03-15T19:44:01.830" v="1867" actId="20577"/>
          <ac:spMkLst>
            <pc:docMk/>
            <pc:sldMk cId="4236764890" sldId="302"/>
            <ac:spMk id="7" creationId="{27A77450-2971-5A13-7546-D6D8094DE07D}"/>
          </ac:spMkLst>
        </pc:spChg>
        <pc:picChg chg="mod">
          <ac:chgData name="Clara Piredda" userId="6959e4fcf43304d5" providerId="LiveId" clId="{2597D43C-3071-4C63-A256-BAE580A69188}" dt="2026-03-15T13:07:16.758" v="1628" actId="1036"/>
          <ac:picMkLst>
            <pc:docMk/>
            <pc:sldMk cId="4236764890" sldId="302"/>
            <ac:picMk id="5" creationId="{CC9DDE24-DB29-4A11-739E-A18A5B7DC19C}"/>
          </ac:picMkLst>
        </pc:picChg>
      </pc:sldChg>
      <pc:sldChg chg="del">
        <pc:chgData name="Clara Piredda" userId="6959e4fcf43304d5" providerId="LiveId" clId="{2597D43C-3071-4C63-A256-BAE580A69188}" dt="2026-03-15T12:37:40.597" v="1393" actId="2696"/>
        <pc:sldMkLst>
          <pc:docMk/>
          <pc:sldMk cId="1999422369" sldId="303"/>
        </pc:sldMkLst>
      </pc:sldChg>
      <pc:sldChg chg="modSp new mod">
        <pc:chgData name="Clara Piredda" userId="6959e4fcf43304d5" providerId="LiveId" clId="{2597D43C-3071-4C63-A256-BAE580A69188}" dt="2026-03-15T19:24:28.290" v="1746" actId="1076"/>
        <pc:sldMkLst>
          <pc:docMk/>
          <pc:sldMk cId="3094918173" sldId="303"/>
        </pc:sldMkLst>
        <pc:spChg chg="mod">
          <ac:chgData name="Clara Piredda" userId="6959e4fcf43304d5" providerId="LiveId" clId="{2597D43C-3071-4C63-A256-BAE580A69188}" dt="2026-03-15T19:23:04.002" v="1735" actId="1076"/>
          <ac:spMkLst>
            <pc:docMk/>
            <pc:sldMk cId="3094918173" sldId="303"/>
            <ac:spMk id="2" creationId="{8FCEF178-E635-A363-A448-135B80470E14}"/>
          </ac:spMkLst>
        </pc:spChg>
        <pc:spChg chg="mod">
          <ac:chgData name="Clara Piredda" userId="6959e4fcf43304d5" providerId="LiveId" clId="{2597D43C-3071-4C63-A256-BAE580A69188}" dt="2026-03-15T19:24:28.290" v="1746" actId="1076"/>
          <ac:spMkLst>
            <pc:docMk/>
            <pc:sldMk cId="3094918173" sldId="303"/>
            <ac:spMk id="3" creationId="{288F6E33-C683-5A20-C5F6-9292C0A5FBAA}"/>
          </ac:spMkLst>
        </pc:spChg>
      </pc:sldChg>
    </pc:docChg>
  </pc:docChgLst>
  <pc:docChgLst>
    <pc:chgData name="Guest User" providerId="Windows Live" clId="Web-{95767EF1-048E-B317-4A1D-8EC780A78709}"/>
    <pc:docChg chg="modSld">
      <pc:chgData name="Guest User" userId="" providerId="Windows Live" clId="Web-{95767EF1-048E-B317-4A1D-8EC780A78709}" dt="2026-03-14T23:51:02.247" v="244" actId="20577"/>
      <pc:docMkLst>
        <pc:docMk/>
      </pc:docMkLst>
      <pc:sldChg chg="modSp">
        <pc:chgData name="Guest User" userId="" providerId="Windows Live" clId="Web-{95767EF1-048E-B317-4A1D-8EC780A78709}" dt="2026-03-14T23:51:02.247" v="244" actId="20577"/>
        <pc:sldMkLst>
          <pc:docMk/>
          <pc:sldMk cId="0" sldId="289"/>
        </pc:sldMkLst>
        <pc:spChg chg="mod">
          <ac:chgData name="Guest User" userId="" providerId="Windows Live" clId="Web-{95767EF1-048E-B317-4A1D-8EC780A78709}" dt="2026-03-14T23:51:02.247" v="244" actId="20577"/>
          <ac:spMkLst>
            <pc:docMk/>
            <pc:sldMk cId="0" sldId="289"/>
            <ac:spMk id="3" creationId="{E08EC853-6902-3343-112D-51BF44A4A0D1}"/>
          </ac:spMkLst>
        </pc:spChg>
      </pc:sldChg>
    </pc:docChg>
  </pc:docChgLst>
  <pc:docChgLst>
    <pc:chgData name="Guest User" providerId="Windows Live" clId="Web-{BCAC1020-DB18-3155-6EE7-4BA6BDC80788}"/>
    <pc:docChg chg="modSld">
      <pc:chgData name="Guest User" userId="" providerId="Windows Live" clId="Web-{BCAC1020-DB18-3155-6EE7-4BA6BDC80788}" dt="2026-03-14T20:12:46.748" v="541" actId="20577"/>
      <pc:docMkLst>
        <pc:docMk/>
      </pc:docMkLst>
      <pc:sldChg chg="addAnim delAnim">
        <pc:chgData name="Guest User" userId="" providerId="Windows Live" clId="Web-{BCAC1020-DB18-3155-6EE7-4BA6BDC80788}" dt="2026-03-14T12:37:15.042" v="66"/>
        <pc:sldMkLst>
          <pc:docMk/>
          <pc:sldMk cId="2255984636" sldId="265"/>
        </pc:sldMkLst>
      </pc:sldChg>
      <pc:sldChg chg="addAnim delAnim">
        <pc:chgData name="Guest User" userId="" providerId="Windows Live" clId="Web-{BCAC1020-DB18-3155-6EE7-4BA6BDC80788}" dt="2026-03-14T12:33:57.456" v="63"/>
        <pc:sldMkLst>
          <pc:docMk/>
          <pc:sldMk cId="677190945" sldId="266"/>
        </pc:sldMkLst>
      </pc:sldChg>
      <pc:sldChg chg="addSp delSp modSp mod setBg">
        <pc:chgData name="Guest User" userId="" providerId="Windows Live" clId="Web-{BCAC1020-DB18-3155-6EE7-4BA6BDC80788}" dt="2026-03-14T20:04:34.241" v="489" actId="20577"/>
        <pc:sldMkLst>
          <pc:docMk/>
          <pc:sldMk cId="4259296399" sldId="272"/>
        </pc:sldMkLst>
        <pc:spChg chg="mod">
          <ac:chgData name="Guest User" userId="" providerId="Windows Live" clId="Web-{BCAC1020-DB18-3155-6EE7-4BA6BDC80788}" dt="2026-03-14T19:32:47.894" v="264" actId="1076"/>
          <ac:spMkLst>
            <pc:docMk/>
            <pc:sldMk cId="4259296399" sldId="272"/>
            <ac:spMk id="2" creationId="{FB22A089-821C-4AD6-8A62-020A648A38CC}"/>
          </ac:spMkLst>
        </pc:spChg>
        <pc:spChg chg="mod">
          <ac:chgData name="Guest User" userId="" providerId="Windows Live" clId="Web-{BCAC1020-DB18-3155-6EE7-4BA6BDC80788}" dt="2026-03-14T19:33:22.957" v="275" actId="20577"/>
          <ac:spMkLst>
            <pc:docMk/>
            <pc:sldMk cId="4259296399" sldId="272"/>
            <ac:spMk id="3" creationId="{8AF20CC7-3DA5-A4AF-22A5-DF722025829F}"/>
          </ac:spMkLst>
        </pc:spChg>
        <pc:spChg chg="mod">
          <ac:chgData name="Guest User" userId="" providerId="Windows Live" clId="Web-{BCAC1020-DB18-3155-6EE7-4BA6BDC80788}" dt="2026-03-14T19:37:07.395" v="308" actId="1076"/>
          <ac:spMkLst>
            <pc:docMk/>
            <pc:sldMk cId="4259296399" sldId="272"/>
            <ac:spMk id="4" creationId="{8D399CD8-E8EA-6ECC-9D00-6A2B43300711}"/>
          </ac:spMkLst>
        </pc:spChg>
        <pc:spChg chg="add mod">
          <ac:chgData name="Guest User" userId="" providerId="Windows Live" clId="Web-{BCAC1020-DB18-3155-6EE7-4BA6BDC80788}" dt="2026-03-14T19:32:55.738" v="265" actId="1076"/>
          <ac:spMkLst>
            <pc:docMk/>
            <pc:sldMk cId="4259296399" sldId="272"/>
            <ac:spMk id="5" creationId="{CA4FA626-6316-83EF-F860-A3191FC8269A}"/>
          </ac:spMkLst>
        </pc:spChg>
        <pc:spChg chg="add mod ord">
          <ac:chgData name="Guest User" userId="" providerId="Windows Live" clId="Web-{BCAC1020-DB18-3155-6EE7-4BA6BDC80788}" dt="2026-03-14T19:30:44.878" v="250" actId="14100"/>
          <ac:spMkLst>
            <pc:docMk/>
            <pc:sldMk cId="4259296399" sldId="272"/>
            <ac:spMk id="6" creationId="{2DCDE486-E53B-81CD-60CD-0B7827509276}"/>
          </ac:spMkLst>
        </pc:spChg>
        <pc:spChg chg="add del">
          <ac:chgData name="Guest User" userId="" providerId="Windows Live" clId="Web-{BCAC1020-DB18-3155-6EE7-4BA6BDC80788}" dt="2026-03-14T19:31:17.581" v="253"/>
          <ac:spMkLst>
            <pc:docMk/>
            <pc:sldMk cId="4259296399" sldId="272"/>
            <ac:spMk id="8" creationId="{15DC0DE6-73F0-3E8F-F38B-F89F81FDA7E6}"/>
          </ac:spMkLst>
        </pc:spChg>
        <pc:spChg chg="add mod ord">
          <ac:chgData name="Guest User" userId="" providerId="Windows Live" clId="Web-{BCAC1020-DB18-3155-6EE7-4BA6BDC80788}" dt="2026-03-14T19:37:04.020" v="307" actId="14100"/>
          <ac:spMkLst>
            <pc:docMk/>
            <pc:sldMk cId="4259296399" sldId="272"/>
            <ac:spMk id="9" creationId="{37AD2563-9243-C603-0DC7-9AC56728D033}"/>
          </ac:spMkLst>
        </pc:spChg>
        <pc:spChg chg="add del mod">
          <ac:chgData name="Guest User" userId="" providerId="Windows Live" clId="Web-{BCAC1020-DB18-3155-6EE7-4BA6BDC80788}" dt="2026-03-14T19:34:32.910" v="282"/>
          <ac:spMkLst>
            <pc:docMk/>
            <pc:sldMk cId="4259296399" sldId="272"/>
            <ac:spMk id="11" creationId="{4D89113B-0BDF-A934-A9F4-4FFB127FBD38}"/>
          </ac:spMkLst>
        </pc:spChg>
        <pc:spChg chg="add del mod ord">
          <ac:chgData name="Guest User" userId="" providerId="Windows Live" clId="Web-{BCAC1020-DB18-3155-6EE7-4BA6BDC80788}" dt="2026-03-14T19:36:56.317" v="306"/>
          <ac:spMkLst>
            <pc:docMk/>
            <pc:sldMk cId="4259296399" sldId="272"/>
            <ac:spMk id="15" creationId="{F83A9357-20AF-2F35-08C8-71A54A9ABA56}"/>
          </ac:spMkLst>
        </pc:spChg>
        <pc:spChg chg="add mod ord">
          <ac:chgData name="Guest User" userId="" providerId="Windows Live" clId="Web-{BCAC1020-DB18-3155-6EE7-4BA6BDC80788}" dt="2026-03-14T19:53:58.731" v="321"/>
          <ac:spMkLst>
            <pc:docMk/>
            <pc:sldMk cId="4259296399" sldId="272"/>
            <ac:spMk id="19" creationId="{05763477-2F54-018E-7882-274C0939C898}"/>
          </ac:spMkLst>
        </pc:spChg>
        <pc:spChg chg="add ord">
          <ac:chgData name="Guest User" userId="" providerId="Windows Live" clId="Web-{BCAC1020-DB18-3155-6EE7-4BA6BDC80788}" dt="2026-03-14T19:54:23.857" v="323"/>
          <ac:spMkLst>
            <pc:docMk/>
            <pc:sldMk cId="4259296399" sldId="272"/>
            <ac:spMk id="21" creationId="{2E2E4A69-9CFE-D324-3AF0-5F64B47CA260}"/>
          </ac:spMkLst>
        </pc:spChg>
        <pc:spChg chg="add ord">
          <ac:chgData name="Guest User" userId="" providerId="Windows Live" clId="Web-{BCAC1020-DB18-3155-6EE7-4BA6BDC80788}" dt="2026-03-14T19:55:15.233" v="357"/>
          <ac:spMkLst>
            <pc:docMk/>
            <pc:sldMk cId="4259296399" sldId="272"/>
            <ac:spMk id="23" creationId="{7259D59D-5341-4793-9B0F-98D4A9062889}"/>
          </ac:spMkLst>
        </pc:spChg>
        <pc:spChg chg="add ord">
          <ac:chgData name="Guest User" userId="" providerId="Windows Live" clId="Web-{BCAC1020-DB18-3155-6EE7-4BA6BDC80788}" dt="2026-03-14T19:55:10.592" v="356"/>
          <ac:spMkLst>
            <pc:docMk/>
            <pc:sldMk cId="4259296399" sldId="272"/>
            <ac:spMk id="25" creationId="{265096D1-429D-B0EA-86C7-1E7932850418}"/>
          </ac:spMkLst>
        </pc:spChg>
        <pc:spChg chg="add">
          <ac:chgData name="Guest User" userId="" providerId="Windows Live" clId="Web-{BCAC1020-DB18-3155-6EE7-4BA6BDC80788}" dt="2026-03-14T19:54:57.826" v="354"/>
          <ac:spMkLst>
            <pc:docMk/>
            <pc:sldMk cId="4259296399" sldId="272"/>
            <ac:spMk id="27" creationId="{ABBFDEB2-07F3-38FF-5BCB-BA29BF21396B}"/>
          </ac:spMkLst>
        </pc:spChg>
        <pc:spChg chg="add mod">
          <ac:chgData name="Guest User" userId="" providerId="Windows Live" clId="Web-{BCAC1020-DB18-3155-6EE7-4BA6BDC80788}" dt="2026-03-14T20:04:05.022" v="483" actId="1076"/>
          <ac:spMkLst>
            <pc:docMk/>
            <pc:sldMk cId="4259296399" sldId="272"/>
            <ac:spMk id="29" creationId="{F88FF676-3FF6-5E93-4012-D7EC543FBA18}"/>
          </ac:spMkLst>
        </pc:spChg>
        <pc:spChg chg="add mod">
          <ac:chgData name="Guest User" userId="" providerId="Windows Live" clId="Web-{BCAC1020-DB18-3155-6EE7-4BA6BDC80788}" dt="2026-03-14T20:04:34.241" v="489" actId="20577"/>
          <ac:spMkLst>
            <pc:docMk/>
            <pc:sldMk cId="4259296399" sldId="272"/>
            <ac:spMk id="31" creationId="{03ADBCEA-2758-53D2-502C-BA83504E33F2}"/>
          </ac:spMkLst>
        </pc:spChg>
        <pc:picChg chg="add del mod">
          <ac:chgData name="Guest User" userId="" providerId="Windows Live" clId="Web-{BCAC1020-DB18-3155-6EE7-4BA6BDC80788}" dt="2026-03-14T19:34:32.910" v="283"/>
          <ac:picMkLst>
            <pc:docMk/>
            <pc:sldMk cId="4259296399" sldId="272"/>
            <ac:picMk id="10" creationId="{D3D84F31-1333-EC1D-DF07-369630125249}"/>
          </ac:picMkLst>
        </pc:picChg>
        <pc:picChg chg="add del mod">
          <ac:chgData name="Guest User" userId="" providerId="Windows Live" clId="Web-{BCAC1020-DB18-3155-6EE7-4BA6BDC80788}" dt="2026-03-14T19:34:55.129" v="285"/>
          <ac:picMkLst>
            <pc:docMk/>
            <pc:sldMk cId="4259296399" sldId="272"/>
            <ac:picMk id="13" creationId="{44E274C6-7C54-B837-AF65-4C1003E9800A}"/>
          </ac:picMkLst>
        </pc:picChg>
        <pc:picChg chg="add mod ord">
          <ac:chgData name="Guest User" userId="" providerId="Windows Live" clId="Web-{BCAC1020-DB18-3155-6EE7-4BA6BDC80788}" dt="2026-03-14T19:38:08.817" v="318" actId="1076"/>
          <ac:picMkLst>
            <pc:docMk/>
            <pc:sldMk cId="4259296399" sldId="272"/>
            <ac:picMk id="14" creationId="{7178D0D6-C13B-49FF-B5C0-BE83CBEB71CB}"/>
          </ac:picMkLst>
        </pc:picChg>
        <pc:picChg chg="add mod ord">
          <ac:chgData name="Guest User" userId="" providerId="Windows Live" clId="Web-{BCAC1020-DB18-3155-6EE7-4BA6BDC80788}" dt="2026-03-14T19:38:04.614" v="317" actId="1076"/>
          <ac:picMkLst>
            <pc:docMk/>
            <pc:sldMk cId="4259296399" sldId="272"/>
            <ac:picMk id="17" creationId="{4A83CC3B-6234-EF9E-F3F3-DEF3F4140ECB}"/>
          </ac:picMkLst>
        </pc:picChg>
      </pc:sldChg>
      <pc:sldChg chg="modSp">
        <pc:chgData name="Guest User" userId="" providerId="Windows Live" clId="Web-{BCAC1020-DB18-3155-6EE7-4BA6BDC80788}" dt="2026-03-14T19:54:39.998" v="351"/>
        <pc:sldMkLst>
          <pc:docMk/>
          <pc:sldMk cId="0" sldId="287"/>
        </pc:sldMkLst>
        <pc:spChg chg="ord">
          <ac:chgData name="Guest User" userId="" providerId="Windows Live" clId="Web-{BCAC1020-DB18-3155-6EE7-4BA6BDC80788}" dt="2026-03-14T19:54:38.217" v="331"/>
          <ac:spMkLst>
            <pc:docMk/>
            <pc:sldMk cId="0" sldId="287"/>
            <ac:spMk id="2" creationId="{EC64D50F-2D26-FD28-8B6F-DDF989D2A485}"/>
          </ac:spMkLst>
        </pc:spChg>
        <pc:spChg chg="ord">
          <ac:chgData name="Guest User" userId="" providerId="Windows Live" clId="Web-{BCAC1020-DB18-3155-6EE7-4BA6BDC80788}" dt="2026-03-14T19:54:38.451" v="333"/>
          <ac:spMkLst>
            <pc:docMk/>
            <pc:sldMk cId="0" sldId="287"/>
            <ac:spMk id="3" creationId="{AC2C825C-630D-4B16-9C00-2620080104F4}"/>
          </ac:spMkLst>
        </pc:spChg>
        <pc:spChg chg="ord">
          <ac:chgData name="Guest User" userId="" providerId="Windows Live" clId="Web-{BCAC1020-DB18-3155-6EE7-4BA6BDC80788}" dt="2026-03-14T19:54:38.529" v="335"/>
          <ac:spMkLst>
            <pc:docMk/>
            <pc:sldMk cId="0" sldId="287"/>
            <ac:spMk id="4" creationId="{CB8613AD-074E-E0BF-D882-91FB648F3CEA}"/>
          </ac:spMkLst>
        </pc:spChg>
        <pc:spChg chg="ord">
          <ac:chgData name="Guest User" userId="" providerId="Windows Live" clId="Web-{BCAC1020-DB18-3155-6EE7-4BA6BDC80788}" dt="2026-03-14T19:54:37.107" v="328"/>
          <ac:spMkLst>
            <pc:docMk/>
            <pc:sldMk cId="0" sldId="287"/>
            <ac:spMk id="5" creationId="{97225421-6915-3B82-4EB5-D41F1A33F816}"/>
          </ac:spMkLst>
        </pc:spChg>
        <pc:spChg chg="ord">
          <ac:chgData name="Guest User" userId="" providerId="Windows Live" clId="Web-{BCAC1020-DB18-3155-6EE7-4BA6BDC80788}" dt="2026-03-14T19:54:38.654" v="337"/>
          <ac:spMkLst>
            <pc:docMk/>
            <pc:sldMk cId="0" sldId="287"/>
            <ac:spMk id="6" creationId="{569464C5-1889-F1D8-C2A5-3AFCC7F3B2A2}"/>
          </ac:spMkLst>
        </pc:spChg>
        <pc:spChg chg="ord">
          <ac:chgData name="Guest User" userId="" providerId="Windows Live" clId="Web-{BCAC1020-DB18-3155-6EE7-4BA6BDC80788}" dt="2026-03-14T19:54:37.310" v="330"/>
          <ac:spMkLst>
            <pc:docMk/>
            <pc:sldMk cId="0" sldId="287"/>
            <ac:spMk id="7" creationId="{2C34BB4F-7AC3-BA5F-A3E6-8E760D3B832A}"/>
          </ac:spMkLst>
        </pc:spChg>
        <pc:spChg chg="ord">
          <ac:chgData name="Guest User" userId="" providerId="Windows Live" clId="Web-{BCAC1020-DB18-3155-6EE7-4BA6BDC80788}" dt="2026-03-14T19:54:38.779" v="339"/>
          <ac:spMkLst>
            <pc:docMk/>
            <pc:sldMk cId="0" sldId="287"/>
            <ac:spMk id="8" creationId="{5DB71159-FE37-328E-B9C5-DDBC13F85F1F}"/>
          </ac:spMkLst>
        </pc:spChg>
        <pc:spChg chg="ord">
          <ac:chgData name="Guest User" userId="" providerId="Windows Live" clId="Web-{BCAC1020-DB18-3155-6EE7-4BA6BDC80788}" dt="2026-03-14T19:54:38.842" v="341"/>
          <ac:spMkLst>
            <pc:docMk/>
            <pc:sldMk cId="0" sldId="287"/>
            <ac:spMk id="9" creationId="{DB3AC542-B9A7-B709-8D24-D795344BCFCC}"/>
          </ac:spMkLst>
        </pc:spChg>
        <pc:spChg chg="ord">
          <ac:chgData name="Guest User" userId="" providerId="Windows Live" clId="Web-{BCAC1020-DB18-3155-6EE7-4BA6BDC80788}" dt="2026-03-14T19:54:39.060" v="343"/>
          <ac:spMkLst>
            <pc:docMk/>
            <pc:sldMk cId="0" sldId="287"/>
            <ac:spMk id="10" creationId="{45A4917B-32AA-8EA4-B5F5-9D48252E8CCE}"/>
          </ac:spMkLst>
        </pc:spChg>
        <pc:spChg chg="ord">
          <ac:chgData name="Guest User" userId="" providerId="Windows Live" clId="Web-{BCAC1020-DB18-3155-6EE7-4BA6BDC80788}" dt="2026-03-14T19:54:39.748" v="345"/>
          <ac:spMkLst>
            <pc:docMk/>
            <pc:sldMk cId="0" sldId="287"/>
            <ac:spMk id="11" creationId="{BCE904FA-82F2-FEB8-2A3D-67C5870F4B12}"/>
          </ac:spMkLst>
        </pc:spChg>
        <pc:spChg chg="ord">
          <ac:chgData name="Guest User" userId="" providerId="Windows Live" clId="Web-{BCAC1020-DB18-3155-6EE7-4BA6BDC80788}" dt="2026-03-14T19:54:39.998" v="351"/>
          <ac:spMkLst>
            <pc:docMk/>
            <pc:sldMk cId="0" sldId="287"/>
            <ac:spMk id="14" creationId="{971AAD4B-BA62-5094-ED06-44A09E9AC7E8}"/>
          </ac:spMkLst>
        </pc:spChg>
        <pc:picChg chg="ord">
          <ac:chgData name="Guest User" userId="" providerId="Windows Live" clId="Web-{BCAC1020-DB18-3155-6EE7-4BA6BDC80788}" dt="2026-03-14T19:54:39.857" v="347"/>
          <ac:picMkLst>
            <pc:docMk/>
            <pc:sldMk cId="0" sldId="287"/>
            <ac:picMk id="12" creationId="{C9551CF4-F9D6-8F6B-AF95-7A042CB666C6}"/>
          </ac:picMkLst>
        </pc:picChg>
        <pc:picChg chg="ord">
          <ac:chgData name="Guest User" userId="" providerId="Windows Live" clId="Web-{BCAC1020-DB18-3155-6EE7-4BA6BDC80788}" dt="2026-03-14T19:54:39.935" v="349"/>
          <ac:picMkLst>
            <pc:docMk/>
            <pc:sldMk cId="0" sldId="287"/>
            <ac:picMk id="13" creationId="{753FFA49-5308-AACB-9BAA-12C0BD8E6519}"/>
          </ac:picMkLst>
        </pc:picChg>
      </pc:sldChg>
      <pc:sldChg chg="modSp addAnim">
        <pc:chgData name="Guest User" userId="" providerId="Windows Live" clId="Web-{BCAC1020-DB18-3155-6EE7-4BA6BDC80788}" dt="2026-03-14T20:12:46.748" v="541" actId="20577"/>
        <pc:sldMkLst>
          <pc:docMk/>
          <pc:sldMk cId="0" sldId="288"/>
        </pc:sldMkLst>
        <pc:spChg chg="mod">
          <ac:chgData name="Guest User" userId="" providerId="Windows Live" clId="Web-{BCAC1020-DB18-3155-6EE7-4BA6BDC80788}" dt="2026-03-14T20:03:26.240" v="477"/>
          <ac:spMkLst>
            <pc:docMk/>
            <pc:sldMk cId="0" sldId="288"/>
            <ac:spMk id="3" creationId="{7290279F-B833-4729-74F8-74C462082AE8}"/>
          </ac:spMkLst>
        </pc:spChg>
        <pc:spChg chg="mod">
          <ac:chgData name="Guest User" userId="" providerId="Windows Live" clId="Web-{BCAC1020-DB18-3155-6EE7-4BA6BDC80788}" dt="2026-03-14T20:04:51.632" v="492" actId="20577"/>
          <ac:spMkLst>
            <pc:docMk/>
            <pc:sldMk cId="0" sldId="288"/>
            <ac:spMk id="15" creationId="{E8BE9FA0-FF49-21DE-AF5D-A255380C185B}"/>
          </ac:spMkLst>
        </pc:spChg>
        <pc:spChg chg="mod">
          <ac:chgData name="Guest User" userId="" providerId="Windows Live" clId="Web-{BCAC1020-DB18-3155-6EE7-4BA6BDC80788}" dt="2026-03-14T20:12:46.748" v="541" actId="20577"/>
          <ac:spMkLst>
            <pc:docMk/>
            <pc:sldMk cId="0" sldId="288"/>
            <ac:spMk id="17" creationId="{0E38A22B-B07E-1F92-1C50-79DE9CC4DF34}"/>
          </ac:spMkLst>
        </pc:spChg>
        <pc:spChg chg="mod">
          <ac:chgData name="Guest User" userId="" providerId="Windows Live" clId="Web-{BCAC1020-DB18-3155-6EE7-4BA6BDC80788}" dt="2026-03-14T20:12:46.061" v="540" actId="20577"/>
          <ac:spMkLst>
            <pc:docMk/>
            <pc:sldMk cId="0" sldId="288"/>
            <ac:spMk id="18" creationId="{1811B6D1-9266-DE36-44D9-CEFC17EC5776}"/>
          </ac:spMkLst>
        </pc:spChg>
        <pc:spChg chg="mod">
          <ac:chgData name="Guest User" userId="" providerId="Windows Live" clId="Web-{BCAC1020-DB18-3155-6EE7-4BA6BDC80788}" dt="2026-03-14T20:12:24.529" v="537"/>
          <ac:spMkLst>
            <pc:docMk/>
            <pc:sldMk cId="0" sldId="288"/>
            <ac:spMk id="19" creationId="{27FF3B75-9F22-3E3B-7809-2CE3FEC25A7B}"/>
          </ac:spMkLst>
        </pc:spChg>
        <pc:spChg chg="mod">
          <ac:chgData name="Guest User" userId="" providerId="Windows Live" clId="Web-{BCAC1020-DB18-3155-6EE7-4BA6BDC80788}" dt="2026-03-14T19:58:18.769" v="403" actId="14100"/>
          <ac:spMkLst>
            <pc:docMk/>
            <pc:sldMk cId="0" sldId="288"/>
            <ac:spMk id="20" creationId="{4C80F7F9-863C-4303-1F31-778E50C63FBE}"/>
          </ac:spMkLst>
        </pc:spChg>
        <pc:picChg chg="mod">
          <ac:chgData name="Guest User" userId="" providerId="Windows Live" clId="Web-{BCAC1020-DB18-3155-6EE7-4BA6BDC80788}" dt="2026-03-14T19:57:49.987" v="382" actId="1076"/>
          <ac:picMkLst>
            <pc:docMk/>
            <pc:sldMk cId="0" sldId="288"/>
            <ac:picMk id="21" creationId="{91CD8D40-F8DA-EEF0-13EF-60C403F65D67}"/>
          </ac:picMkLst>
        </pc:picChg>
        <pc:picChg chg="mod">
          <ac:chgData name="Guest User" userId="" providerId="Windows Live" clId="Web-{BCAC1020-DB18-3155-6EE7-4BA6BDC80788}" dt="2026-03-14T19:57:45.784" v="381" actId="1076"/>
          <ac:picMkLst>
            <pc:docMk/>
            <pc:sldMk cId="0" sldId="288"/>
            <ac:picMk id="22" creationId="{0D3B4B79-1ACF-76B4-55D1-EB83A0FC9013}"/>
          </ac:picMkLst>
        </pc:picChg>
        <pc:picChg chg="mod">
          <ac:chgData name="Guest User" userId="" providerId="Windows Live" clId="Web-{BCAC1020-DB18-3155-6EE7-4BA6BDC80788}" dt="2026-03-14T19:57:43.846" v="380" actId="1076"/>
          <ac:picMkLst>
            <pc:docMk/>
            <pc:sldMk cId="0" sldId="288"/>
            <ac:picMk id="23" creationId="{5FF86288-85FA-91B2-4675-1DFD93171927}"/>
          </ac:picMkLst>
        </pc:picChg>
      </pc:sldChg>
      <pc:sldChg chg="modSp">
        <pc:chgData name="Guest User" userId="" providerId="Windows Live" clId="Web-{BCAC1020-DB18-3155-6EE7-4BA6BDC80788}" dt="2026-03-14T19:05:26.862" v="83" actId="20577"/>
        <pc:sldMkLst>
          <pc:docMk/>
          <pc:sldMk cId="0" sldId="289"/>
        </pc:sldMkLst>
        <pc:spChg chg="mod">
          <ac:chgData name="Guest User" userId="" providerId="Windows Live" clId="Web-{BCAC1020-DB18-3155-6EE7-4BA6BDC80788}" dt="2026-03-14T19:05:26.862" v="83" actId="20577"/>
          <ac:spMkLst>
            <pc:docMk/>
            <pc:sldMk cId="0" sldId="289"/>
            <ac:spMk id="3" creationId="{E08EC853-6902-3343-112D-51BF44A4A0D1}"/>
          </ac:spMkLst>
        </pc:spChg>
        <pc:spChg chg="mod">
          <ac:chgData name="Guest User" userId="" providerId="Windows Live" clId="Web-{BCAC1020-DB18-3155-6EE7-4BA6BDC80788}" dt="2026-03-14T12:31:19.759" v="58" actId="1076"/>
          <ac:spMkLst>
            <pc:docMk/>
            <pc:sldMk cId="0" sldId="289"/>
            <ac:spMk id="4" creationId="{8D667E5E-CBA4-2F0A-7D97-62FF14E73012}"/>
          </ac:spMkLst>
        </pc:spChg>
      </pc:sldChg>
      <pc:sldChg chg="modSp">
        <pc:chgData name="Guest User" userId="" providerId="Windows Live" clId="Web-{BCAC1020-DB18-3155-6EE7-4BA6BDC80788}" dt="2026-03-14T20:11:29.482" v="534" actId="1076"/>
        <pc:sldMkLst>
          <pc:docMk/>
          <pc:sldMk cId="197574765" sldId="290"/>
        </pc:sldMkLst>
        <pc:spChg chg="mod">
          <ac:chgData name="Guest User" userId="" providerId="Windows Live" clId="Web-{BCAC1020-DB18-3155-6EE7-4BA6BDC80788}" dt="2026-03-14T20:03:17.959" v="476" actId="20577"/>
          <ac:spMkLst>
            <pc:docMk/>
            <pc:sldMk cId="197574765" sldId="290"/>
            <ac:spMk id="3" creationId="{AB4628CC-5ED2-DB34-B807-3032F74B01ED}"/>
          </ac:spMkLst>
        </pc:spChg>
        <pc:spChg chg="mod">
          <ac:chgData name="Guest User" userId="" providerId="Windows Live" clId="Web-{BCAC1020-DB18-3155-6EE7-4BA6BDC80788}" dt="2026-03-14T20:11:13.810" v="523"/>
          <ac:spMkLst>
            <pc:docMk/>
            <pc:sldMk cId="197574765" sldId="290"/>
            <ac:spMk id="9" creationId="{5708BF17-96F1-EF24-2970-AD4403216C5B}"/>
          </ac:spMkLst>
        </pc:spChg>
        <pc:spChg chg="mod">
          <ac:chgData name="Guest User" userId="" providerId="Windows Live" clId="Web-{BCAC1020-DB18-3155-6EE7-4BA6BDC80788}" dt="2026-03-14T20:11:13.810" v="524"/>
          <ac:spMkLst>
            <pc:docMk/>
            <pc:sldMk cId="197574765" sldId="290"/>
            <ac:spMk id="10" creationId="{E264EB3A-DBF9-CEEC-78AC-0A00909A562B}"/>
          </ac:spMkLst>
        </pc:spChg>
        <pc:spChg chg="mod">
          <ac:chgData name="Guest User" userId="" providerId="Windows Live" clId="Web-{BCAC1020-DB18-3155-6EE7-4BA6BDC80788}" dt="2026-03-14T20:11:13.810" v="525"/>
          <ac:spMkLst>
            <pc:docMk/>
            <pc:sldMk cId="197574765" sldId="290"/>
            <ac:spMk id="11" creationId="{02E8B9B0-566E-B413-9923-F0A6C3FC5D71}"/>
          </ac:spMkLst>
        </pc:spChg>
        <pc:spChg chg="mod">
          <ac:chgData name="Guest User" userId="" providerId="Windows Live" clId="Web-{BCAC1020-DB18-3155-6EE7-4BA6BDC80788}" dt="2026-03-14T20:11:13.810" v="526"/>
          <ac:spMkLst>
            <pc:docMk/>
            <pc:sldMk cId="197574765" sldId="290"/>
            <ac:spMk id="12" creationId="{F85699A7-FC5E-8BDD-4912-5227D60C7E0A}"/>
          </ac:spMkLst>
        </pc:spChg>
        <pc:spChg chg="mod">
          <ac:chgData name="Guest User" userId="" providerId="Windows Live" clId="Web-{BCAC1020-DB18-3155-6EE7-4BA6BDC80788}" dt="2026-03-14T20:11:13.810" v="527"/>
          <ac:spMkLst>
            <pc:docMk/>
            <pc:sldMk cId="197574765" sldId="290"/>
            <ac:spMk id="13" creationId="{1395AED2-6275-B4CB-EBDC-AB3590B3F286}"/>
          </ac:spMkLst>
        </pc:spChg>
        <pc:spChg chg="mod">
          <ac:chgData name="Guest User" userId="" providerId="Windows Live" clId="Web-{BCAC1020-DB18-3155-6EE7-4BA6BDC80788}" dt="2026-03-14T20:05:12.995" v="496" actId="1076"/>
          <ac:spMkLst>
            <pc:docMk/>
            <pc:sldMk cId="197574765" sldId="290"/>
            <ac:spMk id="15" creationId="{AEECA817-0640-BECB-121D-29D7BA1C5724}"/>
          </ac:spMkLst>
        </pc:spChg>
        <pc:spChg chg="mod">
          <ac:chgData name="Guest User" userId="" providerId="Windows Live" clId="Web-{BCAC1020-DB18-3155-6EE7-4BA6BDC80788}" dt="2026-03-14T20:11:13.810" v="528"/>
          <ac:spMkLst>
            <pc:docMk/>
            <pc:sldMk cId="197574765" sldId="290"/>
            <ac:spMk id="16" creationId="{6E3E1798-DA2D-33E0-E192-0D088DF43559}"/>
          </ac:spMkLst>
        </pc:spChg>
        <pc:spChg chg="mod">
          <ac:chgData name="Guest User" userId="" providerId="Windows Live" clId="Web-{BCAC1020-DB18-3155-6EE7-4BA6BDC80788}" dt="2026-03-14T20:11:13.810" v="529"/>
          <ac:spMkLst>
            <pc:docMk/>
            <pc:sldMk cId="197574765" sldId="290"/>
            <ac:spMk id="20" creationId="{53F05DE8-C9C8-FE76-D130-303F5814BBB8}"/>
          </ac:spMkLst>
        </pc:spChg>
        <pc:spChg chg="mod">
          <ac:chgData name="Guest User" userId="" providerId="Windows Live" clId="Web-{BCAC1020-DB18-3155-6EE7-4BA6BDC80788}" dt="2026-03-14T20:11:13.810" v="530"/>
          <ac:spMkLst>
            <pc:docMk/>
            <pc:sldMk cId="197574765" sldId="290"/>
            <ac:spMk id="21" creationId="{FC404DDC-A1FF-AEB4-FBC2-7BA9301C6DC1}"/>
          </ac:spMkLst>
        </pc:spChg>
        <pc:spChg chg="mod">
          <ac:chgData name="Guest User" userId="" providerId="Windows Live" clId="Web-{BCAC1020-DB18-3155-6EE7-4BA6BDC80788}" dt="2026-03-14T20:11:13.810" v="531"/>
          <ac:spMkLst>
            <pc:docMk/>
            <pc:sldMk cId="197574765" sldId="290"/>
            <ac:spMk id="22" creationId="{169DE1CD-F700-D39D-0F71-23EDAB299A80}"/>
          </ac:spMkLst>
        </pc:spChg>
        <pc:spChg chg="mod">
          <ac:chgData name="Guest User" userId="" providerId="Windows Live" clId="Web-{BCAC1020-DB18-3155-6EE7-4BA6BDC80788}" dt="2026-03-14T20:11:13.966" v="532"/>
          <ac:spMkLst>
            <pc:docMk/>
            <pc:sldMk cId="197574765" sldId="290"/>
            <ac:spMk id="23" creationId="{A3A4DD4D-C39A-9429-2CC5-E32603B5DC27}"/>
          </ac:spMkLst>
        </pc:spChg>
        <pc:spChg chg="mod">
          <ac:chgData name="Guest User" userId="" providerId="Windows Live" clId="Web-{BCAC1020-DB18-3155-6EE7-4BA6BDC80788}" dt="2026-03-14T20:11:29.482" v="534" actId="1076"/>
          <ac:spMkLst>
            <pc:docMk/>
            <pc:sldMk cId="197574765" sldId="290"/>
            <ac:spMk id="24" creationId="{5F4E2C61-4976-DE32-340B-F34EBBF9C02A}"/>
          </ac:spMkLst>
        </pc:spChg>
        <pc:spChg chg="mod">
          <ac:chgData name="Guest User" userId="" providerId="Windows Live" clId="Web-{BCAC1020-DB18-3155-6EE7-4BA6BDC80788}" dt="2026-03-14T20:11:24.091" v="533" actId="1076"/>
          <ac:spMkLst>
            <pc:docMk/>
            <pc:sldMk cId="197574765" sldId="290"/>
            <ac:spMk id="26" creationId="{E4784569-B0CE-D72C-4D9B-3FF5DC10EFE4}"/>
          </ac:spMkLst>
        </pc:spChg>
        <pc:picChg chg="mod">
          <ac:chgData name="Guest User" userId="" providerId="Windows Live" clId="Web-{BCAC1020-DB18-3155-6EE7-4BA6BDC80788}" dt="2026-03-14T19:17:15.483" v="108" actId="1076"/>
          <ac:picMkLst>
            <pc:docMk/>
            <pc:sldMk cId="197574765" sldId="290"/>
            <ac:picMk id="28" creationId="{7B72B5C3-3766-2C10-182D-BD6B39D1210B}"/>
          </ac:picMkLst>
        </pc:picChg>
        <pc:picChg chg="mod">
          <ac:chgData name="Guest User" userId="" providerId="Windows Live" clId="Web-{BCAC1020-DB18-3155-6EE7-4BA6BDC80788}" dt="2026-03-14T19:17:19.093" v="110" actId="1076"/>
          <ac:picMkLst>
            <pc:docMk/>
            <pc:sldMk cId="197574765" sldId="290"/>
            <ac:picMk id="32" creationId="{BE59C949-3BC4-50D9-1B8A-486C489D450C}"/>
          </ac:picMkLst>
        </pc:picChg>
        <pc:picChg chg="mod">
          <ac:chgData name="Guest User" userId="" providerId="Windows Live" clId="Web-{BCAC1020-DB18-3155-6EE7-4BA6BDC80788}" dt="2026-03-14T19:17:17.108" v="109" actId="1076"/>
          <ac:picMkLst>
            <pc:docMk/>
            <pc:sldMk cId="197574765" sldId="290"/>
            <ac:picMk id="35" creationId="{7DA0587B-4221-E714-187C-7A3BC0161E31}"/>
          </ac:picMkLst>
        </pc:picChg>
      </pc:sldChg>
      <pc:sldChg chg="addSp modSp">
        <pc:chgData name="Guest User" userId="" providerId="Windows Live" clId="Web-{BCAC1020-DB18-3155-6EE7-4BA6BDC80788}" dt="2026-03-14T20:10:35.294" v="522" actId="1076"/>
        <pc:sldMkLst>
          <pc:docMk/>
          <pc:sldMk cId="1538314059" sldId="292"/>
        </pc:sldMkLst>
        <pc:spChg chg="mod">
          <ac:chgData name="Guest User" userId="" providerId="Windows Live" clId="Web-{BCAC1020-DB18-3155-6EE7-4BA6BDC80788}" dt="2026-03-14T20:07:44.226" v="511"/>
          <ac:spMkLst>
            <pc:docMk/>
            <pc:sldMk cId="1538314059" sldId="292"/>
            <ac:spMk id="8" creationId="{5D34FAB8-CA27-CFA0-E9EF-472C077B1894}"/>
          </ac:spMkLst>
        </pc:spChg>
        <pc:spChg chg="mod">
          <ac:chgData name="Guest User" userId="" providerId="Windows Live" clId="Web-{BCAC1020-DB18-3155-6EE7-4BA6BDC80788}" dt="2026-03-14T20:06:48.708" v="504"/>
          <ac:spMkLst>
            <pc:docMk/>
            <pc:sldMk cId="1538314059" sldId="292"/>
            <ac:spMk id="9" creationId="{B296D4E2-16CA-D45D-AF13-AD93C0C4231C}"/>
          </ac:spMkLst>
        </pc:spChg>
        <pc:spChg chg="mod">
          <ac:chgData name="Guest User" userId="" providerId="Windows Live" clId="Web-{BCAC1020-DB18-3155-6EE7-4BA6BDC80788}" dt="2026-03-14T20:06:48.708" v="505"/>
          <ac:spMkLst>
            <pc:docMk/>
            <pc:sldMk cId="1538314059" sldId="292"/>
            <ac:spMk id="10" creationId="{CD686664-365E-A313-239E-DF8AE4F741D5}"/>
          </ac:spMkLst>
        </pc:spChg>
        <pc:spChg chg="mod">
          <ac:chgData name="Guest User" userId="" providerId="Windows Live" clId="Web-{BCAC1020-DB18-3155-6EE7-4BA6BDC80788}" dt="2026-03-14T20:06:48.708" v="506"/>
          <ac:spMkLst>
            <pc:docMk/>
            <pc:sldMk cId="1538314059" sldId="292"/>
            <ac:spMk id="11" creationId="{FF0B0A9C-006F-E76C-6A2B-A80FBFAD12FA}"/>
          </ac:spMkLst>
        </pc:spChg>
        <pc:spChg chg="mod">
          <ac:chgData name="Guest User" userId="" providerId="Windows Live" clId="Web-{BCAC1020-DB18-3155-6EE7-4BA6BDC80788}" dt="2026-03-14T20:06:48.754" v="507"/>
          <ac:spMkLst>
            <pc:docMk/>
            <pc:sldMk cId="1538314059" sldId="292"/>
            <ac:spMk id="12" creationId="{1B21FBE1-EAB3-B6A5-BD99-5EFF1AEE24A6}"/>
          </ac:spMkLst>
        </pc:spChg>
        <pc:spChg chg="mod">
          <ac:chgData name="Guest User" userId="" providerId="Windows Live" clId="Web-{BCAC1020-DB18-3155-6EE7-4BA6BDC80788}" dt="2026-03-14T20:05:29.716" v="500" actId="1076"/>
          <ac:spMkLst>
            <pc:docMk/>
            <pc:sldMk cId="1538314059" sldId="292"/>
            <ac:spMk id="15" creationId="{9F07BFAB-2B45-A0C4-1EEE-1E8339EB5F5B}"/>
          </ac:spMkLst>
        </pc:spChg>
        <pc:spChg chg="mod">
          <ac:chgData name="Guest User" userId="" providerId="Windows Live" clId="Web-{BCAC1020-DB18-3155-6EE7-4BA6BDC80788}" dt="2026-03-14T20:07:44.164" v="508"/>
          <ac:spMkLst>
            <pc:docMk/>
            <pc:sldMk cId="1538314059" sldId="292"/>
            <ac:spMk id="17" creationId="{3042D7EA-9155-23BE-E73F-59B55A0B8928}"/>
          </ac:spMkLst>
        </pc:spChg>
        <pc:spChg chg="mod">
          <ac:chgData name="Guest User" userId="" providerId="Windows Live" clId="Web-{BCAC1020-DB18-3155-6EE7-4BA6BDC80788}" dt="2026-03-14T20:07:44.164" v="509"/>
          <ac:spMkLst>
            <pc:docMk/>
            <pc:sldMk cId="1538314059" sldId="292"/>
            <ac:spMk id="18" creationId="{A7FBFC1F-C724-0D48-41C9-C30CA8C2D897}"/>
          </ac:spMkLst>
        </pc:spChg>
        <pc:spChg chg="mod">
          <ac:chgData name="Guest User" userId="" providerId="Windows Live" clId="Web-{BCAC1020-DB18-3155-6EE7-4BA6BDC80788}" dt="2026-03-14T20:08:11.102" v="515" actId="14100"/>
          <ac:spMkLst>
            <pc:docMk/>
            <pc:sldMk cId="1538314059" sldId="292"/>
            <ac:spMk id="19" creationId="{8676C029-953C-F826-0CDE-9A63AA303D83}"/>
          </ac:spMkLst>
        </pc:spChg>
        <pc:spChg chg="mod">
          <ac:chgData name="Guest User" userId="" providerId="Windows Live" clId="Web-{BCAC1020-DB18-3155-6EE7-4BA6BDC80788}" dt="2026-03-14T20:03:38.897" v="480" actId="20577"/>
          <ac:spMkLst>
            <pc:docMk/>
            <pc:sldMk cId="1538314059" sldId="292"/>
            <ac:spMk id="26" creationId="{38383ED8-7280-2594-55E8-7B2E6DE7F444}"/>
          </ac:spMkLst>
        </pc:spChg>
        <pc:picChg chg="mod">
          <ac:chgData name="Guest User" userId="" providerId="Windows Live" clId="Web-{BCAC1020-DB18-3155-6EE7-4BA6BDC80788}" dt="2026-03-14T19:06:17.114" v="86" actId="1076"/>
          <ac:picMkLst>
            <pc:docMk/>
            <pc:sldMk cId="1538314059" sldId="292"/>
            <ac:picMk id="3" creationId="{21016B40-0B9C-8DBF-CBDB-E026C686526D}"/>
          </ac:picMkLst>
        </pc:picChg>
        <pc:picChg chg="add mod ord">
          <ac:chgData name="Guest User" userId="" providerId="Windows Live" clId="Web-{BCAC1020-DB18-3155-6EE7-4BA6BDC80788}" dt="2026-03-14T20:10:32.512" v="521" actId="1076"/>
          <ac:picMkLst>
            <pc:docMk/>
            <pc:sldMk cId="1538314059" sldId="292"/>
            <ac:picMk id="4" creationId="{F53359C0-49B9-813B-A5DF-0BD3C8821DFD}"/>
          </ac:picMkLst>
        </pc:picChg>
        <pc:picChg chg="mod">
          <ac:chgData name="Guest User" userId="" providerId="Windows Live" clId="Web-{BCAC1020-DB18-3155-6EE7-4BA6BDC80788}" dt="2026-03-14T20:10:35.294" v="522" actId="1076"/>
          <ac:picMkLst>
            <pc:docMk/>
            <pc:sldMk cId="1538314059" sldId="292"/>
            <ac:picMk id="23" creationId="{A8010441-5B1E-68A5-E4A4-82E9D56B7522}"/>
          </ac:picMkLst>
        </pc:picChg>
        <pc:picChg chg="mod">
          <ac:chgData name="Guest User" userId="" providerId="Windows Live" clId="Web-{BCAC1020-DB18-3155-6EE7-4BA6BDC80788}" dt="2026-03-14T19:06:34.380" v="90" actId="14100"/>
          <ac:picMkLst>
            <pc:docMk/>
            <pc:sldMk cId="1538314059" sldId="292"/>
            <ac:picMk id="24" creationId="{32C881B3-28BA-3FA2-3E8E-55FF1E4A315E}"/>
          </ac:picMkLst>
        </pc:picChg>
      </pc:sldChg>
    </pc:docChg>
  </pc:docChgLst>
  <pc:docChgLst>
    <pc:chgData name="Clara Piredda" userId="6959e4fcf43304d5" providerId="Windows Live" clId="Web-{34C5B62A-A251-CEBC-8009-16539817ED53}"/>
    <pc:docChg chg="addSld delSld modSld sldOrd">
      <pc:chgData name="Clara Piredda" userId="6959e4fcf43304d5" providerId="Windows Live" clId="Web-{34C5B62A-A251-CEBC-8009-16539817ED53}" dt="2026-03-14T18:58:11.274" v="1061" actId="14100"/>
      <pc:docMkLst>
        <pc:docMk/>
      </pc:docMkLst>
      <pc:sldChg chg="addSp delSp modSp">
        <pc:chgData name="Clara Piredda" userId="6959e4fcf43304d5" providerId="Windows Live" clId="Web-{34C5B62A-A251-CEBC-8009-16539817ED53}" dt="2026-03-14T18:09:53.968" v="739" actId="20577"/>
        <pc:sldMkLst>
          <pc:docMk/>
          <pc:sldMk cId="0" sldId="289"/>
        </pc:sldMkLst>
        <pc:spChg chg="mod">
          <ac:chgData name="Clara Piredda" userId="6959e4fcf43304d5" providerId="Windows Live" clId="Web-{34C5B62A-A251-CEBC-8009-16539817ED53}" dt="2026-03-14T18:09:53.968" v="739" actId="20577"/>
          <ac:spMkLst>
            <pc:docMk/>
            <pc:sldMk cId="0" sldId="289"/>
            <ac:spMk id="3" creationId="{E08EC853-6902-3343-112D-51BF44A4A0D1}"/>
          </ac:spMkLst>
        </pc:spChg>
        <pc:spChg chg="del mod">
          <ac:chgData name="Clara Piredda" userId="6959e4fcf43304d5" providerId="Windows Live" clId="Web-{34C5B62A-A251-CEBC-8009-16539817ED53}" dt="2026-03-14T15:09:22.705" v="1"/>
          <ac:spMkLst>
            <pc:docMk/>
            <pc:sldMk cId="0" sldId="289"/>
            <ac:spMk id="4" creationId="{8D667E5E-CBA4-2F0A-7D97-62FF14E73012}"/>
          </ac:spMkLst>
        </pc:spChg>
        <pc:spChg chg="add del mod">
          <ac:chgData name="Clara Piredda" userId="6959e4fcf43304d5" providerId="Windows Live" clId="Web-{34C5B62A-A251-CEBC-8009-16539817ED53}" dt="2026-03-14T15:09:45.580" v="5"/>
          <ac:spMkLst>
            <pc:docMk/>
            <pc:sldMk cId="0" sldId="289"/>
            <ac:spMk id="5" creationId="{8D667E5E-CBA4-2F0A-7D97-62FF14E73012}"/>
          </ac:spMkLst>
        </pc:spChg>
      </pc:sldChg>
      <pc:sldChg chg="del">
        <pc:chgData name="Clara Piredda" userId="6959e4fcf43304d5" providerId="Windows Live" clId="Web-{34C5B62A-A251-CEBC-8009-16539817ED53}" dt="2026-03-14T17:51:25.838" v="502"/>
        <pc:sldMkLst>
          <pc:docMk/>
          <pc:sldMk cId="3810806205" sldId="293"/>
        </pc:sldMkLst>
      </pc:sldChg>
      <pc:sldChg chg="addSp delSp modSp ord addAnim">
        <pc:chgData name="Clara Piredda" userId="6959e4fcf43304d5" providerId="Windows Live" clId="Web-{34C5B62A-A251-CEBC-8009-16539817ED53}" dt="2026-03-14T17:41:19.421" v="259"/>
        <pc:sldMkLst>
          <pc:docMk/>
          <pc:sldMk cId="109196278" sldId="294"/>
        </pc:sldMkLst>
        <pc:spChg chg="add mod">
          <ac:chgData name="Clara Piredda" userId="6959e4fcf43304d5" providerId="Windows Live" clId="Web-{34C5B62A-A251-CEBC-8009-16539817ED53}" dt="2026-03-14T17:40:04.509" v="252" actId="1076"/>
          <ac:spMkLst>
            <pc:docMk/>
            <pc:sldMk cId="109196278" sldId="294"/>
            <ac:spMk id="2" creationId="{0FA4637E-4F8D-A215-8FE9-61C2829BCCF7}"/>
          </ac:spMkLst>
        </pc:spChg>
        <pc:spChg chg="mod">
          <ac:chgData name="Clara Piredda" userId="6959e4fcf43304d5" providerId="Windows Live" clId="Web-{34C5B62A-A251-CEBC-8009-16539817ED53}" dt="2026-03-14T17:40:15.495" v="254" actId="20577"/>
          <ac:spMkLst>
            <pc:docMk/>
            <pc:sldMk cId="109196278" sldId="294"/>
            <ac:spMk id="3" creationId="{CBB39991-C880-44AE-EB10-506FA5C092D8}"/>
          </ac:spMkLst>
        </pc:spChg>
        <pc:spChg chg="del">
          <ac:chgData name="Clara Piredda" userId="6959e4fcf43304d5" providerId="Windows Live" clId="Web-{34C5B62A-A251-CEBC-8009-16539817ED53}" dt="2026-03-14T17:36:18.234" v="210"/>
          <ac:spMkLst>
            <pc:docMk/>
            <pc:sldMk cId="109196278" sldId="294"/>
            <ac:spMk id="7" creationId="{2FA314E1-5114-DCFD-7A67-0E23F7B75B67}"/>
          </ac:spMkLst>
        </pc:spChg>
      </pc:sldChg>
      <pc:sldChg chg="addSp modSp addAnim delAnim">
        <pc:chgData name="Clara Piredda" userId="6959e4fcf43304d5" providerId="Windows Live" clId="Web-{34C5B62A-A251-CEBC-8009-16539817ED53}" dt="2026-03-14T18:20:44.091" v="762" actId="1076"/>
        <pc:sldMkLst>
          <pc:docMk/>
          <pc:sldMk cId="4097358233" sldId="297"/>
        </pc:sldMkLst>
        <pc:spChg chg="mod">
          <ac:chgData name="Clara Piredda" userId="6959e4fcf43304d5" providerId="Windows Live" clId="Web-{34C5B62A-A251-CEBC-8009-16539817ED53}" dt="2026-03-14T17:28:16.202" v="111" actId="1076"/>
          <ac:spMkLst>
            <pc:docMk/>
            <pc:sldMk cId="4097358233" sldId="297"/>
            <ac:spMk id="5" creationId="{6A7C5AE3-F87C-6DAE-EA18-BA2C823E347E}"/>
          </ac:spMkLst>
        </pc:spChg>
        <pc:spChg chg="add mod">
          <ac:chgData name="Clara Piredda" userId="6959e4fcf43304d5" providerId="Windows Live" clId="Web-{34C5B62A-A251-CEBC-8009-16539817ED53}" dt="2026-03-14T18:20:44.091" v="762" actId="1076"/>
          <ac:spMkLst>
            <pc:docMk/>
            <pc:sldMk cId="4097358233" sldId="297"/>
            <ac:spMk id="6" creationId="{FF9CCA43-8461-87A6-A7E7-95D135AFD886}"/>
          </ac:spMkLst>
        </pc:spChg>
      </pc:sldChg>
      <pc:sldChg chg="addSp delSp modSp new del">
        <pc:chgData name="Clara Piredda" userId="6959e4fcf43304d5" providerId="Windows Live" clId="Web-{34C5B62A-A251-CEBC-8009-16539817ED53}" dt="2026-03-14T17:52:49.947" v="560"/>
        <pc:sldMkLst>
          <pc:docMk/>
          <pc:sldMk cId="527919429" sldId="300"/>
        </pc:sldMkLst>
        <pc:spChg chg="del mod">
          <ac:chgData name="Clara Piredda" userId="6959e4fcf43304d5" providerId="Windows Live" clId="Web-{34C5B62A-A251-CEBC-8009-16539817ED53}" dt="2026-03-14T17:49:37.415" v="465"/>
          <ac:spMkLst>
            <pc:docMk/>
            <pc:sldMk cId="527919429" sldId="300"/>
            <ac:spMk id="2" creationId="{84DD7FCC-AA6E-1931-7BC2-783A0F65E107}"/>
          </ac:spMkLst>
        </pc:spChg>
        <pc:graphicFrameChg chg="add del">
          <ac:chgData name="Clara Piredda" userId="6959e4fcf43304d5" providerId="Windows Live" clId="Web-{34C5B62A-A251-CEBC-8009-16539817ED53}" dt="2026-03-14T17:48:09.305" v="404"/>
          <ac:graphicFrameMkLst>
            <pc:docMk/>
            <pc:sldMk cId="527919429" sldId="300"/>
            <ac:graphicFrameMk id="4" creationId="{DCA6EE8E-083F-8AE2-912F-C933680AE6D3}"/>
          </ac:graphicFrameMkLst>
        </pc:graphicFrameChg>
        <pc:graphicFrameChg chg="add mod modGraphic">
          <ac:chgData name="Clara Piredda" userId="6959e4fcf43304d5" providerId="Windows Live" clId="Web-{34C5B62A-A251-CEBC-8009-16539817ED53}" dt="2026-03-14T17:52:46.541" v="559"/>
          <ac:graphicFrameMkLst>
            <pc:docMk/>
            <pc:sldMk cId="527919429" sldId="300"/>
            <ac:graphicFrameMk id="20" creationId="{BAFE76ED-9437-A869-354F-DE295532D421}"/>
          </ac:graphicFrameMkLst>
        </pc:graphicFrameChg>
      </pc:sldChg>
      <pc:sldChg chg="addSp modSp new">
        <pc:chgData name="Clara Piredda" userId="6959e4fcf43304d5" providerId="Windows Live" clId="Web-{34C5B62A-A251-CEBC-8009-16539817ED53}" dt="2026-03-14T18:58:00.617" v="1059" actId="20577"/>
        <pc:sldMkLst>
          <pc:docMk/>
          <pc:sldMk cId="565595316" sldId="300"/>
        </pc:sldMkLst>
        <pc:spChg chg="mod">
          <ac:chgData name="Clara Piredda" userId="6959e4fcf43304d5" providerId="Windows Live" clId="Web-{34C5B62A-A251-CEBC-8009-16539817ED53}" dt="2026-03-14T18:58:00.617" v="1059" actId="20577"/>
          <ac:spMkLst>
            <pc:docMk/>
            <pc:sldMk cId="565595316" sldId="300"/>
            <ac:spMk id="3" creationId="{36E4C496-6F9C-259D-EAAD-FE3B320AF5F2}"/>
          </ac:spMkLst>
        </pc:spChg>
        <pc:spChg chg="add mod">
          <ac:chgData name="Clara Piredda" userId="6959e4fcf43304d5" providerId="Windows Live" clId="Web-{34C5B62A-A251-CEBC-8009-16539817ED53}" dt="2026-03-14T18:57:07.801" v="1050" actId="20577"/>
          <ac:spMkLst>
            <pc:docMk/>
            <pc:sldMk cId="565595316" sldId="300"/>
            <ac:spMk id="4" creationId="{2F8F6618-18B6-57FF-32FF-D9C17F797BA1}"/>
          </ac:spMkLst>
        </pc:spChg>
      </pc:sldChg>
      <pc:sldChg chg="addSp delSp modSp new addAnim delAnim modAnim">
        <pc:chgData name="Clara Piredda" userId="6959e4fcf43304d5" providerId="Windows Live" clId="Web-{34C5B62A-A251-CEBC-8009-16539817ED53}" dt="2026-03-14T18:11:35.485" v="756"/>
        <pc:sldMkLst>
          <pc:docMk/>
          <pc:sldMk cId="260611479" sldId="301"/>
        </pc:sldMkLst>
        <pc:spChg chg="mod">
          <ac:chgData name="Clara Piredda" userId="6959e4fcf43304d5" providerId="Windows Live" clId="Web-{34C5B62A-A251-CEBC-8009-16539817ED53}" dt="2026-03-14T18:11:06.469" v="754" actId="20577"/>
          <ac:spMkLst>
            <pc:docMk/>
            <pc:sldMk cId="260611479" sldId="301"/>
            <ac:spMk id="2" creationId="{BCF01F84-902E-FD39-5244-89DC47A5A57E}"/>
          </ac:spMkLst>
        </pc:spChg>
        <pc:spChg chg="del mod">
          <ac:chgData name="Clara Piredda" userId="6959e4fcf43304d5" providerId="Windows Live" clId="Web-{34C5B62A-A251-CEBC-8009-16539817ED53}" dt="2026-03-14T18:00:17.571" v="605"/>
          <ac:spMkLst>
            <pc:docMk/>
            <pc:sldMk cId="260611479" sldId="301"/>
            <ac:spMk id="3" creationId="{F4964168-BB8F-DC97-E8A9-E259DB6C8C57}"/>
          </ac:spMkLst>
        </pc:spChg>
        <pc:spChg chg="add del mod">
          <ac:chgData name="Clara Piredda" userId="6959e4fcf43304d5" providerId="Windows Live" clId="Web-{34C5B62A-A251-CEBC-8009-16539817ED53}" dt="2026-03-14T18:01:50.447" v="690"/>
          <ac:spMkLst>
            <pc:docMk/>
            <pc:sldMk cId="260611479" sldId="301"/>
            <ac:spMk id="149" creationId="{161197C9-E6DD-694D-E814-B422E98491B4}"/>
          </ac:spMkLst>
        </pc:spChg>
        <pc:spChg chg="add del mod">
          <ac:chgData name="Clara Piredda" userId="6959e4fcf43304d5" providerId="Windows Live" clId="Web-{34C5B62A-A251-CEBC-8009-16539817ED53}" dt="2026-03-14T18:06:48.462" v="724"/>
          <ac:spMkLst>
            <pc:docMk/>
            <pc:sldMk cId="260611479" sldId="301"/>
            <ac:spMk id="1510" creationId="{5141D843-DAC3-C233-A15B-DA8EE11E6B49}"/>
          </ac:spMkLst>
        </pc:spChg>
        <pc:spChg chg="add mod">
          <ac:chgData name="Clara Piredda" userId="6959e4fcf43304d5" providerId="Windows Live" clId="Web-{34C5B62A-A251-CEBC-8009-16539817ED53}" dt="2026-03-14T18:10:13.937" v="740" actId="1076"/>
          <ac:spMkLst>
            <pc:docMk/>
            <pc:sldMk cId="260611479" sldId="301"/>
            <ac:spMk id="1512" creationId="{3D1CB7E0-56B3-A94C-EFCC-8584F83DC495}"/>
          </ac:spMkLst>
        </pc:spChg>
        <pc:spChg chg="add mod">
          <ac:chgData name="Clara Piredda" userId="6959e4fcf43304d5" providerId="Windows Live" clId="Web-{34C5B62A-A251-CEBC-8009-16539817ED53}" dt="2026-03-14T18:10:45.547" v="752" actId="1076"/>
          <ac:spMkLst>
            <pc:docMk/>
            <pc:sldMk cId="260611479" sldId="301"/>
            <ac:spMk id="1513" creationId="{4A423E7D-CF1B-C7EF-A2D0-57F80B666B3C}"/>
          </ac:spMkLst>
        </pc:spChg>
        <pc:graphicFrameChg chg="add mod modGraphic">
          <ac:chgData name="Clara Piredda" userId="6959e4fcf43304d5" providerId="Windows Live" clId="Web-{34C5B62A-A251-CEBC-8009-16539817ED53}" dt="2026-03-14T18:03:29.062" v="711" actId="1076"/>
          <ac:graphicFrameMkLst>
            <pc:docMk/>
            <pc:sldMk cId="260611479" sldId="301"/>
            <ac:graphicFrameMk id="4" creationId="{3632B418-6390-4617-7B82-737657240BA3}"/>
          </ac:graphicFrameMkLst>
        </pc:graphicFrameChg>
        <pc:picChg chg="add mod">
          <ac:chgData name="Clara Piredda" userId="6959e4fcf43304d5" providerId="Windows Live" clId="Web-{34C5B62A-A251-CEBC-8009-16539817ED53}" dt="2026-03-14T18:05:12.392" v="722" actId="1076"/>
          <ac:picMkLst>
            <pc:docMk/>
            <pc:sldMk cId="260611479" sldId="301"/>
            <ac:picMk id="1509" creationId="{F0AF8F69-DFDC-556F-215D-04C66217663A}"/>
          </ac:picMkLst>
        </pc:picChg>
      </pc:sldChg>
      <pc:sldChg chg="addSp delSp modSp new">
        <pc:chgData name="Clara Piredda" userId="6959e4fcf43304d5" providerId="Windows Live" clId="Web-{34C5B62A-A251-CEBC-8009-16539817ED53}" dt="2026-03-14T18:56:39.939" v="1048" actId="20577"/>
        <pc:sldMkLst>
          <pc:docMk/>
          <pc:sldMk cId="4236764890" sldId="302"/>
        </pc:sldMkLst>
        <pc:spChg chg="del">
          <ac:chgData name="Clara Piredda" userId="6959e4fcf43304d5" providerId="Windows Live" clId="Web-{34C5B62A-A251-CEBC-8009-16539817ED53}" dt="2026-03-14T18:48:44.340" v="993"/>
          <ac:spMkLst>
            <pc:docMk/>
            <pc:sldMk cId="4236764890" sldId="302"/>
            <ac:spMk id="2" creationId="{1CA03175-E3B9-0896-499F-664F8AFDD677}"/>
          </ac:spMkLst>
        </pc:spChg>
        <pc:spChg chg="del">
          <ac:chgData name="Clara Piredda" userId="6959e4fcf43304d5" providerId="Windows Live" clId="Web-{34C5B62A-A251-CEBC-8009-16539817ED53}" dt="2026-03-14T18:48:34.606" v="992"/>
          <ac:spMkLst>
            <pc:docMk/>
            <pc:sldMk cId="4236764890" sldId="302"/>
            <ac:spMk id="3" creationId="{C077E584-C886-11B7-2681-521115BCE969}"/>
          </ac:spMkLst>
        </pc:spChg>
        <pc:spChg chg="add del">
          <ac:chgData name="Clara Piredda" userId="6959e4fcf43304d5" providerId="Windows Live" clId="Web-{34C5B62A-A251-CEBC-8009-16539817ED53}" dt="2026-03-14T18:46:32.495" v="991"/>
          <ac:spMkLst>
            <pc:docMk/>
            <pc:sldMk cId="4236764890" sldId="302"/>
            <ac:spMk id="4" creationId="{04057288-14D7-A50E-2D55-90B6E7A7FB63}"/>
          </ac:spMkLst>
        </pc:spChg>
        <pc:spChg chg="add mod">
          <ac:chgData name="Clara Piredda" userId="6959e4fcf43304d5" providerId="Windows Live" clId="Web-{34C5B62A-A251-CEBC-8009-16539817ED53}" dt="2026-03-14T18:50:01.466" v="1004" actId="1076"/>
          <ac:spMkLst>
            <pc:docMk/>
            <pc:sldMk cId="4236764890" sldId="302"/>
            <ac:spMk id="6" creationId="{A885C818-92D6-E01F-B4F0-677EFE843656}"/>
          </ac:spMkLst>
        </pc:spChg>
        <pc:spChg chg="add mod">
          <ac:chgData name="Clara Piredda" userId="6959e4fcf43304d5" providerId="Windows Live" clId="Web-{34C5B62A-A251-CEBC-8009-16539817ED53}" dt="2026-03-14T18:56:39.939" v="1048" actId="20577"/>
          <ac:spMkLst>
            <pc:docMk/>
            <pc:sldMk cId="4236764890" sldId="302"/>
            <ac:spMk id="7" creationId="{27A77450-2971-5A13-7546-D6D8094DE07D}"/>
          </ac:spMkLst>
        </pc:spChg>
        <pc:picChg chg="add mod ord">
          <ac:chgData name="Clara Piredda" userId="6959e4fcf43304d5" providerId="Windows Live" clId="Web-{34C5B62A-A251-CEBC-8009-16539817ED53}" dt="2026-03-14T18:55:32.932" v="1005" actId="14100"/>
          <ac:picMkLst>
            <pc:docMk/>
            <pc:sldMk cId="4236764890" sldId="302"/>
            <ac:picMk id="5" creationId="{CC9DDE24-DB29-4A11-739E-A18A5B7DC19C}"/>
          </ac:picMkLst>
        </pc:picChg>
      </pc:sldChg>
    </pc:docChg>
  </pc:docChgLst>
  <pc:docChgLst>
    <pc:chgData name="Clara Piredda" userId="6959e4fcf43304d5" providerId="Windows Live" clId="Web-{D51E4EF7-DB9F-EE49-3E94-0E9347FD3872}"/>
    <pc:docChg chg="modSld">
      <pc:chgData name="Clara Piredda" userId="6959e4fcf43304d5" providerId="Windows Live" clId="Web-{D51E4EF7-DB9F-EE49-3E94-0E9347FD3872}" dt="2026-03-14T19:21:56.124" v="36" actId="20577"/>
      <pc:docMkLst>
        <pc:docMk/>
      </pc:docMkLst>
      <pc:sldChg chg="modSp">
        <pc:chgData name="Clara Piredda" userId="6959e4fcf43304d5" providerId="Windows Live" clId="Web-{D51E4EF7-DB9F-EE49-3E94-0E9347FD3872}" dt="2026-03-14T19:21:56.124" v="36" actId="20577"/>
        <pc:sldMkLst>
          <pc:docMk/>
          <pc:sldMk cId="0" sldId="275"/>
        </pc:sldMkLst>
        <pc:spChg chg="mod">
          <ac:chgData name="Clara Piredda" userId="6959e4fcf43304d5" providerId="Windows Live" clId="Web-{D51E4EF7-DB9F-EE49-3E94-0E9347FD3872}" dt="2026-03-14T19:21:56.124" v="36" actId="20577"/>
          <ac:spMkLst>
            <pc:docMk/>
            <pc:sldMk cId="0" sldId="275"/>
            <ac:spMk id="7" creationId="{CE978705-6E0A-9CA1-0074-8023C5BAB623}"/>
          </ac:spMkLst>
        </pc:spChg>
      </pc:sldChg>
      <pc:sldChg chg="modSp">
        <pc:chgData name="Clara Piredda" userId="6959e4fcf43304d5" providerId="Windows Live" clId="Web-{D51E4EF7-DB9F-EE49-3E94-0E9347FD3872}" dt="2026-03-14T19:15:22.853" v="32" actId="1076"/>
        <pc:sldMkLst>
          <pc:docMk/>
          <pc:sldMk cId="4097358233" sldId="297"/>
        </pc:sldMkLst>
        <pc:spChg chg="mod">
          <ac:chgData name="Clara Piredda" userId="6959e4fcf43304d5" providerId="Windows Live" clId="Web-{D51E4EF7-DB9F-EE49-3E94-0E9347FD3872}" dt="2026-03-14T19:15:22.853" v="32" actId="1076"/>
          <ac:spMkLst>
            <pc:docMk/>
            <pc:sldMk cId="4097358233" sldId="297"/>
            <ac:spMk id="3" creationId="{31261ACA-5D11-53A1-34C0-8BE310E8C317}"/>
          </ac:spMkLst>
        </pc:spChg>
      </pc:sldChg>
    </pc:docChg>
  </pc:docChgLst>
  <pc:docChgLst>
    <pc:chgData name="rosa santos" userId="31b25277048df641" providerId="Windows Live" clId="Web-{38FB284F-5791-C043-F247-FAE9FB4DA07C}"/>
    <pc:docChg chg="modSld">
      <pc:chgData name="rosa santos" userId="31b25277048df641" providerId="Windows Live" clId="Web-{38FB284F-5791-C043-F247-FAE9FB4DA07C}" dt="2026-03-11T06:28:23.364" v="237" actId="20577"/>
      <pc:docMkLst>
        <pc:docMk/>
      </pc:docMkLst>
      <pc:sldChg chg="addSp modSp">
        <pc:chgData name="rosa santos" userId="31b25277048df641" providerId="Windows Live" clId="Web-{38FB284F-5791-C043-F247-FAE9FB4DA07C}" dt="2026-03-11T06:28:23.364" v="237" actId="20577"/>
        <pc:sldMkLst>
          <pc:docMk/>
          <pc:sldMk cId="109196278" sldId="294"/>
        </pc:sldMkLst>
        <pc:spChg chg="mod">
          <ac:chgData name="rosa santos" userId="31b25277048df641" providerId="Windows Live" clId="Web-{38FB284F-5791-C043-F247-FAE9FB4DA07C}" dt="2026-03-11T06:28:23.364" v="237" actId="20577"/>
          <ac:spMkLst>
            <pc:docMk/>
            <pc:sldMk cId="109196278" sldId="294"/>
            <ac:spMk id="3" creationId="{CBB39991-C880-44AE-EB10-506FA5C092D8}"/>
          </ac:spMkLst>
        </pc:spChg>
      </pc:sldChg>
      <pc:sldChg chg="modSp">
        <pc:chgData name="rosa santos" userId="31b25277048df641" providerId="Windows Live" clId="Web-{38FB284F-5791-C043-F247-FAE9FB4DA07C}" dt="2026-03-10T23:55:51.720" v="7" actId="20577"/>
        <pc:sldMkLst>
          <pc:docMk/>
          <pc:sldMk cId="4097358233" sldId="297"/>
        </pc:sldMkLst>
        <pc:spChg chg="mod">
          <ac:chgData name="rosa santos" userId="31b25277048df641" providerId="Windows Live" clId="Web-{38FB284F-5791-C043-F247-FAE9FB4DA07C}" dt="2026-03-10T23:55:51.720" v="7" actId="20577"/>
          <ac:spMkLst>
            <pc:docMk/>
            <pc:sldMk cId="4097358233" sldId="297"/>
            <ac:spMk id="3" creationId="{31261ACA-5D11-53A1-34C0-8BE310E8C317}"/>
          </ac:spMkLst>
        </pc:spChg>
      </pc:sldChg>
    </pc:docChg>
  </pc:docChgLst>
  <pc:docChgLst>
    <pc:chgData name="rosa santos" userId="31b25277048df641" providerId="Windows Live" clId="Web-{04D23D4F-F0B5-5525-E094-6460875D9E81}"/>
    <pc:docChg chg="addSld modSld">
      <pc:chgData name="rosa santos" userId="31b25277048df641" providerId="Windows Live" clId="Web-{04D23D4F-F0B5-5525-E094-6460875D9E81}" dt="2026-03-03T17:48:09.146" v="5" actId="20577"/>
      <pc:docMkLst>
        <pc:docMk/>
      </pc:docMkLst>
      <pc:sldChg chg="modSp">
        <pc:chgData name="rosa santos" userId="31b25277048df641" providerId="Windows Live" clId="Web-{04D23D4F-F0B5-5525-E094-6460875D9E81}" dt="2026-03-03T17:48:09.146" v="5" actId="20577"/>
        <pc:sldMkLst>
          <pc:docMk/>
          <pc:sldMk cId="0" sldId="285"/>
        </pc:sldMkLst>
      </pc:sldChg>
      <pc:sldChg chg="new">
        <pc:chgData name="rosa santos" userId="31b25277048df641" providerId="Windows Live" clId="Web-{04D23D4F-F0B5-5525-E094-6460875D9E81}" dt="2026-03-03T17:41:30.131" v="0"/>
        <pc:sldMkLst>
          <pc:docMk/>
          <pc:sldMk cId="109196278" sldId="294"/>
        </pc:sldMkLst>
      </pc:sldChg>
    </pc:docChg>
  </pc:docChgLst>
  <pc:docChgLst>
    <pc:chgData name="Guest User" providerId="Windows Live" clId="Web-{DAC0F408-C3B5-078E-ED5A-6ABF702D46B9}"/>
    <pc:docChg chg="modSld">
      <pc:chgData name="Guest User" userId="" providerId="Windows Live" clId="Web-{DAC0F408-C3B5-078E-ED5A-6ABF702D46B9}" dt="2026-03-15T12:43:27.009" v="0" actId="20577"/>
      <pc:docMkLst>
        <pc:docMk/>
      </pc:docMkLst>
      <pc:sldChg chg="modSp">
        <pc:chgData name="Guest User" userId="" providerId="Windows Live" clId="Web-{DAC0F408-C3B5-078E-ED5A-6ABF702D46B9}" dt="2026-03-15T12:43:27.009" v="0" actId="20577"/>
        <pc:sldMkLst>
          <pc:docMk/>
          <pc:sldMk cId="4259296399" sldId="272"/>
        </pc:sldMkLst>
        <pc:spChg chg="mod">
          <ac:chgData name="Guest User" userId="" providerId="Windows Live" clId="Web-{DAC0F408-C3B5-078E-ED5A-6ABF702D46B9}" dt="2026-03-15T12:43:27.009" v="0" actId="20577"/>
          <ac:spMkLst>
            <pc:docMk/>
            <pc:sldMk cId="4259296399" sldId="272"/>
            <ac:spMk id="3" creationId="{8AF20CC7-3DA5-A4AF-22A5-DF722025829F}"/>
          </ac:spMkLst>
        </pc:spChg>
      </pc:sldChg>
    </pc:docChg>
  </pc:docChgLst>
  <pc:docChgLst>
    <pc:chgData name="Utente guest" providerId="Windows Live" clId="Web-{8C8BDA65-E134-F215-0774-4861B589515F}"/>
    <pc:docChg chg="modSld modMainMaster">
      <pc:chgData name="Utente guest" userId="" providerId="Windows Live" clId="Web-{8C8BDA65-E134-F215-0774-4861B589515F}" dt="2026-02-28T14:45:59.462" v="7"/>
      <pc:docMkLst>
        <pc:docMk/>
      </pc:docMkLst>
      <pc:sldChg chg="mod">
        <pc:chgData name="Utente guest" userId="" providerId="Windows Live" clId="Web-{8C8BDA65-E134-F215-0774-4861B589515F}" dt="2026-02-28T14:45:59.462" v="7"/>
        <pc:sldMkLst>
          <pc:docMk/>
          <pc:sldMk cId="0" sldId="259"/>
        </pc:sldMkLst>
      </pc:sldChg>
      <pc:sldChg chg="mod setBg">
        <pc:chgData name="Utente guest" userId="" providerId="Windows Live" clId="Web-{8C8BDA65-E134-F215-0774-4861B589515F}" dt="2026-02-28T14:45:59.462" v="7"/>
        <pc:sldMkLst>
          <pc:docMk/>
          <pc:sldMk cId="0" sldId="261"/>
        </pc:sldMkLst>
      </pc:sldChg>
      <pc:sldChg chg="mod setBg">
        <pc:chgData name="Utente guest" userId="" providerId="Windows Live" clId="Web-{8C8BDA65-E134-F215-0774-4861B589515F}" dt="2026-02-28T14:45:59.462" v="7"/>
        <pc:sldMkLst>
          <pc:docMk/>
          <pc:sldMk cId="2255984636" sldId="265"/>
        </pc:sldMkLst>
      </pc:sldChg>
      <pc:sldChg chg="mod">
        <pc:chgData name="Utente guest" userId="" providerId="Windows Live" clId="Web-{8C8BDA65-E134-F215-0774-4861B589515F}" dt="2026-02-28T14:45:59.462" v="7"/>
        <pc:sldMkLst>
          <pc:docMk/>
          <pc:sldMk cId="677190945" sldId="266"/>
        </pc:sldMkLst>
      </pc:sldChg>
      <pc:sldChg chg="mod">
        <pc:chgData name="Utente guest" userId="" providerId="Windows Live" clId="Web-{8C8BDA65-E134-F215-0774-4861B589515F}" dt="2026-02-28T14:45:59.462" v="7"/>
        <pc:sldMkLst>
          <pc:docMk/>
          <pc:sldMk cId="4155468962" sldId="267"/>
        </pc:sldMkLst>
      </pc:sldChg>
      <pc:sldChg chg="mod">
        <pc:chgData name="Utente guest" userId="" providerId="Windows Live" clId="Web-{8C8BDA65-E134-F215-0774-4861B589515F}" dt="2026-02-28T14:45:59.462" v="7"/>
        <pc:sldMkLst>
          <pc:docMk/>
          <pc:sldMk cId="4259296399" sldId="272"/>
        </pc:sldMkLst>
      </pc:sldChg>
      <pc:sldChg chg="mod">
        <pc:chgData name="Utente guest" userId="" providerId="Windows Live" clId="Web-{8C8BDA65-E134-F215-0774-4861B589515F}" dt="2026-02-28T14:45:59.462" v="7"/>
        <pc:sldMkLst>
          <pc:docMk/>
          <pc:sldMk cId="0" sldId="275"/>
        </pc:sldMkLst>
      </pc:sldChg>
      <pc:sldChg chg="mod">
        <pc:chgData name="Utente guest" userId="" providerId="Windows Live" clId="Web-{8C8BDA65-E134-F215-0774-4861B589515F}" dt="2026-02-28T14:45:59.462" v="7"/>
        <pc:sldMkLst>
          <pc:docMk/>
          <pc:sldMk cId="0" sldId="280"/>
        </pc:sldMkLst>
      </pc:sldChg>
      <pc:sldChg chg="mod">
        <pc:chgData name="Utente guest" userId="" providerId="Windows Live" clId="Web-{8C8BDA65-E134-F215-0774-4861B589515F}" dt="2026-02-28T14:45:59.462" v="7"/>
        <pc:sldMkLst>
          <pc:docMk/>
          <pc:sldMk cId="0" sldId="282"/>
        </pc:sldMkLst>
      </pc:sldChg>
      <pc:sldChg chg="mod setBg">
        <pc:chgData name="Utente guest" userId="" providerId="Windows Live" clId="Web-{8C8BDA65-E134-F215-0774-4861B589515F}" dt="2026-02-28T14:45:59.462" v="7"/>
        <pc:sldMkLst>
          <pc:docMk/>
          <pc:sldMk cId="0" sldId="284"/>
        </pc:sldMkLst>
      </pc:sldChg>
      <pc:sldChg chg="mod setBg">
        <pc:chgData name="Utente guest" userId="" providerId="Windows Live" clId="Web-{8C8BDA65-E134-F215-0774-4861B589515F}" dt="2026-02-28T14:45:59.462" v="7"/>
        <pc:sldMkLst>
          <pc:docMk/>
          <pc:sldMk cId="0" sldId="285"/>
        </pc:sldMkLst>
      </pc:sldChg>
      <pc:sldChg chg="mod setBg">
        <pc:chgData name="Utente guest" userId="" providerId="Windows Live" clId="Web-{8C8BDA65-E134-F215-0774-4861B589515F}" dt="2026-02-28T14:45:59.462" v="7"/>
        <pc:sldMkLst>
          <pc:docMk/>
          <pc:sldMk cId="0" sldId="287"/>
        </pc:sldMkLst>
      </pc:sldChg>
      <pc:sldChg chg="mod setBg">
        <pc:chgData name="Utente guest" userId="" providerId="Windows Live" clId="Web-{8C8BDA65-E134-F215-0774-4861B589515F}" dt="2026-02-28T14:45:59.462" v="7"/>
        <pc:sldMkLst>
          <pc:docMk/>
          <pc:sldMk cId="0" sldId="288"/>
        </pc:sldMkLst>
      </pc:sldChg>
      <pc:sldMasterChg chg="mod setBg modSldLayout">
        <pc:chgData name="Utente guest" userId="" providerId="Windows Live" clId="Web-{8C8BDA65-E134-F215-0774-4861B589515F}" dt="2026-02-28T14:45:59.462" v="7"/>
        <pc:sldMasterMkLst>
          <pc:docMk/>
          <pc:sldMasterMk cId="3268174049" sldId="2147483648"/>
        </pc:sldMasterMkLst>
        <pc:sldLayoutChg chg="mod">
          <pc:chgData name="Utente guest" userId="" providerId="Windows Live" clId="Web-{8C8BDA65-E134-F215-0774-4861B589515F}" dt="2026-02-28T14:45:59.462" v="7"/>
          <pc:sldLayoutMkLst>
            <pc:docMk/>
            <pc:sldMasterMk cId="3268174049" sldId="2147483648"/>
            <pc:sldLayoutMk cId="3220900925" sldId="2147483649"/>
          </pc:sldLayoutMkLst>
        </pc:sldLayoutChg>
        <pc:sldLayoutChg chg="mod">
          <pc:chgData name="Utente guest" userId="" providerId="Windows Live" clId="Web-{8C8BDA65-E134-F215-0774-4861B589515F}" dt="2026-02-28T14:45:59.462" v="7"/>
          <pc:sldLayoutMkLst>
            <pc:docMk/>
            <pc:sldMasterMk cId="3268174049" sldId="2147483648"/>
            <pc:sldLayoutMk cId="2015447668" sldId="2147483650"/>
          </pc:sldLayoutMkLst>
        </pc:sldLayoutChg>
        <pc:sldLayoutChg chg="mod">
          <pc:chgData name="Utente guest" userId="" providerId="Windows Live" clId="Web-{8C8BDA65-E134-F215-0774-4861B589515F}" dt="2026-02-28T14:45:59.462" v="7"/>
          <pc:sldLayoutMkLst>
            <pc:docMk/>
            <pc:sldMasterMk cId="3268174049" sldId="2147483648"/>
            <pc:sldLayoutMk cId="257659771" sldId="2147483651"/>
          </pc:sldLayoutMkLst>
        </pc:sldLayoutChg>
        <pc:sldLayoutChg chg="mod">
          <pc:chgData name="Utente guest" userId="" providerId="Windows Live" clId="Web-{8C8BDA65-E134-F215-0774-4861B589515F}" dt="2026-02-28T14:45:59.462" v="7"/>
          <pc:sldLayoutMkLst>
            <pc:docMk/>
            <pc:sldMasterMk cId="3268174049" sldId="2147483648"/>
            <pc:sldLayoutMk cId="1063536010" sldId="2147483652"/>
          </pc:sldLayoutMkLst>
        </pc:sldLayoutChg>
        <pc:sldLayoutChg chg="mod">
          <pc:chgData name="Utente guest" userId="" providerId="Windows Live" clId="Web-{8C8BDA65-E134-F215-0774-4861B589515F}" dt="2026-02-28T14:45:59.462" v="7"/>
          <pc:sldLayoutMkLst>
            <pc:docMk/>
            <pc:sldMasterMk cId="3268174049" sldId="2147483648"/>
            <pc:sldLayoutMk cId="1670254188" sldId="2147483653"/>
          </pc:sldLayoutMkLst>
        </pc:sldLayoutChg>
        <pc:sldLayoutChg chg="mod">
          <pc:chgData name="Utente guest" userId="" providerId="Windows Live" clId="Web-{8C8BDA65-E134-F215-0774-4861B589515F}" dt="2026-02-28T14:45:59.462" v="7"/>
          <pc:sldLayoutMkLst>
            <pc:docMk/>
            <pc:sldMasterMk cId="3268174049" sldId="2147483648"/>
            <pc:sldLayoutMk cId="2059392986" sldId="2147483654"/>
          </pc:sldLayoutMkLst>
        </pc:sldLayoutChg>
        <pc:sldLayoutChg chg="mod">
          <pc:chgData name="Utente guest" userId="" providerId="Windows Live" clId="Web-{8C8BDA65-E134-F215-0774-4861B589515F}" dt="2026-02-28T14:45:59.462" v="7"/>
          <pc:sldLayoutMkLst>
            <pc:docMk/>
            <pc:sldMasterMk cId="3268174049" sldId="2147483648"/>
            <pc:sldLayoutMk cId="731915777" sldId="2147483655"/>
          </pc:sldLayoutMkLst>
        </pc:sldLayoutChg>
        <pc:sldLayoutChg chg="mod">
          <pc:chgData name="Utente guest" userId="" providerId="Windows Live" clId="Web-{8C8BDA65-E134-F215-0774-4861B589515F}" dt="2026-02-28T14:45:59.462" v="7"/>
          <pc:sldLayoutMkLst>
            <pc:docMk/>
            <pc:sldMasterMk cId="3268174049" sldId="2147483648"/>
            <pc:sldLayoutMk cId="1655273412" sldId="2147483656"/>
          </pc:sldLayoutMkLst>
        </pc:sldLayoutChg>
        <pc:sldLayoutChg chg="mod">
          <pc:chgData name="Utente guest" userId="" providerId="Windows Live" clId="Web-{8C8BDA65-E134-F215-0774-4861B589515F}" dt="2026-02-28T14:45:59.462" v="7"/>
          <pc:sldLayoutMkLst>
            <pc:docMk/>
            <pc:sldMasterMk cId="3268174049" sldId="2147483648"/>
            <pc:sldLayoutMk cId="233303040" sldId="2147483657"/>
          </pc:sldLayoutMkLst>
        </pc:sldLayoutChg>
        <pc:sldLayoutChg chg="mod">
          <pc:chgData name="Utente guest" userId="" providerId="Windows Live" clId="Web-{8C8BDA65-E134-F215-0774-4861B589515F}" dt="2026-02-28T14:45:59.462" v="7"/>
          <pc:sldLayoutMkLst>
            <pc:docMk/>
            <pc:sldMasterMk cId="3268174049" sldId="2147483648"/>
            <pc:sldLayoutMk cId="2763180398" sldId="2147483658"/>
          </pc:sldLayoutMkLst>
        </pc:sldLayoutChg>
        <pc:sldLayoutChg chg="mod">
          <pc:chgData name="Utente guest" userId="" providerId="Windows Live" clId="Web-{8C8BDA65-E134-F215-0774-4861B589515F}" dt="2026-02-28T14:45:59.462" v="7"/>
          <pc:sldLayoutMkLst>
            <pc:docMk/>
            <pc:sldMasterMk cId="3268174049" sldId="2147483648"/>
            <pc:sldLayoutMk cId="3610568323" sldId="2147483659"/>
          </pc:sldLayoutMkLst>
        </pc:sldLayoutChg>
      </pc:sldMasterChg>
    </pc:docChg>
  </pc:docChgLst>
  <pc:docChgLst>
    <pc:chgData name="rosa santos" userId="31b25277048df641" providerId="Windows Live" clId="Web-{9FE792AA-A9E3-744D-EBAA-9323C314F677}"/>
    <pc:docChg chg="modSld">
      <pc:chgData name="rosa santos" userId="31b25277048df641" providerId="Windows Live" clId="Web-{9FE792AA-A9E3-744D-EBAA-9323C314F677}" dt="2026-03-10T18:12:51.630" v="40" actId="1076"/>
      <pc:docMkLst>
        <pc:docMk/>
      </pc:docMkLst>
    </pc:docChg>
  </pc:docChgLst>
  <pc:docChgLst>
    <pc:chgData name="Guest User" providerId="Windows Live" clId="Web-{71EE1E2A-6F20-5FFD-A967-750575D8F6FD}"/>
    <pc:docChg chg="modSld">
      <pc:chgData name="Guest User" userId="" providerId="Windows Live" clId="Web-{71EE1E2A-6F20-5FFD-A967-750575D8F6FD}" dt="2026-03-11T18:55:35.941" v="293" actId="1076"/>
      <pc:docMkLst>
        <pc:docMk/>
      </pc:docMkLst>
      <pc:sldChg chg="modSp">
        <pc:chgData name="Guest User" userId="" providerId="Windows Live" clId="Web-{71EE1E2A-6F20-5FFD-A967-750575D8F6FD}" dt="2026-03-11T18:31:37.569" v="0" actId="1076"/>
        <pc:sldMkLst>
          <pc:docMk/>
          <pc:sldMk cId="0" sldId="261"/>
        </pc:sldMkLst>
        <pc:spChg chg="mod">
          <ac:chgData name="Guest User" userId="" providerId="Windows Live" clId="Web-{71EE1E2A-6F20-5FFD-A967-750575D8F6FD}" dt="2026-03-11T18:31:37.569" v="0" actId="1076"/>
          <ac:spMkLst>
            <pc:docMk/>
            <pc:sldMk cId="0" sldId="261"/>
            <ac:spMk id="17" creationId="{2F734FE1-5885-9E2B-8562-4B076A39FFBA}"/>
          </ac:spMkLst>
        </pc:spChg>
      </pc:sldChg>
      <pc:sldChg chg="addSp modSp">
        <pc:chgData name="Guest User" userId="" providerId="Windows Live" clId="Web-{71EE1E2A-6F20-5FFD-A967-750575D8F6FD}" dt="2026-03-11T18:55:35.941" v="293" actId="1076"/>
        <pc:sldMkLst>
          <pc:docMk/>
          <pc:sldMk cId="677190945" sldId="266"/>
        </pc:sldMkLst>
        <pc:spChg chg="mod">
          <ac:chgData name="Guest User" userId="" providerId="Windows Live" clId="Web-{71EE1E2A-6F20-5FFD-A967-750575D8F6FD}" dt="2026-03-11T18:37:22.217" v="14" actId="20577"/>
          <ac:spMkLst>
            <pc:docMk/>
            <pc:sldMk cId="677190945" sldId="266"/>
            <ac:spMk id="2" creationId="{7B146F00-F4E2-D4C9-FCDF-EBB06865A88B}"/>
          </ac:spMkLst>
        </pc:spChg>
        <pc:spChg chg="mod">
          <ac:chgData name="Guest User" userId="" providerId="Windows Live" clId="Web-{71EE1E2A-6F20-5FFD-A967-750575D8F6FD}" dt="2026-03-11T18:53:00.248" v="289" actId="20577"/>
          <ac:spMkLst>
            <pc:docMk/>
            <pc:sldMk cId="677190945" sldId="266"/>
            <ac:spMk id="3" creationId="{F026643C-D57D-1476-A3CB-10FF081EC68D}"/>
          </ac:spMkLst>
        </pc:spChg>
        <pc:picChg chg="add mod">
          <ac:chgData name="Guest User" userId="" providerId="Windows Live" clId="Web-{71EE1E2A-6F20-5FFD-A967-750575D8F6FD}" dt="2026-03-11T18:55:35.941" v="293" actId="1076"/>
          <ac:picMkLst>
            <pc:docMk/>
            <pc:sldMk cId="677190945" sldId="266"/>
            <ac:picMk id="4" creationId="{FF4554D6-9BAA-BC85-AFF7-11C49624C9EA}"/>
          </ac:picMkLst>
        </pc:picChg>
        <pc:picChg chg="mod">
          <ac:chgData name="Guest User" userId="" providerId="Windows Live" clId="Web-{71EE1E2A-6F20-5FFD-A967-750575D8F6FD}" dt="2026-03-11T18:37:47.171" v="18" actId="1076"/>
          <ac:picMkLst>
            <pc:docMk/>
            <pc:sldMk cId="677190945" sldId="266"/>
            <ac:picMk id="5" creationId="{47B6CC52-03C5-19E4-6873-93780CB9134E}"/>
          </ac:picMkLst>
        </pc:picChg>
      </pc:sldChg>
    </pc:docChg>
  </pc:docChgLst>
  <pc:docChgLst>
    <pc:chgData name="Guest User" providerId="Windows Live" clId="Web-{57595E58-6C75-6482-FBFD-CA9C52FA90B9}"/>
    <pc:docChg chg="modSld">
      <pc:chgData name="Guest User" userId="" providerId="Windows Live" clId="Web-{57595E58-6C75-6482-FBFD-CA9C52FA90B9}" dt="2026-03-14T18:32:47.139" v="646"/>
      <pc:docMkLst>
        <pc:docMk/>
      </pc:docMkLst>
      <pc:sldChg chg="addSp delSp modSp">
        <pc:chgData name="Guest User" userId="" providerId="Windows Live" clId="Web-{57595E58-6C75-6482-FBFD-CA9C52FA90B9}" dt="2026-03-14T18:32:47.139" v="646"/>
        <pc:sldMkLst>
          <pc:docMk/>
          <pc:sldMk cId="0" sldId="285"/>
        </pc:sldMkLst>
        <pc:spChg chg="mod">
          <ac:chgData name="Guest User" userId="" providerId="Windows Live" clId="Web-{57595E58-6C75-6482-FBFD-CA9C52FA90B9}" dt="2026-03-14T16:50:32.985" v="137" actId="20577"/>
          <ac:spMkLst>
            <pc:docMk/>
            <pc:sldMk cId="0" sldId="285"/>
            <ac:spMk id="2" creationId="{14B80505-13CD-B8C5-C487-BD113BA972FC}"/>
          </ac:spMkLst>
        </pc:spChg>
        <pc:spChg chg="add del">
          <ac:chgData name="Guest User" userId="" providerId="Windows Live" clId="Web-{57595E58-6C75-6482-FBFD-CA9C52FA90B9}" dt="2026-03-14T16:45:39.702" v="121"/>
          <ac:spMkLst>
            <pc:docMk/>
            <pc:sldMk cId="0" sldId="285"/>
            <ac:spMk id="3" creationId="{D867BFB3-74A2-04F9-E97A-57487FFC61EC}"/>
          </ac:spMkLst>
        </pc:spChg>
        <pc:spChg chg="add mod">
          <ac:chgData name="Guest User" userId="" providerId="Windows Live" clId="Web-{57595E58-6C75-6482-FBFD-CA9C52FA90B9}" dt="2026-03-14T17:25:47.741" v="280" actId="1076"/>
          <ac:spMkLst>
            <pc:docMk/>
            <pc:sldMk cId="0" sldId="285"/>
            <ac:spMk id="4" creationId="{B5ADA00D-8BAB-BB5A-B7EC-B898582DF9D0}"/>
          </ac:spMkLst>
        </pc:spChg>
        <pc:spChg chg="mod">
          <ac:chgData name="Guest User" userId="" providerId="Windows Live" clId="Web-{57595E58-6C75-6482-FBFD-CA9C52FA90B9}" dt="2026-03-14T16:43:25.916" v="104" actId="20577"/>
          <ac:spMkLst>
            <pc:docMk/>
            <pc:sldMk cId="0" sldId="285"/>
            <ac:spMk id="7" creationId="{A6514E1E-41D1-4F5A-7A4C-68A07BC5F5A6}"/>
          </ac:spMkLst>
        </pc:spChg>
        <pc:spChg chg="add del mod">
          <ac:chgData name="Guest User" userId="" providerId="Windows Live" clId="Web-{57595E58-6C75-6482-FBFD-CA9C52FA90B9}" dt="2026-03-14T17:00:22.903" v="201"/>
          <ac:spMkLst>
            <pc:docMk/>
            <pc:sldMk cId="0" sldId="285"/>
            <ac:spMk id="8" creationId="{771418A7-C974-E7D6-F242-347F1C51E060}"/>
          </ac:spMkLst>
        </pc:spChg>
        <pc:spChg chg="mod">
          <ac:chgData name="Guest User" userId="" providerId="Windows Live" clId="Web-{57595E58-6C75-6482-FBFD-CA9C52FA90B9}" dt="2026-03-14T17:22:15.967" v="278" actId="1076"/>
          <ac:spMkLst>
            <pc:docMk/>
            <pc:sldMk cId="0" sldId="285"/>
            <ac:spMk id="10" creationId="{D1208AC0-BAF6-6D49-E2C2-ECD2AEA0233B}"/>
          </ac:spMkLst>
        </pc:spChg>
        <pc:spChg chg="add del mod">
          <ac:chgData name="Guest User" userId="" providerId="Windows Live" clId="Web-{57595E58-6C75-6482-FBFD-CA9C52FA90B9}" dt="2026-03-14T17:08:32.286" v="234"/>
          <ac:spMkLst>
            <pc:docMk/>
            <pc:sldMk cId="0" sldId="285"/>
            <ac:spMk id="11" creationId="{709AA75D-27B8-9550-3CF2-91047D59CE0C}"/>
          </ac:spMkLst>
        </pc:spChg>
        <pc:spChg chg="mod">
          <ac:chgData name="Guest User" userId="" providerId="Windows Live" clId="Web-{57595E58-6C75-6482-FBFD-CA9C52FA90B9}" dt="2026-03-14T17:18:32.468" v="266" actId="20577"/>
          <ac:spMkLst>
            <pc:docMk/>
            <pc:sldMk cId="0" sldId="285"/>
            <ac:spMk id="12" creationId="{AFC1DC0F-1384-96FC-9352-E176B16BECF3}"/>
          </ac:spMkLst>
        </pc:spChg>
        <pc:spChg chg="add del">
          <ac:chgData name="Guest User" userId="" providerId="Windows Live" clId="Web-{57595E58-6C75-6482-FBFD-CA9C52FA90B9}" dt="2026-03-14T17:20:14.115" v="272"/>
          <ac:spMkLst>
            <pc:docMk/>
            <pc:sldMk cId="0" sldId="285"/>
            <ac:spMk id="14" creationId="{20730DAE-8FC7-3080-490C-DE21C295678C}"/>
          </ac:spMkLst>
        </pc:spChg>
        <pc:spChg chg="add del">
          <ac:chgData name="Guest User" userId="" providerId="Windows Live" clId="Web-{57595E58-6C75-6482-FBFD-CA9C52FA90B9}" dt="2026-03-14T17:20:45.586" v="276"/>
          <ac:spMkLst>
            <pc:docMk/>
            <pc:sldMk cId="0" sldId="285"/>
            <ac:spMk id="15" creationId="{DD98A5E1-3162-690C-DDEB-F91595CBEB98}"/>
          </ac:spMkLst>
        </pc:spChg>
        <pc:graphicFrameChg chg="mod modGraphic">
          <ac:chgData name="Guest User" userId="" providerId="Windows Live" clId="Web-{57595E58-6C75-6482-FBFD-CA9C52FA90B9}" dt="2026-03-14T17:31:36.061" v="296"/>
          <ac:graphicFrameMkLst>
            <pc:docMk/>
            <pc:sldMk cId="0" sldId="285"/>
            <ac:graphicFrameMk id="6" creationId="{696C0463-9982-4110-678E-B8DBD6E59667}"/>
          </ac:graphicFrameMkLst>
        </pc:graphicFrameChg>
        <pc:graphicFrameChg chg="modGraphic">
          <ac:chgData name="Guest User" userId="" providerId="Windows Live" clId="Web-{57595E58-6C75-6482-FBFD-CA9C52FA90B9}" dt="2026-03-14T17:43:13.604" v="300" actId="20577"/>
          <ac:graphicFrameMkLst>
            <pc:docMk/>
            <pc:sldMk cId="0" sldId="285"/>
            <ac:graphicFrameMk id="11" creationId="{379ABCEC-146B-29F3-DC5C-59326A8C60EB}"/>
          </ac:graphicFrameMkLst>
        </pc:graphicFrameChg>
        <pc:graphicFrameChg chg="mod modGraphic">
          <ac:chgData name="Guest User" userId="" providerId="Windows Live" clId="Web-{57595E58-6C75-6482-FBFD-CA9C52FA90B9}" dt="2026-03-14T18:03:22.767" v="462"/>
          <ac:graphicFrameMkLst>
            <pc:docMk/>
            <pc:sldMk cId="0" sldId="285"/>
            <ac:graphicFrameMk id="152" creationId="{E8897158-9539-97A3-2E24-AA0ED9382061}"/>
          </ac:graphicFrameMkLst>
        </pc:graphicFrameChg>
        <pc:graphicFrameChg chg="mod modGraphic">
          <ac:chgData name="Guest User" userId="" providerId="Windows Live" clId="Web-{57595E58-6C75-6482-FBFD-CA9C52FA90B9}" dt="2026-03-14T18:32:47.139" v="646"/>
          <ac:graphicFrameMkLst>
            <pc:docMk/>
            <pc:sldMk cId="0" sldId="285"/>
            <ac:graphicFrameMk id="157" creationId="{03B1D5B1-2F77-B4E7-2875-3321D0D6A83B}"/>
          </ac:graphicFrameMkLst>
        </pc:graphicFrameChg>
      </pc:sldChg>
      <pc:sldChg chg="modSp">
        <pc:chgData name="Guest User" userId="" providerId="Windows Live" clId="Web-{57595E58-6C75-6482-FBFD-CA9C52FA90B9}" dt="2026-03-14T12:32:12.758" v="100" actId="14100"/>
        <pc:sldMkLst>
          <pc:docMk/>
          <pc:sldMk cId="0" sldId="289"/>
        </pc:sldMkLst>
        <pc:spChg chg="mod">
          <ac:chgData name="Guest User" userId="" providerId="Windows Live" clId="Web-{57595E58-6C75-6482-FBFD-CA9C52FA90B9}" dt="2026-03-14T12:32:12.758" v="100" actId="14100"/>
          <ac:spMkLst>
            <pc:docMk/>
            <pc:sldMk cId="0" sldId="289"/>
            <ac:spMk id="4" creationId="{8D667E5E-CBA4-2F0A-7D97-62FF14E73012}"/>
          </ac:spMkLst>
        </pc:spChg>
      </pc:sldChg>
      <pc:sldChg chg="addSp delSp modSp">
        <pc:chgData name="Guest User" userId="" providerId="Windows Live" clId="Web-{57595E58-6C75-6482-FBFD-CA9C52FA90B9}" dt="2026-03-14T12:25:50.850" v="94" actId="20577"/>
        <pc:sldMkLst>
          <pc:docMk/>
          <pc:sldMk cId="3810806205" sldId="293"/>
        </pc:sldMkLst>
        <pc:spChg chg="add del">
          <ac:chgData name="Guest User" userId="" providerId="Windows Live" clId="Web-{57595E58-6C75-6482-FBFD-CA9C52FA90B9}" dt="2026-03-14T12:24:09.637" v="50"/>
          <ac:spMkLst>
            <pc:docMk/>
            <pc:sldMk cId="3810806205" sldId="293"/>
            <ac:spMk id="3" creationId="{71B8403C-639D-EF3B-F4F6-743FCBD15919}"/>
          </ac:spMkLst>
        </pc:spChg>
        <pc:spChg chg="add mod">
          <ac:chgData name="Guest User" userId="" providerId="Windows Live" clId="Web-{57595E58-6C75-6482-FBFD-CA9C52FA90B9}" dt="2026-03-14T12:25:50.850" v="94" actId="20577"/>
          <ac:spMkLst>
            <pc:docMk/>
            <pc:sldMk cId="3810806205" sldId="293"/>
            <ac:spMk id="6" creationId="{14880218-3957-9008-C994-E8B102156941}"/>
          </ac:spMkLst>
        </pc:spChg>
        <pc:graphicFrameChg chg="modGraphic">
          <ac:chgData name="Guest User" userId="" providerId="Windows Live" clId="Web-{57595E58-6C75-6482-FBFD-CA9C52FA90B9}" dt="2026-03-14T12:23:12.849" v="48"/>
          <ac:graphicFrameMkLst>
            <pc:docMk/>
            <pc:sldMk cId="3810806205" sldId="293"/>
            <ac:graphicFrameMk id="5" creationId="{BADC7756-036B-B581-114B-92D2330C8ACE}"/>
          </ac:graphicFrameMkLst>
        </pc:graphicFrameChg>
      </pc:sldChg>
      <pc:sldChg chg="addSp modSp">
        <pc:chgData name="Guest User" userId="" providerId="Windows Live" clId="Web-{57595E58-6C75-6482-FBFD-CA9C52FA90B9}" dt="2026-03-14T12:03:37.938" v="47" actId="1076"/>
        <pc:sldMkLst>
          <pc:docMk/>
          <pc:sldMk cId="4097358233" sldId="297"/>
        </pc:sldMkLst>
        <pc:spChg chg="mod">
          <ac:chgData name="Guest User" userId="" providerId="Windows Live" clId="Web-{57595E58-6C75-6482-FBFD-CA9C52FA90B9}" dt="2026-03-14T12:02:38.249" v="33" actId="1076"/>
          <ac:spMkLst>
            <pc:docMk/>
            <pc:sldMk cId="4097358233" sldId="297"/>
            <ac:spMk id="3" creationId="{31261ACA-5D11-53A1-34C0-8BE310E8C317}"/>
          </ac:spMkLst>
        </pc:spChg>
        <pc:spChg chg="mod">
          <ac:chgData name="Guest User" userId="" providerId="Windows Live" clId="Web-{57595E58-6C75-6482-FBFD-CA9C52FA90B9}" dt="2026-03-14T12:03:37.938" v="47" actId="1076"/>
          <ac:spMkLst>
            <pc:docMk/>
            <pc:sldMk cId="4097358233" sldId="297"/>
            <ac:spMk id="4" creationId="{8EB1B8D4-4AEB-5355-7C66-A02BC1C01BE5}"/>
          </ac:spMkLst>
        </pc:spChg>
        <pc:spChg chg="add mod">
          <ac:chgData name="Guest User" userId="" providerId="Windows Live" clId="Web-{57595E58-6C75-6482-FBFD-CA9C52FA90B9}" dt="2026-03-14T12:03:28.938" v="46" actId="1076"/>
          <ac:spMkLst>
            <pc:docMk/>
            <pc:sldMk cId="4097358233" sldId="297"/>
            <ac:spMk id="5" creationId="{6A7C5AE3-F87C-6DAE-EA18-BA2C823E347E}"/>
          </ac:spMkLst>
        </pc:spChg>
        <pc:picChg chg="mod">
          <ac:chgData name="Guest User" userId="" providerId="Windows Live" clId="Web-{57595E58-6C75-6482-FBFD-CA9C52FA90B9}" dt="2026-03-14T12:00:52.480" v="18" actId="14100"/>
          <ac:picMkLst>
            <pc:docMk/>
            <pc:sldMk cId="4097358233" sldId="297"/>
            <ac:picMk id="2" creationId="{33954F5D-1B1C-708F-A886-4C775EF345C4}"/>
          </ac:picMkLst>
        </pc:picChg>
      </pc:sldChg>
    </pc:docChg>
  </pc:docChgLst>
  <pc:docChgLst>
    <pc:chgData name="Guest User" providerId="Windows Live" clId="Web-{170570D6-095C-0135-A18F-EF8A4933630A}"/>
    <pc:docChg chg="modSld">
      <pc:chgData name="Guest User" userId="" providerId="Windows Live" clId="Web-{170570D6-095C-0135-A18F-EF8A4933630A}" dt="2026-03-09T21:56:49.780" v="10" actId="20577"/>
      <pc:docMkLst>
        <pc:docMk/>
      </pc:docMkLst>
    </pc:docChg>
  </pc:docChgLst>
  <pc:docChgLst>
    <pc:chgData name="Guest User" providerId="Windows Live" clId="Web-{88CBF895-DB82-254D-C761-8DDCB7493E87}"/>
    <pc:docChg chg="modSld">
      <pc:chgData name="Guest User" userId="" providerId="Windows Live" clId="Web-{88CBF895-DB82-254D-C761-8DDCB7493E87}" dt="2026-03-07T22:10:41.543" v="204" actId="20577"/>
      <pc:docMkLst>
        <pc:docMk/>
      </pc:docMkLst>
    </pc:docChg>
  </pc:docChgLst>
  <pc:docChgLst>
    <pc:chgData name="Guest User" providerId="Windows Live" clId="Web-{0A5BA86A-B8CF-41BD-A2E1-177CB9088097}"/>
    <pc:docChg chg="modSld">
      <pc:chgData name="Guest User" userId="" providerId="Windows Live" clId="Web-{0A5BA86A-B8CF-41BD-A2E1-177CB9088097}" dt="2026-03-05T13:02:52.304" v="6" actId="20577"/>
      <pc:docMkLst>
        <pc:docMk/>
      </pc:docMkLst>
      <pc:sldChg chg="modSp">
        <pc:chgData name="Guest User" userId="" providerId="Windows Live" clId="Web-{0A5BA86A-B8CF-41BD-A2E1-177CB9088097}" dt="2026-03-05T13:02:52.304" v="6" actId="20577"/>
        <pc:sldMkLst>
          <pc:docMk/>
          <pc:sldMk cId="109196278" sldId="294"/>
        </pc:sldMkLst>
      </pc:sldChg>
    </pc:docChg>
  </pc:docChgLst>
  <pc:docChgLst>
    <pc:chgData name="Guest User" providerId="Windows Live" clId="Web-{C1CB60D8-646B-96AB-0411-5BFC37E3F28C}"/>
    <pc:docChg chg="modSld">
      <pc:chgData name="Guest User" userId="" providerId="Windows Live" clId="Web-{C1CB60D8-646B-96AB-0411-5BFC37E3F28C}" dt="2026-03-14T21:19:10.828" v="0" actId="20577"/>
      <pc:docMkLst>
        <pc:docMk/>
      </pc:docMkLst>
      <pc:sldChg chg="modSp">
        <pc:chgData name="Guest User" userId="" providerId="Windows Live" clId="Web-{C1CB60D8-646B-96AB-0411-5BFC37E3F28C}" dt="2026-03-14T21:19:10.828" v="0" actId="20577"/>
        <pc:sldMkLst>
          <pc:docMk/>
          <pc:sldMk cId="4259296399" sldId="272"/>
        </pc:sldMkLst>
        <pc:spChg chg="mod">
          <ac:chgData name="Guest User" userId="" providerId="Windows Live" clId="Web-{C1CB60D8-646B-96AB-0411-5BFC37E3F28C}" dt="2026-03-14T21:19:10.828" v="0" actId="20577"/>
          <ac:spMkLst>
            <pc:docMk/>
            <pc:sldMk cId="4259296399" sldId="272"/>
            <ac:spMk id="4" creationId="{8D399CD8-E8EA-6ECC-9D00-6A2B43300711}"/>
          </ac:spMkLst>
        </pc:spChg>
      </pc:sldChg>
    </pc:docChg>
  </pc:docChgLst>
  <pc:docChgLst>
    <pc:chgData name="Utente guest" providerId="Windows Live" clId="Web-{4F3A39E8-F318-539F-93B2-D347CFB03FE1}"/>
    <pc:docChg chg="modSld">
      <pc:chgData name="Utente guest" userId="" providerId="Windows Live" clId="Web-{4F3A39E8-F318-539F-93B2-D347CFB03FE1}" dt="2026-03-15T12:54:22.915" v="15" actId="1076"/>
      <pc:docMkLst>
        <pc:docMk/>
      </pc:docMkLst>
      <pc:sldChg chg="modSp">
        <pc:chgData name="Utente guest" userId="" providerId="Windows Live" clId="Web-{4F3A39E8-F318-539F-93B2-D347CFB03FE1}" dt="2026-03-15T12:54:22.915" v="15" actId="1076"/>
        <pc:sldMkLst>
          <pc:docMk/>
          <pc:sldMk cId="4236764890" sldId="302"/>
        </pc:sldMkLst>
        <pc:spChg chg="mod">
          <ac:chgData name="Utente guest" userId="" providerId="Windows Live" clId="Web-{4F3A39E8-F318-539F-93B2-D347CFB03FE1}" dt="2026-03-15T12:53:09.664" v="13" actId="1076"/>
          <ac:spMkLst>
            <pc:docMk/>
            <pc:sldMk cId="4236764890" sldId="302"/>
            <ac:spMk id="6" creationId="{A885C818-92D6-E01F-B4F0-677EFE843656}"/>
          </ac:spMkLst>
        </pc:spChg>
        <pc:picChg chg="mod">
          <ac:chgData name="Utente guest" userId="" providerId="Windows Live" clId="Web-{4F3A39E8-F318-539F-93B2-D347CFB03FE1}" dt="2026-03-15T12:54:22.915" v="15" actId="1076"/>
          <ac:picMkLst>
            <pc:docMk/>
            <pc:sldMk cId="4236764890" sldId="302"/>
            <ac:picMk id="5" creationId="{CC9DDE24-DB29-4A11-739E-A18A5B7DC19C}"/>
          </ac:picMkLst>
        </pc:picChg>
      </pc:sldChg>
    </pc:docChg>
  </pc:docChgLst>
  <pc:docChgLst>
    <pc:chgData name="Guest User" providerId="Windows Live" clId="Web-{CCE34E86-0C93-35CC-1F40-CBB7225A626A}"/>
    <pc:docChg chg="modSld">
      <pc:chgData name="Guest User" userId="" providerId="Windows Live" clId="Web-{CCE34E86-0C93-35CC-1F40-CBB7225A626A}" dt="2026-03-15T11:32:46.505" v="16" actId="1076"/>
      <pc:docMkLst>
        <pc:docMk/>
      </pc:docMkLst>
      <pc:sldChg chg="addSp modSp">
        <pc:chgData name="Guest User" userId="" providerId="Windows Live" clId="Web-{CCE34E86-0C93-35CC-1F40-CBB7225A626A}" dt="2026-03-15T11:32:46.505" v="16" actId="1076"/>
        <pc:sldMkLst>
          <pc:docMk/>
          <pc:sldMk cId="109196278" sldId="294"/>
        </pc:sldMkLst>
        <pc:spChg chg="mod">
          <ac:chgData name="Guest User" userId="" providerId="Windows Live" clId="Web-{CCE34E86-0C93-35CC-1F40-CBB7225A626A}" dt="2026-03-15T11:32:25.536" v="4" actId="20577"/>
          <ac:spMkLst>
            <pc:docMk/>
            <pc:sldMk cId="109196278" sldId="294"/>
            <ac:spMk id="3" creationId="{CBB39991-C880-44AE-EB10-506FA5C092D8}"/>
          </ac:spMkLst>
        </pc:spChg>
        <pc:spChg chg="add mod">
          <ac:chgData name="Guest User" userId="" providerId="Windows Live" clId="Web-{CCE34E86-0C93-35CC-1F40-CBB7225A626A}" dt="2026-03-15T11:32:46.505" v="16" actId="1076"/>
          <ac:spMkLst>
            <pc:docMk/>
            <pc:sldMk cId="109196278" sldId="294"/>
            <ac:spMk id="4" creationId="{0FD2E4D3-BB1B-C643-472A-3955CC22CD05}"/>
          </ac:spMkLst>
        </pc:spChg>
      </pc:sldChg>
    </pc:docChg>
  </pc:docChgLst>
  <pc:docChgLst>
    <pc:chgData name="Guest User" providerId="Windows Live" clId="Web-{C3D52E67-802E-23B5-0CB3-57ACC68BBCD2}"/>
    <pc:docChg chg="addSld modSld">
      <pc:chgData name="Guest User" userId="" providerId="Windows Live" clId="Web-{C3D52E67-802E-23B5-0CB3-57ACC68BBCD2}" dt="2026-03-04T18:57:35.983" v="634" actId="20577"/>
      <pc:docMkLst>
        <pc:docMk/>
      </pc:docMkLst>
      <pc:sldChg chg="addSp delSp modSp">
        <pc:chgData name="Guest User" userId="" providerId="Windows Live" clId="Web-{C3D52E67-802E-23B5-0CB3-57ACC68BBCD2}" dt="2026-03-04T18:15:53.083" v="393" actId="1076"/>
        <pc:sldMkLst>
          <pc:docMk/>
          <pc:sldMk cId="0" sldId="285"/>
        </pc:sldMkLst>
        <pc:spChg chg="add mod">
          <ac:chgData name="Guest User" userId="" providerId="Windows Live" clId="Web-{C3D52E67-802E-23B5-0CB3-57ACC68BBCD2}" dt="2026-03-04T18:11:29.944" v="349" actId="20577"/>
          <ac:spMkLst>
            <pc:docMk/>
            <pc:sldMk cId="0" sldId="285"/>
            <ac:spMk id="7" creationId="{A6514E1E-41D1-4F5A-7A4C-68A07BC5F5A6}"/>
          </ac:spMkLst>
        </pc:spChg>
      </pc:sldChg>
      <pc:sldChg chg="addSp delSp modSp mod setBg">
        <pc:chgData name="Guest User" userId="" providerId="Windows Live" clId="Web-{C3D52E67-802E-23B5-0CB3-57ACC68BBCD2}" dt="2026-03-04T18:52:42.141" v="620" actId="20577"/>
        <pc:sldMkLst>
          <pc:docMk/>
          <pc:sldMk cId="109196278" sldId="294"/>
        </pc:sldMkLst>
        <pc:spChg chg="mod">
          <ac:chgData name="Guest User" userId="" providerId="Windows Live" clId="Web-{C3D52E67-802E-23B5-0CB3-57ACC68BBCD2}" dt="2026-03-04T18:52:22.203" v="600" actId="20577"/>
          <ac:spMkLst>
            <pc:docMk/>
            <pc:sldMk cId="109196278" sldId="294"/>
            <ac:spMk id="3" creationId="{CBB39991-C880-44AE-EB10-506FA5C092D8}"/>
          </ac:spMkLst>
        </pc:spChg>
      </pc:sldChg>
    </pc:docChg>
  </pc:docChgLst>
  <pc:docChgLst>
    <pc:chgData name="rosa santos" userId="31b25277048df641" providerId="Windows Live" clId="Web-{15A67496-1233-239E-C779-E9A5117EDF73}"/>
    <pc:docChg chg="modSld">
      <pc:chgData name="rosa santos" userId="31b25277048df641" providerId="Windows Live" clId="Web-{15A67496-1233-239E-C779-E9A5117EDF73}" dt="2026-03-10T22:55:50.515" v="353" actId="20577"/>
      <pc:docMkLst>
        <pc:docMk/>
      </pc:docMkLst>
      <pc:sldChg chg="addSp delSp modSp">
        <pc:chgData name="rosa santos" userId="31b25277048df641" providerId="Windows Live" clId="Web-{15A67496-1233-239E-C779-E9A5117EDF73}" dt="2026-03-10T21:56:04.619" v="13"/>
        <pc:sldMkLst>
          <pc:docMk/>
          <pc:sldMk cId="0" sldId="285"/>
        </pc:sldMkLst>
      </pc:sldChg>
      <pc:sldChg chg="addSp delSp modSp mod setBg">
        <pc:chgData name="rosa santos" userId="31b25277048df641" providerId="Windows Live" clId="Web-{15A67496-1233-239E-C779-E9A5117EDF73}" dt="2026-03-10T22:25:42.005" v="141"/>
        <pc:sldMkLst>
          <pc:docMk/>
          <pc:sldMk cId="4097358233" sldId="297"/>
        </pc:sldMkLst>
        <pc:spChg chg="mod ord">
          <ac:chgData name="rosa santos" userId="31b25277048df641" providerId="Windows Live" clId="Web-{15A67496-1233-239E-C779-E9A5117EDF73}" dt="2026-03-10T22:25:42.005" v="141"/>
          <ac:spMkLst>
            <pc:docMk/>
            <pc:sldMk cId="4097358233" sldId="297"/>
            <ac:spMk id="3" creationId="{31261ACA-5D11-53A1-34C0-8BE310E8C317}"/>
          </ac:spMkLst>
        </pc:spChg>
        <pc:spChg chg="add">
          <ac:chgData name="rosa santos" userId="31b25277048df641" providerId="Windows Live" clId="Web-{15A67496-1233-239E-C779-E9A5117EDF73}" dt="2026-03-10T22:25:42.005" v="141"/>
          <ac:spMkLst>
            <pc:docMk/>
            <pc:sldMk cId="4097358233" sldId="297"/>
            <ac:spMk id="12" creationId="{F13C74B1-5B17-4795-BED0-7140497B445A}"/>
          </ac:spMkLst>
        </pc:spChg>
        <pc:spChg chg="add">
          <ac:chgData name="rosa santos" userId="31b25277048df641" providerId="Windows Live" clId="Web-{15A67496-1233-239E-C779-E9A5117EDF73}" dt="2026-03-10T22:25:42.005" v="141"/>
          <ac:spMkLst>
            <pc:docMk/>
            <pc:sldMk cId="4097358233" sldId="297"/>
            <ac:spMk id="13" creationId="{D4974D33-8DC5-464E-8C6D-BE58F0669C17}"/>
          </ac:spMkLst>
        </pc:spChg>
        <pc:picChg chg="add mod">
          <ac:chgData name="rosa santos" userId="31b25277048df641" providerId="Windows Live" clId="Web-{15A67496-1233-239E-C779-E9A5117EDF73}" dt="2026-03-10T22:25:42.005" v="141"/>
          <ac:picMkLst>
            <pc:docMk/>
            <pc:sldMk cId="4097358233" sldId="297"/>
            <ac:picMk id="2" creationId="{33954F5D-1B1C-708F-A886-4C775EF345C4}"/>
          </ac:picMkLst>
        </pc:picChg>
      </pc:sldChg>
    </pc:docChg>
  </pc:docChgLst>
  <pc:docChgLst>
    <pc:chgData name="rosa santos" userId="31b25277048df641" providerId="Windows Live" clId="Web-{2B4F76A0-11C5-0703-B8F9-F4A6F5C676E7}"/>
    <pc:docChg chg="addSld delSld">
      <pc:chgData name="rosa santos" userId="31b25277048df641" providerId="Windows Live" clId="Web-{2B4F76A0-11C5-0703-B8F9-F4A6F5C676E7}" dt="2026-03-03T17:37:54.060" v="1"/>
      <pc:docMkLst>
        <pc:docMk/>
      </pc:docMkLst>
    </pc:docChg>
  </pc:docChgLst>
  <pc:docChgLst>
    <pc:chgData name="Guest User" providerId="Windows Live" clId="Web-{9BC1EA83-E467-7221-467D-42935BDF22B1}"/>
    <pc:docChg chg="modSld">
      <pc:chgData name="Guest User" userId="" providerId="Windows Live" clId="Web-{9BC1EA83-E467-7221-467D-42935BDF22B1}" dt="2026-03-14T23:00:17.242" v="27" actId="1076"/>
      <pc:docMkLst>
        <pc:docMk/>
      </pc:docMkLst>
      <pc:sldChg chg="modSp">
        <pc:chgData name="Guest User" userId="" providerId="Windows Live" clId="Web-{9BC1EA83-E467-7221-467D-42935BDF22B1}" dt="2026-03-14T23:00:17.242" v="27" actId="1076"/>
        <pc:sldMkLst>
          <pc:docMk/>
          <pc:sldMk cId="4259296399" sldId="272"/>
        </pc:sldMkLst>
        <pc:spChg chg="mod">
          <ac:chgData name="Guest User" userId="" providerId="Windows Live" clId="Web-{9BC1EA83-E467-7221-467D-42935BDF22B1}" dt="2026-03-14T22:58:02.395" v="10" actId="20577"/>
          <ac:spMkLst>
            <pc:docMk/>
            <pc:sldMk cId="4259296399" sldId="272"/>
            <ac:spMk id="3" creationId="{8AF20CC7-3DA5-A4AF-22A5-DF722025829F}"/>
          </ac:spMkLst>
        </pc:spChg>
        <pc:spChg chg="mod">
          <ac:chgData name="Guest User" userId="" providerId="Windows Live" clId="Web-{9BC1EA83-E467-7221-467D-42935BDF22B1}" dt="2026-03-14T22:59:59.398" v="25" actId="20577"/>
          <ac:spMkLst>
            <pc:docMk/>
            <pc:sldMk cId="4259296399" sldId="272"/>
            <ac:spMk id="4" creationId="{8D399CD8-E8EA-6ECC-9D00-6A2B43300711}"/>
          </ac:spMkLst>
        </pc:spChg>
        <pc:spChg chg="mod">
          <ac:chgData name="Guest User" userId="" providerId="Windows Live" clId="Web-{9BC1EA83-E467-7221-467D-42935BDF22B1}" dt="2026-03-14T22:58:07.849" v="11" actId="1076"/>
          <ac:spMkLst>
            <pc:docMk/>
            <pc:sldMk cId="4259296399" sldId="272"/>
            <ac:spMk id="5" creationId="{CA4FA626-6316-83EF-F860-A3191FC8269A}"/>
          </ac:spMkLst>
        </pc:spChg>
        <pc:spChg chg="mod">
          <ac:chgData name="Guest User" userId="" providerId="Windows Live" clId="Web-{9BC1EA83-E467-7221-467D-42935BDF22B1}" dt="2026-03-14T23:00:08.320" v="26" actId="1076"/>
          <ac:spMkLst>
            <pc:docMk/>
            <pc:sldMk cId="4259296399" sldId="272"/>
            <ac:spMk id="9" creationId="{37AD2563-9243-C603-0DC7-9AC56728D033}"/>
          </ac:spMkLst>
        </pc:spChg>
        <pc:picChg chg="mod">
          <ac:chgData name="Guest User" userId="" providerId="Windows Live" clId="Web-{9BC1EA83-E467-7221-467D-42935BDF22B1}" dt="2026-03-14T23:00:17.242" v="27" actId="1076"/>
          <ac:picMkLst>
            <pc:docMk/>
            <pc:sldMk cId="4259296399" sldId="272"/>
            <ac:picMk id="14" creationId="{7178D0D6-C13B-49FF-B5C0-BE83CBEB71CB}"/>
          </ac:picMkLst>
        </pc:picChg>
      </pc:sldChg>
    </pc:docChg>
  </pc:docChgLst>
  <pc:docChgLst>
    <pc:chgData name="Guest User" providerId="Windows Live" clId="Web-{736A5C88-3C0C-45AE-A035-991010B5A554}"/>
    <pc:docChg chg="modSld">
      <pc:chgData name="Guest User" userId="" providerId="Windows Live" clId="Web-{736A5C88-3C0C-45AE-A035-991010B5A554}" dt="2026-03-14T11:29:44.213" v="183" actId="14100"/>
      <pc:docMkLst>
        <pc:docMk/>
      </pc:docMkLst>
      <pc:sldChg chg="modSp">
        <pc:chgData name="Guest User" userId="" providerId="Windows Live" clId="Web-{736A5C88-3C0C-45AE-A035-991010B5A554}" dt="2026-03-14T11:29:44.213" v="183" actId="14100"/>
        <pc:sldMkLst>
          <pc:docMk/>
          <pc:sldMk cId="0" sldId="275"/>
        </pc:sldMkLst>
        <pc:spChg chg="mod">
          <ac:chgData name="Guest User" userId="" providerId="Windows Live" clId="Web-{736A5C88-3C0C-45AE-A035-991010B5A554}" dt="2026-03-14T11:29:44.213" v="183" actId="14100"/>
          <ac:spMkLst>
            <pc:docMk/>
            <pc:sldMk cId="0" sldId="275"/>
            <ac:spMk id="6" creationId="{9E846B2D-6262-D08D-DC15-8CE0608BFC2E}"/>
          </ac:spMkLst>
        </pc:spChg>
      </pc:sldChg>
      <pc:sldChg chg="addSp delSp modSp">
        <pc:chgData name="Guest User" userId="" providerId="Windows Live" clId="Web-{736A5C88-3C0C-45AE-A035-991010B5A554}" dt="2026-03-14T11:26:30.895" v="176" actId="14100"/>
        <pc:sldMkLst>
          <pc:docMk/>
          <pc:sldMk cId="0" sldId="284"/>
        </pc:sldMkLst>
        <pc:spChg chg="mod">
          <ac:chgData name="Guest User" userId="" providerId="Windows Live" clId="Web-{736A5C88-3C0C-45AE-A035-991010B5A554}" dt="2026-03-14T11:26:30.895" v="176" actId="14100"/>
          <ac:spMkLst>
            <pc:docMk/>
            <pc:sldMk cId="0" sldId="284"/>
            <ac:spMk id="2" creationId="{571BD92C-8F37-E67E-F500-9024EF8F6EA8}"/>
          </ac:spMkLst>
        </pc:spChg>
        <pc:spChg chg="mod">
          <ac:chgData name="Guest User" userId="" providerId="Windows Live" clId="Web-{736A5C88-3C0C-45AE-A035-991010B5A554}" dt="2026-03-14T11:25:24.104" v="170"/>
          <ac:spMkLst>
            <pc:docMk/>
            <pc:sldMk cId="0" sldId="284"/>
            <ac:spMk id="3" creationId="{F6A0DEE7-BAAC-F59D-7706-5151293F5856}"/>
          </ac:spMkLst>
        </pc:spChg>
        <pc:spChg chg="add del mod ord">
          <ac:chgData name="Guest User" userId="" providerId="Windows Live" clId="Web-{736A5C88-3C0C-45AE-A035-991010B5A554}" dt="2026-03-14T11:25:12.914" v="169"/>
          <ac:spMkLst>
            <pc:docMk/>
            <pc:sldMk cId="0" sldId="284"/>
            <ac:spMk id="4" creationId="{0A9DFB75-48A1-7458-B86F-0DBE6B629B42}"/>
          </ac:spMkLst>
        </pc:spChg>
        <pc:picChg chg="mod">
          <ac:chgData name="Guest User" userId="" providerId="Windows Live" clId="Web-{736A5C88-3C0C-45AE-A035-991010B5A554}" dt="2026-03-14T11:26:25.176" v="175" actId="1076"/>
          <ac:picMkLst>
            <pc:docMk/>
            <pc:sldMk cId="0" sldId="284"/>
            <ac:picMk id="5" creationId="{5181C4E2-C8BF-7702-075E-D17873EFFC1A}"/>
          </ac:picMkLst>
        </pc:picChg>
      </pc:sldChg>
      <pc:sldChg chg="addSp delSp modSp">
        <pc:chgData name="Guest User" userId="" providerId="Windows Live" clId="Web-{736A5C88-3C0C-45AE-A035-991010B5A554}" dt="2026-03-14T10:41:27.198" v="85" actId="1076"/>
        <pc:sldMkLst>
          <pc:docMk/>
          <pc:sldMk cId="0" sldId="285"/>
        </pc:sldMkLst>
        <pc:spChg chg="mod">
          <ac:chgData name="Guest User" userId="" providerId="Windows Live" clId="Web-{736A5C88-3C0C-45AE-A035-991010B5A554}" dt="2026-03-14T10:41:01.149" v="81" actId="20577"/>
          <ac:spMkLst>
            <pc:docMk/>
            <pc:sldMk cId="0" sldId="285"/>
            <ac:spMk id="2" creationId="{14B80505-13CD-B8C5-C487-BD113BA972FC}"/>
          </ac:spMkLst>
        </pc:spChg>
        <pc:spChg chg="add del mod">
          <ac:chgData name="Guest User" userId="" providerId="Windows Live" clId="Web-{736A5C88-3C0C-45AE-A035-991010B5A554}" dt="2026-03-14T10:38:44.694" v="67"/>
          <ac:spMkLst>
            <pc:docMk/>
            <pc:sldMk cId="0" sldId="285"/>
            <ac:spMk id="4" creationId="{71CE7F8C-DFC8-22C5-8AE3-68B47812A0D3}"/>
          </ac:spMkLst>
        </pc:spChg>
        <pc:spChg chg="mod">
          <ac:chgData name="Guest User" userId="" providerId="Windows Live" clId="Web-{736A5C88-3C0C-45AE-A035-991010B5A554}" dt="2026-03-14T10:41:27.198" v="85" actId="1076"/>
          <ac:spMkLst>
            <pc:docMk/>
            <pc:sldMk cId="0" sldId="285"/>
            <ac:spMk id="5" creationId="{9C52BF16-B241-E0FB-F605-2B9C0966C20F}"/>
          </ac:spMkLst>
        </pc:spChg>
        <pc:spChg chg="mod">
          <ac:chgData name="Guest User" userId="" providerId="Windows Live" clId="Web-{736A5C88-3C0C-45AE-A035-991010B5A554}" dt="2026-03-14T10:40:55.055" v="80" actId="1076"/>
          <ac:spMkLst>
            <pc:docMk/>
            <pc:sldMk cId="0" sldId="285"/>
            <ac:spMk id="10" creationId="{D1208AC0-BAF6-6D49-E2C2-ECD2AEA0233B}"/>
          </ac:spMkLst>
        </pc:spChg>
        <pc:spChg chg="mod">
          <ac:chgData name="Guest User" userId="" providerId="Windows Live" clId="Web-{736A5C88-3C0C-45AE-A035-991010B5A554}" dt="2026-03-14T10:40:49.087" v="79" actId="14100"/>
          <ac:spMkLst>
            <pc:docMk/>
            <pc:sldMk cId="0" sldId="285"/>
            <ac:spMk id="12" creationId="{AFC1DC0F-1384-96FC-9352-E176B16BECF3}"/>
          </ac:spMkLst>
        </pc:spChg>
        <pc:spChg chg="mod">
          <ac:chgData name="Guest User" userId="" providerId="Windows Live" clId="Web-{736A5C88-3C0C-45AE-A035-991010B5A554}" dt="2026-03-14T10:41:16.618" v="84" actId="1076"/>
          <ac:spMkLst>
            <pc:docMk/>
            <pc:sldMk cId="0" sldId="285"/>
            <ac:spMk id="13" creationId="{46631EAC-7595-F396-6C05-B0EC9D8E8EA8}"/>
          </ac:spMkLst>
        </pc:spChg>
        <pc:graphicFrameChg chg="mod modGraphic">
          <ac:chgData name="Guest User" userId="" providerId="Windows Live" clId="Web-{736A5C88-3C0C-45AE-A035-991010B5A554}" dt="2026-03-14T10:37:28.318" v="59"/>
          <ac:graphicFrameMkLst>
            <pc:docMk/>
            <pc:sldMk cId="0" sldId="285"/>
            <ac:graphicFrameMk id="6" creationId="{696C0463-9982-4110-678E-B8DBD6E59667}"/>
          </ac:graphicFrameMkLst>
        </pc:graphicFrameChg>
        <pc:picChg chg="add del mod">
          <ac:chgData name="Guest User" userId="" providerId="Windows Live" clId="Web-{736A5C88-3C0C-45AE-A035-991010B5A554}" dt="2026-03-14T10:38:44.694" v="68"/>
          <ac:picMkLst>
            <pc:docMk/>
            <pc:sldMk cId="0" sldId="285"/>
            <ac:picMk id="3" creationId="{370091BF-BDD6-6712-D819-BA0BDF2BACFF}"/>
          </ac:picMkLst>
        </pc:picChg>
        <pc:picChg chg="add mod ord">
          <ac:chgData name="Guest User" userId="" providerId="Windows Live" clId="Web-{736A5C88-3C0C-45AE-A035-991010B5A554}" dt="2026-03-14T10:40:07.695" v="72"/>
          <ac:picMkLst>
            <pc:docMk/>
            <pc:sldMk cId="0" sldId="285"/>
            <ac:picMk id="9" creationId="{71995CF0-C38F-072E-6E10-1C3D6DBC046F}"/>
          </ac:picMkLst>
        </pc:picChg>
      </pc:sldChg>
      <pc:sldChg chg="addSp delSp modSp">
        <pc:chgData name="Guest User" userId="" providerId="Windows Live" clId="Web-{736A5C88-3C0C-45AE-A035-991010B5A554}" dt="2026-03-14T10:05:33.858" v="47" actId="14100"/>
        <pc:sldMkLst>
          <pc:docMk/>
          <pc:sldMk cId="197574765" sldId="290"/>
        </pc:sldMkLst>
        <pc:spChg chg="mod">
          <ac:chgData name="Guest User" userId="" providerId="Windows Live" clId="Web-{736A5C88-3C0C-45AE-A035-991010B5A554}" dt="2026-03-14T10:04:39.716" v="39" actId="1076"/>
          <ac:spMkLst>
            <pc:docMk/>
            <pc:sldMk cId="197574765" sldId="290"/>
            <ac:spMk id="3" creationId="{AB4628CC-5ED2-DB34-B807-3032F74B01ED}"/>
          </ac:spMkLst>
        </pc:spChg>
        <pc:picChg chg="add del mod">
          <ac:chgData name="Guest User" userId="" providerId="Windows Live" clId="Web-{736A5C88-3C0C-45AE-A035-991010B5A554}" dt="2026-03-14T10:04:59.201" v="41"/>
          <ac:picMkLst>
            <pc:docMk/>
            <pc:sldMk cId="197574765" sldId="290"/>
            <ac:picMk id="4" creationId="{7AA65FDB-2AF6-B8D9-40AE-42B84A65FA94}"/>
          </ac:picMkLst>
        </pc:picChg>
        <pc:picChg chg="mod">
          <ac:chgData name="Guest User" userId="" providerId="Windows Live" clId="Web-{736A5C88-3C0C-45AE-A035-991010B5A554}" dt="2026-03-14T10:05:25.748" v="44" actId="1076"/>
          <ac:picMkLst>
            <pc:docMk/>
            <pc:sldMk cId="197574765" sldId="290"/>
            <ac:picMk id="28" creationId="{7B72B5C3-3766-2C10-182D-BD6B39D1210B}"/>
          </ac:picMkLst>
        </pc:picChg>
        <pc:picChg chg="mod">
          <ac:chgData name="Guest User" userId="" providerId="Windows Live" clId="Web-{736A5C88-3C0C-45AE-A035-991010B5A554}" dt="2026-03-14T10:05:33.858" v="47" actId="14100"/>
          <ac:picMkLst>
            <pc:docMk/>
            <pc:sldMk cId="197574765" sldId="290"/>
            <ac:picMk id="32" creationId="{BE59C949-3BC4-50D9-1B8A-486C489D450C}"/>
          </ac:picMkLst>
        </pc:picChg>
        <pc:picChg chg="mod">
          <ac:chgData name="Guest User" userId="" providerId="Windows Live" clId="Web-{736A5C88-3C0C-45AE-A035-991010B5A554}" dt="2026-03-14T10:05:28.436" v="45" actId="1076"/>
          <ac:picMkLst>
            <pc:docMk/>
            <pc:sldMk cId="197574765" sldId="290"/>
            <ac:picMk id="35" creationId="{7DA0587B-4221-E714-187C-7A3BC0161E31}"/>
          </ac:picMkLst>
        </pc:picChg>
      </pc:sldChg>
      <pc:sldChg chg="modSp mod setBg">
        <pc:chgData name="Guest User" userId="" providerId="Windows Live" clId="Web-{736A5C88-3C0C-45AE-A035-991010B5A554}" dt="2026-03-14T11:27:23.183" v="178" actId="1076"/>
        <pc:sldMkLst>
          <pc:docMk/>
          <pc:sldMk cId="3810806205" sldId="293"/>
        </pc:sldMkLst>
        <pc:picChg chg="mod modCrop">
          <ac:chgData name="Guest User" userId="" providerId="Windows Live" clId="Web-{736A5C88-3C0C-45AE-A035-991010B5A554}" dt="2026-03-14T10:42:13.515" v="92" actId="688"/>
          <ac:picMkLst>
            <pc:docMk/>
            <pc:sldMk cId="3810806205" sldId="293"/>
            <ac:picMk id="2" creationId="{2616095C-33B7-1E68-7048-D4C4E310C31E}"/>
          </ac:picMkLst>
        </pc:picChg>
        <pc:picChg chg="mod">
          <ac:chgData name="Guest User" userId="" providerId="Windows Live" clId="Web-{736A5C88-3C0C-45AE-A035-991010B5A554}" dt="2026-03-14T11:27:23.183" v="178" actId="1076"/>
          <ac:picMkLst>
            <pc:docMk/>
            <pc:sldMk cId="3810806205" sldId="293"/>
            <ac:picMk id="4" creationId="{798BA9F3-1DA4-71E9-7C94-9007D76CE7C3}"/>
          </ac:picMkLst>
        </pc:picChg>
      </pc:sldChg>
      <pc:sldChg chg="addSp delSp modSp">
        <pc:chgData name="Guest User" userId="" providerId="Windows Live" clId="Web-{736A5C88-3C0C-45AE-A035-991010B5A554}" dt="2026-03-14T11:22:20.279" v="142" actId="1076"/>
        <pc:sldMkLst>
          <pc:docMk/>
          <pc:sldMk cId="109196278" sldId="294"/>
        </pc:sldMkLst>
        <pc:spChg chg="del mod">
          <ac:chgData name="Guest User" userId="" providerId="Windows Live" clId="Web-{736A5C88-3C0C-45AE-A035-991010B5A554}" dt="2026-03-14T11:21:08.527" v="122"/>
          <ac:spMkLst>
            <pc:docMk/>
            <pc:sldMk cId="109196278" sldId="294"/>
            <ac:spMk id="2" creationId="{ACAF1A57-DFF9-D126-0BE1-642563E2AE9D}"/>
          </ac:spMkLst>
        </pc:spChg>
        <pc:spChg chg="mod">
          <ac:chgData name="Guest User" userId="" providerId="Windows Live" clId="Web-{736A5C88-3C0C-45AE-A035-991010B5A554}" dt="2026-03-14T11:22:20.279" v="142" actId="1076"/>
          <ac:spMkLst>
            <pc:docMk/>
            <pc:sldMk cId="109196278" sldId="294"/>
            <ac:spMk id="3" creationId="{CBB39991-C880-44AE-EB10-506FA5C092D8}"/>
          </ac:spMkLst>
        </pc:spChg>
        <pc:spChg chg="mod">
          <ac:chgData name="Guest User" userId="" providerId="Windows Live" clId="Web-{736A5C88-3C0C-45AE-A035-991010B5A554}" dt="2026-03-14T11:21:39.903" v="128" actId="1076"/>
          <ac:spMkLst>
            <pc:docMk/>
            <pc:sldMk cId="109196278" sldId="294"/>
            <ac:spMk id="7" creationId="{2FA314E1-5114-DCFD-7A67-0E23F7B75B67}"/>
          </ac:spMkLst>
        </pc:spChg>
        <pc:spChg chg="add mod ord">
          <ac:chgData name="Guest User" userId="" providerId="Windows Live" clId="Web-{736A5C88-3C0C-45AE-A035-991010B5A554}" dt="2026-03-14T11:20:55.683" v="119" actId="14100"/>
          <ac:spMkLst>
            <pc:docMk/>
            <pc:sldMk cId="109196278" sldId="294"/>
            <ac:spMk id="8" creationId="{7D2D39E2-5DBA-65E2-C5F6-2B11C9B59DA9}"/>
          </ac:spMkLst>
        </pc:spChg>
        <pc:spChg chg="add del mod">
          <ac:chgData name="Guest User" userId="" providerId="Windows Live" clId="Web-{736A5C88-3C0C-45AE-A035-991010B5A554}" dt="2026-03-14T11:21:17.309" v="123"/>
          <ac:spMkLst>
            <pc:docMk/>
            <pc:sldMk cId="109196278" sldId="294"/>
            <ac:spMk id="10" creationId="{280686E6-CAFA-551F-4A61-1C9BAF468DE5}"/>
          </ac:spMkLst>
        </pc:spChg>
        <pc:picChg chg="del mod">
          <ac:chgData name="Guest User" userId="" providerId="Windows Live" clId="Web-{736A5C88-3C0C-45AE-A035-991010B5A554}" dt="2026-03-14T11:18:08.381" v="106"/>
          <ac:picMkLst>
            <pc:docMk/>
            <pc:sldMk cId="109196278" sldId="294"/>
            <ac:picMk id="4" creationId="{DBA89E64-54BD-62EB-F756-529DC1E9402F}"/>
          </ac:picMkLst>
        </pc:picChg>
        <pc:picChg chg="add mod">
          <ac:chgData name="Guest User" userId="" providerId="Windows Live" clId="Web-{736A5C88-3C0C-45AE-A035-991010B5A554}" dt="2026-03-14T11:21:43.731" v="129" actId="1076"/>
          <ac:picMkLst>
            <pc:docMk/>
            <pc:sldMk cId="109196278" sldId="294"/>
            <ac:picMk id="5" creationId="{E1CA7DE8-B62A-EE87-4C9F-5F76C6B60D7D}"/>
          </ac:picMkLst>
        </pc:picChg>
        <pc:picChg chg="add mod">
          <ac:chgData name="Guest User" userId="" providerId="Windows Live" clId="Web-{736A5C88-3C0C-45AE-A035-991010B5A554}" dt="2026-03-14T11:21:46.060" v="130" actId="1076"/>
          <ac:picMkLst>
            <pc:docMk/>
            <pc:sldMk cId="109196278" sldId="294"/>
            <ac:picMk id="6" creationId="{D0081428-C626-D15E-77D4-4122970298D0}"/>
          </ac:picMkLst>
        </pc:picChg>
      </pc:sldChg>
      <pc:sldChg chg="addSp modSp">
        <pc:chgData name="Guest User" userId="" providerId="Windows Live" clId="Web-{736A5C88-3C0C-45AE-A035-991010B5A554}" dt="2026-03-14T11:23:59.579" v="155" actId="20577"/>
        <pc:sldMkLst>
          <pc:docMk/>
          <pc:sldMk cId="4097358233" sldId="297"/>
        </pc:sldMkLst>
        <pc:spChg chg="mod">
          <ac:chgData name="Guest User" userId="" providerId="Windows Live" clId="Web-{736A5C88-3C0C-45AE-A035-991010B5A554}" dt="2026-03-14T11:23:59.579" v="155" actId="20577"/>
          <ac:spMkLst>
            <pc:docMk/>
            <pc:sldMk cId="4097358233" sldId="297"/>
            <ac:spMk id="3" creationId="{31261ACA-5D11-53A1-34C0-8BE310E8C317}"/>
          </ac:spMkLst>
        </pc:spChg>
        <pc:spChg chg="add mod ord">
          <ac:chgData name="Guest User" userId="" providerId="Windows Live" clId="Web-{736A5C88-3C0C-45AE-A035-991010B5A554}" dt="2026-03-14T11:23:48.844" v="153" actId="1076"/>
          <ac:spMkLst>
            <pc:docMk/>
            <pc:sldMk cId="4097358233" sldId="297"/>
            <ac:spMk id="4" creationId="{8EB1B8D4-4AEB-5355-7C66-A02BC1C01BE5}"/>
          </ac:spMkLst>
        </pc:spChg>
      </pc:sldChg>
    </pc:docChg>
  </pc:docChgLst>
  <pc:docChgLst>
    <pc:chgData name="Guest User" providerId="Windows Live" clId="Web-{137050D7-513E-27BB-67A4-79F7C3205077}"/>
    <pc:docChg chg="addSld delSld modSld">
      <pc:chgData name="Guest User" userId="" providerId="Windows Live" clId="Web-{137050D7-513E-27BB-67A4-79F7C3205077}" dt="2026-03-01T22:20:27.434" v="2066" actId="20577"/>
      <pc:docMkLst>
        <pc:docMk/>
      </pc:docMkLst>
      <pc:sldChg chg="add del">
        <pc:chgData name="Guest User" userId="" providerId="Windows Live" clId="Web-{137050D7-513E-27BB-67A4-79F7C3205077}" dt="2026-03-01T17:34:10.161" v="125"/>
        <pc:sldMkLst>
          <pc:docMk/>
          <pc:sldMk cId="677190945" sldId="266"/>
        </pc:sldMkLst>
      </pc:sldChg>
      <pc:sldChg chg="modSp">
        <pc:chgData name="Guest User" userId="" providerId="Windows Live" clId="Web-{137050D7-513E-27BB-67A4-79F7C3205077}" dt="2026-03-01T22:20:27.434" v="2066" actId="20577"/>
        <pc:sldMkLst>
          <pc:docMk/>
          <pc:sldMk cId="0" sldId="275"/>
        </pc:sldMkLst>
        <pc:spChg chg="mod">
          <ac:chgData name="Guest User" userId="" providerId="Windows Live" clId="Web-{137050D7-513E-27BB-67A4-79F7C3205077}" dt="2026-03-01T22:20:27.434" v="2066" actId="20577"/>
          <ac:spMkLst>
            <pc:docMk/>
            <pc:sldMk cId="0" sldId="275"/>
            <ac:spMk id="6" creationId="{9E846B2D-6262-D08D-DC15-8CE0608BFC2E}"/>
          </ac:spMkLst>
        </pc:spChg>
      </pc:sldChg>
      <pc:sldChg chg="addSp delSp modSp mod setBg">
        <pc:chgData name="Guest User" userId="" providerId="Windows Live" clId="Web-{137050D7-513E-27BB-67A4-79F7C3205077}" dt="2026-03-01T22:05:12.225" v="2065" actId="1076"/>
        <pc:sldMkLst>
          <pc:docMk/>
          <pc:sldMk cId="0" sldId="288"/>
        </pc:sldMkLst>
        <pc:spChg chg="add mod">
          <ac:chgData name="Guest User" userId="" providerId="Windows Live" clId="Web-{137050D7-513E-27BB-67A4-79F7C3205077}" dt="2026-03-01T21:59:32.682" v="2019" actId="1076"/>
          <ac:spMkLst>
            <pc:docMk/>
            <pc:sldMk cId="0" sldId="288"/>
            <ac:spMk id="3" creationId="{7290279F-B833-4729-74F8-74C462082AE8}"/>
          </ac:spMkLst>
        </pc:spChg>
        <pc:spChg chg="mod ord">
          <ac:chgData name="Guest User" userId="" providerId="Windows Live" clId="Web-{137050D7-513E-27BB-67A4-79F7C3205077}" dt="2026-03-01T20:57:11.224" v="1536" actId="1076"/>
          <ac:spMkLst>
            <pc:docMk/>
            <pc:sldMk cId="0" sldId="288"/>
            <ac:spMk id="4" creationId="{F78CA910-C2E3-C5E3-BF4D-EFEBFE71B290}"/>
          </ac:spMkLst>
        </pc:spChg>
        <pc:spChg chg="mod">
          <ac:chgData name="Guest User" userId="" providerId="Windows Live" clId="Web-{137050D7-513E-27BB-67A4-79F7C3205077}" dt="2026-03-01T18:59:49.317" v="1246" actId="1076"/>
          <ac:spMkLst>
            <pc:docMk/>
            <pc:sldMk cId="0" sldId="288"/>
            <ac:spMk id="15" creationId="{E8BE9FA0-FF49-21DE-AF5D-A255380C185B}"/>
          </ac:spMkLst>
        </pc:spChg>
        <pc:spChg chg="add mod">
          <ac:chgData name="Guest User" userId="" providerId="Windows Live" clId="Web-{137050D7-513E-27BB-67A4-79F7C3205077}" dt="2026-03-01T17:15:24.992" v="61" actId="20577"/>
          <ac:spMkLst>
            <pc:docMk/>
            <pc:sldMk cId="0" sldId="288"/>
            <ac:spMk id="17" creationId="{0E38A22B-B07E-1F92-1C50-79DE9CC4DF34}"/>
          </ac:spMkLst>
        </pc:spChg>
        <pc:spChg chg="add mod">
          <ac:chgData name="Guest User" userId="" providerId="Windows Live" clId="Web-{137050D7-513E-27BB-67A4-79F7C3205077}" dt="2026-03-01T18:37:36.178" v="1216" actId="1076"/>
          <ac:spMkLst>
            <pc:docMk/>
            <pc:sldMk cId="0" sldId="288"/>
            <ac:spMk id="18" creationId="{1811B6D1-9266-DE36-44D9-CEFC17EC5776}"/>
          </ac:spMkLst>
        </pc:spChg>
        <pc:spChg chg="add mod">
          <ac:chgData name="Guest User" userId="" providerId="Windows Live" clId="Web-{137050D7-513E-27BB-67A4-79F7C3205077}" dt="2026-03-01T18:37:44.071" v="1217" actId="1076"/>
          <ac:spMkLst>
            <pc:docMk/>
            <pc:sldMk cId="0" sldId="288"/>
            <ac:spMk id="19" creationId="{27FF3B75-9F22-3E3B-7809-2CE3FEC25A7B}"/>
          </ac:spMkLst>
        </pc:spChg>
        <pc:spChg chg="add mod">
          <ac:chgData name="Guest User" userId="" providerId="Windows Live" clId="Web-{137050D7-513E-27BB-67A4-79F7C3205077}" dt="2026-03-01T22:05:12.225" v="2065" actId="1076"/>
          <ac:spMkLst>
            <pc:docMk/>
            <pc:sldMk cId="0" sldId="288"/>
            <ac:spMk id="20" creationId="{4C80F7F9-863C-4303-1F31-778E50C63FBE}"/>
          </ac:spMkLst>
        </pc:spChg>
        <pc:picChg chg="add mod">
          <ac:chgData name="Guest User" userId="" providerId="Windows Live" clId="Web-{137050D7-513E-27BB-67A4-79F7C3205077}" dt="2026-03-01T18:39:22.223" v="1220" actId="1076"/>
          <ac:picMkLst>
            <pc:docMk/>
            <pc:sldMk cId="0" sldId="288"/>
            <ac:picMk id="21" creationId="{91CD8D40-F8DA-EEF0-13EF-60C403F65D67}"/>
          </ac:picMkLst>
        </pc:picChg>
        <pc:picChg chg="add mod">
          <ac:chgData name="Guest User" userId="" providerId="Windows Live" clId="Web-{137050D7-513E-27BB-67A4-79F7C3205077}" dt="2026-03-01T18:42:34.956" v="1227" actId="1076"/>
          <ac:picMkLst>
            <pc:docMk/>
            <pc:sldMk cId="0" sldId="288"/>
            <ac:picMk id="22" creationId="{0D3B4B79-1ACF-76B4-55D1-EB83A0FC9013}"/>
          </ac:picMkLst>
        </pc:picChg>
        <pc:picChg chg="add mod">
          <ac:chgData name="Guest User" userId="" providerId="Windows Live" clId="Web-{137050D7-513E-27BB-67A4-79F7C3205077}" dt="2026-03-01T19:44:51.473" v="1386" actId="14100"/>
          <ac:picMkLst>
            <pc:docMk/>
            <pc:sldMk cId="0" sldId="288"/>
            <ac:picMk id="23" creationId="{5FF86288-85FA-91B2-4675-1DFD93171927}"/>
          </ac:picMkLst>
        </pc:picChg>
      </pc:sldChg>
      <pc:sldChg chg="addSp delSp modSp add replId">
        <pc:chgData name="Guest User" userId="" providerId="Windows Live" clId="Web-{137050D7-513E-27BB-67A4-79F7C3205077}" dt="2026-03-01T22:03:06.643" v="2057" actId="1076"/>
        <pc:sldMkLst>
          <pc:docMk/>
          <pc:sldMk cId="197574765" sldId="290"/>
        </pc:sldMkLst>
        <pc:spChg chg="add mod">
          <ac:chgData name="Guest User" userId="" providerId="Windows Live" clId="Web-{137050D7-513E-27BB-67A4-79F7C3205077}" dt="2026-03-01T21:49:51.742" v="1855" actId="20577"/>
          <ac:spMkLst>
            <pc:docMk/>
            <pc:sldMk cId="197574765" sldId="290"/>
            <ac:spMk id="3" creationId="{AB4628CC-5ED2-DB34-B807-3032F74B01ED}"/>
          </ac:spMkLst>
        </pc:spChg>
        <pc:spChg chg="add del mod">
          <ac:chgData name="Guest User" userId="" providerId="Windows Live" clId="Web-{137050D7-513E-27BB-67A4-79F7C3205077}" dt="2026-03-01T22:01:53.719" v="2044" actId="1076"/>
          <ac:spMkLst>
            <pc:docMk/>
            <pc:sldMk cId="197574765" sldId="290"/>
            <ac:spMk id="9" creationId="{5708BF17-96F1-EF24-2970-AD4403216C5B}"/>
          </ac:spMkLst>
        </pc:spChg>
        <pc:spChg chg="add mod">
          <ac:chgData name="Guest User" userId="" providerId="Windows Live" clId="Web-{137050D7-513E-27BB-67A4-79F7C3205077}" dt="2026-03-01T22:01:49.375" v="2043" actId="1076"/>
          <ac:spMkLst>
            <pc:docMk/>
            <pc:sldMk cId="197574765" sldId="290"/>
            <ac:spMk id="10" creationId="{E264EB3A-DBF9-CEEC-78AC-0A00909A562B}"/>
          </ac:spMkLst>
        </pc:spChg>
        <pc:spChg chg="add mod">
          <ac:chgData name="Guest User" userId="" providerId="Windows Live" clId="Web-{137050D7-513E-27BB-67A4-79F7C3205077}" dt="2026-03-01T22:01:11.577" v="2032" actId="20577"/>
          <ac:spMkLst>
            <pc:docMk/>
            <pc:sldMk cId="197574765" sldId="290"/>
            <ac:spMk id="11" creationId="{02E8B9B0-566E-B413-9923-F0A6C3FC5D71}"/>
          </ac:spMkLst>
        </pc:spChg>
        <pc:spChg chg="add mod">
          <ac:chgData name="Guest User" userId="" providerId="Windows Live" clId="Web-{137050D7-513E-27BB-67A4-79F7C3205077}" dt="2026-03-01T22:02:00.110" v="2045" actId="1076"/>
          <ac:spMkLst>
            <pc:docMk/>
            <pc:sldMk cId="197574765" sldId="290"/>
            <ac:spMk id="12" creationId="{F85699A7-FC5E-8BDD-4912-5227D60C7E0A}"/>
          </ac:spMkLst>
        </pc:spChg>
        <pc:spChg chg="add mod">
          <ac:chgData name="Guest User" userId="" providerId="Windows Live" clId="Web-{137050D7-513E-27BB-67A4-79F7C3205077}" dt="2026-03-01T22:02:07.938" v="2046" actId="1076"/>
          <ac:spMkLst>
            <pc:docMk/>
            <pc:sldMk cId="197574765" sldId="290"/>
            <ac:spMk id="13" creationId="{1395AED2-6275-B4CB-EBDC-AB3590B3F286}"/>
          </ac:spMkLst>
        </pc:spChg>
        <pc:spChg chg="mod">
          <ac:chgData name="Guest User" userId="" providerId="Windows Live" clId="Web-{137050D7-513E-27BB-67A4-79F7C3205077}" dt="2026-03-01T18:59:42.083" v="1245" actId="1076"/>
          <ac:spMkLst>
            <pc:docMk/>
            <pc:sldMk cId="197574765" sldId="290"/>
            <ac:spMk id="15" creationId="{AEECA817-0640-BECB-121D-29D7BA1C5724}"/>
          </ac:spMkLst>
        </pc:spChg>
        <pc:spChg chg="add mod">
          <ac:chgData name="Guest User" userId="" providerId="Windows Live" clId="Web-{137050D7-513E-27BB-67A4-79F7C3205077}" dt="2026-03-01T22:01:31.578" v="2038" actId="20577"/>
          <ac:spMkLst>
            <pc:docMk/>
            <pc:sldMk cId="197574765" sldId="290"/>
            <ac:spMk id="16" creationId="{6E3E1798-DA2D-33E0-E192-0D088DF43559}"/>
          </ac:spMkLst>
        </pc:spChg>
        <pc:spChg chg="add mod">
          <ac:chgData name="Guest User" userId="" providerId="Windows Live" clId="Web-{137050D7-513E-27BB-67A4-79F7C3205077}" dt="2026-03-01T22:02:14.580" v="2047" actId="1076"/>
          <ac:spMkLst>
            <pc:docMk/>
            <pc:sldMk cId="197574765" sldId="290"/>
            <ac:spMk id="20" creationId="{53F05DE8-C9C8-FE76-D130-303F5814BBB8}"/>
          </ac:spMkLst>
        </pc:spChg>
        <pc:spChg chg="add mod">
          <ac:chgData name="Guest User" userId="" providerId="Windows Live" clId="Web-{137050D7-513E-27BB-67A4-79F7C3205077}" dt="2026-03-01T22:02:17.814" v="2048" actId="1076"/>
          <ac:spMkLst>
            <pc:docMk/>
            <pc:sldMk cId="197574765" sldId="290"/>
            <ac:spMk id="21" creationId="{FC404DDC-A1FF-AEB4-FBC2-7BA9301C6DC1}"/>
          </ac:spMkLst>
        </pc:spChg>
        <pc:spChg chg="add del mod">
          <ac:chgData name="Guest User" userId="" providerId="Windows Live" clId="Web-{137050D7-513E-27BB-67A4-79F7C3205077}" dt="2026-03-01T22:02:56.112" v="2055" actId="14100"/>
          <ac:spMkLst>
            <pc:docMk/>
            <pc:sldMk cId="197574765" sldId="290"/>
            <ac:spMk id="22" creationId="{169DE1CD-F700-D39D-0F71-23EDAB299A80}"/>
          </ac:spMkLst>
        </pc:spChg>
        <pc:spChg chg="add mod">
          <ac:chgData name="Guest User" userId="" providerId="Windows Live" clId="Web-{137050D7-513E-27BB-67A4-79F7C3205077}" dt="2026-03-01T22:02:59.377" v="2056" actId="14100"/>
          <ac:spMkLst>
            <pc:docMk/>
            <pc:sldMk cId="197574765" sldId="290"/>
            <ac:spMk id="23" creationId="{A3A4DD4D-C39A-9429-2CC5-E32603B5DC27}"/>
          </ac:spMkLst>
        </pc:spChg>
        <pc:spChg chg="add mod">
          <ac:chgData name="Guest User" userId="" providerId="Windows Live" clId="Web-{137050D7-513E-27BB-67A4-79F7C3205077}" dt="2026-03-01T22:02:23.689" v="2049" actId="1076"/>
          <ac:spMkLst>
            <pc:docMk/>
            <pc:sldMk cId="197574765" sldId="290"/>
            <ac:spMk id="24" creationId="{5F4E2C61-4976-DE32-340B-F34EBBF9C02A}"/>
          </ac:spMkLst>
        </pc:spChg>
        <pc:spChg chg="add mod">
          <ac:chgData name="Guest User" userId="" providerId="Windows Live" clId="Web-{137050D7-513E-27BB-67A4-79F7C3205077}" dt="2026-03-01T22:03:06.643" v="2057" actId="1076"/>
          <ac:spMkLst>
            <pc:docMk/>
            <pc:sldMk cId="197574765" sldId="290"/>
            <ac:spMk id="25" creationId="{54C9915B-2B63-9FBC-CC0D-42B44A420F6F}"/>
          </ac:spMkLst>
        </pc:spChg>
        <pc:spChg chg="add mod">
          <ac:chgData name="Guest User" userId="" providerId="Windows Live" clId="Web-{137050D7-513E-27BB-67A4-79F7C3205077}" dt="2026-03-01T22:02:28.173" v="2050" actId="1076"/>
          <ac:spMkLst>
            <pc:docMk/>
            <pc:sldMk cId="197574765" sldId="290"/>
            <ac:spMk id="26" creationId="{E4784569-B0CE-D72C-4D9B-3FF5DC10EFE4}"/>
          </ac:spMkLst>
        </pc:spChg>
        <pc:picChg chg="add mod">
          <ac:chgData name="Guest User" userId="" providerId="Windows Live" clId="Web-{137050D7-513E-27BB-67A4-79F7C3205077}" dt="2026-03-01T19:34:59.127" v="1338" actId="14100"/>
          <ac:picMkLst>
            <pc:docMk/>
            <pc:sldMk cId="197574765" sldId="290"/>
            <ac:picMk id="28" creationId="{7B72B5C3-3766-2C10-182D-BD6B39D1210B}"/>
          </ac:picMkLst>
        </pc:picChg>
        <pc:picChg chg="add mod">
          <ac:chgData name="Guest User" userId="" providerId="Windows Live" clId="Web-{137050D7-513E-27BB-67A4-79F7C3205077}" dt="2026-03-01T19:37:02.789" v="1357" actId="14100"/>
          <ac:picMkLst>
            <pc:docMk/>
            <pc:sldMk cId="197574765" sldId="290"/>
            <ac:picMk id="32" creationId="{BE59C949-3BC4-50D9-1B8A-486C489D450C}"/>
          </ac:picMkLst>
        </pc:picChg>
        <pc:picChg chg="add mod">
          <ac:chgData name="Guest User" userId="" providerId="Windows Live" clId="Web-{137050D7-513E-27BB-67A4-79F7C3205077}" dt="2026-03-01T19:36:54.758" v="1356" actId="1076"/>
          <ac:picMkLst>
            <pc:docMk/>
            <pc:sldMk cId="197574765" sldId="290"/>
            <ac:picMk id="35" creationId="{7DA0587B-4221-E714-187C-7A3BC0161E31}"/>
          </ac:picMkLst>
        </pc:picChg>
      </pc:sldChg>
      <pc:sldChg chg="addSp delSp modSp add replId">
        <pc:chgData name="Guest User" userId="" providerId="Windows Live" clId="Web-{137050D7-513E-27BB-67A4-79F7C3205077}" dt="2026-03-01T22:00:30.591" v="2021" actId="1076"/>
        <pc:sldMkLst>
          <pc:docMk/>
          <pc:sldMk cId="1538314059" sldId="292"/>
        </pc:sldMkLst>
        <pc:spChg chg="mod">
          <ac:chgData name="Guest User" userId="" providerId="Windows Live" clId="Web-{137050D7-513E-27BB-67A4-79F7C3205077}" dt="2026-03-01T20:46:55.416" v="1487" actId="20577"/>
          <ac:spMkLst>
            <pc:docMk/>
            <pc:sldMk cId="1538314059" sldId="292"/>
            <ac:spMk id="5" creationId="{C31E5AC7-DCFA-A729-33E6-3043AF33109A}"/>
          </ac:spMkLst>
        </pc:spChg>
        <pc:spChg chg="add mod">
          <ac:chgData name="Guest User" userId="" providerId="Windows Live" clId="Web-{137050D7-513E-27BB-67A4-79F7C3205077}" dt="2026-03-01T20:55:12.832" v="1530" actId="20577"/>
          <ac:spMkLst>
            <pc:docMk/>
            <pc:sldMk cId="1538314059" sldId="292"/>
            <ac:spMk id="8" creationId="{5D34FAB8-CA27-CFA0-E9EF-472C077B1894}"/>
          </ac:spMkLst>
        </pc:spChg>
        <pc:spChg chg="add mod">
          <ac:chgData name="Guest User" userId="" providerId="Windows Live" clId="Web-{137050D7-513E-27BB-67A4-79F7C3205077}" dt="2026-03-01T20:50:45.744" v="1505" actId="14100"/>
          <ac:spMkLst>
            <pc:docMk/>
            <pc:sldMk cId="1538314059" sldId="292"/>
            <ac:spMk id="9" creationId="{B296D4E2-16CA-D45D-AF13-AD93C0C4231C}"/>
          </ac:spMkLst>
        </pc:spChg>
        <pc:spChg chg="add del mod">
          <ac:chgData name="Guest User" userId="" providerId="Windows Live" clId="Web-{137050D7-513E-27BB-67A4-79F7C3205077}" dt="2026-03-01T20:50:51.463" v="1507" actId="14100"/>
          <ac:spMkLst>
            <pc:docMk/>
            <pc:sldMk cId="1538314059" sldId="292"/>
            <ac:spMk id="10" creationId="{CD686664-365E-A313-239E-DF8AE4F741D5}"/>
          </ac:spMkLst>
        </pc:spChg>
        <pc:spChg chg="add mod">
          <ac:chgData name="Guest User" userId="" providerId="Windows Live" clId="Web-{137050D7-513E-27BB-67A4-79F7C3205077}" dt="2026-03-01T20:51:08.386" v="1510" actId="1076"/>
          <ac:spMkLst>
            <pc:docMk/>
            <pc:sldMk cId="1538314059" sldId="292"/>
            <ac:spMk id="11" creationId="{FF0B0A9C-006F-E76C-6A2B-A80FBFAD12FA}"/>
          </ac:spMkLst>
        </pc:spChg>
        <pc:spChg chg="add mod">
          <ac:chgData name="Guest User" userId="" providerId="Windows Live" clId="Web-{137050D7-513E-27BB-67A4-79F7C3205077}" dt="2026-03-01T20:51:13.339" v="1511" actId="1076"/>
          <ac:spMkLst>
            <pc:docMk/>
            <pc:sldMk cId="1538314059" sldId="292"/>
            <ac:spMk id="12" creationId="{1B21FBE1-EAB3-B6A5-BD99-5EFF1AEE24A6}"/>
          </ac:spMkLst>
        </pc:spChg>
        <pc:spChg chg="add mod">
          <ac:chgData name="Guest User" userId="" providerId="Windows Live" clId="Web-{137050D7-513E-27BB-67A4-79F7C3205077}" dt="2026-03-01T20:52:08.842" v="1524" actId="1076"/>
          <ac:spMkLst>
            <pc:docMk/>
            <pc:sldMk cId="1538314059" sldId="292"/>
            <ac:spMk id="13" creationId="{CDA3834A-D83D-9335-0146-384529D2420C}"/>
          </ac:spMkLst>
        </pc:spChg>
        <pc:spChg chg="mod">
          <ac:chgData name="Guest User" userId="" providerId="Windows Live" clId="Web-{137050D7-513E-27BB-67A4-79F7C3205077}" dt="2026-03-01T18:59:55.646" v="1247" actId="1076"/>
          <ac:spMkLst>
            <pc:docMk/>
            <pc:sldMk cId="1538314059" sldId="292"/>
            <ac:spMk id="15" creationId="{9F07BFAB-2B45-A0C4-1EEE-1E8339EB5F5B}"/>
          </ac:spMkLst>
        </pc:spChg>
        <pc:spChg chg="add mod">
          <ac:chgData name="Guest User" userId="" providerId="Windows Live" clId="Web-{137050D7-513E-27BB-67A4-79F7C3205077}" dt="2026-03-01T19:49:41.605" v="1444" actId="1076"/>
          <ac:spMkLst>
            <pc:docMk/>
            <pc:sldMk cId="1538314059" sldId="292"/>
            <ac:spMk id="16" creationId="{189EC601-84A0-8DD2-A808-FEB87443B0A5}"/>
          </ac:spMkLst>
        </pc:spChg>
        <pc:spChg chg="mod">
          <ac:chgData name="Guest User" userId="" providerId="Windows Live" clId="Web-{137050D7-513E-27BB-67A4-79F7C3205077}" dt="2026-03-01T20:51:59.982" v="1523" actId="14100"/>
          <ac:spMkLst>
            <pc:docMk/>
            <pc:sldMk cId="1538314059" sldId="292"/>
            <ac:spMk id="17" creationId="{3042D7EA-9155-23BE-E73F-59B55A0B8928}"/>
          </ac:spMkLst>
        </pc:spChg>
        <pc:spChg chg="add del mod">
          <ac:chgData name="Guest User" userId="" providerId="Windows Live" clId="Web-{137050D7-513E-27BB-67A4-79F7C3205077}" dt="2026-03-01T20:51:55.372" v="1522" actId="14100"/>
          <ac:spMkLst>
            <pc:docMk/>
            <pc:sldMk cId="1538314059" sldId="292"/>
            <ac:spMk id="18" creationId="{A7FBFC1F-C724-0D48-41C9-C30CA8C2D897}"/>
          </ac:spMkLst>
        </pc:spChg>
        <pc:spChg chg="mod">
          <ac:chgData name="Guest User" userId="" providerId="Windows Live" clId="Web-{137050D7-513E-27BB-67A4-79F7C3205077}" dt="2026-03-01T20:54:44.846" v="1529" actId="20577"/>
          <ac:spMkLst>
            <pc:docMk/>
            <pc:sldMk cId="1538314059" sldId="292"/>
            <ac:spMk id="19" creationId="{8676C029-953C-F826-0CDE-9A63AA303D83}"/>
          </ac:spMkLst>
        </pc:spChg>
        <pc:spChg chg="add mod">
          <ac:chgData name="Guest User" userId="" providerId="Windows Live" clId="Web-{137050D7-513E-27BB-67A4-79F7C3205077}" dt="2026-03-01T22:00:30.591" v="2021" actId="1076"/>
          <ac:spMkLst>
            <pc:docMk/>
            <pc:sldMk cId="1538314059" sldId="292"/>
            <ac:spMk id="26" creationId="{38383ED8-7280-2594-55E8-7B2E6DE7F444}"/>
          </ac:spMkLst>
        </pc:spChg>
        <pc:picChg chg="add mod">
          <ac:chgData name="Guest User" userId="" providerId="Windows Live" clId="Web-{137050D7-513E-27BB-67A4-79F7C3205077}" dt="2026-03-01T20:46:42.508" v="1484" actId="1076"/>
          <ac:picMkLst>
            <pc:docMk/>
            <pc:sldMk cId="1538314059" sldId="292"/>
            <ac:picMk id="3" creationId="{21016B40-0B9C-8DBF-CBDB-E026C686526D}"/>
          </ac:picMkLst>
        </pc:picChg>
        <pc:picChg chg="add mod">
          <ac:chgData name="Guest User" userId="" providerId="Windows Live" clId="Web-{137050D7-513E-27BB-67A4-79F7C3205077}" dt="2026-03-01T20:52:20.264" v="1525" actId="1076"/>
          <ac:picMkLst>
            <pc:docMk/>
            <pc:sldMk cId="1538314059" sldId="292"/>
            <ac:picMk id="23" creationId="{A8010441-5B1E-68A5-E4A4-82E9D56B7522}"/>
          </ac:picMkLst>
        </pc:picChg>
        <pc:picChg chg="add mod ord">
          <ac:chgData name="Guest User" userId="" providerId="Windows Live" clId="Web-{137050D7-513E-27BB-67A4-79F7C3205077}" dt="2026-03-01T20:49:51.742" v="1495" actId="1076"/>
          <ac:picMkLst>
            <pc:docMk/>
            <pc:sldMk cId="1538314059" sldId="292"/>
            <ac:picMk id="24" creationId="{32C881B3-28BA-3FA2-3E8E-55FF1E4A315E}"/>
          </ac:picMkLst>
        </pc:picChg>
      </pc:sldChg>
    </pc:docChg>
  </pc:docChgLst>
  <pc:docChgLst>
    <pc:chgData name="rosa santos" userId="31b25277048df641" providerId="Windows Live" clId="Web-{8BEE5317-964A-0C4C-2587-C798926FF2E8}"/>
    <pc:docChg chg="modSld">
      <pc:chgData name="rosa santos" userId="31b25277048df641" providerId="Windows Live" clId="Web-{8BEE5317-964A-0C4C-2587-C798926FF2E8}" dt="2026-03-10T19:17:10.685" v="790"/>
      <pc:docMkLst>
        <pc:docMk/>
      </pc:docMkLst>
      <pc:sldChg chg="modSp">
        <pc:chgData name="rosa santos" userId="31b25277048df641" providerId="Windows Live" clId="Web-{8BEE5317-964A-0C4C-2587-C798926FF2E8}" dt="2026-03-10T19:17:10.685" v="790"/>
        <pc:sldMkLst>
          <pc:docMk/>
          <pc:sldMk cId="0" sldId="285"/>
        </pc:sldMkLst>
      </pc:sldChg>
      <pc:sldChg chg="addSp delSp modSp">
        <pc:chgData name="rosa santos" userId="31b25277048df641" providerId="Windows Live" clId="Web-{8BEE5317-964A-0C4C-2587-C798926FF2E8}" dt="2026-03-10T19:11:12.154" v="776" actId="20577"/>
        <pc:sldMkLst>
          <pc:docMk/>
          <pc:sldMk cId="4097358233" sldId="297"/>
        </pc:sldMkLst>
        <pc:spChg chg="mod">
          <ac:chgData name="rosa santos" userId="31b25277048df641" providerId="Windows Live" clId="Web-{8BEE5317-964A-0C4C-2587-C798926FF2E8}" dt="2026-03-10T19:11:12.154" v="776" actId="20577"/>
          <ac:spMkLst>
            <pc:docMk/>
            <pc:sldMk cId="4097358233" sldId="297"/>
            <ac:spMk id="3" creationId="{31261ACA-5D11-53A1-34C0-8BE310E8C317}"/>
          </ac:spMkLst>
        </pc:spChg>
      </pc:sldChg>
    </pc:docChg>
  </pc:docChgLst>
  <pc:docChgLst>
    <pc:chgData name="Guest User" providerId="Windows Live" clId="Web-{BBCFF73E-9015-97C1-CC1E-75F197DBA1C0}"/>
    <pc:docChg chg="modSld">
      <pc:chgData name="Guest User" userId="" providerId="Windows Live" clId="Web-{BBCFF73E-9015-97C1-CC1E-75F197DBA1C0}" dt="2026-03-03T14:56:43.445" v="40" actId="20577"/>
      <pc:docMkLst>
        <pc:docMk/>
      </pc:docMkLst>
      <pc:sldChg chg="modSp">
        <pc:chgData name="Guest User" userId="" providerId="Windows Live" clId="Web-{BBCFF73E-9015-97C1-CC1E-75F197DBA1C0}" dt="2026-03-03T14:56:43.445" v="40" actId="20577"/>
        <pc:sldMkLst>
          <pc:docMk/>
          <pc:sldMk cId="4259296399" sldId="272"/>
        </pc:sldMkLst>
        <pc:spChg chg="mod">
          <ac:chgData name="Guest User" userId="" providerId="Windows Live" clId="Web-{BBCFF73E-9015-97C1-CC1E-75F197DBA1C0}" dt="2026-03-03T14:56:43.445" v="40" actId="20577"/>
          <ac:spMkLst>
            <pc:docMk/>
            <pc:sldMk cId="4259296399" sldId="272"/>
            <ac:spMk id="2" creationId="{FB22A089-821C-4AD6-8A62-020A648A38CC}"/>
          </ac:spMkLst>
        </pc:spChg>
      </pc:sldChg>
      <pc:sldChg chg="modSp">
        <pc:chgData name="Guest User" userId="" providerId="Windows Live" clId="Web-{BBCFF73E-9015-97C1-CC1E-75F197DBA1C0}" dt="2026-03-03T14:56:36.758" v="37" actId="20577"/>
        <pc:sldMkLst>
          <pc:docMk/>
          <pc:sldMk cId="0" sldId="284"/>
        </pc:sldMkLst>
        <pc:spChg chg="mod">
          <ac:chgData name="Guest User" userId="" providerId="Windows Live" clId="Web-{BBCFF73E-9015-97C1-CC1E-75F197DBA1C0}" dt="2026-03-03T14:56:36.758" v="37" actId="20577"/>
          <ac:spMkLst>
            <pc:docMk/>
            <pc:sldMk cId="0" sldId="284"/>
            <ac:spMk id="3" creationId="{F6A0DEE7-BAAC-F59D-7706-5151293F58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C1F871-719C-4255-9881-3C076ECFB0D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91F051D-DE36-4701-99CA-9F6798C2B7F0}">
      <dgm:prSet phldrT="[Text]" phldr="0"/>
      <dgm:spPr/>
      <dgm:t>
        <a:bodyPr/>
        <a:lstStyle/>
        <a:p>
          <a:r>
            <a:rPr lang="en-GB">
              <a:latin typeface="Aptos Display" panose="02110004020202020204"/>
            </a:rPr>
            <a:t>FEVER</a:t>
          </a:r>
          <a:endParaRPr lang="en-GB"/>
        </a:p>
      </dgm:t>
    </dgm:pt>
    <dgm:pt modelId="{97DBE079-4B2A-4F55-AFB2-FEC3431965CD}" type="parTrans" cxnId="{A3E545E1-6BBB-41F0-BA87-F9DADE5353B9}">
      <dgm:prSet/>
      <dgm:spPr/>
      <dgm:t>
        <a:bodyPr/>
        <a:lstStyle/>
        <a:p>
          <a:endParaRPr lang="en-GB"/>
        </a:p>
      </dgm:t>
    </dgm:pt>
    <dgm:pt modelId="{0B70D1F5-7AA4-4B47-9BCF-475566171F09}" type="sibTrans" cxnId="{A3E545E1-6BBB-41F0-BA87-F9DADE5353B9}">
      <dgm:prSet/>
      <dgm:spPr/>
      <dgm:t>
        <a:bodyPr/>
        <a:lstStyle/>
        <a:p>
          <a:endParaRPr lang="en-GB"/>
        </a:p>
      </dgm:t>
    </dgm:pt>
    <dgm:pt modelId="{B681FA0A-C645-4569-AEA2-166BD949DFD6}">
      <dgm:prSet phldrT="[Text]" phldr="0"/>
      <dgm:spPr/>
      <dgm:t>
        <a:bodyPr/>
        <a:lstStyle/>
        <a:p>
          <a:r>
            <a:rPr lang="en-GB">
              <a:latin typeface="Aptos Display" panose="02110004020202020204"/>
            </a:rPr>
            <a:t>FATIGUE</a:t>
          </a:r>
          <a:endParaRPr lang="en-GB"/>
        </a:p>
      </dgm:t>
    </dgm:pt>
    <dgm:pt modelId="{ECDD8755-4BB3-41CB-BA30-3CD319AF7B1C}" type="parTrans" cxnId="{228F2487-7D73-4551-A1F3-D0BE43A4F09A}">
      <dgm:prSet/>
      <dgm:spPr/>
      <dgm:t>
        <a:bodyPr/>
        <a:lstStyle/>
        <a:p>
          <a:endParaRPr lang="en-GB"/>
        </a:p>
      </dgm:t>
    </dgm:pt>
    <dgm:pt modelId="{F429489F-E2FA-442F-8B75-9E56D6797049}" type="sibTrans" cxnId="{228F2487-7D73-4551-A1F3-D0BE43A4F09A}">
      <dgm:prSet/>
      <dgm:spPr/>
      <dgm:t>
        <a:bodyPr/>
        <a:lstStyle/>
        <a:p>
          <a:endParaRPr lang="en-GB"/>
        </a:p>
      </dgm:t>
    </dgm:pt>
    <dgm:pt modelId="{8E306CC6-9131-4019-9659-4527EEBD5C62}">
      <dgm:prSet phldrT="[Text]" phldr="0"/>
      <dgm:spPr/>
      <dgm:t>
        <a:bodyPr/>
        <a:lstStyle/>
        <a:p>
          <a:r>
            <a:rPr lang="en-GB">
              <a:latin typeface="Aptos Display" panose="02110004020202020204"/>
            </a:rPr>
            <a:t>HEADACHE</a:t>
          </a:r>
          <a:endParaRPr lang="en-GB"/>
        </a:p>
      </dgm:t>
    </dgm:pt>
    <dgm:pt modelId="{FBC383A8-E829-485F-939C-68EF290E1333}" type="parTrans" cxnId="{7753FB76-7F12-4D9F-9FCA-256F3BBDDE6B}">
      <dgm:prSet/>
      <dgm:spPr/>
      <dgm:t>
        <a:bodyPr/>
        <a:lstStyle/>
        <a:p>
          <a:endParaRPr lang="en-GB"/>
        </a:p>
      </dgm:t>
    </dgm:pt>
    <dgm:pt modelId="{628DA2CB-943C-40EA-B125-533DA34DB005}" type="sibTrans" cxnId="{7753FB76-7F12-4D9F-9FCA-256F3BBDDE6B}">
      <dgm:prSet/>
      <dgm:spPr/>
      <dgm:t>
        <a:bodyPr/>
        <a:lstStyle/>
        <a:p>
          <a:endParaRPr lang="en-GB"/>
        </a:p>
      </dgm:t>
    </dgm:pt>
    <dgm:pt modelId="{165704B6-D876-4B5B-8C45-D5FD142D7D84}">
      <dgm:prSet phldrT="[Text]" phldr="0"/>
      <dgm:spPr/>
      <dgm:t>
        <a:bodyPr/>
        <a:lstStyle/>
        <a:p>
          <a:r>
            <a:rPr lang="en-GB">
              <a:latin typeface="Aptos Display" panose="02110004020202020204"/>
            </a:rPr>
            <a:t>VOMITING</a:t>
          </a:r>
          <a:endParaRPr lang="en-GB"/>
        </a:p>
      </dgm:t>
    </dgm:pt>
    <dgm:pt modelId="{B1779FA9-50EC-42C7-A8B0-F0A7238611CD}" type="parTrans" cxnId="{F2A7B863-0CAB-43E4-BB07-B42B2C0F468A}">
      <dgm:prSet/>
      <dgm:spPr/>
      <dgm:t>
        <a:bodyPr/>
        <a:lstStyle/>
        <a:p>
          <a:endParaRPr lang="en-GB"/>
        </a:p>
      </dgm:t>
    </dgm:pt>
    <dgm:pt modelId="{78561CFC-F665-4D24-AE49-A1DDB15100B4}" type="sibTrans" cxnId="{F2A7B863-0CAB-43E4-BB07-B42B2C0F468A}">
      <dgm:prSet/>
      <dgm:spPr/>
      <dgm:t>
        <a:bodyPr/>
        <a:lstStyle/>
        <a:p>
          <a:endParaRPr lang="en-GB"/>
        </a:p>
      </dgm:t>
    </dgm:pt>
    <dgm:pt modelId="{40241C6B-24CF-41B9-9C7D-4A632B769413}">
      <dgm:prSet phldrT="[Text]" phldr="0"/>
      <dgm:spPr/>
      <dgm:t>
        <a:bodyPr/>
        <a:lstStyle/>
        <a:p>
          <a:pPr rtl="0"/>
          <a:r>
            <a:rPr lang="en-GB">
              <a:latin typeface="Aptos Display" panose="02110004020202020204"/>
            </a:rPr>
            <a:t>NECK STIFFNESS</a:t>
          </a:r>
          <a:endParaRPr lang="en-GB"/>
        </a:p>
      </dgm:t>
    </dgm:pt>
    <dgm:pt modelId="{4DD6F40F-6E83-4AC8-833B-14EDFE22628C}" type="parTrans" cxnId="{FBA7E848-3A7C-4FEA-AAEA-D2C3B16DA8EE}">
      <dgm:prSet/>
      <dgm:spPr/>
      <dgm:t>
        <a:bodyPr/>
        <a:lstStyle/>
        <a:p>
          <a:endParaRPr lang="en-GB"/>
        </a:p>
      </dgm:t>
    </dgm:pt>
    <dgm:pt modelId="{CCF89EEE-A175-46C3-B4E4-5694EB459265}" type="sibTrans" cxnId="{FBA7E848-3A7C-4FEA-AAEA-D2C3B16DA8EE}">
      <dgm:prSet/>
      <dgm:spPr/>
      <dgm:t>
        <a:bodyPr/>
        <a:lstStyle/>
        <a:p>
          <a:endParaRPr lang="en-GB"/>
        </a:p>
      </dgm:t>
    </dgm:pt>
    <dgm:pt modelId="{FD3BF40B-0FCE-4F8D-9CC4-A8D457DB9805}">
      <dgm:prSet phldr="0"/>
      <dgm:spPr/>
      <dgm:t>
        <a:bodyPr/>
        <a:lstStyle/>
        <a:p>
          <a:pPr rtl="0"/>
          <a:r>
            <a:rPr lang="en-GB">
              <a:latin typeface="Aptos Display" panose="02110004020202020204"/>
            </a:rPr>
            <a:t>PAIN OF ARMS AND LEGS</a:t>
          </a:r>
        </a:p>
      </dgm:t>
    </dgm:pt>
    <dgm:pt modelId="{77313801-2F16-4442-9DFA-84418A6FCA0C}" type="parTrans" cxnId="{D459199D-5FA0-4D7F-9404-11D17BB109AC}">
      <dgm:prSet/>
      <dgm:spPr/>
      <dgm:t>
        <a:bodyPr/>
        <a:lstStyle/>
        <a:p>
          <a:endParaRPr lang="en-GB"/>
        </a:p>
      </dgm:t>
    </dgm:pt>
    <dgm:pt modelId="{47E43901-88B9-4AE6-8528-A0BEF38F4844}" type="sibTrans" cxnId="{D459199D-5FA0-4D7F-9404-11D17BB109AC}">
      <dgm:prSet/>
      <dgm:spPr/>
      <dgm:t>
        <a:bodyPr/>
        <a:lstStyle/>
        <a:p>
          <a:endParaRPr lang="en-GB"/>
        </a:p>
      </dgm:t>
    </dgm:pt>
    <dgm:pt modelId="{7DFACCD1-5639-4CB2-8C4C-D9CEF76EFB21}">
      <dgm:prSet phldr="0"/>
      <dgm:spPr/>
      <dgm:t>
        <a:bodyPr/>
        <a:lstStyle/>
        <a:p>
          <a:pPr rtl="0"/>
          <a:r>
            <a:rPr lang="en-GB">
              <a:latin typeface="Aptos Display" panose="02110004020202020204"/>
            </a:rPr>
            <a:t>MUSCLE WEAKNESS</a:t>
          </a:r>
        </a:p>
      </dgm:t>
    </dgm:pt>
    <dgm:pt modelId="{58A5AEAA-95FE-4478-BA74-4E2DD22EC7C4}" type="parTrans" cxnId="{B1376997-DFB8-4F1C-AFDB-8DEF767BAC6F}">
      <dgm:prSet/>
      <dgm:spPr/>
      <dgm:t>
        <a:bodyPr/>
        <a:lstStyle/>
        <a:p>
          <a:endParaRPr lang="en-GB"/>
        </a:p>
      </dgm:t>
    </dgm:pt>
    <dgm:pt modelId="{D3D271F8-101C-4381-9788-804BAD9E73C5}" type="sibTrans" cxnId="{B1376997-DFB8-4F1C-AFDB-8DEF767BAC6F}">
      <dgm:prSet/>
      <dgm:spPr/>
      <dgm:t>
        <a:bodyPr/>
        <a:lstStyle/>
        <a:p>
          <a:endParaRPr lang="en-GB"/>
        </a:p>
      </dgm:t>
    </dgm:pt>
    <dgm:pt modelId="{8F227630-442D-420A-9D98-460A719CFAF9}">
      <dgm:prSet phldr="0"/>
      <dgm:spPr/>
      <dgm:t>
        <a:bodyPr/>
        <a:lstStyle/>
        <a:p>
          <a:pPr rtl="0"/>
          <a:r>
            <a:rPr lang="en-GB" dirty="0">
              <a:latin typeface="Aptos Display" panose="02110004020202020204"/>
            </a:rPr>
            <a:t>PARALYSIS IN SEVERE CASES</a:t>
          </a:r>
        </a:p>
      </dgm:t>
    </dgm:pt>
    <dgm:pt modelId="{DC8B0A1D-A7F2-4460-869B-E10CC6075296}" type="parTrans" cxnId="{5FC1AC63-EBC5-4472-AB59-A19036904AD0}">
      <dgm:prSet/>
      <dgm:spPr/>
      <dgm:t>
        <a:bodyPr/>
        <a:lstStyle/>
        <a:p>
          <a:endParaRPr lang="en-GB"/>
        </a:p>
      </dgm:t>
    </dgm:pt>
    <dgm:pt modelId="{BAC4115D-2D04-4E5A-86DE-ABB8C4C8D0A1}" type="sibTrans" cxnId="{5FC1AC63-EBC5-4472-AB59-A19036904AD0}">
      <dgm:prSet/>
      <dgm:spPr/>
      <dgm:t>
        <a:bodyPr/>
        <a:lstStyle/>
        <a:p>
          <a:endParaRPr lang="en-GB"/>
        </a:p>
      </dgm:t>
    </dgm:pt>
    <dgm:pt modelId="{7418C16F-2633-4901-8A8B-F08A7F12798D}" type="pres">
      <dgm:prSet presAssocID="{5AC1F871-719C-4255-9881-3C076ECFB0D7}" presName="cycle" presStyleCnt="0">
        <dgm:presLayoutVars>
          <dgm:dir/>
          <dgm:resizeHandles val="exact"/>
        </dgm:presLayoutVars>
      </dgm:prSet>
      <dgm:spPr/>
    </dgm:pt>
    <dgm:pt modelId="{34DEB25D-9F91-485A-927D-165B446BC3A6}" type="pres">
      <dgm:prSet presAssocID="{D91F051D-DE36-4701-99CA-9F6798C2B7F0}" presName="node" presStyleLbl="node1" presStyleIdx="0" presStyleCnt="8">
        <dgm:presLayoutVars>
          <dgm:bulletEnabled val="1"/>
        </dgm:presLayoutVars>
      </dgm:prSet>
      <dgm:spPr/>
    </dgm:pt>
    <dgm:pt modelId="{68691B71-283B-4DBE-86ED-41E2C7C9A80D}" type="pres">
      <dgm:prSet presAssocID="{0B70D1F5-7AA4-4B47-9BCF-475566171F09}" presName="sibTrans" presStyleLbl="sibTrans2D1" presStyleIdx="0" presStyleCnt="8"/>
      <dgm:spPr/>
    </dgm:pt>
    <dgm:pt modelId="{5C9B1406-6893-4792-B3A1-8EAEBD82077C}" type="pres">
      <dgm:prSet presAssocID="{0B70D1F5-7AA4-4B47-9BCF-475566171F09}" presName="connectorText" presStyleLbl="sibTrans2D1" presStyleIdx="0" presStyleCnt="8"/>
      <dgm:spPr/>
    </dgm:pt>
    <dgm:pt modelId="{59D084E0-8327-466F-9551-FE648609F2E5}" type="pres">
      <dgm:prSet presAssocID="{B681FA0A-C645-4569-AEA2-166BD949DFD6}" presName="node" presStyleLbl="node1" presStyleIdx="1" presStyleCnt="8">
        <dgm:presLayoutVars>
          <dgm:bulletEnabled val="1"/>
        </dgm:presLayoutVars>
      </dgm:prSet>
      <dgm:spPr/>
    </dgm:pt>
    <dgm:pt modelId="{9B38C9AD-3FCD-4D75-80E2-2507BE20D66E}" type="pres">
      <dgm:prSet presAssocID="{F429489F-E2FA-442F-8B75-9E56D6797049}" presName="sibTrans" presStyleLbl="sibTrans2D1" presStyleIdx="1" presStyleCnt="8"/>
      <dgm:spPr/>
    </dgm:pt>
    <dgm:pt modelId="{0C111C85-566C-4E16-A1FA-5279CE5A80CD}" type="pres">
      <dgm:prSet presAssocID="{F429489F-E2FA-442F-8B75-9E56D6797049}" presName="connectorText" presStyleLbl="sibTrans2D1" presStyleIdx="1" presStyleCnt="8"/>
      <dgm:spPr/>
    </dgm:pt>
    <dgm:pt modelId="{AED52DB6-12C2-4DFC-B011-1F6044441F46}" type="pres">
      <dgm:prSet presAssocID="{8E306CC6-9131-4019-9659-4527EEBD5C62}" presName="node" presStyleLbl="node1" presStyleIdx="2" presStyleCnt="8">
        <dgm:presLayoutVars>
          <dgm:bulletEnabled val="1"/>
        </dgm:presLayoutVars>
      </dgm:prSet>
      <dgm:spPr/>
    </dgm:pt>
    <dgm:pt modelId="{C5D1F6EB-81CE-4324-B384-8D29E086CFB0}" type="pres">
      <dgm:prSet presAssocID="{628DA2CB-943C-40EA-B125-533DA34DB005}" presName="sibTrans" presStyleLbl="sibTrans2D1" presStyleIdx="2" presStyleCnt="8"/>
      <dgm:spPr/>
    </dgm:pt>
    <dgm:pt modelId="{76D2CDA7-52AA-4BEC-A6A9-5FD99BEDCE8F}" type="pres">
      <dgm:prSet presAssocID="{628DA2CB-943C-40EA-B125-533DA34DB005}" presName="connectorText" presStyleLbl="sibTrans2D1" presStyleIdx="2" presStyleCnt="8"/>
      <dgm:spPr/>
    </dgm:pt>
    <dgm:pt modelId="{98A567DE-DADE-418D-8800-6713413A0547}" type="pres">
      <dgm:prSet presAssocID="{165704B6-D876-4B5B-8C45-D5FD142D7D84}" presName="node" presStyleLbl="node1" presStyleIdx="3" presStyleCnt="8">
        <dgm:presLayoutVars>
          <dgm:bulletEnabled val="1"/>
        </dgm:presLayoutVars>
      </dgm:prSet>
      <dgm:spPr/>
    </dgm:pt>
    <dgm:pt modelId="{D0BE6F36-433D-44A6-95CE-7CCCEB5D79A7}" type="pres">
      <dgm:prSet presAssocID="{78561CFC-F665-4D24-AE49-A1DDB15100B4}" presName="sibTrans" presStyleLbl="sibTrans2D1" presStyleIdx="3" presStyleCnt="8"/>
      <dgm:spPr/>
    </dgm:pt>
    <dgm:pt modelId="{B94741E8-A2F5-4A3D-AE16-B17835FEE605}" type="pres">
      <dgm:prSet presAssocID="{78561CFC-F665-4D24-AE49-A1DDB15100B4}" presName="connectorText" presStyleLbl="sibTrans2D1" presStyleIdx="3" presStyleCnt="8"/>
      <dgm:spPr/>
    </dgm:pt>
    <dgm:pt modelId="{718F02A1-9F99-4C00-B2FD-6FB7CC6EC744}" type="pres">
      <dgm:prSet presAssocID="{40241C6B-24CF-41B9-9C7D-4A632B769413}" presName="node" presStyleLbl="node1" presStyleIdx="4" presStyleCnt="8">
        <dgm:presLayoutVars>
          <dgm:bulletEnabled val="1"/>
        </dgm:presLayoutVars>
      </dgm:prSet>
      <dgm:spPr/>
    </dgm:pt>
    <dgm:pt modelId="{56F4F509-0224-4059-9B1D-C49B8794754A}" type="pres">
      <dgm:prSet presAssocID="{CCF89EEE-A175-46C3-B4E4-5694EB459265}" presName="sibTrans" presStyleLbl="sibTrans2D1" presStyleIdx="4" presStyleCnt="8"/>
      <dgm:spPr/>
    </dgm:pt>
    <dgm:pt modelId="{7EF42233-E929-400F-B294-EAC16A89F7B8}" type="pres">
      <dgm:prSet presAssocID="{CCF89EEE-A175-46C3-B4E4-5694EB459265}" presName="connectorText" presStyleLbl="sibTrans2D1" presStyleIdx="4" presStyleCnt="8"/>
      <dgm:spPr/>
    </dgm:pt>
    <dgm:pt modelId="{9E95CFC4-3825-4BE6-BDD3-7148021E8454}" type="pres">
      <dgm:prSet presAssocID="{FD3BF40B-0FCE-4F8D-9CC4-A8D457DB9805}" presName="node" presStyleLbl="node1" presStyleIdx="5" presStyleCnt="8">
        <dgm:presLayoutVars>
          <dgm:bulletEnabled val="1"/>
        </dgm:presLayoutVars>
      </dgm:prSet>
      <dgm:spPr/>
    </dgm:pt>
    <dgm:pt modelId="{2AAC3206-4E2F-4CCA-B30E-CA0B50F64781}" type="pres">
      <dgm:prSet presAssocID="{47E43901-88B9-4AE6-8528-A0BEF38F4844}" presName="sibTrans" presStyleLbl="sibTrans2D1" presStyleIdx="5" presStyleCnt="8"/>
      <dgm:spPr/>
    </dgm:pt>
    <dgm:pt modelId="{DCF67AC2-EFD8-4594-A805-937473D2E97D}" type="pres">
      <dgm:prSet presAssocID="{47E43901-88B9-4AE6-8528-A0BEF38F4844}" presName="connectorText" presStyleLbl="sibTrans2D1" presStyleIdx="5" presStyleCnt="8"/>
      <dgm:spPr/>
    </dgm:pt>
    <dgm:pt modelId="{02CF05AC-EFCB-4384-8CB5-B02AE9C0937D}" type="pres">
      <dgm:prSet presAssocID="{7DFACCD1-5639-4CB2-8C4C-D9CEF76EFB21}" presName="node" presStyleLbl="node1" presStyleIdx="6" presStyleCnt="8">
        <dgm:presLayoutVars>
          <dgm:bulletEnabled val="1"/>
        </dgm:presLayoutVars>
      </dgm:prSet>
      <dgm:spPr/>
    </dgm:pt>
    <dgm:pt modelId="{676EAE1A-43CE-47C2-9B9C-D67219FB2026}" type="pres">
      <dgm:prSet presAssocID="{D3D271F8-101C-4381-9788-804BAD9E73C5}" presName="sibTrans" presStyleLbl="sibTrans2D1" presStyleIdx="6" presStyleCnt="8"/>
      <dgm:spPr/>
    </dgm:pt>
    <dgm:pt modelId="{F691DD8C-0B28-4158-9795-4FA50A4A5566}" type="pres">
      <dgm:prSet presAssocID="{D3D271F8-101C-4381-9788-804BAD9E73C5}" presName="connectorText" presStyleLbl="sibTrans2D1" presStyleIdx="6" presStyleCnt="8"/>
      <dgm:spPr/>
    </dgm:pt>
    <dgm:pt modelId="{7EFDE08B-D403-4F90-8D94-EA62CCDDEB5F}" type="pres">
      <dgm:prSet presAssocID="{8F227630-442D-420A-9D98-460A719CFAF9}" presName="node" presStyleLbl="node1" presStyleIdx="7" presStyleCnt="8">
        <dgm:presLayoutVars>
          <dgm:bulletEnabled val="1"/>
        </dgm:presLayoutVars>
      </dgm:prSet>
      <dgm:spPr/>
    </dgm:pt>
    <dgm:pt modelId="{6DD67A51-6145-4723-BFC0-C9B00FFE3DD9}" type="pres">
      <dgm:prSet presAssocID="{BAC4115D-2D04-4E5A-86DE-ABB8C4C8D0A1}" presName="sibTrans" presStyleLbl="sibTrans2D1" presStyleIdx="7" presStyleCnt="8"/>
      <dgm:spPr/>
    </dgm:pt>
    <dgm:pt modelId="{4BD46CDC-D7B5-4037-B4FE-B6AE131F2344}" type="pres">
      <dgm:prSet presAssocID="{BAC4115D-2D04-4E5A-86DE-ABB8C4C8D0A1}" presName="connectorText" presStyleLbl="sibTrans2D1" presStyleIdx="7" presStyleCnt="8"/>
      <dgm:spPr/>
    </dgm:pt>
  </dgm:ptLst>
  <dgm:cxnLst>
    <dgm:cxn modelId="{7A419910-B765-440B-9327-76CD50D3BD67}" type="presOf" srcId="{F429489F-E2FA-442F-8B75-9E56D6797049}" destId="{0C111C85-566C-4E16-A1FA-5279CE5A80CD}" srcOrd="1" destOrd="0" presId="urn:microsoft.com/office/officeart/2005/8/layout/cycle2"/>
    <dgm:cxn modelId="{F0918425-6000-4FF8-9EB4-AF01F98B0BD5}" type="presOf" srcId="{CCF89EEE-A175-46C3-B4E4-5694EB459265}" destId="{7EF42233-E929-400F-B294-EAC16A89F7B8}" srcOrd="1" destOrd="0" presId="urn:microsoft.com/office/officeart/2005/8/layout/cycle2"/>
    <dgm:cxn modelId="{0FB1CF26-A481-4CBF-9019-C3CC5E3BEA45}" type="presOf" srcId="{40241C6B-24CF-41B9-9C7D-4A632B769413}" destId="{718F02A1-9F99-4C00-B2FD-6FB7CC6EC744}" srcOrd="0" destOrd="0" presId="urn:microsoft.com/office/officeart/2005/8/layout/cycle2"/>
    <dgm:cxn modelId="{3088C028-AC24-43E3-92C2-31152D221255}" type="presOf" srcId="{8E306CC6-9131-4019-9659-4527EEBD5C62}" destId="{AED52DB6-12C2-4DFC-B011-1F6044441F46}" srcOrd="0" destOrd="0" presId="urn:microsoft.com/office/officeart/2005/8/layout/cycle2"/>
    <dgm:cxn modelId="{01C8ED28-E724-4B6B-B931-680AE5854037}" type="presOf" srcId="{628DA2CB-943C-40EA-B125-533DA34DB005}" destId="{76D2CDA7-52AA-4BEC-A6A9-5FD99BEDCE8F}" srcOrd="1" destOrd="0" presId="urn:microsoft.com/office/officeart/2005/8/layout/cycle2"/>
    <dgm:cxn modelId="{B87B143A-8D7D-4CA8-933A-EB7724016AA9}" type="presOf" srcId="{5AC1F871-719C-4255-9881-3C076ECFB0D7}" destId="{7418C16F-2633-4901-8A8B-F08A7F12798D}" srcOrd="0" destOrd="0" presId="urn:microsoft.com/office/officeart/2005/8/layout/cycle2"/>
    <dgm:cxn modelId="{6A873F61-1344-4874-AD5C-70CFF7543000}" type="presOf" srcId="{CCF89EEE-A175-46C3-B4E4-5694EB459265}" destId="{56F4F509-0224-4059-9B1D-C49B8794754A}" srcOrd="0" destOrd="0" presId="urn:microsoft.com/office/officeart/2005/8/layout/cycle2"/>
    <dgm:cxn modelId="{96A57961-04EA-4E8F-95F2-3FD3CDB7C95E}" type="presOf" srcId="{D3D271F8-101C-4381-9788-804BAD9E73C5}" destId="{F691DD8C-0B28-4158-9795-4FA50A4A5566}" srcOrd="1" destOrd="0" presId="urn:microsoft.com/office/officeart/2005/8/layout/cycle2"/>
    <dgm:cxn modelId="{5FC1AC63-EBC5-4472-AB59-A19036904AD0}" srcId="{5AC1F871-719C-4255-9881-3C076ECFB0D7}" destId="{8F227630-442D-420A-9D98-460A719CFAF9}" srcOrd="7" destOrd="0" parTransId="{DC8B0A1D-A7F2-4460-869B-E10CC6075296}" sibTransId="{BAC4115D-2D04-4E5A-86DE-ABB8C4C8D0A1}"/>
    <dgm:cxn modelId="{F2A7B863-0CAB-43E4-BB07-B42B2C0F468A}" srcId="{5AC1F871-719C-4255-9881-3C076ECFB0D7}" destId="{165704B6-D876-4B5B-8C45-D5FD142D7D84}" srcOrd="3" destOrd="0" parTransId="{B1779FA9-50EC-42C7-A8B0-F0A7238611CD}" sibTransId="{78561CFC-F665-4D24-AE49-A1DDB15100B4}"/>
    <dgm:cxn modelId="{FBA7E848-3A7C-4FEA-AAEA-D2C3B16DA8EE}" srcId="{5AC1F871-719C-4255-9881-3C076ECFB0D7}" destId="{40241C6B-24CF-41B9-9C7D-4A632B769413}" srcOrd="4" destOrd="0" parTransId="{4DD6F40F-6E83-4AC8-833B-14EDFE22628C}" sibTransId="{CCF89EEE-A175-46C3-B4E4-5694EB459265}"/>
    <dgm:cxn modelId="{5AB9D04B-4077-40C1-86A7-088027FF44BE}" type="presOf" srcId="{8F227630-442D-420A-9D98-460A719CFAF9}" destId="{7EFDE08B-D403-4F90-8D94-EA62CCDDEB5F}" srcOrd="0" destOrd="0" presId="urn:microsoft.com/office/officeart/2005/8/layout/cycle2"/>
    <dgm:cxn modelId="{A4FE3873-49A4-4781-971F-4FF1B2CC8080}" type="presOf" srcId="{47E43901-88B9-4AE6-8528-A0BEF38F4844}" destId="{DCF67AC2-EFD8-4594-A805-937473D2E97D}" srcOrd="1" destOrd="0" presId="urn:microsoft.com/office/officeart/2005/8/layout/cycle2"/>
    <dgm:cxn modelId="{4F0F3A74-AC05-42A6-86EC-E0EFDFB4F6DE}" type="presOf" srcId="{7DFACCD1-5639-4CB2-8C4C-D9CEF76EFB21}" destId="{02CF05AC-EFCB-4384-8CB5-B02AE9C0937D}" srcOrd="0" destOrd="0" presId="urn:microsoft.com/office/officeart/2005/8/layout/cycle2"/>
    <dgm:cxn modelId="{7753FB76-7F12-4D9F-9FCA-256F3BBDDE6B}" srcId="{5AC1F871-719C-4255-9881-3C076ECFB0D7}" destId="{8E306CC6-9131-4019-9659-4527EEBD5C62}" srcOrd="2" destOrd="0" parTransId="{FBC383A8-E829-485F-939C-68EF290E1333}" sibTransId="{628DA2CB-943C-40EA-B125-533DA34DB005}"/>
    <dgm:cxn modelId="{40ECA757-D59E-4C2A-840A-B31A52970EE7}" type="presOf" srcId="{BAC4115D-2D04-4E5A-86DE-ABB8C4C8D0A1}" destId="{6DD67A51-6145-4723-BFC0-C9B00FFE3DD9}" srcOrd="0" destOrd="0" presId="urn:microsoft.com/office/officeart/2005/8/layout/cycle2"/>
    <dgm:cxn modelId="{228F2487-7D73-4551-A1F3-D0BE43A4F09A}" srcId="{5AC1F871-719C-4255-9881-3C076ECFB0D7}" destId="{B681FA0A-C645-4569-AEA2-166BD949DFD6}" srcOrd="1" destOrd="0" parTransId="{ECDD8755-4BB3-41CB-BA30-3CD319AF7B1C}" sibTransId="{F429489F-E2FA-442F-8B75-9E56D6797049}"/>
    <dgm:cxn modelId="{36B5E58E-1BEB-4EB0-8D9A-01BE953B70D6}" type="presOf" srcId="{165704B6-D876-4B5B-8C45-D5FD142D7D84}" destId="{98A567DE-DADE-418D-8800-6713413A0547}" srcOrd="0" destOrd="0" presId="urn:microsoft.com/office/officeart/2005/8/layout/cycle2"/>
    <dgm:cxn modelId="{D3D80C93-380F-476C-B78C-587C397816DC}" type="presOf" srcId="{D3D271F8-101C-4381-9788-804BAD9E73C5}" destId="{676EAE1A-43CE-47C2-9B9C-D67219FB2026}" srcOrd="0" destOrd="0" presId="urn:microsoft.com/office/officeart/2005/8/layout/cycle2"/>
    <dgm:cxn modelId="{B1376997-DFB8-4F1C-AFDB-8DEF767BAC6F}" srcId="{5AC1F871-719C-4255-9881-3C076ECFB0D7}" destId="{7DFACCD1-5639-4CB2-8C4C-D9CEF76EFB21}" srcOrd="6" destOrd="0" parTransId="{58A5AEAA-95FE-4478-BA74-4E2DD22EC7C4}" sibTransId="{D3D271F8-101C-4381-9788-804BAD9E73C5}"/>
    <dgm:cxn modelId="{D459199D-5FA0-4D7F-9404-11D17BB109AC}" srcId="{5AC1F871-719C-4255-9881-3C076ECFB0D7}" destId="{FD3BF40B-0FCE-4F8D-9CC4-A8D457DB9805}" srcOrd="5" destOrd="0" parTransId="{77313801-2F16-4442-9DFA-84418A6FCA0C}" sibTransId="{47E43901-88B9-4AE6-8528-A0BEF38F4844}"/>
    <dgm:cxn modelId="{218C31A1-C4FB-48D9-9617-FCD20E720D7C}" type="presOf" srcId="{0B70D1F5-7AA4-4B47-9BCF-475566171F09}" destId="{68691B71-283B-4DBE-86ED-41E2C7C9A80D}" srcOrd="0" destOrd="0" presId="urn:microsoft.com/office/officeart/2005/8/layout/cycle2"/>
    <dgm:cxn modelId="{12EEB7A2-DB0D-4222-8EFE-F447496A453F}" type="presOf" srcId="{FD3BF40B-0FCE-4F8D-9CC4-A8D457DB9805}" destId="{9E95CFC4-3825-4BE6-BDD3-7148021E8454}" srcOrd="0" destOrd="0" presId="urn:microsoft.com/office/officeart/2005/8/layout/cycle2"/>
    <dgm:cxn modelId="{D4CE22AB-F7A5-402F-93F7-1621A0B87417}" type="presOf" srcId="{47E43901-88B9-4AE6-8528-A0BEF38F4844}" destId="{2AAC3206-4E2F-4CCA-B30E-CA0B50F64781}" srcOrd="0" destOrd="0" presId="urn:microsoft.com/office/officeart/2005/8/layout/cycle2"/>
    <dgm:cxn modelId="{6999EBB0-BEF8-4007-8886-5692A1C6E2AE}" type="presOf" srcId="{F429489F-E2FA-442F-8B75-9E56D6797049}" destId="{9B38C9AD-3FCD-4D75-80E2-2507BE20D66E}" srcOrd="0" destOrd="0" presId="urn:microsoft.com/office/officeart/2005/8/layout/cycle2"/>
    <dgm:cxn modelId="{0B61DBD0-BF8E-40DE-ABF8-7B4A2951196B}" type="presOf" srcId="{0B70D1F5-7AA4-4B47-9BCF-475566171F09}" destId="{5C9B1406-6893-4792-B3A1-8EAEBD82077C}" srcOrd="1" destOrd="0" presId="urn:microsoft.com/office/officeart/2005/8/layout/cycle2"/>
    <dgm:cxn modelId="{746CCFDB-FC0C-4E59-893B-DA66C3E4FDF8}" type="presOf" srcId="{BAC4115D-2D04-4E5A-86DE-ABB8C4C8D0A1}" destId="{4BD46CDC-D7B5-4037-B4FE-B6AE131F2344}" srcOrd="1" destOrd="0" presId="urn:microsoft.com/office/officeart/2005/8/layout/cycle2"/>
    <dgm:cxn modelId="{C8678DDD-3C46-4870-AB2F-B6523B15261B}" type="presOf" srcId="{628DA2CB-943C-40EA-B125-533DA34DB005}" destId="{C5D1F6EB-81CE-4324-B384-8D29E086CFB0}" srcOrd="0" destOrd="0" presId="urn:microsoft.com/office/officeart/2005/8/layout/cycle2"/>
    <dgm:cxn modelId="{A3E545E1-6BBB-41F0-BA87-F9DADE5353B9}" srcId="{5AC1F871-719C-4255-9881-3C076ECFB0D7}" destId="{D91F051D-DE36-4701-99CA-9F6798C2B7F0}" srcOrd="0" destOrd="0" parTransId="{97DBE079-4B2A-4F55-AFB2-FEC3431965CD}" sibTransId="{0B70D1F5-7AA4-4B47-9BCF-475566171F09}"/>
    <dgm:cxn modelId="{4D5A98E1-E9DE-4539-80E0-0CBA9175B497}" type="presOf" srcId="{78561CFC-F665-4D24-AE49-A1DDB15100B4}" destId="{B94741E8-A2F5-4A3D-AE16-B17835FEE605}" srcOrd="1" destOrd="0" presId="urn:microsoft.com/office/officeart/2005/8/layout/cycle2"/>
    <dgm:cxn modelId="{DA19B2E1-D3E5-4504-9426-3E804E31BE38}" type="presOf" srcId="{D91F051D-DE36-4701-99CA-9F6798C2B7F0}" destId="{34DEB25D-9F91-485A-927D-165B446BC3A6}" srcOrd="0" destOrd="0" presId="urn:microsoft.com/office/officeart/2005/8/layout/cycle2"/>
    <dgm:cxn modelId="{B78873F8-961C-4802-8DDB-B39763ADC2A9}" type="presOf" srcId="{B681FA0A-C645-4569-AEA2-166BD949DFD6}" destId="{59D084E0-8327-466F-9551-FE648609F2E5}" srcOrd="0" destOrd="0" presId="urn:microsoft.com/office/officeart/2005/8/layout/cycle2"/>
    <dgm:cxn modelId="{0CD739FA-6A81-4EEA-97B4-0B3314F356DF}" type="presOf" srcId="{78561CFC-F665-4D24-AE49-A1DDB15100B4}" destId="{D0BE6F36-433D-44A6-95CE-7CCCEB5D79A7}" srcOrd="0" destOrd="0" presId="urn:microsoft.com/office/officeart/2005/8/layout/cycle2"/>
    <dgm:cxn modelId="{F15ED441-66B7-4BDB-B9C3-DE77CE6CC14D}" type="presParOf" srcId="{7418C16F-2633-4901-8A8B-F08A7F12798D}" destId="{34DEB25D-9F91-485A-927D-165B446BC3A6}" srcOrd="0" destOrd="0" presId="urn:microsoft.com/office/officeart/2005/8/layout/cycle2"/>
    <dgm:cxn modelId="{5739982D-9C04-43F6-A5E2-99B68ED3AA73}" type="presParOf" srcId="{7418C16F-2633-4901-8A8B-F08A7F12798D}" destId="{68691B71-283B-4DBE-86ED-41E2C7C9A80D}" srcOrd="1" destOrd="0" presId="urn:microsoft.com/office/officeart/2005/8/layout/cycle2"/>
    <dgm:cxn modelId="{67E9638B-182A-47C6-8000-0C3ACBE3682A}" type="presParOf" srcId="{68691B71-283B-4DBE-86ED-41E2C7C9A80D}" destId="{5C9B1406-6893-4792-B3A1-8EAEBD82077C}" srcOrd="0" destOrd="0" presId="urn:microsoft.com/office/officeart/2005/8/layout/cycle2"/>
    <dgm:cxn modelId="{322AC33E-4BE3-490B-954C-36668828CB9E}" type="presParOf" srcId="{7418C16F-2633-4901-8A8B-F08A7F12798D}" destId="{59D084E0-8327-466F-9551-FE648609F2E5}" srcOrd="2" destOrd="0" presId="urn:microsoft.com/office/officeart/2005/8/layout/cycle2"/>
    <dgm:cxn modelId="{89D14C61-7D53-4257-A042-EBF7F16FDB9F}" type="presParOf" srcId="{7418C16F-2633-4901-8A8B-F08A7F12798D}" destId="{9B38C9AD-3FCD-4D75-80E2-2507BE20D66E}" srcOrd="3" destOrd="0" presId="urn:microsoft.com/office/officeart/2005/8/layout/cycle2"/>
    <dgm:cxn modelId="{7E517E1A-646B-4F9B-8137-C8974E39EEF4}" type="presParOf" srcId="{9B38C9AD-3FCD-4D75-80E2-2507BE20D66E}" destId="{0C111C85-566C-4E16-A1FA-5279CE5A80CD}" srcOrd="0" destOrd="0" presId="urn:microsoft.com/office/officeart/2005/8/layout/cycle2"/>
    <dgm:cxn modelId="{93F0344D-8BF2-44D4-BB3D-120853FF78D4}" type="presParOf" srcId="{7418C16F-2633-4901-8A8B-F08A7F12798D}" destId="{AED52DB6-12C2-4DFC-B011-1F6044441F46}" srcOrd="4" destOrd="0" presId="urn:microsoft.com/office/officeart/2005/8/layout/cycle2"/>
    <dgm:cxn modelId="{13CBE003-2AF0-4BFB-98DD-C362E6BD681C}" type="presParOf" srcId="{7418C16F-2633-4901-8A8B-F08A7F12798D}" destId="{C5D1F6EB-81CE-4324-B384-8D29E086CFB0}" srcOrd="5" destOrd="0" presId="urn:microsoft.com/office/officeart/2005/8/layout/cycle2"/>
    <dgm:cxn modelId="{FF34FC65-BBAD-42E0-9DE6-B5F3163AC5C9}" type="presParOf" srcId="{C5D1F6EB-81CE-4324-B384-8D29E086CFB0}" destId="{76D2CDA7-52AA-4BEC-A6A9-5FD99BEDCE8F}" srcOrd="0" destOrd="0" presId="urn:microsoft.com/office/officeart/2005/8/layout/cycle2"/>
    <dgm:cxn modelId="{630E9D74-217E-48EC-A8A7-BBFC13ED8804}" type="presParOf" srcId="{7418C16F-2633-4901-8A8B-F08A7F12798D}" destId="{98A567DE-DADE-418D-8800-6713413A0547}" srcOrd="6" destOrd="0" presId="urn:microsoft.com/office/officeart/2005/8/layout/cycle2"/>
    <dgm:cxn modelId="{F033F951-4243-42E4-8C8B-E4B63E574544}" type="presParOf" srcId="{7418C16F-2633-4901-8A8B-F08A7F12798D}" destId="{D0BE6F36-433D-44A6-95CE-7CCCEB5D79A7}" srcOrd="7" destOrd="0" presId="urn:microsoft.com/office/officeart/2005/8/layout/cycle2"/>
    <dgm:cxn modelId="{5BAA3475-4C0C-4187-9C8E-733AA9129DD2}" type="presParOf" srcId="{D0BE6F36-433D-44A6-95CE-7CCCEB5D79A7}" destId="{B94741E8-A2F5-4A3D-AE16-B17835FEE605}" srcOrd="0" destOrd="0" presId="urn:microsoft.com/office/officeart/2005/8/layout/cycle2"/>
    <dgm:cxn modelId="{41399450-071A-4D72-8DC1-A2A7A085F03C}" type="presParOf" srcId="{7418C16F-2633-4901-8A8B-F08A7F12798D}" destId="{718F02A1-9F99-4C00-B2FD-6FB7CC6EC744}" srcOrd="8" destOrd="0" presId="urn:microsoft.com/office/officeart/2005/8/layout/cycle2"/>
    <dgm:cxn modelId="{0891C2C2-E005-4AA6-B90A-B994E6FDCF66}" type="presParOf" srcId="{7418C16F-2633-4901-8A8B-F08A7F12798D}" destId="{56F4F509-0224-4059-9B1D-C49B8794754A}" srcOrd="9" destOrd="0" presId="urn:microsoft.com/office/officeart/2005/8/layout/cycle2"/>
    <dgm:cxn modelId="{25660212-9936-4CA1-B573-418E2C617756}" type="presParOf" srcId="{56F4F509-0224-4059-9B1D-C49B8794754A}" destId="{7EF42233-E929-400F-B294-EAC16A89F7B8}" srcOrd="0" destOrd="0" presId="urn:microsoft.com/office/officeart/2005/8/layout/cycle2"/>
    <dgm:cxn modelId="{D9C5617B-2C72-4447-908B-F3E7E212AB0C}" type="presParOf" srcId="{7418C16F-2633-4901-8A8B-F08A7F12798D}" destId="{9E95CFC4-3825-4BE6-BDD3-7148021E8454}" srcOrd="10" destOrd="0" presId="urn:microsoft.com/office/officeart/2005/8/layout/cycle2"/>
    <dgm:cxn modelId="{E8404328-B8D3-4153-BCEA-BDCD0EE72742}" type="presParOf" srcId="{7418C16F-2633-4901-8A8B-F08A7F12798D}" destId="{2AAC3206-4E2F-4CCA-B30E-CA0B50F64781}" srcOrd="11" destOrd="0" presId="urn:microsoft.com/office/officeart/2005/8/layout/cycle2"/>
    <dgm:cxn modelId="{34C3DF6B-1AF0-4E8C-A66B-B965AFCB4567}" type="presParOf" srcId="{2AAC3206-4E2F-4CCA-B30E-CA0B50F64781}" destId="{DCF67AC2-EFD8-4594-A805-937473D2E97D}" srcOrd="0" destOrd="0" presId="urn:microsoft.com/office/officeart/2005/8/layout/cycle2"/>
    <dgm:cxn modelId="{BDDB8B45-4313-441C-A2FB-E01CD0EB2DAA}" type="presParOf" srcId="{7418C16F-2633-4901-8A8B-F08A7F12798D}" destId="{02CF05AC-EFCB-4384-8CB5-B02AE9C0937D}" srcOrd="12" destOrd="0" presId="urn:microsoft.com/office/officeart/2005/8/layout/cycle2"/>
    <dgm:cxn modelId="{EF84C687-1B5D-4DBF-8D1F-23169CE407C6}" type="presParOf" srcId="{7418C16F-2633-4901-8A8B-F08A7F12798D}" destId="{676EAE1A-43CE-47C2-9B9C-D67219FB2026}" srcOrd="13" destOrd="0" presId="urn:microsoft.com/office/officeart/2005/8/layout/cycle2"/>
    <dgm:cxn modelId="{4A5C0F4C-B8F2-4F85-BA66-F3E93F0EF4A5}" type="presParOf" srcId="{676EAE1A-43CE-47C2-9B9C-D67219FB2026}" destId="{F691DD8C-0B28-4158-9795-4FA50A4A5566}" srcOrd="0" destOrd="0" presId="urn:microsoft.com/office/officeart/2005/8/layout/cycle2"/>
    <dgm:cxn modelId="{B4E8CD3A-0F1B-4674-8939-B7995D830DE9}" type="presParOf" srcId="{7418C16F-2633-4901-8A8B-F08A7F12798D}" destId="{7EFDE08B-D403-4F90-8D94-EA62CCDDEB5F}" srcOrd="14" destOrd="0" presId="urn:microsoft.com/office/officeart/2005/8/layout/cycle2"/>
    <dgm:cxn modelId="{DEC024D9-233E-4464-8813-1F2974E9DFD4}" type="presParOf" srcId="{7418C16F-2633-4901-8A8B-F08A7F12798D}" destId="{6DD67A51-6145-4723-BFC0-C9B00FFE3DD9}" srcOrd="15" destOrd="0" presId="urn:microsoft.com/office/officeart/2005/8/layout/cycle2"/>
    <dgm:cxn modelId="{C14012D3-B4D1-4BBA-99F2-07A311C3E2EC}" type="presParOf" srcId="{6DD67A51-6145-4723-BFC0-C9B00FFE3DD9}" destId="{4BD46CDC-D7B5-4037-B4FE-B6AE131F234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EB25D-9F91-485A-927D-165B446BC3A6}">
      <dsp:nvSpPr>
        <dsp:cNvPr id="0" name=""/>
        <dsp:cNvSpPr/>
      </dsp:nvSpPr>
      <dsp:spPr>
        <a:xfrm>
          <a:off x="5369993" y="2048"/>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Display" panose="02110004020202020204"/>
            </a:rPr>
            <a:t>FEVER</a:t>
          </a:r>
          <a:endParaRPr lang="en-GB" sz="1200" kern="1200"/>
        </a:p>
      </dsp:txBody>
      <dsp:txXfrm>
        <a:off x="5542338" y="174393"/>
        <a:ext cx="832155" cy="832155"/>
      </dsp:txXfrm>
    </dsp:sp>
    <dsp:sp modelId="{68691B71-283B-4DBE-86ED-41E2C7C9A80D}">
      <dsp:nvSpPr>
        <dsp:cNvPr id="0" name=""/>
        <dsp:cNvSpPr/>
      </dsp:nvSpPr>
      <dsp:spPr>
        <a:xfrm rot="1350000">
          <a:off x="6609890" y="726385"/>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613455" y="787901"/>
        <a:ext cx="218535" cy="238311"/>
      </dsp:txXfrm>
    </dsp:sp>
    <dsp:sp modelId="{59D084E0-8327-466F-9551-FE648609F2E5}">
      <dsp:nvSpPr>
        <dsp:cNvPr id="0" name=""/>
        <dsp:cNvSpPr/>
      </dsp:nvSpPr>
      <dsp:spPr>
        <a:xfrm>
          <a:off x="7001462" y="677824"/>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Display" panose="02110004020202020204"/>
            </a:rPr>
            <a:t>FATIGUE</a:t>
          </a:r>
          <a:endParaRPr lang="en-GB" sz="1200" kern="1200"/>
        </a:p>
      </dsp:txBody>
      <dsp:txXfrm>
        <a:off x="7173807" y="850169"/>
        <a:ext cx="832155" cy="832155"/>
      </dsp:txXfrm>
    </dsp:sp>
    <dsp:sp modelId="{9B38C9AD-3FCD-4D75-80E2-2507BE20D66E}">
      <dsp:nvSpPr>
        <dsp:cNvPr id="0" name=""/>
        <dsp:cNvSpPr/>
      </dsp:nvSpPr>
      <dsp:spPr>
        <a:xfrm rot="4050000">
          <a:off x="7768295" y="1875226"/>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7797203" y="1911399"/>
        <a:ext cx="218535" cy="238311"/>
      </dsp:txXfrm>
    </dsp:sp>
    <dsp:sp modelId="{AED52DB6-12C2-4DFC-B011-1F6044441F46}">
      <dsp:nvSpPr>
        <dsp:cNvPr id="0" name=""/>
        <dsp:cNvSpPr/>
      </dsp:nvSpPr>
      <dsp:spPr>
        <a:xfrm>
          <a:off x="7677238" y="2309293"/>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Display" panose="02110004020202020204"/>
            </a:rPr>
            <a:t>HEADACHE</a:t>
          </a:r>
          <a:endParaRPr lang="en-GB" sz="1200" kern="1200"/>
        </a:p>
      </dsp:txBody>
      <dsp:txXfrm>
        <a:off x="7849583" y="2481638"/>
        <a:ext cx="832155" cy="832155"/>
      </dsp:txXfrm>
    </dsp:sp>
    <dsp:sp modelId="{C5D1F6EB-81CE-4324-B384-8D29E086CFB0}">
      <dsp:nvSpPr>
        <dsp:cNvPr id="0" name=""/>
        <dsp:cNvSpPr/>
      </dsp:nvSpPr>
      <dsp:spPr>
        <a:xfrm rot="6750000">
          <a:off x="7775057" y="3506695"/>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7839807" y="3542868"/>
        <a:ext cx="218535" cy="238311"/>
      </dsp:txXfrm>
    </dsp:sp>
    <dsp:sp modelId="{98A567DE-DADE-418D-8800-6713413A0547}">
      <dsp:nvSpPr>
        <dsp:cNvPr id="0" name=""/>
        <dsp:cNvSpPr/>
      </dsp:nvSpPr>
      <dsp:spPr>
        <a:xfrm>
          <a:off x="7001462" y="3940762"/>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Display" panose="02110004020202020204"/>
            </a:rPr>
            <a:t>VOMITING</a:t>
          </a:r>
          <a:endParaRPr lang="en-GB" sz="1200" kern="1200"/>
        </a:p>
      </dsp:txBody>
      <dsp:txXfrm>
        <a:off x="7173807" y="4113107"/>
        <a:ext cx="832155" cy="832155"/>
      </dsp:txXfrm>
    </dsp:sp>
    <dsp:sp modelId="{D0BE6F36-433D-44A6-95CE-7CCCEB5D79A7}">
      <dsp:nvSpPr>
        <dsp:cNvPr id="0" name=""/>
        <dsp:cNvSpPr/>
      </dsp:nvSpPr>
      <dsp:spPr>
        <a:xfrm rot="9450000">
          <a:off x="6626216" y="4665099"/>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716309" y="4726615"/>
        <a:ext cx="218535" cy="238311"/>
      </dsp:txXfrm>
    </dsp:sp>
    <dsp:sp modelId="{718F02A1-9F99-4C00-B2FD-6FB7CC6EC744}">
      <dsp:nvSpPr>
        <dsp:cNvPr id="0" name=""/>
        <dsp:cNvSpPr/>
      </dsp:nvSpPr>
      <dsp:spPr>
        <a:xfrm>
          <a:off x="5369993" y="4616539"/>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ptos Display" panose="02110004020202020204"/>
            </a:rPr>
            <a:t>NECK STIFFNESS</a:t>
          </a:r>
          <a:endParaRPr lang="en-GB" sz="1200" kern="1200"/>
        </a:p>
      </dsp:txBody>
      <dsp:txXfrm>
        <a:off x="5542338" y="4788884"/>
        <a:ext cx="832155" cy="832155"/>
      </dsp:txXfrm>
    </dsp:sp>
    <dsp:sp modelId="{56F4F509-0224-4059-9B1D-C49B8794754A}">
      <dsp:nvSpPr>
        <dsp:cNvPr id="0" name=""/>
        <dsp:cNvSpPr/>
      </dsp:nvSpPr>
      <dsp:spPr>
        <a:xfrm rot="12150000">
          <a:off x="4994748" y="4671862"/>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5084841" y="4769220"/>
        <a:ext cx="218535" cy="238311"/>
      </dsp:txXfrm>
    </dsp:sp>
    <dsp:sp modelId="{9E95CFC4-3825-4BE6-BDD3-7148021E8454}">
      <dsp:nvSpPr>
        <dsp:cNvPr id="0" name=""/>
        <dsp:cNvSpPr/>
      </dsp:nvSpPr>
      <dsp:spPr>
        <a:xfrm>
          <a:off x="3738524" y="3940762"/>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ptos Display" panose="02110004020202020204"/>
            </a:rPr>
            <a:t>PAIN OF ARMS AND LEGS</a:t>
          </a:r>
        </a:p>
      </dsp:txBody>
      <dsp:txXfrm>
        <a:off x="3910869" y="4113107"/>
        <a:ext cx="832155" cy="832155"/>
      </dsp:txXfrm>
    </dsp:sp>
    <dsp:sp modelId="{2AAC3206-4E2F-4CCA-B30E-CA0B50F64781}">
      <dsp:nvSpPr>
        <dsp:cNvPr id="0" name=""/>
        <dsp:cNvSpPr/>
      </dsp:nvSpPr>
      <dsp:spPr>
        <a:xfrm rot="14850000">
          <a:off x="3836343" y="3523021"/>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901093" y="3645722"/>
        <a:ext cx="218535" cy="238311"/>
      </dsp:txXfrm>
    </dsp:sp>
    <dsp:sp modelId="{02CF05AC-EFCB-4384-8CB5-B02AE9C0937D}">
      <dsp:nvSpPr>
        <dsp:cNvPr id="0" name=""/>
        <dsp:cNvSpPr/>
      </dsp:nvSpPr>
      <dsp:spPr>
        <a:xfrm>
          <a:off x="3062747" y="2309293"/>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ptos Display" panose="02110004020202020204"/>
            </a:rPr>
            <a:t>MUSCLE WEAKNESS</a:t>
          </a:r>
        </a:p>
      </dsp:txBody>
      <dsp:txXfrm>
        <a:off x="3235092" y="2481638"/>
        <a:ext cx="832155" cy="832155"/>
      </dsp:txXfrm>
    </dsp:sp>
    <dsp:sp modelId="{676EAE1A-43CE-47C2-9B9C-D67219FB2026}">
      <dsp:nvSpPr>
        <dsp:cNvPr id="0" name=""/>
        <dsp:cNvSpPr/>
      </dsp:nvSpPr>
      <dsp:spPr>
        <a:xfrm rot="17550000">
          <a:off x="3829581" y="1891552"/>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858489" y="2014253"/>
        <a:ext cx="218535" cy="238311"/>
      </dsp:txXfrm>
    </dsp:sp>
    <dsp:sp modelId="{7EFDE08B-D403-4F90-8D94-EA62CCDDEB5F}">
      <dsp:nvSpPr>
        <dsp:cNvPr id="0" name=""/>
        <dsp:cNvSpPr/>
      </dsp:nvSpPr>
      <dsp:spPr>
        <a:xfrm>
          <a:off x="3738524" y="677824"/>
          <a:ext cx="1176845" cy="117684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ptos Display" panose="02110004020202020204"/>
            </a:rPr>
            <a:t>PARALYSIS IN SEVERE CASES</a:t>
          </a:r>
        </a:p>
      </dsp:txBody>
      <dsp:txXfrm>
        <a:off x="3910869" y="850169"/>
        <a:ext cx="832155" cy="832155"/>
      </dsp:txXfrm>
    </dsp:sp>
    <dsp:sp modelId="{6DD67A51-6145-4723-BFC0-C9B00FFE3DD9}">
      <dsp:nvSpPr>
        <dsp:cNvPr id="0" name=""/>
        <dsp:cNvSpPr/>
      </dsp:nvSpPr>
      <dsp:spPr>
        <a:xfrm rot="20250000">
          <a:off x="4978421" y="733147"/>
          <a:ext cx="312193" cy="397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981986" y="830505"/>
        <a:ext cx="218535" cy="23831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AC073-D9DE-4E57-BCDB-7E6FAA2592B6}"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3D0C44-C149-418B-B8FF-083D64D6E5B6}" type="slidenum">
              <a:rPr lang="en-GB" smtClean="0"/>
              <a:t>‹#›</a:t>
            </a:fld>
            <a:endParaRPr lang="en-GB"/>
          </a:p>
        </p:txBody>
      </p:sp>
    </p:spTree>
    <p:extLst>
      <p:ext uri="{BB962C8B-B14F-4D97-AF65-F5344CB8AC3E}">
        <p14:creationId xmlns:p14="http://schemas.microsoft.com/office/powerpoint/2010/main" val="161147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3D0C44-C149-418B-B8FF-083D64D6E5B6}" type="slidenum">
              <a:rPr lang="en-GB" smtClean="0"/>
              <a:t>9</a:t>
            </a:fld>
            <a:endParaRPr lang="en-GB"/>
          </a:p>
        </p:txBody>
      </p:sp>
    </p:spTree>
    <p:extLst>
      <p:ext uri="{BB962C8B-B14F-4D97-AF65-F5344CB8AC3E}">
        <p14:creationId xmlns:p14="http://schemas.microsoft.com/office/powerpoint/2010/main" val="334536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DFEED-0180-8F85-67A8-22A7DCC75D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4890EE7-F511-1C67-CCD6-BA832176EE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2DF2B7D-BFD6-5989-A0D6-5751A621A3A4}"/>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7889E7B9-B383-B373-CC7E-FD8E9E66A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F7BAD-5994-2E85-BE1A-470E77E3C1A0}"/>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3220900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72C65-6466-DA24-D818-C7A1141C54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785C06-F6CE-4152-3AB5-73324D3AF5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75A371-AAA0-FFEE-6FC0-1EE9F17DF8B2}"/>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6D428931-B80D-7D6F-544C-1A0815C15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B887C-7EA0-DC47-01BF-7604BB001A23}"/>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201544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F814-1B99-50E5-EB82-5AD354438C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05470F7-F8E9-1D76-FFC9-75253DF7C6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0C1C9A-38F0-41D6-3CE2-88B6F97A36BB}"/>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B7AEC68B-6013-239F-FB13-7995E9E1E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C2EB4-8948-22A2-5ABD-95FD755BFD4A}"/>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257659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711B-846E-4668-7900-22F2CF6A73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17DDAD-3A08-28E0-E508-E1A1C1A108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9C9E709-D38D-8026-1800-740F4E2A424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3B4A414-EA0A-C61B-EF80-4FEBB565D267}"/>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6" name="Footer Placeholder 5">
            <a:extLst>
              <a:ext uri="{FF2B5EF4-FFF2-40B4-BE49-F238E27FC236}">
                <a16:creationId xmlns:a16="http://schemas.microsoft.com/office/drawing/2014/main" id="{B2608D2F-45B3-FF8A-E537-AA4C46AD4B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F6298-3362-6119-D4FE-F0CD472DBA4C}"/>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1063536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4E14D-757D-6CB7-8542-1434B0B779E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62DF65A-4A4D-852D-02FF-701482B173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731D3F-529C-5766-C340-92D40BE735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A1F177D-AB73-A567-2C48-F885A00E01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8EE11C-C1DC-CF5F-224B-4F1A8406C0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7B299E5-111D-0544-96F9-9104E37F00EC}"/>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8" name="Footer Placeholder 7">
            <a:extLst>
              <a:ext uri="{FF2B5EF4-FFF2-40B4-BE49-F238E27FC236}">
                <a16:creationId xmlns:a16="http://schemas.microsoft.com/office/drawing/2014/main" id="{7F4C560A-6BEC-FC68-C48D-402120BD34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4D547E-8FF5-0689-EDA3-1BE7A4F66AF7}"/>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1670254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D65E5-9E95-A3E1-F7C6-374FD344CE1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31AD0A2-B6B1-BC4A-D737-6E704B1002F0}"/>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4" name="Footer Placeholder 3">
            <a:extLst>
              <a:ext uri="{FF2B5EF4-FFF2-40B4-BE49-F238E27FC236}">
                <a16:creationId xmlns:a16="http://schemas.microsoft.com/office/drawing/2014/main" id="{2E90153F-6B32-9F8A-0ECB-BA65E6526B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69CDF8-9E40-D906-D379-CA3F7D61ED11}"/>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2059392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EF3E19-B6DA-4C0B-C18A-E35DAEB50DD3}"/>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3" name="Footer Placeholder 2">
            <a:extLst>
              <a:ext uri="{FF2B5EF4-FFF2-40B4-BE49-F238E27FC236}">
                <a16:creationId xmlns:a16="http://schemas.microsoft.com/office/drawing/2014/main" id="{4144F0A4-2968-09AE-CF0D-630B57EC34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D3B36E-E517-8CCF-7651-3357B0925943}"/>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731915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0EF8E-9598-9C9A-30DB-C12F9D5BDE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7EDFA87-E7BB-4943-53E4-B032AE7C52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9FAB74-B374-1E20-2784-67D24DB355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C8697-0656-53C4-E0CA-34FA04ECC264}"/>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6" name="Footer Placeholder 5">
            <a:extLst>
              <a:ext uri="{FF2B5EF4-FFF2-40B4-BE49-F238E27FC236}">
                <a16:creationId xmlns:a16="http://schemas.microsoft.com/office/drawing/2014/main" id="{CCA54FC8-A118-5DF8-B045-2C5AE86F31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D07552-0AD6-450E-3367-02906694E6A2}"/>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1655273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3953-5F5F-4185-0358-3D55AF808B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0A4EC2-BC10-3802-9D33-C8489DAC80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F964EB-BE9D-6CF8-8F91-6DFAE4C10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2C6BDD-E7CD-37D3-F606-D230928831EE}"/>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6" name="Footer Placeholder 5">
            <a:extLst>
              <a:ext uri="{FF2B5EF4-FFF2-40B4-BE49-F238E27FC236}">
                <a16:creationId xmlns:a16="http://schemas.microsoft.com/office/drawing/2014/main" id="{735628F3-A942-6CC8-5650-620B64B319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D5E0CE-BC6D-BF10-934A-5D194A8D9DD2}"/>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233303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2CFA2-1D58-474C-67A1-56CB59A7ADC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E06EAD-6B57-513C-A73E-2358F24ED1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F8E5E8-1C5D-4210-D95A-984D674658CB}"/>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055D04DD-1FB3-6F4D-FA2B-88A94470B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DCD4F9-2462-D488-8936-ECB1B00B4329}"/>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2763180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EE2DBC-B60A-99AF-EC91-790DCB34013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24A8514-54FE-8F6F-AD20-ABBF71A159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44625B-8180-5F89-CA6E-B8FE5F840181}"/>
              </a:ext>
            </a:extLst>
          </p:cNvPr>
          <p:cNvSpPr>
            <a:spLocks noGrp="1"/>
          </p:cNvSpPr>
          <p:nvPr>
            <p:ph type="dt" sz="half" idx="10"/>
          </p:nvPr>
        </p:nvSpPr>
        <p:spPr/>
        <p:txBody>
          <a:body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7659CE87-82D6-D58C-BDF1-AA7AFCD02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04CA52-12D0-C3D4-E9C5-CE758C8D64D9}"/>
              </a:ext>
            </a:extLst>
          </p:cNvPr>
          <p:cNvSpPr>
            <a:spLocks noGrp="1"/>
          </p:cNvSpPr>
          <p:nvPr>
            <p:ph type="sldNum" sz="quarter" idx="12"/>
          </p:nvPr>
        </p:nvSpPr>
        <p:spPr/>
        <p:txBody>
          <a:bodyPr/>
          <a:lstStyle/>
          <a:p>
            <a:fld id="{F0CE5F9B-E358-4134-A070-3252F13555BE}" type="slidenum">
              <a:rPr lang="en-GB" smtClean="0"/>
              <a:t>‹#›</a:t>
            </a:fld>
            <a:endParaRPr lang="en-GB"/>
          </a:p>
        </p:txBody>
      </p:sp>
    </p:spTree>
    <p:extLst>
      <p:ext uri="{BB962C8B-B14F-4D97-AF65-F5344CB8AC3E}">
        <p14:creationId xmlns:p14="http://schemas.microsoft.com/office/powerpoint/2010/main" val="3610568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FD1E4E-7ACC-631E-23CD-A19C4F1568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3D63E5-D6DE-B500-4EE2-2903B23D5E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E2D4DB-A597-BE13-A96D-CE739B0124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D5BEF1-00BC-4C81-A80E-51B2C24A9B15}" type="datetimeFigureOut">
              <a:rPr lang="en-GB" smtClean="0"/>
              <a:t>15/03/2026</a:t>
            </a:fld>
            <a:endParaRPr lang="en-GB"/>
          </a:p>
        </p:txBody>
      </p:sp>
      <p:sp>
        <p:nvSpPr>
          <p:cNvPr id="5" name="Footer Placeholder 4">
            <a:extLst>
              <a:ext uri="{FF2B5EF4-FFF2-40B4-BE49-F238E27FC236}">
                <a16:creationId xmlns:a16="http://schemas.microsoft.com/office/drawing/2014/main" id="{635F3D9A-73C1-E764-2D7D-4CF6A5A1B4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290CBB-8D9A-2408-341F-B3BAE892ED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CE5F9B-E358-4134-A070-3252F13555BE}" type="slidenum">
              <a:rPr lang="en-GB" smtClean="0"/>
              <a:t>‹#›</a:t>
            </a:fld>
            <a:endParaRPr lang="en-GB"/>
          </a:p>
        </p:txBody>
      </p:sp>
    </p:spTree>
    <p:extLst>
      <p:ext uri="{BB962C8B-B14F-4D97-AF65-F5344CB8AC3E}">
        <p14:creationId xmlns:p14="http://schemas.microsoft.com/office/powerpoint/2010/main" val="3268174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virology.ws/2016/09/29/three-countries-endemic-for-polioviru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progressive-charlestown.com/2019/12/get-well-soon.html" TargetMode="External"/><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subjectguides.york.ac.uk/health-sciences/resource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hyperlink" Target="https://www.immunopaedia.org.za/breaking-news/2015-articles/trivalent-inactivated-poliovirus-vaccine-ipv-non-superior-live-attenuated-oral-poliovirus-vaccine/" TargetMode="Externa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 Id="rId4" Type="http://schemas.openxmlformats.org/officeDocument/2006/relationships/hyperlink" Target="https://www.panarmenian.net/eng/news/280732/UK_says_accomplished_target_of_100000_coronavirus_tests_a_day"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gov.uk/government/publications/polio-global-eradication-nac-and-environmental-surveillance/environmental-surveillance-for-polio" TargetMode="External"/><Relationship Id="rId13" Type="http://schemas.openxmlformats.org/officeDocument/2006/relationships/hyperlink" Target="https://www.who.int/news/item/10-04-2025-statement-of-the-forty-first-meeting-of-the-polio-ihr-emergency-committee" TargetMode="External"/><Relationship Id="rId3" Type="http://schemas.openxmlformats.org/officeDocument/2006/relationships/hyperlink" Target="https://www.nhs.uk/conditions/polio/" TargetMode="External"/><Relationship Id="rId7" Type="http://schemas.openxmlformats.org/officeDocument/2006/relationships/hyperlink" Target="https://my.klarity.health/how-do-new-polio-cases-get-reported-and-tracked-by-global-health-organisations/" TargetMode="External"/><Relationship Id="rId12" Type="http://schemas.openxmlformats.org/officeDocument/2006/relationships/hyperlink" Target="https://www.who.int/en/news-room/fact-sheets/detail/poliomyelitis" TargetMode="External"/><Relationship Id="rId2" Type="http://schemas.openxmlformats.org/officeDocument/2006/relationships/hyperlink" Target="https://commonslibrary.parliament.uk/research-briefings/cbp-9076/" TargetMode="External"/><Relationship Id="rId1" Type="http://schemas.openxmlformats.org/officeDocument/2006/relationships/slideLayout" Target="../slideLayouts/slideLayout1.xml"/><Relationship Id="rId6" Type="http://schemas.openxmlformats.org/officeDocument/2006/relationships/hyperlink" Target="https://www.endpolio.org/disease-detectives-in-a-public-health-crisis-contact-tracers-are-on-the-case" TargetMode="External"/><Relationship Id="rId11" Type="http://schemas.openxmlformats.org/officeDocument/2006/relationships/hyperlink" Target="https://www.who.int/news-room/fact-sheets/detail/poliomyelitis" TargetMode="External"/><Relationship Id="rId5" Type="http://schemas.openxmlformats.org/officeDocument/2006/relationships/hyperlink" Target="https://doi.org/10.1186/s12889-021-11433-0" TargetMode="External"/><Relationship Id="rId15" Type="http://schemas.openxmlformats.org/officeDocument/2006/relationships/hyperlink" Target="https://www.who.int/news/item/04-03-2026-statement-of-the-forty-fourth-meeting-of-the-polio-ihr-emergency-committee" TargetMode="External"/><Relationship Id="rId10" Type="http://schemas.openxmlformats.org/officeDocument/2006/relationships/hyperlink" Target="https://doi.org/10.3390/vaccines13101060" TargetMode="External"/><Relationship Id="rId4" Type="http://schemas.openxmlformats.org/officeDocument/2006/relationships/hyperlink" Target="https://niconnected.co.uk/2025/02/03/polio-in-the-uk-latest-updates-and-how-to-reduce-the-risk/" TargetMode="External"/><Relationship Id="rId9" Type="http://schemas.openxmlformats.org/officeDocument/2006/relationships/hyperlink" Target="https://www.gov.uk/government/publications/polio-global-eradication-nac-and-environmental-surveillance/global-polio-eradication-programme" TargetMode="External"/><Relationship Id="rId14" Type="http://schemas.openxmlformats.org/officeDocument/2006/relationships/hyperlink" Target="https://www.emro.who.int/polio-eradication/about-eradication/surveillanc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17">
            <a:extLst>
              <a:ext uri="{FF2B5EF4-FFF2-40B4-BE49-F238E27FC236}">
                <a16:creationId xmlns:a16="http://schemas.microsoft.com/office/drawing/2014/main" id="{E0D54D40-59C4-C599-D157-F7EBF5A32CF9}"/>
              </a:ext>
              <a:ext uri="{C183D7F6-B498-43B3-948B-1728B52AA6E4}">
                <adec:decorative xmlns:adec="http://schemas.microsoft.com/office/drawing/2017/decorative" val="1"/>
              </a:ext>
            </a:extLst>
          </p:cNvPr>
          <p:cNvSpPr>
            <a:spLocks noMove="1" noResize="1"/>
          </p:cNvSpPr>
          <p:nvPr/>
        </p:nvSpPr>
        <p:spPr>
          <a:xfrm>
            <a:off x="8200997" y="5310972"/>
            <a:ext cx="705944" cy="6867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Freeform: Shape 13">
            <a:extLst>
              <a:ext uri="{FF2B5EF4-FFF2-40B4-BE49-F238E27FC236}">
                <a16:creationId xmlns:a16="http://schemas.microsoft.com/office/drawing/2014/main" id="{F6B2D626-CD8F-87AC-41E3-7A82AD19BF3F}"/>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 name="Rectangle 7">
            <a:extLst>
              <a:ext uri="{FF2B5EF4-FFF2-40B4-BE49-F238E27FC236}">
                <a16:creationId xmlns:a16="http://schemas.microsoft.com/office/drawing/2014/main" id="{5D24D867-6015-BE0A-D0A3-45DF87F686CA}"/>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Rectangle 9">
            <a:extLst>
              <a:ext uri="{FF2B5EF4-FFF2-40B4-BE49-F238E27FC236}">
                <a16:creationId xmlns:a16="http://schemas.microsoft.com/office/drawing/2014/main" id="{145A3AD9-AF36-471D-987B-0F00EF73776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4" name="Rectangle 11">
            <a:extLst>
              <a:ext uri="{FF2B5EF4-FFF2-40B4-BE49-F238E27FC236}">
                <a16:creationId xmlns:a16="http://schemas.microsoft.com/office/drawing/2014/main" id="{488BF1FE-9465-76F7-1B59-C63574694EB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Oval 13">
            <a:extLst>
              <a:ext uri="{FF2B5EF4-FFF2-40B4-BE49-F238E27FC236}">
                <a16:creationId xmlns:a16="http://schemas.microsoft.com/office/drawing/2014/main" id="{7BB262C8-1115-7C2C-E807-77F38513457D}"/>
              </a:ext>
              <a:ext uri="{C183D7F6-B498-43B3-948B-1728B52AA6E4}">
                <adec:decorative xmlns:adec="http://schemas.microsoft.com/office/drawing/2017/decorative" val="1"/>
              </a:ext>
            </a:extLst>
          </p:cNvPr>
          <p:cNvSpPr>
            <a:spLocks noMove="1" noResize="1"/>
          </p:cNvSpPr>
          <p:nvPr/>
        </p:nvSpPr>
        <p:spPr>
          <a:xfrm>
            <a:off x="2815931" y="148928"/>
            <a:ext cx="6560143" cy="65601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Title 1">
            <a:extLst>
              <a:ext uri="{FF2B5EF4-FFF2-40B4-BE49-F238E27FC236}">
                <a16:creationId xmlns:a16="http://schemas.microsoft.com/office/drawing/2014/main" id="{9E846B2D-6262-D08D-DC15-8CE0608BFC2E}"/>
              </a:ext>
            </a:extLst>
          </p:cNvPr>
          <p:cNvSpPr txBox="1">
            <a:spLocks noGrp="1"/>
          </p:cNvSpPr>
          <p:nvPr>
            <p:ph type="ctrTitle"/>
          </p:nvPr>
        </p:nvSpPr>
        <p:spPr>
          <a:xfrm>
            <a:off x="819479" y="645736"/>
            <a:ext cx="10028996" cy="1587279"/>
          </a:xfrm>
        </p:spPr>
        <p:txBody>
          <a:bodyPr/>
          <a:lstStyle/>
          <a:p>
            <a:pPr lvl="0"/>
            <a:r>
              <a:rPr lang="en-GB" sz="4400" b="0" dirty="0">
                <a:latin typeface="Aptos Display (Headings)"/>
                <a:ea typeface="Calibri"/>
                <a:cs typeface="Calibri"/>
              </a:rPr>
              <a:t> </a:t>
            </a:r>
            <a:r>
              <a:rPr lang="en-GB" sz="5400" b="1" dirty="0">
                <a:latin typeface="Arial"/>
                <a:ea typeface="Calibri"/>
                <a:cs typeface="Arial"/>
              </a:rPr>
              <a:t>POLIO </a:t>
            </a:r>
          </a:p>
        </p:txBody>
      </p:sp>
      <p:sp>
        <p:nvSpPr>
          <p:cNvPr id="7" name="Subtitle 2">
            <a:extLst>
              <a:ext uri="{FF2B5EF4-FFF2-40B4-BE49-F238E27FC236}">
                <a16:creationId xmlns:a16="http://schemas.microsoft.com/office/drawing/2014/main" id="{CE978705-6E0A-9CA1-0074-8023C5BAB623}"/>
              </a:ext>
            </a:extLst>
          </p:cNvPr>
          <p:cNvSpPr txBox="1">
            <a:spLocks noGrp="1"/>
          </p:cNvSpPr>
          <p:nvPr>
            <p:ph type="subTitle" idx="1"/>
          </p:nvPr>
        </p:nvSpPr>
        <p:spPr>
          <a:xfrm>
            <a:off x="3449039" y="2381943"/>
            <a:ext cx="5955760" cy="3185609"/>
          </a:xfrm>
        </p:spPr>
        <p:txBody>
          <a:bodyPr vert="horz" lIns="91440" tIns="45720" rIns="91440" bIns="45720" rtlCol="0" anchor="t" anchorCtr="0">
            <a:normAutofit/>
          </a:bodyPr>
          <a:lstStyle/>
          <a:p>
            <a:pPr lvl="0" algn="l">
              <a:lnSpc>
                <a:spcPct val="20000"/>
              </a:lnSpc>
            </a:pPr>
            <a:r>
              <a:rPr lang="en-GB" sz="1600" b="1" dirty="0">
                <a:latin typeface="Aptos Display"/>
              </a:rPr>
              <a:t>Presented by:</a:t>
            </a:r>
          </a:p>
          <a:p>
            <a:pPr lvl="0" algn="l">
              <a:lnSpc>
                <a:spcPct val="20000"/>
              </a:lnSpc>
            </a:pPr>
            <a:endParaRPr lang="en-GB" sz="1600" b="1" dirty="0">
              <a:latin typeface="Aptos Display"/>
            </a:endParaRPr>
          </a:p>
          <a:p>
            <a:pPr lvl="0" algn="l">
              <a:lnSpc>
                <a:spcPct val="20000"/>
              </a:lnSpc>
            </a:pPr>
            <a:r>
              <a:rPr lang="en-GB" sz="1600" b="1" dirty="0">
                <a:latin typeface="Aptos Display"/>
              </a:rPr>
              <a:t>Andrei </a:t>
            </a:r>
            <a:r>
              <a:rPr lang="en-GB" sz="1600" b="1" dirty="0" err="1">
                <a:latin typeface="Aptos Display"/>
              </a:rPr>
              <a:t>Niqoule</a:t>
            </a:r>
            <a:r>
              <a:rPr lang="en-GB" sz="1600" b="1" dirty="0">
                <a:latin typeface="Aptos Display"/>
              </a:rPr>
              <a:t> Gabriel Dimayuga (2515167)</a:t>
            </a:r>
          </a:p>
          <a:p>
            <a:pPr lvl="0" algn="l">
              <a:lnSpc>
                <a:spcPct val="20000"/>
              </a:lnSpc>
            </a:pPr>
            <a:endParaRPr lang="en-GB" sz="1600" b="1" dirty="0">
              <a:latin typeface="Aptos Display"/>
            </a:endParaRPr>
          </a:p>
          <a:p>
            <a:pPr lvl="0" algn="l">
              <a:lnSpc>
                <a:spcPct val="20000"/>
              </a:lnSpc>
            </a:pPr>
            <a:r>
              <a:rPr lang="en-GB" sz="1600" b="1" dirty="0">
                <a:latin typeface="Aptos Display"/>
              </a:rPr>
              <a:t>Clara Piredda (2512886)</a:t>
            </a:r>
          </a:p>
          <a:p>
            <a:pPr lvl="0" algn="l">
              <a:lnSpc>
                <a:spcPct val="20000"/>
              </a:lnSpc>
            </a:pPr>
            <a:endParaRPr lang="en-GB" sz="1600" b="1" dirty="0">
              <a:latin typeface="Aptos Display"/>
            </a:endParaRPr>
          </a:p>
          <a:p>
            <a:pPr algn="l">
              <a:lnSpc>
                <a:spcPct val="20000"/>
              </a:lnSpc>
            </a:pPr>
            <a:r>
              <a:rPr lang="pt-BR" sz="1600" b="1" dirty="0">
                <a:latin typeface="Aptos Display"/>
              </a:rPr>
              <a:t>Rosa Maria Godinho De Almeida Dos Santos </a:t>
            </a:r>
          </a:p>
          <a:p>
            <a:pPr algn="l">
              <a:lnSpc>
                <a:spcPct val="20000"/>
              </a:lnSpc>
            </a:pPr>
            <a:r>
              <a:rPr lang="pt-BR" sz="1600" b="1" dirty="0">
                <a:latin typeface="Aptos Display"/>
              </a:rPr>
              <a:t>(2512863)</a:t>
            </a:r>
          </a:p>
          <a:p>
            <a:pPr algn="l">
              <a:lnSpc>
                <a:spcPct val="20000"/>
              </a:lnSpc>
            </a:pPr>
            <a:endParaRPr lang="pt-BR" sz="1600" b="1" dirty="0">
              <a:latin typeface="Aptos Display"/>
            </a:endParaRPr>
          </a:p>
          <a:p>
            <a:pPr lvl="0" algn="l">
              <a:lnSpc>
                <a:spcPct val="20000"/>
              </a:lnSpc>
            </a:pPr>
            <a:r>
              <a:rPr lang="en-GB" sz="1600" b="1" dirty="0">
                <a:latin typeface="Aptos Display"/>
              </a:rPr>
              <a:t>Rudolf Balog (2119447)</a:t>
            </a:r>
          </a:p>
          <a:p>
            <a:pPr lvl="0" algn="l">
              <a:lnSpc>
                <a:spcPct val="20000"/>
              </a:lnSpc>
            </a:pPr>
            <a:endParaRPr lang="en-GB" sz="1600" b="1" dirty="0">
              <a:latin typeface="Aptos Display"/>
            </a:endParaRPr>
          </a:p>
          <a:p>
            <a:pPr lvl="0" algn="l">
              <a:lnSpc>
                <a:spcPct val="20000"/>
              </a:lnSpc>
            </a:pPr>
            <a:r>
              <a:rPr lang="pt-BR" sz="1600" b="1" dirty="0">
                <a:latin typeface="Aptos Display"/>
              </a:rPr>
              <a:t>Module </a:t>
            </a:r>
            <a:r>
              <a:rPr lang="en-GB" sz="1500" b="1" dirty="0">
                <a:latin typeface="Aptos Display"/>
              </a:rPr>
              <a:t>LCHS4008_LON</a:t>
            </a:r>
          </a:p>
          <a:p>
            <a:pPr lvl="0" algn="l">
              <a:lnSpc>
                <a:spcPct val="20000"/>
              </a:lnSpc>
            </a:pPr>
            <a:endParaRPr lang="en-GB" sz="1500" b="1" dirty="0">
              <a:latin typeface="Aptos Display"/>
            </a:endParaRPr>
          </a:p>
          <a:p>
            <a:pPr lvl="0" algn="l">
              <a:lnSpc>
                <a:spcPct val="20000"/>
              </a:lnSpc>
            </a:pPr>
            <a:r>
              <a:rPr lang="en-GB" sz="1600" b="1" dirty="0">
                <a:latin typeface="Aptos Display"/>
              </a:rPr>
              <a:t>Lecturer Dr. Patronella Ganza</a:t>
            </a:r>
          </a:p>
          <a:p>
            <a:pPr lvl="0">
              <a:lnSpc>
                <a:spcPct val="20000"/>
              </a:lnSpc>
            </a:pPr>
            <a:endParaRPr lang="en-GB" sz="600" dirty="0"/>
          </a:p>
        </p:txBody>
      </p:sp>
      <p:sp>
        <p:nvSpPr>
          <p:cNvPr id="8" name="Arc 15">
            <a:extLst>
              <a:ext uri="{FF2B5EF4-FFF2-40B4-BE49-F238E27FC236}">
                <a16:creationId xmlns:a16="http://schemas.microsoft.com/office/drawing/2014/main" id="{F9AF4F18-71C2-1317-558D-DA0C488FA465}"/>
              </a:ext>
              <a:ext uri="{C183D7F6-B498-43B3-948B-1728B52AA6E4}">
                <adec:decorative xmlns:adec="http://schemas.microsoft.com/office/drawing/2017/decorative" val="1"/>
              </a:ext>
            </a:extLst>
          </p:cNvPr>
          <p:cNvSpPr>
            <a:spLocks noMove="1" noResize="1"/>
          </p:cNvSpPr>
          <p:nvPr/>
        </p:nvSpPr>
        <p:spPr>
          <a:xfrm rot="9222427" flipV="1">
            <a:off x="2493787" y="6165"/>
            <a:ext cx="6816257" cy="6816257"/>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44"/>
              <a:gd name="f11" fmla="+- 0 0 -270"/>
              <a:gd name="f12" fmla="+- 0 0 -392"/>
              <a:gd name="f13" fmla="+- 0 0 -514"/>
              <a:gd name="f14" fmla="abs f4"/>
              <a:gd name="f15" fmla="abs f5"/>
              <a:gd name="f16" fmla="abs f6"/>
              <a:gd name="f17" fmla="+- 0 0 f3"/>
              <a:gd name="f18" fmla="+- 0 0 f10"/>
              <a:gd name="f19" fmla="*/ f11 f0 1"/>
              <a:gd name="f20" fmla="*/ f12 f0 1"/>
              <a:gd name="f21" fmla="*/ f13 f0 1"/>
              <a:gd name="f22" fmla="?: f14 f4 1"/>
              <a:gd name="f23" fmla="?: f15 f5 1"/>
              <a:gd name="f24" fmla="?: f16 f6 1"/>
              <a:gd name="f25" fmla="*/ f17 f0 1"/>
              <a:gd name="f26" fmla="*/ f18 f0 1"/>
              <a:gd name="f27" fmla="*/ f19 1 f3"/>
              <a:gd name="f28" fmla="*/ f20 1 f3"/>
              <a:gd name="f29" fmla="*/ f21 1 f3"/>
              <a:gd name="f30" fmla="*/ f22 1 21600"/>
              <a:gd name="f31" fmla="*/ f23 1 21600"/>
              <a:gd name="f32" fmla="*/ 21600 f22 1"/>
              <a:gd name="f33" fmla="*/ 21600 f23 1"/>
              <a:gd name="f34" fmla="*/ f25 1 f3"/>
              <a:gd name="f35" fmla="*/ f26 1 f3"/>
              <a:gd name="f36" fmla="+- f27 0 f1"/>
              <a:gd name="f37" fmla="+- f28 0 f1"/>
              <a:gd name="f38" fmla="+- f29 0 f1"/>
              <a:gd name="f39" fmla="min f31 f30"/>
              <a:gd name="f40" fmla="*/ f32 1 f24"/>
              <a:gd name="f41" fmla="*/ f33 1 f24"/>
              <a:gd name="f42" fmla="+- f34 0 f1"/>
              <a:gd name="f43" fmla="+- f35 0 f1"/>
              <a:gd name="f44" fmla="val f40"/>
              <a:gd name="f45" fmla="val f41"/>
              <a:gd name="f46" fmla="+- 0 0 f42"/>
              <a:gd name="f47" fmla="+- 0 0 f43"/>
              <a:gd name="f48" fmla="+- f45 0 f7"/>
              <a:gd name="f49" fmla="+- f44 0 f7"/>
              <a:gd name="f50" fmla="+- f47 0 f46"/>
              <a:gd name="f51" fmla="+- f46 f1 0"/>
              <a:gd name="f52" fmla="+- f47 f1 0"/>
              <a:gd name="f53" fmla="+- 21600000 0 f46"/>
              <a:gd name="f54" fmla="+- f1 0 f46"/>
              <a:gd name="f55" fmla="+- 27000000 0 f46"/>
              <a:gd name="f56" fmla="+- f0 0 f46"/>
              <a:gd name="f57" fmla="+- 32400000 0 f46"/>
              <a:gd name="f58" fmla="+- f2 0 f46"/>
              <a:gd name="f59" fmla="+- 37800000 0 f46"/>
              <a:gd name="f60" fmla="*/ f48 1 2"/>
              <a:gd name="f61" fmla="*/ f49 1 2"/>
              <a:gd name="f62" fmla="+- f50 21600000 0"/>
              <a:gd name="f63" fmla="?: f54 f54 f55"/>
              <a:gd name="f64" fmla="?: f56 f56 f57"/>
              <a:gd name="f65" fmla="?: f58 f58 f59"/>
              <a:gd name="f66" fmla="*/ f51 f8 1"/>
              <a:gd name="f67" fmla="*/ f52 f8 1"/>
              <a:gd name="f68" fmla="+- f7 f60 0"/>
              <a:gd name="f69" fmla="+- f7 f61 0"/>
              <a:gd name="f70" fmla="?: f50 f50 f62"/>
              <a:gd name="f71" fmla="*/ f66 1 f0"/>
              <a:gd name="f72" fmla="*/ f67 1 f0"/>
              <a:gd name="f73" fmla="*/ f61 f39 1"/>
              <a:gd name="f74" fmla="*/ f60 f39 1"/>
              <a:gd name="f75" fmla="+- f70 0 f53"/>
              <a:gd name="f76" fmla="+- f70 0 f63"/>
              <a:gd name="f77" fmla="+- f70 0 f64"/>
              <a:gd name="f78" fmla="+- f70 0 f65"/>
              <a:gd name="f79" fmla="+- 0 0 f71"/>
              <a:gd name="f80" fmla="+- 0 0 f72"/>
              <a:gd name="f81" fmla="*/ f69 f39 1"/>
              <a:gd name="f82" fmla="*/ f68 f39 1"/>
              <a:gd name="f83" fmla="+- 0 0 f79"/>
              <a:gd name="f84" fmla="+- 0 0 f80"/>
              <a:gd name="f85" fmla="*/ f83 f0 1"/>
              <a:gd name="f86" fmla="*/ f84 f0 1"/>
              <a:gd name="f87" fmla="*/ f85 1 f8"/>
              <a:gd name="f88" fmla="*/ f86 1 f8"/>
              <a:gd name="f89" fmla="+- f87 0 f1"/>
              <a:gd name="f90" fmla="+- f88 0 f1"/>
              <a:gd name="f91" fmla="sin 1 f89"/>
              <a:gd name="f92" fmla="cos 1 f89"/>
              <a:gd name="f93" fmla="sin 1 f90"/>
              <a:gd name="f94" fmla="cos 1 f90"/>
              <a:gd name="f95" fmla="+- 0 0 f91"/>
              <a:gd name="f96" fmla="+- 0 0 f92"/>
              <a:gd name="f97" fmla="+- 0 0 f93"/>
              <a:gd name="f98" fmla="+- 0 0 f94"/>
              <a:gd name="f99" fmla="+- 0 0 f95"/>
              <a:gd name="f100" fmla="+- 0 0 f96"/>
              <a:gd name="f101" fmla="+- 0 0 f97"/>
              <a:gd name="f102" fmla="+- 0 0 f98"/>
              <a:gd name="f103" fmla="val f99"/>
              <a:gd name="f104" fmla="val f100"/>
              <a:gd name="f105" fmla="val f101"/>
              <a:gd name="f106" fmla="val f102"/>
              <a:gd name="f107" fmla="*/ f103 f61 1"/>
              <a:gd name="f108" fmla="*/ f104 f60 1"/>
              <a:gd name="f109" fmla="*/ f105 f61 1"/>
              <a:gd name="f110" fmla="*/ f106 f60 1"/>
              <a:gd name="f111" fmla="+- 0 0 f108"/>
              <a:gd name="f112" fmla="+- 0 0 f107"/>
              <a:gd name="f113" fmla="+- 0 0 f110"/>
              <a:gd name="f114" fmla="+- 0 0 f109"/>
              <a:gd name="f115" fmla="+- 0 0 f111"/>
              <a:gd name="f116" fmla="+- 0 0 f112"/>
              <a:gd name="f117" fmla="+- 0 0 f113"/>
              <a:gd name="f118" fmla="+- 0 0 f114"/>
              <a:gd name="f119" fmla="at2 f115 f116"/>
              <a:gd name="f120" fmla="at2 f117 f118"/>
              <a:gd name="f121" fmla="+- f119 f1 0"/>
              <a:gd name="f122" fmla="+- f120 f1 0"/>
              <a:gd name="f123" fmla="*/ f121 f8 1"/>
              <a:gd name="f124" fmla="*/ f122 f8 1"/>
              <a:gd name="f125" fmla="*/ f123 1 f0"/>
              <a:gd name="f126" fmla="*/ f124 1 f0"/>
              <a:gd name="f127" fmla="+- 0 0 f125"/>
              <a:gd name="f128" fmla="+- 0 0 f126"/>
              <a:gd name="f129" fmla="val f127"/>
              <a:gd name="f130" fmla="val f128"/>
              <a:gd name="f131" fmla="+- 0 0 f129"/>
              <a:gd name="f132" fmla="+- 0 0 f130"/>
              <a:gd name="f133" fmla="*/ f131 f0 1"/>
              <a:gd name="f134" fmla="*/ f132 f0 1"/>
              <a:gd name="f135" fmla="*/ f133 1 f8"/>
              <a:gd name="f136" fmla="*/ f134 1 f8"/>
              <a:gd name="f137" fmla="+- f135 0 f1"/>
              <a:gd name="f138" fmla="+- f136 0 f1"/>
              <a:gd name="f139" fmla="+- f137 f1 0"/>
              <a:gd name="f140" fmla="+- f138 f1 0"/>
              <a:gd name="f141" fmla="*/ f139 f8 1"/>
              <a:gd name="f142" fmla="*/ f140 f8 1"/>
              <a:gd name="f143" fmla="*/ f141 1 f0"/>
              <a:gd name="f144" fmla="*/ f142 1 f0"/>
              <a:gd name="f145" fmla="+- 0 0 f143"/>
              <a:gd name="f146" fmla="+- 0 0 f144"/>
              <a:gd name="f147" fmla="+- 0 0 f145"/>
              <a:gd name="f148" fmla="+- 0 0 f146"/>
              <a:gd name="f149" fmla="*/ f147 f0 1"/>
              <a:gd name="f150" fmla="*/ f148 f0 1"/>
              <a:gd name="f151" fmla="*/ f149 1 f8"/>
              <a:gd name="f152" fmla="*/ f150 1 f8"/>
              <a:gd name="f153" fmla="+- f151 0 f1"/>
              <a:gd name="f154" fmla="+- f152 0 f1"/>
              <a:gd name="f155" fmla="cos 1 f153"/>
              <a:gd name="f156" fmla="sin 1 f153"/>
              <a:gd name="f157" fmla="cos 1 f154"/>
              <a:gd name="f158" fmla="sin 1 f154"/>
              <a:gd name="f159" fmla="+- 0 0 f155"/>
              <a:gd name="f160" fmla="+- 0 0 f156"/>
              <a:gd name="f161" fmla="+- 0 0 f157"/>
              <a:gd name="f162" fmla="+- 0 0 f158"/>
              <a:gd name="f163" fmla="+- 0 0 f159"/>
              <a:gd name="f164" fmla="+- 0 0 f160"/>
              <a:gd name="f165" fmla="+- 0 0 f161"/>
              <a:gd name="f166" fmla="+- 0 0 f162"/>
              <a:gd name="f167" fmla="val f163"/>
              <a:gd name="f168" fmla="val f164"/>
              <a:gd name="f169" fmla="val f165"/>
              <a:gd name="f170" fmla="val f166"/>
              <a:gd name="f171" fmla="+- 0 0 f167"/>
              <a:gd name="f172" fmla="+- 0 0 f168"/>
              <a:gd name="f173" fmla="+- 0 0 f169"/>
              <a:gd name="f174" fmla="+- 0 0 f170"/>
              <a:gd name="f175" fmla="*/ f9 f171 1"/>
              <a:gd name="f176" fmla="*/ f9 f172 1"/>
              <a:gd name="f177" fmla="*/ f9 f173 1"/>
              <a:gd name="f178" fmla="*/ f9 f174 1"/>
              <a:gd name="f179" fmla="*/ f175 f61 1"/>
              <a:gd name="f180" fmla="*/ f176 f60 1"/>
              <a:gd name="f181" fmla="*/ f177 f61 1"/>
              <a:gd name="f182" fmla="*/ f178 f60 1"/>
              <a:gd name="f183" fmla="+- f69 f179 0"/>
              <a:gd name="f184" fmla="+- f68 f180 0"/>
              <a:gd name="f185" fmla="+- f69 f181 0"/>
              <a:gd name="f186" fmla="+- f68 f182 0"/>
              <a:gd name="f187" fmla="max f183 f185"/>
              <a:gd name="f188" fmla="max f184 f186"/>
              <a:gd name="f189" fmla="min f183 f185"/>
              <a:gd name="f190" fmla="min f184 f186"/>
              <a:gd name="f191" fmla="*/ f183 f39 1"/>
              <a:gd name="f192" fmla="*/ f184 f39 1"/>
              <a:gd name="f193" fmla="*/ f185 f39 1"/>
              <a:gd name="f194" fmla="*/ f186 f39 1"/>
              <a:gd name="f195" fmla="?: f75 f44 f187"/>
              <a:gd name="f196" fmla="?: f76 f45 f188"/>
              <a:gd name="f197" fmla="?: f77 f7 f189"/>
              <a:gd name="f198" fmla="?: f78 f7 f190"/>
              <a:gd name="f199" fmla="*/ f197 f39 1"/>
              <a:gd name="f200" fmla="*/ f198 f39 1"/>
              <a:gd name="f201" fmla="*/ f195 f39 1"/>
              <a:gd name="f202" fmla="*/ f196 f39 1"/>
            </a:gdLst>
            <a:ahLst/>
            <a:cxnLst>
              <a:cxn ang="3cd4">
                <a:pos x="hc" y="t"/>
              </a:cxn>
              <a:cxn ang="0">
                <a:pos x="r" y="vc"/>
              </a:cxn>
              <a:cxn ang="cd4">
                <a:pos x="hc" y="b"/>
              </a:cxn>
              <a:cxn ang="cd2">
                <a:pos x="l" y="vc"/>
              </a:cxn>
              <a:cxn ang="f36">
                <a:pos x="f191" y="f192"/>
              </a:cxn>
              <a:cxn ang="f37">
                <a:pos x="f81" y="f82"/>
              </a:cxn>
              <a:cxn ang="f38">
                <a:pos x="f193" y="f194"/>
              </a:cxn>
            </a:cxnLst>
            <a:rect l="f199" t="f200" r="f201" b="f202"/>
            <a:pathLst>
              <a:path stroke="0">
                <a:moveTo>
                  <a:pt x="f191" y="f192"/>
                </a:moveTo>
                <a:arcTo wR="f73" hR="f74" stAng="f46" swAng="f70"/>
                <a:lnTo>
                  <a:pt x="f81" y="f82"/>
                </a:lnTo>
                <a:close/>
              </a:path>
              <a:path fill="none">
                <a:moveTo>
                  <a:pt x="f191" y="f192"/>
                </a:moveTo>
                <a:arcTo wR="f73" hR="f74" stAng="f46" swAng="f70"/>
              </a:path>
            </a:pathLst>
          </a:custGeom>
          <a:noFill/>
          <a:ln w="127001" cap="rnd">
            <a:solidFill>
              <a:srgbClr val="0F9ED5">
                <a:alpha val="95000"/>
              </a:srgbClr>
            </a:solidFill>
            <a:custDash>
              <a:ds d="4200000" sp="0"/>
            </a:custDash>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1" name="Freeform: Shape 11">
            <a:extLst>
              <a:ext uri="{FF2B5EF4-FFF2-40B4-BE49-F238E27FC236}">
                <a16:creationId xmlns:a16="http://schemas.microsoft.com/office/drawing/2014/main" id="{6E29481F-0090-BACD-B952-37AFE63D03E6}"/>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Freeform: Shape 15">
            <a:extLst>
              <a:ext uri="{FF2B5EF4-FFF2-40B4-BE49-F238E27FC236}">
                <a16:creationId xmlns:a16="http://schemas.microsoft.com/office/drawing/2014/main" id="{81C0137D-CDA7-8936-EE3F-CBFE85159814}"/>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Freeform: Shape 17">
            <a:extLst>
              <a:ext uri="{FF2B5EF4-FFF2-40B4-BE49-F238E27FC236}">
                <a16:creationId xmlns:a16="http://schemas.microsoft.com/office/drawing/2014/main" id="{EC7D5146-B7ED-8276-2B2C-5F70C1FA249F}"/>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9" name="Freeform: Shape 19">
            <a:extLst>
              <a:ext uri="{FF2B5EF4-FFF2-40B4-BE49-F238E27FC236}">
                <a16:creationId xmlns:a16="http://schemas.microsoft.com/office/drawing/2014/main" id="{68A74EEF-AAB3-7901-62D0-E3C288AD0E15}"/>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1" name="Freeform: Shape 21">
            <a:extLst>
              <a:ext uri="{FF2B5EF4-FFF2-40B4-BE49-F238E27FC236}">
                <a16:creationId xmlns:a16="http://schemas.microsoft.com/office/drawing/2014/main" id="{4B384691-ACC7-6D4C-45E2-DA0905A0B4BA}"/>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heel(1)">
                                      <p:cBhvr>
                                        <p:cTn id="12" dur="2000"/>
                                        <p:tgtEl>
                                          <p:spTgt spid="7">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7">
                                            <p:txEl>
                                              <p:pRg st="13" end="13"/>
                                            </p:txEl>
                                          </p:spTgt>
                                        </p:tgtEl>
                                        <p:attrNameLst>
                                          <p:attrName>style.visibility</p:attrName>
                                        </p:attrNameLst>
                                      </p:cBhvr>
                                      <p:to>
                                        <p:strVal val="visible"/>
                                      </p:to>
                                    </p:set>
                                    <p:animEffect transition="in" filter="wheel(1)">
                                      <p:cBhvr>
                                        <p:cTn id="15" dur="2000"/>
                                        <p:tgtEl>
                                          <p:spTgt spid="7">
                                            <p:txEl>
                                              <p:pRg st="13" end="13"/>
                                            </p:txEl>
                                          </p:spTgt>
                                        </p:tgtEl>
                                      </p:cBhvr>
                                    </p:animEffect>
                                  </p:childTnLst>
                                </p:cTn>
                              </p:par>
                              <p:par>
                                <p:cTn id="16" presetID="21" presetClass="entr" presetSubtype="1" fill="hold" nodeType="withEffect">
                                  <p:stCondLst>
                                    <p:cond delay="0"/>
                                  </p:stCondLst>
                                  <p:childTnLst>
                                    <p:set>
                                      <p:cBhvr>
                                        <p:cTn id="17" dur="1" fill="hold">
                                          <p:stCondLst>
                                            <p:cond delay="0"/>
                                          </p:stCondLst>
                                        </p:cTn>
                                        <p:tgtEl>
                                          <p:spTgt spid="7">
                                            <p:txEl>
                                              <p:pRg st="2" end="2"/>
                                            </p:txEl>
                                          </p:spTgt>
                                        </p:tgtEl>
                                        <p:attrNameLst>
                                          <p:attrName>style.visibility</p:attrName>
                                        </p:attrNameLst>
                                      </p:cBhvr>
                                      <p:to>
                                        <p:strVal val="visible"/>
                                      </p:to>
                                    </p:set>
                                    <p:animEffect transition="in" filter="wheel(1)">
                                      <p:cBhvr>
                                        <p:cTn id="18" dur="2000"/>
                                        <p:tgtEl>
                                          <p:spTgt spid="7">
                                            <p:txEl>
                                              <p:pRg st="2" end="2"/>
                                            </p:txEl>
                                          </p:spTgt>
                                        </p:tgtEl>
                                      </p:cBhvr>
                                    </p:animEffect>
                                  </p:childTnLst>
                                </p:cTn>
                              </p:par>
                              <p:par>
                                <p:cTn id="19" presetID="21" presetClass="entr" presetSubtype="1" fill="hold" nodeType="with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wheel(1)">
                                      <p:cBhvr>
                                        <p:cTn id="21" dur="2000"/>
                                        <p:tgtEl>
                                          <p:spTgt spid="7">
                                            <p:txEl>
                                              <p:pRg st="4" end="4"/>
                                            </p:txEl>
                                          </p:spTgt>
                                        </p:tgtEl>
                                      </p:cBhvr>
                                    </p:animEffect>
                                  </p:childTnLst>
                                </p:cTn>
                              </p:par>
                              <p:par>
                                <p:cTn id="22" presetID="21" presetClass="entr" presetSubtype="1" fill="hold" nodeType="with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Effect transition="in" filter="wheel(1)">
                                      <p:cBhvr>
                                        <p:cTn id="24" dur="2000"/>
                                        <p:tgtEl>
                                          <p:spTgt spid="7">
                                            <p:txEl>
                                              <p:pRg st="6" end="6"/>
                                            </p:txEl>
                                          </p:spTgt>
                                        </p:tgtEl>
                                      </p:cBhvr>
                                    </p:animEffect>
                                  </p:childTnLst>
                                </p:cTn>
                              </p:par>
                              <p:par>
                                <p:cTn id="25" presetID="21" presetClass="entr" presetSubtype="1" fill="hold" nodeType="with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wheel(1)">
                                      <p:cBhvr>
                                        <p:cTn id="27" dur="2000"/>
                                        <p:tgtEl>
                                          <p:spTgt spid="7">
                                            <p:txEl>
                                              <p:pRg st="7" end="7"/>
                                            </p:txEl>
                                          </p:spTgt>
                                        </p:tgtEl>
                                      </p:cBhvr>
                                    </p:animEffect>
                                  </p:childTnLst>
                                </p:cTn>
                              </p:par>
                              <p:par>
                                <p:cTn id="28" presetID="21" presetClass="entr" presetSubtype="1" fill="hold" nodeType="withEffect">
                                  <p:stCondLst>
                                    <p:cond delay="0"/>
                                  </p:stCondLst>
                                  <p:childTnLst>
                                    <p:set>
                                      <p:cBhvr>
                                        <p:cTn id="29" dur="1" fill="hold">
                                          <p:stCondLst>
                                            <p:cond delay="0"/>
                                          </p:stCondLst>
                                        </p:cTn>
                                        <p:tgtEl>
                                          <p:spTgt spid="7">
                                            <p:txEl>
                                              <p:pRg st="9" end="9"/>
                                            </p:txEl>
                                          </p:spTgt>
                                        </p:tgtEl>
                                        <p:attrNameLst>
                                          <p:attrName>style.visibility</p:attrName>
                                        </p:attrNameLst>
                                      </p:cBhvr>
                                      <p:to>
                                        <p:strVal val="visible"/>
                                      </p:to>
                                    </p:set>
                                    <p:animEffect transition="in" filter="wheel(1)">
                                      <p:cBhvr>
                                        <p:cTn id="30" dur="2000"/>
                                        <p:tgtEl>
                                          <p:spTgt spid="7">
                                            <p:txEl>
                                              <p:pRg st="9" end="9"/>
                                            </p:txEl>
                                          </p:spTgt>
                                        </p:tgtEl>
                                      </p:cBhvr>
                                    </p:animEffect>
                                  </p:childTnLst>
                                </p:cTn>
                              </p:par>
                              <p:par>
                                <p:cTn id="31" presetID="21" presetClass="entr" presetSubtype="1" fill="hold" nodeType="withEffect">
                                  <p:stCondLst>
                                    <p:cond delay="0"/>
                                  </p:stCondLst>
                                  <p:childTnLst>
                                    <p:set>
                                      <p:cBhvr>
                                        <p:cTn id="32" dur="1" fill="hold">
                                          <p:stCondLst>
                                            <p:cond delay="0"/>
                                          </p:stCondLst>
                                        </p:cTn>
                                        <p:tgtEl>
                                          <p:spTgt spid="7">
                                            <p:txEl>
                                              <p:pRg st="11" end="11"/>
                                            </p:txEl>
                                          </p:spTgt>
                                        </p:tgtEl>
                                        <p:attrNameLst>
                                          <p:attrName>style.visibility</p:attrName>
                                        </p:attrNameLst>
                                      </p:cBhvr>
                                      <p:to>
                                        <p:strVal val="visible"/>
                                      </p:to>
                                    </p:set>
                                    <p:animEffect transition="in" filter="wheel(1)">
                                      <p:cBhvr>
                                        <p:cTn id="33" dur="20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Freeform: Shape 13">
            <a:extLst>
              <a:ext uri="{FF2B5EF4-FFF2-40B4-BE49-F238E27FC236}">
                <a16:creationId xmlns:a16="http://schemas.microsoft.com/office/drawing/2014/main" id="{C8E3F567-A19F-D379-70F7-55FD561BD0A3}"/>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9" name="Freeform: Shape 11">
            <a:extLst>
              <a:ext uri="{FF2B5EF4-FFF2-40B4-BE49-F238E27FC236}">
                <a16:creationId xmlns:a16="http://schemas.microsoft.com/office/drawing/2014/main" id="{529FB4DE-4506-14DA-172C-30672B0FC2FE}"/>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2" name="Freeform: Shape 15">
            <a:extLst>
              <a:ext uri="{FF2B5EF4-FFF2-40B4-BE49-F238E27FC236}">
                <a16:creationId xmlns:a16="http://schemas.microsoft.com/office/drawing/2014/main" id="{54EB08C7-BC5B-2B98-1F1D-579CEA148E68}"/>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4" name="Freeform: Shape 17">
            <a:extLst>
              <a:ext uri="{FF2B5EF4-FFF2-40B4-BE49-F238E27FC236}">
                <a16:creationId xmlns:a16="http://schemas.microsoft.com/office/drawing/2014/main" id="{81D6562C-C1D4-EADD-A121-A0B717E94A41}"/>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 name="Freeform: Shape 19">
            <a:extLst>
              <a:ext uri="{FF2B5EF4-FFF2-40B4-BE49-F238E27FC236}">
                <a16:creationId xmlns:a16="http://schemas.microsoft.com/office/drawing/2014/main" id="{EC063E25-5807-2DD4-022D-9EE75CF0A70E}"/>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8" name="Freeform: Shape 21">
            <a:extLst>
              <a:ext uri="{FF2B5EF4-FFF2-40B4-BE49-F238E27FC236}">
                <a16:creationId xmlns:a16="http://schemas.microsoft.com/office/drawing/2014/main" id="{3C494358-2771-E6CD-9B2E-8A275D97170F}"/>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useBgFill="1">
        <p:nvSpPr>
          <p:cNvPr id="28" name="Rectangle 27">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BD92C-8F37-E67E-F500-9024EF8F6EA8}"/>
              </a:ext>
            </a:extLst>
          </p:cNvPr>
          <p:cNvSpPr txBox="1">
            <a:spLocks noGrp="1"/>
          </p:cNvSpPr>
          <p:nvPr>
            <p:ph type="title"/>
          </p:nvPr>
        </p:nvSpPr>
        <p:spPr>
          <a:xfrm>
            <a:off x="589009" y="446371"/>
            <a:ext cx="3423200" cy="1874093"/>
          </a:xfrm>
        </p:spPr>
        <p:txBody>
          <a:bodyPr>
            <a:normAutofit/>
          </a:bodyPr>
          <a:lstStyle/>
          <a:p>
            <a:pPr lvl="0" algn="ctr"/>
            <a:r>
              <a:rPr lang="en-GB" sz="2800" b="1" dirty="0">
                <a:effectLst>
                  <a:outerShdw blurRad="38100" dist="38100" dir="2700000" algn="tl">
                    <a:srgbClr val="000000">
                      <a:alpha val="43137"/>
                    </a:srgbClr>
                  </a:outerShdw>
                </a:effectLst>
              </a:rPr>
              <a:t>INTRODUCTION</a:t>
            </a:r>
            <a:r>
              <a:rPr lang="en-GB" sz="2800" b="1" dirty="0">
                <a:effectLst>
                  <a:outerShdw blurRad="38100" dist="38100" dir="2700000" algn="tl">
                    <a:srgbClr val="000000">
                      <a:alpha val="43137"/>
                    </a:srgbClr>
                  </a:outerShdw>
                </a:effectLst>
                <a:latin typeface="+mj-lt"/>
              </a:rPr>
              <a:t> </a:t>
            </a:r>
          </a:p>
        </p:txBody>
      </p:sp>
      <p:pic>
        <p:nvPicPr>
          <p:cNvPr id="5" name="Picture 6">
            <a:extLst>
              <a:ext uri="{FF2B5EF4-FFF2-40B4-BE49-F238E27FC236}">
                <a16:creationId xmlns:a16="http://schemas.microsoft.com/office/drawing/2014/main" id="{5181C4E2-C8BF-7702-075E-D17873EFFC1A}"/>
              </a:ext>
            </a:extLst>
          </p:cNvPr>
          <p:cNvPicPr>
            <a:picLocks noChangeAspect="1"/>
          </p:cNvPicPr>
          <p:nvPr/>
        </p:nvPicPr>
        <p:blipFill>
          <a:blip r:embed="rId2"/>
          <a:srcRect t="21060" b="17363"/>
          <a:stretch>
            <a:fillRect/>
          </a:stretch>
        </p:blipFill>
        <p:spPr>
          <a:xfrm>
            <a:off x="5049953" y="134470"/>
            <a:ext cx="6452143" cy="2558619"/>
          </a:xfrm>
          <a:prstGeom prst="rect">
            <a:avLst/>
          </a:prstGeom>
          <a:noFill/>
          <a:ln>
            <a:solidFill>
              <a:schemeClr val="accent2"/>
            </a:solidFill>
          </a:ln>
        </p:spPr>
      </p:pic>
      <p:sp>
        <p:nvSpPr>
          <p:cNvPr id="29" name="Rectangle 28">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8" name="Picture 7" descr="A close up of a colorful ball&#10;&#10;AI-generated content may be incorrect.">
            <a:extLst>
              <a:ext uri="{FF2B5EF4-FFF2-40B4-BE49-F238E27FC236}">
                <a16:creationId xmlns:a16="http://schemas.microsoft.com/office/drawing/2014/main" id="{D446F279-88E2-A37E-1FA0-1FF65A14F8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21" r="2" b="10896"/>
          <a:stretch>
            <a:fillRect/>
          </a:stretch>
        </p:blipFill>
        <p:spPr>
          <a:xfrm>
            <a:off x="209795" y="3107817"/>
            <a:ext cx="4262139" cy="3763170"/>
          </a:xfrm>
          <a:prstGeom prst="rect">
            <a:avLst/>
          </a:prstGeom>
        </p:spPr>
      </p:pic>
      <p:sp>
        <p:nvSpPr>
          <p:cNvPr id="3" name="Content Placeholder 2">
            <a:extLst>
              <a:ext uri="{FF2B5EF4-FFF2-40B4-BE49-F238E27FC236}">
                <a16:creationId xmlns:a16="http://schemas.microsoft.com/office/drawing/2014/main" id="{F6A0DEE7-BAAC-F59D-7706-5151293F5856}"/>
              </a:ext>
            </a:extLst>
          </p:cNvPr>
          <p:cNvSpPr txBox="1">
            <a:spLocks noGrp="1"/>
          </p:cNvSpPr>
          <p:nvPr>
            <p:ph idx="1"/>
          </p:nvPr>
        </p:nvSpPr>
        <p:spPr>
          <a:xfrm>
            <a:off x="4915937" y="3049571"/>
            <a:ext cx="6965398" cy="3474852"/>
          </a:xfrm>
          <a:solidFill>
            <a:srgbClr val="ED7D31"/>
          </a:solidFill>
        </p:spPr>
        <p:style>
          <a:lnRef idx="1">
            <a:schemeClr val="accent2"/>
          </a:lnRef>
          <a:fillRef idx="2">
            <a:schemeClr val="accent2"/>
          </a:fillRef>
          <a:effectRef idx="1">
            <a:schemeClr val="accent2"/>
          </a:effectRef>
          <a:fontRef idx="minor">
            <a:schemeClr val="dk1"/>
          </a:fontRef>
        </p:style>
        <p:txBody>
          <a:bodyPr vert="horz" lIns="91440" tIns="45720" rIns="91440" bIns="45720" anchor="ctr" anchorCtr="0" compatLnSpc="1">
            <a:normAutofit/>
          </a:bodyPr>
          <a:lstStyle/>
          <a:p>
            <a:pPr marL="45720" indent="0">
              <a:buNone/>
            </a:pPr>
            <a:r>
              <a:rPr lang="en-GB" sz="2400" dirty="0">
                <a:latin typeface="Aptos Display"/>
                <a:cs typeface="Segoe UI"/>
              </a:rPr>
              <a:t>The virus spreads mainly through contaminated food and water, especially in areas with poor sanitation, and is transmitted via the faecal–oral route. </a:t>
            </a:r>
          </a:p>
          <a:p>
            <a:pPr marL="45720" indent="0">
              <a:buNone/>
            </a:pPr>
            <a:endParaRPr lang="en-GB" sz="2400" dirty="0">
              <a:latin typeface="Aptos Display"/>
              <a:cs typeface="Segoe UI"/>
            </a:endParaRPr>
          </a:p>
          <a:p>
            <a:pPr marL="45720" indent="0">
              <a:buNone/>
            </a:pPr>
            <a:r>
              <a:rPr lang="en-GB" sz="2400" dirty="0"/>
              <a:t>This presentation will explore the methods used to Measure, Monitor, and Control Polio, as well as the Policies and Strategies available to the UK Government for safeguarding Public Health.</a:t>
            </a:r>
          </a:p>
          <a:p>
            <a:pPr marL="45720" indent="0">
              <a:buNone/>
            </a:pPr>
            <a:endParaRPr lang="en-GB" sz="1700" dirty="0"/>
          </a:p>
        </p:txBody>
      </p:sp>
      <p:sp>
        <p:nvSpPr>
          <p:cNvPr id="30" name="Rectangle 29">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1" name="TextBox 10">
            <a:extLst>
              <a:ext uri="{FF2B5EF4-FFF2-40B4-BE49-F238E27FC236}">
                <a16:creationId xmlns:a16="http://schemas.microsoft.com/office/drawing/2014/main" id="{7D2408CB-E290-BA46-B209-4DC70E96E2F1}"/>
              </a:ext>
            </a:extLst>
          </p:cNvPr>
          <p:cNvSpPr txBox="1"/>
          <p:nvPr/>
        </p:nvSpPr>
        <p:spPr>
          <a:xfrm>
            <a:off x="11049681" y="6558378"/>
            <a:ext cx="1865047" cy="246221"/>
          </a:xfrm>
          <a:prstGeom prst="rect">
            <a:avLst/>
          </a:prstGeom>
          <a:noFill/>
        </p:spPr>
        <p:txBody>
          <a:bodyPr wrap="square" rtlCol="0">
            <a:spAutoFit/>
          </a:bodyPr>
          <a:lstStyle/>
          <a:p>
            <a:r>
              <a:rPr lang="en-GB" sz="1000" dirty="0"/>
              <a:t>CLARA,ROSA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bg/>
                                          </p:spTgt>
                                        </p:tgtEl>
                                        <p:attrNameLst>
                                          <p:attrName>style.visibility</p:attrName>
                                        </p:attrNameLst>
                                      </p:cBhvr>
                                      <p:to>
                                        <p:strVal val="visible"/>
                                      </p:to>
                                    </p:set>
                                    <p:animEffect transition="in" filter="fade">
                                      <p:cBhvr>
                                        <p:cTn id="26" dur="1000"/>
                                        <p:tgtEl>
                                          <p:spTgt spid="3">
                                            <p:bg/>
                                          </p:spTgt>
                                        </p:tgtEl>
                                      </p:cBhvr>
                                    </p:animEffect>
                                    <p:anim calcmode="lin" valueType="num">
                                      <p:cBhvr>
                                        <p:cTn id="27" dur="1000" fill="hold"/>
                                        <p:tgtEl>
                                          <p:spTgt spid="3">
                                            <p:bg/>
                                          </p:spTgt>
                                        </p:tgtEl>
                                        <p:attrNameLst>
                                          <p:attrName>ppt_x</p:attrName>
                                        </p:attrNameLst>
                                      </p:cBhvr>
                                      <p:tavLst>
                                        <p:tav tm="0">
                                          <p:val>
                                            <p:strVal val="#ppt_x"/>
                                          </p:val>
                                        </p:tav>
                                        <p:tav tm="100000">
                                          <p:val>
                                            <p:strVal val="#ppt_x"/>
                                          </p:val>
                                        </p:tav>
                                      </p:tavLst>
                                    </p:anim>
                                    <p:anim calcmode="lin" valueType="num">
                                      <p:cBhvr>
                                        <p:cTn id="28"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1000"/>
                                        <p:tgtEl>
                                          <p:spTgt spid="3">
                                            <p:txEl>
                                              <p:pRg st="0" end="0"/>
                                            </p:txEl>
                                          </p:spTgt>
                                        </p:tgtEl>
                                      </p:cBhvr>
                                    </p:animEffect>
                                    <p:anim calcmode="lin" valueType="num">
                                      <p:cBhvr>
                                        <p:cTn id="3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1000"/>
                                        <p:tgtEl>
                                          <p:spTgt spid="3">
                                            <p:txEl>
                                              <p:pRg st="2" end="2"/>
                                            </p:txEl>
                                          </p:spTgt>
                                        </p:tgtEl>
                                      </p:cBhvr>
                                    </p:animEffect>
                                    <p:anim calcmode="lin" valueType="num">
                                      <p:cBhvr>
                                        <p:cTn id="4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Freeform: Shape 13">
            <a:extLst>
              <a:ext uri="{FF2B5EF4-FFF2-40B4-BE49-F238E27FC236}">
                <a16:creationId xmlns:a16="http://schemas.microsoft.com/office/drawing/2014/main" id="{FE0587DB-31A6-480E-00B8-B28CA648C9B9}"/>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4" name="Freeform: Shape 11">
            <a:extLst>
              <a:ext uri="{FF2B5EF4-FFF2-40B4-BE49-F238E27FC236}">
                <a16:creationId xmlns:a16="http://schemas.microsoft.com/office/drawing/2014/main" id="{62663B5F-5C03-7799-E8C1-91498007FDF7}"/>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6" name="Freeform: Shape 15">
            <a:extLst>
              <a:ext uri="{FF2B5EF4-FFF2-40B4-BE49-F238E27FC236}">
                <a16:creationId xmlns:a16="http://schemas.microsoft.com/office/drawing/2014/main" id="{CC7FC478-5686-56AB-FA4E-56215136DAF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8" name="Freeform: Shape 17">
            <a:extLst>
              <a:ext uri="{FF2B5EF4-FFF2-40B4-BE49-F238E27FC236}">
                <a16:creationId xmlns:a16="http://schemas.microsoft.com/office/drawing/2014/main" id="{E617528A-57F8-8184-782C-CCB7846748AA}"/>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0" name="Freeform: Shape 19">
            <a:extLst>
              <a:ext uri="{FF2B5EF4-FFF2-40B4-BE49-F238E27FC236}">
                <a16:creationId xmlns:a16="http://schemas.microsoft.com/office/drawing/2014/main" id="{2580664B-614A-6F5A-1610-6BE28F121C6F}"/>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2" name="Freeform: Shape 21">
            <a:extLst>
              <a:ext uri="{FF2B5EF4-FFF2-40B4-BE49-F238E27FC236}">
                <a16:creationId xmlns:a16="http://schemas.microsoft.com/office/drawing/2014/main" id="{EE4243C1-F37E-F3E5-ABED-352564AB615B}"/>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Title 1">
            <a:extLst>
              <a:ext uri="{FF2B5EF4-FFF2-40B4-BE49-F238E27FC236}">
                <a16:creationId xmlns:a16="http://schemas.microsoft.com/office/drawing/2014/main" id="{BCF01F84-902E-FD39-5244-89DC47A5A57E}"/>
              </a:ext>
            </a:extLst>
          </p:cNvPr>
          <p:cNvSpPr>
            <a:spLocks noGrp="1"/>
          </p:cNvSpPr>
          <p:nvPr>
            <p:ph type="title"/>
          </p:nvPr>
        </p:nvSpPr>
        <p:spPr>
          <a:xfrm flipH="1">
            <a:off x="275752" y="-2204"/>
            <a:ext cx="5599228" cy="1097393"/>
          </a:xfrm>
        </p:spPr>
        <p:txBody>
          <a:bodyPr>
            <a:normAutofit/>
          </a:bodyPr>
          <a:lstStyle/>
          <a:p>
            <a:r>
              <a:rPr lang="en-GB" sz="3600" b="1">
                <a:solidFill>
                  <a:schemeClr val="bg1"/>
                </a:solidFill>
              </a:rPr>
              <a:t>SYMPHTOMS AND SIGNS </a:t>
            </a:r>
          </a:p>
        </p:txBody>
      </p:sp>
      <p:graphicFrame>
        <p:nvGraphicFramePr>
          <p:cNvPr id="4" name="Diagram 3">
            <a:extLst>
              <a:ext uri="{FF2B5EF4-FFF2-40B4-BE49-F238E27FC236}">
                <a16:creationId xmlns:a16="http://schemas.microsoft.com/office/drawing/2014/main" id="{3632B418-6390-4617-7B82-737657240BA3}"/>
              </a:ext>
            </a:extLst>
          </p:cNvPr>
          <p:cNvGraphicFramePr/>
          <p:nvPr>
            <p:extLst>
              <p:ext uri="{D42A27DB-BD31-4B8C-83A1-F6EECF244321}">
                <p14:modId xmlns:p14="http://schemas.microsoft.com/office/powerpoint/2010/main" val="307587624"/>
              </p:ext>
            </p:extLst>
          </p:nvPr>
        </p:nvGraphicFramePr>
        <p:xfrm>
          <a:off x="-231577" y="835690"/>
          <a:ext cx="11916832" cy="5795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09" name="Picture 1508" descr="A person lying in bed with her eyes closed&#10;&#10;AI-generated content may be incorrect.">
            <a:extLst>
              <a:ext uri="{FF2B5EF4-FFF2-40B4-BE49-F238E27FC236}">
                <a16:creationId xmlns:a16="http://schemas.microsoft.com/office/drawing/2014/main" id="{F0AF8F69-DFDC-556F-215D-04C66217663A}"/>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394915" y="469882"/>
            <a:ext cx="3319221" cy="2198642"/>
          </a:xfrm>
          <a:prstGeom prst="rect">
            <a:avLst/>
          </a:prstGeom>
        </p:spPr>
      </p:pic>
      <p:sp>
        <p:nvSpPr>
          <p:cNvPr id="1512" name="TextBox 1511">
            <a:extLst>
              <a:ext uri="{FF2B5EF4-FFF2-40B4-BE49-F238E27FC236}">
                <a16:creationId xmlns:a16="http://schemas.microsoft.com/office/drawing/2014/main" id="{3D1CB7E0-56B3-A94C-EFCC-8584F83DC495}"/>
              </a:ext>
            </a:extLst>
          </p:cNvPr>
          <p:cNvSpPr txBox="1"/>
          <p:nvPr/>
        </p:nvSpPr>
        <p:spPr>
          <a:xfrm>
            <a:off x="7305770" y="6203452"/>
            <a:ext cx="1938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(WHO,2025)</a:t>
            </a:r>
          </a:p>
        </p:txBody>
      </p:sp>
      <p:sp>
        <p:nvSpPr>
          <p:cNvPr id="1513" name="TextBox 1512">
            <a:extLst>
              <a:ext uri="{FF2B5EF4-FFF2-40B4-BE49-F238E27FC236}">
                <a16:creationId xmlns:a16="http://schemas.microsoft.com/office/drawing/2014/main" id="{4A423E7D-CF1B-C7EF-A2D0-57F80B666B3C}"/>
              </a:ext>
            </a:extLst>
          </p:cNvPr>
          <p:cNvSpPr txBox="1"/>
          <p:nvPr/>
        </p:nvSpPr>
        <p:spPr>
          <a:xfrm>
            <a:off x="11456497" y="6558378"/>
            <a:ext cx="14710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t>CLARA</a:t>
            </a:r>
          </a:p>
        </p:txBody>
      </p:sp>
    </p:spTree>
    <p:extLst>
      <p:ext uri="{BB962C8B-B14F-4D97-AF65-F5344CB8AC3E}">
        <p14:creationId xmlns:p14="http://schemas.microsoft.com/office/powerpoint/2010/main" val="26061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par>
                                <p:cTn id="10" presetID="2" presetClass="entr" presetSubtype="4" fill="hold" nodeType="withEffect">
                                  <p:stCondLst>
                                    <p:cond delay="0"/>
                                  </p:stCondLst>
                                  <p:childTnLst>
                                    <p:set>
                                      <p:cBhvr>
                                        <p:cTn id="11" dur="1" fill="hold">
                                          <p:stCondLst>
                                            <p:cond delay="0"/>
                                          </p:stCondLst>
                                        </p:cTn>
                                        <p:tgtEl>
                                          <p:spTgt spid="1509"/>
                                        </p:tgtEl>
                                        <p:attrNameLst>
                                          <p:attrName>style.visibility</p:attrName>
                                        </p:attrNameLst>
                                      </p:cBhvr>
                                      <p:to>
                                        <p:strVal val="visible"/>
                                      </p:to>
                                    </p:set>
                                    <p:anim calcmode="lin" valueType="num">
                                      <p:cBhvr additive="base">
                                        <p:cTn id="12" dur="500" fill="hold"/>
                                        <p:tgtEl>
                                          <p:spTgt spid="1509"/>
                                        </p:tgtEl>
                                        <p:attrNameLst>
                                          <p:attrName>ppt_x</p:attrName>
                                        </p:attrNameLst>
                                      </p:cBhvr>
                                      <p:tavLst>
                                        <p:tav tm="0">
                                          <p:val>
                                            <p:strVal val="#ppt_x"/>
                                          </p:val>
                                        </p:tav>
                                        <p:tav tm="100000">
                                          <p:val>
                                            <p:strVal val="#ppt_x"/>
                                          </p:val>
                                        </p:tav>
                                      </p:tavLst>
                                    </p:anim>
                                    <p:anim calcmode="lin" valueType="num">
                                      <p:cBhvr additive="base">
                                        <p:cTn id="13" dur="500" fill="hold"/>
                                        <p:tgtEl>
                                          <p:spTgt spid="150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2000"/>
                                        <p:tgtEl>
                                          <p:spTgt spid="4"/>
                                        </p:tgtEl>
                                      </p:cBhvr>
                                    </p:animEffect>
                                    <p:anim calcmode="lin" valueType="num">
                                      <p:cBhvr>
                                        <p:cTn id="19" dur="2000" fill="hold"/>
                                        <p:tgtEl>
                                          <p:spTgt spid="4"/>
                                        </p:tgtEl>
                                        <p:attrNameLst>
                                          <p:attrName>ppt_w</p:attrName>
                                        </p:attrNameLst>
                                      </p:cBhvr>
                                      <p:tavLst>
                                        <p:tav tm="0" fmla="#ppt_w*sin(2.5*pi*$)">
                                          <p:val>
                                            <p:fltVal val="0"/>
                                          </p:val>
                                        </p:tav>
                                        <p:tav tm="100000">
                                          <p:val>
                                            <p:fltVal val="1"/>
                                          </p:val>
                                        </p:tav>
                                      </p:tavLst>
                                    </p:anim>
                                    <p:anim calcmode="lin" valueType="num">
                                      <p:cBhvr>
                                        <p:cTn id="20"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8EB1B8D4-4AEB-5355-7C66-A02BC1C01BE5}"/>
              </a:ext>
            </a:extLst>
          </p:cNvPr>
          <p:cNvSpPr/>
          <p:nvPr/>
        </p:nvSpPr>
        <p:spPr>
          <a:xfrm>
            <a:off x="237116" y="269240"/>
            <a:ext cx="11709400" cy="6583680"/>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261ACA-5D11-53A1-34C0-8BE310E8C317}"/>
              </a:ext>
            </a:extLst>
          </p:cNvPr>
          <p:cNvSpPr txBox="1"/>
          <p:nvPr/>
        </p:nvSpPr>
        <p:spPr>
          <a:xfrm>
            <a:off x="767999" y="1231232"/>
            <a:ext cx="6397237" cy="973434"/>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Aft>
                <a:spcPts val="600"/>
              </a:spcAft>
            </a:pPr>
            <a:r>
              <a:rPr lang="en-US" sz="2800" b="1">
                <a:solidFill>
                  <a:schemeClr val="tx1"/>
                </a:solidFill>
              </a:rPr>
              <a:t>Main approaches and strategies used to measure the Polio outbreak.</a:t>
            </a:r>
            <a:endParaRPr lang="en-US" sz="2800">
              <a:solidFill>
                <a:schemeClr val="tx1"/>
              </a:solidFill>
            </a:endParaRPr>
          </a:p>
          <a:p>
            <a:pPr indent="-228600">
              <a:lnSpc>
                <a:spcPct val="90000"/>
              </a:lnSpc>
              <a:spcAft>
                <a:spcPts val="600"/>
              </a:spcAft>
              <a:buFont typeface="Arial" panose="020B0604020202020204" pitchFamily="34" charset="0"/>
              <a:buChar char="•"/>
            </a:pPr>
            <a:endParaRPr lang="en-US" sz="1600">
              <a:solidFill>
                <a:schemeClr val="tx1"/>
              </a:solidFill>
            </a:endParaRPr>
          </a:p>
        </p:txBody>
      </p:sp>
      <p:pic>
        <p:nvPicPr>
          <p:cNvPr id="2" name="Picture 1" descr="A close-up of a syringe and a vial&#10;&#10;AI-generated content may be incorrect.">
            <a:extLst>
              <a:ext uri="{FF2B5EF4-FFF2-40B4-BE49-F238E27FC236}">
                <a16:creationId xmlns:a16="http://schemas.microsoft.com/office/drawing/2014/main" id="{33954F5D-1B1C-708F-A886-4C775EF345C4}"/>
              </a:ext>
            </a:extLst>
          </p:cNvPr>
          <p:cNvPicPr>
            <a:picLocks noChangeAspect="1"/>
          </p:cNvPicPr>
          <p:nvPr/>
        </p:nvPicPr>
        <p:blipFill>
          <a:blip r:embed="rId2"/>
          <a:srcRect l="5058" r="37267" b="-1"/>
          <a:stretch>
            <a:fillRect/>
          </a:stretch>
        </p:blipFill>
        <p:spPr>
          <a:xfrm>
            <a:off x="7756107" y="280847"/>
            <a:ext cx="4435893" cy="44263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a:extLst>
              <a:ext uri="{FF2B5EF4-FFF2-40B4-BE49-F238E27FC236}">
                <a16:creationId xmlns:a16="http://schemas.microsoft.com/office/drawing/2014/main" id="{6A7C5AE3-F87C-6DAE-EA18-BA2C823E347E}"/>
              </a:ext>
            </a:extLst>
          </p:cNvPr>
          <p:cNvSpPr txBox="1"/>
          <p:nvPr/>
        </p:nvSpPr>
        <p:spPr>
          <a:xfrm>
            <a:off x="320298" y="2205362"/>
            <a:ext cx="7632108"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p>
          <a:p>
            <a:pPr marL="285750" indent="-285750">
              <a:buFont typeface="Arial"/>
              <a:buChar char="•"/>
            </a:pPr>
            <a:r>
              <a:rPr lang="en-US" sz="2000" b="1" dirty="0">
                <a:ea typeface="+mn-lt"/>
                <a:cs typeface="+mn-lt"/>
              </a:rPr>
              <a:t>Mortality monitoring:</a:t>
            </a:r>
            <a:r>
              <a:rPr lang="en-US" sz="2000" dirty="0">
                <a:ea typeface="+mn-lt"/>
                <a:cs typeface="+mn-lt"/>
              </a:rPr>
              <a:t> Recording the number of deaths linked to the disease.</a:t>
            </a:r>
            <a:endParaRPr lang="en-US" sz="2000" dirty="0"/>
          </a:p>
          <a:p>
            <a:pPr marL="285750" indent="-285750">
              <a:buFont typeface="Arial"/>
              <a:buChar char="•"/>
            </a:pPr>
            <a:r>
              <a:rPr lang="en-US" sz="2000" b="1" dirty="0">
                <a:ea typeface="+mn-lt"/>
                <a:cs typeface="+mn-lt"/>
              </a:rPr>
              <a:t>Trend analysis:</a:t>
            </a:r>
            <a:r>
              <a:rPr lang="en-US" sz="2000" dirty="0">
                <a:ea typeface="+mn-lt"/>
                <a:cs typeface="+mn-lt"/>
              </a:rPr>
              <a:t> Observing year‑to‑year patterns to understand whether transmission is rising, falling, or stable.</a:t>
            </a:r>
            <a:endParaRPr lang="en-US" sz="2000" dirty="0"/>
          </a:p>
          <a:p>
            <a:pPr marL="285750" indent="-285750">
              <a:buFont typeface="Arial"/>
              <a:buChar char="•"/>
            </a:pPr>
            <a:r>
              <a:rPr lang="en-US" sz="2000" b="1" dirty="0">
                <a:ea typeface="+mn-lt"/>
                <a:cs typeface="+mn-lt"/>
              </a:rPr>
              <a:t>Vaccination coverage monitoring:</a:t>
            </a:r>
            <a:r>
              <a:rPr lang="en-US" sz="2000" dirty="0">
                <a:ea typeface="+mn-lt"/>
                <a:cs typeface="+mn-lt"/>
              </a:rPr>
              <a:t> Assessing how many people are </a:t>
            </a:r>
            <a:r>
              <a:rPr lang="en-US" sz="2000" dirty="0" err="1">
                <a:ea typeface="+mn-lt"/>
                <a:cs typeface="+mn-lt"/>
              </a:rPr>
              <a:t>immunised</a:t>
            </a:r>
            <a:r>
              <a:rPr lang="en-US" sz="2000" dirty="0">
                <a:ea typeface="+mn-lt"/>
                <a:cs typeface="+mn-lt"/>
              </a:rPr>
              <a:t> to estimate population protection.</a:t>
            </a:r>
            <a:endParaRPr lang="en-US" sz="2000" dirty="0"/>
          </a:p>
          <a:p>
            <a:pPr marL="285750" indent="-285750">
              <a:buFont typeface="Arial"/>
              <a:buChar char="•"/>
            </a:pPr>
            <a:r>
              <a:rPr lang="en-US" sz="2000" b="1" dirty="0">
                <a:ea typeface="+mn-lt"/>
                <a:cs typeface="+mn-lt"/>
              </a:rPr>
              <a:t>Geographical mapping:</a:t>
            </a:r>
            <a:r>
              <a:rPr lang="en-US" sz="2000" dirty="0">
                <a:ea typeface="+mn-lt"/>
                <a:cs typeface="+mn-lt"/>
              </a:rPr>
              <a:t> Identifying where cases occur to detect hotspots and guide interventions.</a:t>
            </a:r>
            <a:endParaRPr lang="en-US" sz="2000" dirty="0"/>
          </a:p>
          <a:p>
            <a:pPr marL="285750" indent="-285750">
              <a:buFont typeface="Arial"/>
              <a:buChar char="•"/>
            </a:pPr>
            <a:r>
              <a:rPr lang="en-US" sz="2000" b="1" dirty="0">
                <a:ea typeface="+mn-lt"/>
                <a:cs typeface="+mn-lt"/>
              </a:rPr>
              <a:t>Risk assessment:</a:t>
            </a:r>
            <a:r>
              <a:rPr lang="en-US" sz="2000" dirty="0">
                <a:ea typeface="+mn-lt"/>
                <a:cs typeface="+mn-lt"/>
              </a:rPr>
              <a:t> Evaluating factors such as population movement, immunity gaps, and healthcare access. (</a:t>
            </a:r>
            <a:r>
              <a:rPr lang="en-US" dirty="0">
                <a:ea typeface="+mn-lt"/>
                <a:cs typeface="+mn-lt"/>
              </a:rPr>
              <a:t>WHO,2022</a:t>
            </a:r>
            <a:r>
              <a:rPr lang="en-US" sz="2000" dirty="0">
                <a:ea typeface="+mn-lt"/>
                <a:cs typeface="+mn-lt"/>
              </a:rPr>
              <a:t>)</a:t>
            </a:r>
            <a:endParaRPr lang="en-US" sz="2000" dirty="0"/>
          </a:p>
          <a:p>
            <a:pPr algn="l"/>
            <a:endParaRPr lang="en-US" sz="2000" dirty="0"/>
          </a:p>
        </p:txBody>
      </p:sp>
      <p:sp>
        <p:nvSpPr>
          <p:cNvPr id="8" name="Freeform: Shape 13">
            <a:extLst>
              <a:ext uri="{FF2B5EF4-FFF2-40B4-BE49-F238E27FC236}">
                <a16:creationId xmlns:a16="http://schemas.microsoft.com/office/drawing/2014/main" id="{3A917977-6696-1B76-202B-CAEEC31EF10F}"/>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11">
            <a:extLst>
              <a:ext uri="{FF2B5EF4-FFF2-40B4-BE49-F238E27FC236}">
                <a16:creationId xmlns:a16="http://schemas.microsoft.com/office/drawing/2014/main" id="{911EADDE-6069-4EB6-19EB-6DE48D8830D4}"/>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4" name="Freeform: Shape 15">
            <a:extLst>
              <a:ext uri="{FF2B5EF4-FFF2-40B4-BE49-F238E27FC236}">
                <a16:creationId xmlns:a16="http://schemas.microsoft.com/office/drawing/2014/main" id="{FE466ED8-9F95-8CE1-0120-76E1E5805B5C}"/>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6" name="Freeform: Shape 17">
            <a:extLst>
              <a:ext uri="{FF2B5EF4-FFF2-40B4-BE49-F238E27FC236}">
                <a16:creationId xmlns:a16="http://schemas.microsoft.com/office/drawing/2014/main" id="{3BA95E06-8C4A-3EBB-69EB-5569C158DBBC}"/>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8" name="Freeform: Shape 19">
            <a:extLst>
              <a:ext uri="{FF2B5EF4-FFF2-40B4-BE49-F238E27FC236}">
                <a16:creationId xmlns:a16="http://schemas.microsoft.com/office/drawing/2014/main" id="{3EF5C383-FC24-84BD-9BC6-7410ABC59F39}"/>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0" name="Freeform: Shape 21">
            <a:extLst>
              <a:ext uri="{FF2B5EF4-FFF2-40B4-BE49-F238E27FC236}">
                <a16:creationId xmlns:a16="http://schemas.microsoft.com/office/drawing/2014/main" id="{D8581CB0-B2F1-93CC-BB15-9C7247731F0B}"/>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TextBox 5">
            <a:extLst>
              <a:ext uri="{FF2B5EF4-FFF2-40B4-BE49-F238E27FC236}">
                <a16:creationId xmlns:a16="http://schemas.microsoft.com/office/drawing/2014/main" id="{FF9CCA43-8461-87A6-A7E7-95D135AFD886}"/>
              </a:ext>
            </a:extLst>
          </p:cNvPr>
          <p:cNvSpPr txBox="1"/>
          <p:nvPr/>
        </p:nvSpPr>
        <p:spPr>
          <a:xfrm>
            <a:off x="11619171" y="6558378"/>
            <a:ext cx="21105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t>ROSA</a:t>
            </a:r>
          </a:p>
        </p:txBody>
      </p:sp>
    </p:spTree>
    <p:extLst>
      <p:ext uri="{BB962C8B-B14F-4D97-AF65-F5344CB8AC3E}">
        <p14:creationId xmlns:p14="http://schemas.microsoft.com/office/powerpoint/2010/main" val="409735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D2D39E2-5DBA-65E2-C5F6-2B11C9B59DA9}"/>
              </a:ext>
            </a:extLst>
          </p:cNvPr>
          <p:cNvSpPr/>
          <p:nvPr/>
        </p:nvSpPr>
        <p:spPr>
          <a:xfrm>
            <a:off x="297958" y="112604"/>
            <a:ext cx="11751796" cy="6629671"/>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B39991-C880-44AE-EB10-506FA5C092D8}"/>
              </a:ext>
            </a:extLst>
          </p:cNvPr>
          <p:cNvSpPr>
            <a:spLocks noGrp="1"/>
          </p:cNvSpPr>
          <p:nvPr>
            <p:ph idx="4294967295"/>
          </p:nvPr>
        </p:nvSpPr>
        <p:spPr>
          <a:xfrm>
            <a:off x="3382412" y="109834"/>
            <a:ext cx="9138910" cy="6752688"/>
          </a:xfrm>
        </p:spPr>
        <p:txBody>
          <a:bodyPr anchor="ctr">
            <a:normAutofit fontScale="92500" lnSpcReduction="20000"/>
          </a:bodyPr>
          <a:lstStyle/>
          <a:p>
            <a:pPr marL="0" indent="0">
              <a:lnSpc>
                <a:spcPct val="150000"/>
              </a:lnSpc>
              <a:buNone/>
            </a:pPr>
            <a:endParaRPr lang="en-US" sz="2000" dirty="0">
              <a:solidFill>
                <a:srgbClr val="000000"/>
              </a:solidFill>
            </a:endParaRPr>
          </a:p>
          <a:p>
            <a:pPr marL="0" indent="0">
              <a:lnSpc>
                <a:spcPct val="150000"/>
              </a:lnSpc>
              <a:buNone/>
            </a:pPr>
            <a:endParaRPr lang="en-US" sz="2000" dirty="0">
              <a:solidFill>
                <a:srgbClr val="000000"/>
              </a:solidFill>
              <a:latin typeface="Aptos ExtraBold"/>
            </a:endParaRPr>
          </a:p>
          <a:p>
            <a:pPr marL="342900" indent="-342900">
              <a:lnSpc>
                <a:spcPct val="150000"/>
              </a:lnSpc>
            </a:pPr>
            <a:r>
              <a:rPr lang="en-US" sz="2000" b="1" dirty="0">
                <a:solidFill>
                  <a:srgbClr val="000000"/>
                </a:solidFill>
                <a:latin typeface="Aptos ExtraBold"/>
              </a:rPr>
              <a:t>Integrating environmental data</a:t>
            </a:r>
            <a:r>
              <a:rPr lang="en-US" sz="2000" dirty="0">
                <a:solidFill>
                  <a:srgbClr val="000000"/>
                </a:solidFill>
                <a:latin typeface="Aptos ExtraBold"/>
              </a:rPr>
              <a:t> </a:t>
            </a:r>
            <a:endParaRPr lang="en-US" sz="2000" dirty="0">
              <a:latin typeface="Aptos ExtraBold"/>
            </a:endParaRPr>
          </a:p>
          <a:p>
            <a:pPr marL="342900" indent="-342900">
              <a:lnSpc>
                <a:spcPct val="150000"/>
              </a:lnSpc>
            </a:pPr>
            <a:r>
              <a:rPr lang="en-US" sz="2000" b="1" dirty="0">
                <a:latin typeface="Aptos ExtraBold"/>
              </a:rPr>
              <a:t>Clinical report</a:t>
            </a:r>
            <a:r>
              <a:rPr lang="en-US" sz="2000" dirty="0">
                <a:solidFill>
                  <a:srgbClr val="000000"/>
                </a:solidFill>
                <a:latin typeface="Aptos ExtraBold"/>
              </a:rPr>
              <a:t> </a:t>
            </a:r>
            <a:endParaRPr lang="en-US" sz="2000" b="1" dirty="0">
              <a:solidFill>
                <a:srgbClr val="000000"/>
              </a:solidFill>
              <a:latin typeface="Aptos ExtraBold"/>
            </a:endParaRPr>
          </a:p>
          <a:p>
            <a:pPr marL="342900" indent="-342900">
              <a:lnSpc>
                <a:spcPct val="150000"/>
              </a:lnSpc>
            </a:pPr>
            <a:r>
              <a:rPr lang="en-US" sz="2000" b="1" dirty="0">
                <a:solidFill>
                  <a:srgbClr val="000000"/>
                </a:solidFill>
                <a:latin typeface="Aptos ExtraBold"/>
              </a:rPr>
              <a:t>Immunization statistics</a:t>
            </a:r>
            <a:r>
              <a:rPr lang="en-US" sz="2000" dirty="0">
                <a:solidFill>
                  <a:srgbClr val="000000"/>
                </a:solidFill>
                <a:latin typeface="Aptos ExtraBold"/>
              </a:rPr>
              <a:t> to track potential outbreak.</a:t>
            </a:r>
            <a:endParaRPr lang="en-US" sz="2000" dirty="0">
              <a:latin typeface="Aptos ExtraBold"/>
            </a:endParaRPr>
          </a:p>
          <a:p>
            <a:pPr marL="342900" indent="-342900">
              <a:lnSpc>
                <a:spcPct val="150000"/>
              </a:lnSpc>
            </a:pPr>
            <a:r>
              <a:rPr lang="en-US" sz="2000" b="1" dirty="0">
                <a:solidFill>
                  <a:srgbClr val="000000"/>
                </a:solidFill>
                <a:latin typeface="Aptos ExtraBold"/>
              </a:rPr>
              <a:t>Epidemiological</a:t>
            </a:r>
            <a:r>
              <a:rPr lang="en-US" sz="2000" dirty="0">
                <a:solidFill>
                  <a:srgbClr val="000000"/>
                </a:solidFill>
                <a:latin typeface="Aptos ExtraBold"/>
              </a:rPr>
              <a:t> measures public health experts measure:</a:t>
            </a:r>
          </a:p>
          <a:p>
            <a:pPr marL="342900" indent="-342900">
              <a:lnSpc>
                <a:spcPct val="150000"/>
              </a:lnSpc>
            </a:pPr>
            <a:r>
              <a:rPr lang="en-US" sz="2000" b="1" dirty="0">
                <a:solidFill>
                  <a:srgbClr val="000000"/>
                </a:solidFill>
                <a:latin typeface="Aptos ExtraBold"/>
              </a:rPr>
              <a:t>Incidence</a:t>
            </a:r>
            <a:r>
              <a:rPr lang="en-US" sz="2000" dirty="0">
                <a:solidFill>
                  <a:srgbClr val="000000"/>
                </a:solidFill>
                <a:latin typeface="Aptos ExtraBold"/>
              </a:rPr>
              <a:t> (new cases) </a:t>
            </a:r>
          </a:p>
          <a:p>
            <a:pPr marL="342900" indent="-342900">
              <a:lnSpc>
                <a:spcPct val="150000"/>
              </a:lnSpc>
            </a:pPr>
            <a:r>
              <a:rPr lang="en-US" sz="2000" b="1" dirty="0">
                <a:solidFill>
                  <a:srgbClr val="000000"/>
                </a:solidFill>
                <a:latin typeface="Aptos ExtraBold"/>
              </a:rPr>
              <a:t>Prevalence </a:t>
            </a:r>
            <a:r>
              <a:rPr lang="en-US" sz="2000" dirty="0">
                <a:solidFill>
                  <a:srgbClr val="000000"/>
                </a:solidFill>
                <a:latin typeface="Aptos ExtraBold"/>
              </a:rPr>
              <a:t>(existing cases) </a:t>
            </a:r>
            <a:endParaRPr lang="en-US" sz="2000" b="1" dirty="0">
              <a:solidFill>
                <a:srgbClr val="000000"/>
              </a:solidFill>
              <a:latin typeface="Aptos ExtraBold"/>
            </a:endParaRPr>
          </a:p>
          <a:p>
            <a:pPr marL="342900" indent="-342900">
              <a:lnSpc>
                <a:spcPct val="150000"/>
              </a:lnSpc>
            </a:pPr>
            <a:r>
              <a:rPr lang="en-US" sz="2000" b="1" dirty="0">
                <a:solidFill>
                  <a:srgbClr val="000000"/>
                </a:solidFill>
                <a:latin typeface="Aptos ExtraBold"/>
              </a:rPr>
              <a:t>Mortality rate</a:t>
            </a:r>
            <a:endParaRPr lang="en-US" sz="2000" dirty="0">
              <a:solidFill>
                <a:srgbClr val="000000"/>
              </a:solidFill>
              <a:latin typeface="Aptos ExtraBold"/>
            </a:endParaRPr>
          </a:p>
          <a:p>
            <a:pPr marL="342900" indent="-342900">
              <a:lnSpc>
                <a:spcPct val="150000"/>
              </a:lnSpc>
            </a:pPr>
            <a:r>
              <a:rPr lang="en-US" sz="2000" b="1" dirty="0">
                <a:solidFill>
                  <a:srgbClr val="000000"/>
                </a:solidFill>
                <a:latin typeface="Aptos ExtraBold"/>
              </a:rPr>
              <a:t>Case fatality rate</a:t>
            </a:r>
            <a:endParaRPr lang="en-US" sz="2000" dirty="0">
              <a:solidFill>
                <a:srgbClr val="000000"/>
              </a:solidFill>
              <a:latin typeface="Aptos ExtraBold"/>
            </a:endParaRPr>
          </a:p>
          <a:p>
            <a:pPr marL="342900" indent="-342900">
              <a:lnSpc>
                <a:spcPct val="150000"/>
              </a:lnSpc>
            </a:pPr>
            <a:r>
              <a:rPr lang="en-US" sz="2000" b="1" dirty="0">
                <a:solidFill>
                  <a:srgbClr val="000000"/>
                </a:solidFill>
                <a:latin typeface="Aptos ExtraBold"/>
              </a:rPr>
              <a:t>Basic reproduction</a:t>
            </a:r>
            <a:r>
              <a:rPr lang="en-US" sz="2000" dirty="0">
                <a:solidFill>
                  <a:srgbClr val="000000"/>
                </a:solidFill>
                <a:latin typeface="Aptos ExtraBold"/>
              </a:rPr>
              <a:t> </a:t>
            </a:r>
            <a:r>
              <a:rPr lang="en-US" sz="2000" b="1" dirty="0">
                <a:solidFill>
                  <a:srgbClr val="000000"/>
                </a:solidFill>
                <a:latin typeface="Aptos ExtraBold"/>
              </a:rPr>
              <a:t>number (Ro)</a:t>
            </a:r>
            <a:endParaRPr lang="en-US" sz="2000" dirty="0">
              <a:latin typeface="Aptos ExtraBold"/>
            </a:endParaRPr>
          </a:p>
          <a:p>
            <a:pPr marL="0" indent="0">
              <a:lnSpc>
                <a:spcPct val="150000"/>
              </a:lnSpc>
              <a:buNone/>
            </a:pPr>
            <a:endParaRPr lang="en-US" sz="2000" dirty="0">
              <a:solidFill>
                <a:srgbClr val="000000"/>
              </a:solidFill>
              <a:latin typeface="Aptos ExtraBold"/>
            </a:endParaRPr>
          </a:p>
          <a:p>
            <a:pPr marL="0" indent="0">
              <a:buNone/>
            </a:pPr>
            <a:r>
              <a:rPr lang="en-US" sz="1800" dirty="0">
                <a:solidFill>
                  <a:srgbClr val="000000"/>
                </a:solidFill>
              </a:rPr>
              <a:t>   </a:t>
            </a:r>
            <a:r>
              <a:rPr lang="en-US" sz="2400" dirty="0">
                <a:solidFill>
                  <a:srgbClr val="000000"/>
                </a:solidFill>
              </a:rPr>
              <a:t> </a:t>
            </a:r>
            <a:endParaRPr lang="en-US" dirty="0"/>
          </a:p>
        </p:txBody>
      </p:sp>
      <p:pic>
        <p:nvPicPr>
          <p:cNvPr id="5" name="Picture 4" descr="Polio Can Be Eradicated. Let’s Make It Happen">
            <a:extLst>
              <a:ext uri="{FF2B5EF4-FFF2-40B4-BE49-F238E27FC236}">
                <a16:creationId xmlns:a16="http://schemas.microsoft.com/office/drawing/2014/main" id="{E1CA7DE8-B62A-EE87-4C9F-5F76C6B60D7D}"/>
              </a:ext>
            </a:extLst>
          </p:cNvPr>
          <p:cNvPicPr>
            <a:picLocks noChangeAspect="1"/>
          </p:cNvPicPr>
          <p:nvPr/>
        </p:nvPicPr>
        <p:blipFill>
          <a:blip r:embed="rId2"/>
          <a:stretch>
            <a:fillRect/>
          </a:stretch>
        </p:blipFill>
        <p:spPr>
          <a:xfrm>
            <a:off x="413359" y="3747049"/>
            <a:ext cx="2743200" cy="184823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descr="Afghanistan - GPEI">
            <a:extLst>
              <a:ext uri="{FF2B5EF4-FFF2-40B4-BE49-F238E27FC236}">
                <a16:creationId xmlns:a16="http://schemas.microsoft.com/office/drawing/2014/main" id="{D0081428-C626-D15E-77D4-4122970298D0}"/>
              </a:ext>
            </a:extLst>
          </p:cNvPr>
          <p:cNvPicPr>
            <a:picLocks noChangeAspect="1"/>
          </p:cNvPicPr>
          <p:nvPr/>
        </p:nvPicPr>
        <p:blipFill>
          <a:blip r:embed="rId3"/>
          <a:stretch>
            <a:fillRect/>
          </a:stretch>
        </p:blipFill>
        <p:spPr>
          <a:xfrm rot="5400000">
            <a:off x="413358" y="1275816"/>
            <a:ext cx="2743200" cy="22175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a:extLst>
              <a:ext uri="{FF2B5EF4-FFF2-40B4-BE49-F238E27FC236}">
                <a16:creationId xmlns:a16="http://schemas.microsoft.com/office/drawing/2014/main" id="{0FA4637E-4F8D-A215-8FE9-61C2829BCCF7}"/>
              </a:ext>
            </a:extLst>
          </p:cNvPr>
          <p:cNvSpPr txBox="1"/>
          <p:nvPr/>
        </p:nvSpPr>
        <p:spPr>
          <a:xfrm>
            <a:off x="2962656" y="112990"/>
            <a:ext cx="9000449" cy="1829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US" sz="2400" dirty="0">
                <a:solidFill>
                  <a:schemeClr val="bg1"/>
                </a:solidFill>
                <a:latin typeface="Aptos Black"/>
              </a:rPr>
              <a:t>UK HEALTH SECURITY AGENCY AND PARTNERS USE THESE STRATEGIES TO MEASURE POLIO RISK </a:t>
            </a:r>
            <a:r>
              <a:rPr lang="en-US" sz="2400" u="sng" dirty="0">
                <a:solidFill>
                  <a:schemeClr val="bg1"/>
                </a:solidFill>
                <a:latin typeface="Aptos Black"/>
              </a:rPr>
              <a:t>:</a:t>
            </a:r>
          </a:p>
          <a:p>
            <a:pPr>
              <a:lnSpc>
                <a:spcPct val="150000"/>
              </a:lnSpc>
              <a:spcBef>
                <a:spcPts val="1000"/>
              </a:spcBef>
            </a:pPr>
            <a:endParaRPr lang="en-US" sz="2400" i="1" u="sng" dirty="0">
              <a:solidFill>
                <a:schemeClr val="bg1"/>
              </a:solidFill>
              <a:latin typeface="Aptos Black"/>
            </a:endParaRPr>
          </a:p>
        </p:txBody>
      </p:sp>
      <p:sp>
        <p:nvSpPr>
          <p:cNvPr id="4" name="TextBox 3">
            <a:extLst>
              <a:ext uri="{FF2B5EF4-FFF2-40B4-BE49-F238E27FC236}">
                <a16:creationId xmlns:a16="http://schemas.microsoft.com/office/drawing/2014/main" id="{0FD2E4D3-BB1B-C643-472A-3955CC22CD05}"/>
              </a:ext>
            </a:extLst>
          </p:cNvPr>
          <p:cNvSpPr txBox="1"/>
          <p:nvPr/>
        </p:nvSpPr>
        <p:spPr>
          <a:xfrm>
            <a:off x="1132684" y="609460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WHO ,2023</a:t>
            </a:r>
          </a:p>
        </p:txBody>
      </p:sp>
      <p:sp>
        <p:nvSpPr>
          <p:cNvPr id="7" name="TextBox 6">
            <a:extLst>
              <a:ext uri="{FF2B5EF4-FFF2-40B4-BE49-F238E27FC236}">
                <a16:creationId xmlns:a16="http://schemas.microsoft.com/office/drawing/2014/main" id="{B457B030-35E4-25B4-D89B-0844E6D8A202}"/>
              </a:ext>
            </a:extLst>
          </p:cNvPr>
          <p:cNvSpPr txBox="1"/>
          <p:nvPr/>
        </p:nvSpPr>
        <p:spPr>
          <a:xfrm>
            <a:off x="11577242" y="6556177"/>
            <a:ext cx="1229516" cy="246221"/>
          </a:xfrm>
          <a:prstGeom prst="rect">
            <a:avLst/>
          </a:prstGeom>
          <a:noFill/>
        </p:spPr>
        <p:txBody>
          <a:bodyPr wrap="square" rtlCol="0">
            <a:spAutoFit/>
          </a:bodyPr>
          <a:lstStyle/>
          <a:p>
            <a:r>
              <a:rPr lang="en-GB" sz="1000" dirty="0"/>
              <a:t>ROSA</a:t>
            </a:r>
          </a:p>
        </p:txBody>
      </p:sp>
    </p:spTree>
    <p:extLst>
      <p:ext uri="{BB962C8B-B14F-4D97-AF65-F5344CB8AC3E}">
        <p14:creationId xmlns:p14="http://schemas.microsoft.com/office/powerpoint/2010/main" val="10919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 calcmode="lin" valueType="num">
                                      <p:cBhvr additive="base">
                                        <p:cTn id="5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13">
            <a:extLst>
              <a:ext uri="{FF2B5EF4-FFF2-40B4-BE49-F238E27FC236}">
                <a16:creationId xmlns:a16="http://schemas.microsoft.com/office/drawing/2014/main" id="{3033A0BE-85E0-99F5-B6F7-E648B8642223}"/>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1">
            <a:extLst>
              <a:ext uri="{FF2B5EF4-FFF2-40B4-BE49-F238E27FC236}">
                <a16:creationId xmlns:a16="http://schemas.microsoft.com/office/drawing/2014/main" id="{26FD359A-1160-3658-33E6-32D67D5CD694}"/>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1" name="Freeform: Shape 15">
            <a:extLst>
              <a:ext uri="{FF2B5EF4-FFF2-40B4-BE49-F238E27FC236}">
                <a16:creationId xmlns:a16="http://schemas.microsoft.com/office/drawing/2014/main" id="{DABAEB30-33F8-0700-6B78-D0E2F450594F}"/>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Freeform: Shape 17">
            <a:extLst>
              <a:ext uri="{FF2B5EF4-FFF2-40B4-BE49-F238E27FC236}">
                <a16:creationId xmlns:a16="http://schemas.microsoft.com/office/drawing/2014/main" id="{D18D1A79-8DCF-FC47-5109-BC6E917CADCF}"/>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5" name="Freeform: Shape 19">
            <a:extLst>
              <a:ext uri="{FF2B5EF4-FFF2-40B4-BE49-F238E27FC236}">
                <a16:creationId xmlns:a16="http://schemas.microsoft.com/office/drawing/2014/main" id="{A48512AC-CC81-9131-20ED-E842AF4B5AC0}"/>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7" name="Freeform: Shape 21">
            <a:extLst>
              <a:ext uri="{FF2B5EF4-FFF2-40B4-BE49-F238E27FC236}">
                <a16:creationId xmlns:a16="http://schemas.microsoft.com/office/drawing/2014/main" id="{A59A9841-CFD8-247E-9AC2-738AE79C115D}"/>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9" name="Picture 8" descr="Graph Statistics Chart - Free vector graphic on Pixabay">
            <a:extLst>
              <a:ext uri="{FF2B5EF4-FFF2-40B4-BE49-F238E27FC236}">
                <a16:creationId xmlns:a16="http://schemas.microsoft.com/office/drawing/2014/main" id="{71995CF0-C38F-072E-6E10-1C3D6DBC046F}"/>
              </a:ext>
            </a:extLst>
          </p:cNvPr>
          <p:cNvPicPr>
            <a:picLocks noChangeAspect="1"/>
          </p:cNvPicPr>
          <p:nvPr/>
        </p:nvPicPr>
        <p:blipFill>
          <a:blip r:embed="rId2"/>
          <a:stretch>
            <a:fillRect/>
          </a:stretch>
        </p:blipFill>
        <p:spPr>
          <a:xfrm>
            <a:off x="315906" y="5442746"/>
            <a:ext cx="2224938" cy="1252559"/>
          </a:xfrm>
          <a:prstGeom prst="rect">
            <a:avLst/>
          </a:prstGeom>
        </p:spPr>
      </p:pic>
      <p:sp>
        <p:nvSpPr>
          <p:cNvPr id="2" name="Title 1">
            <a:extLst>
              <a:ext uri="{FF2B5EF4-FFF2-40B4-BE49-F238E27FC236}">
                <a16:creationId xmlns:a16="http://schemas.microsoft.com/office/drawing/2014/main" id="{14B80505-13CD-B8C5-C487-BD113BA972FC}"/>
              </a:ext>
            </a:extLst>
          </p:cNvPr>
          <p:cNvSpPr txBox="1">
            <a:spLocks noGrp="1"/>
          </p:cNvSpPr>
          <p:nvPr>
            <p:ph type="title"/>
          </p:nvPr>
        </p:nvSpPr>
        <p:spPr>
          <a:xfrm>
            <a:off x="467175" y="209878"/>
            <a:ext cx="11580705" cy="897047"/>
          </a:xfrm>
        </p:spPr>
        <p:txBody>
          <a:bodyPr>
            <a:normAutofit/>
          </a:bodyPr>
          <a:lstStyle/>
          <a:p>
            <a:r>
              <a:rPr lang="en-GB" sz="2800" b="1" dirty="0">
                <a:solidFill>
                  <a:srgbClr val="000000"/>
                </a:solidFill>
              </a:rPr>
              <a:t>Polio Statistics COMPARISON : UK and Asia 2020-2025</a:t>
            </a:r>
            <a:endParaRPr lang="en-US" sz="2800" dirty="0">
              <a:solidFill>
                <a:srgbClr val="000000"/>
              </a:solidFill>
            </a:endParaRPr>
          </a:p>
        </p:txBody>
      </p:sp>
      <p:sp>
        <p:nvSpPr>
          <p:cNvPr id="5" name="TextBox 4">
            <a:extLst>
              <a:ext uri="{FF2B5EF4-FFF2-40B4-BE49-F238E27FC236}">
                <a16:creationId xmlns:a16="http://schemas.microsoft.com/office/drawing/2014/main" id="{9C52BF16-B241-E0FB-F605-2B9C0966C20F}"/>
              </a:ext>
            </a:extLst>
          </p:cNvPr>
          <p:cNvSpPr txBox="1"/>
          <p:nvPr/>
        </p:nvSpPr>
        <p:spPr>
          <a:xfrm>
            <a:off x="11577843" y="6525011"/>
            <a:ext cx="1499616" cy="246221"/>
          </a:xfrm>
          <a:prstGeom prst="rect">
            <a:avLst/>
          </a:prstGeom>
          <a:noFill/>
        </p:spPr>
        <p:txBody>
          <a:bodyPr wrap="square" rtlCol="0">
            <a:spAutoFit/>
          </a:bodyPr>
          <a:lstStyle/>
          <a:p>
            <a:r>
              <a:rPr lang="en-GB" sz="1000" dirty="0"/>
              <a:t>ROSA</a:t>
            </a:r>
          </a:p>
        </p:txBody>
      </p:sp>
      <p:sp>
        <p:nvSpPr>
          <p:cNvPr id="7" name="TextBox 6">
            <a:extLst>
              <a:ext uri="{FF2B5EF4-FFF2-40B4-BE49-F238E27FC236}">
                <a16:creationId xmlns:a16="http://schemas.microsoft.com/office/drawing/2014/main" id="{A6514E1E-41D1-4F5A-7A4C-68A07BC5F5A6}"/>
              </a:ext>
            </a:extLst>
          </p:cNvPr>
          <p:cNvSpPr txBox="1"/>
          <p:nvPr/>
        </p:nvSpPr>
        <p:spPr>
          <a:xfrm>
            <a:off x="998856" y="14821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p:txBody>
      </p:sp>
      <p:graphicFrame>
        <p:nvGraphicFramePr>
          <p:cNvPr id="152" name="Content Placeholder 151">
            <a:extLst>
              <a:ext uri="{FF2B5EF4-FFF2-40B4-BE49-F238E27FC236}">
                <a16:creationId xmlns:a16="http://schemas.microsoft.com/office/drawing/2014/main" id="{E8897158-9539-97A3-2E24-AA0ED9382061}"/>
              </a:ext>
            </a:extLst>
          </p:cNvPr>
          <p:cNvGraphicFramePr>
            <a:graphicFrameLocks noGrp="1"/>
          </p:cNvGraphicFramePr>
          <p:nvPr>
            <p:ph idx="1"/>
            <p:extLst>
              <p:ext uri="{D42A27DB-BD31-4B8C-83A1-F6EECF244321}">
                <p14:modId xmlns:p14="http://schemas.microsoft.com/office/powerpoint/2010/main" val="3534063668"/>
              </p:ext>
            </p:extLst>
          </p:nvPr>
        </p:nvGraphicFramePr>
        <p:xfrm>
          <a:off x="542440" y="1110712"/>
          <a:ext cx="11146502" cy="1460422"/>
        </p:xfrm>
        <a:graphic>
          <a:graphicData uri="http://schemas.openxmlformats.org/drawingml/2006/table">
            <a:tbl>
              <a:tblPr firstRow="1" bandRow="1">
                <a:tableStyleId>{5C22544A-7EE6-4342-B048-85BDC9FD1C3A}</a:tableStyleId>
              </a:tblPr>
              <a:tblGrid>
                <a:gridCol w="1560957">
                  <a:extLst>
                    <a:ext uri="{9D8B030D-6E8A-4147-A177-3AD203B41FA5}">
                      <a16:colId xmlns:a16="http://schemas.microsoft.com/office/drawing/2014/main" val="1507863059"/>
                    </a:ext>
                  </a:extLst>
                </a:gridCol>
                <a:gridCol w="1560957">
                  <a:extLst>
                    <a:ext uri="{9D8B030D-6E8A-4147-A177-3AD203B41FA5}">
                      <a16:colId xmlns:a16="http://schemas.microsoft.com/office/drawing/2014/main" val="139379872"/>
                    </a:ext>
                  </a:extLst>
                </a:gridCol>
                <a:gridCol w="1560957">
                  <a:extLst>
                    <a:ext uri="{9D8B030D-6E8A-4147-A177-3AD203B41FA5}">
                      <a16:colId xmlns:a16="http://schemas.microsoft.com/office/drawing/2014/main" val="4284440792"/>
                    </a:ext>
                  </a:extLst>
                </a:gridCol>
                <a:gridCol w="1560957">
                  <a:extLst>
                    <a:ext uri="{9D8B030D-6E8A-4147-A177-3AD203B41FA5}">
                      <a16:colId xmlns:a16="http://schemas.microsoft.com/office/drawing/2014/main" val="3473650252"/>
                    </a:ext>
                  </a:extLst>
                </a:gridCol>
                <a:gridCol w="1560957">
                  <a:extLst>
                    <a:ext uri="{9D8B030D-6E8A-4147-A177-3AD203B41FA5}">
                      <a16:colId xmlns:a16="http://schemas.microsoft.com/office/drawing/2014/main" val="1926991234"/>
                    </a:ext>
                  </a:extLst>
                </a:gridCol>
                <a:gridCol w="1560957">
                  <a:extLst>
                    <a:ext uri="{9D8B030D-6E8A-4147-A177-3AD203B41FA5}">
                      <a16:colId xmlns:a16="http://schemas.microsoft.com/office/drawing/2014/main" val="2261338345"/>
                    </a:ext>
                  </a:extLst>
                </a:gridCol>
                <a:gridCol w="1780760">
                  <a:extLst>
                    <a:ext uri="{9D8B030D-6E8A-4147-A177-3AD203B41FA5}">
                      <a16:colId xmlns:a16="http://schemas.microsoft.com/office/drawing/2014/main" val="7435034"/>
                    </a:ext>
                  </a:extLst>
                </a:gridCol>
              </a:tblGrid>
              <a:tr h="503694">
                <a:tc>
                  <a:txBody>
                    <a:bodyPr/>
                    <a:lstStyle/>
                    <a:p>
                      <a:r>
                        <a:rPr lang="en-GB"/>
                        <a:t>POLIO in UK</a:t>
                      </a:r>
                    </a:p>
                  </a:txBody>
                  <a:tcPr/>
                </a:tc>
                <a:tc>
                  <a:txBody>
                    <a:bodyPr/>
                    <a:lstStyle/>
                    <a:p>
                      <a:r>
                        <a:rPr lang="en-GB"/>
                        <a:t>2020</a:t>
                      </a:r>
                    </a:p>
                  </a:txBody>
                  <a:tcPr/>
                </a:tc>
                <a:tc>
                  <a:txBody>
                    <a:bodyPr/>
                    <a:lstStyle/>
                    <a:p>
                      <a:r>
                        <a:rPr lang="en-GB"/>
                        <a:t>2021</a:t>
                      </a:r>
                    </a:p>
                  </a:txBody>
                  <a:tcPr/>
                </a:tc>
                <a:tc>
                  <a:txBody>
                    <a:bodyPr/>
                    <a:lstStyle/>
                    <a:p>
                      <a:r>
                        <a:rPr lang="en-GB"/>
                        <a:t>2022</a:t>
                      </a:r>
                    </a:p>
                  </a:txBody>
                  <a:tcPr/>
                </a:tc>
                <a:tc>
                  <a:txBody>
                    <a:bodyPr/>
                    <a:lstStyle/>
                    <a:p>
                      <a:r>
                        <a:rPr lang="en-GB"/>
                        <a:t>2023</a:t>
                      </a:r>
                    </a:p>
                  </a:txBody>
                  <a:tcPr/>
                </a:tc>
                <a:tc>
                  <a:txBody>
                    <a:bodyPr/>
                    <a:lstStyle/>
                    <a:p>
                      <a:r>
                        <a:rPr lang="en-GB"/>
                        <a:t>2024</a:t>
                      </a:r>
                    </a:p>
                  </a:txBody>
                  <a:tcPr/>
                </a:tc>
                <a:tc>
                  <a:txBody>
                    <a:bodyPr/>
                    <a:lstStyle/>
                    <a:p>
                      <a:r>
                        <a:rPr lang="en-GB"/>
                        <a:t>2025</a:t>
                      </a:r>
                    </a:p>
                  </a:txBody>
                  <a:tcPr/>
                </a:tc>
                <a:extLst>
                  <a:ext uri="{0D108BD9-81ED-4DB2-BD59-A6C34878D82A}">
                    <a16:rowId xmlns:a16="http://schemas.microsoft.com/office/drawing/2014/main" val="870140561"/>
                  </a:ext>
                </a:extLst>
              </a:tr>
              <a:tr h="478364">
                <a:tc>
                  <a:txBody>
                    <a:bodyPr/>
                    <a:lstStyle/>
                    <a:p>
                      <a:r>
                        <a:rPr lang="en-GB"/>
                        <a:t>CASES</a:t>
                      </a:r>
                    </a:p>
                  </a:txBody>
                  <a:tcPr/>
                </a:tc>
                <a:tc>
                  <a:txBody>
                    <a:bodyPr/>
                    <a:lstStyle/>
                    <a:p>
                      <a:r>
                        <a:rPr lang="en-GB"/>
                        <a:t>0 </a:t>
                      </a:r>
                    </a:p>
                  </a:txBody>
                  <a:tcPr/>
                </a:tc>
                <a:tc>
                  <a:txBody>
                    <a:bodyPr/>
                    <a:lstStyle/>
                    <a:p>
                      <a:r>
                        <a:rPr lang="en-GB"/>
                        <a:t>0 </a:t>
                      </a:r>
                    </a:p>
                  </a:txBody>
                  <a:tcPr/>
                </a:tc>
                <a:tc>
                  <a:txBody>
                    <a:bodyPr/>
                    <a:lstStyle/>
                    <a:p>
                      <a:r>
                        <a:rPr lang="en-GB"/>
                        <a:t>0</a:t>
                      </a:r>
                    </a:p>
                  </a:txBody>
                  <a:tcPr/>
                </a:tc>
                <a:tc>
                  <a:txBody>
                    <a:bodyPr/>
                    <a:lstStyle/>
                    <a:p>
                      <a:r>
                        <a:rPr lang="en-GB" dirty="0"/>
                        <a:t>0 </a:t>
                      </a:r>
                    </a:p>
                  </a:txBody>
                  <a:tcPr/>
                </a:tc>
                <a:tc>
                  <a:txBody>
                    <a:bodyPr/>
                    <a:lstStyle/>
                    <a:p>
                      <a:r>
                        <a:rPr lang="en-GB"/>
                        <a:t>0 </a:t>
                      </a:r>
                    </a:p>
                  </a:txBody>
                  <a:tcPr/>
                </a:tc>
                <a:tc>
                  <a:txBody>
                    <a:bodyPr/>
                    <a:lstStyle/>
                    <a:p>
                      <a:r>
                        <a:rPr lang="en-GB"/>
                        <a:t>0</a:t>
                      </a:r>
                    </a:p>
                  </a:txBody>
                  <a:tcPr/>
                </a:tc>
                <a:extLst>
                  <a:ext uri="{0D108BD9-81ED-4DB2-BD59-A6C34878D82A}">
                    <a16:rowId xmlns:a16="http://schemas.microsoft.com/office/drawing/2014/main" val="3917252382"/>
                  </a:ext>
                </a:extLst>
              </a:tr>
              <a:tr h="478364">
                <a:tc>
                  <a:txBody>
                    <a:bodyPr/>
                    <a:lstStyle/>
                    <a:p>
                      <a:r>
                        <a:rPr lang="en-GB"/>
                        <a:t>DEATHS</a:t>
                      </a:r>
                    </a:p>
                  </a:txBody>
                  <a:tcPr/>
                </a:tc>
                <a:tc>
                  <a:txBody>
                    <a:bodyPr/>
                    <a:lstStyle/>
                    <a:p>
                      <a:r>
                        <a:rPr lang="en-GB"/>
                        <a:t>0 </a:t>
                      </a:r>
                      <a:endParaRPr lang="en-GB" err="1"/>
                    </a:p>
                  </a:txBody>
                  <a:tcPr/>
                </a:tc>
                <a:tc>
                  <a:txBody>
                    <a:bodyPr/>
                    <a:lstStyle/>
                    <a:p>
                      <a:r>
                        <a:rPr lang="en-GB"/>
                        <a:t>0</a:t>
                      </a:r>
                    </a:p>
                  </a:txBody>
                  <a:tcPr/>
                </a:tc>
                <a:tc>
                  <a:txBody>
                    <a:bodyPr/>
                    <a:lstStyle/>
                    <a:p>
                      <a:r>
                        <a:rPr lang="en-GB"/>
                        <a:t>0</a:t>
                      </a:r>
                    </a:p>
                  </a:txBody>
                  <a:tcPr/>
                </a:tc>
                <a:tc>
                  <a:txBody>
                    <a:bodyPr/>
                    <a:lstStyle/>
                    <a:p>
                      <a:r>
                        <a:rPr lang="en-GB"/>
                        <a:t>0 </a:t>
                      </a:r>
                    </a:p>
                  </a:txBody>
                  <a:tcPr/>
                </a:tc>
                <a:tc>
                  <a:txBody>
                    <a:bodyPr/>
                    <a:lstStyle/>
                    <a:p>
                      <a:r>
                        <a:rPr lang="en-GB"/>
                        <a:t>0</a:t>
                      </a:r>
                    </a:p>
                  </a:txBody>
                  <a:tcPr/>
                </a:tc>
                <a:tc>
                  <a:txBody>
                    <a:bodyPr/>
                    <a:lstStyle/>
                    <a:p>
                      <a:r>
                        <a:rPr lang="en-GB" dirty="0"/>
                        <a:t>0</a:t>
                      </a:r>
                    </a:p>
                  </a:txBody>
                  <a:tcPr/>
                </a:tc>
                <a:extLst>
                  <a:ext uri="{0D108BD9-81ED-4DB2-BD59-A6C34878D82A}">
                    <a16:rowId xmlns:a16="http://schemas.microsoft.com/office/drawing/2014/main" val="626322175"/>
                  </a:ext>
                </a:extLst>
              </a:tr>
            </a:tbl>
          </a:graphicData>
        </a:graphic>
      </p:graphicFrame>
      <p:graphicFrame>
        <p:nvGraphicFramePr>
          <p:cNvPr id="157" name="Content Placeholder 151">
            <a:extLst>
              <a:ext uri="{FF2B5EF4-FFF2-40B4-BE49-F238E27FC236}">
                <a16:creationId xmlns:a16="http://schemas.microsoft.com/office/drawing/2014/main" id="{03B1D5B1-2F77-B4E7-2875-3321D0D6A83B}"/>
              </a:ext>
            </a:extLst>
          </p:cNvPr>
          <p:cNvGraphicFramePr>
            <a:graphicFrameLocks/>
          </p:cNvGraphicFramePr>
          <p:nvPr>
            <p:extLst>
              <p:ext uri="{D42A27DB-BD31-4B8C-83A1-F6EECF244321}">
                <p14:modId xmlns:p14="http://schemas.microsoft.com/office/powerpoint/2010/main" val="2205267085"/>
              </p:ext>
            </p:extLst>
          </p:nvPr>
        </p:nvGraphicFramePr>
        <p:xfrm>
          <a:off x="542440" y="2758583"/>
          <a:ext cx="11436775" cy="2412863"/>
        </p:xfrm>
        <a:graphic>
          <a:graphicData uri="http://schemas.openxmlformats.org/drawingml/2006/table">
            <a:tbl>
              <a:tblPr firstRow="1" bandRow="1">
                <a:tableStyleId>{5C22544A-7EE6-4342-B048-85BDC9FD1C3A}</a:tableStyleId>
              </a:tblPr>
              <a:tblGrid>
                <a:gridCol w="1633825">
                  <a:extLst>
                    <a:ext uri="{9D8B030D-6E8A-4147-A177-3AD203B41FA5}">
                      <a16:colId xmlns:a16="http://schemas.microsoft.com/office/drawing/2014/main" val="1507863059"/>
                    </a:ext>
                  </a:extLst>
                </a:gridCol>
                <a:gridCol w="1633825">
                  <a:extLst>
                    <a:ext uri="{9D8B030D-6E8A-4147-A177-3AD203B41FA5}">
                      <a16:colId xmlns:a16="http://schemas.microsoft.com/office/drawing/2014/main" val="139379872"/>
                    </a:ext>
                  </a:extLst>
                </a:gridCol>
                <a:gridCol w="1633825">
                  <a:extLst>
                    <a:ext uri="{9D8B030D-6E8A-4147-A177-3AD203B41FA5}">
                      <a16:colId xmlns:a16="http://schemas.microsoft.com/office/drawing/2014/main" val="4284440792"/>
                    </a:ext>
                  </a:extLst>
                </a:gridCol>
                <a:gridCol w="1633825">
                  <a:extLst>
                    <a:ext uri="{9D8B030D-6E8A-4147-A177-3AD203B41FA5}">
                      <a16:colId xmlns:a16="http://schemas.microsoft.com/office/drawing/2014/main" val="3473650252"/>
                    </a:ext>
                  </a:extLst>
                </a:gridCol>
                <a:gridCol w="1633825">
                  <a:extLst>
                    <a:ext uri="{9D8B030D-6E8A-4147-A177-3AD203B41FA5}">
                      <a16:colId xmlns:a16="http://schemas.microsoft.com/office/drawing/2014/main" val="1926991234"/>
                    </a:ext>
                  </a:extLst>
                </a:gridCol>
                <a:gridCol w="1633825">
                  <a:extLst>
                    <a:ext uri="{9D8B030D-6E8A-4147-A177-3AD203B41FA5}">
                      <a16:colId xmlns:a16="http://schemas.microsoft.com/office/drawing/2014/main" val="2261338345"/>
                    </a:ext>
                  </a:extLst>
                </a:gridCol>
                <a:gridCol w="1633825">
                  <a:extLst>
                    <a:ext uri="{9D8B030D-6E8A-4147-A177-3AD203B41FA5}">
                      <a16:colId xmlns:a16="http://schemas.microsoft.com/office/drawing/2014/main" val="7435034"/>
                    </a:ext>
                  </a:extLst>
                </a:gridCol>
              </a:tblGrid>
              <a:tr h="584063">
                <a:tc>
                  <a:txBody>
                    <a:bodyPr/>
                    <a:lstStyle/>
                    <a:p>
                      <a:r>
                        <a:rPr lang="en-GB"/>
                        <a:t>POLIO in Asia</a:t>
                      </a:r>
                    </a:p>
                  </a:txBody>
                  <a:tcPr/>
                </a:tc>
                <a:tc>
                  <a:txBody>
                    <a:bodyPr/>
                    <a:lstStyle/>
                    <a:p>
                      <a:r>
                        <a:rPr lang="en-GB"/>
                        <a:t>2020</a:t>
                      </a:r>
                    </a:p>
                  </a:txBody>
                  <a:tcPr/>
                </a:tc>
                <a:tc>
                  <a:txBody>
                    <a:bodyPr/>
                    <a:lstStyle/>
                    <a:p>
                      <a:r>
                        <a:rPr lang="en-GB" dirty="0"/>
                        <a:t>2021</a:t>
                      </a:r>
                    </a:p>
                  </a:txBody>
                  <a:tcPr/>
                </a:tc>
                <a:tc>
                  <a:txBody>
                    <a:bodyPr/>
                    <a:lstStyle/>
                    <a:p>
                      <a:r>
                        <a:rPr lang="en-GB"/>
                        <a:t>2022</a:t>
                      </a:r>
                    </a:p>
                  </a:txBody>
                  <a:tcPr/>
                </a:tc>
                <a:tc>
                  <a:txBody>
                    <a:bodyPr/>
                    <a:lstStyle/>
                    <a:p>
                      <a:r>
                        <a:rPr lang="en-GB"/>
                        <a:t>2023</a:t>
                      </a:r>
                    </a:p>
                  </a:txBody>
                  <a:tcPr/>
                </a:tc>
                <a:tc>
                  <a:txBody>
                    <a:bodyPr/>
                    <a:lstStyle/>
                    <a:p>
                      <a:r>
                        <a:rPr lang="en-GB" dirty="0"/>
                        <a:t>2024</a:t>
                      </a:r>
                    </a:p>
                  </a:txBody>
                  <a:tcPr/>
                </a:tc>
                <a:tc>
                  <a:txBody>
                    <a:bodyPr/>
                    <a:lstStyle/>
                    <a:p>
                      <a:r>
                        <a:rPr lang="en-GB"/>
                        <a:t>2025</a:t>
                      </a:r>
                    </a:p>
                  </a:txBody>
                  <a:tcPr/>
                </a:tc>
                <a:extLst>
                  <a:ext uri="{0D108BD9-81ED-4DB2-BD59-A6C34878D82A}">
                    <a16:rowId xmlns:a16="http://schemas.microsoft.com/office/drawing/2014/main" val="870140561"/>
                  </a:ext>
                </a:extLst>
              </a:tr>
              <a:tr h="584063">
                <a:tc>
                  <a:txBody>
                    <a:bodyPr/>
                    <a:lstStyle/>
                    <a:p>
                      <a:r>
                        <a:rPr lang="en-GB"/>
                        <a:t>CASES</a:t>
                      </a:r>
                    </a:p>
                  </a:txBody>
                  <a:tcPr/>
                </a:tc>
                <a:tc>
                  <a:txBody>
                    <a:bodyPr/>
                    <a:lstStyle/>
                    <a:p>
                      <a:r>
                        <a:rPr lang="en-GB"/>
                        <a:t>140 (84 in Pakistan,56 in Afghanistan)</a:t>
                      </a:r>
                      <a:endParaRPr lang="en-GB" err="1"/>
                    </a:p>
                  </a:txBody>
                  <a:tcPr/>
                </a:tc>
                <a:tc>
                  <a:txBody>
                    <a:bodyPr/>
                    <a:lstStyle/>
                    <a:p>
                      <a:r>
                        <a:rPr lang="en-GB" dirty="0"/>
                        <a:t>5 (1 in Pakistan.,4 in Afghanistan)</a:t>
                      </a:r>
                    </a:p>
                  </a:txBody>
                  <a:tcPr/>
                </a:tc>
                <a:tc>
                  <a:txBody>
                    <a:bodyPr/>
                    <a:lstStyle/>
                    <a:p>
                      <a:r>
                        <a:rPr lang="en-GB" dirty="0"/>
                        <a:t>22 (20 in Pakistan  2 in Afghanistan)</a:t>
                      </a:r>
                    </a:p>
                  </a:txBody>
                  <a:tcPr/>
                </a:tc>
                <a:tc>
                  <a:txBody>
                    <a:bodyPr/>
                    <a:lstStyle/>
                    <a:p>
                      <a:r>
                        <a:rPr lang="en-GB"/>
                        <a:t>12( 6in Pakistan,6 in Afghanistan)</a:t>
                      </a:r>
                    </a:p>
                  </a:txBody>
                  <a:tcPr/>
                </a:tc>
                <a:tc>
                  <a:txBody>
                    <a:bodyPr/>
                    <a:lstStyle/>
                    <a:p>
                      <a:r>
                        <a:rPr lang="en-GB"/>
                        <a:t>99,(74 in Pakistan 24 in Afghanistan) </a:t>
                      </a:r>
                    </a:p>
                  </a:txBody>
                  <a:tcPr/>
                </a:tc>
                <a:tc>
                  <a:txBody>
                    <a:bodyPr/>
                    <a:lstStyle/>
                    <a:p>
                      <a:r>
                        <a:rPr lang="en-GB" dirty="0"/>
                        <a:t>40(31 in Pakistan,9 in Afghanistan)</a:t>
                      </a:r>
                    </a:p>
                  </a:txBody>
                  <a:tcPr/>
                </a:tc>
                <a:extLst>
                  <a:ext uri="{0D108BD9-81ED-4DB2-BD59-A6C34878D82A}">
                    <a16:rowId xmlns:a16="http://schemas.microsoft.com/office/drawing/2014/main" val="3917252382"/>
                  </a:ext>
                </a:extLst>
              </a:tr>
              <a:tr h="584063">
                <a:tc>
                  <a:txBody>
                    <a:bodyPr/>
                    <a:lstStyle/>
                    <a:p>
                      <a:r>
                        <a:rPr lang="en-GB"/>
                        <a:t>DEATHS</a:t>
                      </a:r>
                    </a:p>
                  </a:txBody>
                  <a:tcPr/>
                </a:tc>
                <a:tc>
                  <a:txBody>
                    <a:bodyPr/>
                    <a:lstStyle/>
                    <a:p>
                      <a:r>
                        <a:rPr lang="en-GB" dirty="0"/>
                        <a:t>rare</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2020 to 2025 5-10% mortality</a:t>
                      </a:r>
                    </a:p>
                  </a:txBody>
                  <a:tcPr/>
                </a:tc>
                <a:extLst>
                  <a:ext uri="{0D108BD9-81ED-4DB2-BD59-A6C34878D82A}">
                    <a16:rowId xmlns:a16="http://schemas.microsoft.com/office/drawing/2014/main" val="626322175"/>
                  </a:ext>
                </a:extLst>
              </a:tr>
            </a:tbl>
          </a:graphicData>
        </a:graphic>
      </p:graphicFrame>
      <p:sp>
        <p:nvSpPr>
          <p:cNvPr id="161" name="TextBox 160">
            <a:extLst>
              <a:ext uri="{FF2B5EF4-FFF2-40B4-BE49-F238E27FC236}">
                <a16:creationId xmlns:a16="http://schemas.microsoft.com/office/drawing/2014/main" id="{43370448-6C2B-737B-F04D-3AFDABCB68D2}"/>
              </a:ext>
            </a:extLst>
          </p:cNvPr>
          <p:cNvSpPr txBox="1"/>
          <p:nvPr/>
        </p:nvSpPr>
        <p:spPr>
          <a:xfrm>
            <a:off x="2914294" y="5053003"/>
            <a:ext cx="70415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dirty="0"/>
              <a:t>The  last recorded case of Poliovirus in the UK occurred in 1984.</a:t>
            </a:r>
          </a:p>
          <a:p>
            <a:r>
              <a:rPr lang="en-GB" dirty="0"/>
              <a:t>The country was officially declared free of Polio in 2003.</a:t>
            </a:r>
          </a:p>
          <a:p>
            <a:endParaRPr lang="en-GB" dirty="0"/>
          </a:p>
          <a:p>
            <a:r>
              <a:rPr lang="en-GB" dirty="0"/>
              <a:t>(UK Health Security Agency,2026)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2"/>
                                        </p:tgtEl>
                                        <p:attrNameLst>
                                          <p:attrName>style.visibility</p:attrName>
                                        </p:attrNameLst>
                                      </p:cBhvr>
                                      <p:to>
                                        <p:strVal val="visible"/>
                                      </p:to>
                                    </p:set>
                                    <p:animEffect transition="in" filter="fade">
                                      <p:cBhvr>
                                        <p:cTn id="7" dur="1000"/>
                                        <p:tgtEl>
                                          <p:spTgt spid="152"/>
                                        </p:tgtEl>
                                      </p:cBhvr>
                                    </p:animEffect>
                                    <p:anim calcmode="lin" valueType="num">
                                      <p:cBhvr>
                                        <p:cTn id="8" dur="1000" fill="hold"/>
                                        <p:tgtEl>
                                          <p:spTgt spid="152"/>
                                        </p:tgtEl>
                                        <p:attrNameLst>
                                          <p:attrName>ppt_x</p:attrName>
                                        </p:attrNameLst>
                                      </p:cBhvr>
                                      <p:tavLst>
                                        <p:tav tm="0">
                                          <p:val>
                                            <p:strVal val="#ppt_x"/>
                                          </p:val>
                                        </p:tav>
                                        <p:tav tm="100000">
                                          <p:val>
                                            <p:strVal val="#ppt_x"/>
                                          </p:val>
                                        </p:tav>
                                      </p:tavLst>
                                    </p:anim>
                                    <p:anim calcmode="lin" valueType="num">
                                      <p:cBhvr>
                                        <p:cTn id="9" dur="1000" fill="hold"/>
                                        <p:tgtEl>
                                          <p:spTgt spid="15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7"/>
                                        </p:tgtEl>
                                        <p:attrNameLst>
                                          <p:attrName>style.visibility</p:attrName>
                                        </p:attrNameLst>
                                      </p:cBhvr>
                                      <p:to>
                                        <p:strVal val="visible"/>
                                      </p:to>
                                    </p:set>
                                    <p:animEffect transition="in" filter="fade">
                                      <p:cBhvr>
                                        <p:cTn id="14" dur="1000"/>
                                        <p:tgtEl>
                                          <p:spTgt spid="157"/>
                                        </p:tgtEl>
                                      </p:cBhvr>
                                    </p:animEffect>
                                    <p:anim calcmode="lin" valueType="num">
                                      <p:cBhvr>
                                        <p:cTn id="15" dur="1000" fill="hold"/>
                                        <p:tgtEl>
                                          <p:spTgt spid="157"/>
                                        </p:tgtEl>
                                        <p:attrNameLst>
                                          <p:attrName>ppt_x</p:attrName>
                                        </p:attrNameLst>
                                      </p:cBhvr>
                                      <p:tavLst>
                                        <p:tav tm="0">
                                          <p:val>
                                            <p:strVal val="#ppt_x"/>
                                          </p:val>
                                        </p:tav>
                                        <p:tav tm="100000">
                                          <p:val>
                                            <p:strVal val="#ppt_x"/>
                                          </p:val>
                                        </p:tav>
                                      </p:tavLst>
                                    </p:anim>
                                    <p:anim calcmode="lin" valueType="num">
                                      <p:cBhvr>
                                        <p:cTn id="16" dur="1000" fill="hold"/>
                                        <p:tgtEl>
                                          <p:spTgt spid="15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1"/>
                                        </p:tgtEl>
                                        <p:attrNameLst>
                                          <p:attrName>style.visibility</p:attrName>
                                        </p:attrNameLst>
                                      </p:cBhvr>
                                      <p:to>
                                        <p:strVal val="visible"/>
                                      </p:to>
                                    </p:set>
                                    <p:animEffect transition="in" filter="fade">
                                      <p:cBhvr>
                                        <p:cTn id="21" dur="1000"/>
                                        <p:tgtEl>
                                          <p:spTgt spid="161"/>
                                        </p:tgtEl>
                                      </p:cBhvr>
                                    </p:animEffect>
                                    <p:anim calcmode="lin" valueType="num">
                                      <p:cBhvr>
                                        <p:cTn id="22" dur="1000" fill="hold"/>
                                        <p:tgtEl>
                                          <p:spTgt spid="161"/>
                                        </p:tgtEl>
                                        <p:attrNameLst>
                                          <p:attrName>ppt_x</p:attrName>
                                        </p:attrNameLst>
                                      </p:cBhvr>
                                      <p:tavLst>
                                        <p:tav tm="0">
                                          <p:val>
                                            <p:strVal val="#ppt_x"/>
                                          </p:val>
                                        </p:tav>
                                        <p:tav tm="100000">
                                          <p:val>
                                            <p:strVal val="#ppt_x"/>
                                          </p:val>
                                        </p:tav>
                                      </p:tavLst>
                                    </p:anim>
                                    <p:anim calcmode="lin" valueType="num">
                                      <p:cBhvr>
                                        <p:cTn id="23" dur="1000" fill="hold"/>
                                        <p:tgtEl>
                                          <p:spTgt spid="16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Shape 13">
            <a:extLst>
              <a:ext uri="{FF2B5EF4-FFF2-40B4-BE49-F238E27FC236}">
                <a16:creationId xmlns:a16="http://schemas.microsoft.com/office/drawing/2014/main" id="{AB555778-9EA9-18C2-91AB-820CD3FE48AB}"/>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1">
            <a:extLst>
              <a:ext uri="{FF2B5EF4-FFF2-40B4-BE49-F238E27FC236}">
                <a16:creationId xmlns:a16="http://schemas.microsoft.com/office/drawing/2014/main" id="{D2B59BA6-7E17-D4FA-5F46-0C3CE4A68DCD}"/>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Freeform: Shape 15">
            <a:extLst>
              <a:ext uri="{FF2B5EF4-FFF2-40B4-BE49-F238E27FC236}">
                <a16:creationId xmlns:a16="http://schemas.microsoft.com/office/drawing/2014/main" id="{C809F6F8-A143-2370-A86F-51330BF6D7E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2" name="Freeform: Shape 17">
            <a:extLst>
              <a:ext uri="{FF2B5EF4-FFF2-40B4-BE49-F238E27FC236}">
                <a16:creationId xmlns:a16="http://schemas.microsoft.com/office/drawing/2014/main" id="{B273B860-1AD1-8525-55E2-0F1CF2443657}"/>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19">
            <a:extLst>
              <a:ext uri="{FF2B5EF4-FFF2-40B4-BE49-F238E27FC236}">
                <a16:creationId xmlns:a16="http://schemas.microsoft.com/office/drawing/2014/main" id="{42E5394B-3C6C-6EDD-8ADC-F2DFFF458437}"/>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 name="Freeform: Shape 21">
            <a:extLst>
              <a:ext uri="{FF2B5EF4-FFF2-40B4-BE49-F238E27FC236}">
                <a16:creationId xmlns:a16="http://schemas.microsoft.com/office/drawing/2014/main" id="{2F2C13B3-B5BB-4639-F3DD-EBA81568349F}"/>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5" name="Content Placeholder 4">
            <a:extLst>
              <a:ext uri="{FF2B5EF4-FFF2-40B4-BE49-F238E27FC236}">
                <a16:creationId xmlns:a16="http://schemas.microsoft.com/office/drawing/2014/main" id="{CC9DDE24-DB29-4A11-739E-A18A5B7DC19C}"/>
              </a:ext>
            </a:extLst>
          </p:cNvPr>
          <p:cNvPicPr>
            <a:picLocks noGrp="1" noChangeAspect="1"/>
          </p:cNvPicPr>
          <p:nvPr>
            <p:ph idx="1"/>
          </p:nvPr>
        </p:nvPicPr>
        <p:blipFill>
          <a:blip r:embed="rId2"/>
          <a:stretch>
            <a:fillRect/>
          </a:stretch>
        </p:blipFill>
        <p:spPr>
          <a:xfrm>
            <a:off x="62560" y="1053866"/>
            <a:ext cx="8517818" cy="4672898"/>
          </a:xfrm>
          <a:prstGeom prst="rect">
            <a:avLst/>
          </a:prstGeom>
        </p:spPr>
      </p:pic>
      <p:sp>
        <p:nvSpPr>
          <p:cNvPr id="6" name="TextBox 5">
            <a:extLst>
              <a:ext uri="{FF2B5EF4-FFF2-40B4-BE49-F238E27FC236}">
                <a16:creationId xmlns:a16="http://schemas.microsoft.com/office/drawing/2014/main" id="{A885C818-92D6-E01F-B4F0-677EFE843656}"/>
              </a:ext>
            </a:extLst>
          </p:cNvPr>
          <p:cNvSpPr txBox="1"/>
          <p:nvPr/>
        </p:nvSpPr>
        <p:spPr>
          <a:xfrm>
            <a:off x="7050291" y="5751824"/>
            <a:ext cx="2992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MDPI(2025)</a:t>
            </a:r>
          </a:p>
        </p:txBody>
      </p:sp>
      <p:sp>
        <p:nvSpPr>
          <p:cNvPr id="7" name="TextBox 6">
            <a:extLst>
              <a:ext uri="{FF2B5EF4-FFF2-40B4-BE49-F238E27FC236}">
                <a16:creationId xmlns:a16="http://schemas.microsoft.com/office/drawing/2014/main" id="{27A77450-2971-5A13-7546-D6D8094DE07D}"/>
              </a:ext>
            </a:extLst>
          </p:cNvPr>
          <p:cNvSpPr txBox="1"/>
          <p:nvPr/>
        </p:nvSpPr>
        <p:spPr>
          <a:xfrm>
            <a:off x="200135" y="453709"/>
            <a:ext cx="81814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CASE COMPARISON : AFGHANISTAN AND PAKISTAN</a:t>
            </a:r>
          </a:p>
        </p:txBody>
      </p:sp>
      <p:sp>
        <p:nvSpPr>
          <p:cNvPr id="2" name="TextBox 1">
            <a:extLst>
              <a:ext uri="{FF2B5EF4-FFF2-40B4-BE49-F238E27FC236}">
                <a16:creationId xmlns:a16="http://schemas.microsoft.com/office/drawing/2014/main" id="{BB4F6381-6CC6-1EA8-D92B-0F1A79A023D1}"/>
              </a:ext>
            </a:extLst>
          </p:cNvPr>
          <p:cNvSpPr txBox="1"/>
          <p:nvPr/>
        </p:nvSpPr>
        <p:spPr>
          <a:xfrm>
            <a:off x="8580378" y="197346"/>
            <a:ext cx="3451969" cy="6463308"/>
          </a:xfrm>
          <a:prstGeom prst="rect">
            <a:avLst/>
          </a:prstGeom>
          <a:noFill/>
        </p:spPr>
        <p:txBody>
          <a:bodyPr wrap="square" rtlCol="0">
            <a:spAutoFit/>
          </a:bodyPr>
          <a:lstStyle/>
          <a:p>
            <a:r>
              <a:rPr lang="en-GB" b="1" dirty="0"/>
              <a:t>This chart shows trends in Polio virus detections and confirmed cases in Afghanistan and Pakistan from 2014 to 2024.</a:t>
            </a:r>
          </a:p>
          <a:p>
            <a:endParaRPr lang="en-GB" b="1" dirty="0"/>
          </a:p>
          <a:p>
            <a:r>
              <a:rPr lang="en-GB" b="1" dirty="0"/>
              <a:t>Yellow bars represent environmental surveillance findings from sewage samples, while red bars indicate reported human cases.</a:t>
            </a:r>
          </a:p>
          <a:p>
            <a:endParaRPr lang="en-GB" b="1" dirty="0"/>
          </a:p>
          <a:p>
            <a:r>
              <a:rPr lang="en-GB" b="1" dirty="0"/>
              <a:t>Pakistan consistently shows higher levels of both detections and cases compared with Afghanistan.</a:t>
            </a:r>
          </a:p>
          <a:p>
            <a:endParaRPr lang="en-GB" b="1" dirty="0"/>
          </a:p>
          <a:p>
            <a:r>
              <a:rPr lang="en-GB" b="1" dirty="0"/>
              <a:t>Although both countries saw a notable decline around 2021—suggesting progress in controlling the virus—numbers began rising again after 2022, with Pakistan experiencing the most significant increase.</a:t>
            </a:r>
          </a:p>
        </p:txBody>
      </p:sp>
      <p:sp>
        <p:nvSpPr>
          <p:cNvPr id="4" name="TextBox 3">
            <a:extLst>
              <a:ext uri="{FF2B5EF4-FFF2-40B4-BE49-F238E27FC236}">
                <a16:creationId xmlns:a16="http://schemas.microsoft.com/office/drawing/2014/main" id="{8E7E832D-DC52-2222-DCEA-2CFD7148478A}"/>
              </a:ext>
            </a:extLst>
          </p:cNvPr>
          <p:cNvSpPr txBox="1"/>
          <p:nvPr/>
        </p:nvSpPr>
        <p:spPr>
          <a:xfrm>
            <a:off x="11506666" y="6558378"/>
            <a:ext cx="1051362" cy="246221"/>
          </a:xfrm>
          <a:prstGeom prst="rect">
            <a:avLst/>
          </a:prstGeom>
          <a:noFill/>
        </p:spPr>
        <p:txBody>
          <a:bodyPr wrap="square" rtlCol="0">
            <a:spAutoFit/>
          </a:bodyPr>
          <a:lstStyle/>
          <a:p>
            <a:r>
              <a:rPr lang="en-GB" sz="1000" dirty="0"/>
              <a:t>ROSA</a:t>
            </a:r>
          </a:p>
        </p:txBody>
      </p:sp>
    </p:spTree>
    <p:extLst>
      <p:ext uri="{BB962C8B-B14F-4D97-AF65-F5344CB8AC3E}">
        <p14:creationId xmlns:p14="http://schemas.microsoft.com/office/powerpoint/2010/main" val="423676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C220A7-6A14-22F9-4640-3613C7F94BD3}"/>
              </a:ext>
            </a:extLst>
          </p:cNvPr>
          <p:cNvSpPr txBox="1"/>
          <p:nvPr/>
        </p:nvSpPr>
        <p:spPr>
          <a:xfrm>
            <a:off x="1041400" y="2616200"/>
            <a:ext cx="7264400" cy="707886"/>
          </a:xfrm>
          <a:prstGeom prst="rect">
            <a:avLst/>
          </a:prstGeom>
          <a:noFill/>
        </p:spPr>
        <p:txBody>
          <a:bodyPr wrap="square" rtlCol="0">
            <a:spAutoFit/>
          </a:bodyPr>
          <a:lstStyle/>
          <a:p>
            <a:r>
              <a:rPr lang="en-GB" sz="4000" dirty="0"/>
              <a:t>MONITORING POLIO</a:t>
            </a:r>
          </a:p>
        </p:txBody>
      </p:sp>
      <p:sp>
        <p:nvSpPr>
          <p:cNvPr id="4" name="Freeform: Shape 11">
            <a:extLst>
              <a:ext uri="{FF2B5EF4-FFF2-40B4-BE49-F238E27FC236}">
                <a16:creationId xmlns:a16="http://schemas.microsoft.com/office/drawing/2014/main" id="{DD4DFED3-0115-D0AF-EE43-7DEDE8AE502C}"/>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13">
            <a:extLst>
              <a:ext uri="{FF2B5EF4-FFF2-40B4-BE49-F238E27FC236}">
                <a16:creationId xmlns:a16="http://schemas.microsoft.com/office/drawing/2014/main" id="{E5A4546C-8C97-0206-847C-B9CBF81B958F}"/>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5">
            <a:extLst>
              <a:ext uri="{FF2B5EF4-FFF2-40B4-BE49-F238E27FC236}">
                <a16:creationId xmlns:a16="http://schemas.microsoft.com/office/drawing/2014/main" id="{9CD05CD7-EEE0-218A-B82C-1D515BED46CE}"/>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Freeform: Shape 17">
            <a:extLst>
              <a:ext uri="{FF2B5EF4-FFF2-40B4-BE49-F238E27FC236}">
                <a16:creationId xmlns:a16="http://schemas.microsoft.com/office/drawing/2014/main" id="{713614DF-7A41-5784-109B-13932176C253}"/>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2" name="Freeform: Shape 19">
            <a:extLst>
              <a:ext uri="{FF2B5EF4-FFF2-40B4-BE49-F238E27FC236}">
                <a16:creationId xmlns:a16="http://schemas.microsoft.com/office/drawing/2014/main" id="{A7DAB43D-665A-1E0F-6D73-D04B96DCBBA4}"/>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21">
            <a:extLst>
              <a:ext uri="{FF2B5EF4-FFF2-40B4-BE49-F238E27FC236}">
                <a16:creationId xmlns:a16="http://schemas.microsoft.com/office/drawing/2014/main" id="{C6E397DE-8C26-63AF-5EFF-ACF8A7FCE7F9}"/>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Tree>
    <p:extLst>
      <p:ext uri="{BB962C8B-B14F-4D97-AF65-F5344CB8AC3E}">
        <p14:creationId xmlns:p14="http://schemas.microsoft.com/office/powerpoint/2010/main" val="85893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11">
            <a:extLst>
              <a:ext uri="{FF2B5EF4-FFF2-40B4-BE49-F238E27FC236}">
                <a16:creationId xmlns:a16="http://schemas.microsoft.com/office/drawing/2014/main" id="{5F32D175-0443-4190-8A8E-99CD7674462F}"/>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4" name="Freeform: Shape 13">
            <a:extLst>
              <a:ext uri="{FF2B5EF4-FFF2-40B4-BE49-F238E27FC236}">
                <a16:creationId xmlns:a16="http://schemas.microsoft.com/office/drawing/2014/main" id="{F058F61A-F7FF-7677-639C-A7E533A70297}"/>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6" name="Freeform: Shape 15">
            <a:extLst>
              <a:ext uri="{FF2B5EF4-FFF2-40B4-BE49-F238E27FC236}">
                <a16:creationId xmlns:a16="http://schemas.microsoft.com/office/drawing/2014/main" id="{B0A2E7C6-6A83-F457-A188-B80B3150CF9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8" name="Freeform: Shape 17">
            <a:extLst>
              <a:ext uri="{FF2B5EF4-FFF2-40B4-BE49-F238E27FC236}">
                <a16:creationId xmlns:a16="http://schemas.microsoft.com/office/drawing/2014/main" id="{6DEB4EAE-3DCF-1274-9DA1-9226B8FE198B}"/>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0" name="Freeform: Shape 19">
            <a:extLst>
              <a:ext uri="{FF2B5EF4-FFF2-40B4-BE49-F238E27FC236}">
                <a16:creationId xmlns:a16="http://schemas.microsoft.com/office/drawing/2014/main" id="{02669D4F-4F5B-5E7F-329F-90550795156B}"/>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2" name="Freeform: Shape 21">
            <a:extLst>
              <a:ext uri="{FF2B5EF4-FFF2-40B4-BE49-F238E27FC236}">
                <a16:creationId xmlns:a16="http://schemas.microsoft.com/office/drawing/2014/main" id="{6A3CEA64-AEF7-9EE3-7231-9E4A78839B18}"/>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Title 1">
            <a:extLst>
              <a:ext uri="{FF2B5EF4-FFF2-40B4-BE49-F238E27FC236}">
                <a16:creationId xmlns:a16="http://schemas.microsoft.com/office/drawing/2014/main" id="{8D8ECF84-1443-2BE8-11A2-4322741013D3}"/>
              </a:ext>
            </a:extLst>
          </p:cNvPr>
          <p:cNvSpPr txBox="1">
            <a:spLocks noGrp="1"/>
          </p:cNvSpPr>
          <p:nvPr>
            <p:ph type="title"/>
          </p:nvPr>
        </p:nvSpPr>
        <p:spPr>
          <a:xfrm>
            <a:off x="530525" y="1073085"/>
            <a:ext cx="9755056" cy="249948"/>
          </a:xfrm>
        </p:spPr>
        <p:txBody>
          <a:bodyPr>
            <a:normAutofit fontScale="90000"/>
          </a:bodyPr>
          <a:lstStyle/>
          <a:p>
            <a:pPr lvl="0"/>
            <a:r>
              <a:rPr lang="en-GB" b="1" dirty="0"/>
              <a:t>APPROACHES AND STRATEGIES TO MONITOR THE POLIO DISEASE OUTBREAK</a:t>
            </a:r>
            <a:br>
              <a:rPr lang="en-GB" sz="3200" b="1" dirty="0"/>
            </a:br>
            <a:br>
              <a:rPr lang="en-GB" sz="3100" dirty="0"/>
            </a:br>
            <a:endParaRPr lang="en-GB" sz="3100" dirty="0"/>
          </a:p>
        </p:txBody>
      </p:sp>
      <p:sp>
        <p:nvSpPr>
          <p:cNvPr id="3" name="Content Placeholder 2">
            <a:extLst>
              <a:ext uri="{FF2B5EF4-FFF2-40B4-BE49-F238E27FC236}">
                <a16:creationId xmlns:a16="http://schemas.microsoft.com/office/drawing/2014/main" id="{6B423768-5193-7CDF-5180-9E69C323ACC1}"/>
              </a:ext>
            </a:extLst>
          </p:cNvPr>
          <p:cNvSpPr txBox="1">
            <a:spLocks noGrp="1"/>
          </p:cNvSpPr>
          <p:nvPr>
            <p:ph sz="half" idx="1"/>
          </p:nvPr>
        </p:nvSpPr>
        <p:spPr>
          <a:xfrm>
            <a:off x="512064" y="2557147"/>
            <a:ext cx="5181603" cy="3157852"/>
          </a:xfrm>
        </p:spPr>
        <p:txBody>
          <a:bodyPr>
            <a:normAutofit fontScale="92500" lnSpcReduction="10000"/>
          </a:bodyPr>
          <a:lstStyle/>
          <a:p>
            <a:pPr marL="0" lvl="0" indent="0">
              <a:lnSpc>
                <a:spcPct val="100000"/>
              </a:lnSpc>
              <a:spcBef>
                <a:spcPts val="0"/>
              </a:spcBef>
              <a:buNone/>
            </a:pPr>
            <a:r>
              <a:rPr lang="en-GB" sz="2400" b="1" kern="0" dirty="0">
                <a:latin typeface="Calibri"/>
                <a:ea typeface="Calibri"/>
                <a:cs typeface="Calibri"/>
              </a:rPr>
              <a:t>Identification of the outbreak </a:t>
            </a:r>
            <a:endParaRPr lang="it-IT" sz="2400" kern="0" dirty="0">
              <a:latin typeface="Calibri"/>
            </a:endParaRPr>
          </a:p>
          <a:p>
            <a:pPr marL="0" lvl="0" indent="0">
              <a:lnSpc>
                <a:spcPct val="100000"/>
              </a:lnSpc>
              <a:spcBef>
                <a:spcPts val="0"/>
              </a:spcBef>
              <a:buNone/>
            </a:pPr>
            <a:r>
              <a:rPr lang="en-GB" sz="2000" kern="0" dirty="0">
                <a:latin typeface="Calibri"/>
                <a:ea typeface="Calibri"/>
                <a:cs typeface="Calibri"/>
              </a:rPr>
              <a:t>Health authorities can </a:t>
            </a:r>
            <a:r>
              <a:rPr lang="en-GB" sz="2000" b="1" kern="0" dirty="0">
                <a:latin typeface="Calibri"/>
                <a:ea typeface="Calibri"/>
                <a:cs typeface="Calibri"/>
              </a:rPr>
              <a:t>identify promptly outbreaks by monitoring and tracking new Polio cases</a:t>
            </a:r>
            <a:r>
              <a:rPr lang="en-GB" sz="2000" kern="0" dirty="0">
                <a:latin typeface="Calibri"/>
                <a:ea typeface="Calibri"/>
                <a:cs typeface="Calibri"/>
              </a:rPr>
              <a:t> thus </a:t>
            </a:r>
            <a:r>
              <a:rPr lang="en-GB" sz="2000" b="1" kern="0" dirty="0">
                <a:latin typeface="Calibri"/>
                <a:ea typeface="Calibri"/>
                <a:cs typeface="Calibri"/>
              </a:rPr>
              <a:t>further transmission can be avoided</a:t>
            </a:r>
            <a:r>
              <a:rPr lang="en-GB" sz="2000" kern="0" dirty="0">
                <a:latin typeface="Calibri"/>
                <a:ea typeface="Calibri"/>
                <a:cs typeface="Calibri"/>
              </a:rPr>
              <a:t> with quick containment measures.</a:t>
            </a:r>
          </a:p>
          <a:p>
            <a:pPr marL="0" lvl="0" indent="0">
              <a:lnSpc>
                <a:spcPct val="100000"/>
              </a:lnSpc>
              <a:spcBef>
                <a:spcPts val="0"/>
              </a:spcBef>
              <a:buNone/>
            </a:pPr>
            <a:endParaRPr lang="en-GB" sz="2000" kern="0" dirty="0">
              <a:latin typeface="Calibri"/>
            </a:endParaRPr>
          </a:p>
          <a:p>
            <a:pPr marL="0" lvl="0" indent="0">
              <a:lnSpc>
                <a:spcPct val="100000"/>
              </a:lnSpc>
              <a:spcBef>
                <a:spcPts val="0"/>
              </a:spcBef>
              <a:buNone/>
            </a:pPr>
            <a:r>
              <a:rPr lang="en-GB" sz="2600" b="1" kern="0" dirty="0">
                <a:solidFill>
                  <a:srgbClr val="000000"/>
                </a:solidFill>
                <a:latin typeface="Calibri"/>
                <a:ea typeface="Calibri"/>
                <a:cs typeface="Calibri"/>
              </a:rPr>
              <a:t>Collection of Data</a:t>
            </a:r>
            <a:endParaRPr lang="en-GB" sz="2600" kern="0" dirty="0">
              <a:solidFill>
                <a:srgbClr val="000000"/>
              </a:solidFill>
              <a:latin typeface="Calibri"/>
            </a:endParaRPr>
          </a:p>
          <a:p>
            <a:pPr marL="0" lvl="0" indent="0">
              <a:lnSpc>
                <a:spcPct val="100000"/>
              </a:lnSpc>
              <a:spcBef>
                <a:spcPts val="0"/>
              </a:spcBef>
              <a:buNone/>
            </a:pPr>
            <a:r>
              <a:rPr lang="en-GB" sz="2000" kern="0" dirty="0">
                <a:solidFill>
                  <a:srgbClr val="000000"/>
                </a:solidFill>
                <a:latin typeface="Calibri"/>
                <a:ea typeface="Calibri"/>
                <a:cs typeface="Calibri"/>
              </a:rPr>
              <a:t>Data is crucial to identify the positive outcome of vaccinations campaigns and </a:t>
            </a:r>
            <a:r>
              <a:rPr lang="en-GB" sz="2000" b="1" kern="0" dirty="0">
                <a:solidFill>
                  <a:srgbClr val="000000"/>
                </a:solidFill>
                <a:latin typeface="Calibri"/>
                <a:ea typeface="Calibri"/>
                <a:cs typeface="Calibri"/>
              </a:rPr>
              <a:t>mark areas with poor immunisation coverage </a:t>
            </a:r>
            <a:r>
              <a:rPr lang="en-GB" sz="2000" kern="0" dirty="0">
                <a:solidFill>
                  <a:srgbClr val="000000"/>
                </a:solidFill>
                <a:latin typeface="Calibri"/>
                <a:ea typeface="Calibri"/>
                <a:cs typeface="Calibri"/>
              </a:rPr>
              <a:t>that could be at risk of outbreaks.</a:t>
            </a:r>
            <a:endParaRPr lang="en-GB" sz="2000" kern="0" dirty="0">
              <a:solidFill>
                <a:srgbClr val="000000"/>
              </a:solidFill>
              <a:latin typeface="Calibri"/>
            </a:endParaRPr>
          </a:p>
          <a:p>
            <a:pPr lvl="0"/>
            <a:endParaRPr lang="en-GB" dirty="0"/>
          </a:p>
        </p:txBody>
      </p:sp>
      <p:sp>
        <p:nvSpPr>
          <p:cNvPr id="4" name="Content Placeholder 3">
            <a:extLst>
              <a:ext uri="{FF2B5EF4-FFF2-40B4-BE49-F238E27FC236}">
                <a16:creationId xmlns:a16="http://schemas.microsoft.com/office/drawing/2014/main" id="{8D192378-63B5-8748-CD20-25BA97E7ED4A}"/>
              </a:ext>
            </a:extLst>
          </p:cNvPr>
          <p:cNvSpPr txBox="1">
            <a:spLocks noGrp="1"/>
          </p:cNvSpPr>
          <p:nvPr>
            <p:ph sz="half" idx="2"/>
          </p:nvPr>
        </p:nvSpPr>
        <p:spPr>
          <a:xfrm>
            <a:off x="6096003" y="2477073"/>
            <a:ext cx="5181603" cy="4351336"/>
          </a:xfrm>
        </p:spPr>
        <p:txBody>
          <a:bodyPr>
            <a:normAutofit fontScale="92500" lnSpcReduction="10000"/>
          </a:bodyPr>
          <a:lstStyle/>
          <a:p>
            <a:pPr marL="0" lvl="0" indent="0">
              <a:lnSpc>
                <a:spcPct val="100000"/>
              </a:lnSpc>
              <a:spcBef>
                <a:spcPts val="0"/>
              </a:spcBef>
              <a:buNone/>
            </a:pPr>
            <a:r>
              <a:rPr lang="en-GB" sz="2600" b="1" kern="0" dirty="0">
                <a:solidFill>
                  <a:srgbClr val="000000"/>
                </a:solidFill>
                <a:latin typeface="Calibri"/>
                <a:ea typeface="Calibri"/>
                <a:cs typeface="Calibri"/>
              </a:rPr>
              <a:t>Progress Monitoring </a:t>
            </a:r>
            <a:endParaRPr lang="en-GB" sz="2600" kern="0" dirty="0">
              <a:solidFill>
                <a:srgbClr val="000000"/>
              </a:solidFill>
              <a:latin typeface="Calibri"/>
            </a:endParaRPr>
          </a:p>
          <a:p>
            <a:pPr marL="0" lvl="0" indent="0">
              <a:lnSpc>
                <a:spcPct val="100000"/>
              </a:lnSpc>
              <a:spcBef>
                <a:spcPts val="0"/>
              </a:spcBef>
              <a:buNone/>
            </a:pPr>
            <a:r>
              <a:rPr lang="en-GB" sz="2000" kern="0" dirty="0">
                <a:solidFill>
                  <a:srgbClr val="000000"/>
                </a:solidFill>
                <a:latin typeface="Calibri"/>
                <a:ea typeface="Calibri"/>
                <a:cs typeface="Calibri"/>
              </a:rPr>
              <a:t>Targeted intervention is possible throughout the </a:t>
            </a:r>
            <a:r>
              <a:rPr lang="en-GB" sz="2000" b="1" kern="0" dirty="0">
                <a:solidFill>
                  <a:srgbClr val="000000"/>
                </a:solidFill>
                <a:latin typeface="Calibri"/>
                <a:ea typeface="Calibri"/>
                <a:cs typeface="Calibri"/>
              </a:rPr>
              <a:t>use of tracking </a:t>
            </a:r>
            <a:r>
              <a:rPr lang="en-GB" sz="2000" kern="0" dirty="0">
                <a:solidFill>
                  <a:srgbClr val="000000"/>
                </a:solidFill>
                <a:latin typeface="Calibri"/>
                <a:ea typeface="Calibri"/>
                <a:cs typeface="Calibri"/>
              </a:rPr>
              <a:t>which helps world health organisations </a:t>
            </a:r>
            <a:r>
              <a:rPr lang="en-GB" sz="2000" b="1" kern="0" dirty="0">
                <a:solidFill>
                  <a:srgbClr val="000000"/>
                </a:solidFill>
                <a:latin typeface="Calibri"/>
                <a:ea typeface="Calibri"/>
                <a:cs typeface="Calibri"/>
              </a:rPr>
              <a:t>to monitor the progress of extermination of the virus </a:t>
            </a:r>
            <a:r>
              <a:rPr lang="en-GB" sz="2000" kern="0" dirty="0">
                <a:solidFill>
                  <a:srgbClr val="000000"/>
                </a:solidFill>
                <a:latin typeface="Calibri"/>
                <a:ea typeface="Calibri"/>
                <a:cs typeface="Calibri"/>
              </a:rPr>
              <a:t>with educated decisions .</a:t>
            </a:r>
          </a:p>
          <a:p>
            <a:pPr marL="0" lvl="0" indent="0">
              <a:lnSpc>
                <a:spcPct val="100000"/>
              </a:lnSpc>
              <a:spcBef>
                <a:spcPts val="0"/>
              </a:spcBef>
              <a:buNone/>
            </a:pPr>
            <a:endParaRPr lang="en-GB" sz="2000" kern="0" dirty="0">
              <a:solidFill>
                <a:srgbClr val="000000"/>
              </a:solidFill>
              <a:latin typeface="Calibri"/>
            </a:endParaRPr>
          </a:p>
          <a:p>
            <a:pPr marL="0" lvl="0" indent="0">
              <a:lnSpc>
                <a:spcPct val="100000"/>
              </a:lnSpc>
              <a:spcBef>
                <a:spcPts val="0"/>
              </a:spcBef>
              <a:buNone/>
            </a:pPr>
            <a:r>
              <a:rPr lang="en-GB" sz="2600" b="1" kern="0" dirty="0">
                <a:solidFill>
                  <a:srgbClr val="000000"/>
                </a:solidFill>
                <a:latin typeface="Calibri"/>
                <a:ea typeface="Calibri"/>
                <a:cs typeface="Calibri"/>
              </a:rPr>
              <a:t>Vaccination Strategy Evolution</a:t>
            </a:r>
            <a:endParaRPr lang="en-GB" sz="2600" kern="0" dirty="0">
              <a:solidFill>
                <a:srgbClr val="000000"/>
              </a:solidFill>
              <a:latin typeface="Calibri"/>
            </a:endParaRPr>
          </a:p>
          <a:p>
            <a:pPr marL="0" lvl="0" indent="0">
              <a:lnSpc>
                <a:spcPct val="100000"/>
              </a:lnSpc>
              <a:spcBef>
                <a:spcPts val="0"/>
              </a:spcBef>
              <a:buNone/>
            </a:pPr>
            <a:r>
              <a:rPr lang="en-GB" sz="2000" kern="0" dirty="0">
                <a:solidFill>
                  <a:srgbClr val="000000"/>
                </a:solidFill>
                <a:latin typeface="Calibri"/>
                <a:ea typeface="Calibri"/>
                <a:cs typeface="Calibri"/>
              </a:rPr>
              <a:t>By recognising new cases, primary from vaccination derived strains, </a:t>
            </a:r>
            <a:r>
              <a:rPr lang="en-GB" sz="2000" b="1" kern="0" dirty="0">
                <a:solidFill>
                  <a:srgbClr val="000000"/>
                </a:solidFill>
                <a:latin typeface="Calibri"/>
                <a:ea typeface="Calibri"/>
                <a:cs typeface="Calibri"/>
              </a:rPr>
              <a:t>monitoring ensures new vaccinations strategies</a:t>
            </a:r>
            <a:r>
              <a:rPr lang="en-GB" sz="2000" kern="0" dirty="0">
                <a:solidFill>
                  <a:srgbClr val="000000"/>
                </a:solidFill>
                <a:latin typeface="Calibri"/>
                <a:ea typeface="Calibri"/>
                <a:cs typeface="Calibri"/>
              </a:rPr>
              <a:t> to improve response to new challenges.</a:t>
            </a:r>
          </a:p>
          <a:p>
            <a:pPr marL="0" lvl="0" indent="0">
              <a:lnSpc>
                <a:spcPct val="100000"/>
              </a:lnSpc>
              <a:spcBef>
                <a:spcPts val="0"/>
              </a:spcBef>
              <a:buNone/>
            </a:pPr>
            <a:endParaRPr lang="en-GB" sz="2000" kern="0" dirty="0">
              <a:solidFill>
                <a:srgbClr val="000000"/>
              </a:solidFill>
              <a:latin typeface="Calibri"/>
            </a:endParaRPr>
          </a:p>
          <a:p>
            <a:pPr marL="0" lvl="0" indent="0">
              <a:lnSpc>
                <a:spcPct val="100000"/>
              </a:lnSpc>
              <a:spcBef>
                <a:spcPts val="0"/>
              </a:spcBef>
              <a:buNone/>
            </a:pPr>
            <a:r>
              <a:rPr lang="en-GB" sz="2000" b="1" kern="0" dirty="0">
                <a:solidFill>
                  <a:srgbClr val="000000"/>
                </a:solidFill>
                <a:latin typeface="Calibri"/>
                <a:ea typeface="Calibri"/>
                <a:cs typeface="Calibri"/>
              </a:rPr>
              <a:t>(Faryal Sherazi, 2025)</a:t>
            </a:r>
            <a:endParaRPr lang="en-GB" sz="2000" kern="0" dirty="0">
              <a:solidFill>
                <a:srgbClr val="000000"/>
              </a:solidFill>
              <a:latin typeface="Calibri"/>
            </a:endParaRPr>
          </a:p>
          <a:p>
            <a:pPr marL="0" lvl="0" indent="0">
              <a:buNone/>
            </a:pPr>
            <a:endParaRPr lang="en-GB" dirty="0"/>
          </a:p>
        </p:txBody>
      </p:sp>
      <p:pic>
        <p:nvPicPr>
          <p:cNvPr id="5" name="Picture 14" descr="A child hugging another child&#10;&#10;AI-generated content may be incorrect.">
            <a:extLst>
              <a:ext uri="{FF2B5EF4-FFF2-40B4-BE49-F238E27FC236}">
                <a16:creationId xmlns:a16="http://schemas.microsoft.com/office/drawing/2014/main" id="{F16744B9-3846-F716-75E9-38AF0690D94C}"/>
              </a:ext>
            </a:extLst>
          </p:cNvPr>
          <p:cNvPicPr>
            <a:picLocks noChangeAspect="1"/>
          </p:cNvPicPr>
          <p:nvPr/>
        </p:nvPicPr>
        <p:blipFill>
          <a:blip r:embed="rId3"/>
          <a:stretch>
            <a:fillRect/>
          </a:stretch>
        </p:blipFill>
        <p:spPr>
          <a:xfrm>
            <a:off x="10085832" y="337623"/>
            <a:ext cx="1426299" cy="21394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14" descr="A person and a child getting an injection&#10;&#10;AI-generated content may be incorrect.">
            <a:extLst>
              <a:ext uri="{FF2B5EF4-FFF2-40B4-BE49-F238E27FC236}">
                <a16:creationId xmlns:a16="http://schemas.microsoft.com/office/drawing/2014/main" id="{487A5AA4-F53B-8449-7E61-61D66BB44633}"/>
              </a:ext>
            </a:extLst>
          </p:cNvPr>
          <p:cNvPicPr>
            <a:picLocks noChangeAspect="1"/>
          </p:cNvPicPr>
          <p:nvPr/>
        </p:nvPicPr>
        <p:blipFill>
          <a:blip r:embed="rId4"/>
          <a:stretch>
            <a:fillRect/>
          </a:stretch>
        </p:blipFill>
        <p:spPr>
          <a:xfrm>
            <a:off x="4090306" y="5581824"/>
            <a:ext cx="1771172" cy="99628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F8926178-22A5-67D5-A5F6-CAC4FB7F5E04}"/>
              </a:ext>
            </a:extLst>
          </p:cNvPr>
          <p:cNvSpPr txBox="1"/>
          <p:nvPr/>
        </p:nvSpPr>
        <p:spPr>
          <a:xfrm>
            <a:off x="11213592" y="6393442"/>
            <a:ext cx="1956816" cy="369332"/>
          </a:xfrm>
          <a:prstGeom prst="rect">
            <a:avLst/>
          </a:prstGeom>
          <a:noFill/>
        </p:spPr>
        <p:txBody>
          <a:bodyPr wrap="square" rtlCol="0">
            <a:spAutoFit/>
          </a:bodyPr>
          <a:lstStyle/>
          <a:p>
            <a:r>
              <a:rPr lang="en-GB" dirty="0"/>
              <a:t>CLARA</a:t>
            </a:r>
          </a:p>
        </p:txBody>
      </p:sp>
      <p:sp>
        <p:nvSpPr>
          <p:cNvPr id="10" name="Rectangle 9">
            <a:extLst>
              <a:ext uri="{FF2B5EF4-FFF2-40B4-BE49-F238E27FC236}">
                <a16:creationId xmlns:a16="http://schemas.microsoft.com/office/drawing/2014/main" id="{8D70259F-C5A9-9C11-7535-6A7C1FF480E7}"/>
              </a:ext>
            </a:extLst>
          </p:cNvPr>
          <p:cNvSpPr/>
          <p:nvPr/>
        </p:nvSpPr>
        <p:spPr>
          <a:xfrm>
            <a:off x="512064" y="2557147"/>
            <a:ext cx="4955286" cy="159575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138D18DE-6735-95DA-BB70-0DA3EEAD7CC3}"/>
              </a:ext>
            </a:extLst>
          </p:cNvPr>
          <p:cNvSpPr/>
          <p:nvPr/>
        </p:nvSpPr>
        <p:spPr>
          <a:xfrm>
            <a:off x="5962650" y="4343400"/>
            <a:ext cx="5717286" cy="169690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BC25AA07-410F-C17F-4E66-CDED2F270A60}"/>
              </a:ext>
            </a:extLst>
          </p:cNvPr>
          <p:cNvSpPr txBox="1"/>
          <p:nvPr/>
        </p:nvSpPr>
        <p:spPr>
          <a:xfrm>
            <a:off x="774089" y="1084939"/>
            <a:ext cx="9127236" cy="1200329"/>
          </a:xfrm>
          <a:prstGeom prst="rect">
            <a:avLst/>
          </a:prstGeom>
          <a:noFill/>
        </p:spPr>
        <p:txBody>
          <a:bodyPr wrap="square" rtlCol="0">
            <a:spAutoFit/>
          </a:bodyPr>
          <a:lstStyle/>
          <a:p>
            <a:pPr algn="ctr"/>
            <a:br>
              <a:rPr lang="en-GB" sz="2400" dirty="0">
                <a:solidFill>
                  <a:schemeClr val="bg1"/>
                </a:solidFill>
              </a:rPr>
            </a:br>
            <a:r>
              <a:rPr lang="en-GB" sz="2400" dirty="0">
                <a:solidFill>
                  <a:schemeClr val="bg1"/>
                </a:solidFill>
              </a:rPr>
              <a:t>The infectious disease of Polio, known for invading the nervous system and causing paralysis in hours is monitored by:</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par>
                                <p:cTn id="14" presetID="16" presetClass="entr" presetSubtype="21"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par>
                                <p:cTn id="47" presetID="16" presetClass="entr" presetSubtype="21" fill="hold"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barn(inVertical)">
                                      <p:cBhvr>
                                        <p:cTn id="49" dur="500"/>
                                        <p:tgtEl>
                                          <p:spTgt spid="6"/>
                                        </p:tgtEl>
                                      </p:cBhvr>
                                    </p:animEffect>
                                  </p:childTnLst>
                                </p:cTn>
                              </p:par>
                              <p:par>
                                <p:cTn id="50" presetID="1" presetClass="entr" presetSubtype="0" fill="hold" grpId="0" nodeType="with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uiExpand="1" build="p"/>
      <p:bldP spid="10" grpId="0" animBg="1"/>
      <p:bldP spid="11" grpId="0" animBg="1"/>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3128FAF-5C3E-F23D-DC99-D99C06FEBD06}"/>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Oval 9">
            <a:extLst>
              <a:ext uri="{FF2B5EF4-FFF2-40B4-BE49-F238E27FC236}">
                <a16:creationId xmlns:a16="http://schemas.microsoft.com/office/drawing/2014/main" id="{C1B6D4D5-D916-6816-1425-0F5D554E37BB}"/>
              </a:ext>
              <a:ext uri="{C183D7F6-B498-43B3-948B-1728B52AA6E4}">
                <adec:decorative xmlns:adec="http://schemas.microsoft.com/office/drawing/2017/decorative" val="1"/>
              </a:ext>
            </a:extLst>
          </p:cNvPr>
          <p:cNvSpPr>
            <a:spLocks noMove="1" noResize="1"/>
          </p:cNvSpPr>
          <p:nvPr/>
        </p:nvSpPr>
        <p:spPr>
          <a:xfrm>
            <a:off x="707388" y="84760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4" name="Freeform: Shape 11">
            <a:extLst>
              <a:ext uri="{FF2B5EF4-FFF2-40B4-BE49-F238E27FC236}">
                <a16:creationId xmlns:a16="http://schemas.microsoft.com/office/drawing/2014/main" id="{8293993C-4853-59D4-B7F0-2DB240AAABFE}"/>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Freeform: Shape 13">
            <a:extLst>
              <a:ext uri="{FF2B5EF4-FFF2-40B4-BE49-F238E27FC236}">
                <a16:creationId xmlns:a16="http://schemas.microsoft.com/office/drawing/2014/main" id="{960B47CC-EFC1-0051-1D8F-D46FA161ABC9}"/>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6" name="Freeform: Shape 15">
            <a:extLst>
              <a:ext uri="{FF2B5EF4-FFF2-40B4-BE49-F238E27FC236}">
                <a16:creationId xmlns:a16="http://schemas.microsoft.com/office/drawing/2014/main" id="{25AE9524-EF7A-430F-7B79-5C3FC31A5719}"/>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7" name="Freeform: Shape 17">
            <a:extLst>
              <a:ext uri="{FF2B5EF4-FFF2-40B4-BE49-F238E27FC236}">
                <a16:creationId xmlns:a16="http://schemas.microsoft.com/office/drawing/2014/main" id="{58C3B333-A749-D7E3-0EFD-C6B60945FC28}"/>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9">
            <a:extLst>
              <a:ext uri="{FF2B5EF4-FFF2-40B4-BE49-F238E27FC236}">
                <a16:creationId xmlns:a16="http://schemas.microsoft.com/office/drawing/2014/main" id="{30C361DE-23B4-F7C9-6BA5-FD5E6CA2FCB4}"/>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9" name="Freeform: Shape 21">
            <a:extLst>
              <a:ext uri="{FF2B5EF4-FFF2-40B4-BE49-F238E27FC236}">
                <a16:creationId xmlns:a16="http://schemas.microsoft.com/office/drawing/2014/main" id="{1FAB4276-301E-60D5-2EDE-259486082F05}"/>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CasellaDiTesto 11">
            <a:extLst>
              <a:ext uri="{FF2B5EF4-FFF2-40B4-BE49-F238E27FC236}">
                <a16:creationId xmlns:a16="http://schemas.microsoft.com/office/drawing/2014/main" id="{EA2B8356-71DF-6276-F9A8-C982F55CD44B}"/>
              </a:ext>
            </a:extLst>
          </p:cNvPr>
          <p:cNvSpPr txBox="1"/>
          <p:nvPr/>
        </p:nvSpPr>
        <p:spPr>
          <a:xfrm>
            <a:off x="6096003" y="511177"/>
            <a:ext cx="5895978" cy="578619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a:ln>
                  <a:noFill/>
                </a:ln>
                <a:solidFill>
                  <a:schemeClr val="accent2"/>
                </a:solidFill>
                <a:effectLst/>
                <a:uLnTx/>
                <a:uFillTx/>
                <a:latin typeface="Calibri"/>
                <a:ea typeface="Calibri"/>
                <a:cs typeface="Calibri"/>
              </a:rPr>
              <a:t>POLIO SURVEILLANCE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is</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performed</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through</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examinations</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on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humans</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It</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is</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achieved</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in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two</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ways :</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Surveillance</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for</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a:ln>
                  <a:noFill/>
                </a:ln>
                <a:solidFill>
                  <a:srgbClr val="DF5327"/>
                </a:solidFill>
                <a:effectLst/>
                <a:uLnTx/>
                <a:uFillTx/>
                <a:latin typeface="Calibri"/>
                <a:ea typeface="Calibri"/>
                <a:cs typeface="Calibri"/>
              </a:rPr>
              <a:t>Acute </a:t>
            </a:r>
            <a:r>
              <a:rPr lang="it-IT" sz="3200" b="1" dirty="0">
                <a:solidFill>
                  <a:srgbClr val="DF5327"/>
                </a:solidFill>
                <a:latin typeface="Calibri"/>
                <a:ea typeface="Calibri"/>
                <a:cs typeface="Calibri"/>
              </a:rPr>
              <a:t>F</a:t>
            </a:r>
            <a:r>
              <a:rPr kumimoji="0" lang="it-IT" sz="3200" b="1" i="0" u="none" strike="noStrike" kern="1200" cap="none" spc="0" normalizeH="0" baseline="0" noProof="0" dirty="0" err="1">
                <a:ln>
                  <a:noFill/>
                </a:ln>
                <a:solidFill>
                  <a:srgbClr val="DF5327"/>
                </a:solidFill>
                <a:effectLst/>
                <a:uLnTx/>
                <a:uFillTx/>
                <a:latin typeface="Calibri"/>
                <a:ea typeface="Calibri"/>
                <a:cs typeface="Calibri"/>
              </a:rPr>
              <a:t>laccid</a:t>
            </a:r>
            <a:r>
              <a:rPr kumimoji="0" lang="it-IT" sz="3200" b="1" i="0" u="none" strike="noStrike" kern="1200" cap="none" spc="0" normalizeH="0" baseline="0" noProof="0" dirty="0">
                <a:ln>
                  <a:noFill/>
                </a:ln>
                <a:solidFill>
                  <a:srgbClr val="DF5327"/>
                </a:solidFill>
                <a:effectLst/>
                <a:uLnTx/>
                <a:uFillTx/>
                <a:latin typeface="Calibri"/>
                <a:ea typeface="Calibri"/>
                <a:cs typeface="Calibri"/>
              </a:rPr>
              <a:t> </a:t>
            </a:r>
            <a:r>
              <a:rPr lang="it-IT" sz="3200" b="1" kern="0" noProof="0" dirty="0" err="1">
                <a:solidFill>
                  <a:srgbClr val="DF5327"/>
                </a:solidFill>
                <a:latin typeface="Calibri"/>
                <a:ea typeface="Calibri"/>
                <a:cs typeface="Calibri"/>
              </a:rPr>
              <a:t>P</a:t>
            </a:r>
            <a:r>
              <a:rPr kumimoji="0" lang="it-IT" sz="3200" b="1" i="0" u="none" strike="noStrike" kern="1200" cap="none" spc="0" normalizeH="0" baseline="0" noProof="0" dirty="0" err="1">
                <a:ln>
                  <a:noFill/>
                </a:ln>
                <a:solidFill>
                  <a:srgbClr val="DF5327"/>
                </a:solidFill>
                <a:effectLst/>
                <a:uLnTx/>
                <a:uFillTx/>
                <a:latin typeface="Calibri"/>
                <a:ea typeface="Calibri"/>
                <a:cs typeface="Calibri"/>
              </a:rPr>
              <a:t>aralysis</a:t>
            </a:r>
            <a:r>
              <a:rPr kumimoji="0" lang="it-IT" sz="3200" b="1" i="0" u="none" strike="noStrike" kern="1200" cap="none" spc="0" normalizeH="0" baseline="0" noProof="0" dirty="0">
                <a:ln>
                  <a:noFill/>
                </a:ln>
                <a:solidFill>
                  <a:srgbClr val="DF5327"/>
                </a:solidFill>
                <a:effectLst/>
                <a:uLnTx/>
                <a:uFillTx/>
                <a:latin typeface="Calibri"/>
                <a:ea typeface="Calibri"/>
                <a:cs typeface="Calibri"/>
              </a:rPr>
              <a:t> (AFP) </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and </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DF5327"/>
                </a:solidFill>
                <a:effectLst/>
                <a:uLnTx/>
                <a:uFillTx/>
                <a:latin typeface="Calibri"/>
                <a:ea typeface="Calibri"/>
                <a:cs typeface="Calibri"/>
              </a:rPr>
              <a:t>Environmental</a:t>
            </a:r>
            <a:r>
              <a:rPr kumimoji="0" lang="it-IT" sz="3200" b="1" i="0" u="none" strike="noStrike" kern="1200" cap="none" spc="0" normalizeH="0" baseline="0" noProof="0" dirty="0">
                <a:ln>
                  <a:noFill/>
                </a:ln>
                <a:solidFill>
                  <a:srgbClr val="DF5327"/>
                </a:solidFill>
                <a:effectLst/>
                <a:uLnTx/>
                <a:uFillTx/>
                <a:latin typeface="Calibri"/>
                <a:ea typeface="Calibri"/>
                <a:cs typeface="Calibri"/>
              </a:rPr>
              <a:t> </a:t>
            </a:r>
            <a:r>
              <a:rPr lang="it-IT" sz="3200" b="1" dirty="0">
                <a:solidFill>
                  <a:srgbClr val="DF5327"/>
                </a:solidFill>
                <a:latin typeface="Calibri"/>
                <a:ea typeface="Calibri"/>
                <a:cs typeface="Calibri"/>
              </a:rPr>
              <a:t>S</a:t>
            </a:r>
            <a:r>
              <a:rPr kumimoji="0" lang="it-IT" sz="3200" b="1" i="0" u="none" strike="noStrike" kern="1200" cap="none" spc="0" normalizeH="0" baseline="0" noProof="0" dirty="0" err="1">
                <a:ln>
                  <a:noFill/>
                </a:ln>
                <a:solidFill>
                  <a:srgbClr val="DF5327"/>
                </a:solidFill>
                <a:effectLst/>
                <a:uLnTx/>
                <a:uFillTx/>
                <a:latin typeface="Calibri"/>
                <a:ea typeface="Calibri"/>
                <a:cs typeface="Calibri"/>
              </a:rPr>
              <a:t>urveillance</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a:ln>
                  <a:noFill/>
                </a:ln>
                <a:solidFill>
                  <a:srgbClr val="000000"/>
                </a:solidFill>
                <a:effectLst/>
                <a:uLnTx/>
                <a:uFillTx/>
                <a:latin typeface="Calibri"/>
                <a:ea typeface="Calibri"/>
                <a:cs typeface="Calibri"/>
              </a:rPr>
              <a:t>For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both</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there</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are clear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indicators</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that</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 must be set and </a:t>
            </a:r>
            <a:r>
              <a:rPr kumimoji="0" lang="it-IT" sz="3200" b="1" i="0" u="none" strike="noStrike" kern="1200" cap="none" spc="0" normalizeH="0" baseline="0" noProof="0" dirty="0" err="1">
                <a:ln>
                  <a:noFill/>
                </a:ln>
                <a:solidFill>
                  <a:srgbClr val="000000"/>
                </a:solidFill>
                <a:effectLst/>
                <a:uLnTx/>
                <a:uFillTx/>
                <a:latin typeface="Calibri"/>
                <a:ea typeface="Calibri"/>
                <a:cs typeface="Calibri"/>
              </a:rPr>
              <a:t>followed</a:t>
            </a:r>
            <a:r>
              <a:rPr kumimoji="0" lang="it-IT" sz="3200" b="1" i="0" u="none" strike="noStrike" kern="1200" cap="none" spc="0" normalizeH="0" baseline="0" noProof="0" dirty="0">
                <a:ln>
                  <a:noFill/>
                </a:ln>
                <a:solidFill>
                  <a:srgbClr val="000000"/>
                </a:solidFill>
                <a:effectLst/>
                <a:uLnTx/>
                <a:uFillTx/>
                <a:latin typeface="Calibri"/>
                <a:ea typeface="Calibri"/>
                <a:cs typeface="Calibri"/>
              </a:rPr>
              <a:t>.</a:t>
            </a:r>
            <a:endParaRPr kumimoji="0" lang="it-IT"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it-IT" sz="3200" b="1" i="0" u="none" strike="noStrike" kern="1200" cap="none" spc="0" normalizeH="0" baseline="0" noProof="0" dirty="0">
                <a:ln>
                  <a:noFill/>
                </a:ln>
                <a:solidFill>
                  <a:srgbClr val="000000"/>
                </a:solidFill>
                <a:effectLst/>
                <a:uLnTx/>
                <a:uFillTx/>
                <a:latin typeface="Calibri"/>
                <a:ea typeface="Calibri"/>
                <a:cs typeface="Calibri"/>
              </a:rPr>
              <a:t>(WHO, 2025)</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it-IT" sz="1800" b="0" i="0" u="none" strike="noStrike" kern="1200" cap="none" spc="0" normalizeH="0" baseline="0" noProof="0" dirty="0">
              <a:ln>
                <a:noFill/>
              </a:ln>
              <a:solidFill>
                <a:srgbClr val="000000"/>
              </a:solidFill>
              <a:effectLst/>
              <a:uLnTx/>
              <a:uFillTx/>
              <a:latin typeface="Calibri"/>
              <a:ea typeface="Calibri"/>
              <a:cs typeface="Calibri"/>
            </a:endParaRPr>
          </a:p>
        </p:txBody>
      </p:sp>
      <p:sp>
        <p:nvSpPr>
          <p:cNvPr id="11" name="TextBox 15">
            <a:extLst>
              <a:ext uri="{FF2B5EF4-FFF2-40B4-BE49-F238E27FC236}">
                <a16:creationId xmlns:a16="http://schemas.microsoft.com/office/drawing/2014/main" id="{AC5E802A-D3AB-0D6A-1AFC-9E3CD9B9AB51}"/>
              </a:ext>
            </a:extLst>
          </p:cNvPr>
          <p:cNvSpPr txBox="1"/>
          <p:nvPr/>
        </p:nvSpPr>
        <p:spPr>
          <a:xfrm>
            <a:off x="5874488" y="4466121"/>
            <a:ext cx="5033305" cy="159779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pic>
        <p:nvPicPr>
          <p:cNvPr id="12" name="Picture 13" descr="A close-up of hands holding a test tube&#10;&#10;AI-generated content may be incorrect.">
            <a:extLst>
              <a:ext uri="{FF2B5EF4-FFF2-40B4-BE49-F238E27FC236}">
                <a16:creationId xmlns:a16="http://schemas.microsoft.com/office/drawing/2014/main" id="{DBF5B134-5FC3-BC42-A66D-AF02E50A56DC}"/>
              </a:ext>
            </a:extLst>
          </p:cNvPr>
          <p:cNvPicPr>
            <a:picLocks noChangeAspect="1"/>
          </p:cNvPicPr>
          <p:nvPr/>
        </p:nvPicPr>
        <p:blipFill>
          <a:blip r:embed="rId2"/>
          <a:stretch>
            <a:fillRect/>
          </a:stretch>
        </p:blipFill>
        <p:spPr>
          <a:xfrm>
            <a:off x="1079075" y="1807137"/>
            <a:ext cx="3804387" cy="2536258"/>
          </a:xfrm>
          <a:prstGeom prst="ellipse">
            <a:avLst/>
          </a:prstGeom>
          <a:ln>
            <a:noFill/>
          </a:ln>
          <a:effectLst>
            <a:softEdge rad="112500"/>
          </a:effectLst>
        </p:spPr>
      </p:pic>
      <p:sp>
        <p:nvSpPr>
          <p:cNvPr id="13" name="TextBox 12">
            <a:extLst>
              <a:ext uri="{FF2B5EF4-FFF2-40B4-BE49-F238E27FC236}">
                <a16:creationId xmlns:a16="http://schemas.microsoft.com/office/drawing/2014/main" id="{730BC341-8802-2641-0FD3-38EBFDCC0F58}"/>
              </a:ext>
            </a:extLst>
          </p:cNvPr>
          <p:cNvSpPr txBox="1"/>
          <p:nvPr/>
        </p:nvSpPr>
        <p:spPr>
          <a:xfrm>
            <a:off x="11234737" y="6412904"/>
            <a:ext cx="1914525" cy="369332"/>
          </a:xfrm>
          <a:prstGeom prst="rect">
            <a:avLst/>
          </a:prstGeom>
          <a:noFill/>
        </p:spPr>
        <p:txBody>
          <a:bodyPr wrap="square" rtlCol="0">
            <a:spAutoFit/>
          </a:bodyPr>
          <a:lstStyle/>
          <a:p>
            <a:r>
              <a:rPr lang="en-GB" dirty="0"/>
              <a:t>CLARA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1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1000" fill="hold"/>
                                        <p:tgtEl>
                                          <p:spTgt spid="10"/>
                                        </p:tgtEl>
                                        <p:attrNameLst>
                                          <p:attrName>ppt_w</p:attrName>
                                        </p:attrNameLst>
                                      </p:cBhvr>
                                      <p:tavLst>
                                        <p:tav tm="0">
                                          <p:val>
                                            <p:strVal val="0"/>
                                          </p:val>
                                        </p:tav>
                                        <p:tav tm="100000">
                                          <p:val>
                                            <p:strVal val="#ppt_w"/>
                                          </p:val>
                                        </p:tav>
                                      </p:tavLst>
                                    </p:anim>
                                    <p:anim calcmode="lin" valueType="num">
                                      <p:cBhvr>
                                        <p:cTn id="12" dur="1000" fill="hold"/>
                                        <p:tgtEl>
                                          <p:spTgt spid="10"/>
                                        </p:tgtEl>
                                        <p:attrNameLst>
                                          <p:attrName>ppt_h</p:attrName>
                                        </p:attrNameLst>
                                      </p:cBhvr>
                                      <p:tavLst>
                                        <p:tav tm="0">
                                          <p:val>
                                            <p:strVal val="0"/>
                                          </p:val>
                                        </p:tav>
                                        <p:tav tm="100000">
                                          <p:val>
                                            <p:strVal val="#ppt_h"/>
                                          </p:val>
                                        </p:tav>
                                      </p:tavLst>
                                    </p:anim>
                                    <p:anim calcmode="lin" valueType="num">
                                      <p:cBhvr>
                                        <p:cTn id="13" dur="1000" fill="hold"/>
                                        <p:tgtEl>
                                          <p:spTgt spid="10"/>
                                        </p:tgtEl>
                                        <p:attrNameLst>
                                          <p:attrName>r</p:attrName>
                                        </p:attrNameLst>
                                      </p:cBhvr>
                                      <p:tavLst>
                                        <p:tav tm="0">
                                          <p:val>
                                            <p:strVal val="90"/>
                                          </p:val>
                                        </p:tav>
                                        <p:tav tm="100000">
                                          <p:val>
                                            <p:strVal val="0"/>
                                          </p:val>
                                        </p:tav>
                                      </p:tavLst>
                                    </p:anim>
                                    <p:animEffect transition="in" filter="fade">
                                      <p:cBhvr>
                                        <p:cTn id="14"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11">
            <a:extLst>
              <a:ext uri="{FF2B5EF4-FFF2-40B4-BE49-F238E27FC236}">
                <a16:creationId xmlns:a16="http://schemas.microsoft.com/office/drawing/2014/main" id="{DBF47B04-E911-3A0B-4C04-791D45EEA67C}"/>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1" name="Freeform: Shape 13">
            <a:extLst>
              <a:ext uri="{FF2B5EF4-FFF2-40B4-BE49-F238E27FC236}">
                <a16:creationId xmlns:a16="http://schemas.microsoft.com/office/drawing/2014/main" id="{17165C70-F748-B331-B40B-C3DAD9268D13}"/>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3" name="Freeform: Shape 15">
            <a:extLst>
              <a:ext uri="{FF2B5EF4-FFF2-40B4-BE49-F238E27FC236}">
                <a16:creationId xmlns:a16="http://schemas.microsoft.com/office/drawing/2014/main" id="{AA72F1FC-8DDB-A181-82C5-303EEF312DA6}"/>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Freeform: Shape 17">
            <a:extLst>
              <a:ext uri="{FF2B5EF4-FFF2-40B4-BE49-F238E27FC236}">
                <a16:creationId xmlns:a16="http://schemas.microsoft.com/office/drawing/2014/main" id="{FD4D153C-EDDF-0CF9-0C10-389B0D986046}"/>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7" name="Freeform: Shape 19">
            <a:extLst>
              <a:ext uri="{FF2B5EF4-FFF2-40B4-BE49-F238E27FC236}">
                <a16:creationId xmlns:a16="http://schemas.microsoft.com/office/drawing/2014/main" id="{EEE78D55-BAB3-25A1-304B-F1036C9DF8A4}"/>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9" name="Freeform: Shape 21">
            <a:extLst>
              <a:ext uri="{FF2B5EF4-FFF2-40B4-BE49-F238E27FC236}">
                <a16:creationId xmlns:a16="http://schemas.microsoft.com/office/drawing/2014/main" id="{5026117A-F36C-17F2-F042-5733205060BC}"/>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TextBox 12">
            <a:extLst>
              <a:ext uri="{FF2B5EF4-FFF2-40B4-BE49-F238E27FC236}">
                <a16:creationId xmlns:a16="http://schemas.microsoft.com/office/drawing/2014/main" id="{5D2F3BEF-8885-BC6D-CF87-7B04086B1432}"/>
              </a:ext>
            </a:extLst>
          </p:cNvPr>
          <p:cNvSpPr txBox="1"/>
          <p:nvPr/>
        </p:nvSpPr>
        <p:spPr>
          <a:xfrm>
            <a:off x="231590" y="428176"/>
            <a:ext cx="5483410" cy="572464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1200" cap="none" spc="0" normalizeH="0" baseline="0" noProof="0" dirty="0">
                <a:ln>
                  <a:noFill/>
                </a:ln>
                <a:solidFill>
                  <a:schemeClr val="bg1"/>
                </a:solidFill>
                <a:effectLst/>
                <a:uLnTx/>
                <a:uFillTx/>
                <a:latin typeface="Aptos Display"/>
                <a:ea typeface="+mn-ea"/>
                <a:cs typeface="+mn-cs"/>
              </a:rPr>
              <a:t>Surveillance of A</a:t>
            </a:r>
            <a:r>
              <a:rPr lang="en-GB" sz="2400" b="1" kern="0" dirty="0">
                <a:solidFill>
                  <a:schemeClr val="bg1"/>
                </a:solidFill>
                <a:latin typeface="Aptos Display"/>
              </a:rPr>
              <a:t>cute Flaccid Paralysis</a:t>
            </a:r>
            <a:endParaRPr kumimoji="0" lang="en-GB" sz="2400" b="1" i="0" u="none" strike="noStrike" kern="1200" cap="none" spc="0" normalizeH="0" baseline="0" noProof="0" dirty="0">
              <a:ln>
                <a:noFill/>
              </a:ln>
              <a:solidFill>
                <a:schemeClr val="bg1"/>
              </a:solidFill>
              <a:effectLst/>
              <a:uLnTx/>
              <a:uFillTx/>
              <a:latin typeface="Aptos Display"/>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dirty="0">
                <a:ln>
                  <a:noFill/>
                </a:ln>
                <a:solidFill>
                  <a:srgbClr val="000000"/>
                </a:solidFill>
                <a:effectLst/>
                <a:uLnTx/>
                <a:uFillTx/>
                <a:latin typeface="Aptos Display"/>
                <a:ea typeface="+mn-ea"/>
                <a:cs typeface="+mn-cs"/>
              </a:rPr>
              <a:t>Polio is detected by looking </a:t>
            </a:r>
            <a:r>
              <a:rPr kumimoji="0" lang="en-GB" sz="2400" b="0" i="0" u="none" strike="noStrike" kern="1200" cap="none" spc="0" normalizeH="0" baseline="0" noProof="0" dirty="0">
                <a:ln>
                  <a:noFill/>
                </a:ln>
                <a:solidFill>
                  <a:schemeClr val="bg1"/>
                </a:solidFill>
                <a:effectLst/>
                <a:uLnTx/>
                <a:uFillTx/>
                <a:latin typeface="Aptos Display"/>
                <a:ea typeface="+mn-ea"/>
                <a:cs typeface="+mn-cs"/>
              </a:rPr>
              <a:t>for Acute Flaccid Paralysis (AFP)</a:t>
            </a:r>
            <a:r>
              <a:rPr kumimoji="0" lang="en-GB" sz="2400" b="0" i="0" u="none" strike="noStrike" kern="1200" cap="none" spc="0" normalizeH="0" baseline="0" noProof="0" dirty="0">
                <a:ln>
                  <a:noFill/>
                </a:ln>
                <a:solidFill>
                  <a:srgbClr val="000000"/>
                </a:solidFill>
                <a:effectLst/>
                <a:uLnTx/>
                <a:uFillTx/>
                <a:latin typeface="Aptos Display"/>
                <a:ea typeface="+mn-ea"/>
                <a:cs typeface="+mn-cs"/>
              </a:rPr>
              <a:t>, which is a sudden weakness or paralysis of limbs, mainly in children under 15 years.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dirty="0">
              <a:ln>
                <a:noFill/>
              </a:ln>
              <a:solidFill>
                <a:srgbClr val="000000"/>
              </a:solidFill>
              <a:effectLst/>
              <a:uLnTx/>
              <a:uFillTx/>
              <a:latin typeface="Aptos Display"/>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dirty="0">
                <a:ln>
                  <a:noFill/>
                </a:ln>
                <a:solidFill>
                  <a:srgbClr val="000000"/>
                </a:solidFill>
                <a:effectLst/>
                <a:uLnTx/>
                <a:uFillTx/>
                <a:latin typeface="Aptos Display"/>
                <a:ea typeface="+mn-ea"/>
                <a:cs typeface="+mn-cs"/>
              </a:rPr>
              <a:t>To end Polio, countries are supported by traditional healers, pharmacists and community leaders who are reporting children with AFP.</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dirty="0">
              <a:ln>
                <a:noFill/>
              </a:ln>
              <a:solidFill>
                <a:srgbClr val="000000"/>
              </a:solidFill>
              <a:effectLst/>
              <a:uLnTx/>
              <a:uFillTx/>
              <a:latin typeface="Aptos Display"/>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dirty="0">
                <a:ln>
                  <a:noFill/>
                </a:ln>
                <a:solidFill>
                  <a:srgbClr val="000000"/>
                </a:solidFill>
                <a:effectLst/>
                <a:uLnTx/>
                <a:uFillTx/>
                <a:latin typeface="Aptos Display"/>
                <a:ea typeface="+mn-ea"/>
                <a:cs typeface="+mn-cs"/>
              </a:rPr>
              <a:t>When AFP is reported, the polio team follows a process to check whether the Poliovirus is the 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dirty="0">
              <a:ln>
                <a:noFill/>
              </a:ln>
              <a:solidFill>
                <a:srgbClr val="000000"/>
              </a:solidFill>
              <a:effectLst/>
              <a:uLnTx/>
              <a:uFillTx/>
              <a:latin typeface="Aptos Display"/>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1" i="0" u="none" strike="noStrike" kern="1200" cap="none" spc="0" normalizeH="0" baseline="0" noProof="0" dirty="0">
              <a:ln>
                <a:noFill/>
              </a:ln>
              <a:solidFill>
                <a:srgbClr val="000000"/>
              </a:solidFill>
              <a:effectLst/>
              <a:uLnTx/>
              <a:uFillTx/>
              <a:latin typeface="Aptos Display"/>
              <a:ea typeface="+mn-ea"/>
              <a:cs typeface="+mn-cs"/>
            </a:endParaRPr>
          </a:p>
        </p:txBody>
      </p:sp>
      <p:sp>
        <p:nvSpPr>
          <p:cNvPr id="3" name="TextBox 2">
            <a:extLst>
              <a:ext uri="{FF2B5EF4-FFF2-40B4-BE49-F238E27FC236}">
                <a16:creationId xmlns:a16="http://schemas.microsoft.com/office/drawing/2014/main" id="{0198DBD2-FFEA-1312-14C4-85F39CDBE303}"/>
              </a:ext>
            </a:extLst>
          </p:cNvPr>
          <p:cNvSpPr txBox="1"/>
          <p:nvPr/>
        </p:nvSpPr>
        <p:spPr>
          <a:xfrm>
            <a:off x="5559698" y="428176"/>
            <a:ext cx="6045418" cy="6001646"/>
          </a:xfrm>
          <a:prstGeom prst="rect">
            <a:avLst/>
          </a:prstGeom>
          <a:solidFill>
            <a:srgbClr val="FFFFFF"/>
          </a:solidFill>
          <a:ln w="19046" cap="flat">
            <a:solidFill>
              <a:srgbClr val="000000"/>
            </a:solidFill>
            <a:prstDash val="solid"/>
            <a:miter/>
          </a:ln>
        </p:spPr>
        <p:txBody>
          <a:bodyPr vert="horz" wrap="square" lIns="91440" tIns="45720" rIns="91440" bIns="45720" anchor="t" anchorCtr="1"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E97132"/>
                </a:solidFill>
                <a:effectLst/>
                <a:uLnTx/>
                <a:uFillTx/>
                <a:latin typeface="Aptos"/>
                <a:ea typeface="+mn-ea"/>
                <a:cs typeface="+mn-cs"/>
              </a:rPr>
              <a:t>What happens when a case is found.</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0" cap="none" spc="0" normalizeH="0" baseline="0" noProof="0" dirty="0">
              <a:ln>
                <a:noFill/>
              </a:ln>
              <a:solidFill>
                <a:srgbClr val="E97132"/>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000000"/>
                </a:solidFill>
                <a:effectLst/>
                <a:uLnTx/>
                <a:uFillTx/>
                <a:latin typeface="Aptos"/>
                <a:ea typeface="+mn-ea"/>
                <a:cs typeface="+mn-cs"/>
              </a:rPr>
              <a:t>1) An officer visits the child at their house or the nearest clinic to collect two stool samples.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0" cap="none" spc="0" normalizeH="0" baseline="0" noProof="0" dirty="0">
              <a:ln>
                <a:noFill/>
              </a:ln>
              <a:solidFill>
                <a:srgbClr val="00000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000000"/>
                </a:solidFill>
                <a:effectLst/>
                <a:uLnTx/>
                <a:uFillTx/>
                <a:latin typeface="Aptos"/>
                <a:ea typeface="+mn-ea"/>
                <a:cs typeface="+mn-cs"/>
              </a:rPr>
              <a:t>2) Samples are kept cold for accurate testing and are transported to a </a:t>
            </a:r>
            <a:r>
              <a:rPr kumimoji="0" lang="en-GB" sz="2400" b="1" i="0" u="none" strike="noStrike" kern="0" cap="none" spc="0" normalizeH="0" baseline="0" noProof="0" dirty="0">
                <a:ln>
                  <a:noFill/>
                </a:ln>
                <a:solidFill>
                  <a:srgbClr val="DF5327"/>
                </a:solidFill>
                <a:effectLst/>
                <a:uLnTx/>
                <a:uFillTx/>
                <a:latin typeface="Aptos"/>
                <a:ea typeface="+mn-ea"/>
                <a:cs typeface="+mn-cs"/>
              </a:rPr>
              <a:t>WHO</a:t>
            </a:r>
            <a:r>
              <a:rPr kumimoji="0" lang="en-GB" sz="2400" b="1" i="0" u="none" strike="noStrike" kern="0" cap="none" spc="0" normalizeH="0" baseline="0" noProof="0" dirty="0">
                <a:ln>
                  <a:noFill/>
                </a:ln>
                <a:solidFill>
                  <a:srgbClr val="000000"/>
                </a:solidFill>
                <a:effectLst/>
                <a:uLnTx/>
                <a:uFillTx/>
                <a:latin typeface="Aptos"/>
                <a:ea typeface="+mn-ea"/>
                <a:cs typeface="+mn-cs"/>
              </a:rPr>
              <a:t> lab</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000000"/>
                </a:solidFill>
                <a:effectLst/>
                <a:uLnTx/>
                <a:uFillTx/>
                <a:latin typeface="Aptos"/>
                <a:ea typeface="+mn-ea"/>
                <a:cs typeface="+mn-cs"/>
              </a:rPr>
              <a:t> </a:t>
            </a:r>
            <a:endParaRPr kumimoji="0" lang="en-GB" sz="2400" b="0" i="0" u="none" strike="noStrike" kern="0" cap="none" spc="0" normalizeH="0" baseline="0" noProof="0" dirty="0">
              <a:ln>
                <a:noFill/>
              </a:ln>
              <a:solidFill>
                <a:srgbClr val="00000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000000"/>
                </a:solidFill>
                <a:effectLst/>
                <a:uLnTx/>
                <a:uFillTx/>
                <a:latin typeface="Aptos"/>
                <a:ea typeface="+mn-ea"/>
                <a:cs typeface="+mn-cs"/>
              </a:rPr>
              <a:t>3) Lab checks if the samples are showing the </a:t>
            </a:r>
            <a:r>
              <a:rPr kumimoji="0" lang="en-GB" sz="2400" b="1" i="0" u="none" strike="noStrike" kern="0" cap="none" spc="0" normalizeH="0" baseline="0" noProof="0" dirty="0">
                <a:ln>
                  <a:noFill/>
                </a:ln>
                <a:solidFill>
                  <a:srgbClr val="DF5327"/>
                </a:solidFill>
                <a:effectLst/>
                <a:uLnTx/>
                <a:uFillTx/>
                <a:latin typeface="Aptos"/>
                <a:ea typeface="+mn-ea"/>
                <a:cs typeface="+mn-cs"/>
              </a:rPr>
              <a:t>virus</a:t>
            </a:r>
            <a:r>
              <a:rPr kumimoji="0" lang="en-GB" sz="2400" b="1" i="0" u="none" strike="noStrike" kern="0" cap="none" spc="0" normalizeH="0" baseline="0" noProof="0" dirty="0">
                <a:ln>
                  <a:noFill/>
                </a:ln>
                <a:solidFill>
                  <a:srgbClr val="000000"/>
                </a:solidFill>
                <a:effectLst/>
                <a:uLnTx/>
                <a:uFillTx/>
                <a:latin typeface="Aptos"/>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0" cap="none" spc="0" normalizeH="0" baseline="0" noProof="0" dirty="0">
              <a:ln>
                <a:noFill/>
              </a:ln>
              <a:solidFill>
                <a:srgbClr val="00000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1" i="0" u="none" strike="noStrike" kern="0" cap="none" spc="0" normalizeH="0" baseline="0" noProof="0" dirty="0">
                <a:ln>
                  <a:noFill/>
                </a:ln>
                <a:solidFill>
                  <a:srgbClr val="000000"/>
                </a:solidFill>
                <a:effectLst/>
                <a:uLnTx/>
                <a:uFillTx/>
                <a:latin typeface="Aptos"/>
                <a:ea typeface="+mn-ea"/>
                <a:cs typeface="+mn-cs"/>
              </a:rPr>
              <a:t>4) If it is found, experts map where it came from. </a:t>
            </a:r>
            <a:r>
              <a:rPr kumimoji="0" lang="en-GB" sz="2400" b="1" i="0" u="none" strike="noStrike" kern="0" cap="none" spc="0" normalizeH="0" baseline="0" noProof="0" dirty="0">
                <a:ln>
                  <a:noFill/>
                </a:ln>
                <a:solidFill>
                  <a:srgbClr val="DF5327"/>
                </a:solidFill>
                <a:effectLst/>
                <a:uLnTx/>
                <a:uFillTx/>
                <a:latin typeface="Aptos"/>
                <a:ea typeface="+mn-ea"/>
                <a:cs typeface="+mn-cs"/>
              </a:rPr>
              <a:t>This helps to track the spreading and where the vaccination efforts need to be enforced</a:t>
            </a:r>
            <a:r>
              <a:rPr kumimoji="0" lang="en-GB" sz="2400" b="1" i="0" u="none" strike="noStrike" kern="0" cap="none" spc="0" normalizeH="0" baseline="0" noProof="0" dirty="0">
                <a:ln>
                  <a:noFill/>
                </a:ln>
                <a:solidFill>
                  <a:srgbClr val="000000"/>
                </a:solidFill>
                <a:effectLst/>
                <a:uLnTx/>
                <a:uFillTx/>
                <a:latin typeface="Aptos"/>
                <a:ea typeface="+mn-ea"/>
                <a:cs typeface="+mn-cs"/>
              </a:rPr>
              <a:t>.</a:t>
            </a:r>
            <a:r>
              <a:rPr kumimoji="0" lang="en-GB" sz="2400" b="0" i="0" u="none" strike="noStrike" kern="0" cap="none" spc="0" normalizeH="0" baseline="0" noProof="0" dirty="0">
                <a:ln>
                  <a:noFill/>
                </a:ln>
                <a:solidFill>
                  <a:srgbClr val="000000"/>
                </a:solidFill>
                <a:effectLst/>
                <a:uLnTx/>
                <a:uFillTx/>
                <a:latin typeface="Aptos"/>
                <a:ea typeface="+mn-ea"/>
                <a:cs typeface="+mn-cs"/>
              </a:rPr>
              <a:t> (</a:t>
            </a:r>
            <a:r>
              <a:rPr kumimoji="0" lang="en-GB" sz="2400" b="1" i="0" u="none" strike="noStrike" kern="0" cap="none" spc="0" normalizeH="0" baseline="0" noProof="0" dirty="0">
                <a:ln>
                  <a:noFill/>
                </a:ln>
                <a:solidFill>
                  <a:srgbClr val="000000"/>
                </a:solidFill>
                <a:effectLst/>
                <a:uLnTx/>
                <a:uFillTx/>
                <a:latin typeface="Aptos Display"/>
                <a:ea typeface="+mn-ea"/>
                <a:cs typeface="+mn-cs"/>
              </a:rPr>
              <a:t>WHO, 2025)</a:t>
            </a:r>
            <a:endParaRPr kumimoji="0" lang="en-GB" sz="2400" b="0" i="0" u="none" strike="noStrike" kern="0" cap="none" spc="0" normalizeH="0" baseline="0" noProof="0" dirty="0">
              <a:ln>
                <a:noFill/>
              </a:ln>
              <a:solidFill>
                <a:srgbClr val="000000"/>
              </a:solidFill>
              <a:effectLst/>
              <a:uLnTx/>
              <a:uFillTx/>
              <a:latin typeface="Aptos"/>
              <a:ea typeface="+mn-ea"/>
              <a:cs typeface="+mn-cs"/>
            </a:endParaRPr>
          </a:p>
        </p:txBody>
      </p:sp>
      <p:pic>
        <p:nvPicPr>
          <p:cNvPr id="4" name="Picture 4" descr="Red alert button">
            <a:extLst>
              <a:ext uri="{FF2B5EF4-FFF2-40B4-BE49-F238E27FC236}">
                <a16:creationId xmlns:a16="http://schemas.microsoft.com/office/drawing/2014/main" id="{F785B858-A0E3-15B3-06D6-F23FD90D07C0}"/>
              </a:ext>
            </a:extLst>
          </p:cNvPr>
          <p:cNvPicPr>
            <a:picLocks noChangeAspect="1"/>
          </p:cNvPicPr>
          <p:nvPr/>
        </p:nvPicPr>
        <p:blipFill>
          <a:blip r:embed="rId2"/>
          <a:srcRect/>
          <a:stretch>
            <a:fillRect/>
          </a:stretch>
        </p:blipFill>
        <p:spPr>
          <a:xfrm>
            <a:off x="10581857" y="34783"/>
            <a:ext cx="1444486" cy="1083362"/>
          </a:xfrm>
          <a:prstGeom prst="rect">
            <a:avLst/>
          </a:prstGeom>
          <a:noFill/>
          <a:ln cap="flat">
            <a:noFill/>
          </a:ln>
        </p:spPr>
      </p:pic>
      <p:pic>
        <p:nvPicPr>
          <p:cNvPr id="5" name="Picture 6" descr="A group of people wearing scrubs&#10;&#10;AI-generated content may be incorrect.">
            <a:extLst>
              <a:ext uri="{FF2B5EF4-FFF2-40B4-BE49-F238E27FC236}">
                <a16:creationId xmlns:a16="http://schemas.microsoft.com/office/drawing/2014/main" id="{CC43F76C-725F-032F-5142-EB3D8B5729D1}"/>
              </a:ext>
            </a:extLst>
          </p:cNvPr>
          <p:cNvPicPr>
            <a:picLocks noChangeAspect="1"/>
          </p:cNvPicPr>
          <p:nvPr/>
        </p:nvPicPr>
        <p:blipFill>
          <a:blip r:embed="rId3"/>
          <a:stretch>
            <a:fillRect/>
          </a:stretch>
        </p:blipFill>
        <p:spPr>
          <a:xfrm>
            <a:off x="3314700" y="5276831"/>
            <a:ext cx="2112107" cy="1409827"/>
          </a:xfrm>
          <a:prstGeom prst="rect">
            <a:avLst/>
          </a:prstGeom>
          <a:ln>
            <a:noFill/>
          </a:ln>
          <a:effectLst>
            <a:softEdge rad="112500"/>
          </a:effectLst>
        </p:spPr>
      </p:pic>
      <p:sp>
        <p:nvSpPr>
          <p:cNvPr id="6" name="TextBox 5">
            <a:extLst>
              <a:ext uri="{FF2B5EF4-FFF2-40B4-BE49-F238E27FC236}">
                <a16:creationId xmlns:a16="http://schemas.microsoft.com/office/drawing/2014/main" id="{89EB8C1A-8914-8595-D378-60763CA5305F}"/>
              </a:ext>
            </a:extLst>
          </p:cNvPr>
          <p:cNvSpPr txBox="1"/>
          <p:nvPr/>
        </p:nvSpPr>
        <p:spPr>
          <a:xfrm>
            <a:off x="11210507" y="6488668"/>
            <a:ext cx="1444486" cy="369332"/>
          </a:xfrm>
          <a:prstGeom prst="rect">
            <a:avLst/>
          </a:prstGeom>
          <a:noFill/>
        </p:spPr>
        <p:txBody>
          <a:bodyPr wrap="square" rtlCol="0">
            <a:spAutoFit/>
          </a:bodyPr>
          <a:lstStyle/>
          <a:p>
            <a:r>
              <a:rPr lang="en-GB" dirty="0"/>
              <a:t>CLARA</a:t>
            </a:r>
          </a:p>
        </p:txBody>
      </p:sp>
      <p:sp>
        <p:nvSpPr>
          <p:cNvPr id="7" name="Rectangle 6">
            <a:extLst>
              <a:ext uri="{FF2B5EF4-FFF2-40B4-BE49-F238E27FC236}">
                <a16:creationId xmlns:a16="http://schemas.microsoft.com/office/drawing/2014/main" id="{B896513D-98B1-9805-9A0A-D5E9A3775C90}"/>
              </a:ext>
            </a:extLst>
          </p:cNvPr>
          <p:cNvSpPr/>
          <p:nvPr/>
        </p:nvSpPr>
        <p:spPr>
          <a:xfrm>
            <a:off x="231590" y="408296"/>
            <a:ext cx="5243927" cy="5204528"/>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0"/>
                                          </p:val>
                                        </p:tav>
                                        <p:tav tm="100000">
                                          <p:val>
                                            <p:strVal val="#ppt_w"/>
                                          </p:val>
                                        </p:tav>
                                      </p:tavLst>
                                    </p:anim>
                                    <p:anim calcmode="lin" valueType="num">
                                      <p:cBhvr>
                                        <p:cTn id="8" dur="1000" fill="hold"/>
                                        <p:tgtEl>
                                          <p:spTgt spid="2"/>
                                        </p:tgtEl>
                                        <p:attrNameLst>
                                          <p:attrName>ppt_h</p:attrName>
                                        </p:attrNameLst>
                                      </p:cBhvr>
                                      <p:tavLst>
                                        <p:tav tm="0">
                                          <p:val>
                                            <p:strVal val="0"/>
                                          </p:val>
                                        </p:tav>
                                        <p:tav tm="100000">
                                          <p:val>
                                            <p:strVal val="#ppt_h"/>
                                          </p:val>
                                        </p:tav>
                                      </p:tavLst>
                                    </p:anim>
                                    <p:anim calcmode="lin" valueType="num">
                                      <p:cBhvr>
                                        <p:cTn id="9" dur="1000" fill="hold"/>
                                        <p:tgtEl>
                                          <p:spTgt spid="2"/>
                                        </p:tgtEl>
                                        <p:attrNameLst>
                                          <p:attrName>r</p:attrName>
                                        </p:attrNameLst>
                                      </p:cBhvr>
                                      <p:tavLst>
                                        <p:tav tm="0">
                                          <p:val>
                                            <p:strVal val="90"/>
                                          </p:val>
                                        </p:tav>
                                        <p:tav tm="100000">
                                          <p:val>
                                            <p:strVal val="0"/>
                                          </p:val>
                                        </p:tav>
                                      </p:tavLst>
                                    </p:anim>
                                    <p:animEffect transition="in" filter="fade">
                                      <p:cBhvr>
                                        <p:cTn id="10" dur="1000"/>
                                        <p:tgtEl>
                                          <p:spTgt spid="2"/>
                                        </p:tgtEl>
                                      </p:cBhvr>
                                    </p:animEffect>
                                  </p:childTnLst>
                                </p:cTn>
                              </p:par>
                              <p:par>
                                <p:cTn id="11" presetID="16" presetClass="entr" presetSubtype="21"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mph" presetSubtype="0" fill="hold" nodeType="clickEffect">
                                  <p:stCondLst>
                                    <p:cond delay="0"/>
                                  </p:stCondLst>
                                  <p:childTnLst>
                                    <p:animEffect transition="out" filter="fade">
                                      <p:cBhvr>
                                        <p:cTn id="17" dur="500" tmFilter="0, 0; .2, .5; .8, .5; 1, 0"/>
                                        <p:tgtEl>
                                          <p:spTgt spid="4"/>
                                        </p:tgtEl>
                                      </p:cBhvr>
                                    </p:animEffect>
                                    <p:animScale>
                                      <p:cBhvr>
                                        <p:cTn id="18" dur="250" autoRev="1" fill="hold"/>
                                        <p:tgtEl>
                                          <p:spTgt spid="4"/>
                                        </p:tgtEl>
                                      </p:cBhvr>
                                      <p:by x="105000" y="105000"/>
                                    </p:animScale>
                                  </p:childTnLst>
                                </p:cTn>
                              </p:par>
                              <p:par>
                                <p:cTn id="19" presetID="1" presetClass="entr" presetSubtype="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C64D50F-2D26-FD28-8B6F-DDF989D2A485}"/>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Oval 9">
            <a:extLst>
              <a:ext uri="{FF2B5EF4-FFF2-40B4-BE49-F238E27FC236}">
                <a16:creationId xmlns:a16="http://schemas.microsoft.com/office/drawing/2014/main" id="{AC2C825C-630D-4B16-9C00-2620080104F4}"/>
              </a:ext>
              <a:ext uri="{C183D7F6-B498-43B3-948B-1728B52AA6E4}">
                <adec:decorative xmlns:adec="http://schemas.microsoft.com/office/drawing/2017/decorative" val="1"/>
              </a:ext>
            </a:extLst>
          </p:cNvPr>
          <p:cNvSpPr>
            <a:spLocks noMove="1" noResize="1"/>
          </p:cNvSpPr>
          <p:nvPr/>
        </p:nvSpPr>
        <p:spPr>
          <a:xfrm>
            <a:off x="707388" y="84760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CB8613AD-074E-E0BF-D882-91FB648F3CEA}"/>
              </a:ext>
            </a:extLst>
          </p:cNvPr>
          <p:cNvSpPr txBox="1">
            <a:spLocks noGrp="1"/>
          </p:cNvSpPr>
          <p:nvPr>
            <p:ph type="title"/>
          </p:nvPr>
        </p:nvSpPr>
        <p:spPr>
          <a:xfrm>
            <a:off x="997162" y="779370"/>
            <a:ext cx="4269516" cy="5157289"/>
          </a:xfrm>
        </p:spPr>
        <p:txBody>
          <a:bodyPr>
            <a:noAutofit/>
          </a:bodyPr>
          <a:lstStyle/>
          <a:p>
            <a:pPr lvl="0"/>
            <a:r>
              <a:rPr lang="en-GB" sz="2000" b="1" dirty="0">
                <a:solidFill>
                  <a:srgbClr val="000000"/>
                </a:solidFill>
              </a:rPr>
              <a:t>Reporting Systems</a:t>
            </a:r>
            <a:br>
              <a:rPr lang="en-GB" sz="2000" b="1" dirty="0"/>
            </a:br>
            <a:r>
              <a:rPr lang="en-GB" sz="2000" b="1" dirty="0">
                <a:solidFill>
                  <a:srgbClr val="000000"/>
                </a:solidFill>
              </a:rPr>
              <a:t>When a polio case is confirmed,</a:t>
            </a:r>
            <a:br>
              <a:rPr lang="en-GB" sz="2000" b="1" dirty="0">
                <a:solidFill>
                  <a:srgbClr val="000000"/>
                </a:solidFill>
              </a:rPr>
            </a:br>
            <a:r>
              <a:rPr lang="en-GB" sz="2000" b="1" dirty="0">
                <a:solidFill>
                  <a:srgbClr val="000000"/>
                </a:solidFill>
              </a:rPr>
              <a:t> the information is sent to the country’s Health Department. </a:t>
            </a:r>
            <a:br>
              <a:rPr lang="en-GB" sz="2000" b="1" dirty="0">
                <a:solidFill>
                  <a:srgbClr val="000000"/>
                </a:solidFill>
              </a:rPr>
            </a:br>
            <a:r>
              <a:rPr lang="en-GB" sz="2000" b="1" dirty="0">
                <a:solidFill>
                  <a:srgbClr val="000000"/>
                </a:solidFill>
              </a:rPr>
              <a:t>They collect all the data and then </a:t>
            </a:r>
            <a:br>
              <a:rPr lang="en-GB" sz="2000" b="1" dirty="0">
                <a:solidFill>
                  <a:srgbClr val="000000"/>
                </a:solidFill>
              </a:rPr>
            </a:br>
            <a:r>
              <a:rPr lang="en-GB" sz="2000" b="1" dirty="0">
                <a:solidFill>
                  <a:srgbClr val="000000"/>
                </a:solidFill>
              </a:rPr>
              <a:t>share it with global organisations like </a:t>
            </a:r>
            <a:br>
              <a:rPr lang="en-GB" sz="2000" b="1" dirty="0">
                <a:solidFill>
                  <a:srgbClr val="000000"/>
                </a:solidFill>
              </a:rPr>
            </a:br>
            <a:r>
              <a:rPr lang="en-GB" sz="2000" b="1" dirty="0">
                <a:solidFill>
                  <a:srgbClr val="000000"/>
                </a:solidFill>
              </a:rPr>
              <a:t>the WHO and GPEI so the disease can be monitored worldwide.</a:t>
            </a:r>
            <a:br>
              <a:rPr lang="en-GB" sz="3600" dirty="0"/>
            </a:br>
            <a:endParaRPr lang="it-IT" sz="3600" dirty="0"/>
          </a:p>
        </p:txBody>
      </p:sp>
      <p:sp>
        <p:nvSpPr>
          <p:cNvPr id="6" name="Freeform: Shape 13">
            <a:extLst>
              <a:ext uri="{FF2B5EF4-FFF2-40B4-BE49-F238E27FC236}">
                <a16:creationId xmlns:a16="http://schemas.microsoft.com/office/drawing/2014/main" id="{569464C5-1889-F1D8-C2A5-3AFCC7F3B2A2}"/>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 name="Freeform: Shape 17">
            <a:extLst>
              <a:ext uri="{FF2B5EF4-FFF2-40B4-BE49-F238E27FC236}">
                <a16:creationId xmlns:a16="http://schemas.microsoft.com/office/drawing/2014/main" id="{5DB71159-FE37-328E-B9C5-DDBC13F85F1F}"/>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 name="Freeform: Shape 19">
            <a:extLst>
              <a:ext uri="{FF2B5EF4-FFF2-40B4-BE49-F238E27FC236}">
                <a16:creationId xmlns:a16="http://schemas.microsoft.com/office/drawing/2014/main" id="{DB3AC542-B9A7-B709-8D24-D795344BCFCC}"/>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 name="Freeform: Shape 21">
            <a:extLst>
              <a:ext uri="{FF2B5EF4-FFF2-40B4-BE49-F238E27FC236}">
                <a16:creationId xmlns:a16="http://schemas.microsoft.com/office/drawing/2014/main" id="{45A4917B-32AA-8EA4-B5F5-9D48252E8CCE}"/>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1" name="TextBox 14">
            <a:extLst>
              <a:ext uri="{FF2B5EF4-FFF2-40B4-BE49-F238E27FC236}">
                <a16:creationId xmlns:a16="http://schemas.microsoft.com/office/drawing/2014/main" id="{BCE904FA-82F2-FEB8-2A3D-67C5870F4B12}"/>
              </a:ext>
            </a:extLst>
          </p:cNvPr>
          <p:cNvSpPr txBox="1"/>
          <p:nvPr/>
        </p:nvSpPr>
        <p:spPr>
          <a:xfrm>
            <a:off x="5817696" y="761823"/>
            <a:ext cx="5823283" cy="5109091"/>
          </a:xfrm>
          <a:prstGeom prst="rect">
            <a:avLst/>
          </a:prstGeom>
          <a:solidFill>
            <a:srgbClr val="FFBD47"/>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ptos"/>
              </a:rPr>
              <a:t>Contact tracing</a:t>
            </a:r>
            <a:r>
              <a:rPr lang="en-GB" sz="2800" b="0" i="0" u="none" strike="noStrike" kern="1200" cap="none" spc="0" baseline="0" dirty="0">
                <a:solidFill>
                  <a:srgbClr val="000000"/>
                </a:solidFill>
                <a:uFillTx/>
                <a:latin typeface="Aptos"/>
              </a:rPr>
              <a:t> is the practice of finding and keeping track of who was near someone with an infectious disease.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ptos"/>
              </a:rPr>
              <a:t>The goal is to check if these people got sick and to stop the disease from spreading.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ptos"/>
              </a:rPr>
              <a:t>This can be done by treating them, isolating them, or giving them a vaccine if needed.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ptos"/>
              </a:rPr>
              <a:t>(Diana Shoberg,</a:t>
            </a:r>
            <a:r>
              <a:rPr lang="en-GB" sz="2800" b="1" i="0" u="none" strike="noStrike" kern="1200" cap="none" spc="0" baseline="0" dirty="0">
                <a:solidFill>
                  <a:srgbClr val="000000"/>
                </a:solidFill>
                <a:uFillTx/>
                <a:latin typeface="Aptos"/>
              </a:rPr>
              <a:t> </a:t>
            </a:r>
            <a:r>
              <a:rPr lang="en-GB" sz="2800" b="0" i="0" u="none" strike="noStrike" kern="1200" cap="none" spc="0" baseline="0" dirty="0">
                <a:solidFill>
                  <a:srgbClr val="000000"/>
                </a:solidFill>
                <a:uFillTx/>
                <a:latin typeface="Aptos"/>
              </a:rPr>
              <a:t>2020)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12" name="Picture 12" descr="A group of people walking&#10;&#10;AI-generated content may be incorrect.">
            <a:extLst>
              <a:ext uri="{FF2B5EF4-FFF2-40B4-BE49-F238E27FC236}">
                <a16:creationId xmlns:a16="http://schemas.microsoft.com/office/drawing/2014/main" id="{C9551CF4-F9D6-8F6B-AF95-7A042CB666C6}"/>
              </a:ext>
            </a:extLst>
          </p:cNvPr>
          <p:cNvPicPr>
            <a:picLocks noChangeAspect="1"/>
          </p:cNvPicPr>
          <p:nvPr/>
        </p:nvPicPr>
        <p:blipFill>
          <a:blip r:embed="rId2"/>
          <a:stretch>
            <a:fillRect/>
          </a:stretch>
        </p:blipFill>
        <p:spPr>
          <a:xfrm>
            <a:off x="9248643" y="4829092"/>
            <a:ext cx="2511125" cy="1412510"/>
          </a:xfrm>
          <a:prstGeom prst="rect">
            <a:avLst/>
          </a:prstGeom>
          <a:ln>
            <a:noFill/>
          </a:ln>
          <a:effectLst>
            <a:softEdge rad="112500"/>
          </a:effectLst>
        </p:spPr>
      </p:pic>
      <p:pic>
        <p:nvPicPr>
          <p:cNvPr id="13" name="Picture 14" descr="A blue rectangle with white text&#10;&#10;AI-generated content may be incorrect.">
            <a:extLst>
              <a:ext uri="{FF2B5EF4-FFF2-40B4-BE49-F238E27FC236}">
                <a16:creationId xmlns:a16="http://schemas.microsoft.com/office/drawing/2014/main" id="{753FFA49-5308-AACB-9BAA-12C0BD8E6519}"/>
              </a:ext>
            </a:extLst>
          </p:cNvPr>
          <p:cNvPicPr>
            <a:picLocks noChangeAspect="1"/>
          </p:cNvPicPr>
          <p:nvPr/>
        </p:nvPicPr>
        <p:blipFill>
          <a:blip r:embed="rId3"/>
          <a:stretch>
            <a:fillRect/>
          </a:stretch>
        </p:blipFill>
        <p:spPr>
          <a:xfrm>
            <a:off x="782516" y="3965012"/>
            <a:ext cx="3084545" cy="1735055"/>
          </a:xfrm>
          <a:prstGeom prst="rect">
            <a:avLst/>
          </a:prstGeom>
          <a:ln>
            <a:noFill/>
          </a:ln>
          <a:effectLst>
            <a:softEdge rad="112500"/>
          </a:effectLst>
        </p:spPr>
      </p:pic>
      <p:sp>
        <p:nvSpPr>
          <p:cNvPr id="14" name="TextBox 13">
            <a:extLst>
              <a:ext uri="{FF2B5EF4-FFF2-40B4-BE49-F238E27FC236}">
                <a16:creationId xmlns:a16="http://schemas.microsoft.com/office/drawing/2014/main" id="{971AAD4B-BA62-5094-ED06-44A09E9AC7E8}"/>
              </a:ext>
            </a:extLst>
          </p:cNvPr>
          <p:cNvSpPr txBox="1"/>
          <p:nvPr/>
        </p:nvSpPr>
        <p:spPr>
          <a:xfrm>
            <a:off x="11237596" y="6412176"/>
            <a:ext cx="1682318" cy="369332"/>
          </a:xfrm>
          <a:prstGeom prst="rect">
            <a:avLst/>
          </a:prstGeom>
          <a:noFill/>
        </p:spPr>
        <p:txBody>
          <a:bodyPr wrap="square" rtlCol="0">
            <a:spAutoFit/>
          </a:bodyPr>
          <a:lstStyle/>
          <a:p>
            <a:r>
              <a:rPr lang="en-GB" dirty="0"/>
              <a:t>CLARA</a:t>
            </a:r>
          </a:p>
        </p:txBody>
      </p:sp>
      <p:sp>
        <p:nvSpPr>
          <p:cNvPr id="5" name="Freeform: Shape 11">
            <a:extLst>
              <a:ext uri="{FF2B5EF4-FFF2-40B4-BE49-F238E27FC236}">
                <a16:creationId xmlns:a16="http://schemas.microsoft.com/office/drawing/2014/main" id="{97225421-6915-3B82-4EB5-D41F1A33F816}"/>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15">
            <a:extLst>
              <a:ext uri="{FF2B5EF4-FFF2-40B4-BE49-F238E27FC236}">
                <a16:creationId xmlns:a16="http://schemas.microsoft.com/office/drawing/2014/main" id="{2C34BB4F-7AC3-BA5F-A3E6-8E760D3B832A}"/>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1D02A-15CE-716C-A099-C34F9585FC54}"/>
              </a:ext>
            </a:extLst>
          </p:cNvPr>
          <p:cNvSpPr txBox="1"/>
          <p:nvPr/>
        </p:nvSpPr>
        <p:spPr>
          <a:xfrm>
            <a:off x="1003300" y="2964934"/>
            <a:ext cx="7581900" cy="707886"/>
          </a:xfrm>
          <a:prstGeom prst="rect">
            <a:avLst/>
          </a:prstGeom>
          <a:noFill/>
        </p:spPr>
        <p:txBody>
          <a:bodyPr wrap="square" rtlCol="0">
            <a:spAutoFit/>
          </a:bodyPr>
          <a:lstStyle/>
          <a:p>
            <a:r>
              <a:rPr lang="en-GB" sz="4000" dirty="0"/>
              <a:t>CONTROLLING POLIO</a:t>
            </a:r>
          </a:p>
        </p:txBody>
      </p:sp>
      <p:sp>
        <p:nvSpPr>
          <p:cNvPr id="4" name="Freeform: Shape 11">
            <a:extLst>
              <a:ext uri="{FF2B5EF4-FFF2-40B4-BE49-F238E27FC236}">
                <a16:creationId xmlns:a16="http://schemas.microsoft.com/office/drawing/2014/main" id="{7C2D74EE-5D2A-52A1-7599-0F2C44E8FAEB}"/>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13">
            <a:extLst>
              <a:ext uri="{FF2B5EF4-FFF2-40B4-BE49-F238E27FC236}">
                <a16:creationId xmlns:a16="http://schemas.microsoft.com/office/drawing/2014/main" id="{45723D61-9469-CC8D-D09C-9549320A089D}"/>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5">
            <a:extLst>
              <a:ext uri="{FF2B5EF4-FFF2-40B4-BE49-F238E27FC236}">
                <a16:creationId xmlns:a16="http://schemas.microsoft.com/office/drawing/2014/main" id="{E6C8AEA8-4307-F66F-7251-4597591ACB49}"/>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Freeform: Shape 17">
            <a:extLst>
              <a:ext uri="{FF2B5EF4-FFF2-40B4-BE49-F238E27FC236}">
                <a16:creationId xmlns:a16="http://schemas.microsoft.com/office/drawing/2014/main" id="{1950C9A5-6F8D-AE58-7242-E4A018D3D199}"/>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2" name="Freeform: Shape 19">
            <a:extLst>
              <a:ext uri="{FF2B5EF4-FFF2-40B4-BE49-F238E27FC236}">
                <a16:creationId xmlns:a16="http://schemas.microsoft.com/office/drawing/2014/main" id="{1012BED4-60A3-3226-4330-28D37DD5CB0B}"/>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21">
            <a:extLst>
              <a:ext uri="{FF2B5EF4-FFF2-40B4-BE49-F238E27FC236}">
                <a16:creationId xmlns:a16="http://schemas.microsoft.com/office/drawing/2014/main" id="{3CD49B65-B198-883B-3433-DDDBF74425E7}"/>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Tree>
    <p:extLst>
      <p:ext uri="{BB962C8B-B14F-4D97-AF65-F5344CB8AC3E}">
        <p14:creationId xmlns:p14="http://schemas.microsoft.com/office/powerpoint/2010/main" val="2505925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6EBC399-1027-2CF0-8567-5CB445368F1A}"/>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Rectangle: Rounded Corners 9">
            <a:extLst>
              <a:ext uri="{FF2B5EF4-FFF2-40B4-BE49-F238E27FC236}">
                <a16:creationId xmlns:a16="http://schemas.microsoft.com/office/drawing/2014/main" id="{62650300-AA3E-7AB3-F4A0-23293F2CDBE4}"/>
              </a:ext>
              <a:ext uri="{C183D7F6-B498-43B3-948B-1728B52AA6E4}">
                <adec:decorative xmlns:adec="http://schemas.microsoft.com/office/drawing/2017/decorative" val="1"/>
              </a:ext>
            </a:extLst>
          </p:cNvPr>
          <p:cNvSpPr>
            <a:spLocks noMove="1" noResize="1"/>
          </p:cNvSpPr>
          <p:nvPr/>
        </p:nvSpPr>
        <p:spPr>
          <a:xfrm>
            <a:off x="740545" y="1011042"/>
            <a:ext cx="4369862" cy="4369862"/>
          </a:xfrm>
          <a:custGeom>
            <a:avLst/>
            <a:gdLst>
              <a:gd name="f0" fmla="val 10800000"/>
              <a:gd name="f1" fmla="val 5400000"/>
              <a:gd name="f2" fmla="val 16200000"/>
              <a:gd name="f3" fmla="val w"/>
              <a:gd name="f4" fmla="val h"/>
              <a:gd name="f5" fmla="val ss"/>
              <a:gd name="f6" fmla="val 0"/>
              <a:gd name="f7" fmla="*/ 5419351 1 1725033"/>
              <a:gd name="f8" fmla="val 45"/>
              <a:gd name="f9" fmla="val 59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2400" b="0" i="0" u="none" strike="noStrike" kern="0" cap="none" spc="0" normalizeH="0" baseline="0" noProof="0">
              <a:ln>
                <a:noFill/>
              </a:ln>
              <a:solidFill>
                <a:srgbClr val="FFFFFF"/>
              </a:solidFill>
              <a:effectLst/>
              <a:uLnTx/>
              <a:uFillTx/>
              <a:latin typeface="Aptos"/>
              <a:ea typeface="+mn-ea"/>
              <a:cs typeface="+mn-cs"/>
            </a:endParaRPr>
          </a:p>
        </p:txBody>
      </p:sp>
      <p:sp>
        <p:nvSpPr>
          <p:cNvPr id="5" name="Freeform: Shape 11">
            <a:extLst>
              <a:ext uri="{FF2B5EF4-FFF2-40B4-BE49-F238E27FC236}">
                <a16:creationId xmlns:a16="http://schemas.microsoft.com/office/drawing/2014/main" id="{DEA83C72-7351-72D3-1ECC-A4C151067810}"/>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13">
            <a:extLst>
              <a:ext uri="{FF2B5EF4-FFF2-40B4-BE49-F238E27FC236}">
                <a16:creationId xmlns:a16="http://schemas.microsoft.com/office/drawing/2014/main" id="{5BCCD557-1EA5-540F-D174-DAF88B575833}"/>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7" name="Freeform: Shape 15">
            <a:extLst>
              <a:ext uri="{FF2B5EF4-FFF2-40B4-BE49-F238E27FC236}">
                <a16:creationId xmlns:a16="http://schemas.microsoft.com/office/drawing/2014/main" id="{7F047945-B3BC-1BB7-0E72-7E3DE367D526}"/>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17">
            <a:extLst>
              <a:ext uri="{FF2B5EF4-FFF2-40B4-BE49-F238E27FC236}">
                <a16:creationId xmlns:a16="http://schemas.microsoft.com/office/drawing/2014/main" id="{2EA79745-08FC-9B23-9F01-329EDC8E4176}"/>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9" name="Freeform: Shape 19">
            <a:extLst>
              <a:ext uri="{FF2B5EF4-FFF2-40B4-BE49-F238E27FC236}">
                <a16:creationId xmlns:a16="http://schemas.microsoft.com/office/drawing/2014/main" id="{78372C2C-C16D-02A2-687C-F2BE74613021}"/>
              </a:ext>
              <a:ext uri="{C183D7F6-B498-43B3-948B-1728B52AA6E4}">
                <adec:decorative xmlns:adec="http://schemas.microsoft.com/office/drawing/2017/decorative" val="1"/>
              </a:ext>
            </a:extLst>
          </p:cNvPr>
          <p:cNvSpPr>
            <a:spLocks noMove="1" noResize="1"/>
          </p:cNvSpPr>
          <p:nvPr/>
        </p:nvSpPr>
        <p:spPr>
          <a:xfrm flipH="1">
            <a:off x="341831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21">
            <a:extLst>
              <a:ext uri="{FF2B5EF4-FFF2-40B4-BE49-F238E27FC236}">
                <a16:creationId xmlns:a16="http://schemas.microsoft.com/office/drawing/2014/main" id="{A70762E4-A19B-ED99-05F4-B294EB0AA1C6}"/>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11" name="Picture 15" descr="A person giving a child a medical check&#10;&#10;AI-generated content may be incorrect.">
            <a:extLst>
              <a:ext uri="{FF2B5EF4-FFF2-40B4-BE49-F238E27FC236}">
                <a16:creationId xmlns:a16="http://schemas.microsoft.com/office/drawing/2014/main" id="{B61463A5-7C14-E3B1-1E6D-C3B58FDEE68E}"/>
              </a:ext>
            </a:extLst>
          </p:cNvPr>
          <p:cNvPicPr>
            <a:picLocks noChangeAspect="1"/>
          </p:cNvPicPr>
          <p:nvPr/>
        </p:nvPicPr>
        <p:blipFill>
          <a:blip r:embed="rId2"/>
          <a:stretch>
            <a:fillRect/>
          </a:stretch>
        </p:blipFill>
        <p:spPr>
          <a:xfrm>
            <a:off x="727429" y="1607438"/>
            <a:ext cx="4383198" cy="2834508"/>
          </a:xfrm>
          <a:prstGeom prst="rect">
            <a:avLst/>
          </a:prstGeom>
          <a:noFill/>
          <a:ln cap="flat">
            <a:noFill/>
          </a:ln>
        </p:spPr>
      </p:pic>
      <p:sp>
        <p:nvSpPr>
          <p:cNvPr id="12" name="TextBox 11">
            <a:extLst>
              <a:ext uri="{FF2B5EF4-FFF2-40B4-BE49-F238E27FC236}">
                <a16:creationId xmlns:a16="http://schemas.microsoft.com/office/drawing/2014/main" id="{ECB9B5C2-58FC-1914-E72E-0A94A0BAB0B9}"/>
              </a:ext>
            </a:extLst>
          </p:cNvPr>
          <p:cNvSpPr txBox="1"/>
          <p:nvPr/>
        </p:nvSpPr>
        <p:spPr>
          <a:xfrm>
            <a:off x="9820656" y="6258757"/>
            <a:ext cx="1865376" cy="369332"/>
          </a:xfrm>
          <a:prstGeom prst="rect">
            <a:avLst/>
          </a:prstGeom>
          <a:noFill/>
        </p:spPr>
        <p:txBody>
          <a:bodyPr wrap="square" rtlCol="0">
            <a:spAutoFit/>
          </a:bodyPr>
          <a:lstStyle/>
          <a:p>
            <a:r>
              <a:rPr lang="en-GB" dirty="0"/>
              <a:t>RUDOLF</a:t>
            </a:r>
          </a:p>
        </p:txBody>
      </p:sp>
      <p:sp>
        <p:nvSpPr>
          <p:cNvPr id="17" name="TextBox 16">
            <a:extLst>
              <a:ext uri="{FF2B5EF4-FFF2-40B4-BE49-F238E27FC236}">
                <a16:creationId xmlns:a16="http://schemas.microsoft.com/office/drawing/2014/main" id="{2F734FE1-5885-9E2B-8562-4B076A39FFBA}"/>
              </a:ext>
            </a:extLst>
          </p:cNvPr>
          <p:cNvSpPr txBox="1"/>
          <p:nvPr/>
        </p:nvSpPr>
        <p:spPr>
          <a:xfrm>
            <a:off x="5506644" y="858335"/>
            <a:ext cx="652444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Hygiene: Washing hands frequently after using the bathroom, before eating or when entering the house with both soap and water.  </a:t>
            </a:r>
          </a:p>
          <a:p>
            <a:endParaRPr lang="en-US" sz="2400" b="1" dirty="0"/>
          </a:p>
          <a:p>
            <a:r>
              <a:rPr lang="en-US" sz="2400" b="1" dirty="0"/>
              <a:t>Social distancing: If there are suspected cases of polio measures like quarantine and isolation are required to take place so it prevents it spreading to other individuals.</a:t>
            </a:r>
          </a:p>
          <a:p>
            <a:endParaRPr lang="en-US" sz="2400" b="1" dirty="0"/>
          </a:p>
          <a:p>
            <a:r>
              <a:rPr lang="en-US" sz="2400" b="1" dirty="0"/>
              <a:t>PPE (Personal Protective Equipment): The equipment used against spreading are gloves, masks, eye protection and aprons. </a:t>
            </a:r>
          </a:p>
          <a:p>
            <a:endParaRPr lang="en-US" sz="2400" dirty="0"/>
          </a:p>
          <a:p>
            <a:r>
              <a:rPr lang="en-US" sz="2400" dirty="0">
                <a:solidFill>
                  <a:srgbClr val="2C3E50"/>
                </a:solidFill>
                <a:latin typeface="Calibri"/>
                <a:ea typeface="Calibri"/>
                <a:cs typeface="Calibri"/>
              </a:rPr>
              <a:t>NHS (2022). </a:t>
            </a:r>
            <a:r>
              <a:rPr lang="en-US" sz="2400" i="1" dirty="0">
                <a:solidFill>
                  <a:srgbClr val="2C3E50"/>
                </a:solidFill>
                <a:latin typeface="Calibri"/>
                <a:ea typeface="Calibri"/>
                <a:cs typeface="Calibri"/>
              </a:rPr>
              <a:t>Polio</a:t>
            </a:r>
            <a:r>
              <a:rPr lang="en-US" sz="2400" dirty="0">
                <a:solidFill>
                  <a:srgbClr val="2C3E50"/>
                </a:solidFill>
                <a:latin typeface="Calibri"/>
                <a:ea typeface="Calibri"/>
                <a:cs typeface="Calibri"/>
              </a:rPr>
              <a:t>. </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11">
            <a:extLst>
              <a:ext uri="{FF2B5EF4-FFF2-40B4-BE49-F238E27FC236}">
                <a16:creationId xmlns:a16="http://schemas.microsoft.com/office/drawing/2014/main" id="{57B836AF-BE32-3860-C826-F359F1BC5BFE}"/>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1" name="Freeform: Shape 13">
            <a:extLst>
              <a:ext uri="{FF2B5EF4-FFF2-40B4-BE49-F238E27FC236}">
                <a16:creationId xmlns:a16="http://schemas.microsoft.com/office/drawing/2014/main" id="{CCE8BE6F-33A8-28A5-00D2-017CE92745E5}"/>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3" name="Freeform: Shape 15">
            <a:extLst>
              <a:ext uri="{FF2B5EF4-FFF2-40B4-BE49-F238E27FC236}">
                <a16:creationId xmlns:a16="http://schemas.microsoft.com/office/drawing/2014/main" id="{15EF650E-0E21-9012-9E93-A49D8AEA6773}"/>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Freeform: Shape 17">
            <a:extLst>
              <a:ext uri="{FF2B5EF4-FFF2-40B4-BE49-F238E27FC236}">
                <a16:creationId xmlns:a16="http://schemas.microsoft.com/office/drawing/2014/main" id="{55EC2663-D86E-DEF8-42C2-536C1D7F1DA2}"/>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7" name="Freeform: Shape 19">
            <a:extLst>
              <a:ext uri="{FF2B5EF4-FFF2-40B4-BE49-F238E27FC236}">
                <a16:creationId xmlns:a16="http://schemas.microsoft.com/office/drawing/2014/main" id="{F07AF036-24D0-1571-858C-828214DABFCE}"/>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9" name="Freeform: Shape 21">
            <a:extLst>
              <a:ext uri="{FF2B5EF4-FFF2-40B4-BE49-F238E27FC236}">
                <a16:creationId xmlns:a16="http://schemas.microsoft.com/office/drawing/2014/main" id="{702F48C3-89CF-E197-4E41-BF812534DEBD}"/>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Title 1">
            <a:extLst>
              <a:ext uri="{FF2B5EF4-FFF2-40B4-BE49-F238E27FC236}">
                <a16:creationId xmlns:a16="http://schemas.microsoft.com/office/drawing/2014/main" id="{D76DA6B7-B301-276B-DAED-DBF77821B5FD}"/>
              </a:ext>
            </a:extLst>
          </p:cNvPr>
          <p:cNvSpPr>
            <a:spLocks noGrp="1"/>
          </p:cNvSpPr>
          <p:nvPr>
            <p:ph type="title"/>
          </p:nvPr>
        </p:nvSpPr>
        <p:spPr>
          <a:xfrm>
            <a:off x="277484" y="423331"/>
            <a:ext cx="10515600" cy="1325563"/>
          </a:xfrm>
        </p:spPr>
        <p:txBody>
          <a:bodyPr/>
          <a:lstStyle/>
          <a:p>
            <a:r>
              <a:rPr lang="en-GB" b="1" u="sng" dirty="0"/>
              <a:t>Vaccination </a:t>
            </a:r>
          </a:p>
        </p:txBody>
      </p:sp>
      <p:sp>
        <p:nvSpPr>
          <p:cNvPr id="3" name="Content Placeholder 2">
            <a:extLst>
              <a:ext uri="{FF2B5EF4-FFF2-40B4-BE49-F238E27FC236}">
                <a16:creationId xmlns:a16="http://schemas.microsoft.com/office/drawing/2014/main" id="{0A96602A-5824-E264-E59F-F22F55EAA53E}"/>
              </a:ext>
            </a:extLst>
          </p:cNvPr>
          <p:cNvSpPr>
            <a:spLocks noGrp="1"/>
          </p:cNvSpPr>
          <p:nvPr>
            <p:ph sz="half" idx="1"/>
          </p:nvPr>
        </p:nvSpPr>
        <p:spPr>
          <a:xfrm>
            <a:off x="176842" y="1581211"/>
            <a:ext cx="6331788" cy="4897677"/>
          </a:xfrm>
        </p:spPr>
        <p:txBody>
          <a:bodyPr vert="horz" lIns="91440" tIns="45720" rIns="91440" bIns="45720" rtlCol="0" anchor="t">
            <a:normAutofit lnSpcReduction="10000"/>
          </a:bodyPr>
          <a:lstStyle/>
          <a:p>
            <a:pPr marL="0" indent="0">
              <a:lnSpc>
                <a:spcPct val="100000"/>
              </a:lnSpc>
              <a:spcBef>
                <a:spcPts val="0"/>
              </a:spcBef>
              <a:buNone/>
            </a:pPr>
            <a:r>
              <a:rPr lang="en-US" sz="2000" b="1" dirty="0"/>
              <a:t>The ways to prevent Polio from spreading are through </a:t>
            </a:r>
            <a:r>
              <a:rPr lang="en-US" sz="2000" b="1"/>
              <a:t>vaccination.</a:t>
            </a:r>
            <a:endParaRPr lang="en-US" sz="2000" b="1" dirty="0"/>
          </a:p>
          <a:p>
            <a:pPr marL="0" indent="0">
              <a:lnSpc>
                <a:spcPct val="100000"/>
              </a:lnSpc>
              <a:spcBef>
                <a:spcPts val="0"/>
              </a:spcBef>
              <a:buNone/>
            </a:pPr>
            <a:r>
              <a:rPr lang="en-US" sz="2000" b="1" dirty="0"/>
              <a:t>It is highly recommended from the NHS that children are given 5 doses of a polio containing vaccine to from as soon as 8,12 and 16 weeks old until 3 and 14 years old. </a:t>
            </a:r>
          </a:p>
          <a:p>
            <a:pPr marL="0" indent="0">
              <a:lnSpc>
                <a:spcPct val="100000"/>
              </a:lnSpc>
              <a:spcBef>
                <a:spcPts val="0"/>
              </a:spcBef>
              <a:buNone/>
            </a:pPr>
            <a:endParaRPr lang="en-US" sz="2000" b="1" dirty="0"/>
          </a:p>
          <a:p>
            <a:pPr marL="0" indent="0">
              <a:lnSpc>
                <a:spcPct val="100000"/>
              </a:lnSpc>
              <a:spcBef>
                <a:spcPts val="0"/>
              </a:spcBef>
              <a:buNone/>
            </a:pPr>
            <a:r>
              <a:rPr lang="en-US" sz="2000" b="1" dirty="0"/>
              <a:t>It is recommended for individuals who travel to get a booster to prevent the chances of getting polio or spreading it to others. </a:t>
            </a:r>
          </a:p>
          <a:p>
            <a:pPr>
              <a:lnSpc>
                <a:spcPct val="100000"/>
              </a:lnSpc>
              <a:spcBef>
                <a:spcPts val="0"/>
              </a:spcBef>
              <a:buFont typeface="Calibri" panose="020B0604020202020204" pitchFamily="34" charset="0"/>
              <a:buChar char="-"/>
            </a:pPr>
            <a:endParaRPr lang="en-US" sz="2000" b="1" dirty="0"/>
          </a:p>
          <a:p>
            <a:pPr marL="0" indent="0">
              <a:lnSpc>
                <a:spcPct val="100000"/>
              </a:lnSpc>
              <a:spcBef>
                <a:spcPts val="0"/>
              </a:spcBef>
              <a:buNone/>
            </a:pPr>
            <a:r>
              <a:rPr lang="en-US" sz="2000" b="1" dirty="0"/>
              <a:t>Even if the last poliovirus in the UK was seen back in 1984 it still is highly recommended for parents to vaccinate their children since it is easy for the virus to spread.  </a:t>
            </a:r>
          </a:p>
          <a:p>
            <a:pPr>
              <a:lnSpc>
                <a:spcPct val="100000"/>
              </a:lnSpc>
              <a:spcBef>
                <a:spcPts val="0"/>
              </a:spcBef>
              <a:buFont typeface="Calibri" panose="020B0604020202020204" pitchFamily="34" charset="0"/>
              <a:buChar char="-"/>
            </a:pPr>
            <a:endParaRPr lang="en-US" sz="1800" dirty="0"/>
          </a:p>
          <a:p>
            <a:pPr marL="0" indent="0">
              <a:buNone/>
            </a:pPr>
            <a:r>
              <a:rPr lang="en-GB" sz="2000" dirty="0">
                <a:solidFill>
                  <a:srgbClr val="2C3E50"/>
                </a:solidFill>
                <a:highlight>
                  <a:srgbClr val="FEF1C4"/>
                </a:highlight>
                <a:latin typeface="Calibri"/>
                <a:ea typeface="Calibri"/>
                <a:cs typeface="Calibri"/>
              </a:rPr>
              <a:t>GOV.UK. (2022) </a:t>
            </a:r>
          </a:p>
        </p:txBody>
      </p:sp>
      <p:pic>
        <p:nvPicPr>
          <p:cNvPr id="6" name="Content Placeholder 5" descr="A hand in a glove holding a vial of vaccine&#10;&#10;AI-generated content may be incorrect.">
            <a:extLst>
              <a:ext uri="{FF2B5EF4-FFF2-40B4-BE49-F238E27FC236}">
                <a16:creationId xmlns:a16="http://schemas.microsoft.com/office/drawing/2014/main" id="{9C22BA82-5833-5D09-6386-17F81F2E5CB2}"/>
              </a:ext>
            </a:extLst>
          </p:cNvPr>
          <p:cNvPicPr>
            <a:picLocks noGrp="1" noChangeAspect="1"/>
          </p:cNvPicPr>
          <p:nvPr>
            <p:ph sz="half" idx="2"/>
          </p:nvPr>
        </p:nvPicPr>
        <p:blipFill>
          <a:blip r:embed="rId2"/>
          <a:stretch>
            <a:fillRect/>
          </a:stretch>
        </p:blipFill>
        <p:spPr>
          <a:xfrm>
            <a:off x="7581181" y="8179894"/>
            <a:ext cx="5181600" cy="2914650"/>
          </a:xfrm>
          <a:prstGeom prst="rect">
            <a:avLst/>
          </a:prstGeom>
        </p:spPr>
      </p:pic>
      <p:sp>
        <p:nvSpPr>
          <p:cNvPr id="5" name="TextBox 4">
            <a:extLst>
              <a:ext uri="{FF2B5EF4-FFF2-40B4-BE49-F238E27FC236}">
                <a16:creationId xmlns:a16="http://schemas.microsoft.com/office/drawing/2014/main" id="{6401E38D-327A-69F1-1D67-87B0646F9ED1}"/>
              </a:ext>
            </a:extLst>
          </p:cNvPr>
          <p:cNvSpPr txBox="1"/>
          <p:nvPr/>
        </p:nvSpPr>
        <p:spPr>
          <a:xfrm>
            <a:off x="6282906" y="4205377"/>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sz="1800">
              <a:latin typeface="Aptos"/>
              <a:ea typeface="Segoe UI"/>
              <a:cs typeface="Segoe UI"/>
            </a:endParaRPr>
          </a:p>
          <a:p>
            <a:pPr rtl="0"/>
            <a:r>
              <a:rPr lang="en-US" sz="1800">
                <a:latin typeface="Aptos"/>
                <a:ea typeface="Segoe UI"/>
                <a:cs typeface="Segoe UI"/>
              </a:rPr>
              <a:t>​</a:t>
            </a:r>
          </a:p>
          <a:p>
            <a:pPr algn="ctr"/>
            <a:endParaRPr lang="en-US"/>
          </a:p>
        </p:txBody>
      </p:sp>
      <p:pic>
        <p:nvPicPr>
          <p:cNvPr id="7" name="Picture 6" descr="A hand in a glove holding a vial of vaccine&#10;&#10;AI-generated content may be incorrect.">
            <a:extLst>
              <a:ext uri="{FF2B5EF4-FFF2-40B4-BE49-F238E27FC236}">
                <a16:creationId xmlns:a16="http://schemas.microsoft.com/office/drawing/2014/main" id="{0445605C-D329-D869-8D91-5117D1AB03B0}"/>
              </a:ext>
            </a:extLst>
          </p:cNvPr>
          <p:cNvPicPr>
            <a:picLocks noChangeAspect="1"/>
          </p:cNvPicPr>
          <p:nvPr/>
        </p:nvPicPr>
        <p:blipFill>
          <a:blip r:embed="rId2"/>
          <a:stretch>
            <a:fillRect/>
          </a:stretch>
        </p:blipFill>
        <p:spPr>
          <a:xfrm>
            <a:off x="7173852" y="1998902"/>
            <a:ext cx="4314107" cy="24288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A40B6439-F022-5AC5-7C6A-FC371996FFC5}"/>
              </a:ext>
            </a:extLst>
          </p:cNvPr>
          <p:cNvSpPr txBox="1"/>
          <p:nvPr/>
        </p:nvSpPr>
        <p:spPr>
          <a:xfrm>
            <a:off x="9820656" y="6258757"/>
            <a:ext cx="1865376" cy="369332"/>
          </a:xfrm>
          <a:prstGeom prst="rect">
            <a:avLst/>
          </a:prstGeom>
          <a:noFill/>
        </p:spPr>
        <p:txBody>
          <a:bodyPr wrap="square" rtlCol="0">
            <a:spAutoFit/>
          </a:bodyPr>
          <a:lstStyle/>
          <a:p>
            <a:r>
              <a:rPr lang="en-GB" dirty="0"/>
              <a:t>RUDOLF</a:t>
            </a:r>
          </a:p>
        </p:txBody>
      </p:sp>
    </p:spTree>
    <p:extLst>
      <p:ext uri="{BB962C8B-B14F-4D97-AF65-F5344CB8AC3E}">
        <p14:creationId xmlns:p14="http://schemas.microsoft.com/office/powerpoint/2010/main" val="225598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1000"/>
                                        <p:tgtEl>
                                          <p:spTgt spid="3">
                                            <p:txEl>
                                              <p:pRg st="7" end="7"/>
                                            </p:txEl>
                                          </p:spTgt>
                                        </p:tgtEl>
                                      </p:cBhvr>
                                    </p:animEffect>
                                    <p:anim calcmode="lin" valueType="num">
                                      <p:cBhvr>
                                        <p:cTn id="4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13">
            <a:extLst>
              <a:ext uri="{FF2B5EF4-FFF2-40B4-BE49-F238E27FC236}">
                <a16:creationId xmlns:a16="http://schemas.microsoft.com/office/drawing/2014/main" id="{47C03BE4-F610-F6FE-A8BF-2644E81E7B99}"/>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 name="Title 1">
            <a:extLst>
              <a:ext uri="{FF2B5EF4-FFF2-40B4-BE49-F238E27FC236}">
                <a16:creationId xmlns:a16="http://schemas.microsoft.com/office/drawing/2014/main" id="{7B146F00-F4E2-D4C9-FCDF-EBB06865A88B}"/>
              </a:ext>
            </a:extLst>
          </p:cNvPr>
          <p:cNvSpPr>
            <a:spLocks noGrp="1"/>
          </p:cNvSpPr>
          <p:nvPr>
            <p:ph type="title"/>
          </p:nvPr>
        </p:nvSpPr>
        <p:spPr/>
        <p:txBody>
          <a:bodyPr/>
          <a:lstStyle/>
          <a:p>
            <a:r>
              <a:rPr lang="en-GB" b="1" u="sng"/>
              <a:t>Border and Travel Measures</a:t>
            </a:r>
          </a:p>
        </p:txBody>
      </p:sp>
      <p:sp>
        <p:nvSpPr>
          <p:cNvPr id="3" name="Content Placeholder 2">
            <a:extLst>
              <a:ext uri="{FF2B5EF4-FFF2-40B4-BE49-F238E27FC236}">
                <a16:creationId xmlns:a16="http://schemas.microsoft.com/office/drawing/2014/main" id="{F026643C-D57D-1476-A3CB-10FF081EC68D}"/>
              </a:ext>
            </a:extLst>
          </p:cNvPr>
          <p:cNvSpPr>
            <a:spLocks noGrp="1"/>
          </p:cNvSpPr>
          <p:nvPr>
            <p:ph sz="half" idx="1"/>
          </p:nvPr>
        </p:nvSpPr>
        <p:spPr>
          <a:xfrm>
            <a:off x="838200" y="1825625"/>
            <a:ext cx="5830759" cy="3918711"/>
          </a:xfrm>
          <a:noFill/>
          <a:ln>
            <a:noFill/>
          </a:ln>
        </p:spPr>
        <p:txBody>
          <a:bodyPr vert="horz" lIns="91440" tIns="45720" rIns="91440" bIns="45720" rtlCol="0" anchor="t">
            <a:normAutofit fontScale="85000" lnSpcReduction="20000"/>
          </a:bodyPr>
          <a:lstStyle/>
          <a:p>
            <a:pPr>
              <a:buFont typeface="Calibri" panose="020B0604020202020204" pitchFamily="34" charset="0"/>
              <a:buChar char="-"/>
            </a:pPr>
            <a:r>
              <a:rPr lang="en-US" dirty="0">
                <a:solidFill>
                  <a:srgbClr val="000000"/>
                </a:solidFill>
                <a:latin typeface="Aptos"/>
                <a:ea typeface="Calibri"/>
                <a:cs typeface="Calibri"/>
              </a:rPr>
              <a:t>Showing your proof of vaccination for both residents and visitors when you are travelling is required from countries with active poliovirus transmission. </a:t>
            </a:r>
            <a:endParaRPr lang="en-US" dirty="0"/>
          </a:p>
          <a:p>
            <a:pPr>
              <a:buFont typeface="Calibri" panose="020B0604020202020204" pitchFamily="34" charset="0"/>
              <a:buChar char="-"/>
            </a:pPr>
            <a:r>
              <a:rPr lang="en-US" dirty="0">
                <a:solidFill>
                  <a:srgbClr val="000000"/>
                </a:solidFill>
                <a:latin typeface="Aptos"/>
                <a:ea typeface="Calibri"/>
                <a:cs typeface="Calibri"/>
              </a:rPr>
              <a:t>To be safe the vaccines have to be received 4 weeks up to 12 months before travelling to another country. </a:t>
            </a:r>
          </a:p>
          <a:p>
            <a:pPr>
              <a:buFont typeface="Calibri" panose="020B0604020202020204" pitchFamily="34" charset="0"/>
              <a:buChar char="-"/>
            </a:pPr>
            <a:r>
              <a:rPr lang="en-US" dirty="0">
                <a:solidFill>
                  <a:srgbClr val="000000"/>
                </a:solidFill>
                <a:latin typeface="Aptos"/>
                <a:ea typeface="Calibri"/>
                <a:cs typeface="Calibri"/>
              </a:rPr>
              <a:t>Infants must complete their full polio vaccine series before travelling to areas that have polio cases. </a:t>
            </a:r>
          </a:p>
          <a:p>
            <a:pPr>
              <a:buFont typeface="Calibri" panose="020B0604020202020204" pitchFamily="34" charset="0"/>
              <a:buChar char="-"/>
            </a:pPr>
            <a:r>
              <a:rPr lang="en-US" dirty="0">
                <a:solidFill>
                  <a:srgbClr val="000000"/>
                </a:solidFill>
                <a:latin typeface="Aptos"/>
                <a:ea typeface="Calibri"/>
                <a:cs typeface="Calibri"/>
              </a:rPr>
              <a:t>World 2026</a:t>
            </a:r>
          </a:p>
          <a:p>
            <a:pPr marL="0" indent="0">
              <a:buNone/>
            </a:pPr>
            <a:endParaRPr lang="en-US" sz="2000" dirty="0">
              <a:solidFill>
                <a:srgbClr val="2C3E50"/>
              </a:solidFill>
              <a:highlight>
                <a:srgbClr val="FEF1C4"/>
              </a:highlight>
              <a:latin typeface="Calibri"/>
              <a:ea typeface="Calibri"/>
              <a:cs typeface="Calibri"/>
            </a:endParaRPr>
          </a:p>
        </p:txBody>
      </p:sp>
      <p:pic>
        <p:nvPicPr>
          <p:cNvPr id="5" name="Content Placeholder 4" descr="A blue circles with white text&#10;&#10;AI-generated content may be incorrect.">
            <a:extLst>
              <a:ext uri="{FF2B5EF4-FFF2-40B4-BE49-F238E27FC236}">
                <a16:creationId xmlns:a16="http://schemas.microsoft.com/office/drawing/2014/main" id="{47B6CC52-03C5-19E4-6873-93780CB9134E}"/>
              </a:ext>
            </a:extLst>
          </p:cNvPr>
          <p:cNvPicPr>
            <a:picLocks noGrp="1" noChangeAspect="1"/>
          </p:cNvPicPr>
          <p:nvPr>
            <p:ph sz="half" idx="2"/>
          </p:nvPr>
        </p:nvPicPr>
        <p:blipFill>
          <a:blip r:embed="rId2"/>
          <a:stretch>
            <a:fillRect/>
          </a:stretch>
        </p:blipFill>
        <p:spPr>
          <a:xfrm flipH="1" flipV="1">
            <a:off x="13409762" y="5993067"/>
            <a:ext cx="382437" cy="185885"/>
          </a:xfrm>
          <a:prstGeom prst="rect">
            <a:avLst/>
          </a:prstGeom>
        </p:spPr>
      </p:pic>
      <p:pic>
        <p:nvPicPr>
          <p:cNvPr id="4" name="Picture 3" descr="A map of the world&#10;&#10;AI-generated content may be incorrect.">
            <a:extLst>
              <a:ext uri="{FF2B5EF4-FFF2-40B4-BE49-F238E27FC236}">
                <a16:creationId xmlns:a16="http://schemas.microsoft.com/office/drawing/2014/main" id="{FF4554D6-9BAA-BC85-AFF7-11C49624C9EA}"/>
              </a:ext>
            </a:extLst>
          </p:cNvPr>
          <p:cNvPicPr>
            <a:picLocks noChangeAspect="1"/>
          </p:cNvPicPr>
          <p:nvPr/>
        </p:nvPicPr>
        <p:blipFill>
          <a:blip r:embed="rId3"/>
          <a:stretch>
            <a:fillRect/>
          </a:stretch>
        </p:blipFill>
        <p:spPr>
          <a:xfrm>
            <a:off x="7152736" y="1495245"/>
            <a:ext cx="4212567" cy="4270076"/>
          </a:xfrm>
          <a:prstGeom prst="rect">
            <a:avLst/>
          </a:prstGeom>
        </p:spPr>
      </p:pic>
      <p:sp>
        <p:nvSpPr>
          <p:cNvPr id="7" name="Freeform: Shape 11">
            <a:extLst>
              <a:ext uri="{FF2B5EF4-FFF2-40B4-BE49-F238E27FC236}">
                <a16:creationId xmlns:a16="http://schemas.microsoft.com/office/drawing/2014/main" id="{0F8E69B3-AEEF-E37D-96F6-5A9310C77C2A}"/>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1" name="Freeform: Shape 15">
            <a:extLst>
              <a:ext uri="{FF2B5EF4-FFF2-40B4-BE49-F238E27FC236}">
                <a16:creationId xmlns:a16="http://schemas.microsoft.com/office/drawing/2014/main" id="{4B1B38C1-1152-57FC-ED27-0FFA092E73B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Freeform: Shape 17">
            <a:extLst>
              <a:ext uri="{FF2B5EF4-FFF2-40B4-BE49-F238E27FC236}">
                <a16:creationId xmlns:a16="http://schemas.microsoft.com/office/drawing/2014/main" id="{3CC92974-A7F6-4828-12B8-B41DBDB10EB7}"/>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5" name="Freeform: Shape 19">
            <a:extLst>
              <a:ext uri="{FF2B5EF4-FFF2-40B4-BE49-F238E27FC236}">
                <a16:creationId xmlns:a16="http://schemas.microsoft.com/office/drawing/2014/main" id="{E6D28623-D2FA-4E3C-6A0F-416C72D4E7AE}"/>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7" name="Freeform: Shape 21">
            <a:extLst>
              <a:ext uri="{FF2B5EF4-FFF2-40B4-BE49-F238E27FC236}">
                <a16:creationId xmlns:a16="http://schemas.microsoft.com/office/drawing/2014/main" id="{95945002-F161-D8E0-9E9B-3E47BE848104}"/>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TextBox 5">
            <a:extLst>
              <a:ext uri="{FF2B5EF4-FFF2-40B4-BE49-F238E27FC236}">
                <a16:creationId xmlns:a16="http://schemas.microsoft.com/office/drawing/2014/main" id="{BFF252D0-4C08-0E25-5BBE-A1ED093928EC}"/>
              </a:ext>
            </a:extLst>
          </p:cNvPr>
          <p:cNvSpPr txBox="1"/>
          <p:nvPr/>
        </p:nvSpPr>
        <p:spPr>
          <a:xfrm>
            <a:off x="9820656" y="6258757"/>
            <a:ext cx="1865376" cy="369332"/>
          </a:xfrm>
          <a:prstGeom prst="rect">
            <a:avLst/>
          </a:prstGeom>
          <a:noFill/>
        </p:spPr>
        <p:txBody>
          <a:bodyPr wrap="square" rtlCol="0">
            <a:spAutoFit/>
          </a:bodyPr>
          <a:lstStyle/>
          <a:p>
            <a:r>
              <a:rPr lang="en-GB" dirty="0"/>
              <a:t>RUDOLF</a:t>
            </a:r>
          </a:p>
        </p:txBody>
      </p:sp>
    </p:spTree>
    <p:extLst>
      <p:ext uri="{BB962C8B-B14F-4D97-AF65-F5344CB8AC3E}">
        <p14:creationId xmlns:p14="http://schemas.microsoft.com/office/powerpoint/2010/main" val="67719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913E-0D71-1D88-9E4F-A82240A27A64}"/>
              </a:ext>
            </a:extLst>
          </p:cNvPr>
          <p:cNvSpPr>
            <a:spLocks noGrp="1"/>
          </p:cNvSpPr>
          <p:nvPr>
            <p:ph type="title"/>
          </p:nvPr>
        </p:nvSpPr>
        <p:spPr/>
        <p:txBody>
          <a:bodyPr/>
          <a:lstStyle/>
          <a:p>
            <a:r>
              <a:rPr lang="en-GB" b="1" u="sng"/>
              <a:t>Global Eradication Of Polio</a:t>
            </a:r>
          </a:p>
        </p:txBody>
      </p:sp>
      <p:sp>
        <p:nvSpPr>
          <p:cNvPr id="3" name="Content Placeholder 2">
            <a:extLst>
              <a:ext uri="{FF2B5EF4-FFF2-40B4-BE49-F238E27FC236}">
                <a16:creationId xmlns:a16="http://schemas.microsoft.com/office/drawing/2014/main" id="{003636A2-E64A-588C-5572-5F4396EFC5B5}"/>
              </a:ext>
            </a:extLst>
          </p:cNvPr>
          <p:cNvSpPr>
            <a:spLocks noGrp="1"/>
          </p:cNvSpPr>
          <p:nvPr>
            <p:ph sz="half" idx="1"/>
          </p:nvPr>
        </p:nvSpPr>
        <p:spPr/>
        <p:txBody>
          <a:bodyPr vert="horz" lIns="91440" tIns="45720" rIns="91440" bIns="45720" rtlCol="0" anchor="t">
            <a:normAutofit fontScale="92500" lnSpcReduction="20000"/>
          </a:bodyPr>
          <a:lstStyle/>
          <a:p>
            <a:pPr>
              <a:buFont typeface="Calibri" panose="020B0604020202020204" pitchFamily="34" charset="0"/>
              <a:buChar char="-"/>
            </a:pPr>
            <a:r>
              <a:rPr lang="en-US" dirty="0"/>
              <a:t>The Global Eradication of Polio started in 1988 and it was led by the World Health Organization. </a:t>
            </a:r>
          </a:p>
          <a:p>
            <a:pPr>
              <a:buFont typeface="Calibri" panose="020B0604020202020204" pitchFamily="34" charset="0"/>
              <a:buChar char="-"/>
            </a:pPr>
            <a:r>
              <a:rPr lang="en-US" dirty="0"/>
              <a:t>The strategy used was to </a:t>
            </a:r>
            <a:r>
              <a:rPr lang="en-US" dirty="0" err="1"/>
              <a:t>immunise</a:t>
            </a:r>
            <a:r>
              <a:rPr lang="en-US" dirty="0"/>
              <a:t> every child who was at risk of the disease until none was left. </a:t>
            </a:r>
          </a:p>
          <a:p>
            <a:pPr>
              <a:buFont typeface="Calibri" panose="020B0604020202020204" pitchFamily="34" charset="0"/>
              <a:buChar char="-"/>
            </a:pPr>
            <a:r>
              <a:rPr lang="en-US" dirty="0"/>
              <a:t>This way they managed to globally strengthen children's immune system and end the constant spreading of Polio.</a:t>
            </a:r>
          </a:p>
          <a:p>
            <a:pPr>
              <a:buFont typeface="Calibri" panose="020B0604020202020204" pitchFamily="34" charset="0"/>
              <a:buChar char="-"/>
            </a:pPr>
            <a:r>
              <a:rPr lang="en-US" sz="2000" dirty="0">
                <a:solidFill>
                  <a:srgbClr val="2C3E50"/>
                </a:solidFill>
                <a:highlight>
                  <a:srgbClr val="FEF1C4"/>
                </a:highlight>
                <a:latin typeface="Calibri"/>
                <a:ea typeface="Calibri"/>
                <a:cs typeface="Calibri"/>
              </a:rPr>
              <a:t>Wikipedia. (2001).</a:t>
            </a:r>
          </a:p>
        </p:txBody>
      </p:sp>
      <p:pic>
        <p:nvPicPr>
          <p:cNvPr id="5" name="Content Placeholder 4">
            <a:extLst>
              <a:ext uri="{FF2B5EF4-FFF2-40B4-BE49-F238E27FC236}">
                <a16:creationId xmlns:a16="http://schemas.microsoft.com/office/drawing/2014/main" id="{A0A738E3-03FF-0CA6-6308-ECB2E7C57F63}"/>
              </a:ext>
            </a:extLst>
          </p:cNvPr>
          <p:cNvPicPr>
            <a:picLocks noGrp="1" noChangeAspect="1"/>
          </p:cNvPicPr>
          <p:nvPr>
            <p:ph sz="half" idx="2"/>
          </p:nvPr>
        </p:nvPicPr>
        <p:blipFill>
          <a:blip r:embed="rId2"/>
          <a:stretch>
            <a:fillRect/>
          </a:stretch>
        </p:blipFill>
        <p:spPr>
          <a:xfrm>
            <a:off x="6461724" y="1864279"/>
            <a:ext cx="5177646" cy="3123840"/>
          </a:xfrm>
          <a:prstGeom prst="rect">
            <a:avLst/>
          </a:prstGeom>
        </p:spPr>
      </p:pic>
      <p:sp>
        <p:nvSpPr>
          <p:cNvPr id="4" name="TextBox 3">
            <a:extLst>
              <a:ext uri="{FF2B5EF4-FFF2-40B4-BE49-F238E27FC236}">
                <a16:creationId xmlns:a16="http://schemas.microsoft.com/office/drawing/2014/main" id="{C17FF5E6-F35B-5B08-07F4-568C7FBBB090}"/>
              </a:ext>
            </a:extLst>
          </p:cNvPr>
          <p:cNvSpPr txBox="1"/>
          <p:nvPr/>
        </p:nvSpPr>
        <p:spPr>
          <a:xfrm>
            <a:off x="9820656" y="6258757"/>
            <a:ext cx="1865376" cy="369332"/>
          </a:xfrm>
          <a:prstGeom prst="rect">
            <a:avLst/>
          </a:prstGeom>
          <a:noFill/>
        </p:spPr>
        <p:txBody>
          <a:bodyPr wrap="square" rtlCol="0">
            <a:spAutoFit/>
          </a:bodyPr>
          <a:lstStyle/>
          <a:p>
            <a:r>
              <a:rPr lang="en-GB" dirty="0"/>
              <a:t>RUDOLF</a:t>
            </a:r>
          </a:p>
        </p:txBody>
      </p:sp>
    </p:spTree>
    <p:extLst>
      <p:ext uri="{BB962C8B-B14F-4D97-AF65-F5344CB8AC3E}">
        <p14:creationId xmlns:p14="http://schemas.microsoft.com/office/powerpoint/2010/main" val="415546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36775F-3DAC-C042-525D-CCF23F76FF11}"/>
              </a:ext>
            </a:extLst>
          </p:cNvPr>
          <p:cNvSpPr txBox="1"/>
          <p:nvPr/>
        </p:nvSpPr>
        <p:spPr>
          <a:xfrm>
            <a:off x="948847" y="2232773"/>
            <a:ext cx="6464300" cy="707886"/>
          </a:xfrm>
          <a:prstGeom prst="rect">
            <a:avLst/>
          </a:prstGeom>
          <a:noFill/>
        </p:spPr>
        <p:txBody>
          <a:bodyPr wrap="square" rtlCol="0">
            <a:spAutoFit/>
          </a:bodyPr>
          <a:lstStyle/>
          <a:p>
            <a:r>
              <a:rPr lang="en-GB" sz="4000" dirty="0"/>
              <a:t>POLICES AND STRATEGIES </a:t>
            </a:r>
          </a:p>
        </p:txBody>
      </p:sp>
      <p:sp>
        <p:nvSpPr>
          <p:cNvPr id="4" name="Freeform: Shape 11">
            <a:extLst>
              <a:ext uri="{FF2B5EF4-FFF2-40B4-BE49-F238E27FC236}">
                <a16:creationId xmlns:a16="http://schemas.microsoft.com/office/drawing/2014/main" id="{9C033235-5449-BEE0-905A-0B2AA90E250C}"/>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13">
            <a:extLst>
              <a:ext uri="{FF2B5EF4-FFF2-40B4-BE49-F238E27FC236}">
                <a16:creationId xmlns:a16="http://schemas.microsoft.com/office/drawing/2014/main" id="{F4C1DF5F-EEC6-AAC3-0F15-55FAAF4F7ED4}"/>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15">
            <a:extLst>
              <a:ext uri="{FF2B5EF4-FFF2-40B4-BE49-F238E27FC236}">
                <a16:creationId xmlns:a16="http://schemas.microsoft.com/office/drawing/2014/main" id="{83D00DF1-C595-7A8F-4A42-DD8D9501EECF}"/>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Freeform: Shape 17">
            <a:extLst>
              <a:ext uri="{FF2B5EF4-FFF2-40B4-BE49-F238E27FC236}">
                <a16:creationId xmlns:a16="http://schemas.microsoft.com/office/drawing/2014/main" id="{563C29D7-EAF6-3126-D897-5CD70A5DA826}"/>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2" name="Freeform: Shape 19">
            <a:extLst>
              <a:ext uri="{FF2B5EF4-FFF2-40B4-BE49-F238E27FC236}">
                <a16:creationId xmlns:a16="http://schemas.microsoft.com/office/drawing/2014/main" id="{B49CBC23-47CF-84F3-A76B-223302CAD517}"/>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21">
            <a:extLst>
              <a:ext uri="{FF2B5EF4-FFF2-40B4-BE49-F238E27FC236}">
                <a16:creationId xmlns:a16="http://schemas.microsoft.com/office/drawing/2014/main" id="{33B0664F-817D-91BE-F042-010D3BBC5A47}"/>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Tree>
    <p:extLst>
      <p:ext uri="{BB962C8B-B14F-4D97-AF65-F5344CB8AC3E}">
        <p14:creationId xmlns:p14="http://schemas.microsoft.com/office/powerpoint/2010/main" val="3728874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13">
            <a:extLst>
              <a:ext uri="{FF2B5EF4-FFF2-40B4-BE49-F238E27FC236}">
                <a16:creationId xmlns:a16="http://schemas.microsoft.com/office/drawing/2014/main" id="{537B1EFB-E662-D849-DF50-C5C30F336A92}"/>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11">
            <a:extLst>
              <a:ext uri="{FF2B5EF4-FFF2-40B4-BE49-F238E27FC236}">
                <a16:creationId xmlns:a16="http://schemas.microsoft.com/office/drawing/2014/main" id="{E013A1AE-33F2-42E5-A440-9724BC6091E3}"/>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2" name="Freeform: Shape 15">
            <a:extLst>
              <a:ext uri="{FF2B5EF4-FFF2-40B4-BE49-F238E27FC236}">
                <a16:creationId xmlns:a16="http://schemas.microsoft.com/office/drawing/2014/main" id="{71DD092C-C909-986D-E4AB-067B1EBB9A7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6" name="Freeform: Shape 17">
            <a:extLst>
              <a:ext uri="{FF2B5EF4-FFF2-40B4-BE49-F238E27FC236}">
                <a16:creationId xmlns:a16="http://schemas.microsoft.com/office/drawing/2014/main" id="{B960E51A-FCAA-E8E9-638D-4246A4FEF031}"/>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5" name="Freeform: Shape 19">
            <a:extLst>
              <a:ext uri="{FF2B5EF4-FFF2-40B4-BE49-F238E27FC236}">
                <a16:creationId xmlns:a16="http://schemas.microsoft.com/office/drawing/2014/main" id="{3CBE1CAC-DF54-E9D5-2D2D-98860D4910C0}"/>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7" name="Freeform: Shape 21">
            <a:extLst>
              <a:ext uri="{FF2B5EF4-FFF2-40B4-BE49-F238E27FC236}">
                <a16:creationId xmlns:a16="http://schemas.microsoft.com/office/drawing/2014/main" id="{80AC67A6-ADDD-610A-449E-0E81563C8E87}"/>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Oval 9">
            <a:extLst>
              <a:ext uri="{FF2B5EF4-FFF2-40B4-BE49-F238E27FC236}">
                <a16:creationId xmlns:a16="http://schemas.microsoft.com/office/drawing/2014/main" id="{660231BB-9FF1-921C-CDB8-610C5C97EDC9}"/>
              </a:ext>
              <a:ext uri="{C183D7F6-B498-43B3-948B-1728B52AA6E4}">
                <adec:decorative xmlns:adec="http://schemas.microsoft.com/office/drawing/2017/decorative" val="1"/>
              </a:ext>
            </a:extLst>
          </p:cNvPr>
          <p:cNvSpPr>
            <a:spLocks noMove="1" noResize="1"/>
          </p:cNvSpPr>
          <p:nvPr/>
        </p:nvSpPr>
        <p:spPr>
          <a:xfrm>
            <a:off x="489185" y="111903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Arc 11">
            <a:extLst>
              <a:ext uri="{FF2B5EF4-FFF2-40B4-BE49-F238E27FC236}">
                <a16:creationId xmlns:a16="http://schemas.microsoft.com/office/drawing/2014/main" id="{8F7519D6-7FDF-5005-EFBD-78E93E930447}"/>
              </a:ext>
              <a:ext uri="{C183D7F6-B498-43B3-948B-1728B52AA6E4}">
                <adec:decorative xmlns:adec="http://schemas.microsoft.com/office/drawing/2017/decorative" val="1"/>
              </a:ext>
            </a:extLst>
          </p:cNvPr>
          <p:cNvSpPr>
            <a:spLocks noMove="1" noResize="1"/>
          </p:cNvSpPr>
          <p:nvPr/>
        </p:nvSpPr>
        <p:spPr>
          <a:xfrm rot="19809122">
            <a:off x="8684068" y="941143"/>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173"/>
              <a:gd name="f11" fmla="val 299"/>
              <a:gd name="f12" fmla="+- 0 0 -263"/>
              <a:gd name="f13" fmla="+- 0 0 -236"/>
              <a:gd name="f14" fmla="+- 0 0 -209"/>
              <a:gd name="f15" fmla="abs f4"/>
              <a:gd name="f16" fmla="abs f5"/>
              <a:gd name="f17" fmla="abs f6"/>
              <a:gd name="f18" fmla="+- 0 0 f10"/>
              <a:gd name="f19" fmla="+- 0 0 f11"/>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 f51 21600000 0"/>
              <a:gd name="f64" fmla="?: f55 f55 f56"/>
              <a:gd name="f65" fmla="?: f57 f57 f58"/>
              <a:gd name="f66" fmla="?: f59 f59 f60"/>
              <a:gd name="f67" fmla="*/ f52 f8 1"/>
              <a:gd name="f68" fmla="*/ f53 f8 1"/>
              <a:gd name="f69" fmla="+- f7 f61 0"/>
              <a:gd name="f70" fmla="+- f7 f62 0"/>
              <a:gd name="f71" fmla="?: f51 f51 f63"/>
              <a:gd name="f72" fmla="*/ f67 1 f0"/>
              <a:gd name="f73" fmla="*/ f68 1 f0"/>
              <a:gd name="f74" fmla="*/ f62 f40 1"/>
              <a:gd name="f75" fmla="*/ f61 f40 1"/>
              <a:gd name="f76" fmla="+- f71 0 f54"/>
              <a:gd name="f77" fmla="+- f71 0 f64"/>
              <a:gd name="f78" fmla="+- f71 0 f65"/>
              <a:gd name="f79" fmla="+- f71 0 f66"/>
              <a:gd name="f80" fmla="+- 0 0 f72"/>
              <a:gd name="f81" fmla="+- 0 0 f73"/>
              <a:gd name="f82" fmla="*/ f70 f40 1"/>
              <a:gd name="f83" fmla="*/ f69 f40 1"/>
              <a:gd name="f84" fmla="+- 0 0 f80"/>
              <a:gd name="f85" fmla="+- 0 0 f81"/>
              <a:gd name="f86" fmla="*/ f84 f0 1"/>
              <a:gd name="f87" fmla="*/ f85 f0 1"/>
              <a:gd name="f88" fmla="*/ f86 1 f8"/>
              <a:gd name="f89" fmla="*/ f87 1 f8"/>
              <a:gd name="f90" fmla="+- f88 0 f1"/>
              <a:gd name="f91" fmla="+- f89 0 f1"/>
              <a:gd name="f92" fmla="sin 1 f90"/>
              <a:gd name="f93" fmla="cos 1 f90"/>
              <a:gd name="f94" fmla="sin 1 f91"/>
              <a:gd name="f95" fmla="cos 1 f91"/>
              <a:gd name="f96" fmla="+- 0 0 f92"/>
              <a:gd name="f97" fmla="+- 0 0 f93"/>
              <a:gd name="f98" fmla="+- 0 0 f94"/>
              <a:gd name="f99" fmla="+- 0 0 f95"/>
              <a:gd name="f100" fmla="+- 0 0 f96"/>
              <a:gd name="f101" fmla="+- 0 0 f97"/>
              <a:gd name="f102" fmla="+- 0 0 f98"/>
              <a:gd name="f103" fmla="+- 0 0 f99"/>
              <a:gd name="f104" fmla="val f100"/>
              <a:gd name="f105" fmla="val f101"/>
              <a:gd name="f106" fmla="val f102"/>
              <a:gd name="f107" fmla="val f103"/>
              <a:gd name="f108" fmla="*/ f104 f62 1"/>
              <a:gd name="f109" fmla="*/ f105 f61 1"/>
              <a:gd name="f110" fmla="*/ f106 f62 1"/>
              <a:gd name="f111" fmla="*/ f107 f61 1"/>
              <a:gd name="f112" fmla="+- 0 0 f109"/>
              <a:gd name="f113" fmla="+- 0 0 f108"/>
              <a:gd name="f114" fmla="+- 0 0 f111"/>
              <a:gd name="f115" fmla="+- 0 0 f110"/>
              <a:gd name="f116" fmla="+- 0 0 f112"/>
              <a:gd name="f117" fmla="+- 0 0 f113"/>
              <a:gd name="f118" fmla="+- 0 0 f114"/>
              <a:gd name="f119" fmla="+- 0 0 f115"/>
              <a:gd name="f120" fmla="at2 f116 f117"/>
              <a:gd name="f121" fmla="at2 f118 f119"/>
              <a:gd name="f122" fmla="+- f120 f1 0"/>
              <a:gd name="f123" fmla="+- f121 f1 0"/>
              <a:gd name="f124" fmla="*/ f122 f8 1"/>
              <a:gd name="f125" fmla="*/ f123 f8 1"/>
              <a:gd name="f126" fmla="*/ f124 1 f0"/>
              <a:gd name="f127" fmla="*/ f125 1 f0"/>
              <a:gd name="f128" fmla="+- 0 0 f126"/>
              <a:gd name="f129" fmla="+- 0 0 f127"/>
              <a:gd name="f130" fmla="val f128"/>
              <a:gd name="f131" fmla="val f129"/>
              <a:gd name="f132" fmla="+- 0 0 f130"/>
              <a:gd name="f133" fmla="+- 0 0 f131"/>
              <a:gd name="f134" fmla="*/ f132 f0 1"/>
              <a:gd name="f135" fmla="*/ f133 f0 1"/>
              <a:gd name="f136" fmla="*/ f134 1 f8"/>
              <a:gd name="f137" fmla="*/ f135 1 f8"/>
              <a:gd name="f138" fmla="+- f136 0 f1"/>
              <a:gd name="f139" fmla="+- f137 0 f1"/>
              <a:gd name="f140" fmla="+- f138 f1 0"/>
              <a:gd name="f141" fmla="+- f139 f1 0"/>
              <a:gd name="f142" fmla="*/ f140 f8 1"/>
              <a:gd name="f143" fmla="*/ f141 f8 1"/>
              <a:gd name="f144" fmla="*/ f142 1 f0"/>
              <a:gd name="f145" fmla="*/ f143 1 f0"/>
              <a:gd name="f146" fmla="+- 0 0 f144"/>
              <a:gd name="f147" fmla="+- 0 0 f145"/>
              <a:gd name="f148" fmla="+- 0 0 f146"/>
              <a:gd name="f149" fmla="+- 0 0 f147"/>
              <a:gd name="f150" fmla="*/ f148 f0 1"/>
              <a:gd name="f151" fmla="*/ f149 f0 1"/>
              <a:gd name="f152" fmla="*/ f150 1 f8"/>
              <a:gd name="f153" fmla="*/ f151 1 f8"/>
              <a:gd name="f154" fmla="+- f152 0 f1"/>
              <a:gd name="f155" fmla="+- f153 0 f1"/>
              <a:gd name="f156" fmla="cos 1 f154"/>
              <a:gd name="f157" fmla="sin 1 f154"/>
              <a:gd name="f158" fmla="cos 1 f155"/>
              <a:gd name="f159" fmla="sin 1 f155"/>
              <a:gd name="f160" fmla="+- 0 0 f156"/>
              <a:gd name="f161" fmla="+- 0 0 f157"/>
              <a:gd name="f162" fmla="+- 0 0 f158"/>
              <a:gd name="f163" fmla="+- 0 0 f159"/>
              <a:gd name="f164" fmla="+- 0 0 f160"/>
              <a:gd name="f165" fmla="+- 0 0 f161"/>
              <a:gd name="f166" fmla="+- 0 0 f162"/>
              <a:gd name="f167" fmla="+- 0 0 f163"/>
              <a:gd name="f168" fmla="val f164"/>
              <a:gd name="f169" fmla="val f165"/>
              <a:gd name="f170" fmla="val f166"/>
              <a:gd name="f171" fmla="val f167"/>
              <a:gd name="f172" fmla="+- 0 0 f168"/>
              <a:gd name="f173" fmla="+- 0 0 f169"/>
              <a:gd name="f174" fmla="+- 0 0 f170"/>
              <a:gd name="f175" fmla="+- 0 0 f171"/>
              <a:gd name="f176" fmla="*/ f9 f172 1"/>
              <a:gd name="f177" fmla="*/ f9 f173 1"/>
              <a:gd name="f178" fmla="*/ f9 f174 1"/>
              <a:gd name="f179" fmla="*/ f9 f175 1"/>
              <a:gd name="f180" fmla="*/ f176 f62 1"/>
              <a:gd name="f181" fmla="*/ f177 f61 1"/>
              <a:gd name="f182" fmla="*/ f178 f62 1"/>
              <a:gd name="f183" fmla="*/ f179 f61 1"/>
              <a:gd name="f184" fmla="+- f70 f180 0"/>
              <a:gd name="f185" fmla="+- f69 f181 0"/>
              <a:gd name="f186" fmla="+- f70 f182 0"/>
              <a:gd name="f187" fmla="+- f69 f183 0"/>
              <a:gd name="f188" fmla="max f184 f186"/>
              <a:gd name="f189" fmla="max f185 f187"/>
              <a:gd name="f190" fmla="min f184 f186"/>
              <a:gd name="f191" fmla="min f185 f187"/>
              <a:gd name="f192" fmla="*/ f184 f40 1"/>
              <a:gd name="f193" fmla="*/ f185 f40 1"/>
              <a:gd name="f194" fmla="*/ f186 f40 1"/>
              <a:gd name="f195" fmla="*/ f187 f40 1"/>
              <a:gd name="f196" fmla="?: f76 f45 f188"/>
              <a:gd name="f197" fmla="?: f77 f46 f189"/>
              <a:gd name="f198" fmla="?: f78 f7 f190"/>
              <a:gd name="f199" fmla="?: f79 f7 f191"/>
              <a:gd name="f200" fmla="*/ f198 f40 1"/>
              <a:gd name="f201" fmla="*/ f199 f40 1"/>
              <a:gd name="f202" fmla="*/ f196 f40 1"/>
              <a:gd name="f203" fmla="*/ f197 f40 1"/>
            </a:gdLst>
            <a:ahLst/>
            <a:cxnLst>
              <a:cxn ang="3cd4">
                <a:pos x="hc" y="t"/>
              </a:cxn>
              <a:cxn ang="0">
                <a:pos x="r" y="vc"/>
              </a:cxn>
              <a:cxn ang="cd4">
                <a:pos x="hc" y="b"/>
              </a:cxn>
              <a:cxn ang="cd2">
                <a:pos x="l" y="vc"/>
              </a:cxn>
              <a:cxn ang="f37">
                <a:pos x="f192" y="f193"/>
              </a:cxn>
              <a:cxn ang="f38">
                <a:pos x="f82" y="f83"/>
              </a:cxn>
              <a:cxn ang="f39">
                <a:pos x="f194" y="f195"/>
              </a:cxn>
            </a:cxnLst>
            <a:rect l="f200" t="f201" r="f202" b="f203"/>
            <a:pathLst>
              <a:path stroke="0">
                <a:moveTo>
                  <a:pt x="f192" y="f193"/>
                </a:moveTo>
                <a:arcTo wR="f74" hR="f75" stAng="f47" swAng="f71"/>
                <a:lnTo>
                  <a:pt x="f82" y="f83"/>
                </a:lnTo>
                <a:close/>
              </a:path>
              <a:path fill="none">
                <a:moveTo>
                  <a:pt x="f192" y="f193"/>
                </a:moveTo>
                <a:arcTo wR="f74" hR="f75" stAng="f47" swAng="f71"/>
              </a:path>
            </a:pathLst>
          </a:custGeom>
          <a:noFill/>
          <a:ln w="127001" cap="rnd">
            <a:solidFill>
              <a:srgbClr val="0F9ED5"/>
            </a:solidFill>
            <a:custDash>
              <a:ds d="4200000" sp="0"/>
            </a:custDash>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Oval 13">
            <a:extLst>
              <a:ext uri="{FF2B5EF4-FFF2-40B4-BE49-F238E27FC236}">
                <a16:creationId xmlns:a16="http://schemas.microsoft.com/office/drawing/2014/main" id="{80A26C53-FE78-2A33-79F4-3A7DE1D0F5C0}"/>
              </a:ext>
              <a:ext uri="{C183D7F6-B498-43B3-948B-1728B52AA6E4}">
                <adec:decorative xmlns:adec="http://schemas.microsoft.com/office/drawing/2017/decorative" val="1"/>
              </a:ext>
            </a:extLst>
          </p:cNvPr>
          <p:cNvSpPr>
            <a:spLocks noMove="1" noResize="1"/>
          </p:cNvSpPr>
          <p:nvPr/>
        </p:nvSpPr>
        <p:spPr>
          <a:xfrm>
            <a:off x="910047" y="4780995"/>
            <a:ext cx="546097" cy="5460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TextBox 16">
            <a:extLst>
              <a:ext uri="{FF2B5EF4-FFF2-40B4-BE49-F238E27FC236}">
                <a16:creationId xmlns:a16="http://schemas.microsoft.com/office/drawing/2014/main" id="{4888A1ED-D364-D3C3-ECD8-F3DA5703470F}"/>
              </a:ext>
            </a:extLst>
          </p:cNvPr>
          <p:cNvSpPr txBox="1"/>
          <p:nvPr/>
        </p:nvSpPr>
        <p:spPr>
          <a:xfrm>
            <a:off x="1453210" y="4714875"/>
            <a:ext cx="1727374" cy="101260"/>
          </a:xfrm>
          <a:prstGeom prst="rect">
            <a:avLst/>
          </a:prstGeom>
          <a:noFill/>
          <a:ln cap="flat">
            <a:noFill/>
          </a:ln>
        </p:spPr>
        <p:txBody>
          <a:bodyPr vert="horz" wrap="square" lIns="91440" tIns="45720" rIns="91440" bIns="45720" anchor="t" anchorCtr="0" compatLnSpc="1">
            <a:normAutofit fontScale="25000" lnSpcReduction="20000"/>
          </a:bodyPr>
          <a:lstStyle/>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500" b="0" i="0" u="none" strike="noStrike" kern="1200" cap="none" spc="0" normalizeH="0" baseline="0" noProof="0">
                <a:ln>
                  <a:noFill/>
                </a:ln>
                <a:solidFill>
                  <a:srgbClr val="000000"/>
                </a:solidFill>
                <a:effectLst/>
                <a:uLnTx/>
                <a:uFillTx/>
                <a:latin typeface="Calibri"/>
                <a:ea typeface="+mn-ea"/>
                <a:cs typeface="+mn-cs"/>
              </a:rPr>
              <a:t>ThePhoto by PhotoAuthor is licensed under CCYYSA.</a:t>
            </a:r>
          </a:p>
        </p:txBody>
      </p:sp>
      <p:sp>
        <p:nvSpPr>
          <p:cNvPr id="15" name="TextBox 14">
            <a:extLst>
              <a:ext uri="{FF2B5EF4-FFF2-40B4-BE49-F238E27FC236}">
                <a16:creationId xmlns:a16="http://schemas.microsoft.com/office/drawing/2014/main" id="{E8BE9FA0-FF49-21DE-AF5D-A255380C185B}"/>
              </a:ext>
            </a:extLst>
          </p:cNvPr>
          <p:cNvSpPr txBox="1"/>
          <p:nvPr/>
        </p:nvSpPr>
        <p:spPr>
          <a:xfrm>
            <a:off x="11050319" y="6313891"/>
            <a:ext cx="1755648" cy="276999"/>
          </a:xfrm>
          <a:prstGeom prst="rect">
            <a:avLst/>
          </a:prstGeom>
          <a:noFill/>
        </p:spPr>
        <p:txBody>
          <a:bodyPr wrap="square" lIns="91440" tIns="45720" rIns="91440" bIns="45720" rtlCol="0" anchor="t">
            <a:spAutoFit/>
          </a:bodyPr>
          <a:lstStyle/>
          <a:p>
            <a:r>
              <a:rPr lang="en-GB" sz="1200">
                <a:latin typeface="Arial"/>
                <a:cs typeface="Arial"/>
              </a:rPr>
              <a:t>ANDREI</a:t>
            </a:r>
          </a:p>
        </p:txBody>
      </p:sp>
      <p:sp>
        <p:nvSpPr>
          <p:cNvPr id="17" name="TextBox 16">
            <a:extLst>
              <a:ext uri="{FF2B5EF4-FFF2-40B4-BE49-F238E27FC236}">
                <a16:creationId xmlns:a16="http://schemas.microsoft.com/office/drawing/2014/main" id="{0E38A22B-B07E-1F92-1C50-79DE9CC4DF34}"/>
              </a:ext>
            </a:extLst>
          </p:cNvPr>
          <p:cNvSpPr txBox="1"/>
          <p:nvPr/>
        </p:nvSpPr>
        <p:spPr>
          <a:xfrm>
            <a:off x="5085789" y="1325444"/>
            <a:ext cx="6421961" cy="1261884"/>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rgbClr val="FFFFFF"/>
                </a:solidFill>
                <a:ea typeface="+mn-lt"/>
                <a:cs typeface="+mn-lt"/>
              </a:rPr>
              <a:t>National Vaccination Program</a:t>
            </a:r>
          </a:p>
          <a:p>
            <a:r>
              <a:rPr lang="en-US" sz="1600">
                <a:ea typeface="+mn-lt"/>
                <a:cs typeface="+mn-lt"/>
              </a:rPr>
              <a:t>A non‑mandatory, NHS‑run program aimed at preserving the UK’s polio‑free status by sustaining high-level of immunity across the population</a:t>
            </a:r>
            <a:endParaRPr lang="en-US" sz="1600"/>
          </a:p>
        </p:txBody>
      </p:sp>
      <p:sp>
        <p:nvSpPr>
          <p:cNvPr id="4" name="Content Placeholder 2">
            <a:extLst>
              <a:ext uri="{FF2B5EF4-FFF2-40B4-BE49-F238E27FC236}">
                <a16:creationId xmlns:a16="http://schemas.microsoft.com/office/drawing/2014/main" id="{F78CA910-C2E3-C5E3-BF4D-EFEBFE71B290}"/>
              </a:ext>
            </a:extLst>
          </p:cNvPr>
          <p:cNvSpPr txBox="1">
            <a:spLocks noGrp="1"/>
          </p:cNvSpPr>
          <p:nvPr>
            <p:ph idx="1"/>
          </p:nvPr>
        </p:nvSpPr>
        <p:spPr>
          <a:xfrm>
            <a:off x="-99230" y="198594"/>
            <a:ext cx="11021220" cy="920895"/>
          </a:xfrm>
        </p:spPr>
        <p:txBody>
          <a:bodyPr anchorCtr="1">
            <a:noAutofit/>
          </a:bodyPr>
          <a:lstStyle/>
          <a:p>
            <a:pPr marL="45720" indent="0" algn="ctr">
              <a:buNone/>
            </a:pPr>
            <a:r>
              <a:rPr lang="en-GB" sz="3600" b="1">
                <a:latin typeface="Arial"/>
                <a:cs typeface="Arial"/>
              </a:rPr>
              <a:t>What Policy and Strategies are available to the UK Government to maintain Public Health?</a:t>
            </a:r>
            <a:endParaRPr lang="en-US" sz="3600" b="1">
              <a:latin typeface="Arial"/>
            </a:endParaRPr>
          </a:p>
        </p:txBody>
      </p:sp>
      <p:sp>
        <p:nvSpPr>
          <p:cNvPr id="18" name="TextBox 17">
            <a:extLst>
              <a:ext uri="{FF2B5EF4-FFF2-40B4-BE49-F238E27FC236}">
                <a16:creationId xmlns:a16="http://schemas.microsoft.com/office/drawing/2014/main" id="{1811B6D1-9266-DE36-44D9-CEFC17EC5776}"/>
              </a:ext>
            </a:extLst>
          </p:cNvPr>
          <p:cNvSpPr txBox="1"/>
          <p:nvPr/>
        </p:nvSpPr>
        <p:spPr>
          <a:xfrm>
            <a:off x="5096086" y="2767063"/>
            <a:ext cx="6432259" cy="1261884"/>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rgbClr val="FFFFFF"/>
                </a:solidFill>
                <a:ea typeface="+mn-lt"/>
                <a:cs typeface="+mn-lt"/>
              </a:rPr>
              <a:t>Environmental and Clinical Surveillance</a:t>
            </a:r>
          </a:p>
          <a:p>
            <a:r>
              <a:rPr lang="en-US" sz="1600">
                <a:ea typeface="+mn-lt"/>
                <a:cs typeface="+mn-lt"/>
              </a:rPr>
              <a:t>The sewage monitoring system is designed to serve as an early alert mechanism for detecting imported poliovirus before it can spread within communities.</a:t>
            </a:r>
            <a:endParaRPr lang="en-US"/>
          </a:p>
        </p:txBody>
      </p:sp>
      <p:sp>
        <p:nvSpPr>
          <p:cNvPr id="19" name="TextBox 18">
            <a:extLst>
              <a:ext uri="{FF2B5EF4-FFF2-40B4-BE49-F238E27FC236}">
                <a16:creationId xmlns:a16="http://schemas.microsoft.com/office/drawing/2014/main" id="{27FF3B75-9F22-3E3B-7809-2CE3FEC25A7B}"/>
              </a:ext>
            </a:extLst>
          </p:cNvPr>
          <p:cNvSpPr txBox="1"/>
          <p:nvPr/>
        </p:nvSpPr>
        <p:spPr>
          <a:xfrm>
            <a:off x="5085790" y="4291064"/>
            <a:ext cx="6432258" cy="1261884"/>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ea typeface="+mn-lt"/>
                <a:cs typeface="+mn-lt"/>
              </a:rPr>
              <a:t>Rapid Public-health Response System</a:t>
            </a:r>
          </a:p>
          <a:p>
            <a:r>
              <a:rPr lang="en-US" sz="1600">
                <a:solidFill>
                  <a:srgbClr val="EEF0FF"/>
                </a:solidFill>
                <a:ea typeface="+mn-lt"/>
                <a:cs typeface="+mn-lt"/>
              </a:rPr>
              <a:t>Led by the UK Health Security Agency (UKHSA), the response was activated following the detection of Vaccine-Derived Poliovirus Type 2 (VDPV2) in London sewage in 2022.</a:t>
            </a:r>
            <a:endParaRPr lang="en-US"/>
          </a:p>
        </p:txBody>
      </p:sp>
      <p:sp>
        <p:nvSpPr>
          <p:cNvPr id="20" name="TextBox 19">
            <a:extLst>
              <a:ext uri="{FF2B5EF4-FFF2-40B4-BE49-F238E27FC236}">
                <a16:creationId xmlns:a16="http://schemas.microsoft.com/office/drawing/2014/main" id="{4C80F7F9-863C-4303-1F31-778E50C63FBE}"/>
              </a:ext>
            </a:extLst>
          </p:cNvPr>
          <p:cNvSpPr txBox="1"/>
          <p:nvPr/>
        </p:nvSpPr>
        <p:spPr>
          <a:xfrm>
            <a:off x="485109" y="1837105"/>
            <a:ext cx="4188059" cy="1938992"/>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rPr>
              <a:t>2003 UK is Certified as Polio free Country by World Health Organization</a:t>
            </a:r>
          </a:p>
          <a:p>
            <a:r>
              <a:rPr lang="en-US" sz="2400" b="1" dirty="0">
                <a:solidFill>
                  <a:schemeClr val="bg1"/>
                </a:solidFill>
              </a:rPr>
              <a:t>2022-2023 polio virus was detected in London Sewage.</a:t>
            </a:r>
          </a:p>
        </p:txBody>
      </p:sp>
      <p:pic>
        <p:nvPicPr>
          <p:cNvPr id="21" name="Picture 20" descr="Image libre: maladie coronarienne, coronavirus, COVID-19, agent ...">
            <a:extLst>
              <a:ext uri="{FF2B5EF4-FFF2-40B4-BE49-F238E27FC236}">
                <a16:creationId xmlns:a16="http://schemas.microsoft.com/office/drawing/2014/main" id="{91CD8D40-F8DA-EEF0-13EF-60C403F65D67}"/>
              </a:ext>
            </a:extLst>
          </p:cNvPr>
          <p:cNvPicPr>
            <a:picLocks noChangeAspect="1"/>
          </p:cNvPicPr>
          <p:nvPr/>
        </p:nvPicPr>
        <p:blipFill>
          <a:blip r:embed="rId2"/>
          <a:stretch>
            <a:fillRect/>
          </a:stretch>
        </p:blipFill>
        <p:spPr>
          <a:xfrm>
            <a:off x="257866" y="4185227"/>
            <a:ext cx="2121244" cy="1472514"/>
          </a:xfrm>
          <a:prstGeom prst="rect">
            <a:avLst/>
          </a:prstGeom>
        </p:spPr>
      </p:pic>
      <p:pic>
        <p:nvPicPr>
          <p:cNvPr id="22" name="Picture 21" descr="A person in safety gear holding a beaker&#10;&#10;AI-generated content may be incorrect.">
            <a:extLst>
              <a:ext uri="{FF2B5EF4-FFF2-40B4-BE49-F238E27FC236}">
                <a16:creationId xmlns:a16="http://schemas.microsoft.com/office/drawing/2014/main" id="{0D3B4B79-1ACF-76B4-55D1-EB83A0FC9013}"/>
              </a:ext>
            </a:extLst>
          </p:cNvPr>
          <p:cNvPicPr>
            <a:picLocks noChangeAspect="1"/>
          </p:cNvPicPr>
          <p:nvPr/>
        </p:nvPicPr>
        <p:blipFill>
          <a:blip r:embed="rId3"/>
          <a:stretch>
            <a:fillRect/>
          </a:stretch>
        </p:blipFill>
        <p:spPr>
          <a:xfrm>
            <a:off x="935931" y="5064041"/>
            <a:ext cx="2111462" cy="1492337"/>
          </a:xfrm>
          <a:prstGeom prst="rect">
            <a:avLst/>
          </a:prstGeom>
        </p:spPr>
      </p:pic>
      <p:pic>
        <p:nvPicPr>
          <p:cNvPr id="23" name="Picture 22" descr="Critical Care Outreach Team's rapid response interventions improve patient  safety, prevent ICU transfers - Vanderbilt Health">
            <a:extLst>
              <a:ext uri="{FF2B5EF4-FFF2-40B4-BE49-F238E27FC236}">
                <a16:creationId xmlns:a16="http://schemas.microsoft.com/office/drawing/2014/main" id="{5FF86288-85FA-91B2-4675-1DFD93171927}"/>
              </a:ext>
            </a:extLst>
          </p:cNvPr>
          <p:cNvPicPr>
            <a:picLocks noChangeAspect="1"/>
          </p:cNvPicPr>
          <p:nvPr/>
        </p:nvPicPr>
        <p:blipFill>
          <a:blip r:embed="rId4"/>
          <a:stretch>
            <a:fillRect/>
          </a:stretch>
        </p:blipFill>
        <p:spPr>
          <a:xfrm>
            <a:off x="2840713" y="4296295"/>
            <a:ext cx="2150487" cy="1541382"/>
          </a:xfrm>
          <a:prstGeom prst="rect">
            <a:avLst/>
          </a:prstGeom>
        </p:spPr>
      </p:pic>
      <p:sp>
        <p:nvSpPr>
          <p:cNvPr id="3" name="TextBox 2">
            <a:extLst>
              <a:ext uri="{FF2B5EF4-FFF2-40B4-BE49-F238E27FC236}">
                <a16:creationId xmlns:a16="http://schemas.microsoft.com/office/drawing/2014/main" id="{7290279F-B833-4729-74F8-74C462082AE8}"/>
              </a:ext>
            </a:extLst>
          </p:cNvPr>
          <p:cNvSpPr txBox="1"/>
          <p:nvPr/>
        </p:nvSpPr>
        <p:spPr>
          <a:xfrm>
            <a:off x="152841" y="6551863"/>
            <a:ext cx="377024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NHS,2026  , Northern Ireland Connected,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7"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1000"/>
                                        <p:tgtEl>
                                          <p:spTgt spid="21"/>
                                        </p:tgtEl>
                                      </p:cBhvr>
                                    </p:animEffect>
                                    <p:anim calcmode="lin" valueType="num">
                                      <p:cBhvr>
                                        <p:cTn id="18" dur="1000" fill="hold"/>
                                        <p:tgtEl>
                                          <p:spTgt spid="21"/>
                                        </p:tgtEl>
                                        <p:attrNameLst>
                                          <p:attrName>ppt_x</p:attrName>
                                        </p:attrNameLst>
                                      </p:cBhvr>
                                      <p:tavLst>
                                        <p:tav tm="0">
                                          <p:val>
                                            <p:strVal val="#ppt_x"/>
                                          </p:val>
                                        </p:tav>
                                        <p:tav tm="100000">
                                          <p:val>
                                            <p:strVal val="#ppt_x"/>
                                          </p:val>
                                        </p:tav>
                                      </p:tavLst>
                                    </p:anim>
                                    <p:anim calcmode="lin" valueType="num">
                                      <p:cBhvr>
                                        <p:cTn id="19" dur="900" decel="100000" fill="hold"/>
                                        <p:tgtEl>
                                          <p:spTgt spid="21"/>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par>
                                <p:cTn id="21" presetID="37" presetClass="entr" presetSubtype="0" fill="hold"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1000"/>
                                        <p:tgtEl>
                                          <p:spTgt spid="23"/>
                                        </p:tgtEl>
                                      </p:cBhvr>
                                    </p:animEffect>
                                    <p:anim calcmode="lin" valueType="num">
                                      <p:cBhvr>
                                        <p:cTn id="24" dur="1000" fill="hold"/>
                                        <p:tgtEl>
                                          <p:spTgt spid="23"/>
                                        </p:tgtEl>
                                        <p:attrNameLst>
                                          <p:attrName>ppt_x</p:attrName>
                                        </p:attrNameLst>
                                      </p:cBhvr>
                                      <p:tavLst>
                                        <p:tav tm="0">
                                          <p:val>
                                            <p:strVal val="#ppt_x"/>
                                          </p:val>
                                        </p:tav>
                                        <p:tav tm="100000">
                                          <p:val>
                                            <p:strVal val="#ppt_x"/>
                                          </p:val>
                                        </p:tav>
                                      </p:tavLst>
                                    </p:anim>
                                    <p:anim calcmode="lin" valueType="num">
                                      <p:cBhvr>
                                        <p:cTn id="25" dur="900" decel="100000" fill="hold"/>
                                        <p:tgtEl>
                                          <p:spTgt spid="23"/>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23"/>
                                        </p:tgtEl>
                                        <p:attrNameLst>
                                          <p:attrName>ppt_y</p:attrName>
                                        </p:attrNameLst>
                                      </p:cBhvr>
                                      <p:tavLst>
                                        <p:tav tm="0">
                                          <p:val>
                                            <p:strVal val="#ppt_y-.03"/>
                                          </p:val>
                                        </p:tav>
                                        <p:tav tm="100000">
                                          <p:val>
                                            <p:strVal val="#ppt_y"/>
                                          </p:val>
                                        </p:tav>
                                      </p:tavLst>
                                    </p:anim>
                                  </p:childTnLst>
                                </p:cTn>
                              </p:par>
                              <p:par>
                                <p:cTn id="27" presetID="37" presetClass="entr" presetSubtype="0" fill="hold"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1000"/>
                                        <p:tgtEl>
                                          <p:spTgt spid="22"/>
                                        </p:tgtEl>
                                      </p:cBhvr>
                                    </p:animEffect>
                                    <p:anim calcmode="lin" valueType="num">
                                      <p:cBhvr>
                                        <p:cTn id="30" dur="1000" fill="hold"/>
                                        <p:tgtEl>
                                          <p:spTgt spid="22"/>
                                        </p:tgtEl>
                                        <p:attrNameLst>
                                          <p:attrName>ppt_x</p:attrName>
                                        </p:attrNameLst>
                                      </p:cBhvr>
                                      <p:tavLst>
                                        <p:tav tm="0">
                                          <p:val>
                                            <p:strVal val="#ppt_x"/>
                                          </p:val>
                                        </p:tav>
                                        <p:tav tm="100000">
                                          <p:val>
                                            <p:strVal val="#ppt_x"/>
                                          </p:val>
                                        </p:tav>
                                      </p:tavLst>
                                    </p:anim>
                                    <p:anim calcmode="lin" valueType="num">
                                      <p:cBhvr>
                                        <p:cTn id="31" dur="900" decel="100000" fill="hold"/>
                                        <p:tgtEl>
                                          <p:spTgt spid="22"/>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22"/>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4" grpId="0" build="p"/>
      <p:bldP spid="18" grpId="0" animBg="1"/>
      <p:bldP spid="19"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D9A6E-388F-5661-7FFA-4D7914BE4584}"/>
            </a:ext>
          </a:extLst>
        </p:cNvPr>
        <p:cNvGrpSpPr/>
        <p:nvPr/>
      </p:nvGrpSpPr>
      <p:grpSpPr>
        <a:xfrm>
          <a:off x="0" y="0"/>
          <a:ext cx="0" cy="0"/>
          <a:chOff x="0" y="0"/>
          <a:chExt cx="0" cy="0"/>
        </a:xfrm>
      </p:grpSpPr>
      <p:sp>
        <p:nvSpPr>
          <p:cNvPr id="7" name="Freeform: Shape 13">
            <a:extLst>
              <a:ext uri="{FF2B5EF4-FFF2-40B4-BE49-F238E27FC236}">
                <a16:creationId xmlns:a16="http://schemas.microsoft.com/office/drawing/2014/main" id="{BDEB0493-AD35-6C38-E049-66F10A639094}"/>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7" name="Freeform: Shape 11">
            <a:extLst>
              <a:ext uri="{FF2B5EF4-FFF2-40B4-BE49-F238E27FC236}">
                <a16:creationId xmlns:a16="http://schemas.microsoft.com/office/drawing/2014/main" id="{8320F0EF-0FD8-BBEB-7FAB-9C4AAEEF38B6}"/>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9" name="Freeform: Shape 15">
            <a:extLst>
              <a:ext uri="{FF2B5EF4-FFF2-40B4-BE49-F238E27FC236}">
                <a16:creationId xmlns:a16="http://schemas.microsoft.com/office/drawing/2014/main" id="{F3D24EC6-A78F-9C83-09B5-3EB6E616120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9" name="Freeform: Shape 17">
            <a:extLst>
              <a:ext uri="{FF2B5EF4-FFF2-40B4-BE49-F238E27FC236}">
                <a16:creationId xmlns:a16="http://schemas.microsoft.com/office/drawing/2014/main" id="{F985FD88-A1F5-D615-64AB-DD658E750F37}"/>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1" name="Freeform: Shape 19">
            <a:extLst>
              <a:ext uri="{FF2B5EF4-FFF2-40B4-BE49-F238E27FC236}">
                <a16:creationId xmlns:a16="http://schemas.microsoft.com/office/drawing/2014/main" id="{49AF5F76-D35F-8465-11F5-5BA6047ACBB8}"/>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4" name="Freeform: Shape 21">
            <a:extLst>
              <a:ext uri="{FF2B5EF4-FFF2-40B4-BE49-F238E27FC236}">
                <a16:creationId xmlns:a16="http://schemas.microsoft.com/office/drawing/2014/main" id="{FB2639C0-7DC4-49E0-8E21-ADABA547DEAD}"/>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 name="Oval 9">
            <a:extLst>
              <a:ext uri="{FF2B5EF4-FFF2-40B4-BE49-F238E27FC236}">
                <a16:creationId xmlns:a16="http://schemas.microsoft.com/office/drawing/2014/main" id="{2F283DE8-A492-E4DA-E08F-9FB38B9DCF61}"/>
              </a:ext>
              <a:ext uri="{C183D7F6-B498-43B3-948B-1728B52AA6E4}">
                <adec:decorative xmlns:adec="http://schemas.microsoft.com/office/drawing/2017/decorative" val="1"/>
              </a:ext>
            </a:extLst>
          </p:cNvPr>
          <p:cNvSpPr>
            <a:spLocks noMove="1" noResize="1"/>
          </p:cNvSpPr>
          <p:nvPr/>
        </p:nvSpPr>
        <p:spPr>
          <a:xfrm>
            <a:off x="489185" y="111903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Arc 11">
            <a:extLst>
              <a:ext uri="{FF2B5EF4-FFF2-40B4-BE49-F238E27FC236}">
                <a16:creationId xmlns:a16="http://schemas.microsoft.com/office/drawing/2014/main" id="{60626377-AE11-6CC4-8755-D69FB0662664}"/>
              </a:ext>
              <a:ext uri="{C183D7F6-B498-43B3-948B-1728B52AA6E4}">
                <adec:decorative xmlns:adec="http://schemas.microsoft.com/office/drawing/2017/decorative" val="1"/>
              </a:ext>
            </a:extLst>
          </p:cNvPr>
          <p:cNvSpPr>
            <a:spLocks noMove="1" noResize="1"/>
          </p:cNvSpPr>
          <p:nvPr/>
        </p:nvSpPr>
        <p:spPr>
          <a:xfrm rot="19809122">
            <a:off x="8684068" y="941143"/>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173"/>
              <a:gd name="f11" fmla="val 299"/>
              <a:gd name="f12" fmla="+- 0 0 -263"/>
              <a:gd name="f13" fmla="+- 0 0 -236"/>
              <a:gd name="f14" fmla="+- 0 0 -209"/>
              <a:gd name="f15" fmla="abs f4"/>
              <a:gd name="f16" fmla="abs f5"/>
              <a:gd name="f17" fmla="abs f6"/>
              <a:gd name="f18" fmla="+- 0 0 f10"/>
              <a:gd name="f19" fmla="+- 0 0 f11"/>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 f51 21600000 0"/>
              <a:gd name="f64" fmla="?: f55 f55 f56"/>
              <a:gd name="f65" fmla="?: f57 f57 f58"/>
              <a:gd name="f66" fmla="?: f59 f59 f60"/>
              <a:gd name="f67" fmla="*/ f52 f8 1"/>
              <a:gd name="f68" fmla="*/ f53 f8 1"/>
              <a:gd name="f69" fmla="+- f7 f61 0"/>
              <a:gd name="f70" fmla="+- f7 f62 0"/>
              <a:gd name="f71" fmla="?: f51 f51 f63"/>
              <a:gd name="f72" fmla="*/ f67 1 f0"/>
              <a:gd name="f73" fmla="*/ f68 1 f0"/>
              <a:gd name="f74" fmla="*/ f62 f40 1"/>
              <a:gd name="f75" fmla="*/ f61 f40 1"/>
              <a:gd name="f76" fmla="+- f71 0 f54"/>
              <a:gd name="f77" fmla="+- f71 0 f64"/>
              <a:gd name="f78" fmla="+- f71 0 f65"/>
              <a:gd name="f79" fmla="+- f71 0 f66"/>
              <a:gd name="f80" fmla="+- 0 0 f72"/>
              <a:gd name="f81" fmla="+- 0 0 f73"/>
              <a:gd name="f82" fmla="*/ f70 f40 1"/>
              <a:gd name="f83" fmla="*/ f69 f40 1"/>
              <a:gd name="f84" fmla="+- 0 0 f80"/>
              <a:gd name="f85" fmla="+- 0 0 f81"/>
              <a:gd name="f86" fmla="*/ f84 f0 1"/>
              <a:gd name="f87" fmla="*/ f85 f0 1"/>
              <a:gd name="f88" fmla="*/ f86 1 f8"/>
              <a:gd name="f89" fmla="*/ f87 1 f8"/>
              <a:gd name="f90" fmla="+- f88 0 f1"/>
              <a:gd name="f91" fmla="+- f89 0 f1"/>
              <a:gd name="f92" fmla="sin 1 f90"/>
              <a:gd name="f93" fmla="cos 1 f90"/>
              <a:gd name="f94" fmla="sin 1 f91"/>
              <a:gd name="f95" fmla="cos 1 f91"/>
              <a:gd name="f96" fmla="+- 0 0 f92"/>
              <a:gd name="f97" fmla="+- 0 0 f93"/>
              <a:gd name="f98" fmla="+- 0 0 f94"/>
              <a:gd name="f99" fmla="+- 0 0 f95"/>
              <a:gd name="f100" fmla="+- 0 0 f96"/>
              <a:gd name="f101" fmla="+- 0 0 f97"/>
              <a:gd name="f102" fmla="+- 0 0 f98"/>
              <a:gd name="f103" fmla="+- 0 0 f99"/>
              <a:gd name="f104" fmla="val f100"/>
              <a:gd name="f105" fmla="val f101"/>
              <a:gd name="f106" fmla="val f102"/>
              <a:gd name="f107" fmla="val f103"/>
              <a:gd name="f108" fmla="*/ f104 f62 1"/>
              <a:gd name="f109" fmla="*/ f105 f61 1"/>
              <a:gd name="f110" fmla="*/ f106 f62 1"/>
              <a:gd name="f111" fmla="*/ f107 f61 1"/>
              <a:gd name="f112" fmla="+- 0 0 f109"/>
              <a:gd name="f113" fmla="+- 0 0 f108"/>
              <a:gd name="f114" fmla="+- 0 0 f111"/>
              <a:gd name="f115" fmla="+- 0 0 f110"/>
              <a:gd name="f116" fmla="+- 0 0 f112"/>
              <a:gd name="f117" fmla="+- 0 0 f113"/>
              <a:gd name="f118" fmla="+- 0 0 f114"/>
              <a:gd name="f119" fmla="+- 0 0 f115"/>
              <a:gd name="f120" fmla="at2 f116 f117"/>
              <a:gd name="f121" fmla="at2 f118 f119"/>
              <a:gd name="f122" fmla="+- f120 f1 0"/>
              <a:gd name="f123" fmla="+- f121 f1 0"/>
              <a:gd name="f124" fmla="*/ f122 f8 1"/>
              <a:gd name="f125" fmla="*/ f123 f8 1"/>
              <a:gd name="f126" fmla="*/ f124 1 f0"/>
              <a:gd name="f127" fmla="*/ f125 1 f0"/>
              <a:gd name="f128" fmla="+- 0 0 f126"/>
              <a:gd name="f129" fmla="+- 0 0 f127"/>
              <a:gd name="f130" fmla="val f128"/>
              <a:gd name="f131" fmla="val f129"/>
              <a:gd name="f132" fmla="+- 0 0 f130"/>
              <a:gd name="f133" fmla="+- 0 0 f131"/>
              <a:gd name="f134" fmla="*/ f132 f0 1"/>
              <a:gd name="f135" fmla="*/ f133 f0 1"/>
              <a:gd name="f136" fmla="*/ f134 1 f8"/>
              <a:gd name="f137" fmla="*/ f135 1 f8"/>
              <a:gd name="f138" fmla="+- f136 0 f1"/>
              <a:gd name="f139" fmla="+- f137 0 f1"/>
              <a:gd name="f140" fmla="+- f138 f1 0"/>
              <a:gd name="f141" fmla="+- f139 f1 0"/>
              <a:gd name="f142" fmla="*/ f140 f8 1"/>
              <a:gd name="f143" fmla="*/ f141 f8 1"/>
              <a:gd name="f144" fmla="*/ f142 1 f0"/>
              <a:gd name="f145" fmla="*/ f143 1 f0"/>
              <a:gd name="f146" fmla="+- 0 0 f144"/>
              <a:gd name="f147" fmla="+- 0 0 f145"/>
              <a:gd name="f148" fmla="+- 0 0 f146"/>
              <a:gd name="f149" fmla="+- 0 0 f147"/>
              <a:gd name="f150" fmla="*/ f148 f0 1"/>
              <a:gd name="f151" fmla="*/ f149 f0 1"/>
              <a:gd name="f152" fmla="*/ f150 1 f8"/>
              <a:gd name="f153" fmla="*/ f151 1 f8"/>
              <a:gd name="f154" fmla="+- f152 0 f1"/>
              <a:gd name="f155" fmla="+- f153 0 f1"/>
              <a:gd name="f156" fmla="cos 1 f154"/>
              <a:gd name="f157" fmla="sin 1 f154"/>
              <a:gd name="f158" fmla="cos 1 f155"/>
              <a:gd name="f159" fmla="sin 1 f155"/>
              <a:gd name="f160" fmla="+- 0 0 f156"/>
              <a:gd name="f161" fmla="+- 0 0 f157"/>
              <a:gd name="f162" fmla="+- 0 0 f158"/>
              <a:gd name="f163" fmla="+- 0 0 f159"/>
              <a:gd name="f164" fmla="+- 0 0 f160"/>
              <a:gd name="f165" fmla="+- 0 0 f161"/>
              <a:gd name="f166" fmla="+- 0 0 f162"/>
              <a:gd name="f167" fmla="+- 0 0 f163"/>
              <a:gd name="f168" fmla="val f164"/>
              <a:gd name="f169" fmla="val f165"/>
              <a:gd name="f170" fmla="val f166"/>
              <a:gd name="f171" fmla="val f167"/>
              <a:gd name="f172" fmla="+- 0 0 f168"/>
              <a:gd name="f173" fmla="+- 0 0 f169"/>
              <a:gd name="f174" fmla="+- 0 0 f170"/>
              <a:gd name="f175" fmla="+- 0 0 f171"/>
              <a:gd name="f176" fmla="*/ f9 f172 1"/>
              <a:gd name="f177" fmla="*/ f9 f173 1"/>
              <a:gd name="f178" fmla="*/ f9 f174 1"/>
              <a:gd name="f179" fmla="*/ f9 f175 1"/>
              <a:gd name="f180" fmla="*/ f176 f62 1"/>
              <a:gd name="f181" fmla="*/ f177 f61 1"/>
              <a:gd name="f182" fmla="*/ f178 f62 1"/>
              <a:gd name="f183" fmla="*/ f179 f61 1"/>
              <a:gd name="f184" fmla="+- f70 f180 0"/>
              <a:gd name="f185" fmla="+- f69 f181 0"/>
              <a:gd name="f186" fmla="+- f70 f182 0"/>
              <a:gd name="f187" fmla="+- f69 f183 0"/>
              <a:gd name="f188" fmla="max f184 f186"/>
              <a:gd name="f189" fmla="max f185 f187"/>
              <a:gd name="f190" fmla="min f184 f186"/>
              <a:gd name="f191" fmla="min f185 f187"/>
              <a:gd name="f192" fmla="*/ f184 f40 1"/>
              <a:gd name="f193" fmla="*/ f185 f40 1"/>
              <a:gd name="f194" fmla="*/ f186 f40 1"/>
              <a:gd name="f195" fmla="*/ f187 f40 1"/>
              <a:gd name="f196" fmla="?: f76 f45 f188"/>
              <a:gd name="f197" fmla="?: f77 f46 f189"/>
              <a:gd name="f198" fmla="?: f78 f7 f190"/>
              <a:gd name="f199" fmla="?: f79 f7 f191"/>
              <a:gd name="f200" fmla="*/ f198 f40 1"/>
              <a:gd name="f201" fmla="*/ f199 f40 1"/>
              <a:gd name="f202" fmla="*/ f196 f40 1"/>
              <a:gd name="f203" fmla="*/ f197 f40 1"/>
            </a:gdLst>
            <a:ahLst/>
            <a:cxnLst>
              <a:cxn ang="3cd4">
                <a:pos x="hc" y="t"/>
              </a:cxn>
              <a:cxn ang="0">
                <a:pos x="r" y="vc"/>
              </a:cxn>
              <a:cxn ang="cd4">
                <a:pos x="hc" y="b"/>
              </a:cxn>
              <a:cxn ang="cd2">
                <a:pos x="l" y="vc"/>
              </a:cxn>
              <a:cxn ang="f37">
                <a:pos x="f192" y="f193"/>
              </a:cxn>
              <a:cxn ang="f38">
                <a:pos x="f82" y="f83"/>
              </a:cxn>
              <a:cxn ang="f39">
                <a:pos x="f194" y="f195"/>
              </a:cxn>
            </a:cxnLst>
            <a:rect l="f200" t="f201" r="f202" b="f203"/>
            <a:pathLst>
              <a:path stroke="0">
                <a:moveTo>
                  <a:pt x="f192" y="f193"/>
                </a:moveTo>
                <a:arcTo wR="f74" hR="f75" stAng="f47" swAng="f71"/>
                <a:lnTo>
                  <a:pt x="f82" y="f83"/>
                </a:lnTo>
                <a:close/>
              </a:path>
              <a:path fill="none">
                <a:moveTo>
                  <a:pt x="f192" y="f193"/>
                </a:moveTo>
                <a:arcTo wR="f74" hR="f75" stAng="f47" swAng="f71"/>
              </a:path>
            </a:pathLst>
          </a:custGeom>
          <a:noFill/>
          <a:ln w="127001" cap="rnd">
            <a:solidFill>
              <a:srgbClr val="0F9ED5"/>
            </a:solidFill>
            <a:custDash>
              <a:ds d="4200000" sp="0"/>
            </a:custDash>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Oval 13">
            <a:extLst>
              <a:ext uri="{FF2B5EF4-FFF2-40B4-BE49-F238E27FC236}">
                <a16:creationId xmlns:a16="http://schemas.microsoft.com/office/drawing/2014/main" id="{312D3069-6361-38C4-CC91-FA112402DC98}"/>
              </a:ext>
              <a:ext uri="{C183D7F6-B498-43B3-948B-1728B52AA6E4}">
                <adec:decorative xmlns:adec="http://schemas.microsoft.com/office/drawing/2017/decorative" val="1"/>
              </a:ext>
            </a:extLst>
          </p:cNvPr>
          <p:cNvSpPr>
            <a:spLocks noMove="1" noResize="1"/>
          </p:cNvSpPr>
          <p:nvPr/>
        </p:nvSpPr>
        <p:spPr>
          <a:xfrm>
            <a:off x="910047" y="4780995"/>
            <a:ext cx="546097" cy="5460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TextBox 16">
            <a:extLst>
              <a:ext uri="{FF2B5EF4-FFF2-40B4-BE49-F238E27FC236}">
                <a16:creationId xmlns:a16="http://schemas.microsoft.com/office/drawing/2014/main" id="{0B9B80B8-D587-9D14-E0B7-671D6B1371AB}"/>
              </a:ext>
            </a:extLst>
          </p:cNvPr>
          <p:cNvSpPr txBox="1"/>
          <p:nvPr/>
        </p:nvSpPr>
        <p:spPr>
          <a:xfrm>
            <a:off x="1453210" y="4714875"/>
            <a:ext cx="1727374" cy="101260"/>
          </a:xfrm>
          <a:prstGeom prst="rect">
            <a:avLst/>
          </a:prstGeom>
          <a:noFill/>
          <a:ln cap="flat">
            <a:noFill/>
          </a:ln>
        </p:spPr>
        <p:txBody>
          <a:bodyPr vert="horz" wrap="square" lIns="91440" tIns="45720" rIns="91440" bIns="45720" anchor="t" anchorCtr="0" compatLnSpc="1">
            <a:normAutofit fontScale="25000" lnSpcReduction="20000"/>
          </a:bodyPr>
          <a:lstStyle/>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500" b="0" i="0" u="none" strike="noStrike" kern="1200" cap="none" spc="0" normalizeH="0" baseline="0" noProof="0">
                <a:ln>
                  <a:noFill/>
                </a:ln>
                <a:solidFill>
                  <a:srgbClr val="000000"/>
                </a:solidFill>
                <a:effectLst/>
                <a:uLnTx/>
                <a:uFillTx/>
                <a:latin typeface="Calibri"/>
                <a:ea typeface="+mn-ea"/>
                <a:cs typeface="+mn-cs"/>
              </a:rPr>
              <a:t>ThePhoto by PhotoAuthor is licensed under CCYYSA.</a:t>
            </a:r>
          </a:p>
        </p:txBody>
      </p:sp>
      <p:sp>
        <p:nvSpPr>
          <p:cNvPr id="15" name="TextBox 14">
            <a:extLst>
              <a:ext uri="{FF2B5EF4-FFF2-40B4-BE49-F238E27FC236}">
                <a16:creationId xmlns:a16="http://schemas.microsoft.com/office/drawing/2014/main" id="{AEECA817-0640-BECB-121D-29D7BA1C5724}"/>
              </a:ext>
            </a:extLst>
          </p:cNvPr>
          <p:cNvSpPr txBox="1"/>
          <p:nvPr/>
        </p:nvSpPr>
        <p:spPr>
          <a:xfrm>
            <a:off x="11143840" y="6459322"/>
            <a:ext cx="1755648" cy="276999"/>
          </a:xfrm>
          <a:prstGeom prst="rect">
            <a:avLst/>
          </a:prstGeom>
          <a:noFill/>
        </p:spPr>
        <p:txBody>
          <a:bodyPr wrap="square" lIns="91440" tIns="45720" rIns="91440" bIns="45720" rtlCol="0" anchor="t">
            <a:spAutoFit/>
          </a:bodyPr>
          <a:lstStyle/>
          <a:p>
            <a:r>
              <a:rPr lang="en-GB" sz="1200">
                <a:latin typeface="Arial"/>
                <a:cs typeface="Arial"/>
              </a:rPr>
              <a:t>ANDREI</a:t>
            </a:r>
          </a:p>
        </p:txBody>
      </p:sp>
      <p:sp>
        <p:nvSpPr>
          <p:cNvPr id="9" name="TextBox 8">
            <a:extLst>
              <a:ext uri="{FF2B5EF4-FFF2-40B4-BE49-F238E27FC236}">
                <a16:creationId xmlns:a16="http://schemas.microsoft.com/office/drawing/2014/main" id="{5708BF17-96F1-EF24-2970-AD4403216C5B}"/>
              </a:ext>
            </a:extLst>
          </p:cNvPr>
          <p:cNvSpPr txBox="1"/>
          <p:nvPr/>
        </p:nvSpPr>
        <p:spPr>
          <a:xfrm>
            <a:off x="526224" y="1122022"/>
            <a:ext cx="5702705" cy="830997"/>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Updated immunization after 2022-2023 Poliovirus Detection</a:t>
            </a:r>
          </a:p>
        </p:txBody>
      </p:sp>
      <p:sp>
        <p:nvSpPr>
          <p:cNvPr id="10" name="TextBox 9">
            <a:extLst>
              <a:ext uri="{FF2B5EF4-FFF2-40B4-BE49-F238E27FC236}">
                <a16:creationId xmlns:a16="http://schemas.microsoft.com/office/drawing/2014/main" id="{E264EB3A-DBF9-CEEC-78AC-0A00909A562B}"/>
              </a:ext>
            </a:extLst>
          </p:cNvPr>
          <p:cNvSpPr txBox="1"/>
          <p:nvPr/>
        </p:nvSpPr>
        <p:spPr>
          <a:xfrm>
            <a:off x="526223" y="1969703"/>
            <a:ext cx="5702705" cy="830997"/>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Booster Campaign for children from </a:t>
            </a:r>
            <a:endParaRPr lang="en-US" dirty="0"/>
          </a:p>
          <a:p>
            <a:r>
              <a:rPr lang="en-US" sz="2400" dirty="0"/>
              <a:t>age 1 – 9 years old</a:t>
            </a:r>
            <a:endParaRPr lang="en-US" dirty="0"/>
          </a:p>
        </p:txBody>
      </p:sp>
      <p:sp>
        <p:nvSpPr>
          <p:cNvPr id="11" name="TextBox 10">
            <a:extLst>
              <a:ext uri="{FF2B5EF4-FFF2-40B4-BE49-F238E27FC236}">
                <a16:creationId xmlns:a16="http://schemas.microsoft.com/office/drawing/2014/main" id="{02E8B9B0-566E-B413-9923-F0A6C3FC5D71}"/>
              </a:ext>
            </a:extLst>
          </p:cNvPr>
          <p:cNvSpPr txBox="1"/>
          <p:nvPr/>
        </p:nvSpPr>
        <p:spPr>
          <a:xfrm>
            <a:off x="526224" y="2802618"/>
            <a:ext cx="5702705"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Expanded Sewage Surveillance</a:t>
            </a:r>
          </a:p>
        </p:txBody>
      </p:sp>
      <p:sp>
        <p:nvSpPr>
          <p:cNvPr id="12" name="TextBox 11">
            <a:extLst>
              <a:ext uri="{FF2B5EF4-FFF2-40B4-BE49-F238E27FC236}">
                <a16:creationId xmlns:a16="http://schemas.microsoft.com/office/drawing/2014/main" id="{F85699A7-FC5E-8BDD-4912-5227D60C7E0A}"/>
              </a:ext>
            </a:extLst>
          </p:cNvPr>
          <p:cNvSpPr txBox="1"/>
          <p:nvPr/>
        </p:nvSpPr>
        <p:spPr>
          <a:xfrm>
            <a:off x="526223" y="3265995"/>
            <a:ext cx="5702705" cy="1200329"/>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Joint Committee on Vaccination and Immunization (JCVI) ongoing review of IPV schedule</a:t>
            </a:r>
          </a:p>
        </p:txBody>
      </p:sp>
      <p:sp>
        <p:nvSpPr>
          <p:cNvPr id="13" name="TextBox 12">
            <a:extLst>
              <a:ext uri="{FF2B5EF4-FFF2-40B4-BE49-F238E27FC236}">
                <a16:creationId xmlns:a16="http://schemas.microsoft.com/office/drawing/2014/main" id="{1395AED2-6275-B4CB-EBDC-AB3590B3F286}"/>
              </a:ext>
            </a:extLst>
          </p:cNvPr>
          <p:cNvSpPr txBox="1"/>
          <p:nvPr/>
        </p:nvSpPr>
        <p:spPr>
          <a:xfrm>
            <a:off x="6435009" y="1173950"/>
            <a:ext cx="4854441"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Routine IPV doses / Boosters</a:t>
            </a:r>
          </a:p>
        </p:txBody>
      </p:sp>
      <p:sp>
        <p:nvSpPr>
          <p:cNvPr id="16" name="TextBox 15">
            <a:extLst>
              <a:ext uri="{FF2B5EF4-FFF2-40B4-BE49-F238E27FC236}">
                <a16:creationId xmlns:a16="http://schemas.microsoft.com/office/drawing/2014/main" id="{6E3E1798-DA2D-33E0-E192-0D088DF43559}"/>
              </a:ext>
            </a:extLst>
          </p:cNvPr>
          <p:cNvSpPr txBox="1"/>
          <p:nvPr/>
        </p:nvSpPr>
        <p:spPr>
          <a:xfrm>
            <a:off x="6437288" y="1614897"/>
            <a:ext cx="4926328" cy="830997"/>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Targeted boosters in High-Risk boroughs</a:t>
            </a:r>
          </a:p>
        </p:txBody>
      </p:sp>
      <p:sp>
        <p:nvSpPr>
          <p:cNvPr id="20" name="TextBox 19">
            <a:extLst>
              <a:ext uri="{FF2B5EF4-FFF2-40B4-BE49-F238E27FC236}">
                <a16:creationId xmlns:a16="http://schemas.microsoft.com/office/drawing/2014/main" id="{53F05DE8-C9C8-FE76-D130-303F5814BBB8}"/>
              </a:ext>
            </a:extLst>
          </p:cNvPr>
          <p:cNvSpPr txBox="1"/>
          <p:nvPr/>
        </p:nvSpPr>
        <p:spPr>
          <a:xfrm>
            <a:off x="6447584" y="2456890"/>
            <a:ext cx="4911952" cy="830997"/>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Environmental Surveillance </a:t>
            </a:r>
          </a:p>
          <a:p>
            <a:pPr algn="ctr"/>
            <a:r>
              <a:rPr lang="en-US" sz="2400"/>
              <a:t>in Major Cities</a:t>
            </a:r>
          </a:p>
        </p:txBody>
      </p:sp>
      <p:sp>
        <p:nvSpPr>
          <p:cNvPr id="21" name="TextBox 20">
            <a:extLst>
              <a:ext uri="{FF2B5EF4-FFF2-40B4-BE49-F238E27FC236}">
                <a16:creationId xmlns:a16="http://schemas.microsoft.com/office/drawing/2014/main" id="{FC404DDC-A1FF-AEB4-FBC2-7BA9301C6DC1}"/>
              </a:ext>
            </a:extLst>
          </p:cNvPr>
          <p:cNvSpPr txBox="1"/>
          <p:nvPr/>
        </p:nvSpPr>
        <p:spPr>
          <a:xfrm>
            <a:off x="6458022" y="3296890"/>
            <a:ext cx="4911952" cy="830997"/>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Rapid Response Team </a:t>
            </a:r>
          </a:p>
          <a:p>
            <a:pPr algn="ctr"/>
            <a:r>
              <a:rPr lang="en-US" sz="2400"/>
              <a:t>for incident Management</a:t>
            </a:r>
          </a:p>
        </p:txBody>
      </p:sp>
      <p:sp>
        <p:nvSpPr>
          <p:cNvPr id="22" name="TextBox 21">
            <a:extLst>
              <a:ext uri="{FF2B5EF4-FFF2-40B4-BE49-F238E27FC236}">
                <a16:creationId xmlns:a16="http://schemas.microsoft.com/office/drawing/2014/main" id="{169DE1CD-F700-D39D-0F71-23EDAB299A80}"/>
              </a:ext>
            </a:extLst>
          </p:cNvPr>
          <p:cNvSpPr txBox="1"/>
          <p:nvPr/>
        </p:nvSpPr>
        <p:spPr>
          <a:xfrm>
            <a:off x="503491" y="5436588"/>
            <a:ext cx="4994328"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UKHSA , NHS England , JCVI , DHSC</a:t>
            </a:r>
          </a:p>
        </p:txBody>
      </p:sp>
      <p:sp>
        <p:nvSpPr>
          <p:cNvPr id="23" name="TextBox 22">
            <a:extLst>
              <a:ext uri="{FF2B5EF4-FFF2-40B4-BE49-F238E27FC236}">
                <a16:creationId xmlns:a16="http://schemas.microsoft.com/office/drawing/2014/main" id="{A3A4DD4D-C39A-9429-2CC5-E32603B5DC27}"/>
              </a:ext>
            </a:extLst>
          </p:cNvPr>
          <p:cNvSpPr txBox="1"/>
          <p:nvPr/>
        </p:nvSpPr>
        <p:spPr>
          <a:xfrm>
            <a:off x="493195" y="5902689"/>
            <a:ext cx="6566512" cy="471962"/>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Policies aligned with WHO eradication standards</a:t>
            </a:r>
          </a:p>
        </p:txBody>
      </p:sp>
      <p:sp>
        <p:nvSpPr>
          <p:cNvPr id="24" name="TextBox 23">
            <a:extLst>
              <a:ext uri="{FF2B5EF4-FFF2-40B4-BE49-F238E27FC236}">
                <a16:creationId xmlns:a16="http://schemas.microsoft.com/office/drawing/2014/main" id="{5F4E2C61-4976-DE32-340B-F34EBBF9C02A}"/>
              </a:ext>
            </a:extLst>
          </p:cNvPr>
          <p:cNvSpPr txBox="1"/>
          <p:nvPr/>
        </p:nvSpPr>
        <p:spPr>
          <a:xfrm>
            <a:off x="6435149" y="491749"/>
            <a:ext cx="2135955" cy="523220"/>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IMPORTANT</a:t>
            </a:r>
            <a:endParaRPr lang="en-US"/>
          </a:p>
        </p:txBody>
      </p:sp>
      <p:sp>
        <p:nvSpPr>
          <p:cNvPr id="25" name="TextBox 24">
            <a:extLst>
              <a:ext uri="{FF2B5EF4-FFF2-40B4-BE49-F238E27FC236}">
                <a16:creationId xmlns:a16="http://schemas.microsoft.com/office/drawing/2014/main" id="{54C9915B-2B63-9FBC-CC0D-42B44A420F6F}"/>
              </a:ext>
            </a:extLst>
          </p:cNvPr>
          <p:cNvSpPr txBox="1"/>
          <p:nvPr/>
        </p:nvSpPr>
        <p:spPr>
          <a:xfrm>
            <a:off x="524087" y="490970"/>
            <a:ext cx="4071846" cy="523220"/>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RECENT SITUATIONS</a:t>
            </a:r>
          </a:p>
        </p:txBody>
      </p:sp>
      <p:sp>
        <p:nvSpPr>
          <p:cNvPr id="26" name="TextBox 25">
            <a:extLst>
              <a:ext uri="{FF2B5EF4-FFF2-40B4-BE49-F238E27FC236}">
                <a16:creationId xmlns:a16="http://schemas.microsoft.com/office/drawing/2014/main" id="{E4784569-B0CE-D72C-4D9B-3FF5DC10EFE4}"/>
              </a:ext>
            </a:extLst>
          </p:cNvPr>
          <p:cNvSpPr txBox="1"/>
          <p:nvPr/>
        </p:nvSpPr>
        <p:spPr>
          <a:xfrm>
            <a:off x="527463" y="4796442"/>
            <a:ext cx="2424279" cy="523220"/>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AUTHORITIES</a:t>
            </a:r>
          </a:p>
        </p:txBody>
      </p:sp>
      <p:pic>
        <p:nvPicPr>
          <p:cNvPr id="28" name="Picture 27" descr="A person using a computer&#10;&#10;AI-generated content may be incorrect.">
            <a:extLst>
              <a:ext uri="{FF2B5EF4-FFF2-40B4-BE49-F238E27FC236}">
                <a16:creationId xmlns:a16="http://schemas.microsoft.com/office/drawing/2014/main" id="{7B72B5C3-3766-2C10-182D-BD6B39D1210B}"/>
              </a:ext>
            </a:extLst>
          </p:cNvPr>
          <p:cNvPicPr>
            <a:picLocks noChangeAspect="1"/>
          </p:cNvPicPr>
          <p:nvPr/>
        </p:nvPicPr>
        <p:blipFill>
          <a:blip r:embed="rId2"/>
          <a:stretch>
            <a:fillRect/>
          </a:stretch>
        </p:blipFill>
        <p:spPr>
          <a:xfrm>
            <a:off x="6556930" y="4318048"/>
            <a:ext cx="2121244" cy="1335816"/>
          </a:xfrm>
          <a:prstGeom prst="rect">
            <a:avLst/>
          </a:prstGeom>
        </p:spPr>
      </p:pic>
      <p:pic>
        <p:nvPicPr>
          <p:cNvPr id="32" name="Picture 31" descr="A blue and white logo&#10;&#10;AI-generated content may be incorrect.">
            <a:extLst>
              <a:ext uri="{FF2B5EF4-FFF2-40B4-BE49-F238E27FC236}">
                <a16:creationId xmlns:a16="http://schemas.microsoft.com/office/drawing/2014/main" id="{BE59C949-3BC4-50D9-1B8A-486C489D450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093745" y="4495712"/>
            <a:ext cx="1906190" cy="558707"/>
          </a:xfrm>
          <a:prstGeom prst="rect">
            <a:avLst/>
          </a:prstGeom>
        </p:spPr>
      </p:pic>
      <p:pic>
        <p:nvPicPr>
          <p:cNvPr id="35" name="Picture 34" descr="Clipart - Flag of the WHO (World Health Organization)">
            <a:extLst>
              <a:ext uri="{FF2B5EF4-FFF2-40B4-BE49-F238E27FC236}">
                <a16:creationId xmlns:a16="http://schemas.microsoft.com/office/drawing/2014/main" id="{7DA0587B-4221-E714-187C-7A3BC0161E31}"/>
              </a:ext>
            </a:extLst>
          </p:cNvPr>
          <p:cNvPicPr>
            <a:picLocks noChangeAspect="1"/>
          </p:cNvPicPr>
          <p:nvPr/>
        </p:nvPicPr>
        <p:blipFill>
          <a:blip r:embed="rId5"/>
          <a:stretch>
            <a:fillRect/>
          </a:stretch>
        </p:blipFill>
        <p:spPr>
          <a:xfrm>
            <a:off x="8134405" y="5184923"/>
            <a:ext cx="1912287" cy="932568"/>
          </a:xfrm>
          <a:prstGeom prst="rect">
            <a:avLst/>
          </a:prstGeom>
        </p:spPr>
      </p:pic>
      <p:sp>
        <p:nvSpPr>
          <p:cNvPr id="3" name="TextBox 2">
            <a:extLst>
              <a:ext uri="{FF2B5EF4-FFF2-40B4-BE49-F238E27FC236}">
                <a16:creationId xmlns:a16="http://schemas.microsoft.com/office/drawing/2014/main" id="{AB4628CC-5ED2-DB34-B807-3032F74B01ED}"/>
              </a:ext>
            </a:extLst>
          </p:cNvPr>
          <p:cNvSpPr txBox="1"/>
          <p:nvPr/>
        </p:nvSpPr>
        <p:spPr>
          <a:xfrm rot="10800000" flipV="1">
            <a:off x="100952" y="6456152"/>
            <a:ext cx="599306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i="1">
                <a:latin typeface="Arial"/>
                <a:cs typeface="Arial"/>
              </a:rPr>
              <a:t>UK Health Security Agency, 2026 , Polio Eradication  Initiative WHO,  2026</a:t>
            </a:r>
            <a:endParaRPr lang="en-US" sz="1050">
              <a:latin typeface="Arial"/>
              <a:cs typeface="Arial"/>
            </a:endParaRPr>
          </a:p>
        </p:txBody>
      </p:sp>
    </p:spTree>
    <p:extLst>
      <p:ext uri="{BB962C8B-B14F-4D97-AF65-F5344CB8AC3E}">
        <p14:creationId xmlns:p14="http://schemas.microsoft.com/office/powerpoint/2010/main" val="197574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5C00E-59E7-268E-3D5C-3F20A9B58189}"/>
            </a:ext>
          </a:extLst>
        </p:cNvPr>
        <p:cNvGrpSpPr/>
        <p:nvPr/>
      </p:nvGrpSpPr>
      <p:grpSpPr>
        <a:xfrm>
          <a:off x="0" y="0"/>
          <a:ext cx="0" cy="0"/>
          <a:chOff x="0" y="0"/>
          <a:chExt cx="0" cy="0"/>
        </a:xfrm>
      </p:grpSpPr>
      <p:sp>
        <p:nvSpPr>
          <p:cNvPr id="20" name="Freeform: Shape 13">
            <a:extLst>
              <a:ext uri="{FF2B5EF4-FFF2-40B4-BE49-F238E27FC236}">
                <a16:creationId xmlns:a16="http://schemas.microsoft.com/office/drawing/2014/main" id="{C9EEF06E-F8DE-FE72-60E5-2A3612DD842F}"/>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22" name="Freeform: Shape 11">
            <a:extLst>
              <a:ext uri="{FF2B5EF4-FFF2-40B4-BE49-F238E27FC236}">
                <a16:creationId xmlns:a16="http://schemas.microsoft.com/office/drawing/2014/main" id="{D9A88B5E-EA7A-6C05-9533-022CF16D0773}"/>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7" name="Freeform: Shape 15">
            <a:extLst>
              <a:ext uri="{FF2B5EF4-FFF2-40B4-BE49-F238E27FC236}">
                <a16:creationId xmlns:a16="http://schemas.microsoft.com/office/drawing/2014/main" id="{CAE45BF0-F61B-29E0-FED5-CE7424314C6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29" name="Freeform: Shape 17">
            <a:extLst>
              <a:ext uri="{FF2B5EF4-FFF2-40B4-BE49-F238E27FC236}">
                <a16:creationId xmlns:a16="http://schemas.microsoft.com/office/drawing/2014/main" id="{7AB2F1A1-BEE3-F0A6-C4E5-FBF1E5E25920}"/>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1" name="Freeform: Shape 19">
            <a:extLst>
              <a:ext uri="{FF2B5EF4-FFF2-40B4-BE49-F238E27FC236}">
                <a16:creationId xmlns:a16="http://schemas.microsoft.com/office/drawing/2014/main" id="{E2F7B689-B5B0-CDB0-B33B-F51AB89E196D}"/>
              </a:ext>
              <a:ext uri="{C183D7F6-B498-43B3-948B-1728B52AA6E4}">
                <adec:decorative xmlns:adec="http://schemas.microsoft.com/office/drawing/2017/decorative" val="1"/>
              </a:ext>
            </a:extLst>
          </p:cNvPr>
          <p:cNvSpPr>
            <a:spLocks noMove="1" noResize="1"/>
          </p:cNvSpPr>
          <p:nvPr/>
        </p:nvSpPr>
        <p:spPr>
          <a:xfrm flipH="1">
            <a:off x="3405051"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33" name="Freeform: Shape 21">
            <a:extLst>
              <a:ext uri="{FF2B5EF4-FFF2-40B4-BE49-F238E27FC236}">
                <a16:creationId xmlns:a16="http://schemas.microsoft.com/office/drawing/2014/main" id="{08725566-75F2-5A3F-766F-C4FB07E1754B}"/>
              </a:ext>
              <a:ext uri="{C183D7F6-B498-43B3-948B-1728B52AA6E4}">
                <adec:decorative xmlns:adec="http://schemas.microsoft.com/office/drawing/2017/decorative" val="1"/>
              </a:ext>
            </a:extLst>
          </p:cNvPr>
          <p:cNvSpPr>
            <a:spLocks noMove="1" noResize="1"/>
          </p:cNvSpPr>
          <p:nvPr/>
        </p:nvSpPr>
        <p:spPr>
          <a:xfrm flipH="1">
            <a:off x="4132969"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 f7 0 f5"/>
              <a:gd name="f21" fmla="+- f6 0 f5"/>
              <a:gd name="f22" fmla="*/ f17 f0 1"/>
              <a:gd name="f23" fmla="*/ f21 1 1565940"/>
              <a:gd name="f24" fmla="*/ f20 1 599245"/>
              <a:gd name="f25" fmla="*/ 782970 f21 1"/>
              <a:gd name="f26" fmla="*/ 0 f20 1"/>
              <a:gd name="f27" fmla="*/ 1528042 f21 1"/>
              <a:gd name="f28" fmla="*/ 480469 f20 1"/>
              <a:gd name="f29" fmla="*/ 1565940 f21 1"/>
              <a:gd name="f30" fmla="*/ 599245 f20 1"/>
              <a:gd name="f31" fmla="*/ 0 f21 1"/>
              <a:gd name="f32" fmla="*/ 37898 f21 1"/>
              <a:gd name="f33" fmla="*/ f22 1 f2"/>
              <a:gd name="f34" fmla="*/ f25 1 1565940"/>
              <a:gd name="f35" fmla="*/ f26 1 599245"/>
              <a:gd name="f36" fmla="*/ f27 1 1565940"/>
              <a:gd name="f37" fmla="*/ f28 1 599245"/>
              <a:gd name="f38" fmla="*/ f29 1 1565940"/>
              <a:gd name="f39" fmla="*/ f30 1 599245"/>
              <a:gd name="f40" fmla="*/ f31 1 1565940"/>
              <a:gd name="f41" fmla="*/ f32 1 1565940"/>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4" name="Picture 3" descr="The QVSH joins forces with the Wellcome Sanger Institute for important ...">
            <a:extLst>
              <a:ext uri="{FF2B5EF4-FFF2-40B4-BE49-F238E27FC236}">
                <a16:creationId xmlns:a16="http://schemas.microsoft.com/office/drawing/2014/main" id="{F53359C0-49B9-813B-A5DF-0BD3C8821DFD}"/>
              </a:ext>
            </a:extLst>
          </p:cNvPr>
          <p:cNvPicPr>
            <a:picLocks noChangeAspect="1"/>
          </p:cNvPicPr>
          <p:nvPr/>
        </p:nvPicPr>
        <p:blipFill>
          <a:blip r:embed="rId2"/>
          <a:stretch>
            <a:fillRect/>
          </a:stretch>
        </p:blipFill>
        <p:spPr>
          <a:xfrm>
            <a:off x="10078994" y="3633222"/>
            <a:ext cx="1898822" cy="1043472"/>
          </a:xfrm>
          <a:prstGeom prst="rect">
            <a:avLst/>
          </a:prstGeom>
        </p:spPr>
      </p:pic>
      <p:pic>
        <p:nvPicPr>
          <p:cNvPr id="24" name="Picture 23" descr="Digging up your roots: How DNA is used to trace your ancestors – ScIU">
            <a:extLst>
              <a:ext uri="{FF2B5EF4-FFF2-40B4-BE49-F238E27FC236}">
                <a16:creationId xmlns:a16="http://schemas.microsoft.com/office/drawing/2014/main" id="{32C881B3-28BA-3FA2-3E8E-55FF1E4A315E}"/>
              </a:ext>
            </a:extLst>
          </p:cNvPr>
          <p:cNvPicPr>
            <a:picLocks noChangeAspect="1"/>
          </p:cNvPicPr>
          <p:nvPr/>
        </p:nvPicPr>
        <p:blipFill>
          <a:blip r:embed="rId3"/>
          <a:stretch>
            <a:fillRect/>
          </a:stretch>
        </p:blipFill>
        <p:spPr>
          <a:xfrm>
            <a:off x="467982" y="655939"/>
            <a:ext cx="4477992" cy="1612554"/>
          </a:xfrm>
          <a:prstGeom prst="rect">
            <a:avLst/>
          </a:prstGeom>
        </p:spPr>
      </p:pic>
      <p:sp>
        <p:nvSpPr>
          <p:cNvPr id="2" name="Oval 9">
            <a:extLst>
              <a:ext uri="{FF2B5EF4-FFF2-40B4-BE49-F238E27FC236}">
                <a16:creationId xmlns:a16="http://schemas.microsoft.com/office/drawing/2014/main" id="{AC619A46-E188-4FF8-7D15-FABBA0525584}"/>
              </a:ext>
              <a:ext uri="{C183D7F6-B498-43B3-948B-1728B52AA6E4}">
                <adec:decorative xmlns:adec="http://schemas.microsoft.com/office/drawing/2017/decorative" val="1"/>
              </a:ext>
            </a:extLst>
          </p:cNvPr>
          <p:cNvSpPr>
            <a:spLocks noMove="1" noResize="1"/>
          </p:cNvSpPr>
          <p:nvPr/>
        </p:nvSpPr>
        <p:spPr>
          <a:xfrm>
            <a:off x="489185" y="111903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Arc 11">
            <a:extLst>
              <a:ext uri="{FF2B5EF4-FFF2-40B4-BE49-F238E27FC236}">
                <a16:creationId xmlns:a16="http://schemas.microsoft.com/office/drawing/2014/main" id="{C31E5AC7-DCFA-A729-33E6-3043AF33109A}"/>
              </a:ext>
              <a:ext uri="{C183D7F6-B498-43B3-948B-1728B52AA6E4}">
                <adec:decorative xmlns:adec="http://schemas.microsoft.com/office/drawing/2017/decorative" val="1"/>
              </a:ext>
            </a:extLst>
          </p:cNvPr>
          <p:cNvSpPr>
            <a:spLocks noMove="1" noResize="1"/>
          </p:cNvSpPr>
          <p:nvPr/>
        </p:nvSpPr>
        <p:spPr>
          <a:xfrm rot="19809122">
            <a:off x="8684068" y="941143"/>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173"/>
              <a:gd name="f11" fmla="val 299"/>
              <a:gd name="f12" fmla="+- 0 0 -263"/>
              <a:gd name="f13" fmla="+- 0 0 -236"/>
              <a:gd name="f14" fmla="+- 0 0 -209"/>
              <a:gd name="f15" fmla="abs f4"/>
              <a:gd name="f16" fmla="abs f5"/>
              <a:gd name="f17" fmla="abs f6"/>
              <a:gd name="f18" fmla="+- 0 0 f10"/>
              <a:gd name="f19" fmla="+- 0 0 f11"/>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 f51 21600000 0"/>
              <a:gd name="f64" fmla="?: f55 f55 f56"/>
              <a:gd name="f65" fmla="?: f57 f57 f58"/>
              <a:gd name="f66" fmla="?: f59 f59 f60"/>
              <a:gd name="f67" fmla="*/ f52 f8 1"/>
              <a:gd name="f68" fmla="*/ f53 f8 1"/>
              <a:gd name="f69" fmla="+- f7 f61 0"/>
              <a:gd name="f70" fmla="+- f7 f62 0"/>
              <a:gd name="f71" fmla="?: f51 f51 f63"/>
              <a:gd name="f72" fmla="*/ f67 1 f0"/>
              <a:gd name="f73" fmla="*/ f68 1 f0"/>
              <a:gd name="f74" fmla="*/ f62 f40 1"/>
              <a:gd name="f75" fmla="*/ f61 f40 1"/>
              <a:gd name="f76" fmla="+- f71 0 f54"/>
              <a:gd name="f77" fmla="+- f71 0 f64"/>
              <a:gd name="f78" fmla="+- f71 0 f65"/>
              <a:gd name="f79" fmla="+- f71 0 f66"/>
              <a:gd name="f80" fmla="+- 0 0 f72"/>
              <a:gd name="f81" fmla="+- 0 0 f73"/>
              <a:gd name="f82" fmla="*/ f70 f40 1"/>
              <a:gd name="f83" fmla="*/ f69 f40 1"/>
              <a:gd name="f84" fmla="+- 0 0 f80"/>
              <a:gd name="f85" fmla="+- 0 0 f81"/>
              <a:gd name="f86" fmla="*/ f84 f0 1"/>
              <a:gd name="f87" fmla="*/ f85 f0 1"/>
              <a:gd name="f88" fmla="*/ f86 1 f8"/>
              <a:gd name="f89" fmla="*/ f87 1 f8"/>
              <a:gd name="f90" fmla="+- f88 0 f1"/>
              <a:gd name="f91" fmla="+- f89 0 f1"/>
              <a:gd name="f92" fmla="sin 1 f90"/>
              <a:gd name="f93" fmla="cos 1 f90"/>
              <a:gd name="f94" fmla="sin 1 f91"/>
              <a:gd name="f95" fmla="cos 1 f91"/>
              <a:gd name="f96" fmla="+- 0 0 f92"/>
              <a:gd name="f97" fmla="+- 0 0 f93"/>
              <a:gd name="f98" fmla="+- 0 0 f94"/>
              <a:gd name="f99" fmla="+- 0 0 f95"/>
              <a:gd name="f100" fmla="+- 0 0 f96"/>
              <a:gd name="f101" fmla="+- 0 0 f97"/>
              <a:gd name="f102" fmla="+- 0 0 f98"/>
              <a:gd name="f103" fmla="+- 0 0 f99"/>
              <a:gd name="f104" fmla="val f100"/>
              <a:gd name="f105" fmla="val f101"/>
              <a:gd name="f106" fmla="val f102"/>
              <a:gd name="f107" fmla="val f103"/>
              <a:gd name="f108" fmla="*/ f104 f62 1"/>
              <a:gd name="f109" fmla="*/ f105 f61 1"/>
              <a:gd name="f110" fmla="*/ f106 f62 1"/>
              <a:gd name="f111" fmla="*/ f107 f61 1"/>
              <a:gd name="f112" fmla="+- 0 0 f109"/>
              <a:gd name="f113" fmla="+- 0 0 f108"/>
              <a:gd name="f114" fmla="+- 0 0 f111"/>
              <a:gd name="f115" fmla="+- 0 0 f110"/>
              <a:gd name="f116" fmla="+- 0 0 f112"/>
              <a:gd name="f117" fmla="+- 0 0 f113"/>
              <a:gd name="f118" fmla="+- 0 0 f114"/>
              <a:gd name="f119" fmla="+- 0 0 f115"/>
              <a:gd name="f120" fmla="at2 f116 f117"/>
              <a:gd name="f121" fmla="at2 f118 f119"/>
              <a:gd name="f122" fmla="+- f120 f1 0"/>
              <a:gd name="f123" fmla="+- f121 f1 0"/>
              <a:gd name="f124" fmla="*/ f122 f8 1"/>
              <a:gd name="f125" fmla="*/ f123 f8 1"/>
              <a:gd name="f126" fmla="*/ f124 1 f0"/>
              <a:gd name="f127" fmla="*/ f125 1 f0"/>
              <a:gd name="f128" fmla="+- 0 0 f126"/>
              <a:gd name="f129" fmla="+- 0 0 f127"/>
              <a:gd name="f130" fmla="val f128"/>
              <a:gd name="f131" fmla="val f129"/>
              <a:gd name="f132" fmla="+- 0 0 f130"/>
              <a:gd name="f133" fmla="+- 0 0 f131"/>
              <a:gd name="f134" fmla="*/ f132 f0 1"/>
              <a:gd name="f135" fmla="*/ f133 f0 1"/>
              <a:gd name="f136" fmla="*/ f134 1 f8"/>
              <a:gd name="f137" fmla="*/ f135 1 f8"/>
              <a:gd name="f138" fmla="+- f136 0 f1"/>
              <a:gd name="f139" fmla="+- f137 0 f1"/>
              <a:gd name="f140" fmla="+- f138 f1 0"/>
              <a:gd name="f141" fmla="+- f139 f1 0"/>
              <a:gd name="f142" fmla="*/ f140 f8 1"/>
              <a:gd name="f143" fmla="*/ f141 f8 1"/>
              <a:gd name="f144" fmla="*/ f142 1 f0"/>
              <a:gd name="f145" fmla="*/ f143 1 f0"/>
              <a:gd name="f146" fmla="+- 0 0 f144"/>
              <a:gd name="f147" fmla="+- 0 0 f145"/>
              <a:gd name="f148" fmla="+- 0 0 f146"/>
              <a:gd name="f149" fmla="+- 0 0 f147"/>
              <a:gd name="f150" fmla="*/ f148 f0 1"/>
              <a:gd name="f151" fmla="*/ f149 f0 1"/>
              <a:gd name="f152" fmla="*/ f150 1 f8"/>
              <a:gd name="f153" fmla="*/ f151 1 f8"/>
              <a:gd name="f154" fmla="+- f152 0 f1"/>
              <a:gd name="f155" fmla="+- f153 0 f1"/>
              <a:gd name="f156" fmla="cos 1 f154"/>
              <a:gd name="f157" fmla="sin 1 f154"/>
              <a:gd name="f158" fmla="cos 1 f155"/>
              <a:gd name="f159" fmla="sin 1 f155"/>
              <a:gd name="f160" fmla="+- 0 0 f156"/>
              <a:gd name="f161" fmla="+- 0 0 f157"/>
              <a:gd name="f162" fmla="+- 0 0 f158"/>
              <a:gd name="f163" fmla="+- 0 0 f159"/>
              <a:gd name="f164" fmla="+- 0 0 f160"/>
              <a:gd name="f165" fmla="+- 0 0 f161"/>
              <a:gd name="f166" fmla="+- 0 0 f162"/>
              <a:gd name="f167" fmla="+- 0 0 f163"/>
              <a:gd name="f168" fmla="val f164"/>
              <a:gd name="f169" fmla="val f165"/>
              <a:gd name="f170" fmla="val f166"/>
              <a:gd name="f171" fmla="val f167"/>
              <a:gd name="f172" fmla="+- 0 0 f168"/>
              <a:gd name="f173" fmla="+- 0 0 f169"/>
              <a:gd name="f174" fmla="+- 0 0 f170"/>
              <a:gd name="f175" fmla="+- 0 0 f171"/>
              <a:gd name="f176" fmla="*/ f9 f172 1"/>
              <a:gd name="f177" fmla="*/ f9 f173 1"/>
              <a:gd name="f178" fmla="*/ f9 f174 1"/>
              <a:gd name="f179" fmla="*/ f9 f175 1"/>
              <a:gd name="f180" fmla="*/ f176 f62 1"/>
              <a:gd name="f181" fmla="*/ f177 f61 1"/>
              <a:gd name="f182" fmla="*/ f178 f62 1"/>
              <a:gd name="f183" fmla="*/ f179 f61 1"/>
              <a:gd name="f184" fmla="+- f70 f180 0"/>
              <a:gd name="f185" fmla="+- f69 f181 0"/>
              <a:gd name="f186" fmla="+- f70 f182 0"/>
              <a:gd name="f187" fmla="+- f69 f183 0"/>
              <a:gd name="f188" fmla="max f184 f186"/>
              <a:gd name="f189" fmla="max f185 f187"/>
              <a:gd name="f190" fmla="min f184 f186"/>
              <a:gd name="f191" fmla="min f185 f187"/>
              <a:gd name="f192" fmla="*/ f184 f40 1"/>
              <a:gd name="f193" fmla="*/ f185 f40 1"/>
              <a:gd name="f194" fmla="*/ f186 f40 1"/>
              <a:gd name="f195" fmla="*/ f187 f40 1"/>
              <a:gd name="f196" fmla="?: f76 f45 f188"/>
              <a:gd name="f197" fmla="?: f77 f46 f189"/>
              <a:gd name="f198" fmla="?: f78 f7 f190"/>
              <a:gd name="f199" fmla="?: f79 f7 f191"/>
              <a:gd name="f200" fmla="*/ f198 f40 1"/>
              <a:gd name="f201" fmla="*/ f199 f40 1"/>
              <a:gd name="f202" fmla="*/ f196 f40 1"/>
              <a:gd name="f203" fmla="*/ f197 f40 1"/>
            </a:gdLst>
            <a:ahLst/>
            <a:cxnLst>
              <a:cxn ang="3cd4">
                <a:pos x="hc" y="t"/>
              </a:cxn>
              <a:cxn ang="0">
                <a:pos x="r" y="vc"/>
              </a:cxn>
              <a:cxn ang="cd4">
                <a:pos x="hc" y="b"/>
              </a:cxn>
              <a:cxn ang="cd2">
                <a:pos x="l" y="vc"/>
              </a:cxn>
              <a:cxn ang="f37">
                <a:pos x="f192" y="f193"/>
              </a:cxn>
              <a:cxn ang="f38">
                <a:pos x="f82" y="f83"/>
              </a:cxn>
              <a:cxn ang="f39">
                <a:pos x="f194" y="f195"/>
              </a:cxn>
            </a:cxnLst>
            <a:rect l="f200" t="f201" r="f202" b="f203"/>
            <a:pathLst>
              <a:path stroke="0">
                <a:moveTo>
                  <a:pt x="f192" y="f193"/>
                </a:moveTo>
                <a:arcTo wR="f74" hR="f75" stAng="f47" swAng="f71"/>
                <a:lnTo>
                  <a:pt x="f82" y="f83"/>
                </a:lnTo>
                <a:close/>
              </a:path>
              <a:path fill="none">
                <a:moveTo>
                  <a:pt x="f192" y="f193"/>
                </a:moveTo>
                <a:arcTo wR="f74" hR="f75" stAng="f47" swAng="f71"/>
              </a:path>
            </a:pathLst>
          </a:custGeom>
          <a:noFill/>
          <a:ln w="127001" cap="rnd">
            <a:solidFill>
              <a:srgbClr val="0F9ED5"/>
            </a:solidFill>
            <a:custDash>
              <a:ds d="4200000" sp="0"/>
            </a:custDash>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lang="en-US" sz="1800" b="0" i="0" u="none" strike="noStrike" kern="0" cap="none" spc="0" normalizeH="0" baseline="0" noProof="0">
              <a:ln>
                <a:noFill/>
              </a:ln>
              <a:solidFill>
                <a:srgbClr val="000000"/>
              </a:solidFill>
              <a:effectLst/>
              <a:uLnTx/>
              <a:uFillTx/>
              <a:latin typeface="Aptos"/>
            </a:endParaRPr>
          </a:p>
        </p:txBody>
      </p:sp>
      <p:sp>
        <p:nvSpPr>
          <p:cNvPr id="6" name="Oval 13">
            <a:extLst>
              <a:ext uri="{FF2B5EF4-FFF2-40B4-BE49-F238E27FC236}">
                <a16:creationId xmlns:a16="http://schemas.microsoft.com/office/drawing/2014/main" id="{C0BE7F33-5278-ECDC-D0CC-9618FCDFFE18}"/>
              </a:ext>
              <a:ext uri="{C183D7F6-B498-43B3-948B-1728B52AA6E4}">
                <adec:decorative xmlns:adec="http://schemas.microsoft.com/office/drawing/2017/decorative" val="1"/>
              </a:ext>
            </a:extLst>
          </p:cNvPr>
          <p:cNvSpPr>
            <a:spLocks noMove="1" noResize="1"/>
          </p:cNvSpPr>
          <p:nvPr/>
        </p:nvSpPr>
        <p:spPr>
          <a:xfrm>
            <a:off x="910047" y="4780995"/>
            <a:ext cx="546097" cy="5460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TextBox 16">
            <a:extLst>
              <a:ext uri="{FF2B5EF4-FFF2-40B4-BE49-F238E27FC236}">
                <a16:creationId xmlns:a16="http://schemas.microsoft.com/office/drawing/2014/main" id="{65358113-7E7F-220F-3ABE-C9FB7EEFBA37}"/>
              </a:ext>
            </a:extLst>
          </p:cNvPr>
          <p:cNvSpPr txBox="1"/>
          <p:nvPr/>
        </p:nvSpPr>
        <p:spPr>
          <a:xfrm>
            <a:off x="1453210" y="4714875"/>
            <a:ext cx="1727374" cy="101260"/>
          </a:xfrm>
          <a:prstGeom prst="rect">
            <a:avLst/>
          </a:prstGeom>
          <a:noFill/>
          <a:ln cap="flat">
            <a:noFill/>
          </a:ln>
        </p:spPr>
        <p:txBody>
          <a:bodyPr vert="horz" wrap="square" lIns="91440" tIns="45720" rIns="91440" bIns="45720" anchor="t" anchorCtr="0" compatLnSpc="1">
            <a:normAutofit fontScale="25000" lnSpcReduction="20000"/>
          </a:bodyPr>
          <a:lstStyle/>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500" b="0" i="0" u="none" strike="noStrike" kern="1200" cap="none" spc="0" normalizeH="0" baseline="0" noProof="0">
                <a:ln>
                  <a:noFill/>
                </a:ln>
                <a:solidFill>
                  <a:srgbClr val="000000"/>
                </a:solidFill>
                <a:effectLst/>
                <a:uLnTx/>
                <a:uFillTx/>
                <a:latin typeface="Calibri"/>
                <a:ea typeface="+mn-ea"/>
                <a:cs typeface="+mn-cs"/>
              </a:rPr>
              <a:t>ThePhoto by PhotoAuthor is licensed under CCYYSA.</a:t>
            </a:r>
          </a:p>
        </p:txBody>
      </p:sp>
      <p:sp>
        <p:nvSpPr>
          <p:cNvPr id="15" name="TextBox 14">
            <a:extLst>
              <a:ext uri="{FF2B5EF4-FFF2-40B4-BE49-F238E27FC236}">
                <a16:creationId xmlns:a16="http://schemas.microsoft.com/office/drawing/2014/main" id="{9F07BFAB-2B45-A0C4-1EEE-1E8339EB5F5B}"/>
              </a:ext>
            </a:extLst>
          </p:cNvPr>
          <p:cNvSpPr txBox="1"/>
          <p:nvPr/>
        </p:nvSpPr>
        <p:spPr>
          <a:xfrm>
            <a:off x="11215075" y="6313891"/>
            <a:ext cx="1755648" cy="276999"/>
          </a:xfrm>
          <a:prstGeom prst="rect">
            <a:avLst/>
          </a:prstGeom>
          <a:noFill/>
        </p:spPr>
        <p:txBody>
          <a:bodyPr wrap="square" lIns="91440" tIns="45720" rIns="91440" bIns="45720" rtlCol="0" anchor="t">
            <a:spAutoFit/>
          </a:bodyPr>
          <a:lstStyle/>
          <a:p>
            <a:r>
              <a:rPr lang="en-GB" sz="1200">
                <a:latin typeface="Arial"/>
                <a:cs typeface="Arial"/>
              </a:rPr>
              <a:t>ANDREI</a:t>
            </a:r>
          </a:p>
        </p:txBody>
      </p:sp>
      <p:sp>
        <p:nvSpPr>
          <p:cNvPr id="17" name="TextBox 16">
            <a:extLst>
              <a:ext uri="{FF2B5EF4-FFF2-40B4-BE49-F238E27FC236}">
                <a16:creationId xmlns:a16="http://schemas.microsoft.com/office/drawing/2014/main" id="{3042D7EA-9155-23BE-E73F-59B55A0B8928}"/>
              </a:ext>
            </a:extLst>
          </p:cNvPr>
          <p:cNvSpPr txBox="1"/>
          <p:nvPr/>
        </p:nvSpPr>
        <p:spPr>
          <a:xfrm>
            <a:off x="5096086" y="1609938"/>
            <a:ext cx="4289496"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Evidence based use of IPV only</a:t>
            </a:r>
          </a:p>
        </p:txBody>
      </p:sp>
      <p:sp>
        <p:nvSpPr>
          <p:cNvPr id="18" name="TextBox 17">
            <a:extLst>
              <a:ext uri="{FF2B5EF4-FFF2-40B4-BE49-F238E27FC236}">
                <a16:creationId xmlns:a16="http://schemas.microsoft.com/office/drawing/2014/main" id="{A7FBFC1F-C724-0D48-41C9-C30CA8C2D897}"/>
              </a:ext>
            </a:extLst>
          </p:cNvPr>
          <p:cNvSpPr txBox="1"/>
          <p:nvPr/>
        </p:nvSpPr>
        <p:spPr>
          <a:xfrm>
            <a:off x="5110463" y="2124672"/>
            <a:ext cx="5682522"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mn-lt"/>
                <a:cs typeface="+mn-lt"/>
              </a:rPr>
              <a:t>Genomic Sequencing to trace Virus Origin</a:t>
            </a:r>
          </a:p>
        </p:txBody>
      </p:sp>
      <p:sp>
        <p:nvSpPr>
          <p:cNvPr id="19" name="TextBox 18">
            <a:extLst>
              <a:ext uri="{FF2B5EF4-FFF2-40B4-BE49-F238E27FC236}">
                <a16:creationId xmlns:a16="http://schemas.microsoft.com/office/drawing/2014/main" id="{8676C029-953C-F826-0CDE-9A63AA303D83}"/>
              </a:ext>
            </a:extLst>
          </p:cNvPr>
          <p:cNvSpPr txBox="1"/>
          <p:nvPr/>
        </p:nvSpPr>
        <p:spPr>
          <a:xfrm>
            <a:off x="5100167" y="2583520"/>
            <a:ext cx="4968528"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mn-lt"/>
                <a:cs typeface="+mn-lt"/>
              </a:rPr>
              <a:t>Surveillance meets WHO standards</a:t>
            </a:r>
            <a:endParaRPr lang="en-US" sz="2400"/>
          </a:p>
        </p:txBody>
      </p:sp>
      <p:sp>
        <p:nvSpPr>
          <p:cNvPr id="8" name="TextBox 7">
            <a:extLst>
              <a:ext uri="{FF2B5EF4-FFF2-40B4-BE49-F238E27FC236}">
                <a16:creationId xmlns:a16="http://schemas.microsoft.com/office/drawing/2014/main" id="{5D34FAB8-CA27-CFA0-E9EF-472C077B1894}"/>
              </a:ext>
            </a:extLst>
          </p:cNvPr>
          <p:cNvSpPr txBox="1"/>
          <p:nvPr/>
        </p:nvSpPr>
        <p:spPr>
          <a:xfrm>
            <a:off x="5110463" y="3177072"/>
            <a:ext cx="5860222" cy="461665"/>
          </a:xfrm>
          <a:prstGeom prst="rect">
            <a:avLst/>
          </a:prstGeom>
          <a:no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Data driven Modelling for Booster Planning</a:t>
            </a:r>
          </a:p>
        </p:txBody>
      </p:sp>
      <p:sp>
        <p:nvSpPr>
          <p:cNvPr id="9" name="TextBox 8">
            <a:extLst>
              <a:ext uri="{FF2B5EF4-FFF2-40B4-BE49-F238E27FC236}">
                <a16:creationId xmlns:a16="http://schemas.microsoft.com/office/drawing/2014/main" id="{B296D4E2-16CA-D45D-AF13-AD93C0C4231C}"/>
              </a:ext>
            </a:extLst>
          </p:cNvPr>
          <p:cNvSpPr txBox="1"/>
          <p:nvPr/>
        </p:nvSpPr>
        <p:spPr>
          <a:xfrm>
            <a:off x="495331" y="3964653"/>
            <a:ext cx="5585996" cy="461665"/>
          </a:xfrm>
          <a:prstGeom prst="rect">
            <a:avLst/>
          </a:prstGeom>
          <a:solidFill>
            <a:schemeClr val="accent2"/>
          </a:solid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Protect public Health, Children under 5</a:t>
            </a:r>
          </a:p>
        </p:txBody>
      </p:sp>
      <p:sp>
        <p:nvSpPr>
          <p:cNvPr id="10" name="TextBox 9">
            <a:extLst>
              <a:ext uri="{FF2B5EF4-FFF2-40B4-BE49-F238E27FC236}">
                <a16:creationId xmlns:a16="http://schemas.microsoft.com/office/drawing/2014/main" id="{CD686664-365E-A313-239E-DF8AE4F741D5}"/>
              </a:ext>
            </a:extLst>
          </p:cNvPr>
          <p:cNvSpPr txBox="1"/>
          <p:nvPr/>
        </p:nvSpPr>
        <p:spPr>
          <a:xfrm>
            <a:off x="484124" y="4479067"/>
            <a:ext cx="5589801" cy="472870"/>
          </a:xfrm>
          <a:prstGeom prst="rect">
            <a:avLst/>
          </a:prstGeom>
          <a:solidFill>
            <a:schemeClr val="accent2"/>
          </a:solid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WHO Polio Free Certification Country</a:t>
            </a:r>
          </a:p>
        </p:txBody>
      </p:sp>
      <p:sp>
        <p:nvSpPr>
          <p:cNvPr id="11" name="TextBox 10">
            <a:extLst>
              <a:ext uri="{FF2B5EF4-FFF2-40B4-BE49-F238E27FC236}">
                <a16:creationId xmlns:a16="http://schemas.microsoft.com/office/drawing/2014/main" id="{FF0B0A9C-006F-E76C-6A2B-A80FBFAD12FA}"/>
              </a:ext>
            </a:extLst>
          </p:cNvPr>
          <p:cNvSpPr txBox="1"/>
          <p:nvPr/>
        </p:nvSpPr>
        <p:spPr>
          <a:xfrm>
            <a:off x="495331" y="4994961"/>
            <a:ext cx="7383798" cy="461665"/>
          </a:xfrm>
          <a:prstGeom prst="rect">
            <a:avLst/>
          </a:prstGeom>
          <a:solidFill>
            <a:schemeClr val="accent2"/>
          </a:solid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Prevent migration or Vaccine derived outbreaks of Polio</a:t>
            </a:r>
          </a:p>
        </p:txBody>
      </p:sp>
      <p:sp>
        <p:nvSpPr>
          <p:cNvPr id="12" name="TextBox 11">
            <a:extLst>
              <a:ext uri="{FF2B5EF4-FFF2-40B4-BE49-F238E27FC236}">
                <a16:creationId xmlns:a16="http://schemas.microsoft.com/office/drawing/2014/main" id="{1B21FBE1-EAB3-B6A5-BD99-5EFF1AEE24A6}"/>
              </a:ext>
            </a:extLst>
          </p:cNvPr>
          <p:cNvSpPr txBox="1"/>
          <p:nvPr/>
        </p:nvSpPr>
        <p:spPr>
          <a:xfrm>
            <a:off x="495330" y="5501338"/>
            <a:ext cx="6559003" cy="461665"/>
          </a:xfrm>
          <a:prstGeom prst="rect">
            <a:avLst/>
          </a:prstGeom>
          <a:solidFill>
            <a:schemeClr val="accent2"/>
          </a:solid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Support Global Polio Eradication Initiative (GPEI)</a:t>
            </a:r>
          </a:p>
        </p:txBody>
      </p:sp>
      <p:sp>
        <p:nvSpPr>
          <p:cNvPr id="13" name="TextBox 12">
            <a:extLst>
              <a:ext uri="{FF2B5EF4-FFF2-40B4-BE49-F238E27FC236}">
                <a16:creationId xmlns:a16="http://schemas.microsoft.com/office/drawing/2014/main" id="{CDA3834A-D83D-9335-0146-384529D2420C}"/>
              </a:ext>
            </a:extLst>
          </p:cNvPr>
          <p:cNvSpPr txBox="1"/>
          <p:nvPr/>
        </p:nvSpPr>
        <p:spPr>
          <a:xfrm>
            <a:off x="5103697" y="648346"/>
            <a:ext cx="4973053" cy="954107"/>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Policies Evidence Based and Scientifically reliable</a:t>
            </a:r>
            <a:endParaRPr lang="en-US"/>
          </a:p>
        </p:txBody>
      </p:sp>
      <p:sp>
        <p:nvSpPr>
          <p:cNvPr id="16" name="TextBox 15">
            <a:extLst>
              <a:ext uri="{FF2B5EF4-FFF2-40B4-BE49-F238E27FC236}">
                <a16:creationId xmlns:a16="http://schemas.microsoft.com/office/drawing/2014/main" id="{189EC601-84A0-8DD2-A808-FEB87443B0A5}"/>
              </a:ext>
            </a:extLst>
          </p:cNvPr>
          <p:cNvSpPr txBox="1"/>
          <p:nvPr/>
        </p:nvSpPr>
        <p:spPr>
          <a:xfrm>
            <a:off x="495331" y="3006232"/>
            <a:ext cx="3790517" cy="954107"/>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Implementation of these Policies</a:t>
            </a:r>
            <a:endParaRPr lang="en-US"/>
          </a:p>
        </p:txBody>
      </p:sp>
      <p:pic>
        <p:nvPicPr>
          <p:cNvPr id="3" name="Picture 2" descr="A close-up of a syringe and a vial&#10;&#10;AI-generated content may be incorrect.">
            <a:extLst>
              <a:ext uri="{FF2B5EF4-FFF2-40B4-BE49-F238E27FC236}">
                <a16:creationId xmlns:a16="http://schemas.microsoft.com/office/drawing/2014/main" id="{21016B40-0B9C-8DBF-CBDB-E026C686526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17086" y="1713597"/>
            <a:ext cx="1236448" cy="1093316"/>
          </a:xfrm>
          <a:prstGeom prst="rect">
            <a:avLst/>
          </a:prstGeom>
        </p:spPr>
      </p:pic>
      <p:pic>
        <p:nvPicPr>
          <p:cNvPr id="23" name="Picture 22" descr="Since its initiation in 1988, the Global Polio Eradication Initiative  (GPEI) has made remarkable progress, reducing wild poliovirus cases by over  99% globally. But more is needed to stop the… | WHO">
            <a:extLst>
              <a:ext uri="{FF2B5EF4-FFF2-40B4-BE49-F238E27FC236}">
                <a16:creationId xmlns:a16="http://schemas.microsoft.com/office/drawing/2014/main" id="{A8010441-5B1E-68A5-E4A4-82E9D56B7522}"/>
              </a:ext>
            </a:extLst>
          </p:cNvPr>
          <p:cNvPicPr>
            <a:picLocks noChangeAspect="1"/>
          </p:cNvPicPr>
          <p:nvPr/>
        </p:nvPicPr>
        <p:blipFill>
          <a:blip r:embed="rId6"/>
          <a:stretch>
            <a:fillRect/>
          </a:stretch>
        </p:blipFill>
        <p:spPr>
          <a:xfrm>
            <a:off x="8392296" y="3963852"/>
            <a:ext cx="1977083" cy="1760839"/>
          </a:xfrm>
          <a:prstGeom prst="rect">
            <a:avLst/>
          </a:prstGeom>
        </p:spPr>
      </p:pic>
      <p:sp>
        <p:nvSpPr>
          <p:cNvPr id="26" name="TextBox 25">
            <a:extLst>
              <a:ext uri="{FF2B5EF4-FFF2-40B4-BE49-F238E27FC236}">
                <a16:creationId xmlns:a16="http://schemas.microsoft.com/office/drawing/2014/main" id="{38383ED8-7280-2594-55E8-7B2E6DE7F444}"/>
              </a:ext>
            </a:extLst>
          </p:cNvPr>
          <p:cNvSpPr txBox="1"/>
          <p:nvPr/>
        </p:nvSpPr>
        <p:spPr>
          <a:xfrm>
            <a:off x="340599" y="6313467"/>
            <a:ext cx="295944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i="1">
                <a:latin typeface="Arial"/>
                <a:cs typeface="Arial"/>
              </a:rPr>
              <a:t>UK Health Security Agency, 2026</a:t>
            </a:r>
            <a:endParaRPr lang="en-US" sz="1000">
              <a:latin typeface="Arial"/>
              <a:cs typeface="Arial"/>
            </a:endParaRPr>
          </a:p>
        </p:txBody>
      </p:sp>
    </p:spTree>
    <p:extLst>
      <p:ext uri="{BB962C8B-B14F-4D97-AF65-F5344CB8AC3E}">
        <p14:creationId xmlns:p14="http://schemas.microsoft.com/office/powerpoint/2010/main" val="1538314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17">
            <a:extLst>
              <a:ext uri="{FF2B5EF4-FFF2-40B4-BE49-F238E27FC236}">
                <a16:creationId xmlns:a16="http://schemas.microsoft.com/office/drawing/2014/main" id="{7259D59D-5341-4793-9B0F-98D4A9062889}"/>
              </a:ext>
              <a:ext uri="{C183D7F6-B498-43B3-948B-1728B52AA6E4}">
                <adec:decorative xmlns:adec="http://schemas.microsoft.com/office/drawing/2017/decorative" val="1"/>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 f7 0 f5"/>
              <a:gd name="f15" fmla="+- f6 0 f5"/>
              <a:gd name="f16" fmla="*/ f11 f0 1"/>
              <a:gd name="f17" fmla="*/ f15 1 1548180"/>
              <a:gd name="f18" fmla="*/ f14 1 1022351"/>
              <a:gd name="f19" fmla="*/ 61913 f15 1"/>
              <a:gd name="f20" fmla="*/ 0 f14 1"/>
              <a:gd name="f21" fmla="*/ 1548180 f15 1"/>
              <a:gd name="f22" fmla="*/ 123825 f14 1"/>
              <a:gd name="f23" fmla="*/ 123825 f15 1"/>
              <a:gd name="f24" fmla="*/ 1022351 f14 1"/>
              <a:gd name="f25" fmla="*/ 0 f15 1"/>
              <a:gd name="f26" fmla="*/ 61913 f14 1"/>
              <a:gd name="f27" fmla="*/ f16 1 f2"/>
              <a:gd name="f28" fmla="*/ f19 1 1548180"/>
              <a:gd name="f29" fmla="*/ f20 1 1022351"/>
              <a:gd name="f30" fmla="*/ f21 1 1548180"/>
              <a:gd name="f31" fmla="*/ f22 1 1022351"/>
              <a:gd name="f32" fmla="*/ f23 1 1548180"/>
              <a:gd name="f33" fmla="*/ f24 1 1022351"/>
              <a:gd name="f34" fmla="*/ f25 1 1548180"/>
              <a:gd name="f35" fmla="*/ f26 1 1022351"/>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11">
            <a:extLst>
              <a:ext uri="{FF2B5EF4-FFF2-40B4-BE49-F238E27FC236}">
                <a16:creationId xmlns:a16="http://schemas.microsoft.com/office/drawing/2014/main" id="{265096D1-429D-B0EA-86C7-1E7932850418}"/>
              </a:ext>
              <a:ext uri="{C183D7F6-B498-43B3-948B-1728B52AA6E4}">
                <adec:decorative xmlns:adec="http://schemas.microsoft.com/office/drawing/2017/decorative" val="1"/>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 f7 0 f5"/>
              <a:gd name="f19" fmla="+- f6 0 f5"/>
              <a:gd name="f20" fmla="*/ f15 f0 1"/>
              <a:gd name="f21" fmla="*/ f19 1 1155142"/>
              <a:gd name="f22" fmla="*/ f18 1 591009"/>
              <a:gd name="f23" fmla="*/ 1355 f19 1"/>
              <a:gd name="f24" fmla="*/ 0 f18 1"/>
              <a:gd name="f25" fmla="*/ 1153787 f19 1"/>
              <a:gd name="f26" fmla="*/ 1155142 f19 1"/>
              <a:gd name="f27" fmla="*/ 13438 f18 1"/>
              <a:gd name="f28" fmla="*/ 577571 f19 1"/>
              <a:gd name="f29" fmla="*/ 591009 f18 1"/>
              <a:gd name="f30" fmla="*/ 0 f19 1"/>
              <a:gd name="f31" fmla="*/ f20 1 f2"/>
              <a:gd name="f32" fmla="*/ f23 1 1155142"/>
              <a:gd name="f33" fmla="*/ f24 1 591009"/>
              <a:gd name="f34" fmla="*/ f25 1 1155142"/>
              <a:gd name="f35" fmla="*/ f26 1 1155142"/>
              <a:gd name="f36" fmla="*/ f27 1 591009"/>
              <a:gd name="f37" fmla="*/ f28 1 1155142"/>
              <a:gd name="f38" fmla="*/ f29 1 591009"/>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21" name="Freeform: Shape 13">
            <a:extLst>
              <a:ext uri="{FF2B5EF4-FFF2-40B4-BE49-F238E27FC236}">
                <a16:creationId xmlns:a16="http://schemas.microsoft.com/office/drawing/2014/main" id="{2E2E4A69-9CFE-D324-3AF0-5F64B47CA260}"/>
              </a:ext>
              <a:ext uri="{C183D7F6-B498-43B3-948B-1728B52AA6E4}">
                <adec:decorative xmlns:adec="http://schemas.microsoft.com/office/drawing/2017/decorative" val="1"/>
              </a:ext>
            </a:extLst>
          </p:cNvPr>
          <p:cNvSpPr>
            <a:spLocks noMove="1" noResize="1"/>
          </p:cNvSpPr>
          <p:nvPr/>
        </p:nvSpPr>
        <p:spPr>
          <a:xfrm flipH="1">
            <a:off x="3961509"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 f7 0 f5"/>
              <a:gd name="f25" fmla="+- f6 0 f5"/>
              <a:gd name="f26" fmla="*/ f21 f0 1"/>
              <a:gd name="f27" fmla="*/ f25 1 1737401"/>
              <a:gd name="f28" fmla="*/ f24 1 959536"/>
              <a:gd name="f29" fmla="*/ 0 f25 1"/>
              <a:gd name="f30" fmla="*/ 0 f24 1"/>
              <a:gd name="f31" fmla="*/ 123825 f25 1"/>
              <a:gd name="f32" fmla="*/ 790277 f24 1"/>
              <a:gd name="f33" fmla="*/ 1490095 f25 1"/>
              <a:gd name="f34" fmla="*/ 1737401 f25 1"/>
              <a:gd name="f35" fmla="*/ 92869 f25 1"/>
              <a:gd name="f36" fmla="*/ 951249 f24 1"/>
              <a:gd name="f37" fmla="*/ 61913 f25 1"/>
              <a:gd name="f38" fmla="*/ 959536 f24 1"/>
              <a:gd name="f39" fmla="*/ 897624 f24 1"/>
              <a:gd name="f40" fmla="*/ f26 1 f2"/>
              <a:gd name="f41" fmla="*/ f29 1 1737401"/>
              <a:gd name="f42" fmla="*/ f30 1 959536"/>
              <a:gd name="f43" fmla="*/ f31 1 1737401"/>
              <a:gd name="f44" fmla="*/ f32 1 959536"/>
              <a:gd name="f45" fmla="*/ f33 1 1737401"/>
              <a:gd name="f46" fmla="*/ f34 1 1737401"/>
              <a:gd name="f47" fmla="*/ f35 1 1737401"/>
              <a:gd name="f48" fmla="*/ f36 1 959536"/>
              <a:gd name="f49" fmla="*/ f37 1 1737401"/>
              <a:gd name="f50" fmla="*/ f38 1 959536"/>
              <a:gd name="f51" fmla="*/ f39 1 959536"/>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7"/>
              <a:gd name="f64" fmla="*/ f48 1 f28"/>
              <a:gd name="f65" fmla="*/ f49 1 f27"/>
              <a:gd name="f66" fmla="*/ f50 1 f28"/>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2 1"/>
              <a:gd name="f79" fmla="*/ f64 f23 1"/>
              <a:gd name="f80" fmla="*/ f65 f22 1"/>
              <a:gd name="f81" fmla="*/ f66 f23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3"/>
              </a:cxn>
              <a:cxn ang="f56">
                <a:pos x="f77" y="f73"/>
              </a:cxn>
              <a:cxn ang="f56">
                <a:pos x="f78" y="f79"/>
              </a:cxn>
              <a:cxn ang="f56">
                <a:pos x="f80" y="f81"/>
              </a:cxn>
              <a:cxn ang="f56">
                <a:pos x="f72" y="f82"/>
              </a:cxn>
            </a:cxnLst>
            <a:rect l="f68" t="f71" r="f69" b="f70"/>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sp>
        <p:nvSpPr>
          <p:cNvPr id="19" name="Freeform: Shape 19">
            <a:extLst>
              <a:ext uri="{FF2B5EF4-FFF2-40B4-BE49-F238E27FC236}">
                <a16:creationId xmlns:a16="http://schemas.microsoft.com/office/drawing/2014/main" id="{05763477-2F54-018E-7882-274C0939C898}"/>
              </a:ext>
              <a:ext uri="{C183D7F6-B498-43B3-948B-1728B52AA6E4}">
                <adec:decorative xmlns:adec="http://schemas.microsoft.com/office/drawing/2017/decorative" val="1"/>
              </a:ext>
            </a:extLst>
          </p:cNvPr>
          <p:cNvSpPr>
            <a:spLocks noMove="1" noResize="1"/>
          </p:cNvSpPr>
          <p:nvPr/>
        </p:nvSpPr>
        <p:spPr>
          <a:xfrm flipH="1">
            <a:off x="341831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 0 0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 0 0 369"/>
              <a:gd name="f144" fmla="+- 0 0 -90"/>
              <a:gd name="f145" fmla="*/ f3 1 1771609"/>
              <a:gd name="f146" fmla="*/ f4 1 1140095"/>
              <a:gd name="f147" fmla="+- f7 0 f5"/>
              <a:gd name="f148" fmla="+- f6 0 f5"/>
              <a:gd name="f149" fmla="*/ f144 f0 1"/>
              <a:gd name="f150" fmla="*/ f148 1 1771609"/>
              <a:gd name="f151" fmla="*/ f147 1 1140095"/>
              <a:gd name="f152" fmla="*/ 1561721 f148 1"/>
              <a:gd name="f153" fmla="*/ 763041 f147 1"/>
              <a:gd name="f154" fmla="*/ 1623024 f148 1"/>
              <a:gd name="f155" fmla="*/ 792810 f147 1"/>
              <a:gd name="f156" fmla="*/ 1711735 f148 1"/>
              <a:gd name="f157" fmla="*/ 970132 f147 1"/>
              <a:gd name="f158" fmla="*/ 1771609 f148 1"/>
              <a:gd name="f159" fmla="*/ 1140095 f147 1"/>
              <a:gd name="f160" fmla="*/ 1637225 f148 1"/>
              <a:gd name="f161" fmla="*/ 1594820 f148 1"/>
              <a:gd name="f162" fmla="*/ 1019711 f147 1"/>
              <a:gd name="f163" fmla="*/ 1513200 f148 1"/>
              <a:gd name="f164" fmla="*/ 856627 f147 1"/>
              <a:gd name="f165" fmla="*/ 1538499 f148 1"/>
              <a:gd name="f166" fmla="*/ 770415 f147 1"/>
              <a:gd name="f167" fmla="*/ 933455 f148 1"/>
              <a:gd name="f168" fmla="*/ 161309 f147 1"/>
              <a:gd name="f169" fmla="*/ 957797 f148 1"/>
              <a:gd name="f170" fmla="*/ 167970 f147 1"/>
              <a:gd name="f171" fmla="*/ 1286982 f148 1"/>
              <a:gd name="f172" fmla="*/ 387616 f147 1"/>
              <a:gd name="f173" fmla="*/ 1293725 f148 1"/>
              <a:gd name="f174" fmla="*/ 477075 f147 1"/>
              <a:gd name="f175" fmla="*/ 1245453 f148 1"/>
              <a:gd name="f176" fmla="*/ 499154 f147 1"/>
              <a:gd name="f177" fmla="*/ 1245167 f148 1"/>
              <a:gd name="f178" fmla="*/ 1203638 f148 1"/>
              <a:gd name="f179" fmla="*/ 484104 f147 1"/>
              <a:gd name="f180" fmla="*/ 900647 f148 1"/>
              <a:gd name="f181" fmla="*/ 281508 f147 1"/>
              <a:gd name="f182" fmla="*/ 872454 f148 1"/>
              <a:gd name="f183" fmla="*/ 196164 f147 1"/>
              <a:gd name="f184" fmla="*/ 256260 f148 1"/>
              <a:gd name="f185" fmla="*/ 29 f147 1"/>
              <a:gd name="f186" fmla="*/ 454020 f148 1"/>
              <a:gd name="f187" fmla="*/ 13474 f147 1"/>
              <a:gd name="f188" fmla="*/ 509236 f148 1"/>
              <a:gd name="f189" fmla="*/ 84182 f147 1"/>
              <a:gd name="f190" fmla="*/ 445829 f148 1"/>
              <a:gd name="f191" fmla="*/ 139871 f147 1"/>
              <a:gd name="f192" fmla="*/ 437447 f148 1"/>
              <a:gd name="f193" fmla="*/ 139395 f147 1"/>
              <a:gd name="f194" fmla="*/ 73211 f148 1"/>
              <a:gd name="f195" fmla="*/ 137204 f147 1"/>
              <a:gd name="f196" fmla="*/ 749 f148 1"/>
              <a:gd name="f197" fmla="*/ 84082 f147 1"/>
              <a:gd name="f198" fmla="*/ 53871 f148 1"/>
              <a:gd name="f199" fmla="*/ 11621 f147 1"/>
              <a:gd name="f200" fmla="*/ 58352 f148 1"/>
              <a:gd name="f201" fmla="*/ 11093 f147 1"/>
              <a:gd name="f202" fmla="*/ f149 1 f2"/>
              <a:gd name="f203" fmla="*/ f152 1 1771609"/>
              <a:gd name="f204" fmla="*/ f153 1 1140095"/>
              <a:gd name="f205" fmla="*/ f154 1 1771609"/>
              <a:gd name="f206" fmla="*/ f155 1 1140095"/>
              <a:gd name="f207" fmla="*/ f156 1 1771609"/>
              <a:gd name="f208" fmla="*/ f157 1 1140095"/>
              <a:gd name="f209" fmla="*/ f158 1 1771609"/>
              <a:gd name="f210" fmla="*/ f159 1 1140095"/>
              <a:gd name="f211" fmla="*/ f160 1 1771609"/>
              <a:gd name="f212" fmla="*/ f161 1 1771609"/>
              <a:gd name="f213" fmla="*/ f162 1 1140095"/>
              <a:gd name="f214" fmla="*/ f163 1 1771609"/>
              <a:gd name="f215" fmla="*/ f164 1 1140095"/>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771609"/>
              <a:gd name="f230" fmla="*/ f179 1 1140095"/>
              <a:gd name="f231" fmla="*/ f180 1 1771609"/>
              <a:gd name="f232" fmla="*/ f181 1 1140095"/>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5 1 f150"/>
              <a:gd name="f254" fmla="*/ f6 1 f150"/>
              <a:gd name="f255" fmla="*/ f5 1 f151"/>
              <a:gd name="f256" fmla="*/ f7 1 f151"/>
              <a:gd name="f257" fmla="+- f202 0 f1"/>
              <a:gd name="f258" fmla="*/ f203 1 f150"/>
              <a:gd name="f259" fmla="*/ f204 1 f151"/>
              <a:gd name="f260" fmla="*/ f205 1 f150"/>
              <a:gd name="f261" fmla="*/ f206 1 f151"/>
              <a:gd name="f262" fmla="*/ f207 1 f150"/>
              <a:gd name="f263" fmla="*/ f208 1 f151"/>
              <a:gd name="f264" fmla="*/ f209 1 f150"/>
              <a:gd name="f265" fmla="*/ f210 1 f151"/>
              <a:gd name="f266" fmla="*/ f211 1 f150"/>
              <a:gd name="f267" fmla="*/ f212 1 f150"/>
              <a:gd name="f268" fmla="*/ f213 1 f151"/>
              <a:gd name="f269" fmla="*/ f214 1 f150"/>
              <a:gd name="f270" fmla="*/ f215 1 f151"/>
              <a:gd name="f271" fmla="*/ f216 1 f150"/>
              <a:gd name="f272" fmla="*/ f217 1 f151"/>
              <a:gd name="f273" fmla="*/ f218 1 f150"/>
              <a:gd name="f274" fmla="*/ f219 1 f151"/>
              <a:gd name="f275" fmla="*/ f220 1 f150"/>
              <a:gd name="f276" fmla="*/ f221 1 f151"/>
              <a:gd name="f277" fmla="*/ f222 1 f150"/>
              <a:gd name="f278" fmla="*/ f223 1 f151"/>
              <a:gd name="f279" fmla="*/ f224 1 f150"/>
              <a:gd name="f280" fmla="*/ f225 1 f151"/>
              <a:gd name="f281" fmla="*/ f226 1 f150"/>
              <a:gd name="f282" fmla="*/ f227 1 f151"/>
              <a:gd name="f283" fmla="*/ f228 1 f150"/>
              <a:gd name="f284" fmla="*/ f229 1 f150"/>
              <a:gd name="f285" fmla="*/ f230 1 f151"/>
              <a:gd name="f286" fmla="*/ f231 1 f150"/>
              <a:gd name="f287" fmla="*/ f232 1 f151"/>
              <a:gd name="f288" fmla="*/ f233 1 f150"/>
              <a:gd name="f289" fmla="*/ f234 1 f151"/>
              <a:gd name="f290" fmla="*/ f235 1 f150"/>
              <a:gd name="f291" fmla="*/ f236 1 f151"/>
              <a:gd name="f292" fmla="*/ f237 1 f150"/>
              <a:gd name="f293" fmla="*/ f238 1 f151"/>
              <a:gd name="f294" fmla="*/ f239 1 f150"/>
              <a:gd name="f295" fmla="*/ f240 1 f151"/>
              <a:gd name="f296" fmla="*/ f241 1 f150"/>
              <a:gd name="f297" fmla="*/ f242 1 f151"/>
              <a:gd name="f298" fmla="*/ f243 1 f150"/>
              <a:gd name="f299" fmla="*/ f244 1 f151"/>
              <a:gd name="f300" fmla="*/ f245 1 f150"/>
              <a:gd name="f301" fmla="*/ f246 1 f151"/>
              <a:gd name="f302" fmla="*/ f247 1 f150"/>
              <a:gd name="f303" fmla="*/ f248 1 f151"/>
              <a:gd name="f304" fmla="*/ f249 1 f150"/>
              <a:gd name="f305" fmla="*/ f250 1 f151"/>
              <a:gd name="f306" fmla="*/ f251 1 f150"/>
              <a:gd name="f307" fmla="*/ f252 1 f151"/>
              <a:gd name="f308" fmla="*/ f253 f145 1"/>
              <a:gd name="f309" fmla="*/ f254 f145 1"/>
              <a:gd name="f310" fmla="*/ f256 f146 1"/>
              <a:gd name="f311" fmla="*/ f255 f146 1"/>
              <a:gd name="f312" fmla="*/ f258 f145 1"/>
              <a:gd name="f313" fmla="*/ f259 f146 1"/>
              <a:gd name="f314" fmla="*/ f260 f145 1"/>
              <a:gd name="f315" fmla="*/ f261 f146 1"/>
              <a:gd name="f316" fmla="*/ f262 f145 1"/>
              <a:gd name="f317" fmla="*/ f263 f146 1"/>
              <a:gd name="f318" fmla="*/ f264 f145 1"/>
              <a:gd name="f319" fmla="*/ f265 f146 1"/>
              <a:gd name="f320" fmla="*/ f266 f145 1"/>
              <a:gd name="f321" fmla="*/ f267 f145 1"/>
              <a:gd name="f322" fmla="*/ f268 f146 1"/>
              <a:gd name="f323" fmla="*/ f269 f145 1"/>
              <a:gd name="f324" fmla="*/ f270 f146 1"/>
              <a:gd name="f325" fmla="*/ f271 f145 1"/>
              <a:gd name="f326" fmla="*/ f272 f146 1"/>
              <a:gd name="f327" fmla="*/ f273 f145 1"/>
              <a:gd name="f328" fmla="*/ f274 f146 1"/>
              <a:gd name="f329" fmla="*/ f275 f145 1"/>
              <a:gd name="f330" fmla="*/ f276 f146 1"/>
              <a:gd name="f331" fmla="*/ f277 f145 1"/>
              <a:gd name="f332" fmla="*/ f278 f146 1"/>
              <a:gd name="f333" fmla="*/ f279 f145 1"/>
              <a:gd name="f334" fmla="*/ f280 f146 1"/>
              <a:gd name="f335" fmla="*/ f281 f145 1"/>
              <a:gd name="f336" fmla="*/ f282 f146 1"/>
              <a:gd name="f337" fmla="*/ f283 f145 1"/>
              <a:gd name="f338" fmla="*/ f284 f145 1"/>
              <a:gd name="f339" fmla="*/ f285 f146 1"/>
              <a:gd name="f340" fmla="*/ f286 f145 1"/>
              <a:gd name="f341" fmla="*/ f287 f146 1"/>
              <a:gd name="f342" fmla="*/ f288 f145 1"/>
              <a:gd name="f343" fmla="*/ f289 f146 1"/>
              <a:gd name="f344" fmla="*/ f290 f145 1"/>
              <a:gd name="f345" fmla="*/ f291 f146 1"/>
              <a:gd name="f346" fmla="*/ f292 f145 1"/>
              <a:gd name="f347" fmla="*/ f293 f146 1"/>
              <a:gd name="f348" fmla="*/ f294 f145 1"/>
              <a:gd name="f349" fmla="*/ f295 f146 1"/>
              <a:gd name="f350" fmla="*/ f296 f145 1"/>
              <a:gd name="f351" fmla="*/ f297 f146 1"/>
              <a:gd name="f352" fmla="*/ f298 f145 1"/>
              <a:gd name="f353" fmla="*/ f299 f146 1"/>
              <a:gd name="f354" fmla="*/ f300 f145 1"/>
              <a:gd name="f355" fmla="*/ f301 f146 1"/>
              <a:gd name="f356" fmla="*/ f302 f145 1"/>
              <a:gd name="f357" fmla="*/ f303 f146 1"/>
              <a:gd name="f358" fmla="*/ f304 f145 1"/>
              <a:gd name="f359" fmla="*/ f305 f146 1"/>
              <a:gd name="f360" fmla="*/ f306 f145 1"/>
              <a:gd name="f361" fmla="*/ f307 f146 1"/>
            </a:gdLst>
            <a:ahLst/>
            <a:cxnLst>
              <a:cxn ang="3cd4">
                <a:pos x="hc" y="t"/>
              </a:cxn>
              <a:cxn ang="0">
                <a:pos x="r" y="vc"/>
              </a:cxn>
              <a:cxn ang="cd4">
                <a:pos x="hc" y="b"/>
              </a:cxn>
              <a:cxn ang="cd2">
                <a:pos x="l" y="vc"/>
              </a:cxn>
              <a:cxn ang="f257">
                <a:pos x="f312" y="f313"/>
              </a:cxn>
              <a:cxn ang="f257">
                <a:pos x="f314" y="f315"/>
              </a:cxn>
              <a:cxn ang="f257">
                <a:pos x="f316" y="f317"/>
              </a:cxn>
              <a:cxn ang="f257">
                <a:pos x="f318" y="f319"/>
              </a:cxn>
              <a:cxn ang="f257">
                <a:pos x="f320" y="f319"/>
              </a:cxn>
              <a:cxn ang="f257">
                <a:pos x="f321" y="f322"/>
              </a:cxn>
              <a:cxn ang="f257">
                <a:pos x="f323" y="f324"/>
              </a:cxn>
              <a:cxn ang="f257">
                <a:pos x="f325" y="f326"/>
              </a:cxn>
              <a:cxn ang="f257">
                <a:pos x="f312" y="f313"/>
              </a:cxn>
              <a:cxn ang="f257">
                <a:pos x="f327" y="f328"/>
              </a:cxn>
              <a:cxn ang="f257">
                <a:pos x="f329" y="f330"/>
              </a:cxn>
              <a:cxn ang="f257">
                <a:pos x="f331" y="f332"/>
              </a:cxn>
              <a:cxn ang="f257">
                <a:pos x="f333" y="f334"/>
              </a:cxn>
              <a:cxn ang="f257">
                <a:pos x="f335" y="f336"/>
              </a:cxn>
              <a:cxn ang="f257">
                <a:pos x="f337" y="f336"/>
              </a:cxn>
              <a:cxn ang="f257">
                <a:pos x="f338" y="f339"/>
              </a:cxn>
              <a:cxn ang="f257">
                <a:pos x="f340" y="f341"/>
              </a:cxn>
              <a:cxn ang="f257">
                <a:pos x="f342" y="f343"/>
              </a:cxn>
              <a:cxn ang="f257">
                <a:pos x="f327" y="f328"/>
              </a:cxn>
              <a:cxn ang="f257">
                <a:pos x="f344" y="f345"/>
              </a:cxn>
              <a:cxn ang="f257">
                <a:pos x="f346" y="f347"/>
              </a:cxn>
              <a:cxn ang="f257">
                <a:pos x="f348" y="f349"/>
              </a:cxn>
              <a:cxn ang="f257">
                <a:pos x="f350" y="f351"/>
              </a:cxn>
              <a:cxn ang="f257">
                <a:pos x="f352" y="f353"/>
              </a:cxn>
              <a:cxn ang="f257">
                <a:pos x="f354" y="f355"/>
              </a:cxn>
              <a:cxn ang="f257">
                <a:pos x="f356" y="f357"/>
              </a:cxn>
              <a:cxn ang="f257">
                <a:pos x="f358" y="f359"/>
              </a:cxn>
              <a:cxn ang="f257">
                <a:pos x="f360" y="f361"/>
              </a:cxn>
              <a:cxn ang="f257">
                <a:pos x="f344" y="f345"/>
              </a:cxn>
            </a:cxnLst>
            <a:rect l="f308" t="f311" r="f309" b="f310"/>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0F9ED5"/>
          </a:solidFill>
          <a:ln cap="flat">
            <a:noFill/>
            <a:prstDash val="solid"/>
          </a:ln>
          <a:effectLst>
            <a:outerShdw blurRad="63500" dist="38100" dir="2700000">
              <a:srgbClr val="000000">
                <a:alpha val="40000"/>
              </a:srgbClr>
            </a:outerShdw>
          </a:effectLst>
        </p:spPr>
        <p:txBody>
          <a:bodyPr vert="horz" wrap="square" lIns="91440" tIns="45720" rIns="91440" bIns="45720" anchor="ctr"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pic>
        <p:nvPicPr>
          <p:cNvPr id="17" name="Picture 16" descr="Free picture: chemicals, chemistry, coronavirus, cost, COVID-19 ...">
            <a:extLst>
              <a:ext uri="{FF2B5EF4-FFF2-40B4-BE49-F238E27FC236}">
                <a16:creationId xmlns:a16="http://schemas.microsoft.com/office/drawing/2014/main" id="{4A83CC3B-6234-EF9E-F3F3-DEF3F4140ECB}"/>
              </a:ext>
            </a:extLst>
          </p:cNvPr>
          <p:cNvPicPr>
            <a:picLocks noChangeAspect="1"/>
          </p:cNvPicPr>
          <p:nvPr/>
        </p:nvPicPr>
        <p:blipFill>
          <a:blip r:embed="rId2"/>
          <a:stretch>
            <a:fillRect/>
          </a:stretch>
        </p:blipFill>
        <p:spPr>
          <a:xfrm>
            <a:off x="6925187" y="406972"/>
            <a:ext cx="2544916" cy="1682956"/>
          </a:xfrm>
          <a:prstGeom prst="rect">
            <a:avLst/>
          </a:prstGeom>
        </p:spPr>
      </p:pic>
      <p:pic>
        <p:nvPicPr>
          <p:cNvPr id="14" name="Picture 13" descr="A person riding a bike on a bridge&#10;&#10;AI-generated content may be incorrect.">
            <a:extLst>
              <a:ext uri="{FF2B5EF4-FFF2-40B4-BE49-F238E27FC236}">
                <a16:creationId xmlns:a16="http://schemas.microsoft.com/office/drawing/2014/main" id="{7178D0D6-C13B-49FF-B5C0-BE83CBEB71C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71633" y="391200"/>
            <a:ext cx="2544506" cy="1714500"/>
          </a:xfrm>
          <a:prstGeom prst="rect">
            <a:avLst/>
          </a:prstGeom>
        </p:spPr>
      </p:pic>
      <p:sp>
        <p:nvSpPr>
          <p:cNvPr id="9" name="Oval 8">
            <a:extLst>
              <a:ext uri="{FF2B5EF4-FFF2-40B4-BE49-F238E27FC236}">
                <a16:creationId xmlns:a16="http://schemas.microsoft.com/office/drawing/2014/main" id="{37AD2563-9243-C603-0DC7-9AC56728D033}"/>
              </a:ext>
            </a:extLst>
          </p:cNvPr>
          <p:cNvSpPr/>
          <p:nvPr/>
        </p:nvSpPr>
        <p:spPr>
          <a:xfrm>
            <a:off x="6924106" y="2198010"/>
            <a:ext cx="5092033" cy="4511296"/>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2DCDE486-E53B-81CD-60CD-0B7827509276}"/>
              </a:ext>
            </a:extLst>
          </p:cNvPr>
          <p:cNvSpPr/>
          <p:nvPr/>
        </p:nvSpPr>
        <p:spPr>
          <a:xfrm>
            <a:off x="142675" y="1090703"/>
            <a:ext cx="6473756" cy="5318099"/>
          </a:xfrm>
          <a:prstGeom prst="roundRect">
            <a:avLst/>
          </a:prstGeom>
          <a:solidFill>
            <a:srgbClr val="ED7D31"/>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2A089-821C-4AD6-8A62-020A648A38CC}"/>
              </a:ext>
            </a:extLst>
          </p:cNvPr>
          <p:cNvSpPr>
            <a:spLocks noGrp="1"/>
          </p:cNvSpPr>
          <p:nvPr>
            <p:ph type="title"/>
          </p:nvPr>
        </p:nvSpPr>
        <p:spPr>
          <a:xfrm>
            <a:off x="1145875" y="113658"/>
            <a:ext cx="10515600" cy="1325563"/>
          </a:xfrm>
        </p:spPr>
        <p:txBody>
          <a:bodyPr/>
          <a:lstStyle/>
          <a:p>
            <a:r>
              <a:rPr lang="en-GB" dirty="0"/>
              <a:t>CONCLUSION</a:t>
            </a:r>
          </a:p>
        </p:txBody>
      </p:sp>
      <p:sp>
        <p:nvSpPr>
          <p:cNvPr id="3" name="Content Placeholder 2">
            <a:extLst>
              <a:ext uri="{FF2B5EF4-FFF2-40B4-BE49-F238E27FC236}">
                <a16:creationId xmlns:a16="http://schemas.microsoft.com/office/drawing/2014/main" id="{8AF20CC7-3DA5-A4AF-22A5-DF722025829F}"/>
              </a:ext>
            </a:extLst>
          </p:cNvPr>
          <p:cNvSpPr>
            <a:spLocks noGrp="1"/>
          </p:cNvSpPr>
          <p:nvPr>
            <p:ph sz="half" idx="1"/>
          </p:nvPr>
        </p:nvSpPr>
        <p:spPr>
          <a:xfrm>
            <a:off x="307427" y="959535"/>
            <a:ext cx="6330050" cy="4640780"/>
          </a:xfrm>
        </p:spPr>
        <p:txBody>
          <a:bodyPr vert="horz" lIns="91440" tIns="45720" rIns="91440" bIns="45720" rtlCol="0" anchor="t">
            <a:normAutofit/>
          </a:bodyPr>
          <a:lstStyle/>
          <a:p>
            <a:endParaRPr lang="en-GB" sz="1600" dirty="0">
              <a:ea typeface="+mn-lt"/>
              <a:cs typeface="+mn-lt"/>
            </a:endParaRPr>
          </a:p>
          <a:p>
            <a:pPr marL="0" indent="0" algn="just">
              <a:buNone/>
            </a:pPr>
            <a:endParaRPr lang="en-GB" sz="1200" dirty="0"/>
          </a:p>
        </p:txBody>
      </p:sp>
      <p:sp>
        <p:nvSpPr>
          <p:cNvPr id="4" name="Content Placeholder 3">
            <a:extLst>
              <a:ext uri="{FF2B5EF4-FFF2-40B4-BE49-F238E27FC236}">
                <a16:creationId xmlns:a16="http://schemas.microsoft.com/office/drawing/2014/main" id="{8D399CD8-E8EA-6ECC-9D00-6A2B43300711}"/>
              </a:ext>
            </a:extLst>
          </p:cNvPr>
          <p:cNvSpPr>
            <a:spLocks noGrp="1"/>
          </p:cNvSpPr>
          <p:nvPr>
            <p:ph sz="half" idx="2"/>
          </p:nvPr>
        </p:nvSpPr>
        <p:spPr>
          <a:xfrm>
            <a:off x="7392481" y="1379627"/>
            <a:ext cx="4420509" cy="4034337"/>
          </a:xfrm>
        </p:spPr>
        <p:txBody>
          <a:bodyPr vert="horz" lIns="91440" tIns="45720" rIns="91440" bIns="45720" rtlCol="0" anchor="t">
            <a:noAutofit/>
          </a:bodyPr>
          <a:lstStyle/>
          <a:p>
            <a:pPr marL="0" indent="0">
              <a:buNone/>
            </a:pPr>
            <a:endParaRPr lang="en-GB" sz="1600" dirty="0"/>
          </a:p>
          <a:p>
            <a:pPr marL="0" indent="0">
              <a:buNone/>
            </a:pPr>
            <a:endParaRPr lang="en-GB" sz="1600" dirty="0">
              <a:latin typeface="Aptos" panose="02110004020202020204"/>
              <a:cs typeface="Arial"/>
            </a:endParaRPr>
          </a:p>
          <a:p>
            <a:pPr marL="0" indent="0">
              <a:buNone/>
            </a:pPr>
            <a:endParaRPr lang="en-GB" sz="1600" dirty="0">
              <a:latin typeface="Aptos" panose="02110004020202020204"/>
              <a:cs typeface="Arial"/>
            </a:endParaRPr>
          </a:p>
          <a:p>
            <a:pPr marL="0" indent="0">
              <a:buNone/>
            </a:pPr>
            <a:endParaRPr lang="en-GB" sz="1600" dirty="0">
              <a:latin typeface="Aptos" panose="02110004020202020204"/>
              <a:cs typeface="Arial"/>
            </a:endParaRPr>
          </a:p>
          <a:p>
            <a:pPr marL="0" indent="0">
              <a:buNone/>
            </a:pPr>
            <a:endParaRPr lang="en-GB" sz="2000" dirty="0">
              <a:ea typeface="+mn-lt"/>
              <a:cs typeface="+mn-lt"/>
            </a:endParaRPr>
          </a:p>
          <a:p>
            <a:pPr marL="0" indent="0">
              <a:buNone/>
            </a:pPr>
            <a:r>
              <a:rPr lang="en-GB" sz="2400" dirty="0">
                <a:ea typeface="+mn-lt"/>
                <a:cs typeface="+mn-lt"/>
              </a:rPr>
              <a:t>Overall, the risk of outbreaks in the UK remains exceptionally low. </a:t>
            </a:r>
          </a:p>
          <a:p>
            <a:pPr marL="0" indent="0">
              <a:buNone/>
            </a:pPr>
            <a:r>
              <a:rPr lang="en-GB" sz="2400" dirty="0">
                <a:ea typeface="+mn-lt"/>
                <a:cs typeface="+mn-lt"/>
              </a:rPr>
              <a:t>Staying current with vaccinations and promoting international collaboration are essential steps to eliminate Poliomyelitis globally.</a:t>
            </a:r>
          </a:p>
        </p:txBody>
      </p:sp>
      <p:sp>
        <p:nvSpPr>
          <p:cNvPr id="5" name="TextBox 4">
            <a:extLst>
              <a:ext uri="{FF2B5EF4-FFF2-40B4-BE49-F238E27FC236}">
                <a16:creationId xmlns:a16="http://schemas.microsoft.com/office/drawing/2014/main" id="{CA4FA626-6316-83EF-F860-A3191FC8269A}"/>
              </a:ext>
            </a:extLst>
          </p:cNvPr>
          <p:cNvSpPr txBox="1"/>
          <p:nvPr/>
        </p:nvSpPr>
        <p:spPr>
          <a:xfrm>
            <a:off x="603831" y="3396796"/>
            <a:ext cx="575618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endParaRPr lang="en-GB" sz="1600" dirty="0">
              <a:latin typeface="Arial"/>
              <a:ea typeface="Arial"/>
              <a:cs typeface="Arial"/>
            </a:endParaRPr>
          </a:p>
        </p:txBody>
      </p:sp>
      <p:sp>
        <p:nvSpPr>
          <p:cNvPr id="27" name="Freeform: Shape 15">
            <a:extLst>
              <a:ext uri="{FF2B5EF4-FFF2-40B4-BE49-F238E27FC236}">
                <a16:creationId xmlns:a16="http://schemas.microsoft.com/office/drawing/2014/main" id="{ABBFDEB2-07F3-38FF-5BCB-BA29BF21396B}"/>
              </a:ext>
              <a:ext uri="{C183D7F6-B498-43B3-948B-1728B52AA6E4}">
                <adec:decorative xmlns:adec="http://schemas.microsoft.com/office/drawing/2017/decorative" val="1"/>
              </a:ext>
            </a:extLst>
          </p:cNvPr>
          <p:cNvSpPr>
            <a:spLocks noMove="1" noResize="1"/>
          </p:cNvSpPr>
          <p:nvPr/>
        </p:nvSpPr>
        <p:spPr>
          <a:xfrm flipH="1">
            <a:off x="0" y="2936833"/>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 f7 0 f5"/>
              <a:gd name="f21" fmla="+- f6 0 f5"/>
              <a:gd name="f22" fmla="*/ f17 f0 1"/>
              <a:gd name="f23" fmla="*/ f21 1 159741"/>
              <a:gd name="f24" fmla="*/ f20 1 552996"/>
              <a:gd name="f25" fmla="*/ 159741 f21 1"/>
              <a:gd name="f26" fmla="*/ 0 f20 1"/>
              <a:gd name="f27" fmla="*/ 552996 f20 1"/>
              <a:gd name="f28" fmla="*/ 141849 f21 1"/>
              <a:gd name="f29" fmla="*/ 543285 f20 1"/>
              <a:gd name="f30" fmla="*/ 0 f21 1"/>
              <a:gd name="f31" fmla="*/ 276498 f20 1"/>
              <a:gd name="f32" fmla="*/ 9711 f20 1"/>
              <a:gd name="f33" fmla="*/ f22 1 f2"/>
              <a:gd name="f34" fmla="*/ f25 1 159741"/>
              <a:gd name="f35" fmla="*/ f26 1 552996"/>
              <a:gd name="f36" fmla="*/ f27 1 552996"/>
              <a:gd name="f37" fmla="*/ f28 1 159741"/>
              <a:gd name="f38" fmla="*/ f29 1 552996"/>
              <a:gd name="f39" fmla="*/ f30 1 159741"/>
              <a:gd name="f40" fmla="*/ f31 1 552996"/>
              <a:gd name="f41" fmla="*/ f32 1 552996"/>
              <a:gd name="f42" fmla="*/ f5 1 f23"/>
              <a:gd name="f43" fmla="*/ f6 1 f23"/>
              <a:gd name="f44" fmla="*/ f5 1 f24"/>
              <a:gd name="f45" fmla="*/ f7 1 f24"/>
              <a:gd name="f46" fmla="+- f33 0 f1"/>
              <a:gd name="f47" fmla="*/ f34 1 f23"/>
              <a:gd name="f48" fmla="*/ f35 1 f24"/>
              <a:gd name="f49" fmla="*/ f36 1 f24"/>
              <a:gd name="f50" fmla="*/ f37 1 f23"/>
              <a:gd name="f51" fmla="*/ f38 1 f24"/>
              <a:gd name="f52" fmla="*/ f39 1 f23"/>
              <a:gd name="f53" fmla="*/ f40 1 f24"/>
              <a:gd name="f54" fmla="*/ f41 1 f24"/>
              <a:gd name="f55" fmla="*/ f42 f18 1"/>
              <a:gd name="f56" fmla="*/ f43 f18 1"/>
              <a:gd name="f57" fmla="*/ f45 f19 1"/>
              <a:gd name="f58" fmla="*/ f44 f19 1"/>
              <a:gd name="f59" fmla="*/ f47 f18 1"/>
              <a:gd name="f60" fmla="*/ f48 f19 1"/>
              <a:gd name="f61" fmla="*/ f49 f19 1"/>
              <a:gd name="f62" fmla="*/ f50 f18 1"/>
              <a:gd name="f63" fmla="*/ f51 f19 1"/>
              <a:gd name="f64" fmla="*/ f52 f18 1"/>
              <a:gd name="f65" fmla="*/ f53 f19 1"/>
              <a:gd name="f66" fmla="*/ f54 f19 1"/>
            </a:gdLst>
            <a:ahLst/>
            <a:cxnLst>
              <a:cxn ang="3cd4">
                <a:pos x="hc" y="t"/>
              </a:cxn>
              <a:cxn ang="0">
                <a:pos x="r" y="vc"/>
              </a:cxn>
              <a:cxn ang="cd4">
                <a:pos x="hc" y="b"/>
              </a:cxn>
              <a:cxn ang="cd2">
                <a:pos x="l" y="vc"/>
              </a:cxn>
              <a:cxn ang="f46">
                <a:pos x="f59" y="f60"/>
              </a:cxn>
              <a:cxn ang="f46">
                <a:pos x="f59" y="f61"/>
              </a:cxn>
              <a:cxn ang="f46">
                <a:pos x="f62" y="f63"/>
              </a:cxn>
              <a:cxn ang="f46">
                <a:pos x="f64" y="f65"/>
              </a:cxn>
              <a:cxn ang="f46">
                <a:pos x="f62" y="f66"/>
              </a:cxn>
            </a:cxnLst>
            <a:rect l="f55" t="f58" r="f56" b="f57"/>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29" name="TextBox 28">
            <a:extLst>
              <a:ext uri="{FF2B5EF4-FFF2-40B4-BE49-F238E27FC236}">
                <a16:creationId xmlns:a16="http://schemas.microsoft.com/office/drawing/2014/main" id="{F88FF676-3FF6-5E93-4012-D7EC543FBA18}"/>
              </a:ext>
            </a:extLst>
          </p:cNvPr>
          <p:cNvSpPr txBox="1"/>
          <p:nvPr/>
        </p:nvSpPr>
        <p:spPr>
          <a:xfrm rot="10800000" flipV="1">
            <a:off x="162686" y="6454051"/>
            <a:ext cx="210112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i="1">
                <a:latin typeface="Arial"/>
                <a:cs typeface="Arial"/>
              </a:rPr>
              <a:t>GOV.UK 2026 , WHO 2022</a:t>
            </a:r>
          </a:p>
        </p:txBody>
      </p:sp>
      <p:sp>
        <p:nvSpPr>
          <p:cNvPr id="31" name="TextBox 30">
            <a:extLst>
              <a:ext uri="{FF2B5EF4-FFF2-40B4-BE49-F238E27FC236}">
                <a16:creationId xmlns:a16="http://schemas.microsoft.com/office/drawing/2014/main" id="{03ADBCEA-2758-53D2-502C-BA83504E33F2}"/>
              </a:ext>
            </a:extLst>
          </p:cNvPr>
          <p:cNvSpPr txBox="1"/>
          <p:nvPr/>
        </p:nvSpPr>
        <p:spPr>
          <a:xfrm>
            <a:off x="10935166" y="6391397"/>
            <a:ext cx="1755648" cy="276999"/>
          </a:xfrm>
          <a:prstGeom prst="rect">
            <a:avLst/>
          </a:prstGeom>
          <a:noFill/>
        </p:spPr>
        <p:txBody>
          <a:bodyPr wrap="square" lIns="91440" tIns="45720" rIns="91440" bIns="45720" rtlCol="0" anchor="t">
            <a:spAutoFit/>
          </a:bodyPr>
          <a:lstStyle/>
          <a:p>
            <a:r>
              <a:rPr lang="en-GB" sz="1200">
                <a:latin typeface="Arial"/>
                <a:cs typeface="Arial"/>
              </a:rPr>
              <a:t>ANDREI</a:t>
            </a:r>
          </a:p>
        </p:txBody>
      </p:sp>
      <p:sp>
        <p:nvSpPr>
          <p:cNvPr id="7" name="TextBox 6">
            <a:extLst>
              <a:ext uri="{FF2B5EF4-FFF2-40B4-BE49-F238E27FC236}">
                <a16:creationId xmlns:a16="http://schemas.microsoft.com/office/drawing/2014/main" id="{9B315425-FC12-94F6-8ACE-D6E6C2F95FA1}"/>
              </a:ext>
            </a:extLst>
          </p:cNvPr>
          <p:cNvSpPr txBox="1"/>
          <p:nvPr/>
        </p:nvSpPr>
        <p:spPr>
          <a:xfrm>
            <a:off x="400682" y="1430550"/>
            <a:ext cx="5899831" cy="4708981"/>
          </a:xfrm>
          <a:prstGeom prst="rect">
            <a:avLst/>
          </a:prstGeom>
          <a:noFill/>
        </p:spPr>
        <p:txBody>
          <a:bodyPr wrap="square" rtlCol="0">
            <a:spAutoFit/>
          </a:bodyPr>
          <a:lstStyle/>
          <a:p>
            <a:r>
              <a:rPr lang="en-GB" sz="2000" dirty="0"/>
              <a:t>Poliomyelitis remains a serious infectious disease; however, effective vaccination programmes and surveillance by the NHS and the UK Health Security Agency have eliminated endemic polio in the United Kingdom.</a:t>
            </a:r>
          </a:p>
          <a:p>
            <a:r>
              <a:rPr lang="en-GB" sz="2000" dirty="0"/>
              <a:t>Environmental monitoring, including wastewater testing, also supports early detection and rapid public health responses. </a:t>
            </a:r>
          </a:p>
          <a:p>
            <a:r>
              <a:rPr lang="en-GB" sz="2000" dirty="0"/>
              <a:t>Despite this progress, polio has not yet been fully eradicated globally, as countries such as Pakistan and Afghanistan still face challenges that limit vaccination efforts. </a:t>
            </a:r>
          </a:p>
          <a:p>
            <a:r>
              <a:rPr lang="en-GB" sz="2000" dirty="0"/>
              <a:t>Therefore, organisations such as the World Health Organization continue to work towards the worldwide eradication of polio.</a:t>
            </a:r>
          </a:p>
        </p:txBody>
      </p:sp>
    </p:spTree>
    <p:extLst>
      <p:ext uri="{BB962C8B-B14F-4D97-AF65-F5344CB8AC3E}">
        <p14:creationId xmlns:p14="http://schemas.microsoft.com/office/powerpoint/2010/main" val="425929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F178-E635-A363-A448-135B80470E14}"/>
              </a:ext>
            </a:extLst>
          </p:cNvPr>
          <p:cNvSpPr>
            <a:spLocks noGrp="1"/>
          </p:cNvSpPr>
          <p:nvPr>
            <p:ph type="ctrTitle"/>
          </p:nvPr>
        </p:nvSpPr>
        <p:spPr>
          <a:xfrm>
            <a:off x="-2590800" y="326137"/>
            <a:ext cx="7565136" cy="295656"/>
          </a:xfrm>
        </p:spPr>
        <p:txBody>
          <a:bodyPr>
            <a:noAutofit/>
          </a:bodyPr>
          <a:lstStyle/>
          <a:p>
            <a:r>
              <a:rPr lang="en-GB" sz="3600" dirty="0"/>
              <a:t>References </a:t>
            </a:r>
          </a:p>
        </p:txBody>
      </p:sp>
      <p:sp>
        <p:nvSpPr>
          <p:cNvPr id="3" name="Subtitle 2">
            <a:extLst>
              <a:ext uri="{FF2B5EF4-FFF2-40B4-BE49-F238E27FC236}">
                <a16:creationId xmlns:a16="http://schemas.microsoft.com/office/drawing/2014/main" id="{288F6E33-C683-5A20-C5F6-9292C0A5FBAA}"/>
              </a:ext>
            </a:extLst>
          </p:cNvPr>
          <p:cNvSpPr>
            <a:spLocks noGrp="1"/>
          </p:cNvSpPr>
          <p:nvPr>
            <p:ph type="subTitle" idx="1"/>
          </p:nvPr>
        </p:nvSpPr>
        <p:spPr>
          <a:xfrm>
            <a:off x="96774" y="621794"/>
            <a:ext cx="11579352" cy="6236206"/>
          </a:xfrm>
        </p:spPr>
        <p:txBody>
          <a:bodyPr>
            <a:normAutofit fontScale="32500" lnSpcReduction="20000"/>
          </a:bodyPr>
          <a:lstStyle/>
          <a:p>
            <a:pPr algn="l"/>
            <a:r>
              <a:rPr lang="en-GB" sz="4300" dirty="0"/>
              <a:t>House of Commons Library (2022) </a:t>
            </a:r>
            <a:r>
              <a:rPr lang="en-GB" sz="4300" i="1" dirty="0"/>
              <a:t>UK vaccination policy</a:t>
            </a:r>
            <a:r>
              <a:rPr lang="en-GB" sz="4300" dirty="0"/>
              <a:t>. Available at: </a:t>
            </a:r>
            <a:r>
              <a:rPr lang="en-GB" sz="4300" u="sng" dirty="0">
                <a:hlinkClick r:id="rId2"/>
              </a:rPr>
              <a:t>https://commonslibrary.parliament.uk/research-briefings/cbp-9076/</a:t>
            </a:r>
            <a:r>
              <a:rPr lang="en-GB" sz="4300" dirty="0"/>
              <a:t> (Accessed: 7 March 2026).</a:t>
            </a:r>
          </a:p>
          <a:p>
            <a:pPr algn="l"/>
            <a:r>
              <a:rPr lang="en-GB" sz="4300" dirty="0"/>
              <a:t>NHS (2022) </a:t>
            </a:r>
            <a:r>
              <a:rPr lang="en-GB" sz="4300" i="1" dirty="0"/>
              <a:t>Polio</a:t>
            </a:r>
            <a:r>
              <a:rPr lang="en-GB" sz="4300" dirty="0"/>
              <a:t>. Available at: </a:t>
            </a:r>
            <a:r>
              <a:rPr lang="en-GB" sz="4300" u="sng" dirty="0">
                <a:hlinkClick r:id="rId3"/>
              </a:rPr>
              <a:t>https://www.nhs.uk/conditions/polio/</a:t>
            </a:r>
            <a:r>
              <a:rPr lang="en-GB" sz="4300" dirty="0"/>
              <a:t> (Accessed: 7 March 2026).</a:t>
            </a:r>
          </a:p>
          <a:p>
            <a:pPr algn="l"/>
            <a:r>
              <a:rPr lang="en-GB" sz="4300" dirty="0"/>
              <a:t>NHS (2026) </a:t>
            </a:r>
            <a:r>
              <a:rPr lang="en-GB" sz="4300" i="1" dirty="0"/>
              <a:t>Polio</a:t>
            </a:r>
            <a:r>
              <a:rPr lang="en-GB" sz="4300" dirty="0"/>
              <a:t>. Available at: </a:t>
            </a:r>
            <a:r>
              <a:rPr lang="en-GB" sz="4300" u="sng" dirty="0">
                <a:hlinkClick r:id="rId3"/>
              </a:rPr>
              <a:t>https://www.nhs.uk/conditions/polio/</a:t>
            </a:r>
            <a:r>
              <a:rPr lang="en-GB" sz="4300" dirty="0"/>
              <a:t> (Accessed: 7 March 2026).</a:t>
            </a:r>
          </a:p>
          <a:p>
            <a:pPr algn="l"/>
            <a:r>
              <a:rPr lang="en-GB" sz="4300" dirty="0"/>
              <a:t>Northern Ireland Connected (2025) </a:t>
            </a:r>
            <a:r>
              <a:rPr lang="en-GB" sz="4300" i="1" dirty="0"/>
              <a:t>Polio in the UK: latest updates and how to reduce risk</a:t>
            </a:r>
            <a:r>
              <a:rPr lang="en-GB" sz="4300" dirty="0"/>
              <a:t>. Available at: </a:t>
            </a:r>
            <a:r>
              <a:rPr lang="en-GB" sz="4300" u="sng" dirty="0">
                <a:hlinkClick r:id="rId4"/>
              </a:rPr>
              <a:t>https://niconnected.co.uk/2025/02/03/polio-in-the-uk-latest-updates-and-how-to-reduce-the-risk/</a:t>
            </a:r>
            <a:r>
              <a:rPr lang="en-GB" sz="4300" dirty="0"/>
              <a:t> (Accessed: 7 March 2026).</a:t>
            </a:r>
          </a:p>
          <a:p>
            <a:pPr algn="l"/>
            <a:r>
              <a:rPr lang="en-GB" sz="4300" dirty="0"/>
              <a:t>Raftery, P., Hossain, M. and Palmer, J. (2021) </a:t>
            </a:r>
            <a:r>
              <a:rPr lang="en-GB" sz="4300" i="1" dirty="0"/>
              <a:t>An innovative and integrated model for global outbreak response and research: a case study of the UK Public Health Rapid Support Team (UK-PHRST).</a:t>
            </a:r>
            <a:r>
              <a:rPr lang="en-GB" sz="4300" dirty="0"/>
              <a:t> Available at: </a:t>
            </a:r>
            <a:r>
              <a:rPr lang="en-GB" sz="4300" u="sng" dirty="0">
                <a:hlinkClick r:id="rId5"/>
              </a:rPr>
              <a:t>https://doi.org/10.1186/s12889-021-11433-0</a:t>
            </a:r>
            <a:r>
              <a:rPr lang="en-GB" sz="4300" dirty="0"/>
              <a:t> (Accessed: 7 March 2026).</a:t>
            </a:r>
          </a:p>
          <a:p>
            <a:pPr algn="l"/>
            <a:r>
              <a:rPr lang="en-GB" sz="4300" dirty="0"/>
              <a:t>Schoberg, D. (2020) </a:t>
            </a:r>
            <a:r>
              <a:rPr lang="en-GB" sz="4300" i="1" dirty="0"/>
              <a:t>Disease detectives: In a public health crisis, contact tracers are on the case</a:t>
            </a:r>
            <a:r>
              <a:rPr lang="en-GB" sz="4300" dirty="0"/>
              <a:t>. End Polio. Available at: </a:t>
            </a:r>
            <a:r>
              <a:rPr lang="en-GB" sz="4300" u="sng" dirty="0">
                <a:hlinkClick r:id="rId6"/>
              </a:rPr>
              <a:t>https://www.endpolio.org/disease-detectives-in-a-public-health-crisis-contact-tracers-are-on-the-case</a:t>
            </a:r>
            <a:r>
              <a:rPr lang="en-GB" sz="4300" dirty="0"/>
              <a:t> (Accessed: 8 March 2026).</a:t>
            </a:r>
          </a:p>
          <a:p>
            <a:pPr algn="l"/>
            <a:r>
              <a:rPr lang="en-GB" sz="4300" dirty="0"/>
              <a:t>Sherazi, F. (2025) </a:t>
            </a:r>
            <a:r>
              <a:rPr lang="en-GB" sz="4300" i="1" dirty="0"/>
              <a:t>How do new polio cases get reported and tracked by global health organisations?</a:t>
            </a:r>
            <a:r>
              <a:rPr lang="en-GB" sz="4300" dirty="0"/>
              <a:t> Klarity Health. Available at: </a:t>
            </a:r>
            <a:r>
              <a:rPr lang="en-GB" sz="4300" u="sng" dirty="0">
                <a:hlinkClick r:id="rId7"/>
              </a:rPr>
              <a:t>https://my.klarity.health/how-do-new-polio-cases-get-reported-and-tracked-by-global-health-organisations/</a:t>
            </a:r>
            <a:r>
              <a:rPr lang="en-GB" sz="4300" dirty="0"/>
              <a:t> (Accessed: 1 March 2026).</a:t>
            </a:r>
          </a:p>
          <a:p>
            <a:pPr algn="l"/>
            <a:r>
              <a:rPr lang="en-GB" sz="4300" dirty="0"/>
              <a:t>UK Health Security Agency (2026a) </a:t>
            </a:r>
            <a:r>
              <a:rPr lang="en-GB" sz="4300" i="1" dirty="0"/>
              <a:t>Environmental surveillance for polio</a:t>
            </a:r>
            <a:r>
              <a:rPr lang="en-GB" sz="4300" dirty="0"/>
              <a:t>. Available at: </a:t>
            </a:r>
            <a:r>
              <a:rPr lang="en-GB" sz="4300" u="sng" dirty="0">
                <a:hlinkClick r:id="rId8"/>
              </a:rPr>
              <a:t>https://www.gov.uk/government/publications/polio-global-eradication-nac-and-environmental-surveillance/environmental-surveillance-for-polio</a:t>
            </a:r>
            <a:r>
              <a:rPr lang="en-GB" sz="4300" dirty="0"/>
              <a:t> (Accessed: 1 March 2026).</a:t>
            </a:r>
          </a:p>
          <a:p>
            <a:pPr algn="l"/>
            <a:r>
              <a:rPr lang="en-GB" sz="4300" dirty="0"/>
              <a:t>UK Health Security Agency (2026b) </a:t>
            </a:r>
            <a:r>
              <a:rPr lang="en-GB" sz="4300" i="1" dirty="0"/>
              <a:t>Global polio eradication programme</a:t>
            </a:r>
            <a:r>
              <a:rPr lang="en-GB" sz="4300" dirty="0"/>
              <a:t>. Available at: </a:t>
            </a:r>
            <a:r>
              <a:rPr lang="en-GB" sz="4300" u="sng" dirty="0">
                <a:hlinkClick r:id="rId9"/>
              </a:rPr>
              <a:t>https://www.gov.uk/government/publications/polio-global-eradication-nac-and-environmental-surveillance/global-polio-eradication-programme</a:t>
            </a:r>
            <a:r>
              <a:rPr lang="en-GB" sz="4300" dirty="0"/>
              <a:t> (Accessed: 15 March 2026).</a:t>
            </a:r>
          </a:p>
          <a:p>
            <a:pPr algn="l"/>
            <a:r>
              <a:rPr lang="en-GB" sz="4300" dirty="0" err="1"/>
              <a:t>Wassilak</a:t>
            </a:r>
            <a:r>
              <a:rPr lang="en-GB" sz="4300" dirty="0"/>
              <a:t>, S.G.F., Mohamed, A. and </a:t>
            </a:r>
            <a:r>
              <a:rPr lang="en-GB" sz="4300" dirty="0" err="1"/>
              <a:t>Bigouette</a:t>
            </a:r>
            <a:r>
              <a:rPr lang="en-GB" sz="4300" dirty="0"/>
              <a:t>, J.P. (2025) ‘Impediments to progress toward polio eradication during 2014–2024: Effectively addressing the current challenges’, </a:t>
            </a:r>
            <a:r>
              <a:rPr lang="en-GB" sz="4300" i="1" dirty="0"/>
              <a:t>Vaccines</a:t>
            </a:r>
            <a:r>
              <a:rPr lang="en-GB" sz="4300" dirty="0"/>
              <a:t>, 13(10), p. 1060. Available at: </a:t>
            </a:r>
            <a:r>
              <a:rPr lang="en-GB" sz="4300" u="sng" dirty="0">
                <a:hlinkClick r:id="rId10"/>
              </a:rPr>
              <a:t>https://doi.org/10.3390/vaccines13101060</a:t>
            </a:r>
            <a:r>
              <a:rPr lang="en-GB" sz="4300" dirty="0"/>
              <a:t> (Accessed: 15 February 2026).</a:t>
            </a:r>
          </a:p>
          <a:p>
            <a:pPr algn="l"/>
            <a:r>
              <a:rPr lang="en-GB" sz="4300" dirty="0"/>
              <a:t>World Health Organization (2022) </a:t>
            </a:r>
            <a:r>
              <a:rPr lang="en-GB" sz="4300" i="1" dirty="0"/>
              <a:t>Poliomyelitis (polio)</a:t>
            </a:r>
            <a:r>
              <a:rPr lang="en-GB" sz="4300" dirty="0"/>
              <a:t>. Available at: </a:t>
            </a:r>
            <a:r>
              <a:rPr lang="en-GB" sz="4300" u="sng" dirty="0">
                <a:hlinkClick r:id="rId11"/>
              </a:rPr>
              <a:t>https://www.who.int/news-room/fact-sheets/detail/poliomyelitis</a:t>
            </a:r>
            <a:r>
              <a:rPr lang="en-GB" sz="4300" dirty="0"/>
              <a:t> (Accessed: 14 March 2026).</a:t>
            </a:r>
          </a:p>
          <a:p>
            <a:pPr algn="l"/>
            <a:r>
              <a:rPr lang="en-GB" sz="4300" dirty="0"/>
              <a:t>World Health Organization (2025a) </a:t>
            </a:r>
            <a:r>
              <a:rPr lang="en-GB" sz="4300" i="1" dirty="0"/>
              <a:t>Poliomyelitis</a:t>
            </a:r>
            <a:r>
              <a:rPr lang="en-GB" sz="4300" dirty="0"/>
              <a:t>. Available at: </a:t>
            </a:r>
            <a:r>
              <a:rPr lang="en-GB" sz="4300" u="sng" dirty="0">
                <a:hlinkClick r:id="rId12"/>
              </a:rPr>
              <a:t>https://www.who.int/en/news-room/fact-sheets/detail/poliomyelitis</a:t>
            </a:r>
            <a:r>
              <a:rPr lang="en-GB" sz="4300" dirty="0"/>
              <a:t> (Accessed: 14 March 2026).</a:t>
            </a:r>
          </a:p>
          <a:p>
            <a:pPr algn="l"/>
            <a:r>
              <a:rPr lang="en-GB" sz="4300" dirty="0"/>
              <a:t>World Health Organization (2025b) </a:t>
            </a:r>
            <a:r>
              <a:rPr lang="en-GB" sz="4300" i="1" dirty="0"/>
              <a:t>Statement of the forty-first meeting of the Polio IHR Emergency Committee</a:t>
            </a:r>
            <a:r>
              <a:rPr lang="en-GB" sz="4300" dirty="0"/>
              <a:t>. Available at: </a:t>
            </a:r>
            <a:r>
              <a:rPr lang="en-GB" sz="4300" u="sng" dirty="0">
                <a:hlinkClick r:id="rId13"/>
              </a:rPr>
              <a:t>https://www.who.int/news/item/10-04-2025-statement-of-the-forty-first-meeting-of-the-polio-ihr-emergency-committee</a:t>
            </a:r>
            <a:r>
              <a:rPr lang="en-GB" sz="4300" dirty="0"/>
              <a:t> (Accessed: 7 March 2026).</a:t>
            </a:r>
          </a:p>
          <a:p>
            <a:pPr algn="l"/>
            <a:r>
              <a:rPr lang="en-GB" sz="4300" dirty="0"/>
              <a:t>World Health Organization (2025c) </a:t>
            </a:r>
            <a:r>
              <a:rPr lang="en-GB" sz="4300" i="1" dirty="0"/>
              <a:t>Surveillance</a:t>
            </a:r>
            <a:r>
              <a:rPr lang="en-GB" sz="4300" dirty="0"/>
              <a:t>. Available at: </a:t>
            </a:r>
            <a:r>
              <a:rPr lang="en-GB" sz="4300" u="sng" dirty="0">
                <a:hlinkClick r:id="rId14"/>
              </a:rPr>
              <a:t>https://www.emro.who.int/polio-eradication/about-eradication/surveillance.html</a:t>
            </a:r>
            <a:r>
              <a:rPr lang="en-GB" sz="4300" dirty="0"/>
              <a:t> (Accessed: 1 March 2026).</a:t>
            </a:r>
          </a:p>
          <a:p>
            <a:pPr algn="l"/>
            <a:r>
              <a:rPr lang="en-GB" sz="4300" dirty="0"/>
              <a:t>World Health Organization (2026) </a:t>
            </a:r>
            <a:r>
              <a:rPr lang="en-GB" sz="4300" i="1" dirty="0"/>
              <a:t>Statement of the Forty-fourth Meeting of the Polio IHR Emergency Committee</a:t>
            </a:r>
            <a:r>
              <a:rPr lang="en-GB" sz="4300" dirty="0"/>
              <a:t>. Available at: </a:t>
            </a:r>
            <a:r>
              <a:rPr lang="en-GB" sz="4300" u="sng" dirty="0">
                <a:hlinkClick r:id="rId15"/>
              </a:rPr>
              <a:t>https://www.who.int/news/item/04-03-2026-statement-of-the-forty-fourth-meeting-of-the-polio-ihr-emergency-committee</a:t>
            </a:r>
            <a:r>
              <a:rPr lang="en-GB" sz="4300" dirty="0"/>
              <a:t> (Accessed: 7 March 2026).</a:t>
            </a:r>
          </a:p>
          <a:p>
            <a:endParaRPr lang="en-GB" dirty="0"/>
          </a:p>
        </p:txBody>
      </p:sp>
    </p:spTree>
    <p:extLst>
      <p:ext uri="{BB962C8B-B14F-4D97-AF65-F5344CB8AC3E}">
        <p14:creationId xmlns:p14="http://schemas.microsoft.com/office/powerpoint/2010/main" val="3094918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839</TotalTime>
  <Words>2397</Words>
  <Application>Microsoft Office PowerPoint</Application>
  <PresentationFormat>Widescreen</PresentationFormat>
  <Paragraphs>269</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Aptos</vt:lpstr>
      <vt:lpstr>Aptos Black</vt:lpstr>
      <vt:lpstr>Aptos Display</vt:lpstr>
      <vt:lpstr>Aptos Display (Headings)</vt:lpstr>
      <vt:lpstr>Aptos ExtraBold</vt:lpstr>
      <vt:lpstr>Arial</vt:lpstr>
      <vt:lpstr>Calibri</vt:lpstr>
      <vt:lpstr>Office Theme</vt:lpstr>
      <vt:lpstr> POLIO </vt:lpstr>
      <vt:lpstr>INTRODUCTION </vt:lpstr>
      <vt:lpstr>SYMPHTOMS AND SIGNS </vt:lpstr>
      <vt:lpstr>PowerPoint Presentation</vt:lpstr>
      <vt:lpstr>PowerPoint Presentation</vt:lpstr>
      <vt:lpstr>Polio Statistics COMPARISON : UK and Asia 2020-2025</vt:lpstr>
      <vt:lpstr>PowerPoint Presentation</vt:lpstr>
      <vt:lpstr>PowerPoint Presentation</vt:lpstr>
      <vt:lpstr>APPROACHES AND STRATEGIES TO MONITOR THE POLIO DISEASE OUTBREAK  </vt:lpstr>
      <vt:lpstr>PowerPoint Presentation</vt:lpstr>
      <vt:lpstr>PowerPoint Presentation</vt:lpstr>
      <vt:lpstr>Reporting Systems When a polio case is confirmed,  the information is sent to the country’s Health Department.  They collect all the data and then  share it with global organisations like  the WHO and GPEI so the disease can be monitored worldwide. </vt:lpstr>
      <vt:lpstr>PowerPoint Presentation</vt:lpstr>
      <vt:lpstr>PowerPoint Presentation</vt:lpstr>
      <vt:lpstr>Vaccination </vt:lpstr>
      <vt:lpstr>Border and Travel Measures</vt:lpstr>
      <vt:lpstr>Global Eradication Of Polio</vt:lpstr>
      <vt:lpstr>PowerPoint Presentation</vt:lpstr>
      <vt:lpstr>PowerPoint Presentation</vt:lpstr>
      <vt:lpstr>PowerPoint Presentation</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Clara Piredda (2512886)</dc:creator>
  <cp:lastModifiedBy>Clara Piredda</cp:lastModifiedBy>
  <cp:revision>232</cp:revision>
  <dcterms:created xsi:type="dcterms:W3CDTF">2026-02-28T14:20:02Z</dcterms:created>
  <dcterms:modified xsi:type="dcterms:W3CDTF">2026-03-15T20:03:35Z</dcterms:modified>
</cp:coreProperties>
</file>