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DD6"/>
    <a:srgbClr val="FF8AD8"/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6"/>
    <p:restoredTop sz="94648"/>
  </p:normalViewPr>
  <p:slideViewPr>
    <p:cSldViewPr snapToGrid="0" snapToObjects="1">
      <p:cViewPr varScale="1">
        <p:scale>
          <a:sx n="110" d="100"/>
          <a:sy n="110" d="100"/>
        </p:scale>
        <p:origin x="200" y="1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3d3" qsCatId="3D" csTypeId="urn:microsoft.com/office/officeart/2005/8/colors/colorful1" csCatId="colorful" phldr="1"/>
      <dgm:spPr/>
    </dgm:pt>
    <dgm:pt modelId="{85400D43-B215-C143-B4AF-FC6D7D36AAF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y-GB" dirty="0"/>
            <a:t>1. Good </a:t>
          </a:r>
        </a:p>
        <a:p>
          <a:r>
            <a:rPr lang="cy-GB" dirty="0"/>
            <a:t>afternoon. </a:t>
          </a:r>
          <a:endParaRPr lang="en-US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cy-GB" dirty="0"/>
            <a:t>9. Good afternoon</a:t>
          </a:r>
          <a:r>
            <a:rPr lang="en-US" dirty="0"/>
            <a:t>. How are you? I'm ok. Well done. It’s raining. Yes, it’s wet. What's the date today?  Saturday, the fifth of March. It’s </a:t>
          </a:r>
          <a:r>
            <a:rPr lang="en-US" dirty="0" err="1"/>
            <a:t>Mrs</a:t>
          </a:r>
          <a:r>
            <a:rPr lang="en-US" dirty="0"/>
            <a:t> Jones’ birthday today. 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>
        <a:solidFill>
          <a:srgbClr val="FF8AD8"/>
        </a:solidFill>
      </dgm:spPr>
      <dgm:t>
        <a:bodyPr/>
        <a:lstStyle/>
        <a:p>
          <a:r>
            <a:rPr lang="cy-GB" dirty="0"/>
            <a:t>8. Good afternoon</a:t>
          </a:r>
          <a:r>
            <a:rPr lang="en-US" dirty="0"/>
            <a:t>. How are you? I’m ok. Well done! It’s raining.  Yes, it’s wet.  What's the date today? Saturday, the fifth of March. 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cy-GB" dirty="0"/>
            <a:t>7. Good afternoon</a:t>
          </a:r>
          <a:r>
            <a:rPr lang="en-US" dirty="0"/>
            <a:t>. How are you? I'm ok. Well done! It’s raining. Yes, it’s wet. What's the date today?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y-GB" dirty="0"/>
            <a:t>6. Good afternoon</a:t>
          </a:r>
          <a:r>
            <a:rPr lang="en-US" dirty="0"/>
            <a:t>. How are you? I'm ok. Well done! It’s raining. Yes, it’s wet.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2. Good afternoon.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>
        <a:solidFill>
          <a:srgbClr val="73FDD6"/>
        </a:solidFill>
      </dgm:spPr>
      <dgm:t>
        <a:bodyPr/>
        <a:lstStyle/>
        <a:p>
          <a:r>
            <a:rPr lang="cy-GB" dirty="0"/>
            <a:t>5. Good afternoon</a:t>
          </a:r>
          <a:r>
            <a:rPr lang="en-US" dirty="0"/>
            <a:t>. How are you? I'm ok. Well done! It’s raining. 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cy-GB" dirty="0"/>
            <a:t>4. Good afternoon</a:t>
          </a:r>
          <a:r>
            <a:rPr lang="en-US" dirty="0"/>
            <a:t>. How are you? I'm ok. Well done!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>
        <a:solidFill>
          <a:srgbClr val="FF8AD8"/>
        </a:solidFill>
      </dgm:spPr>
      <dgm:t>
        <a:bodyPr/>
        <a:lstStyle/>
        <a:p>
          <a:r>
            <a:rPr lang="cy-GB" dirty="0"/>
            <a:t>3. Good afternoon</a:t>
          </a:r>
          <a:r>
            <a:rPr lang="en-US" dirty="0"/>
            <a:t>. How are you? I’m ok.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1. Good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afternoon. </a:t>
          </a:r>
          <a:endParaRPr lang="en-US" sz="16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2. Good afternoon. How are you?</a:t>
          </a:r>
          <a:endParaRPr lang="en-US" sz="16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rgbClr val="FF8AD8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3. Good afternoon</a:t>
          </a:r>
          <a:r>
            <a:rPr lang="en-US" sz="1600" kern="1200" dirty="0"/>
            <a:t>. How are you? I’m ok.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4. Good afternoon</a:t>
          </a:r>
          <a:r>
            <a:rPr lang="en-US" sz="1600" kern="1200" dirty="0"/>
            <a:t>. How are you? I'm ok. Well done!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rgbClr val="73FDD6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5. Good afternoon</a:t>
          </a:r>
          <a:r>
            <a:rPr lang="en-US" sz="1600" kern="1200" dirty="0"/>
            <a:t>. How are you? I'm ok. Well done! It’s raining. 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6. Good afternoon</a:t>
          </a:r>
          <a:r>
            <a:rPr lang="en-US" sz="1600" kern="1200" dirty="0"/>
            <a:t>. How are you? I'm ok. Well done! It’s raining. Yes, it’s wet.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7. Good afternoon</a:t>
          </a:r>
          <a:r>
            <a:rPr lang="en-US" sz="1600" kern="1200" dirty="0"/>
            <a:t>. How are you? I'm ok. Well done! It’s raining. Yes, it’s wet. What's the date today?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rgbClr val="FF8AD8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8. Good afternoon</a:t>
          </a:r>
          <a:r>
            <a:rPr lang="en-US" sz="1600" kern="1200" dirty="0"/>
            <a:t>. How are you? I’m ok. Well done! It’s raining.  Yes, it’s wet.  What's the date today? Saturday, the fifth of March. 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9. Good afternoon</a:t>
          </a:r>
          <a:r>
            <a:rPr lang="en-US" sz="1600" kern="1200" dirty="0"/>
            <a:t>. How are you? I'm ok. Well done. It’s raining. Yes, it’s wet. What's the date today?  Saturday, the fifth of March. It’s </a:t>
          </a:r>
          <a:r>
            <a:rPr lang="en-US" sz="1600" kern="1200" dirty="0" err="1"/>
            <a:t>Mrs</a:t>
          </a:r>
          <a:r>
            <a:rPr lang="en-US" sz="1600" kern="1200" dirty="0"/>
            <a:t> Jones’ birthday today. 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C69EC67-BE5B-284A-B81E-2FF90AC0F317}"/>
              </a:ext>
            </a:extLst>
          </p:cNvPr>
          <p:cNvSpPr/>
          <p:nvPr/>
        </p:nvSpPr>
        <p:spPr>
          <a:xfrm>
            <a:off x="3178082" y="1589022"/>
            <a:ext cx="5547736" cy="1906532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EC8BC8-BEA1-874C-9E6F-3D7B9027C47B}"/>
              </a:ext>
            </a:extLst>
          </p:cNvPr>
          <p:cNvSpPr/>
          <p:nvPr/>
        </p:nvSpPr>
        <p:spPr>
          <a:xfrm>
            <a:off x="4128374" y="1984484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2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you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9809127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pic>
        <p:nvPicPr>
          <p:cNvPr id="11" name="Picture 10" descr="Image result for speaking in pairs">
            <a:extLst>
              <a:ext uri="{FF2B5EF4-FFF2-40B4-BE49-F238E27FC236}">
                <a16:creationId xmlns:a16="http://schemas.microsoft.com/office/drawing/2014/main" id="{F6E3CDA5-5B3B-2642-B13E-1F9FA1EB08B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8453" y="650685"/>
            <a:ext cx="3792511" cy="230848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2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228890" y="1700388"/>
            <a:ext cx="7494803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Rydw i’n/ Dw i’n iawn.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 iawn!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hi’n bwrw glaw.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Ydy, mae hi’n wlyb.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Ydy, mae hi’n wlyb. Beth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ydy’r dyddiad heddiw?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Ydy, mae hi’n wlyb.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ydy’r dyddiad heddiw? Dydd Sadwrn, y pumed o Fawrth/ Mawrth y pumed.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Ydy, mae hi’n wlyb.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ydy’r dyddiad heddiw?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 Sadwrn, y pumed o Fawrth/ Mawrth y pumed. Mae p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en-blwydd Mes Jones heddiw.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760</Words>
  <Application>Microsoft Macintosh PowerPoint</Application>
  <PresentationFormat>Widescreen</PresentationFormat>
  <Paragraphs>53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Ayuthaya</vt:lpstr>
      <vt:lpstr>Calibri</vt:lpstr>
      <vt:lpstr>Calibri Light</vt:lpstr>
      <vt:lpstr>Courier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19</cp:revision>
  <dcterms:created xsi:type="dcterms:W3CDTF">2021-09-16T09:33:38Z</dcterms:created>
  <dcterms:modified xsi:type="dcterms:W3CDTF">2021-09-29T21:01:28Z</dcterms:modified>
</cp:coreProperties>
</file>