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diagrams/data37.xml" ContentType="application/vnd.openxmlformats-officedocument.drawingml.diagramData+xml"/>
  <Override PartName="/ppt/diagrams/layout37.xml" ContentType="application/vnd.openxmlformats-officedocument.drawingml.diagramLayout+xml"/>
  <Override PartName="/ppt/diagrams/quickStyle37.xml" ContentType="application/vnd.openxmlformats-officedocument.drawingml.diagramStyle+xml"/>
  <Override PartName="/ppt/diagrams/colors37.xml" ContentType="application/vnd.openxmlformats-officedocument.drawingml.diagramColors+xml"/>
  <Override PartName="/ppt/diagrams/drawing37.xml" ContentType="application/vnd.ms-office.drawingml.diagramDrawing+xml"/>
  <Override PartName="/ppt/diagrams/data38.xml" ContentType="application/vnd.openxmlformats-officedocument.drawingml.diagramData+xml"/>
  <Override PartName="/ppt/diagrams/layout38.xml" ContentType="application/vnd.openxmlformats-officedocument.drawingml.diagramLayout+xml"/>
  <Override PartName="/ppt/diagrams/quickStyle38.xml" ContentType="application/vnd.openxmlformats-officedocument.drawingml.diagramStyle+xml"/>
  <Override PartName="/ppt/diagrams/colors38.xml" ContentType="application/vnd.openxmlformats-officedocument.drawingml.diagramColors+xml"/>
  <Override PartName="/ppt/diagrams/drawing38.xml" ContentType="application/vnd.ms-office.drawingml.diagramDrawing+xml"/>
  <Override PartName="/ppt/diagrams/data39.xml" ContentType="application/vnd.openxmlformats-officedocument.drawingml.diagramData+xml"/>
  <Override PartName="/ppt/diagrams/layout39.xml" ContentType="application/vnd.openxmlformats-officedocument.drawingml.diagramLayout+xml"/>
  <Override PartName="/ppt/diagrams/quickStyle39.xml" ContentType="application/vnd.openxmlformats-officedocument.drawingml.diagramStyle+xml"/>
  <Override PartName="/ppt/diagrams/colors39.xml" ContentType="application/vnd.openxmlformats-officedocument.drawingml.diagramColors+xml"/>
  <Override PartName="/ppt/diagrams/drawing39.xml" ContentType="application/vnd.ms-office.drawingml.diagramDrawing+xml"/>
  <Override PartName="/ppt/diagrams/data40.xml" ContentType="application/vnd.openxmlformats-officedocument.drawingml.diagramData+xml"/>
  <Override PartName="/ppt/diagrams/layout40.xml" ContentType="application/vnd.openxmlformats-officedocument.drawingml.diagramLayout+xml"/>
  <Override PartName="/ppt/diagrams/quickStyle40.xml" ContentType="application/vnd.openxmlformats-officedocument.drawingml.diagramStyle+xml"/>
  <Override PartName="/ppt/diagrams/colors40.xml" ContentType="application/vnd.openxmlformats-officedocument.drawingml.diagramColors+xml"/>
  <Override PartName="/ppt/diagrams/drawing40.xml" ContentType="application/vnd.ms-office.drawingml.diagramDrawing+xml"/>
  <Override PartName="/ppt/diagrams/data41.xml" ContentType="application/vnd.openxmlformats-officedocument.drawingml.diagramData+xml"/>
  <Override PartName="/ppt/diagrams/layout41.xml" ContentType="application/vnd.openxmlformats-officedocument.drawingml.diagramLayout+xml"/>
  <Override PartName="/ppt/diagrams/quickStyle41.xml" ContentType="application/vnd.openxmlformats-officedocument.drawingml.diagramStyle+xml"/>
  <Override PartName="/ppt/diagrams/colors41.xml" ContentType="application/vnd.openxmlformats-officedocument.drawingml.diagramColors+xml"/>
  <Override PartName="/ppt/diagrams/drawing41.xml" ContentType="application/vnd.ms-office.drawingml.diagramDrawing+xml"/>
  <Override PartName="/ppt/diagrams/data42.xml" ContentType="application/vnd.openxmlformats-officedocument.drawingml.diagramData+xml"/>
  <Override PartName="/ppt/diagrams/layout42.xml" ContentType="application/vnd.openxmlformats-officedocument.drawingml.diagramLayout+xml"/>
  <Override PartName="/ppt/diagrams/quickStyle42.xml" ContentType="application/vnd.openxmlformats-officedocument.drawingml.diagramStyle+xml"/>
  <Override PartName="/ppt/diagrams/colors42.xml" ContentType="application/vnd.openxmlformats-officedocument.drawingml.diagramColors+xml"/>
  <Override PartName="/ppt/diagrams/drawing42.xml" ContentType="application/vnd.ms-office.drawingml.diagramDrawing+xml"/>
  <Override PartName="/ppt/diagrams/data43.xml" ContentType="application/vnd.openxmlformats-officedocument.drawingml.diagramData+xml"/>
  <Override PartName="/ppt/diagrams/layout43.xml" ContentType="application/vnd.openxmlformats-officedocument.drawingml.diagramLayout+xml"/>
  <Override PartName="/ppt/diagrams/quickStyle43.xml" ContentType="application/vnd.openxmlformats-officedocument.drawingml.diagramStyle+xml"/>
  <Override PartName="/ppt/diagrams/colors43.xml" ContentType="application/vnd.openxmlformats-officedocument.drawingml.diagramColors+xml"/>
  <Override PartName="/ppt/diagrams/drawing4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60" r:id="rId5"/>
    <p:sldId id="261" r:id="rId6"/>
    <p:sldId id="262" r:id="rId7"/>
    <p:sldId id="263" r:id="rId8"/>
    <p:sldId id="264" r:id="rId9"/>
    <p:sldId id="269" r:id="rId10"/>
    <p:sldId id="270" r:id="rId11"/>
    <p:sldId id="272" r:id="rId12"/>
    <p:sldId id="274" r:id="rId13"/>
    <p:sldId id="275" r:id="rId14"/>
    <p:sldId id="276" r:id="rId15"/>
    <p:sldId id="277" r:id="rId16"/>
    <p:sldId id="278" r:id="rId17"/>
    <p:sldId id="267" r:id="rId18"/>
    <p:sldId id="279" r:id="rId19"/>
    <p:sldId id="280" r:id="rId20"/>
    <p:sldId id="281" r:id="rId21"/>
    <p:sldId id="282" r:id="rId22"/>
    <p:sldId id="283" r:id="rId23"/>
    <p:sldId id="284" r:id="rId24"/>
    <p:sldId id="285" r:id="rId25"/>
    <p:sldId id="288" r:id="rId26"/>
    <p:sldId id="286" r:id="rId27"/>
    <p:sldId id="301" r:id="rId28"/>
    <p:sldId id="287" r:id="rId29"/>
    <p:sldId id="289" r:id="rId30"/>
    <p:sldId id="292" r:id="rId31"/>
    <p:sldId id="293" r:id="rId32"/>
    <p:sldId id="294" r:id="rId33"/>
    <p:sldId id="295" r:id="rId34"/>
    <p:sldId id="296" r:id="rId35"/>
    <p:sldId id="297" r:id="rId36"/>
    <p:sldId id="298" r:id="rId37"/>
    <p:sldId id="299" r:id="rId38"/>
    <p:sldId id="300" r:id="rId39"/>
    <p:sldId id="290" r:id="rId40"/>
    <p:sldId id="291" r:id="rId41"/>
    <p:sldId id="302" r:id="rId42"/>
    <p:sldId id="309" r:id="rId43"/>
    <p:sldId id="311" r:id="rId44"/>
    <p:sldId id="307" r:id="rId45"/>
    <p:sldId id="303" r:id="rId46"/>
    <p:sldId id="305" r:id="rId47"/>
    <p:sldId id="322" r:id="rId48"/>
    <p:sldId id="312" r:id="rId49"/>
    <p:sldId id="313" r:id="rId50"/>
    <p:sldId id="314" r:id="rId51"/>
    <p:sldId id="315" r:id="rId52"/>
    <p:sldId id="317" r:id="rId53"/>
    <p:sldId id="318" r:id="rId54"/>
    <p:sldId id="316" r:id="rId55"/>
    <p:sldId id="304" r:id="rId56"/>
    <p:sldId id="308" r:id="rId57"/>
    <p:sldId id="306" r:id="rId58"/>
    <p:sldId id="320" r:id="rId59"/>
    <p:sldId id="310" r:id="rId60"/>
    <p:sldId id="319" r:id="rId61"/>
    <p:sldId id="273" r:id="rId62"/>
    <p:sldId id="321"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4E3E7C-11C2-55A2-E864-21F93BB9541A}" v="5" dt="2025-12-10T15:05:50.1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6.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12.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13.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ata1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ata15.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ata17.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10" Type="http://schemas.openxmlformats.org/officeDocument/2006/relationships/image" Target="../media/image68.svg"/><Relationship Id="rId4" Type="http://schemas.openxmlformats.org/officeDocument/2006/relationships/image" Target="../media/image62.svg"/><Relationship Id="rId9" Type="http://schemas.openxmlformats.org/officeDocument/2006/relationships/image" Target="../media/image67.png"/></Relationships>
</file>

<file path=ppt/diagrams/_rels/data18.xml.rels><?xml version="1.0" encoding="UTF-8" standalone="yes"?>
<Relationships xmlns="http://schemas.openxmlformats.org/package/2006/relationships"><Relationship Id="rId8" Type="http://schemas.openxmlformats.org/officeDocument/2006/relationships/image" Target="../media/image74.svg"/><Relationship Id="rId13" Type="http://schemas.openxmlformats.org/officeDocument/2006/relationships/image" Target="../media/image77.png"/><Relationship Id="rId3" Type="http://schemas.openxmlformats.org/officeDocument/2006/relationships/image" Target="../media/image14.png"/><Relationship Id="rId7" Type="http://schemas.openxmlformats.org/officeDocument/2006/relationships/image" Target="../media/image73.png"/><Relationship Id="rId12" Type="http://schemas.openxmlformats.org/officeDocument/2006/relationships/image" Target="../media/image76.svg"/><Relationship Id="rId2" Type="http://schemas.openxmlformats.org/officeDocument/2006/relationships/image" Target="../media/image70.svg"/><Relationship Id="rId16" Type="http://schemas.openxmlformats.org/officeDocument/2006/relationships/image" Target="../media/image38.svg"/><Relationship Id="rId1" Type="http://schemas.openxmlformats.org/officeDocument/2006/relationships/image" Target="../media/image69.png"/><Relationship Id="rId6" Type="http://schemas.openxmlformats.org/officeDocument/2006/relationships/image" Target="../media/image72.svg"/><Relationship Id="rId11" Type="http://schemas.openxmlformats.org/officeDocument/2006/relationships/image" Target="../media/image75.png"/><Relationship Id="rId5" Type="http://schemas.openxmlformats.org/officeDocument/2006/relationships/image" Target="../media/image71.png"/><Relationship Id="rId15" Type="http://schemas.openxmlformats.org/officeDocument/2006/relationships/image" Target="../media/image37.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78.svg"/></Relationships>
</file>

<file path=ppt/diagrams/_rels/data2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svg"/><Relationship Id="rId1" Type="http://schemas.openxmlformats.org/officeDocument/2006/relationships/image" Target="../media/image79.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82.svg"/></Relationships>
</file>

<file path=ppt/diagrams/_rels/data28.xml.rels><?xml version="1.0" encoding="UTF-8" standalone="yes"?>
<Relationships xmlns="http://schemas.openxmlformats.org/package/2006/relationships"><Relationship Id="rId8" Type="http://schemas.openxmlformats.org/officeDocument/2006/relationships/image" Target="../media/image90.svg"/><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image" Target="../media/image84.svg"/><Relationship Id="rId1" Type="http://schemas.openxmlformats.org/officeDocument/2006/relationships/image" Target="../media/image83.png"/><Relationship Id="rId6" Type="http://schemas.openxmlformats.org/officeDocument/2006/relationships/image" Target="../media/image88.svg"/><Relationship Id="rId5" Type="http://schemas.openxmlformats.org/officeDocument/2006/relationships/image" Target="../media/image87.png"/><Relationship Id="rId10" Type="http://schemas.openxmlformats.org/officeDocument/2006/relationships/image" Target="../media/image92.svg"/><Relationship Id="rId4" Type="http://schemas.openxmlformats.org/officeDocument/2006/relationships/image" Target="../media/image86.svg"/><Relationship Id="rId9" Type="http://schemas.openxmlformats.org/officeDocument/2006/relationships/image" Target="../media/image91.png"/></Relationships>
</file>

<file path=ppt/diagrams/_rels/data3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52.png"/><Relationship Id="rId7" Type="http://schemas.openxmlformats.org/officeDocument/2006/relationships/image" Target="../media/image18.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94.svg"/><Relationship Id="rId4" Type="http://schemas.openxmlformats.org/officeDocument/2006/relationships/image" Target="../media/image53.svg"/><Relationship Id="rId9" Type="http://schemas.openxmlformats.org/officeDocument/2006/relationships/image" Target="../media/image93.png"/></Relationships>
</file>

<file path=ppt/diagrams/_rels/data35.xml.rels><?xml version="1.0" encoding="UTF-8" standalone="yes"?>
<Relationships xmlns="http://schemas.openxmlformats.org/package/2006/relationships"><Relationship Id="rId8" Type="http://schemas.openxmlformats.org/officeDocument/2006/relationships/image" Target="../media/image100.svg"/><Relationship Id="rId3" Type="http://schemas.openxmlformats.org/officeDocument/2006/relationships/image" Target="../media/image97.png"/><Relationship Id="rId7" Type="http://schemas.openxmlformats.org/officeDocument/2006/relationships/image" Target="../media/image99.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64.svg"/><Relationship Id="rId5" Type="http://schemas.openxmlformats.org/officeDocument/2006/relationships/image" Target="../media/image63.png"/><Relationship Id="rId10" Type="http://schemas.openxmlformats.org/officeDocument/2006/relationships/image" Target="../media/image102.svg"/><Relationship Id="rId4" Type="http://schemas.openxmlformats.org/officeDocument/2006/relationships/image" Target="../media/image98.svg"/><Relationship Id="rId9" Type="http://schemas.openxmlformats.org/officeDocument/2006/relationships/image" Target="../media/image101.png"/></Relationships>
</file>

<file path=ppt/diagrams/_rels/data4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109.svg"/><Relationship Id="rId1" Type="http://schemas.openxmlformats.org/officeDocument/2006/relationships/image" Target="../media/image108.png"/><Relationship Id="rId6" Type="http://schemas.openxmlformats.org/officeDocument/2006/relationships/image" Target="../media/image111.svg"/><Relationship Id="rId5" Type="http://schemas.openxmlformats.org/officeDocument/2006/relationships/image" Target="../media/image110.png"/><Relationship Id="rId4" Type="http://schemas.openxmlformats.org/officeDocument/2006/relationships/image" Target="../media/image82.svg"/></Relationships>
</file>

<file path=ppt/diagrams/_rels/data43.xml.rels><?xml version="1.0" encoding="UTF-8" standalone="yes"?>
<Relationships xmlns="http://schemas.openxmlformats.org/package/2006/relationships"><Relationship Id="rId8" Type="http://schemas.openxmlformats.org/officeDocument/2006/relationships/image" Target="../media/image115.svg"/><Relationship Id="rId3" Type="http://schemas.openxmlformats.org/officeDocument/2006/relationships/image" Target="../media/image112.png"/><Relationship Id="rId7" Type="http://schemas.openxmlformats.org/officeDocument/2006/relationships/image" Target="../media/image114.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117.svg"/><Relationship Id="rId4" Type="http://schemas.openxmlformats.org/officeDocument/2006/relationships/image" Target="../media/image113.svg"/><Relationship Id="rId9" Type="http://schemas.openxmlformats.org/officeDocument/2006/relationships/image" Target="../media/image116.pn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47.svg"/></Relationships>
</file>

<file path=ppt/diagrams/_rels/drawing15.xml.rels><?xml version="1.0" encoding="UTF-8" standalone="yes"?>
<Relationships xmlns="http://schemas.openxmlformats.org/package/2006/relationships"><Relationship Id="rId8" Type="http://schemas.openxmlformats.org/officeDocument/2006/relationships/image" Target="../media/image55.sv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17.xml.rels><?xml version="1.0" encoding="UTF-8" standalone="yes"?>
<Relationships xmlns="http://schemas.openxmlformats.org/package/2006/relationships"><Relationship Id="rId8" Type="http://schemas.openxmlformats.org/officeDocument/2006/relationships/image" Target="../media/image66.svg"/><Relationship Id="rId3" Type="http://schemas.openxmlformats.org/officeDocument/2006/relationships/image" Target="../media/image61.png"/><Relationship Id="rId7" Type="http://schemas.openxmlformats.org/officeDocument/2006/relationships/image" Target="../media/image65.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4.svg"/><Relationship Id="rId5" Type="http://schemas.openxmlformats.org/officeDocument/2006/relationships/image" Target="../media/image63.png"/><Relationship Id="rId10" Type="http://schemas.openxmlformats.org/officeDocument/2006/relationships/image" Target="../media/image68.svg"/><Relationship Id="rId4" Type="http://schemas.openxmlformats.org/officeDocument/2006/relationships/image" Target="../media/image62.svg"/><Relationship Id="rId9" Type="http://schemas.openxmlformats.org/officeDocument/2006/relationships/image" Target="../media/image67.png"/></Relationships>
</file>

<file path=ppt/diagrams/_rels/drawing18.xml.rels><?xml version="1.0" encoding="UTF-8" standalone="yes"?>
<Relationships xmlns="http://schemas.openxmlformats.org/package/2006/relationships"><Relationship Id="rId8" Type="http://schemas.openxmlformats.org/officeDocument/2006/relationships/image" Target="../media/image74.svg"/><Relationship Id="rId13" Type="http://schemas.openxmlformats.org/officeDocument/2006/relationships/image" Target="../media/image77.png"/><Relationship Id="rId3" Type="http://schemas.openxmlformats.org/officeDocument/2006/relationships/image" Target="../media/image14.png"/><Relationship Id="rId7" Type="http://schemas.openxmlformats.org/officeDocument/2006/relationships/image" Target="../media/image73.png"/><Relationship Id="rId12" Type="http://schemas.openxmlformats.org/officeDocument/2006/relationships/image" Target="../media/image76.svg"/><Relationship Id="rId2" Type="http://schemas.openxmlformats.org/officeDocument/2006/relationships/image" Target="../media/image70.svg"/><Relationship Id="rId16" Type="http://schemas.openxmlformats.org/officeDocument/2006/relationships/image" Target="../media/image38.svg"/><Relationship Id="rId1" Type="http://schemas.openxmlformats.org/officeDocument/2006/relationships/image" Target="../media/image69.png"/><Relationship Id="rId6" Type="http://schemas.openxmlformats.org/officeDocument/2006/relationships/image" Target="../media/image72.svg"/><Relationship Id="rId11" Type="http://schemas.openxmlformats.org/officeDocument/2006/relationships/image" Target="../media/image75.png"/><Relationship Id="rId5" Type="http://schemas.openxmlformats.org/officeDocument/2006/relationships/image" Target="../media/image71.png"/><Relationship Id="rId15" Type="http://schemas.openxmlformats.org/officeDocument/2006/relationships/image" Target="../media/image37.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78.svg"/></Relationships>
</file>

<file path=ppt/diagrams/_rels/drawing2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svg"/><Relationship Id="rId1" Type="http://schemas.openxmlformats.org/officeDocument/2006/relationships/image" Target="../media/image79.png"/><Relationship Id="rId6" Type="http://schemas.openxmlformats.org/officeDocument/2006/relationships/image" Target="../media/image49.svg"/><Relationship Id="rId5" Type="http://schemas.openxmlformats.org/officeDocument/2006/relationships/image" Target="../media/image48.png"/><Relationship Id="rId4" Type="http://schemas.openxmlformats.org/officeDocument/2006/relationships/image" Target="../media/image82.svg"/></Relationships>
</file>

<file path=ppt/diagrams/_rels/drawing28.xml.rels><?xml version="1.0" encoding="UTF-8" standalone="yes"?>
<Relationships xmlns="http://schemas.openxmlformats.org/package/2006/relationships"><Relationship Id="rId8" Type="http://schemas.openxmlformats.org/officeDocument/2006/relationships/image" Target="../media/image90.svg"/><Relationship Id="rId3" Type="http://schemas.openxmlformats.org/officeDocument/2006/relationships/image" Target="../media/image85.png"/><Relationship Id="rId7" Type="http://schemas.openxmlformats.org/officeDocument/2006/relationships/image" Target="../media/image89.png"/><Relationship Id="rId2" Type="http://schemas.openxmlformats.org/officeDocument/2006/relationships/image" Target="../media/image84.svg"/><Relationship Id="rId1" Type="http://schemas.openxmlformats.org/officeDocument/2006/relationships/image" Target="../media/image83.png"/><Relationship Id="rId6" Type="http://schemas.openxmlformats.org/officeDocument/2006/relationships/image" Target="../media/image88.svg"/><Relationship Id="rId5" Type="http://schemas.openxmlformats.org/officeDocument/2006/relationships/image" Target="../media/image87.png"/><Relationship Id="rId10" Type="http://schemas.openxmlformats.org/officeDocument/2006/relationships/image" Target="../media/image92.svg"/><Relationship Id="rId4" Type="http://schemas.openxmlformats.org/officeDocument/2006/relationships/image" Target="../media/image86.svg"/><Relationship Id="rId9" Type="http://schemas.openxmlformats.org/officeDocument/2006/relationships/image" Target="../media/image91.png"/></Relationships>
</file>

<file path=ppt/diagrams/_rels/drawing3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52.png"/><Relationship Id="rId7" Type="http://schemas.openxmlformats.org/officeDocument/2006/relationships/image" Target="../media/image18.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15.svg"/><Relationship Id="rId5" Type="http://schemas.openxmlformats.org/officeDocument/2006/relationships/image" Target="../media/image14.png"/><Relationship Id="rId10" Type="http://schemas.openxmlformats.org/officeDocument/2006/relationships/image" Target="../media/image94.svg"/><Relationship Id="rId4" Type="http://schemas.openxmlformats.org/officeDocument/2006/relationships/image" Target="../media/image53.svg"/><Relationship Id="rId9" Type="http://schemas.openxmlformats.org/officeDocument/2006/relationships/image" Target="../media/image93.png"/></Relationships>
</file>

<file path=ppt/diagrams/_rels/drawing35.xml.rels><?xml version="1.0" encoding="UTF-8" standalone="yes"?>
<Relationships xmlns="http://schemas.openxmlformats.org/package/2006/relationships"><Relationship Id="rId8" Type="http://schemas.openxmlformats.org/officeDocument/2006/relationships/image" Target="../media/image100.svg"/><Relationship Id="rId3" Type="http://schemas.openxmlformats.org/officeDocument/2006/relationships/image" Target="../media/image97.png"/><Relationship Id="rId7" Type="http://schemas.openxmlformats.org/officeDocument/2006/relationships/image" Target="../media/image99.png"/><Relationship Id="rId2" Type="http://schemas.openxmlformats.org/officeDocument/2006/relationships/image" Target="../media/image96.svg"/><Relationship Id="rId1" Type="http://schemas.openxmlformats.org/officeDocument/2006/relationships/image" Target="../media/image95.png"/><Relationship Id="rId6" Type="http://schemas.openxmlformats.org/officeDocument/2006/relationships/image" Target="../media/image64.svg"/><Relationship Id="rId5" Type="http://schemas.openxmlformats.org/officeDocument/2006/relationships/image" Target="../media/image63.png"/><Relationship Id="rId10" Type="http://schemas.openxmlformats.org/officeDocument/2006/relationships/image" Target="../media/image102.svg"/><Relationship Id="rId4" Type="http://schemas.openxmlformats.org/officeDocument/2006/relationships/image" Target="../media/image98.svg"/><Relationship Id="rId9" Type="http://schemas.openxmlformats.org/officeDocument/2006/relationships/image" Target="../media/image101.png"/></Relationships>
</file>

<file path=ppt/diagrams/_rels/drawing4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109.svg"/><Relationship Id="rId1" Type="http://schemas.openxmlformats.org/officeDocument/2006/relationships/image" Target="../media/image108.png"/><Relationship Id="rId6" Type="http://schemas.openxmlformats.org/officeDocument/2006/relationships/image" Target="../media/image111.svg"/><Relationship Id="rId5" Type="http://schemas.openxmlformats.org/officeDocument/2006/relationships/image" Target="../media/image110.png"/><Relationship Id="rId4" Type="http://schemas.openxmlformats.org/officeDocument/2006/relationships/image" Target="../media/image82.svg"/></Relationships>
</file>

<file path=ppt/diagrams/_rels/drawing43.xml.rels><?xml version="1.0" encoding="UTF-8" standalone="yes"?>
<Relationships xmlns="http://schemas.openxmlformats.org/package/2006/relationships"><Relationship Id="rId8" Type="http://schemas.openxmlformats.org/officeDocument/2006/relationships/image" Target="../media/image115.svg"/><Relationship Id="rId3" Type="http://schemas.openxmlformats.org/officeDocument/2006/relationships/image" Target="../media/image112.png"/><Relationship Id="rId7" Type="http://schemas.openxmlformats.org/officeDocument/2006/relationships/image" Target="../media/image114.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117.svg"/><Relationship Id="rId4" Type="http://schemas.openxmlformats.org/officeDocument/2006/relationships/image" Target="../media/image113.svg"/><Relationship Id="rId9" Type="http://schemas.openxmlformats.org/officeDocument/2006/relationships/image" Target="../media/image116.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7078B03E-4719-4D8F-8F80-3992B13F149B}" type="doc">
      <dgm:prSet loTypeId="urn:microsoft.com/office/officeart/2016/7/layout/VerticalHollowActionList" loCatId="List" qsTypeId="urn:microsoft.com/office/officeart/2005/8/quickstyle/simple1" qsCatId="simple" csTypeId="urn:microsoft.com/office/officeart/2005/8/colors/colorful5" csCatId="colorful" phldr="1"/>
      <dgm:spPr/>
      <dgm:t>
        <a:bodyPr/>
        <a:lstStyle/>
        <a:p>
          <a:endParaRPr lang="en-US"/>
        </a:p>
      </dgm:t>
    </dgm:pt>
    <dgm:pt modelId="{DC969447-F1EB-4F86-82C0-1707B1DD219A}">
      <dgm:prSet/>
      <dgm:spPr/>
      <dgm:t>
        <a:bodyPr/>
        <a:lstStyle/>
        <a:p>
          <a:r>
            <a:rPr lang="en-US" dirty="0"/>
            <a:t>Aim</a:t>
          </a:r>
        </a:p>
      </dgm:t>
    </dgm:pt>
    <dgm:pt modelId="{11544578-9F7A-455E-9A2D-16AA7414B364}" type="parTrans" cxnId="{375C8CD0-347F-4AED-9350-D0548056337C}">
      <dgm:prSet/>
      <dgm:spPr/>
      <dgm:t>
        <a:bodyPr/>
        <a:lstStyle/>
        <a:p>
          <a:endParaRPr lang="en-US"/>
        </a:p>
      </dgm:t>
    </dgm:pt>
    <dgm:pt modelId="{55FECAEE-FA4D-47DC-B9B6-A78D83654B13}" type="sibTrans" cxnId="{375C8CD0-347F-4AED-9350-D0548056337C}">
      <dgm:prSet/>
      <dgm:spPr/>
      <dgm:t>
        <a:bodyPr/>
        <a:lstStyle/>
        <a:p>
          <a:endParaRPr lang="en-US"/>
        </a:p>
      </dgm:t>
    </dgm:pt>
    <dgm:pt modelId="{967F1D93-7D89-47E2-8CE6-3859B3C3DE33}">
      <dgm:prSet/>
      <dgm:spPr/>
      <dgm:t>
        <a:bodyPr/>
        <a:lstStyle/>
        <a:p>
          <a:r>
            <a:rPr lang="en-US" dirty="0"/>
            <a:t>Aim: To link psychological theory to the practice of health and social care.</a:t>
          </a:r>
        </a:p>
      </dgm:t>
    </dgm:pt>
    <dgm:pt modelId="{14B25130-6917-4EA9-8FAE-0F0015FE0F12}" type="parTrans" cxnId="{EC4A101B-E7F9-4670-81FE-67458F7E919D}">
      <dgm:prSet/>
      <dgm:spPr/>
      <dgm:t>
        <a:bodyPr/>
        <a:lstStyle/>
        <a:p>
          <a:endParaRPr lang="en-US"/>
        </a:p>
      </dgm:t>
    </dgm:pt>
    <dgm:pt modelId="{797E3309-8E30-4904-BFF7-5CE7DF165CDD}" type="sibTrans" cxnId="{EC4A101B-E7F9-4670-81FE-67458F7E919D}">
      <dgm:prSet/>
      <dgm:spPr/>
      <dgm:t>
        <a:bodyPr/>
        <a:lstStyle/>
        <a:p>
          <a:endParaRPr lang="en-US"/>
        </a:p>
      </dgm:t>
    </dgm:pt>
    <dgm:pt modelId="{060AFFD5-3CBC-4736-B7FC-B72D600AA5E9}">
      <dgm:prSet/>
      <dgm:spPr/>
      <dgm:t>
        <a:bodyPr/>
        <a:lstStyle/>
        <a:p>
          <a:r>
            <a:rPr lang="en-US" dirty="0"/>
            <a:t>Discuss</a:t>
          </a:r>
        </a:p>
      </dgm:t>
    </dgm:pt>
    <dgm:pt modelId="{D3FC91D3-D1DC-44AF-87AB-475209ACD140}" type="parTrans" cxnId="{91C488D3-06FA-4497-933C-8661CEC89F5C}">
      <dgm:prSet/>
      <dgm:spPr/>
      <dgm:t>
        <a:bodyPr/>
        <a:lstStyle/>
        <a:p>
          <a:endParaRPr lang="en-US"/>
        </a:p>
      </dgm:t>
    </dgm:pt>
    <dgm:pt modelId="{E8A67C13-8D10-4689-A55B-69B1A1569C24}" type="sibTrans" cxnId="{91C488D3-06FA-4497-933C-8661CEC89F5C}">
      <dgm:prSet/>
      <dgm:spPr/>
      <dgm:t>
        <a:bodyPr/>
        <a:lstStyle/>
        <a:p>
          <a:endParaRPr lang="en-US"/>
        </a:p>
      </dgm:t>
    </dgm:pt>
    <dgm:pt modelId="{3B0B6D0F-F52B-4EFD-B82E-18EDF83C8657}">
      <dgm:prSet/>
      <dgm:spPr/>
      <dgm:t>
        <a:bodyPr/>
        <a:lstStyle/>
        <a:p>
          <a:r>
            <a:rPr lang="en-US" dirty="0"/>
            <a:t>Discuss how intelligence develops across the lifespan.</a:t>
          </a:r>
        </a:p>
      </dgm:t>
    </dgm:pt>
    <dgm:pt modelId="{7A3807F5-63E9-48D4-B7B5-55E43FA8A898}" type="parTrans" cxnId="{A53BE361-956B-4027-88CE-BA6F9A8EE322}">
      <dgm:prSet/>
      <dgm:spPr/>
      <dgm:t>
        <a:bodyPr/>
        <a:lstStyle/>
        <a:p>
          <a:endParaRPr lang="en-US"/>
        </a:p>
      </dgm:t>
    </dgm:pt>
    <dgm:pt modelId="{949B3E52-08FE-4DCC-8F78-A603C81C2749}" type="sibTrans" cxnId="{A53BE361-956B-4027-88CE-BA6F9A8EE322}">
      <dgm:prSet/>
      <dgm:spPr/>
      <dgm:t>
        <a:bodyPr/>
        <a:lstStyle/>
        <a:p>
          <a:endParaRPr lang="en-US"/>
        </a:p>
      </dgm:t>
    </dgm:pt>
    <dgm:pt modelId="{4DB391BF-9831-48AB-AA32-B84BC4995547}">
      <dgm:prSet/>
      <dgm:spPr/>
      <dgm:t>
        <a:bodyPr/>
        <a:lstStyle/>
        <a:p>
          <a:r>
            <a:rPr lang="en-US" dirty="0"/>
            <a:t>Discuss</a:t>
          </a:r>
        </a:p>
      </dgm:t>
    </dgm:pt>
    <dgm:pt modelId="{29C790E3-32DD-47C4-B367-E6DADBC50230}" type="parTrans" cxnId="{9214332E-5FC8-4C61-90A3-F5D5C499B3CF}">
      <dgm:prSet/>
      <dgm:spPr/>
      <dgm:t>
        <a:bodyPr/>
        <a:lstStyle/>
        <a:p>
          <a:endParaRPr lang="en-US"/>
        </a:p>
      </dgm:t>
    </dgm:pt>
    <dgm:pt modelId="{AC4F05B7-3B5F-4013-8E2D-5B476A53CB9A}" type="sibTrans" cxnId="{9214332E-5FC8-4C61-90A3-F5D5C499B3CF}">
      <dgm:prSet/>
      <dgm:spPr/>
      <dgm:t>
        <a:bodyPr/>
        <a:lstStyle/>
        <a:p>
          <a:endParaRPr lang="en-US"/>
        </a:p>
      </dgm:t>
    </dgm:pt>
    <dgm:pt modelId="{6EB17BC4-0B39-4578-A0E7-1025355C6702}">
      <dgm:prSet/>
      <dgm:spPr/>
      <dgm:t>
        <a:bodyPr/>
        <a:lstStyle/>
        <a:p>
          <a:r>
            <a:rPr lang="en-US" dirty="0"/>
            <a:t>Discuss determinants of </a:t>
          </a:r>
          <a:r>
            <a:rPr lang="en-US" dirty="0" err="1"/>
            <a:t>behaviour</a:t>
          </a:r>
          <a:r>
            <a:rPr lang="en-US" dirty="0"/>
            <a:t>.</a:t>
          </a:r>
        </a:p>
      </dgm:t>
    </dgm:pt>
    <dgm:pt modelId="{FB59708B-8A45-4542-ACDA-D1D73CBE9386}" type="parTrans" cxnId="{B5DAC9A3-9718-41AB-9C22-B9F28C448D9A}">
      <dgm:prSet/>
      <dgm:spPr/>
      <dgm:t>
        <a:bodyPr/>
        <a:lstStyle/>
        <a:p>
          <a:endParaRPr lang="en-US"/>
        </a:p>
      </dgm:t>
    </dgm:pt>
    <dgm:pt modelId="{BCCFE3E4-2578-41D9-8791-78CBA2C51A65}" type="sibTrans" cxnId="{B5DAC9A3-9718-41AB-9C22-B9F28C448D9A}">
      <dgm:prSet/>
      <dgm:spPr/>
      <dgm:t>
        <a:bodyPr/>
        <a:lstStyle/>
        <a:p>
          <a:endParaRPr lang="en-US"/>
        </a:p>
      </dgm:t>
    </dgm:pt>
    <dgm:pt modelId="{6AA410AA-BABA-434C-928A-34FAFA42059C}">
      <dgm:prSet/>
      <dgm:spPr/>
      <dgm:t>
        <a:bodyPr/>
        <a:lstStyle/>
        <a:p>
          <a:r>
            <a:rPr lang="en-US" dirty="0"/>
            <a:t>Link</a:t>
          </a:r>
        </a:p>
      </dgm:t>
    </dgm:pt>
    <dgm:pt modelId="{D70D3ACB-EEFE-41C7-9CDE-F0526DC55DB2}" type="parTrans" cxnId="{EF3D744F-8979-45AB-847F-AE8AB7FFD954}">
      <dgm:prSet/>
      <dgm:spPr/>
      <dgm:t>
        <a:bodyPr/>
        <a:lstStyle/>
        <a:p>
          <a:endParaRPr lang="en-US"/>
        </a:p>
      </dgm:t>
    </dgm:pt>
    <dgm:pt modelId="{4B38196B-5572-436F-867A-68E1F27B3379}" type="sibTrans" cxnId="{EF3D744F-8979-45AB-847F-AE8AB7FFD954}">
      <dgm:prSet/>
      <dgm:spPr/>
      <dgm:t>
        <a:bodyPr/>
        <a:lstStyle/>
        <a:p>
          <a:endParaRPr lang="en-US"/>
        </a:p>
      </dgm:t>
    </dgm:pt>
    <dgm:pt modelId="{4A2512D6-24DE-4D9C-ACA6-CE805AA877FD}">
      <dgm:prSet/>
      <dgm:spPr/>
      <dgm:t>
        <a:bodyPr/>
        <a:lstStyle/>
        <a:p>
          <a:r>
            <a:rPr lang="en-US" dirty="0"/>
            <a:t>Link </a:t>
          </a:r>
          <a:r>
            <a:rPr lang="en-US" dirty="0" err="1"/>
            <a:t>behavioural</a:t>
          </a:r>
          <a:r>
            <a:rPr lang="en-US" dirty="0"/>
            <a:t> determinants to sector-specific work.</a:t>
          </a:r>
        </a:p>
      </dgm:t>
    </dgm:pt>
    <dgm:pt modelId="{9C0CC548-8E48-42F8-B184-24ED5BD18013}" type="parTrans" cxnId="{D756A80A-6A7F-4ED8-B6D1-DA2651EC7F57}">
      <dgm:prSet/>
      <dgm:spPr/>
      <dgm:t>
        <a:bodyPr/>
        <a:lstStyle/>
        <a:p>
          <a:endParaRPr lang="en-US"/>
        </a:p>
      </dgm:t>
    </dgm:pt>
    <dgm:pt modelId="{35F2EFD5-A54E-4782-B040-046D3A13966A}" type="sibTrans" cxnId="{D756A80A-6A7F-4ED8-B6D1-DA2651EC7F57}">
      <dgm:prSet/>
      <dgm:spPr/>
      <dgm:t>
        <a:bodyPr/>
        <a:lstStyle/>
        <a:p>
          <a:endParaRPr lang="en-US"/>
        </a:p>
      </dgm:t>
    </dgm:pt>
    <dgm:pt modelId="{AD18C01D-7D27-48E5-AA6E-4ED8100F2CD1}">
      <dgm:prSet phldr="0"/>
      <dgm:spPr/>
      <dgm:t>
        <a:bodyPr/>
        <a:lstStyle/>
        <a:p>
          <a:pPr rtl="0"/>
          <a:r>
            <a:rPr lang="en-US" dirty="0">
              <a:latin typeface="Gill Sans Nova"/>
            </a:rPr>
            <a:t>Debate </a:t>
          </a:r>
        </a:p>
      </dgm:t>
    </dgm:pt>
    <dgm:pt modelId="{B067B431-93B7-4D40-B38C-266EAFCCD8EF}" type="parTrans" cxnId="{096EC6DF-79F0-444D-BAC2-87CBBAE82578}">
      <dgm:prSet/>
      <dgm:spPr/>
    </dgm:pt>
    <dgm:pt modelId="{C3D39276-9B2B-41F2-8A8F-8778E80D9947}" type="sibTrans" cxnId="{096EC6DF-79F0-444D-BAC2-87CBBAE82578}">
      <dgm:prSet/>
      <dgm:spPr/>
    </dgm:pt>
    <dgm:pt modelId="{41D51122-17C8-44B1-939E-DA5B4750CB01}">
      <dgm:prSet phldr="0"/>
      <dgm:spPr/>
      <dgm:t>
        <a:bodyPr/>
        <a:lstStyle/>
        <a:p>
          <a:pPr rtl="0"/>
          <a:r>
            <a:rPr lang="en-US" dirty="0">
              <a:latin typeface="Gill Sans Nova"/>
            </a:rPr>
            <a:t>Debate the different forms of intelligence.</a:t>
          </a:r>
        </a:p>
      </dgm:t>
    </dgm:pt>
    <dgm:pt modelId="{2F7B4BC3-C0C2-4454-B98C-1FD17C801046}" type="parTrans" cxnId="{662BB0C8-95C7-4506-AC88-A8507E5EC245}">
      <dgm:prSet/>
      <dgm:spPr/>
    </dgm:pt>
    <dgm:pt modelId="{938A32F3-28F2-47DF-B5B8-2834B100C9C8}" type="sibTrans" cxnId="{662BB0C8-95C7-4506-AC88-A8507E5EC245}">
      <dgm:prSet/>
      <dgm:spPr/>
    </dgm:pt>
    <dgm:pt modelId="{6EC2AAEC-F54E-42C7-B638-CB81F9CCECD6}">
      <dgm:prSet phldr="0"/>
      <dgm:spPr/>
      <dgm:t>
        <a:bodyPr/>
        <a:lstStyle/>
        <a:p>
          <a:r>
            <a:rPr lang="en-US" dirty="0">
              <a:latin typeface="Gill Sans Nova"/>
            </a:rPr>
            <a:t>Research</a:t>
          </a:r>
        </a:p>
      </dgm:t>
    </dgm:pt>
    <dgm:pt modelId="{08040516-C563-47BB-99E8-54E2FB4C3B2F}" type="parTrans" cxnId="{45B05D81-4F16-4D11-90C0-DE27E7C86851}">
      <dgm:prSet/>
      <dgm:spPr/>
    </dgm:pt>
    <dgm:pt modelId="{E69D9CE1-9D0F-41AC-A22A-F142EE0E1FE9}" type="sibTrans" cxnId="{45B05D81-4F16-4D11-90C0-DE27E7C86851}">
      <dgm:prSet/>
      <dgm:spPr/>
    </dgm:pt>
    <dgm:pt modelId="{4E556B5E-D772-42E4-9C9B-990E8F92EBEF}">
      <dgm:prSet phldr="0"/>
      <dgm:spPr/>
      <dgm:t>
        <a:bodyPr/>
        <a:lstStyle/>
        <a:p>
          <a:pPr rtl="0"/>
          <a:r>
            <a:rPr lang="en-US" dirty="0">
              <a:latin typeface="Gill Sans Nova"/>
            </a:rPr>
            <a:t>Research components of emotional intelligence.</a:t>
          </a:r>
        </a:p>
      </dgm:t>
    </dgm:pt>
    <dgm:pt modelId="{4BA1F072-241A-44EF-A992-64DBE37CCB79}" type="parTrans" cxnId="{3008C3A1-CE27-4139-8E7A-6D0F9A4453EC}">
      <dgm:prSet/>
      <dgm:spPr/>
    </dgm:pt>
    <dgm:pt modelId="{85235021-4828-4210-B1C1-BC3E9E9CA529}" type="sibTrans" cxnId="{3008C3A1-CE27-4139-8E7A-6D0F9A4453EC}">
      <dgm:prSet/>
      <dgm:spPr/>
    </dgm:pt>
    <dgm:pt modelId="{774CDB0E-955F-44DC-AB7E-BB1EEAC9D6C5}" type="pres">
      <dgm:prSet presAssocID="{7078B03E-4719-4D8F-8F80-3992B13F149B}" presName="Name0" presStyleCnt="0">
        <dgm:presLayoutVars>
          <dgm:dir/>
          <dgm:animLvl val="lvl"/>
          <dgm:resizeHandles val="exact"/>
        </dgm:presLayoutVars>
      </dgm:prSet>
      <dgm:spPr/>
    </dgm:pt>
    <dgm:pt modelId="{90EE2C83-38AD-4214-88B6-AB4CB0D896EB}" type="pres">
      <dgm:prSet presAssocID="{DC969447-F1EB-4F86-82C0-1707B1DD219A}" presName="linNode" presStyleCnt="0"/>
      <dgm:spPr/>
    </dgm:pt>
    <dgm:pt modelId="{2884DAF7-720E-4219-AFC5-CF8781461501}" type="pres">
      <dgm:prSet presAssocID="{DC969447-F1EB-4F86-82C0-1707B1DD219A}" presName="parentText" presStyleLbl="solidFgAcc1" presStyleIdx="0" presStyleCnt="6">
        <dgm:presLayoutVars>
          <dgm:chMax val="1"/>
          <dgm:bulletEnabled/>
        </dgm:presLayoutVars>
      </dgm:prSet>
      <dgm:spPr/>
    </dgm:pt>
    <dgm:pt modelId="{B725748E-6139-41DB-9EDF-8263EC191287}" type="pres">
      <dgm:prSet presAssocID="{DC969447-F1EB-4F86-82C0-1707B1DD219A}" presName="descendantText" presStyleLbl="alignNode1" presStyleIdx="0" presStyleCnt="6">
        <dgm:presLayoutVars>
          <dgm:bulletEnabled/>
        </dgm:presLayoutVars>
      </dgm:prSet>
      <dgm:spPr/>
    </dgm:pt>
    <dgm:pt modelId="{512FFC57-354F-426C-9DB8-FFDBE2349D30}" type="pres">
      <dgm:prSet presAssocID="{55FECAEE-FA4D-47DC-B9B6-A78D83654B13}" presName="sp" presStyleCnt="0"/>
      <dgm:spPr/>
    </dgm:pt>
    <dgm:pt modelId="{4AF39F59-9AB7-40C2-9329-DEBD2A219F9D}" type="pres">
      <dgm:prSet presAssocID="{060AFFD5-3CBC-4736-B7FC-B72D600AA5E9}" presName="linNode" presStyleCnt="0"/>
      <dgm:spPr/>
    </dgm:pt>
    <dgm:pt modelId="{672F1AD1-7650-402C-9F4A-5D2514BA8678}" type="pres">
      <dgm:prSet presAssocID="{060AFFD5-3CBC-4736-B7FC-B72D600AA5E9}" presName="parentText" presStyleLbl="solidFgAcc1" presStyleIdx="1" presStyleCnt="6">
        <dgm:presLayoutVars>
          <dgm:chMax val="1"/>
          <dgm:bulletEnabled/>
        </dgm:presLayoutVars>
      </dgm:prSet>
      <dgm:spPr/>
    </dgm:pt>
    <dgm:pt modelId="{5EB5A50A-A3C7-4502-A296-B28A35650730}" type="pres">
      <dgm:prSet presAssocID="{060AFFD5-3CBC-4736-B7FC-B72D600AA5E9}" presName="descendantText" presStyleLbl="alignNode1" presStyleIdx="1" presStyleCnt="6">
        <dgm:presLayoutVars>
          <dgm:bulletEnabled/>
        </dgm:presLayoutVars>
      </dgm:prSet>
      <dgm:spPr/>
    </dgm:pt>
    <dgm:pt modelId="{B1B16312-322E-4422-9EC9-903A62838A3D}" type="pres">
      <dgm:prSet presAssocID="{E8A67C13-8D10-4689-A55B-69B1A1569C24}" presName="sp" presStyleCnt="0"/>
      <dgm:spPr/>
    </dgm:pt>
    <dgm:pt modelId="{C6671919-BBA7-4918-BDF9-9313F6965671}" type="pres">
      <dgm:prSet presAssocID="{4DB391BF-9831-48AB-AA32-B84BC4995547}" presName="linNode" presStyleCnt="0"/>
      <dgm:spPr/>
    </dgm:pt>
    <dgm:pt modelId="{FFB255AE-869E-45E8-A60D-E5054D996660}" type="pres">
      <dgm:prSet presAssocID="{4DB391BF-9831-48AB-AA32-B84BC4995547}" presName="parentText" presStyleLbl="solidFgAcc1" presStyleIdx="2" presStyleCnt="6">
        <dgm:presLayoutVars>
          <dgm:chMax val="1"/>
          <dgm:bulletEnabled/>
        </dgm:presLayoutVars>
      </dgm:prSet>
      <dgm:spPr/>
    </dgm:pt>
    <dgm:pt modelId="{75B7D9D8-4BF8-4486-A3B7-66CFE8326315}" type="pres">
      <dgm:prSet presAssocID="{4DB391BF-9831-48AB-AA32-B84BC4995547}" presName="descendantText" presStyleLbl="alignNode1" presStyleIdx="2" presStyleCnt="6">
        <dgm:presLayoutVars>
          <dgm:bulletEnabled/>
        </dgm:presLayoutVars>
      </dgm:prSet>
      <dgm:spPr/>
    </dgm:pt>
    <dgm:pt modelId="{2B2A8298-9277-41AB-9E47-D04EB1143A58}" type="pres">
      <dgm:prSet presAssocID="{AC4F05B7-3B5F-4013-8E2D-5B476A53CB9A}" presName="sp" presStyleCnt="0"/>
      <dgm:spPr/>
    </dgm:pt>
    <dgm:pt modelId="{C26B07C2-7929-4D8E-A873-180A59F1A25C}" type="pres">
      <dgm:prSet presAssocID="{6AA410AA-BABA-434C-928A-34FAFA42059C}" presName="linNode" presStyleCnt="0"/>
      <dgm:spPr/>
    </dgm:pt>
    <dgm:pt modelId="{C6FF194D-D7FB-4235-AEE6-C5784060BD7D}" type="pres">
      <dgm:prSet presAssocID="{6AA410AA-BABA-434C-928A-34FAFA42059C}" presName="parentText" presStyleLbl="solidFgAcc1" presStyleIdx="3" presStyleCnt="6">
        <dgm:presLayoutVars>
          <dgm:chMax val="1"/>
          <dgm:bulletEnabled/>
        </dgm:presLayoutVars>
      </dgm:prSet>
      <dgm:spPr/>
    </dgm:pt>
    <dgm:pt modelId="{0CAF43CF-7E79-4741-B532-CACB91E5396B}" type="pres">
      <dgm:prSet presAssocID="{6AA410AA-BABA-434C-928A-34FAFA42059C}" presName="descendantText" presStyleLbl="alignNode1" presStyleIdx="3" presStyleCnt="6">
        <dgm:presLayoutVars>
          <dgm:bulletEnabled/>
        </dgm:presLayoutVars>
      </dgm:prSet>
      <dgm:spPr/>
    </dgm:pt>
    <dgm:pt modelId="{73A5163B-092F-44D2-AF6C-AEE851DD1D77}" type="pres">
      <dgm:prSet presAssocID="{4B38196B-5572-436F-867A-68E1F27B3379}" presName="sp" presStyleCnt="0"/>
      <dgm:spPr/>
    </dgm:pt>
    <dgm:pt modelId="{A38B17B5-2EC8-4BA9-BF33-B7FBA4B30350}" type="pres">
      <dgm:prSet presAssocID="{AD18C01D-7D27-48E5-AA6E-4ED8100F2CD1}" presName="linNode" presStyleCnt="0"/>
      <dgm:spPr/>
    </dgm:pt>
    <dgm:pt modelId="{92161A13-1AEA-4942-A2F1-EFF2D72AF380}" type="pres">
      <dgm:prSet presAssocID="{AD18C01D-7D27-48E5-AA6E-4ED8100F2CD1}" presName="parentText" presStyleLbl="solidFgAcc1" presStyleIdx="4" presStyleCnt="6">
        <dgm:presLayoutVars>
          <dgm:chMax val="1"/>
          <dgm:bulletEnabled/>
        </dgm:presLayoutVars>
      </dgm:prSet>
      <dgm:spPr/>
    </dgm:pt>
    <dgm:pt modelId="{5C6D7CB8-F98B-46AE-B54A-103FB0DCD9F6}" type="pres">
      <dgm:prSet presAssocID="{AD18C01D-7D27-48E5-AA6E-4ED8100F2CD1}" presName="descendantText" presStyleLbl="alignNode1" presStyleIdx="4" presStyleCnt="6">
        <dgm:presLayoutVars>
          <dgm:bulletEnabled/>
        </dgm:presLayoutVars>
      </dgm:prSet>
      <dgm:spPr/>
    </dgm:pt>
    <dgm:pt modelId="{72E34F42-A5C5-48BA-9FE4-271982AB08A7}" type="pres">
      <dgm:prSet presAssocID="{C3D39276-9B2B-41F2-8A8F-8778E80D9947}" presName="sp" presStyleCnt="0"/>
      <dgm:spPr/>
    </dgm:pt>
    <dgm:pt modelId="{5A2DD3C5-5FCD-4328-A8E1-8D13043AC041}" type="pres">
      <dgm:prSet presAssocID="{6EC2AAEC-F54E-42C7-B638-CB81F9CCECD6}" presName="linNode" presStyleCnt="0"/>
      <dgm:spPr/>
    </dgm:pt>
    <dgm:pt modelId="{C3F47D7E-4E5C-4441-85A7-6370911FB3DE}" type="pres">
      <dgm:prSet presAssocID="{6EC2AAEC-F54E-42C7-B638-CB81F9CCECD6}" presName="parentText" presStyleLbl="solidFgAcc1" presStyleIdx="5" presStyleCnt="6">
        <dgm:presLayoutVars>
          <dgm:chMax val="1"/>
          <dgm:bulletEnabled/>
        </dgm:presLayoutVars>
      </dgm:prSet>
      <dgm:spPr/>
    </dgm:pt>
    <dgm:pt modelId="{DE4E5C8A-8D63-48C1-ABFA-372DA26E26F9}" type="pres">
      <dgm:prSet presAssocID="{6EC2AAEC-F54E-42C7-B638-CB81F9CCECD6}" presName="descendantText" presStyleLbl="alignNode1" presStyleIdx="5" presStyleCnt="6">
        <dgm:presLayoutVars>
          <dgm:bulletEnabled/>
        </dgm:presLayoutVars>
      </dgm:prSet>
      <dgm:spPr/>
    </dgm:pt>
  </dgm:ptLst>
  <dgm:cxnLst>
    <dgm:cxn modelId="{20FEC405-C61A-4B1C-9949-A593BED2608A}" type="presOf" srcId="{DC969447-F1EB-4F86-82C0-1707B1DD219A}" destId="{2884DAF7-720E-4219-AFC5-CF8781461501}" srcOrd="0" destOrd="0" presId="urn:microsoft.com/office/officeart/2016/7/layout/VerticalHollowActionList"/>
    <dgm:cxn modelId="{D756A80A-6A7F-4ED8-B6D1-DA2651EC7F57}" srcId="{6AA410AA-BABA-434C-928A-34FAFA42059C}" destId="{4A2512D6-24DE-4D9C-ACA6-CE805AA877FD}" srcOrd="0" destOrd="0" parTransId="{9C0CC548-8E48-42F8-B184-24ED5BD18013}" sibTransId="{35F2EFD5-A54E-4782-B040-046D3A13966A}"/>
    <dgm:cxn modelId="{EC4A101B-E7F9-4670-81FE-67458F7E919D}" srcId="{DC969447-F1EB-4F86-82C0-1707B1DD219A}" destId="{967F1D93-7D89-47E2-8CE6-3859B3C3DE33}" srcOrd="0" destOrd="0" parTransId="{14B25130-6917-4EA9-8FAE-0F0015FE0F12}" sibTransId="{797E3309-8E30-4904-BFF7-5CE7DF165CDD}"/>
    <dgm:cxn modelId="{1A04412C-7C4F-42B2-AC55-4E5B29D3BE3F}" type="presOf" srcId="{060AFFD5-3CBC-4736-B7FC-B72D600AA5E9}" destId="{672F1AD1-7650-402C-9F4A-5D2514BA8678}" srcOrd="0" destOrd="0" presId="urn:microsoft.com/office/officeart/2016/7/layout/VerticalHollowActionList"/>
    <dgm:cxn modelId="{75CE922D-D5A4-480E-BE24-9E7CBB8FE0D7}" type="presOf" srcId="{967F1D93-7D89-47E2-8CE6-3859B3C3DE33}" destId="{B725748E-6139-41DB-9EDF-8263EC191287}" srcOrd="0" destOrd="0" presId="urn:microsoft.com/office/officeart/2016/7/layout/VerticalHollowActionList"/>
    <dgm:cxn modelId="{9214332E-5FC8-4C61-90A3-F5D5C499B3CF}" srcId="{7078B03E-4719-4D8F-8F80-3992B13F149B}" destId="{4DB391BF-9831-48AB-AA32-B84BC4995547}" srcOrd="2" destOrd="0" parTransId="{29C790E3-32DD-47C4-B367-E6DADBC50230}" sibTransId="{AC4F05B7-3B5F-4013-8E2D-5B476A53CB9A}"/>
    <dgm:cxn modelId="{386EEB2F-AD5C-4C66-A16F-BB9A0F911C2C}" type="presOf" srcId="{6EC2AAEC-F54E-42C7-B638-CB81F9CCECD6}" destId="{C3F47D7E-4E5C-4441-85A7-6370911FB3DE}" srcOrd="0" destOrd="0" presId="urn:microsoft.com/office/officeart/2016/7/layout/VerticalHollowActionList"/>
    <dgm:cxn modelId="{A53BE361-956B-4027-88CE-BA6F9A8EE322}" srcId="{060AFFD5-3CBC-4736-B7FC-B72D600AA5E9}" destId="{3B0B6D0F-F52B-4EFD-B82E-18EDF83C8657}" srcOrd="0" destOrd="0" parTransId="{7A3807F5-63E9-48D4-B7B5-55E43FA8A898}" sibTransId="{949B3E52-08FE-4DCC-8F78-A603C81C2749}"/>
    <dgm:cxn modelId="{EF3D744F-8979-45AB-847F-AE8AB7FFD954}" srcId="{7078B03E-4719-4D8F-8F80-3992B13F149B}" destId="{6AA410AA-BABA-434C-928A-34FAFA42059C}" srcOrd="3" destOrd="0" parTransId="{D70D3ACB-EEFE-41C7-9CDE-F0526DC55DB2}" sibTransId="{4B38196B-5572-436F-867A-68E1F27B3379}"/>
    <dgm:cxn modelId="{80ADFE4F-C2BB-41AD-BF58-7330B693E02B}" type="presOf" srcId="{7078B03E-4719-4D8F-8F80-3992B13F149B}" destId="{774CDB0E-955F-44DC-AB7E-BB1EEAC9D6C5}" srcOrd="0" destOrd="0" presId="urn:microsoft.com/office/officeart/2016/7/layout/VerticalHollowActionList"/>
    <dgm:cxn modelId="{9D89B351-6DCF-4700-9226-3D6FC3C5E780}" type="presOf" srcId="{4A2512D6-24DE-4D9C-ACA6-CE805AA877FD}" destId="{0CAF43CF-7E79-4741-B532-CACB91E5396B}" srcOrd="0" destOrd="0" presId="urn:microsoft.com/office/officeart/2016/7/layout/VerticalHollowActionList"/>
    <dgm:cxn modelId="{45B05D81-4F16-4D11-90C0-DE27E7C86851}" srcId="{7078B03E-4719-4D8F-8F80-3992B13F149B}" destId="{6EC2AAEC-F54E-42C7-B638-CB81F9CCECD6}" srcOrd="5" destOrd="0" parTransId="{08040516-C563-47BB-99E8-54E2FB4C3B2F}" sibTransId="{E69D9CE1-9D0F-41AC-A22A-F142EE0E1FE9}"/>
    <dgm:cxn modelId="{C2539284-1CA9-4313-9083-97D188B84DB7}" type="presOf" srcId="{3B0B6D0F-F52B-4EFD-B82E-18EDF83C8657}" destId="{5EB5A50A-A3C7-4502-A296-B28A35650730}" srcOrd="0" destOrd="0" presId="urn:microsoft.com/office/officeart/2016/7/layout/VerticalHollowActionList"/>
    <dgm:cxn modelId="{64DE9F8F-622B-44AB-9C3B-03AC27417DE4}" type="presOf" srcId="{AD18C01D-7D27-48E5-AA6E-4ED8100F2CD1}" destId="{92161A13-1AEA-4942-A2F1-EFF2D72AF380}" srcOrd="0" destOrd="0" presId="urn:microsoft.com/office/officeart/2016/7/layout/VerticalHollowActionList"/>
    <dgm:cxn modelId="{33B5BE94-BA8F-4A61-8332-731E4D63BBEC}" type="presOf" srcId="{4E556B5E-D772-42E4-9C9B-990E8F92EBEF}" destId="{DE4E5C8A-8D63-48C1-ABFA-372DA26E26F9}" srcOrd="0" destOrd="0" presId="urn:microsoft.com/office/officeart/2016/7/layout/VerticalHollowActionList"/>
    <dgm:cxn modelId="{3008C3A1-CE27-4139-8E7A-6D0F9A4453EC}" srcId="{6EC2AAEC-F54E-42C7-B638-CB81F9CCECD6}" destId="{4E556B5E-D772-42E4-9C9B-990E8F92EBEF}" srcOrd="0" destOrd="0" parTransId="{4BA1F072-241A-44EF-A992-64DBE37CCB79}" sibTransId="{85235021-4828-4210-B1C1-BC3E9E9CA529}"/>
    <dgm:cxn modelId="{B5DAC9A3-9718-41AB-9C22-B9F28C448D9A}" srcId="{4DB391BF-9831-48AB-AA32-B84BC4995547}" destId="{6EB17BC4-0B39-4578-A0E7-1025355C6702}" srcOrd="0" destOrd="0" parTransId="{FB59708B-8A45-4542-ACDA-D1D73CBE9386}" sibTransId="{BCCFE3E4-2578-41D9-8791-78CBA2C51A65}"/>
    <dgm:cxn modelId="{421EC5B7-A973-4778-9831-633BE88B7B59}" type="presOf" srcId="{4DB391BF-9831-48AB-AA32-B84BC4995547}" destId="{FFB255AE-869E-45E8-A60D-E5054D996660}" srcOrd="0" destOrd="0" presId="urn:microsoft.com/office/officeart/2016/7/layout/VerticalHollowActionList"/>
    <dgm:cxn modelId="{0FD215C2-621F-464A-8121-A1E89829508E}" type="presOf" srcId="{6AA410AA-BABA-434C-928A-34FAFA42059C}" destId="{C6FF194D-D7FB-4235-AEE6-C5784060BD7D}" srcOrd="0" destOrd="0" presId="urn:microsoft.com/office/officeart/2016/7/layout/VerticalHollowActionList"/>
    <dgm:cxn modelId="{662BB0C8-95C7-4506-AC88-A8507E5EC245}" srcId="{AD18C01D-7D27-48E5-AA6E-4ED8100F2CD1}" destId="{41D51122-17C8-44B1-939E-DA5B4750CB01}" srcOrd="0" destOrd="0" parTransId="{2F7B4BC3-C0C2-4454-B98C-1FD17C801046}" sibTransId="{938A32F3-28F2-47DF-B5B8-2834B100C9C8}"/>
    <dgm:cxn modelId="{DC898ACE-BEBB-42F2-AFE9-2602DBAA5124}" type="presOf" srcId="{41D51122-17C8-44B1-939E-DA5B4750CB01}" destId="{5C6D7CB8-F98B-46AE-B54A-103FB0DCD9F6}" srcOrd="0" destOrd="0" presId="urn:microsoft.com/office/officeart/2016/7/layout/VerticalHollowActionList"/>
    <dgm:cxn modelId="{375C8CD0-347F-4AED-9350-D0548056337C}" srcId="{7078B03E-4719-4D8F-8F80-3992B13F149B}" destId="{DC969447-F1EB-4F86-82C0-1707B1DD219A}" srcOrd="0" destOrd="0" parTransId="{11544578-9F7A-455E-9A2D-16AA7414B364}" sibTransId="{55FECAEE-FA4D-47DC-B9B6-A78D83654B13}"/>
    <dgm:cxn modelId="{91C488D3-06FA-4497-933C-8661CEC89F5C}" srcId="{7078B03E-4719-4D8F-8F80-3992B13F149B}" destId="{060AFFD5-3CBC-4736-B7FC-B72D600AA5E9}" srcOrd="1" destOrd="0" parTransId="{D3FC91D3-D1DC-44AF-87AB-475209ACD140}" sibTransId="{E8A67C13-8D10-4689-A55B-69B1A1569C24}"/>
    <dgm:cxn modelId="{096EC6DF-79F0-444D-BAC2-87CBBAE82578}" srcId="{7078B03E-4719-4D8F-8F80-3992B13F149B}" destId="{AD18C01D-7D27-48E5-AA6E-4ED8100F2CD1}" srcOrd="4" destOrd="0" parTransId="{B067B431-93B7-4D40-B38C-266EAFCCD8EF}" sibTransId="{C3D39276-9B2B-41F2-8A8F-8778E80D9947}"/>
    <dgm:cxn modelId="{D9EFE9E6-7335-47E4-BE14-3E942AC67443}" type="presOf" srcId="{6EB17BC4-0B39-4578-A0E7-1025355C6702}" destId="{75B7D9D8-4BF8-4486-A3B7-66CFE8326315}" srcOrd="0" destOrd="0" presId="urn:microsoft.com/office/officeart/2016/7/layout/VerticalHollowActionList"/>
    <dgm:cxn modelId="{E2E6CB3C-A14F-41D4-9FF2-24FF24881DEE}" type="presParOf" srcId="{774CDB0E-955F-44DC-AB7E-BB1EEAC9D6C5}" destId="{90EE2C83-38AD-4214-88B6-AB4CB0D896EB}" srcOrd="0" destOrd="0" presId="urn:microsoft.com/office/officeart/2016/7/layout/VerticalHollowActionList"/>
    <dgm:cxn modelId="{0000C947-0A0B-4747-A8E9-7421FE9DDBF0}" type="presParOf" srcId="{90EE2C83-38AD-4214-88B6-AB4CB0D896EB}" destId="{2884DAF7-720E-4219-AFC5-CF8781461501}" srcOrd="0" destOrd="0" presId="urn:microsoft.com/office/officeart/2016/7/layout/VerticalHollowActionList"/>
    <dgm:cxn modelId="{0E3D53DC-A448-4DAA-93F7-27D9A07824C2}" type="presParOf" srcId="{90EE2C83-38AD-4214-88B6-AB4CB0D896EB}" destId="{B725748E-6139-41DB-9EDF-8263EC191287}" srcOrd="1" destOrd="0" presId="urn:microsoft.com/office/officeart/2016/7/layout/VerticalHollowActionList"/>
    <dgm:cxn modelId="{2A1212C3-775A-4B49-B1CA-465BF5ED1B9B}" type="presParOf" srcId="{774CDB0E-955F-44DC-AB7E-BB1EEAC9D6C5}" destId="{512FFC57-354F-426C-9DB8-FFDBE2349D30}" srcOrd="1" destOrd="0" presId="urn:microsoft.com/office/officeart/2016/7/layout/VerticalHollowActionList"/>
    <dgm:cxn modelId="{2B87D209-3B3E-4136-8BA6-EE84DFD998CE}" type="presParOf" srcId="{774CDB0E-955F-44DC-AB7E-BB1EEAC9D6C5}" destId="{4AF39F59-9AB7-40C2-9329-DEBD2A219F9D}" srcOrd="2" destOrd="0" presId="urn:microsoft.com/office/officeart/2016/7/layout/VerticalHollowActionList"/>
    <dgm:cxn modelId="{AF6DB547-D6F9-423D-A4BF-75B04363E130}" type="presParOf" srcId="{4AF39F59-9AB7-40C2-9329-DEBD2A219F9D}" destId="{672F1AD1-7650-402C-9F4A-5D2514BA8678}" srcOrd="0" destOrd="0" presId="urn:microsoft.com/office/officeart/2016/7/layout/VerticalHollowActionList"/>
    <dgm:cxn modelId="{2871DE1B-2DCE-4B80-B16E-7B5F53E1DF9E}" type="presParOf" srcId="{4AF39F59-9AB7-40C2-9329-DEBD2A219F9D}" destId="{5EB5A50A-A3C7-4502-A296-B28A35650730}" srcOrd="1" destOrd="0" presId="urn:microsoft.com/office/officeart/2016/7/layout/VerticalHollowActionList"/>
    <dgm:cxn modelId="{AC200F09-90E4-4FC4-9B89-9583E2E6AC70}" type="presParOf" srcId="{774CDB0E-955F-44DC-AB7E-BB1EEAC9D6C5}" destId="{B1B16312-322E-4422-9EC9-903A62838A3D}" srcOrd="3" destOrd="0" presId="urn:microsoft.com/office/officeart/2016/7/layout/VerticalHollowActionList"/>
    <dgm:cxn modelId="{95B9C2EB-FF43-4B87-9946-B0B359F8E4B9}" type="presParOf" srcId="{774CDB0E-955F-44DC-AB7E-BB1EEAC9D6C5}" destId="{C6671919-BBA7-4918-BDF9-9313F6965671}" srcOrd="4" destOrd="0" presId="urn:microsoft.com/office/officeart/2016/7/layout/VerticalHollowActionList"/>
    <dgm:cxn modelId="{9B6F0476-C3C5-48A2-B96B-A2623086ED1E}" type="presParOf" srcId="{C6671919-BBA7-4918-BDF9-9313F6965671}" destId="{FFB255AE-869E-45E8-A60D-E5054D996660}" srcOrd="0" destOrd="0" presId="urn:microsoft.com/office/officeart/2016/7/layout/VerticalHollowActionList"/>
    <dgm:cxn modelId="{7489967E-1C8F-40FD-B7DD-C1067C98E4D7}" type="presParOf" srcId="{C6671919-BBA7-4918-BDF9-9313F6965671}" destId="{75B7D9D8-4BF8-4486-A3B7-66CFE8326315}" srcOrd="1" destOrd="0" presId="urn:microsoft.com/office/officeart/2016/7/layout/VerticalHollowActionList"/>
    <dgm:cxn modelId="{047D7445-97A9-46D7-B545-39A4AADAF037}" type="presParOf" srcId="{774CDB0E-955F-44DC-AB7E-BB1EEAC9D6C5}" destId="{2B2A8298-9277-41AB-9E47-D04EB1143A58}" srcOrd="5" destOrd="0" presId="urn:microsoft.com/office/officeart/2016/7/layout/VerticalHollowActionList"/>
    <dgm:cxn modelId="{A1B0A730-0BFD-4758-ACA6-BDAC51E7E7D7}" type="presParOf" srcId="{774CDB0E-955F-44DC-AB7E-BB1EEAC9D6C5}" destId="{C26B07C2-7929-4D8E-A873-180A59F1A25C}" srcOrd="6" destOrd="0" presId="urn:microsoft.com/office/officeart/2016/7/layout/VerticalHollowActionList"/>
    <dgm:cxn modelId="{2D66AF64-854D-44FA-808B-D9C6F5D8C8E1}" type="presParOf" srcId="{C26B07C2-7929-4D8E-A873-180A59F1A25C}" destId="{C6FF194D-D7FB-4235-AEE6-C5784060BD7D}" srcOrd="0" destOrd="0" presId="urn:microsoft.com/office/officeart/2016/7/layout/VerticalHollowActionList"/>
    <dgm:cxn modelId="{81EF6DC7-B315-494A-B250-FB0019A34592}" type="presParOf" srcId="{C26B07C2-7929-4D8E-A873-180A59F1A25C}" destId="{0CAF43CF-7E79-4741-B532-CACB91E5396B}" srcOrd="1" destOrd="0" presId="urn:microsoft.com/office/officeart/2016/7/layout/VerticalHollowActionList"/>
    <dgm:cxn modelId="{37B0A7C1-A7D1-4EDB-AAAE-90E8C75C9567}" type="presParOf" srcId="{774CDB0E-955F-44DC-AB7E-BB1EEAC9D6C5}" destId="{73A5163B-092F-44D2-AF6C-AEE851DD1D77}" srcOrd="7" destOrd="0" presId="urn:microsoft.com/office/officeart/2016/7/layout/VerticalHollowActionList"/>
    <dgm:cxn modelId="{129CCA0A-EB6C-4617-B237-55835E1E2205}" type="presParOf" srcId="{774CDB0E-955F-44DC-AB7E-BB1EEAC9D6C5}" destId="{A38B17B5-2EC8-4BA9-BF33-B7FBA4B30350}" srcOrd="8" destOrd="0" presId="urn:microsoft.com/office/officeart/2016/7/layout/VerticalHollowActionList"/>
    <dgm:cxn modelId="{9AA8BC72-A6B8-4B1C-951F-B863198B7305}" type="presParOf" srcId="{A38B17B5-2EC8-4BA9-BF33-B7FBA4B30350}" destId="{92161A13-1AEA-4942-A2F1-EFF2D72AF380}" srcOrd="0" destOrd="0" presId="urn:microsoft.com/office/officeart/2016/7/layout/VerticalHollowActionList"/>
    <dgm:cxn modelId="{6C268E2D-D7F5-4F70-8CAD-59617179065F}" type="presParOf" srcId="{A38B17B5-2EC8-4BA9-BF33-B7FBA4B30350}" destId="{5C6D7CB8-F98B-46AE-B54A-103FB0DCD9F6}" srcOrd="1" destOrd="0" presId="urn:microsoft.com/office/officeart/2016/7/layout/VerticalHollowActionList"/>
    <dgm:cxn modelId="{4A249654-210A-4E98-B9C3-63C2F180F2E9}" type="presParOf" srcId="{774CDB0E-955F-44DC-AB7E-BB1EEAC9D6C5}" destId="{72E34F42-A5C5-48BA-9FE4-271982AB08A7}" srcOrd="9" destOrd="0" presId="urn:microsoft.com/office/officeart/2016/7/layout/VerticalHollowActionList"/>
    <dgm:cxn modelId="{FA2246E4-511C-4617-BB0F-A1F4D1B32A73}" type="presParOf" srcId="{774CDB0E-955F-44DC-AB7E-BB1EEAC9D6C5}" destId="{5A2DD3C5-5FCD-4328-A8E1-8D13043AC041}" srcOrd="10" destOrd="0" presId="urn:microsoft.com/office/officeart/2016/7/layout/VerticalHollowActionList"/>
    <dgm:cxn modelId="{E4F342BC-E979-4A77-A870-DDC3E298C734}" type="presParOf" srcId="{5A2DD3C5-5FCD-4328-A8E1-8D13043AC041}" destId="{C3F47D7E-4E5C-4441-85A7-6370911FB3DE}" srcOrd="0" destOrd="0" presId="urn:microsoft.com/office/officeart/2016/7/layout/VerticalHollowActionList"/>
    <dgm:cxn modelId="{5C580B8D-E005-4D27-A9A7-D598AE0F9E6A}" type="presParOf" srcId="{5A2DD3C5-5FCD-4328-A8E1-8D13043AC041}" destId="{DE4E5C8A-8D63-48C1-ABFA-372DA26E26F9}"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4077B1-512F-49EC-AEAD-F5559340BD2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016A49A-C5E8-4FAE-80D0-3398B9046E42}">
      <dgm:prSet/>
      <dgm:spPr/>
      <dgm:t>
        <a:bodyPr/>
        <a:lstStyle/>
        <a:p>
          <a:r>
            <a:rPr lang="en-US" dirty="0"/>
            <a:t>Last week we discussed different facets of human </a:t>
          </a:r>
          <a:r>
            <a:rPr lang="en-US" dirty="0" err="1"/>
            <a:t>behaviour</a:t>
          </a:r>
          <a:r>
            <a:rPr lang="en-US" dirty="0"/>
            <a:t>. </a:t>
          </a:r>
        </a:p>
      </dgm:t>
    </dgm:pt>
    <dgm:pt modelId="{0506B998-1DEB-462F-9FBA-9B72AC6A3270}" type="parTrans" cxnId="{6A8A5559-778F-4FDD-B90C-4634B60DAC59}">
      <dgm:prSet/>
      <dgm:spPr/>
      <dgm:t>
        <a:bodyPr/>
        <a:lstStyle/>
        <a:p>
          <a:endParaRPr lang="en-US"/>
        </a:p>
      </dgm:t>
    </dgm:pt>
    <dgm:pt modelId="{D60333A6-5BEF-40F4-A562-AA5CC9E5019B}" type="sibTrans" cxnId="{6A8A5559-778F-4FDD-B90C-4634B60DAC59}">
      <dgm:prSet/>
      <dgm:spPr/>
      <dgm:t>
        <a:bodyPr/>
        <a:lstStyle/>
        <a:p>
          <a:endParaRPr lang="en-US"/>
        </a:p>
      </dgm:t>
    </dgm:pt>
    <dgm:pt modelId="{C255A214-121E-4CD5-9F98-FC031AAEF548}">
      <dgm:prSet/>
      <dgm:spPr/>
      <dgm:t>
        <a:bodyPr/>
        <a:lstStyle/>
        <a:p>
          <a:r>
            <a:rPr lang="en-US" dirty="0"/>
            <a:t>This week, we will dive into intelligence.</a:t>
          </a:r>
        </a:p>
      </dgm:t>
    </dgm:pt>
    <dgm:pt modelId="{ADA8B0D1-12A6-4FE9-998A-25A8D23EB681}" type="parTrans" cxnId="{AD873AF6-E1A9-43E4-A1AE-252C5C459DC3}">
      <dgm:prSet/>
      <dgm:spPr/>
      <dgm:t>
        <a:bodyPr/>
        <a:lstStyle/>
        <a:p>
          <a:endParaRPr lang="en-US"/>
        </a:p>
      </dgm:t>
    </dgm:pt>
    <dgm:pt modelId="{C9645964-E177-4586-93BC-95D3DF7A78F3}" type="sibTrans" cxnId="{AD873AF6-E1A9-43E4-A1AE-252C5C459DC3}">
      <dgm:prSet/>
      <dgm:spPr/>
      <dgm:t>
        <a:bodyPr/>
        <a:lstStyle/>
        <a:p>
          <a:endParaRPr lang="en-US"/>
        </a:p>
      </dgm:t>
    </dgm:pt>
    <dgm:pt modelId="{4E72BB96-52EE-480E-8058-AFB75930E3EC}">
      <dgm:prSet/>
      <dgm:spPr/>
      <dgm:t>
        <a:bodyPr/>
        <a:lstStyle/>
        <a:p>
          <a:r>
            <a:rPr lang="en-US" dirty="0"/>
            <a:t>But first, let us broach the reasons for </a:t>
          </a:r>
          <a:r>
            <a:rPr lang="en-US" dirty="0" err="1"/>
            <a:t>behaviour</a:t>
          </a:r>
          <a:r>
            <a:rPr lang="en-US" dirty="0"/>
            <a:t> occurring.</a:t>
          </a:r>
        </a:p>
      </dgm:t>
    </dgm:pt>
    <dgm:pt modelId="{C8DD3AF8-5BDD-4302-9F45-F7E2FD9F3235}" type="parTrans" cxnId="{6F11F2BA-93F5-4487-A964-48C9EF21019B}">
      <dgm:prSet/>
      <dgm:spPr/>
      <dgm:t>
        <a:bodyPr/>
        <a:lstStyle/>
        <a:p>
          <a:endParaRPr lang="en-US"/>
        </a:p>
      </dgm:t>
    </dgm:pt>
    <dgm:pt modelId="{D522D794-94A3-4355-B198-E4B52DDB3FD1}" type="sibTrans" cxnId="{6F11F2BA-93F5-4487-A964-48C9EF21019B}">
      <dgm:prSet/>
      <dgm:spPr/>
      <dgm:t>
        <a:bodyPr/>
        <a:lstStyle/>
        <a:p>
          <a:endParaRPr lang="en-US"/>
        </a:p>
      </dgm:t>
    </dgm:pt>
    <dgm:pt modelId="{42FD1068-7A3C-4523-BEA2-8CBD23A6F8AD}" type="pres">
      <dgm:prSet presAssocID="{544077B1-512F-49EC-AEAD-F5559340BD2C}" presName="root" presStyleCnt="0">
        <dgm:presLayoutVars>
          <dgm:dir/>
          <dgm:resizeHandles val="exact"/>
        </dgm:presLayoutVars>
      </dgm:prSet>
      <dgm:spPr/>
    </dgm:pt>
    <dgm:pt modelId="{8AEDB17B-009D-4BE9-867D-7D778C59382F}" type="pres">
      <dgm:prSet presAssocID="{E016A49A-C5E8-4FAE-80D0-3398B9046E42}" presName="compNode" presStyleCnt="0"/>
      <dgm:spPr/>
    </dgm:pt>
    <dgm:pt modelId="{4824B1F7-320E-41A6-BED6-EBFB13799A4F}" type="pres">
      <dgm:prSet presAssocID="{E016A49A-C5E8-4FAE-80D0-3398B9046E42}" presName="bgRect" presStyleLbl="bgShp" presStyleIdx="0" presStyleCnt="3"/>
      <dgm:spPr/>
    </dgm:pt>
    <dgm:pt modelId="{F8D9EE21-154B-4735-B0A4-7B80577FC12F}" type="pres">
      <dgm:prSet presAssocID="{E016A49A-C5E8-4FAE-80D0-3398B9046E4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F3650692-5CC6-46BB-9E48-AD9908B5C1D8}" type="pres">
      <dgm:prSet presAssocID="{E016A49A-C5E8-4FAE-80D0-3398B9046E42}" presName="spaceRect" presStyleCnt="0"/>
      <dgm:spPr/>
    </dgm:pt>
    <dgm:pt modelId="{6376497C-1F5E-4FEA-9A5D-6931CC079C9E}" type="pres">
      <dgm:prSet presAssocID="{E016A49A-C5E8-4FAE-80D0-3398B9046E42}" presName="parTx" presStyleLbl="revTx" presStyleIdx="0" presStyleCnt="3">
        <dgm:presLayoutVars>
          <dgm:chMax val="0"/>
          <dgm:chPref val="0"/>
        </dgm:presLayoutVars>
      </dgm:prSet>
      <dgm:spPr/>
    </dgm:pt>
    <dgm:pt modelId="{9496D7BC-6E55-4C69-A8ED-34319C02DA46}" type="pres">
      <dgm:prSet presAssocID="{D60333A6-5BEF-40F4-A562-AA5CC9E5019B}" presName="sibTrans" presStyleCnt="0"/>
      <dgm:spPr/>
    </dgm:pt>
    <dgm:pt modelId="{4A77FA5C-55C9-4B0E-9805-65084B3E1451}" type="pres">
      <dgm:prSet presAssocID="{C255A214-121E-4CD5-9F98-FC031AAEF548}" presName="compNode" presStyleCnt="0"/>
      <dgm:spPr/>
    </dgm:pt>
    <dgm:pt modelId="{B11F7CD5-9619-4160-85B8-2EDB3C76A7DA}" type="pres">
      <dgm:prSet presAssocID="{C255A214-121E-4CD5-9F98-FC031AAEF548}" presName="bgRect" presStyleLbl="bgShp" presStyleIdx="1" presStyleCnt="3"/>
      <dgm:spPr/>
    </dgm:pt>
    <dgm:pt modelId="{7655E147-2FC3-4B56-B910-9232874F335F}" type="pres">
      <dgm:prSet presAssocID="{C255A214-121E-4CD5-9F98-FC031AAEF54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ns"/>
        </a:ext>
      </dgm:extLst>
    </dgm:pt>
    <dgm:pt modelId="{A45B6F65-6DA1-404D-A2EA-DC8DFE20C981}" type="pres">
      <dgm:prSet presAssocID="{C255A214-121E-4CD5-9F98-FC031AAEF548}" presName="spaceRect" presStyleCnt="0"/>
      <dgm:spPr/>
    </dgm:pt>
    <dgm:pt modelId="{C80C86B5-4DB8-480A-9B64-23B9E70B495B}" type="pres">
      <dgm:prSet presAssocID="{C255A214-121E-4CD5-9F98-FC031AAEF548}" presName="parTx" presStyleLbl="revTx" presStyleIdx="1" presStyleCnt="3">
        <dgm:presLayoutVars>
          <dgm:chMax val="0"/>
          <dgm:chPref val="0"/>
        </dgm:presLayoutVars>
      </dgm:prSet>
      <dgm:spPr/>
    </dgm:pt>
    <dgm:pt modelId="{5EF78E0A-89FB-4144-9A37-9246B7B93C76}" type="pres">
      <dgm:prSet presAssocID="{C9645964-E177-4586-93BC-95D3DF7A78F3}" presName="sibTrans" presStyleCnt="0"/>
      <dgm:spPr/>
    </dgm:pt>
    <dgm:pt modelId="{0DA14A69-6360-494D-B91E-714E7D68C3A1}" type="pres">
      <dgm:prSet presAssocID="{4E72BB96-52EE-480E-8058-AFB75930E3EC}" presName="compNode" presStyleCnt="0"/>
      <dgm:spPr/>
    </dgm:pt>
    <dgm:pt modelId="{C629F6A5-3576-44FE-B5D1-5A3ED7236FC4}" type="pres">
      <dgm:prSet presAssocID="{4E72BB96-52EE-480E-8058-AFB75930E3EC}" presName="bgRect" presStyleLbl="bgShp" presStyleIdx="2" presStyleCnt="3"/>
      <dgm:spPr/>
    </dgm:pt>
    <dgm:pt modelId="{1144271D-B29D-4D58-B44F-70023DE1563D}" type="pres">
      <dgm:prSet presAssocID="{4E72BB96-52EE-480E-8058-AFB75930E3E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ecision chart"/>
        </a:ext>
      </dgm:extLst>
    </dgm:pt>
    <dgm:pt modelId="{C8BAD9BC-A7EE-45E8-ACF6-BBB2894BCE88}" type="pres">
      <dgm:prSet presAssocID="{4E72BB96-52EE-480E-8058-AFB75930E3EC}" presName="spaceRect" presStyleCnt="0"/>
      <dgm:spPr/>
    </dgm:pt>
    <dgm:pt modelId="{75348262-94C3-4ABE-A7B1-6F6CF1A8E186}" type="pres">
      <dgm:prSet presAssocID="{4E72BB96-52EE-480E-8058-AFB75930E3EC}" presName="parTx" presStyleLbl="revTx" presStyleIdx="2" presStyleCnt="3">
        <dgm:presLayoutVars>
          <dgm:chMax val="0"/>
          <dgm:chPref val="0"/>
        </dgm:presLayoutVars>
      </dgm:prSet>
      <dgm:spPr/>
    </dgm:pt>
  </dgm:ptLst>
  <dgm:cxnLst>
    <dgm:cxn modelId="{7843AB2A-BA4B-4116-BB77-41C38E544904}" type="presOf" srcId="{4E72BB96-52EE-480E-8058-AFB75930E3EC}" destId="{75348262-94C3-4ABE-A7B1-6F6CF1A8E186}" srcOrd="0" destOrd="0" presId="urn:microsoft.com/office/officeart/2018/2/layout/IconVerticalSolidList"/>
    <dgm:cxn modelId="{928D2F36-87B2-4FCD-99B9-1B8632104B6B}" type="presOf" srcId="{E016A49A-C5E8-4FAE-80D0-3398B9046E42}" destId="{6376497C-1F5E-4FEA-9A5D-6931CC079C9E}" srcOrd="0" destOrd="0" presId="urn:microsoft.com/office/officeart/2018/2/layout/IconVerticalSolidList"/>
    <dgm:cxn modelId="{6BC0BC66-E23A-4DF7-A11F-097562B85703}" type="presOf" srcId="{C255A214-121E-4CD5-9F98-FC031AAEF548}" destId="{C80C86B5-4DB8-480A-9B64-23B9E70B495B}" srcOrd="0" destOrd="0" presId="urn:microsoft.com/office/officeart/2018/2/layout/IconVerticalSolidList"/>
    <dgm:cxn modelId="{6A8A5559-778F-4FDD-B90C-4634B60DAC59}" srcId="{544077B1-512F-49EC-AEAD-F5559340BD2C}" destId="{E016A49A-C5E8-4FAE-80D0-3398B9046E42}" srcOrd="0" destOrd="0" parTransId="{0506B998-1DEB-462F-9FBA-9B72AC6A3270}" sibTransId="{D60333A6-5BEF-40F4-A562-AA5CC9E5019B}"/>
    <dgm:cxn modelId="{41FAE57F-0C8B-4709-BA24-E1CB5343874F}" type="presOf" srcId="{544077B1-512F-49EC-AEAD-F5559340BD2C}" destId="{42FD1068-7A3C-4523-BEA2-8CBD23A6F8AD}" srcOrd="0" destOrd="0" presId="urn:microsoft.com/office/officeart/2018/2/layout/IconVerticalSolidList"/>
    <dgm:cxn modelId="{6F11F2BA-93F5-4487-A964-48C9EF21019B}" srcId="{544077B1-512F-49EC-AEAD-F5559340BD2C}" destId="{4E72BB96-52EE-480E-8058-AFB75930E3EC}" srcOrd="2" destOrd="0" parTransId="{C8DD3AF8-5BDD-4302-9F45-F7E2FD9F3235}" sibTransId="{D522D794-94A3-4355-B198-E4B52DDB3FD1}"/>
    <dgm:cxn modelId="{AD873AF6-E1A9-43E4-A1AE-252C5C459DC3}" srcId="{544077B1-512F-49EC-AEAD-F5559340BD2C}" destId="{C255A214-121E-4CD5-9F98-FC031AAEF548}" srcOrd="1" destOrd="0" parTransId="{ADA8B0D1-12A6-4FE9-998A-25A8D23EB681}" sibTransId="{C9645964-E177-4586-93BC-95D3DF7A78F3}"/>
    <dgm:cxn modelId="{D9F0623C-3B2E-4B68-8A45-5E02D5A15926}" type="presParOf" srcId="{42FD1068-7A3C-4523-BEA2-8CBD23A6F8AD}" destId="{8AEDB17B-009D-4BE9-867D-7D778C59382F}" srcOrd="0" destOrd="0" presId="urn:microsoft.com/office/officeart/2018/2/layout/IconVerticalSolidList"/>
    <dgm:cxn modelId="{1B1CF106-9F81-4E8A-A61A-397A67550340}" type="presParOf" srcId="{8AEDB17B-009D-4BE9-867D-7D778C59382F}" destId="{4824B1F7-320E-41A6-BED6-EBFB13799A4F}" srcOrd="0" destOrd="0" presId="urn:microsoft.com/office/officeart/2018/2/layout/IconVerticalSolidList"/>
    <dgm:cxn modelId="{7D7D493A-04B1-489E-8DCD-A3C5EA8E8DD8}" type="presParOf" srcId="{8AEDB17B-009D-4BE9-867D-7D778C59382F}" destId="{F8D9EE21-154B-4735-B0A4-7B80577FC12F}" srcOrd="1" destOrd="0" presId="urn:microsoft.com/office/officeart/2018/2/layout/IconVerticalSolidList"/>
    <dgm:cxn modelId="{ECB6D3EA-F5F3-49DD-AB98-CFB081914A01}" type="presParOf" srcId="{8AEDB17B-009D-4BE9-867D-7D778C59382F}" destId="{F3650692-5CC6-46BB-9E48-AD9908B5C1D8}" srcOrd="2" destOrd="0" presId="urn:microsoft.com/office/officeart/2018/2/layout/IconVerticalSolidList"/>
    <dgm:cxn modelId="{E61D0CEA-629F-41B1-A6AF-02297D3DD1BC}" type="presParOf" srcId="{8AEDB17B-009D-4BE9-867D-7D778C59382F}" destId="{6376497C-1F5E-4FEA-9A5D-6931CC079C9E}" srcOrd="3" destOrd="0" presId="urn:microsoft.com/office/officeart/2018/2/layout/IconVerticalSolidList"/>
    <dgm:cxn modelId="{C6FEBD24-5FE8-4A3F-91AD-AD7A862CD23D}" type="presParOf" srcId="{42FD1068-7A3C-4523-BEA2-8CBD23A6F8AD}" destId="{9496D7BC-6E55-4C69-A8ED-34319C02DA46}" srcOrd="1" destOrd="0" presId="urn:microsoft.com/office/officeart/2018/2/layout/IconVerticalSolidList"/>
    <dgm:cxn modelId="{82436040-47C7-413D-9273-CD224C8B6E58}" type="presParOf" srcId="{42FD1068-7A3C-4523-BEA2-8CBD23A6F8AD}" destId="{4A77FA5C-55C9-4B0E-9805-65084B3E1451}" srcOrd="2" destOrd="0" presId="urn:microsoft.com/office/officeart/2018/2/layout/IconVerticalSolidList"/>
    <dgm:cxn modelId="{E3BE0241-8061-4FE8-BE9C-CB66B4D6AC84}" type="presParOf" srcId="{4A77FA5C-55C9-4B0E-9805-65084B3E1451}" destId="{B11F7CD5-9619-4160-85B8-2EDB3C76A7DA}" srcOrd="0" destOrd="0" presId="urn:microsoft.com/office/officeart/2018/2/layout/IconVerticalSolidList"/>
    <dgm:cxn modelId="{59E546F7-EC64-4261-97F3-08782CC8B3AF}" type="presParOf" srcId="{4A77FA5C-55C9-4B0E-9805-65084B3E1451}" destId="{7655E147-2FC3-4B56-B910-9232874F335F}" srcOrd="1" destOrd="0" presId="urn:microsoft.com/office/officeart/2018/2/layout/IconVerticalSolidList"/>
    <dgm:cxn modelId="{BF593690-A0D1-46B0-9749-060911A56C07}" type="presParOf" srcId="{4A77FA5C-55C9-4B0E-9805-65084B3E1451}" destId="{A45B6F65-6DA1-404D-A2EA-DC8DFE20C981}" srcOrd="2" destOrd="0" presId="urn:microsoft.com/office/officeart/2018/2/layout/IconVerticalSolidList"/>
    <dgm:cxn modelId="{3B9610B1-BFCD-433F-B568-69B15F16C777}" type="presParOf" srcId="{4A77FA5C-55C9-4B0E-9805-65084B3E1451}" destId="{C80C86B5-4DB8-480A-9B64-23B9E70B495B}" srcOrd="3" destOrd="0" presId="urn:microsoft.com/office/officeart/2018/2/layout/IconVerticalSolidList"/>
    <dgm:cxn modelId="{2014BE06-8BA4-417D-AC0A-3F676859B226}" type="presParOf" srcId="{42FD1068-7A3C-4523-BEA2-8CBD23A6F8AD}" destId="{5EF78E0A-89FB-4144-9A37-9246B7B93C76}" srcOrd="3" destOrd="0" presId="urn:microsoft.com/office/officeart/2018/2/layout/IconVerticalSolidList"/>
    <dgm:cxn modelId="{8C576AAF-B6F0-4739-9D0C-07BDBB2FCBA0}" type="presParOf" srcId="{42FD1068-7A3C-4523-BEA2-8CBD23A6F8AD}" destId="{0DA14A69-6360-494D-B91E-714E7D68C3A1}" srcOrd="4" destOrd="0" presId="urn:microsoft.com/office/officeart/2018/2/layout/IconVerticalSolidList"/>
    <dgm:cxn modelId="{77F77518-B812-4D78-B490-1485EDDD4CB6}" type="presParOf" srcId="{0DA14A69-6360-494D-B91E-714E7D68C3A1}" destId="{C629F6A5-3576-44FE-B5D1-5A3ED7236FC4}" srcOrd="0" destOrd="0" presId="urn:microsoft.com/office/officeart/2018/2/layout/IconVerticalSolidList"/>
    <dgm:cxn modelId="{000CFE8E-101D-40EC-9F62-8C52B0937948}" type="presParOf" srcId="{0DA14A69-6360-494D-B91E-714E7D68C3A1}" destId="{1144271D-B29D-4D58-B44F-70023DE1563D}" srcOrd="1" destOrd="0" presId="urn:microsoft.com/office/officeart/2018/2/layout/IconVerticalSolidList"/>
    <dgm:cxn modelId="{BB88D641-F9C1-49AF-B57C-C733D2992C50}" type="presParOf" srcId="{0DA14A69-6360-494D-B91E-714E7D68C3A1}" destId="{C8BAD9BC-A7EE-45E8-ACF6-BBB2894BCE88}" srcOrd="2" destOrd="0" presId="urn:microsoft.com/office/officeart/2018/2/layout/IconVerticalSolidList"/>
    <dgm:cxn modelId="{32602A82-1852-48C8-BDB1-3CC41B69ADBE}" type="presParOf" srcId="{0DA14A69-6360-494D-B91E-714E7D68C3A1}" destId="{75348262-94C3-4ABE-A7B1-6F6CF1A8E18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3CBC0E-46BA-43E7-837D-03DBC781D6D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5038ADA-31CA-4D6B-9F5E-FCEC42ECBBA5}">
      <dgm:prSet/>
      <dgm:spPr/>
      <dgm:t>
        <a:bodyPr/>
        <a:lstStyle/>
        <a:p>
          <a:r>
            <a:rPr lang="en-US"/>
            <a:t>What determines our behaviour?</a:t>
          </a:r>
        </a:p>
      </dgm:t>
    </dgm:pt>
    <dgm:pt modelId="{744EFB07-EFB0-490A-B4A2-BD8C9A379FFE}" type="parTrans" cxnId="{03ADA96D-E50C-4F64-9D91-DFBE55F35FC2}">
      <dgm:prSet/>
      <dgm:spPr/>
      <dgm:t>
        <a:bodyPr/>
        <a:lstStyle/>
        <a:p>
          <a:endParaRPr lang="en-US"/>
        </a:p>
      </dgm:t>
    </dgm:pt>
    <dgm:pt modelId="{F3EB3235-A8C3-4D32-AAF6-9973C6BE6760}" type="sibTrans" cxnId="{03ADA96D-E50C-4F64-9D91-DFBE55F35FC2}">
      <dgm:prSet/>
      <dgm:spPr/>
      <dgm:t>
        <a:bodyPr/>
        <a:lstStyle/>
        <a:p>
          <a:endParaRPr lang="en-US"/>
        </a:p>
      </dgm:t>
    </dgm:pt>
    <dgm:pt modelId="{3329E757-FE9F-40D7-83ED-FB6DD6ED9A48}">
      <dgm:prSet/>
      <dgm:spPr/>
      <dgm:t>
        <a:bodyPr/>
        <a:lstStyle/>
        <a:p>
          <a:r>
            <a:rPr lang="en-US"/>
            <a:t>Think about our theories!!</a:t>
          </a:r>
        </a:p>
      </dgm:t>
    </dgm:pt>
    <dgm:pt modelId="{8FD70EAC-9A93-42DE-BAE2-05AFA6952884}" type="parTrans" cxnId="{9BB88777-DF6A-4832-85F3-ABA9A6BAE185}">
      <dgm:prSet/>
      <dgm:spPr/>
      <dgm:t>
        <a:bodyPr/>
        <a:lstStyle/>
        <a:p>
          <a:endParaRPr lang="en-US"/>
        </a:p>
      </dgm:t>
    </dgm:pt>
    <dgm:pt modelId="{BD1DD7C4-1138-4DF2-A927-5116091E3FD5}" type="sibTrans" cxnId="{9BB88777-DF6A-4832-85F3-ABA9A6BAE185}">
      <dgm:prSet/>
      <dgm:spPr/>
      <dgm:t>
        <a:bodyPr/>
        <a:lstStyle/>
        <a:p>
          <a:endParaRPr lang="en-US"/>
        </a:p>
      </dgm:t>
    </dgm:pt>
    <dgm:pt modelId="{D4C5FF5A-BD9A-43DA-B074-B0536CD708F7}" type="pres">
      <dgm:prSet presAssocID="{853CBC0E-46BA-43E7-837D-03DBC781D6D8}" presName="linear" presStyleCnt="0">
        <dgm:presLayoutVars>
          <dgm:animLvl val="lvl"/>
          <dgm:resizeHandles val="exact"/>
        </dgm:presLayoutVars>
      </dgm:prSet>
      <dgm:spPr/>
    </dgm:pt>
    <dgm:pt modelId="{46968296-EE65-4182-B45E-8E057CD3AEAF}" type="pres">
      <dgm:prSet presAssocID="{15038ADA-31CA-4D6B-9F5E-FCEC42ECBBA5}" presName="parentText" presStyleLbl="node1" presStyleIdx="0" presStyleCnt="2">
        <dgm:presLayoutVars>
          <dgm:chMax val="0"/>
          <dgm:bulletEnabled val="1"/>
        </dgm:presLayoutVars>
      </dgm:prSet>
      <dgm:spPr/>
    </dgm:pt>
    <dgm:pt modelId="{2FBB4294-2B73-4143-AC1C-36150BBA1E4D}" type="pres">
      <dgm:prSet presAssocID="{F3EB3235-A8C3-4D32-AAF6-9973C6BE6760}" presName="spacer" presStyleCnt="0"/>
      <dgm:spPr/>
    </dgm:pt>
    <dgm:pt modelId="{9CB4E86D-FD97-4C86-A324-ADD7CF4B47CD}" type="pres">
      <dgm:prSet presAssocID="{3329E757-FE9F-40D7-83ED-FB6DD6ED9A48}" presName="parentText" presStyleLbl="node1" presStyleIdx="1" presStyleCnt="2">
        <dgm:presLayoutVars>
          <dgm:chMax val="0"/>
          <dgm:bulletEnabled val="1"/>
        </dgm:presLayoutVars>
      </dgm:prSet>
      <dgm:spPr/>
    </dgm:pt>
  </dgm:ptLst>
  <dgm:cxnLst>
    <dgm:cxn modelId="{03ADA96D-E50C-4F64-9D91-DFBE55F35FC2}" srcId="{853CBC0E-46BA-43E7-837D-03DBC781D6D8}" destId="{15038ADA-31CA-4D6B-9F5E-FCEC42ECBBA5}" srcOrd="0" destOrd="0" parTransId="{744EFB07-EFB0-490A-B4A2-BD8C9A379FFE}" sibTransId="{F3EB3235-A8C3-4D32-AAF6-9973C6BE6760}"/>
    <dgm:cxn modelId="{9BB88777-DF6A-4832-85F3-ABA9A6BAE185}" srcId="{853CBC0E-46BA-43E7-837D-03DBC781D6D8}" destId="{3329E757-FE9F-40D7-83ED-FB6DD6ED9A48}" srcOrd="1" destOrd="0" parTransId="{8FD70EAC-9A93-42DE-BAE2-05AFA6952884}" sibTransId="{BD1DD7C4-1138-4DF2-A927-5116091E3FD5}"/>
    <dgm:cxn modelId="{F14E0C95-26FF-42B6-8F0C-E452357D4800}" type="presOf" srcId="{853CBC0E-46BA-43E7-837D-03DBC781D6D8}" destId="{D4C5FF5A-BD9A-43DA-B074-B0536CD708F7}" srcOrd="0" destOrd="0" presId="urn:microsoft.com/office/officeart/2005/8/layout/vList2"/>
    <dgm:cxn modelId="{9F2178FC-2432-4AFC-BB74-C65215775B66}" type="presOf" srcId="{15038ADA-31CA-4D6B-9F5E-FCEC42ECBBA5}" destId="{46968296-EE65-4182-B45E-8E057CD3AEAF}" srcOrd="0" destOrd="0" presId="urn:microsoft.com/office/officeart/2005/8/layout/vList2"/>
    <dgm:cxn modelId="{18C6B6FD-59BC-40AE-8CEA-4AADEDFB1AE6}" type="presOf" srcId="{3329E757-FE9F-40D7-83ED-FB6DD6ED9A48}" destId="{9CB4E86D-FD97-4C86-A324-ADD7CF4B47CD}" srcOrd="0" destOrd="0" presId="urn:microsoft.com/office/officeart/2005/8/layout/vList2"/>
    <dgm:cxn modelId="{A4BF46B0-2706-4ED5-9753-FF14B0988480}" type="presParOf" srcId="{D4C5FF5A-BD9A-43DA-B074-B0536CD708F7}" destId="{46968296-EE65-4182-B45E-8E057CD3AEAF}" srcOrd="0" destOrd="0" presId="urn:microsoft.com/office/officeart/2005/8/layout/vList2"/>
    <dgm:cxn modelId="{61964899-DD3C-4A6A-904A-E8D9D7E9B0C1}" type="presParOf" srcId="{D4C5FF5A-BD9A-43DA-B074-B0536CD708F7}" destId="{2FBB4294-2B73-4143-AC1C-36150BBA1E4D}" srcOrd="1" destOrd="0" presId="urn:microsoft.com/office/officeart/2005/8/layout/vList2"/>
    <dgm:cxn modelId="{E2627A1E-EA1A-4B6C-B68C-5A6C06D6944F}" type="presParOf" srcId="{D4C5FF5A-BD9A-43DA-B074-B0536CD708F7}" destId="{9CB4E86D-FD97-4C86-A324-ADD7CF4B47C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00C67DE-EAD0-42A2-B86D-322AC36B80FB}"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7A341EE3-25B0-4ECF-B564-C88943C4E8A9}">
      <dgm:prSet/>
      <dgm:spPr/>
      <dgm:t>
        <a:bodyPr/>
        <a:lstStyle/>
        <a:p>
          <a:r>
            <a:rPr lang="en-US"/>
            <a:t>Family </a:t>
          </a:r>
        </a:p>
      </dgm:t>
    </dgm:pt>
    <dgm:pt modelId="{DCDF0688-0036-43AD-89E3-52789CAE4B4A}" type="parTrans" cxnId="{E63425F6-19B1-432E-83E7-EC9CC9452906}">
      <dgm:prSet/>
      <dgm:spPr/>
      <dgm:t>
        <a:bodyPr/>
        <a:lstStyle/>
        <a:p>
          <a:endParaRPr lang="en-US"/>
        </a:p>
      </dgm:t>
    </dgm:pt>
    <dgm:pt modelId="{D1D2FD55-94F7-45BD-955A-4027F8F9F150}" type="sibTrans" cxnId="{E63425F6-19B1-432E-83E7-EC9CC9452906}">
      <dgm:prSet/>
      <dgm:spPr/>
      <dgm:t>
        <a:bodyPr/>
        <a:lstStyle/>
        <a:p>
          <a:endParaRPr lang="en-US"/>
        </a:p>
      </dgm:t>
    </dgm:pt>
    <dgm:pt modelId="{5BC34585-394F-4AB1-A7D4-F3FE49484028}">
      <dgm:prSet/>
      <dgm:spPr/>
      <dgm:t>
        <a:bodyPr/>
        <a:lstStyle/>
        <a:p>
          <a:r>
            <a:rPr lang="en-US"/>
            <a:t>Friends</a:t>
          </a:r>
        </a:p>
      </dgm:t>
    </dgm:pt>
    <dgm:pt modelId="{68F5451D-608E-46C1-9F1A-CF4BE7AF7D0D}" type="parTrans" cxnId="{9A887FED-6835-44C7-9425-6DD3308CFE0E}">
      <dgm:prSet/>
      <dgm:spPr/>
      <dgm:t>
        <a:bodyPr/>
        <a:lstStyle/>
        <a:p>
          <a:endParaRPr lang="en-US"/>
        </a:p>
      </dgm:t>
    </dgm:pt>
    <dgm:pt modelId="{AB5F9BD0-FEF3-4976-B8C6-BF0B1CE1BE24}" type="sibTrans" cxnId="{9A887FED-6835-44C7-9425-6DD3308CFE0E}">
      <dgm:prSet/>
      <dgm:spPr/>
      <dgm:t>
        <a:bodyPr/>
        <a:lstStyle/>
        <a:p>
          <a:endParaRPr lang="en-US"/>
        </a:p>
      </dgm:t>
    </dgm:pt>
    <dgm:pt modelId="{080B53AA-6E69-42C4-8BEC-1EA694C08879}">
      <dgm:prSet/>
      <dgm:spPr/>
      <dgm:t>
        <a:bodyPr/>
        <a:lstStyle/>
        <a:p>
          <a:r>
            <a:rPr lang="en-US"/>
            <a:t>Community</a:t>
          </a:r>
        </a:p>
      </dgm:t>
    </dgm:pt>
    <dgm:pt modelId="{5C316146-D321-4AE8-9773-36C5CFE933BA}" type="parTrans" cxnId="{96186A08-95C2-4552-8E11-90881119D41F}">
      <dgm:prSet/>
      <dgm:spPr/>
      <dgm:t>
        <a:bodyPr/>
        <a:lstStyle/>
        <a:p>
          <a:endParaRPr lang="en-US"/>
        </a:p>
      </dgm:t>
    </dgm:pt>
    <dgm:pt modelId="{35A555D8-6D16-42C9-8973-040677FB541B}" type="sibTrans" cxnId="{96186A08-95C2-4552-8E11-90881119D41F}">
      <dgm:prSet/>
      <dgm:spPr/>
      <dgm:t>
        <a:bodyPr/>
        <a:lstStyle/>
        <a:p>
          <a:endParaRPr lang="en-US"/>
        </a:p>
      </dgm:t>
    </dgm:pt>
    <dgm:pt modelId="{F5B200B9-B965-40D7-825C-A6C98038E499}">
      <dgm:prSet/>
      <dgm:spPr/>
      <dgm:t>
        <a:bodyPr/>
        <a:lstStyle/>
        <a:p>
          <a:r>
            <a:rPr lang="en-US"/>
            <a:t>Socioeconomics</a:t>
          </a:r>
        </a:p>
      </dgm:t>
    </dgm:pt>
    <dgm:pt modelId="{CC68DCC4-FA4C-4B28-AED0-B5F1064478C4}" type="parTrans" cxnId="{1B59E071-CC4B-44F1-8E80-ED05F0D122BA}">
      <dgm:prSet/>
      <dgm:spPr/>
      <dgm:t>
        <a:bodyPr/>
        <a:lstStyle/>
        <a:p>
          <a:endParaRPr lang="en-US"/>
        </a:p>
      </dgm:t>
    </dgm:pt>
    <dgm:pt modelId="{97323D03-F875-452E-B11F-32B8C308B4DB}" type="sibTrans" cxnId="{1B59E071-CC4B-44F1-8E80-ED05F0D122BA}">
      <dgm:prSet/>
      <dgm:spPr/>
      <dgm:t>
        <a:bodyPr/>
        <a:lstStyle/>
        <a:p>
          <a:endParaRPr lang="en-US"/>
        </a:p>
      </dgm:t>
    </dgm:pt>
    <dgm:pt modelId="{470861C5-83E4-49C8-ABA9-1ACB58D108BE}">
      <dgm:prSet/>
      <dgm:spPr/>
      <dgm:t>
        <a:bodyPr/>
        <a:lstStyle/>
        <a:p>
          <a:r>
            <a:rPr lang="en-US"/>
            <a:t>Culture</a:t>
          </a:r>
        </a:p>
      </dgm:t>
    </dgm:pt>
    <dgm:pt modelId="{DE936D54-05B8-4F57-9E46-9F5785B41379}" type="parTrans" cxnId="{552DF066-2B14-4A68-AB9F-C4C7D81D145A}">
      <dgm:prSet/>
      <dgm:spPr/>
      <dgm:t>
        <a:bodyPr/>
        <a:lstStyle/>
        <a:p>
          <a:endParaRPr lang="en-US"/>
        </a:p>
      </dgm:t>
    </dgm:pt>
    <dgm:pt modelId="{8FE3751B-76BA-40EE-8750-05FF58DB4A3E}" type="sibTrans" cxnId="{552DF066-2B14-4A68-AB9F-C4C7D81D145A}">
      <dgm:prSet/>
      <dgm:spPr/>
      <dgm:t>
        <a:bodyPr/>
        <a:lstStyle/>
        <a:p>
          <a:endParaRPr lang="en-US"/>
        </a:p>
      </dgm:t>
    </dgm:pt>
    <dgm:pt modelId="{5284A24F-3DA9-4918-BE74-AEE2DDC9135F}">
      <dgm:prSet/>
      <dgm:spPr/>
      <dgm:t>
        <a:bodyPr/>
        <a:lstStyle/>
        <a:p>
          <a:r>
            <a:rPr lang="en-US"/>
            <a:t>Education</a:t>
          </a:r>
        </a:p>
      </dgm:t>
    </dgm:pt>
    <dgm:pt modelId="{8138E84D-9A15-494A-B015-40A88E000305}" type="parTrans" cxnId="{0AE274E0-05B6-46EF-9424-924EC7BBBC16}">
      <dgm:prSet/>
      <dgm:spPr/>
      <dgm:t>
        <a:bodyPr/>
        <a:lstStyle/>
        <a:p>
          <a:endParaRPr lang="en-US"/>
        </a:p>
      </dgm:t>
    </dgm:pt>
    <dgm:pt modelId="{9EF16BF2-16CD-4EDC-83B4-4B9914FD23E8}" type="sibTrans" cxnId="{0AE274E0-05B6-46EF-9424-924EC7BBBC16}">
      <dgm:prSet/>
      <dgm:spPr/>
      <dgm:t>
        <a:bodyPr/>
        <a:lstStyle/>
        <a:p>
          <a:endParaRPr lang="en-US"/>
        </a:p>
      </dgm:t>
    </dgm:pt>
    <dgm:pt modelId="{2910B051-4C88-4B0F-91AC-17FF9D79BCDC}">
      <dgm:prSet/>
      <dgm:spPr/>
      <dgm:t>
        <a:bodyPr/>
        <a:lstStyle/>
        <a:p>
          <a:r>
            <a:rPr lang="en-US"/>
            <a:t>Gender</a:t>
          </a:r>
        </a:p>
      </dgm:t>
    </dgm:pt>
    <dgm:pt modelId="{7E0D1546-4A96-4663-A4ED-90A75AAE35DE}" type="parTrans" cxnId="{58920E13-B981-48E7-A6EC-CDFE8EF45391}">
      <dgm:prSet/>
      <dgm:spPr/>
      <dgm:t>
        <a:bodyPr/>
        <a:lstStyle/>
        <a:p>
          <a:endParaRPr lang="en-US"/>
        </a:p>
      </dgm:t>
    </dgm:pt>
    <dgm:pt modelId="{0BD9A17D-E399-4587-9A04-1BE1F256A356}" type="sibTrans" cxnId="{58920E13-B981-48E7-A6EC-CDFE8EF45391}">
      <dgm:prSet/>
      <dgm:spPr/>
      <dgm:t>
        <a:bodyPr/>
        <a:lstStyle/>
        <a:p>
          <a:endParaRPr lang="en-US"/>
        </a:p>
      </dgm:t>
    </dgm:pt>
    <dgm:pt modelId="{9A68A099-5927-4218-A8B7-CF158F75FDE9}">
      <dgm:prSet/>
      <dgm:spPr/>
      <dgm:t>
        <a:bodyPr/>
        <a:lstStyle/>
        <a:p>
          <a:r>
            <a:rPr lang="en-US"/>
            <a:t>Ethnicity</a:t>
          </a:r>
        </a:p>
      </dgm:t>
    </dgm:pt>
    <dgm:pt modelId="{13F0E83A-1808-4348-B5C1-E5C84B308CB2}" type="parTrans" cxnId="{6C22E8FC-CC5E-4C6E-824D-41F821364981}">
      <dgm:prSet/>
      <dgm:spPr/>
      <dgm:t>
        <a:bodyPr/>
        <a:lstStyle/>
        <a:p>
          <a:endParaRPr lang="en-US"/>
        </a:p>
      </dgm:t>
    </dgm:pt>
    <dgm:pt modelId="{BE8F2869-AC81-4424-AE39-4227D3E42576}" type="sibTrans" cxnId="{6C22E8FC-CC5E-4C6E-824D-41F821364981}">
      <dgm:prSet/>
      <dgm:spPr/>
      <dgm:t>
        <a:bodyPr/>
        <a:lstStyle/>
        <a:p>
          <a:endParaRPr lang="en-US"/>
        </a:p>
      </dgm:t>
    </dgm:pt>
    <dgm:pt modelId="{42DCE494-3C05-404F-BA09-9D7686ACED4D}" type="pres">
      <dgm:prSet presAssocID="{E00C67DE-EAD0-42A2-B86D-322AC36B80FB}" presName="diagram" presStyleCnt="0">
        <dgm:presLayoutVars>
          <dgm:dir/>
          <dgm:resizeHandles val="exact"/>
        </dgm:presLayoutVars>
      </dgm:prSet>
      <dgm:spPr/>
    </dgm:pt>
    <dgm:pt modelId="{1E246C36-82A3-49A7-9F40-05FAA1523654}" type="pres">
      <dgm:prSet presAssocID="{7A341EE3-25B0-4ECF-B564-C88943C4E8A9}" presName="node" presStyleLbl="node1" presStyleIdx="0" presStyleCnt="8">
        <dgm:presLayoutVars>
          <dgm:bulletEnabled val="1"/>
        </dgm:presLayoutVars>
      </dgm:prSet>
      <dgm:spPr/>
    </dgm:pt>
    <dgm:pt modelId="{6E54D4F2-940A-4734-BF78-FA74F7A91C19}" type="pres">
      <dgm:prSet presAssocID="{D1D2FD55-94F7-45BD-955A-4027F8F9F150}" presName="sibTrans" presStyleCnt="0"/>
      <dgm:spPr/>
    </dgm:pt>
    <dgm:pt modelId="{040E8949-650F-46C2-9D1E-14CC04FF3664}" type="pres">
      <dgm:prSet presAssocID="{5BC34585-394F-4AB1-A7D4-F3FE49484028}" presName="node" presStyleLbl="node1" presStyleIdx="1" presStyleCnt="8">
        <dgm:presLayoutVars>
          <dgm:bulletEnabled val="1"/>
        </dgm:presLayoutVars>
      </dgm:prSet>
      <dgm:spPr/>
    </dgm:pt>
    <dgm:pt modelId="{EFD394EC-C744-472F-82CA-341A0D655B08}" type="pres">
      <dgm:prSet presAssocID="{AB5F9BD0-FEF3-4976-B8C6-BF0B1CE1BE24}" presName="sibTrans" presStyleCnt="0"/>
      <dgm:spPr/>
    </dgm:pt>
    <dgm:pt modelId="{AABF3D52-F26B-412E-B201-60D7BE315180}" type="pres">
      <dgm:prSet presAssocID="{080B53AA-6E69-42C4-8BEC-1EA694C08879}" presName="node" presStyleLbl="node1" presStyleIdx="2" presStyleCnt="8">
        <dgm:presLayoutVars>
          <dgm:bulletEnabled val="1"/>
        </dgm:presLayoutVars>
      </dgm:prSet>
      <dgm:spPr/>
    </dgm:pt>
    <dgm:pt modelId="{2F4304E7-A76C-459E-AAFB-6F8BA28A9B43}" type="pres">
      <dgm:prSet presAssocID="{35A555D8-6D16-42C9-8973-040677FB541B}" presName="sibTrans" presStyleCnt="0"/>
      <dgm:spPr/>
    </dgm:pt>
    <dgm:pt modelId="{CBF65A8C-2943-47B8-B2AC-E9648834F80B}" type="pres">
      <dgm:prSet presAssocID="{F5B200B9-B965-40D7-825C-A6C98038E499}" presName="node" presStyleLbl="node1" presStyleIdx="3" presStyleCnt="8">
        <dgm:presLayoutVars>
          <dgm:bulletEnabled val="1"/>
        </dgm:presLayoutVars>
      </dgm:prSet>
      <dgm:spPr/>
    </dgm:pt>
    <dgm:pt modelId="{91D5A4C9-6ADF-4A6D-AF48-99AAB3C43760}" type="pres">
      <dgm:prSet presAssocID="{97323D03-F875-452E-B11F-32B8C308B4DB}" presName="sibTrans" presStyleCnt="0"/>
      <dgm:spPr/>
    </dgm:pt>
    <dgm:pt modelId="{E3E678FF-B921-4BF2-B262-BCBB757EA59F}" type="pres">
      <dgm:prSet presAssocID="{470861C5-83E4-49C8-ABA9-1ACB58D108BE}" presName="node" presStyleLbl="node1" presStyleIdx="4" presStyleCnt="8">
        <dgm:presLayoutVars>
          <dgm:bulletEnabled val="1"/>
        </dgm:presLayoutVars>
      </dgm:prSet>
      <dgm:spPr/>
    </dgm:pt>
    <dgm:pt modelId="{BD20AD31-EFE7-4C91-8047-C19D7B3C7ECB}" type="pres">
      <dgm:prSet presAssocID="{8FE3751B-76BA-40EE-8750-05FF58DB4A3E}" presName="sibTrans" presStyleCnt="0"/>
      <dgm:spPr/>
    </dgm:pt>
    <dgm:pt modelId="{FE12D286-0F04-4A2D-93CA-8EB397784FC9}" type="pres">
      <dgm:prSet presAssocID="{5284A24F-3DA9-4918-BE74-AEE2DDC9135F}" presName="node" presStyleLbl="node1" presStyleIdx="5" presStyleCnt="8">
        <dgm:presLayoutVars>
          <dgm:bulletEnabled val="1"/>
        </dgm:presLayoutVars>
      </dgm:prSet>
      <dgm:spPr/>
    </dgm:pt>
    <dgm:pt modelId="{B42B6055-AE68-4026-8E17-AE26AA4E21AC}" type="pres">
      <dgm:prSet presAssocID="{9EF16BF2-16CD-4EDC-83B4-4B9914FD23E8}" presName="sibTrans" presStyleCnt="0"/>
      <dgm:spPr/>
    </dgm:pt>
    <dgm:pt modelId="{F4B70E16-307C-4B69-9428-4415CE2D8BB4}" type="pres">
      <dgm:prSet presAssocID="{2910B051-4C88-4B0F-91AC-17FF9D79BCDC}" presName="node" presStyleLbl="node1" presStyleIdx="6" presStyleCnt="8">
        <dgm:presLayoutVars>
          <dgm:bulletEnabled val="1"/>
        </dgm:presLayoutVars>
      </dgm:prSet>
      <dgm:spPr/>
    </dgm:pt>
    <dgm:pt modelId="{FA1CB0EE-8931-4B1F-B501-646718DC6AB6}" type="pres">
      <dgm:prSet presAssocID="{0BD9A17D-E399-4587-9A04-1BE1F256A356}" presName="sibTrans" presStyleCnt="0"/>
      <dgm:spPr/>
    </dgm:pt>
    <dgm:pt modelId="{ABC257EF-F33D-4B42-85D0-698D662A2885}" type="pres">
      <dgm:prSet presAssocID="{9A68A099-5927-4218-A8B7-CF158F75FDE9}" presName="node" presStyleLbl="node1" presStyleIdx="7" presStyleCnt="8">
        <dgm:presLayoutVars>
          <dgm:bulletEnabled val="1"/>
        </dgm:presLayoutVars>
      </dgm:prSet>
      <dgm:spPr/>
    </dgm:pt>
  </dgm:ptLst>
  <dgm:cxnLst>
    <dgm:cxn modelId="{96EC9E03-EDC3-4248-BC0D-056F958ADA5D}" type="presOf" srcId="{E00C67DE-EAD0-42A2-B86D-322AC36B80FB}" destId="{42DCE494-3C05-404F-BA09-9D7686ACED4D}" srcOrd="0" destOrd="0" presId="urn:microsoft.com/office/officeart/2005/8/layout/default"/>
    <dgm:cxn modelId="{96186A08-95C2-4552-8E11-90881119D41F}" srcId="{E00C67DE-EAD0-42A2-B86D-322AC36B80FB}" destId="{080B53AA-6E69-42C4-8BEC-1EA694C08879}" srcOrd="2" destOrd="0" parTransId="{5C316146-D321-4AE8-9773-36C5CFE933BA}" sibTransId="{35A555D8-6D16-42C9-8973-040677FB541B}"/>
    <dgm:cxn modelId="{58920E13-B981-48E7-A6EC-CDFE8EF45391}" srcId="{E00C67DE-EAD0-42A2-B86D-322AC36B80FB}" destId="{2910B051-4C88-4B0F-91AC-17FF9D79BCDC}" srcOrd="6" destOrd="0" parTransId="{7E0D1546-4A96-4663-A4ED-90A75AAE35DE}" sibTransId="{0BD9A17D-E399-4587-9A04-1BE1F256A356}"/>
    <dgm:cxn modelId="{7FC69C41-B817-4210-9FEA-7F69D9EB289B}" type="presOf" srcId="{080B53AA-6E69-42C4-8BEC-1EA694C08879}" destId="{AABF3D52-F26B-412E-B201-60D7BE315180}" srcOrd="0" destOrd="0" presId="urn:microsoft.com/office/officeart/2005/8/layout/default"/>
    <dgm:cxn modelId="{7F3EE642-CBBC-4FFF-883B-81A074260D37}" type="presOf" srcId="{2910B051-4C88-4B0F-91AC-17FF9D79BCDC}" destId="{F4B70E16-307C-4B69-9428-4415CE2D8BB4}" srcOrd="0" destOrd="0" presId="urn:microsoft.com/office/officeart/2005/8/layout/default"/>
    <dgm:cxn modelId="{552DF066-2B14-4A68-AB9F-C4C7D81D145A}" srcId="{E00C67DE-EAD0-42A2-B86D-322AC36B80FB}" destId="{470861C5-83E4-49C8-ABA9-1ACB58D108BE}" srcOrd="4" destOrd="0" parTransId="{DE936D54-05B8-4F57-9E46-9F5785B41379}" sibTransId="{8FE3751B-76BA-40EE-8750-05FF58DB4A3E}"/>
    <dgm:cxn modelId="{1B59E071-CC4B-44F1-8E80-ED05F0D122BA}" srcId="{E00C67DE-EAD0-42A2-B86D-322AC36B80FB}" destId="{F5B200B9-B965-40D7-825C-A6C98038E499}" srcOrd="3" destOrd="0" parTransId="{CC68DCC4-FA4C-4B28-AED0-B5F1064478C4}" sibTransId="{97323D03-F875-452E-B11F-32B8C308B4DB}"/>
    <dgm:cxn modelId="{C349C353-8904-47DA-A421-73612358A26E}" type="presOf" srcId="{9A68A099-5927-4218-A8B7-CF158F75FDE9}" destId="{ABC257EF-F33D-4B42-85D0-698D662A2885}" srcOrd="0" destOrd="0" presId="urn:microsoft.com/office/officeart/2005/8/layout/default"/>
    <dgm:cxn modelId="{FB4323B4-C9BE-46F9-9B09-CD24AB7B05FF}" type="presOf" srcId="{470861C5-83E4-49C8-ABA9-1ACB58D108BE}" destId="{E3E678FF-B921-4BF2-B262-BCBB757EA59F}" srcOrd="0" destOrd="0" presId="urn:microsoft.com/office/officeart/2005/8/layout/default"/>
    <dgm:cxn modelId="{F47F66D3-3C6C-4492-81D3-CAF09D45FFF4}" type="presOf" srcId="{7A341EE3-25B0-4ECF-B564-C88943C4E8A9}" destId="{1E246C36-82A3-49A7-9F40-05FAA1523654}" srcOrd="0" destOrd="0" presId="urn:microsoft.com/office/officeart/2005/8/layout/default"/>
    <dgm:cxn modelId="{417EE4DA-E85E-41A9-BFCE-76C35E4AA3F3}" type="presOf" srcId="{5BC34585-394F-4AB1-A7D4-F3FE49484028}" destId="{040E8949-650F-46C2-9D1E-14CC04FF3664}" srcOrd="0" destOrd="0" presId="urn:microsoft.com/office/officeart/2005/8/layout/default"/>
    <dgm:cxn modelId="{0AE274E0-05B6-46EF-9424-924EC7BBBC16}" srcId="{E00C67DE-EAD0-42A2-B86D-322AC36B80FB}" destId="{5284A24F-3DA9-4918-BE74-AEE2DDC9135F}" srcOrd="5" destOrd="0" parTransId="{8138E84D-9A15-494A-B015-40A88E000305}" sibTransId="{9EF16BF2-16CD-4EDC-83B4-4B9914FD23E8}"/>
    <dgm:cxn modelId="{9A887FED-6835-44C7-9425-6DD3308CFE0E}" srcId="{E00C67DE-EAD0-42A2-B86D-322AC36B80FB}" destId="{5BC34585-394F-4AB1-A7D4-F3FE49484028}" srcOrd="1" destOrd="0" parTransId="{68F5451D-608E-46C1-9F1A-CF4BE7AF7D0D}" sibTransId="{AB5F9BD0-FEF3-4976-B8C6-BF0B1CE1BE24}"/>
    <dgm:cxn modelId="{0E9F7BF3-E6F9-44D1-BEC6-C35501FAD046}" type="presOf" srcId="{F5B200B9-B965-40D7-825C-A6C98038E499}" destId="{CBF65A8C-2943-47B8-B2AC-E9648834F80B}" srcOrd="0" destOrd="0" presId="urn:microsoft.com/office/officeart/2005/8/layout/default"/>
    <dgm:cxn modelId="{50D696F4-7F8A-442D-A6EC-72E68B4AC8B2}" type="presOf" srcId="{5284A24F-3DA9-4918-BE74-AEE2DDC9135F}" destId="{FE12D286-0F04-4A2D-93CA-8EB397784FC9}" srcOrd="0" destOrd="0" presId="urn:microsoft.com/office/officeart/2005/8/layout/default"/>
    <dgm:cxn modelId="{E63425F6-19B1-432E-83E7-EC9CC9452906}" srcId="{E00C67DE-EAD0-42A2-B86D-322AC36B80FB}" destId="{7A341EE3-25B0-4ECF-B564-C88943C4E8A9}" srcOrd="0" destOrd="0" parTransId="{DCDF0688-0036-43AD-89E3-52789CAE4B4A}" sibTransId="{D1D2FD55-94F7-45BD-955A-4027F8F9F150}"/>
    <dgm:cxn modelId="{6C22E8FC-CC5E-4C6E-824D-41F821364981}" srcId="{E00C67DE-EAD0-42A2-B86D-322AC36B80FB}" destId="{9A68A099-5927-4218-A8B7-CF158F75FDE9}" srcOrd="7" destOrd="0" parTransId="{13F0E83A-1808-4348-B5C1-E5C84B308CB2}" sibTransId="{BE8F2869-AC81-4424-AE39-4227D3E42576}"/>
    <dgm:cxn modelId="{C591EE3E-7DE3-4E1E-91DA-D874A727503E}" type="presParOf" srcId="{42DCE494-3C05-404F-BA09-9D7686ACED4D}" destId="{1E246C36-82A3-49A7-9F40-05FAA1523654}" srcOrd="0" destOrd="0" presId="urn:microsoft.com/office/officeart/2005/8/layout/default"/>
    <dgm:cxn modelId="{631C1604-88E2-4DBC-A875-23DE74E5C29A}" type="presParOf" srcId="{42DCE494-3C05-404F-BA09-9D7686ACED4D}" destId="{6E54D4F2-940A-4734-BF78-FA74F7A91C19}" srcOrd="1" destOrd="0" presId="urn:microsoft.com/office/officeart/2005/8/layout/default"/>
    <dgm:cxn modelId="{BA64A3F5-7F12-4613-A06C-6E88E7927559}" type="presParOf" srcId="{42DCE494-3C05-404F-BA09-9D7686ACED4D}" destId="{040E8949-650F-46C2-9D1E-14CC04FF3664}" srcOrd="2" destOrd="0" presId="urn:microsoft.com/office/officeart/2005/8/layout/default"/>
    <dgm:cxn modelId="{AC9BB7C4-678C-4520-8787-67EF86429A13}" type="presParOf" srcId="{42DCE494-3C05-404F-BA09-9D7686ACED4D}" destId="{EFD394EC-C744-472F-82CA-341A0D655B08}" srcOrd="3" destOrd="0" presId="urn:microsoft.com/office/officeart/2005/8/layout/default"/>
    <dgm:cxn modelId="{B38355CB-71FA-43E8-879D-DAFE72140484}" type="presParOf" srcId="{42DCE494-3C05-404F-BA09-9D7686ACED4D}" destId="{AABF3D52-F26B-412E-B201-60D7BE315180}" srcOrd="4" destOrd="0" presId="urn:microsoft.com/office/officeart/2005/8/layout/default"/>
    <dgm:cxn modelId="{B0424F39-8B00-4C6A-A75C-1082CAA5F4DE}" type="presParOf" srcId="{42DCE494-3C05-404F-BA09-9D7686ACED4D}" destId="{2F4304E7-A76C-459E-AAFB-6F8BA28A9B43}" srcOrd="5" destOrd="0" presId="urn:microsoft.com/office/officeart/2005/8/layout/default"/>
    <dgm:cxn modelId="{44F30A60-BD38-42FA-83BC-348A24238B77}" type="presParOf" srcId="{42DCE494-3C05-404F-BA09-9D7686ACED4D}" destId="{CBF65A8C-2943-47B8-B2AC-E9648834F80B}" srcOrd="6" destOrd="0" presId="urn:microsoft.com/office/officeart/2005/8/layout/default"/>
    <dgm:cxn modelId="{1024E59A-8113-46E9-AC84-AFDC4B5C3D6E}" type="presParOf" srcId="{42DCE494-3C05-404F-BA09-9D7686ACED4D}" destId="{91D5A4C9-6ADF-4A6D-AF48-99AAB3C43760}" srcOrd="7" destOrd="0" presId="urn:microsoft.com/office/officeart/2005/8/layout/default"/>
    <dgm:cxn modelId="{1B3C98EF-35B3-4473-910E-3907477A7E47}" type="presParOf" srcId="{42DCE494-3C05-404F-BA09-9D7686ACED4D}" destId="{E3E678FF-B921-4BF2-B262-BCBB757EA59F}" srcOrd="8" destOrd="0" presId="urn:microsoft.com/office/officeart/2005/8/layout/default"/>
    <dgm:cxn modelId="{C2840DD0-E58E-4BE8-A97F-ADC2FCEBD6BB}" type="presParOf" srcId="{42DCE494-3C05-404F-BA09-9D7686ACED4D}" destId="{BD20AD31-EFE7-4C91-8047-C19D7B3C7ECB}" srcOrd="9" destOrd="0" presId="urn:microsoft.com/office/officeart/2005/8/layout/default"/>
    <dgm:cxn modelId="{3F6DDC4C-97B2-42A3-B9BB-3A75BE95947F}" type="presParOf" srcId="{42DCE494-3C05-404F-BA09-9D7686ACED4D}" destId="{FE12D286-0F04-4A2D-93CA-8EB397784FC9}" srcOrd="10" destOrd="0" presId="urn:microsoft.com/office/officeart/2005/8/layout/default"/>
    <dgm:cxn modelId="{5D8B996F-A673-4536-AFBF-5077352B2FBE}" type="presParOf" srcId="{42DCE494-3C05-404F-BA09-9D7686ACED4D}" destId="{B42B6055-AE68-4026-8E17-AE26AA4E21AC}" srcOrd="11" destOrd="0" presId="urn:microsoft.com/office/officeart/2005/8/layout/default"/>
    <dgm:cxn modelId="{F83ACC89-4C0D-4287-BB37-4BA101D4E8E9}" type="presParOf" srcId="{42DCE494-3C05-404F-BA09-9D7686ACED4D}" destId="{F4B70E16-307C-4B69-9428-4415CE2D8BB4}" srcOrd="12" destOrd="0" presId="urn:microsoft.com/office/officeart/2005/8/layout/default"/>
    <dgm:cxn modelId="{942CBB40-3E12-4C21-8EEA-EC7AD82941A9}" type="presParOf" srcId="{42DCE494-3C05-404F-BA09-9D7686ACED4D}" destId="{FA1CB0EE-8931-4B1F-B501-646718DC6AB6}" srcOrd="13" destOrd="0" presId="urn:microsoft.com/office/officeart/2005/8/layout/default"/>
    <dgm:cxn modelId="{ECD3DF1B-851B-4AAD-BD68-B755E80041B1}" type="presParOf" srcId="{42DCE494-3C05-404F-BA09-9D7686ACED4D}" destId="{ABC257EF-F33D-4B42-85D0-698D662A2885}"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891ED9-8AC0-4C14-B7DE-00610193726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3825093-D32E-4E42-85DD-2F4671804A90}">
      <dgm:prSet/>
      <dgm:spPr/>
      <dgm:t>
        <a:bodyPr/>
        <a:lstStyle/>
        <a:p>
          <a:pPr>
            <a:defRPr cap="all"/>
          </a:pPr>
          <a:r>
            <a:rPr lang="en-US"/>
            <a:t>Nature</a:t>
          </a:r>
        </a:p>
      </dgm:t>
    </dgm:pt>
    <dgm:pt modelId="{9C7152D1-E9D3-4F8D-A7B0-1FC525DB3114}" type="parTrans" cxnId="{5BFC64E4-BDAC-48EC-B9B8-DEA7604E4FAA}">
      <dgm:prSet/>
      <dgm:spPr/>
      <dgm:t>
        <a:bodyPr/>
        <a:lstStyle/>
        <a:p>
          <a:endParaRPr lang="en-US"/>
        </a:p>
      </dgm:t>
    </dgm:pt>
    <dgm:pt modelId="{DE51D609-ED71-4BE2-A9F9-F4C00901AC00}" type="sibTrans" cxnId="{5BFC64E4-BDAC-48EC-B9B8-DEA7604E4FAA}">
      <dgm:prSet/>
      <dgm:spPr/>
      <dgm:t>
        <a:bodyPr/>
        <a:lstStyle/>
        <a:p>
          <a:endParaRPr lang="en-US"/>
        </a:p>
      </dgm:t>
    </dgm:pt>
    <dgm:pt modelId="{BCC47D30-D84A-410B-B829-54F5FABAACBC}">
      <dgm:prSet/>
      <dgm:spPr/>
      <dgm:t>
        <a:bodyPr/>
        <a:lstStyle/>
        <a:p>
          <a:pPr>
            <a:defRPr cap="all"/>
          </a:pPr>
          <a:r>
            <a:rPr lang="en-US"/>
            <a:t>Genetics</a:t>
          </a:r>
        </a:p>
      </dgm:t>
    </dgm:pt>
    <dgm:pt modelId="{116EF672-542D-42B7-8B0F-E1F385AC3188}" type="parTrans" cxnId="{559DACC8-545B-4ED0-A751-99023969530D}">
      <dgm:prSet/>
      <dgm:spPr/>
      <dgm:t>
        <a:bodyPr/>
        <a:lstStyle/>
        <a:p>
          <a:endParaRPr lang="en-US"/>
        </a:p>
      </dgm:t>
    </dgm:pt>
    <dgm:pt modelId="{6674DA1A-B496-4666-B417-5816F745657A}" type="sibTrans" cxnId="{559DACC8-545B-4ED0-A751-99023969530D}">
      <dgm:prSet/>
      <dgm:spPr/>
      <dgm:t>
        <a:bodyPr/>
        <a:lstStyle/>
        <a:p>
          <a:endParaRPr lang="en-US"/>
        </a:p>
      </dgm:t>
    </dgm:pt>
    <dgm:pt modelId="{3AF0CF99-8C04-4936-BB00-1D23AB3B841F}">
      <dgm:prSet/>
      <dgm:spPr/>
      <dgm:t>
        <a:bodyPr/>
        <a:lstStyle/>
        <a:p>
          <a:pPr>
            <a:defRPr cap="all"/>
          </a:pPr>
          <a:r>
            <a:rPr lang="en-US"/>
            <a:t>Illness</a:t>
          </a:r>
        </a:p>
      </dgm:t>
    </dgm:pt>
    <dgm:pt modelId="{CB304E86-1169-4216-9B08-CD753B616260}" type="parTrans" cxnId="{72A57DA5-13FB-4A59-9168-11E42E795A14}">
      <dgm:prSet/>
      <dgm:spPr/>
      <dgm:t>
        <a:bodyPr/>
        <a:lstStyle/>
        <a:p>
          <a:endParaRPr lang="en-US"/>
        </a:p>
      </dgm:t>
    </dgm:pt>
    <dgm:pt modelId="{C2897BE6-FAA0-48D9-A11C-D56F94C063C3}" type="sibTrans" cxnId="{72A57DA5-13FB-4A59-9168-11E42E795A14}">
      <dgm:prSet/>
      <dgm:spPr/>
      <dgm:t>
        <a:bodyPr/>
        <a:lstStyle/>
        <a:p>
          <a:endParaRPr lang="en-US"/>
        </a:p>
      </dgm:t>
    </dgm:pt>
    <dgm:pt modelId="{2211990A-ABB0-4BC3-93C7-EF7615E3A292}">
      <dgm:prSet/>
      <dgm:spPr/>
      <dgm:t>
        <a:bodyPr/>
        <a:lstStyle/>
        <a:p>
          <a:pPr>
            <a:defRPr cap="all"/>
          </a:pPr>
          <a:r>
            <a:rPr lang="en-US"/>
            <a:t>Brain structure</a:t>
          </a:r>
        </a:p>
      </dgm:t>
    </dgm:pt>
    <dgm:pt modelId="{9FE4B77D-7523-4563-9A49-A76DE0498161}" type="parTrans" cxnId="{6AAD364A-C56F-4FCD-AF9A-2B567FAD7E58}">
      <dgm:prSet/>
      <dgm:spPr/>
      <dgm:t>
        <a:bodyPr/>
        <a:lstStyle/>
        <a:p>
          <a:endParaRPr lang="en-US"/>
        </a:p>
      </dgm:t>
    </dgm:pt>
    <dgm:pt modelId="{83B814D2-FF51-4E09-85EB-3F8348A32B6E}" type="sibTrans" cxnId="{6AAD364A-C56F-4FCD-AF9A-2B567FAD7E58}">
      <dgm:prSet/>
      <dgm:spPr/>
      <dgm:t>
        <a:bodyPr/>
        <a:lstStyle/>
        <a:p>
          <a:endParaRPr lang="en-US"/>
        </a:p>
      </dgm:t>
    </dgm:pt>
    <dgm:pt modelId="{83364562-4F79-4991-8234-D3B5ECD2A217}" type="pres">
      <dgm:prSet presAssocID="{2A891ED9-8AC0-4C14-B7DE-00610193726C}" presName="root" presStyleCnt="0">
        <dgm:presLayoutVars>
          <dgm:dir/>
          <dgm:resizeHandles val="exact"/>
        </dgm:presLayoutVars>
      </dgm:prSet>
      <dgm:spPr/>
    </dgm:pt>
    <dgm:pt modelId="{FB4BB2F4-2EF5-4C31-9168-79E0AC6C6B44}" type="pres">
      <dgm:prSet presAssocID="{A3825093-D32E-4E42-85DD-2F4671804A90}" presName="compNode" presStyleCnt="0"/>
      <dgm:spPr/>
    </dgm:pt>
    <dgm:pt modelId="{2692FC4E-F454-4DF8-BE93-3B4DDCBA9A2D}" type="pres">
      <dgm:prSet presAssocID="{A3825093-D32E-4E42-85DD-2F4671804A90}" presName="iconBgRect" presStyleLbl="bgShp" presStyleIdx="0" presStyleCnt="4"/>
      <dgm:spPr/>
    </dgm:pt>
    <dgm:pt modelId="{EA23FBE0-DA19-4600-99AC-E96CC3D6120D}" type="pres">
      <dgm:prSet presAssocID="{A3825093-D32E-4E42-85DD-2F4671804A9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ower without Stem"/>
        </a:ext>
      </dgm:extLst>
    </dgm:pt>
    <dgm:pt modelId="{06E13C2C-C19D-42A8-B495-4547EBBDD668}" type="pres">
      <dgm:prSet presAssocID="{A3825093-D32E-4E42-85DD-2F4671804A90}" presName="spaceRect" presStyleCnt="0"/>
      <dgm:spPr/>
    </dgm:pt>
    <dgm:pt modelId="{DB6E0F1D-0A10-4988-B3FD-B1087C112BDB}" type="pres">
      <dgm:prSet presAssocID="{A3825093-D32E-4E42-85DD-2F4671804A90}" presName="textRect" presStyleLbl="revTx" presStyleIdx="0" presStyleCnt="4">
        <dgm:presLayoutVars>
          <dgm:chMax val="1"/>
          <dgm:chPref val="1"/>
        </dgm:presLayoutVars>
      </dgm:prSet>
      <dgm:spPr/>
    </dgm:pt>
    <dgm:pt modelId="{B4BDF020-54A2-4848-A44D-15022DE0E335}" type="pres">
      <dgm:prSet presAssocID="{DE51D609-ED71-4BE2-A9F9-F4C00901AC00}" presName="sibTrans" presStyleCnt="0"/>
      <dgm:spPr/>
    </dgm:pt>
    <dgm:pt modelId="{B3449A17-A420-474D-A91D-4D69790FEECC}" type="pres">
      <dgm:prSet presAssocID="{BCC47D30-D84A-410B-B829-54F5FABAACBC}" presName="compNode" presStyleCnt="0"/>
      <dgm:spPr/>
    </dgm:pt>
    <dgm:pt modelId="{1B8710E3-B51A-48F8-91EA-F6BABF1D99A0}" type="pres">
      <dgm:prSet presAssocID="{BCC47D30-D84A-410B-B829-54F5FABAACBC}" presName="iconBgRect" presStyleLbl="bgShp" presStyleIdx="1" presStyleCnt="4"/>
      <dgm:spPr/>
    </dgm:pt>
    <dgm:pt modelId="{271ED1DB-FE67-44ED-BDEC-8315DC68564D}" type="pres">
      <dgm:prSet presAssocID="{BCC47D30-D84A-410B-B829-54F5FABAACB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E6EB07CD-D133-4FB4-B17D-1D48C7718A05}" type="pres">
      <dgm:prSet presAssocID="{BCC47D30-D84A-410B-B829-54F5FABAACBC}" presName="spaceRect" presStyleCnt="0"/>
      <dgm:spPr/>
    </dgm:pt>
    <dgm:pt modelId="{9ED8C1DA-6228-4120-B7C1-EF2647034A35}" type="pres">
      <dgm:prSet presAssocID="{BCC47D30-D84A-410B-B829-54F5FABAACBC}" presName="textRect" presStyleLbl="revTx" presStyleIdx="1" presStyleCnt="4">
        <dgm:presLayoutVars>
          <dgm:chMax val="1"/>
          <dgm:chPref val="1"/>
        </dgm:presLayoutVars>
      </dgm:prSet>
      <dgm:spPr/>
    </dgm:pt>
    <dgm:pt modelId="{E91B3503-EDED-403B-B8ED-709B3B42E9E8}" type="pres">
      <dgm:prSet presAssocID="{6674DA1A-B496-4666-B417-5816F745657A}" presName="sibTrans" presStyleCnt="0"/>
      <dgm:spPr/>
    </dgm:pt>
    <dgm:pt modelId="{D8693B81-7523-4504-B986-B955F09914A3}" type="pres">
      <dgm:prSet presAssocID="{3AF0CF99-8C04-4936-BB00-1D23AB3B841F}" presName="compNode" presStyleCnt="0"/>
      <dgm:spPr/>
    </dgm:pt>
    <dgm:pt modelId="{BBF99702-2F6B-4D09-923E-5EE88D3812E4}" type="pres">
      <dgm:prSet presAssocID="{3AF0CF99-8C04-4936-BB00-1D23AB3B841F}" presName="iconBgRect" presStyleLbl="bgShp" presStyleIdx="2" presStyleCnt="4"/>
      <dgm:spPr/>
    </dgm:pt>
    <dgm:pt modelId="{E657A75F-9654-4662-A86C-E01023D41583}" type="pres">
      <dgm:prSet presAssocID="{3AF0CF99-8C04-4936-BB00-1D23AB3B841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766FF7C4-D0EB-4554-992D-7D7C9ACB320F}" type="pres">
      <dgm:prSet presAssocID="{3AF0CF99-8C04-4936-BB00-1D23AB3B841F}" presName="spaceRect" presStyleCnt="0"/>
      <dgm:spPr/>
    </dgm:pt>
    <dgm:pt modelId="{FE33C6FF-6B61-45ED-B94B-11ADA05F126C}" type="pres">
      <dgm:prSet presAssocID="{3AF0CF99-8C04-4936-BB00-1D23AB3B841F}" presName="textRect" presStyleLbl="revTx" presStyleIdx="2" presStyleCnt="4">
        <dgm:presLayoutVars>
          <dgm:chMax val="1"/>
          <dgm:chPref val="1"/>
        </dgm:presLayoutVars>
      </dgm:prSet>
      <dgm:spPr/>
    </dgm:pt>
    <dgm:pt modelId="{39394E16-24D3-45E9-9268-7515E77A87D0}" type="pres">
      <dgm:prSet presAssocID="{C2897BE6-FAA0-48D9-A11C-D56F94C063C3}" presName="sibTrans" presStyleCnt="0"/>
      <dgm:spPr/>
    </dgm:pt>
    <dgm:pt modelId="{040A094B-D1F8-4779-AE48-977D83BFB1B0}" type="pres">
      <dgm:prSet presAssocID="{2211990A-ABB0-4BC3-93C7-EF7615E3A292}" presName="compNode" presStyleCnt="0"/>
      <dgm:spPr/>
    </dgm:pt>
    <dgm:pt modelId="{08620D50-9DCA-41AF-93EC-6B54A714F401}" type="pres">
      <dgm:prSet presAssocID="{2211990A-ABB0-4BC3-93C7-EF7615E3A292}" presName="iconBgRect" presStyleLbl="bgShp" presStyleIdx="3" presStyleCnt="4"/>
      <dgm:spPr/>
    </dgm:pt>
    <dgm:pt modelId="{CA9A19B8-7C1A-4206-B210-CA0B92532437}" type="pres">
      <dgm:prSet presAssocID="{2211990A-ABB0-4BC3-93C7-EF7615E3A29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111EB718-EE8A-485F-9E4F-FF2117438B7C}" type="pres">
      <dgm:prSet presAssocID="{2211990A-ABB0-4BC3-93C7-EF7615E3A292}" presName="spaceRect" presStyleCnt="0"/>
      <dgm:spPr/>
    </dgm:pt>
    <dgm:pt modelId="{6C8FD262-62E3-4095-8EEA-8CC5B47CE20B}" type="pres">
      <dgm:prSet presAssocID="{2211990A-ABB0-4BC3-93C7-EF7615E3A292}" presName="textRect" presStyleLbl="revTx" presStyleIdx="3" presStyleCnt="4">
        <dgm:presLayoutVars>
          <dgm:chMax val="1"/>
          <dgm:chPref val="1"/>
        </dgm:presLayoutVars>
      </dgm:prSet>
      <dgm:spPr/>
    </dgm:pt>
  </dgm:ptLst>
  <dgm:cxnLst>
    <dgm:cxn modelId="{77C2ED2A-C86F-42AB-B5D4-A65270ACC06B}" type="presOf" srcId="{2A891ED9-8AC0-4C14-B7DE-00610193726C}" destId="{83364562-4F79-4991-8234-D3B5ECD2A217}" srcOrd="0" destOrd="0" presId="urn:microsoft.com/office/officeart/2018/5/layout/IconCircleLabelList"/>
    <dgm:cxn modelId="{6AAD364A-C56F-4FCD-AF9A-2B567FAD7E58}" srcId="{2A891ED9-8AC0-4C14-B7DE-00610193726C}" destId="{2211990A-ABB0-4BC3-93C7-EF7615E3A292}" srcOrd="3" destOrd="0" parTransId="{9FE4B77D-7523-4563-9A49-A76DE0498161}" sibTransId="{83B814D2-FF51-4E09-85EB-3F8348A32B6E}"/>
    <dgm:cxn modelId="{A83B509A-1D00-4597-B531-F3FDFFB17AEE}" type="presOf" srcId="{A3825093-D32E-4E42-85DD-2F4671804A90}" destId="{DB6E0F1D-0A10-4988-B3FD-B1087C112BDB}" srcOrd="0" destOrd="0" presId="urn:microsoft.com/office/officeart/2018/5/layout/IconCircleLabelList"/>
    <dgm:cxn modelId="{72A57DA5-13FB-4A59-9168-11E42E795A14}" srcId="{2A891ED9-8AC0-4C14-B7DE-00610193726C}" destId="{3AF0CF99-8C04-4936-BB00-1D23AB3B841F}" srcOrd="2" destOrd="0" parTransId="{CB304E86-1169-4216-9B08-CD753B616260}" sibTransId="{C2897BE6-FAA0-48D9-A11C-D56F94C063C3}"/>
    <dgm:cxn modelId="{D0F5B9BF-2549-48BA-8AD7-446FBD3788F5}" type="presOf" srcId="{3AF0CF99-8C04-4936-BB00-1D23AB3B841F}" destId="{FE33C6FF-6B61-45ED-B94B-11ADA05F126C}" srcOrd="0" destOrd="0" presId="urn:microsoft.com/office/officeart/2018/5/layout/IconCircleLabelList"/>
    <dgm:cxn modelId="{559DACC8-545B-4ED0-A751-99023969530D}" srcId="{2A891ED9-8AC0-4C14-B7DE-00610193726C}" destId="{BCC47D30-D84A-410B-B829-54F5FABAACBC}" srcOrd="1" destOrd="0" parTransId="{116EF672-542D-42B7-8B0F-E1F385AC3188}" sibTransId="{6674DA1A-B496-4666-B417-5816F745657A}"/>
    <dgm:cxn modelId="{5BFC64E4-BDAC-48EC-B9B8-DEA7604E4FAA}" srcId="{2A891ED9-8AC0-4C14-B7DE-00610193726C}" destId="{A3825093-D32E-4E42-85DD-2F4671804A90}" srcOrd="0" destOrd="0" parTransId="{9C7152D1-E9D3-4F8D-A7B0-1FC525DB3114}" sibTransId="{DE51D609-ED71-4BE2-A9F9-F4C00901AC00}"/>
    <dgm:cxn modelId="{3C99FCEC-64FA-4495-9A3A-D1DD0ED2EDCD}" type="presOf" srcId="{BCC47D30-D84A-410B-B829-54F5FABAACBC}" destId="{9ED8C1DA-6228-4120-B7C1-EF2647034A35}" srcOrd="0" destOrd="0" presId="urn:microsoft.com/office/officeart/2018/5/layout/IconCircleLabelList"/>
    <dgm:cxn modelId="{AE68CBF5-59DF-492A-BB22-85C935868A7E}" type="presOf" srcId="{2211990A-ABB0-4BC3-93C7-EF7615E3A292}" destId="{6C8FD262-62E3-4095-8EEA-8CC5B47CE20B}" srcOrd="0" destOrd="0" presId="urn:microsoft.com/office/officeart/2018/5/layout/IconCircleLabelList"/>
    <dgm:cxn modelId="{A27EF8CE-9829-4014-A661-EB9677A0F63F}" type="presParOf" srcId="{83364562-4F79-4991-8234-D3B5ECD2A217}" destId="{FB4BB2F4-2EF5-4C31-9168-79E0AC6C6B44}" srcOrd="0" destOrd="0" presId="urn:microsoft.com/office/officeart/2018/5/layout/IconCircleLabelList"/>
    <dgm:cxn modelId="{E6C75E0E-C3FA-4A36-ADDF-487D70ECC389}" type="presParOf" srcId="{FB4BB2F4-2EF5-4C31-9168-79E0AC6C6B44}" destId="{2692FC4E-F454-4DF8-BE93-3B4DDCBA9A2D}" srcOrd="0" destOrd="0" presId="urn:microsoft.com/office/officeart/2018/5/layout/IconCircleLabelList"/>
    <dgm:cxn modelId="{99BC9CA5-21F3-4E22-9F7F-3EA39C3143CB}" type="presParOf" srcId="{FB4BB2F4-2EF5-4C31-9168-79E0AC6C6B44}" destId="{EA23FBE0-DA19-4600-99AC-E96CC3D6120D}" srcOrd="1" destOrd="0" presId="urn:microsoft.com/office/officeart/2018/5/layout/IconCircleLabelList"/>
    <dgm:cxn modelId="{E6916047-A7A1-4FDB-9123-FDF11CE807A3}" type="presParOf" srcId="{FB4BB2F4-2EF5-4C31-9168-79E0AC6C6B44}" destId="{06E13C2C-C19D-42A8-B495-4547EBBDD668}" srcOrd="2" destOrd="0" presId="urn:microsoft.com/office/officeart/2018/5/layout/IconCircleLabelList"/>
    <dgm:cxn modelId="{93042014-EC29-41F5-8D80-D37D10BCFEB0}" type="presParOf" srcId="{FB4BB2F4-2EF5-4C31-9168-79E0AC6C6B44}" destId="{DB6E0F1D-0A10-4988-B3FD-B1087C112BDB}" srcOrd="3" destOrd="0" presId="urn:microsoft.com/office/officeart/2018/5/layout/IconCircleLabelList"/>
    <dgm:cxn modelId="{5F028472-152E-4684-8E03-AB7F859C6327}" type="presParOf" srcId="{83364562-4F79-4991-8234-D3B5ECD2A217}" destId="{B4BDF020-54A2-4848-A44D-15022DE0E335}" srcOrd="1" destOrd="0" presId="urn:microsoft.com/office/officeart/2018/5/layout/IconCircleLabelList"/>
    <dgm:cxn modelId="{A69F5211-1339-4C44-BBF8-2C5CE462852E}" type="presParOf" srcId="{83364562-4F79-4991-8234-D3B5ECD2A217}" destId="{B3449A17-A420-474D-A91D-4D69790FEECC}" srcOrd="2" destOrd="0" presId="urn:microsoft.com/office/officeart/2018/5/layout/IconCircleLabelList"/>
    <dgm:cxn modelId="{5AD06966-0605-44B9-9BE3-9B63D5C4D852}" type="presParOf" srcId="{B3449A17-A420-474D-A91D-4D69790FEECC}" destId="{1B8710E3-B51A-48F8-91EA-F6BABF1D99A0}" srcOrd="0" destOrd="0" presId="urn:microsoft.com/office/officeart/2018/5/layout/IconCircleLabelList"/>
    <dgm:cxn modelId="{089254F4-6EB6-4CE4-B277-DDF4F8224775}" type="presParOf" srcId="{B3449A17-A420-474D-A91D-4D69790FEECC}" destId="{271ED1DB-FE67-44ED-BDEC-8315DC68564D}" srcOrd="1" destOrd="0" presId="urn:microsoft.com/office/officeart/2018/5/layout/IconCircleLabelList"/>
    <dgm:cxn modelId="{63916395-E3E2-4DDC-8663-7EA61A575914}" type="presParOf" srcId="{B3449A17-A420-474D-A91D-4D69790FEECC}" destId="{E6EB07CD-D133-4FB4-B17D-1D48C7718A05}" srcOrd="2" destOrd="0" presId="urn:microsoft.com/office/officeart/2018/5/layout/IconCircleLabelList"/>
    <dgm:cxn modelId="{2CD6D79D-3A09-46DF-87DE-48915C8C2851}" type="presParOf" srcId="{B3449A17-A420-474D-A91D-4D69790FEECC}" destId="{9ED8C1DA-6228-4120-B7C1-EF2647034A35}" srcOrd="3" destOrd="0" presId="urn:microsoft.com/office/officeart/2018/5/layout/IconCircleLabelList"/>
    <dgm:cxn modelId="{A776B2A1-C86F-4F8E-A0A4-9CF3F50E0DDB}" type="presParOf" srcId="{83364562-4F79-4991-8234-D3B5ECD2A217}" destId="{E91B3503-EDED-403B-B8ED-709B3B42E9E8}" srcOrd="3" destOrd="0" presId="urn:microsoft.com/office/officeart/2018/5/layout/IconCircleLabelList"/>
    <dgm:cxn modelId="{A71B8782-F618-418D-B822-DB3DE60E9526}" type="presParOf" srcId="{83364562-4F79-4991-8234-D3B5ECD2A217}" destId="{D8693B81-7523-4504-B986-B955F09914A3}" srcOrd="4" destOrd="0" presId="urn:microsoft.com/office/officeart/2018/5/layout/IconCircleLabelList"/>
    <dgm:cxn modelId="{D029C03C-738E-4378-87B6-753D68986FCE}" type="presParOf" srcId="{D8693B81-7523-4504-B986-B955F09914A3}" destId="{BBF99702-2F6B-4D09-923E-5EE88D3812E4}" srcOrd="0" destOrd="0" presId="urn:microsoft.com/office/officeart/2018/5/layout/IconCircleLabelList"/>
    <dgm:cxn modelId="{D51685FA-3CCD-445F-8067-FF90C41AACE7}" type="presParOf" srcId="{D8693B81-7523-4504-B986-B955F09914A3}" destId="{E657A75F-9654-4662-A86C-E01023D41583}" srcOrd="1" destOrd="0" presId="urn:microsoft.com/office/officeart/2018/5/layout/IconCircleLabelList"/>
    <dgm:cxn modelId="{4225944C-6371-41D7-AAF8-AF37DCB0FDF3}" type="presParOf" srcId="{D8693B81-7523-4504-B986-B955F09914A3}" destId="{766FF7C4-D0EB-4554-992D-7D7C9ACB320F}" srcOrd="2" destOrd="0" presId="urn:microsoft.com/office/officeart/2018/5/layout/IconCircleLabelList"/>
    <dgm:cxn modelId="{3809CB6E-7C69-443A-A54F-D421323636A7}" type="presParOf" srcId="{D8693B81-7523-4504-B986-B955F09914A3}" destId="{FE33C6FF-6B61-45ED-B94B-11ADA05F126C}" srcOrd="3" destOrd="0" presId="urn:microsoft.com/office/officeart/2018/5/layout/IconCircleLabelList"/>
    <dgm:cxn modelId="{156050E7-502D-4056-A811-294033A7F9E4}" type="presParOf" srcId="{83364562-4F79-4991-8234-D3B5ECD2A217}" destId="{39394E16-24D3-45E9-9268-7515E77A87D0}" srcOrd="5" destOrd="0" presId="urn:microsoft.com/office/officeart/2018/5/layout/IconCircleLabelList"/>
    <dgm:cxn modelId="{1BF1FAE7-999F-4A2E-87B6-CB5F99FFFDD5}" type="presParOf" srcId="{83364562-4F79-4991-8234-D3B5ECD2A217}" destId="{040A094B-D1F8-4779-AE48-977D83BFB1B0}" srcOrd="6" destOrd="0" presId="urn:microsoft.com/office/officeart/2018/5/layout/IconCircleLabelList"/>
    <dgm:cxn modelId="{86F76317-6673-4A2B-808A-262476617FF6}" type="presParOf" srcId="{040A094B-D1F8-4779-AE48-977D83BFB1B0}" destId="{08620D50-9DCA-41AF-93EC-6B54A714F401}" srcOrd="0" destOrd="0" presId="urn:microsoft.com/office/officeart/2018/5/layout/IconCircleLabelList"/>
    <dgm:cxn modelId="{D692A28F-5315-42B7-A0FB-6560A429E468}" type="presParOf" srcId="{040A094B-D1F8-4779-AE48-977D83BFB1B0}" destId="{CA9A19B8-7C1A-4206-B210-CA0B92532437}" srcOrd="1" destOrd="0" presId="urn:microsoft.com/office/officeart/2018/5/layout/IconCircleLabelList"/>
    <dgm:cxn modelId="{F7E5039B-8EAA-4019-ADF9-4E933F068431}" type="presParOf" srcId="{040A094B-D1F8-4779-AE48-977D83BFB1B0}" destId="{111EB718-EE8A-485F-9E4F-FF2117438B7C}" srcOrd="2" destOrd="0" presId="urn:microsoft.com/office/officeart/2018/5/layout/IconCircleLabelList"/>
    <dgm:cxn modelId="{8B3ED6DD-CFDC-4499-BDA9-5680CEAB9290}" type="presParOf" srcId="{040A094B-D1F8-4779-AE48-977D83BFB1B0}" destId="{6C8FD262-62E3-4095-8EEA-8CC5B47CE20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85446B9-23E4-4DDE-8E59-69B4B94FFD8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415B479-C93A-437D-B31D-A1360A83C6FF}">
      <dgm:prSet/>
      <dgm:spPr/>
      <dgm:t>
        <a:bodyPr/>
        <a:lstStyle/>
        <a:p>
          <a:pPr>
            <a:defRPr cap="all"/>
          </a:pPr>
          <a:r>
            <a:rPr lang="en-US"/>
            <a:t>Schemas</a:t>
          </a:r>
        </a:p>
      </dgm:t>
    </dgm:pt>
    <dgm:pt modelId="{9E6B2419-A2BC-4474-A19E-8785E7CA3EA6}" type="parTrans" cxnId="{E566B263-432C-4C07-A6B3-99B7927505FD}">
      <dgm:prSet/>
      <dgm:spPr/>
      <dgm:t>
        <a:bodyPr/>
        <a:lstStyle/>
        <a:p>
          <a:endParaRPr lang="en-US"/>
        </a:p>
      </dgm:t>
    </dgm:pt>
    <dgm:pt modelId="{A4CAABA6-42BF-4547-8C75-150600FE89D9}" type="sibTrans" cxnId="{E566B263-432C-4C07-A6B3-99B7927505FD}">
      <dgm:prSet/>
      <dgm:spPr/>
      <dgm:t>
        <a:bodyPr/>
        <a:lstStyle/>
        <a:p>
          <a:endParaRPr lang="en-US"/>
        </a:p>
      </dgm:t>
    </dgm:pt>
    <dgm:pt modelId="{1609DCF3-35D0-4211-B72B-CD832236B0F9}">
      <dgm:prSet/>
      <dgm:spPr/>
      <dgm:t>
        <a:bodyPr/>
        <a:lstStyle/>
        <a:p>
          <a:pPr>
            <a:defRPr cap="all"/>
          </a:pPr>
          <a:r>
            <a:rPr lang="en-US"/>
            <a:t>Thought patterns</a:t>
          </a:r>
        </a:p>
      </dgm:t>
    </dgm:pt>
    <dgm:pt modelId="{C348750F-8C3A-4543-83B9-5AA4F801E551}" type="parTrans" cxnId="{12B61B95-FFD9-4A14-9D64-4F7F91394B15}">
      <dgm:prSet/>
      <dgm:spPr/>
      <dgm:t>
        <a:bodyPr/>
        <a:lstStyle/>
        <a:p>
          <a:endParaRPr lang="en-US"/>
        </a:p>
      </dgm:t>
    </dgm:pt>
    <dgm:pt modelId="{3B29370F-103C-4A24-BA0E-42247278C84D}" type="sibTrans" cxnId="{12B61B95-FFD9-4A14-9D64-4F7F91394B15}">
      <dgm:prSet/>
      <dgm:spPr/>
      <dgm:t>
        <a:bodyPr/>
        <a:lstStyle/>
        <a:p>
          <a:endParaRPr lang="en-US"/>
        </a:p>
      </dgm:t>
    </dgm:pt>
    <dgm:pt modelId="{35232513-DC33-4C71-965F-395B135007C4}">
      <dgm:prSet/>
      <dgm:spPr/>
      <dgm:t>
        <a:bodyPr/>
        <a:lstStyle/>
        <a:p>
          <a:pPr>
            <a:defRPr cap="all"/>
          </a:pPr>
          <a:r>
            <a:rPr lang="en-US"/>
            <a:t>Beliefs</a:t>
          </a:r>
        </a:p>
      </dgm:t>
    </dgm:pt>
    <dgm:pt modelId="{A7825DF1-F3C4-452D-968C-EA0932D1462E}" type="parTrans" cxnId="{8C5E9DEA-9211-46EE-BCE4-042CE456A85B}">
      <dgm:prSet/>
      <dgm:spPr/>
      <dgm:t>
        <a:bodyPr/>
        <a:lstStyle/>
        <a:p>
          <a:endParaRPr lang="en-US"/>
        </a:p>
      </dgm:t>
    </dgm:pt>
    <dgm:pt modelId="{E64368BA-A32A-4F4F-ADE8-7CD03C86A2F8}" type="sibTrans" cxnId="{8C5E9DEA-9211-46EE-BCE4-042CE456A85B}">
      <dgm:prSet/>
      <dgm:spPr/>
      <dgm:t>
        <a:bodyPr/>
        <a:lstStyle/>
        <a:p>
          <a:endParaRPr lang="en-US"/>
        </a:p>
      </dgm:t>
    </dgm:pt>
    <dgm:pt modelId="{31EF1BAE-3684-4428-B764-F285F4306DB8}">
      <dgm:prSet/>
      <dgm:spPr/>
      <dgm:t>
        <a:bodyPr/>
        <a:lstStyle/>
        <a:p>
          <a:pPr>
            <a:defRPr cap="all"/>
          </a:pPr>
          <a:r>
            <a:rPr lang="en-US"/>
            <a:t>Motivation</a:t>
          </a:r>
        </a:p>
      </dgm:t>
    </dgm:pt>
    <dgm:pt modelId="{0762EABC-D335-4894-ACFA-47B8C08A7998}" type="parTrans" cxnId="{011C9C09-7EF6-407C-8D5C-ADA354F756E2}">
      <dgm:prSet/>
      <dgm:spPr/>
      <dgm:t>
        <a:bodyPr/>
        <a:lstStyle/>
        <a:p>
          <a:endParaRPr lang="en-US"/>
        </a:p>
      </dgm:t>
    </dgm:pt>
    <dgm:pt modelId="{7D161EB2-5AD1-4F31-A496-BE89C79CBB40}" type="sibTrans" cxnId="{011C9C09-7EF6-407C-8D5C-ADA354F756E2}">
      <dgm:prSet/>
      <dgm:spPr/>
      <dgm:t>
        <a:bodyPr/>
        <a:lstStyle/>
        <a:p>
          <a:endParaRPr lang="en-US"/>
        </a:p>
      </dgm:t>
    </dgm:pt>
    <dgm:pt modelId="{448D143F-7D22-450B-9E68-A053712C128E}" type="pres">
      <dgm:prSet presAssocID="{D85446B9-23E4-4DDE-8E59-69B4B94FFD8E}" presName="root" presStyleCnt="0">
        <dgm:presLayoutVars>
          <dgm:dir/>
          <dgm:resizeHandles val="exact"/>
        </dgm:presLayoutVars>
      </dgm:prSet>
      <dgm:spPr/>
    </dgm:pt>
    <dgm:pt modelId="{4197B71D-AFC3-47CE-A3DB-29902D0D3D52}" type="pres">
      <dgm:prSet presAssocID="{6415B479-C93A-437D-B31D-A1360A83C6FF}" presName="compNode" presStyleCnt="0"/>
      <dgm:spPr/>
    </dgm:pt>
    <dgm:pt modelId="{86960978-0D49-473C-8759-E1907779A42B}" type="pres">
      <dgm:prSet presAssocID="{6415B479-C93A-437D-B31D-A1360A83C6FF}" presName="iconBgRect" presStyleLbl="bgShp" presStyleIdx="0" presStyleCnt="4"/>
      <dgm:spPr/>
    </dgm:pt>
    <dgm:pt modelId="{2DC29313-692F-4FCF-BFF2-C88987D4B2D8}" type="pres">
      <dgm:prSet presAssocID="{6415B479-C93A-437D-B31D-A1360A83C6F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D1DB4930-F7F0-4F4D-ABDA-5D60322ABDCF}" type="pres">
      <dgm:prSet presAssocID="{6415B479-C93A-437D-B31D-A1360A83C6FF}" presName="spaceRect" presStyleCnt="0"/>
      <dgm:spPr/>
    </dgm:pt>
    <dgm:pt modelId="{28B856DC-BDCF-4BD6-BB4B-78E9C07FCB0F}" type="pres">
      <dgm:prSet presAssocID="{6415B479-C93A-437D-B31D-A1360A83C6FF}" presName="textRect" presStyleLbl="revTx" presStyleIdx="0" presStyleCnt="4">
        <dgm:presLayoutVars>
          <dgm:chMax val="1"/>
          <dgm:chPref val="1"/>
        </dgm:presLayoutVars>
      </dgm:prSet>
      <dgm:spPr/>
    </dgm:pt>
    <dgm:pt modelId="{2CF9B83F-BECC-41A2-A919-2BCC7D6BCD6E}" type="pres">
      <dgm:prSet presAssocID="{A4CAABA6-42BF-4547-8C75-150600FE89D9}" presName="sibTrans" presStyleCnt="0"/>
      <dgm:spPr/>
    </dgm:pt>
    <dgm:pt modelId="{42C723E9-02A3-4BA2-B5BA-C3B02E26B2CB}" type="pres">
      <dgm:prSet presAssocID="{1609DCF3-35D0-4211-B72B-CD832236B0F9}" presName="compNode" presStyleCnt="0"/>
      <dgm:spPr/>
    </dgm:pt>
    <dgm:pt modelId="{D1F50A8C-9F72-48FB-AF10-98196ED22F42}" type="pres">
      <dgm:prSet presAssocID="{1609DCF3-35D0-4211-B72B-CD832236B0F9}" presName="iconBgRect" presStyleLbl="bgShp" presStyleIdx="1" presStyleCnt="4"/>
      <dgm:spPr/>
    </dgm:pt>
    <dgm:pt modelId="{51204C81-DF19-45C1-A0C3-E8491B9D1A8E}" type="pres">
      <dgm:prSet presAssocID="{1609DCF3-35D0-4211-B72B-CD832236B0F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ought bubble"/>
        </a:ext>
      </dgm:extLst>
    </dgm:pt>
    <dgm:pt modelId="{19234648-4F59-4038-A7BA-659036067FFD}" type="pres">
      <dgm:prSet presAssocID="{1609DCF3-35D0-4211-B72B-CD832236B0F9}" presName="spaceRect" presStyleCnt="0"/>
      <dgm:spPr/>
    </dgm:pt>
    <dgm:pt modelId="{040BFF78-EB5F-48EE-93F1-EE687A087D6D}" type="pres">
      <dgm:prSet presAssocID="{1609DCF3-35D0-4211-B72B-CD832236B0F9}" presName="textRect" presStyleLbl="revTx" presStyleIdx="1" presStyleCnt="4">
        <dgm:presLayoutVars>
          <dgm:chMax val="1"/>
          <dgm:chPref val="1"/>
        </dgm:presLayoutVars>
      </dgm:prSet>
      <dgm:spPr/>
    </dgm:pt>
    <dgm:pt modelId="{2A7764CC-54A4-4C60-8E9E-5A137F65F11B}" type="pres">
      <dgm:prSet presAssocID="{3B29370F-103C-4A24-BA0E-42247278C84D}" presName="sibTrans" presStyleCnt="0"/>
      <dgm:spPr/>
    </dgm:pt>
    <dgm:pt modelId="{C73463CD-46BA-4198-984C-0E06BD95912B}" type="pres">
      <dgm:prSet presAssocID="{35232513-DC33-4C71-965F-395B135007C4}" presName="compNode" presStyleCnt="0"/>
      <dgm:spPr/>
    </dgm:pt>
    <dgm:pt modelId="{F72BA9B8-E435-4CBD-9D59-BB9F76068ED8}" type="pres">
      <dgm:prSet presAssocID="{35232513-DC33-4C71-965F-395B135007C4}" presName="iconBgRect" presStyleLbl="bgShp" presStyleIdx="2" presStyleCnt="4"/>
      <dgm:spPr/>
    </dgm:pt>
    <dgm:pt modelId="{1BBCA2DE-1882-4590-838E-DE34B1C7D762}" type="pres">
      <dgm:prSet presAssocID="{35232513-DC33-4C71-965F-395B135007C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C17C0238-D184-44C4-AAFA-C7F2653EA037}" type="pres">
      <dgm:prSet presAssocID="{35232513-DC33-4C71-965F-395B135007C4}" presName="spaceRect" presStyleCnt="0"/>
      <dgm:spPr/>
    </dgm:pt>
    <dgm:pt modelId="{3680361B-C840-470D-AFBA-4411AC805A77}" type="pres">
      <dgm:prSet presAssocID="{35232513-DC33-4C71-965F-395B135007C4}" presName="textRect" presStyleLbl="revTx" presStyleIdx="2" presStyleCnt="4">
        <dgm:presLayoutVars>
          <dgm:chMax val="1"/>
          <dgm:chPref val="1"/>
        </dgm:presLayoutVars>
      </dgm:prSet>
      <dgm:spPr/>
    </dgm:pt>
    <dgm:pt modelId="{350E50BF-6F9E-4DC7-835D-E97E563F8775}" type="pres">
      <dgm:prSet presAssocID="{E64368BA-A32A-4F4F-ADE8-7CD03C86A2F8}" presName="sibTrans" presStyleCnt="0"/>
      <dgm:spPr/>
    </dgm:pt>
    <dgm:pt modelId="{84134710-05D6-40AD-BCB6-047FC86069D0}" type="pres">
      <dgm:prSet presAssocID="{31EF1BAE-3684-4428-B764-F285F4306DB8}" presName="compNode" presStyleCnt="0"/>
      <dgm:spPr/>
    </dgm:pt>
    <dgm:pt modelId="{AE6A892A-0D1E-4451-94B5-2CF86E181181}" type="pres">
      <dgm:prSet presAssocID="{31EF1BAE-3684-4428-B764-F285F4306DB8}" presName="iconBgRect" presStyleLbl="bgShp" presStyleIdx="3" presStyleCnt="4"/>
      <dgm:spPr/>
    </dgm:pt>
    <dgm:pt modelId="{3FE2072B-B7CF-4C35-8D18-8549940FDB6D}" type="pres">
      <dgm:prSet presAssocID="{31EF1BAE-3684-4428-B764-F285F4306DB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7B5BB750-DA4B-4A94-9886-5E6FA0282B82}" type="pres">
      <dgm:prSet presAssocID="{31EF1BAE-3684-4428-B764-F285F4306DB8}" presName="spaceRect" presStyleCnt="0"/>
      <dgm:spPr/>
    </dgm:pt>
    <dgm:pt modelId="{8E65D96B-AFA3-4B0D-8AB1-DA8953408475}" type="pres">
      <dgm:prSet presAssocID="{31EF1BAE-3684-4428-B764-F285F4306DB8}" presName="textRect" presStyleLbl="revTx" presStyleIdx="3" presStyleCnt="4">
        <dgm:presLayoutVars>
          <dgm:chMax val="1"/>
          <dgm:chPref val="1"/>
        </dgm:presLayoutVars>
      </dgm:prSet>
      <dgm:spPr/>
    </dgm:pt>
  </dgm:ptLst>
  <dgm:cxnLst>
    <dgm:cxn modelId="{F676DF02-1BD0-454F-990E-FA75EF9B9A1F}" type="presOf" srcId="{6415B479-C93A-437D-B31D-A1360A83C6FF}" destId="{28B856DC-BDCF-4BD6-BB4B-78E9C07FCB0F}" srcOrd="0" destOrd="0" presId="urn:microsoft.com/office/officeart/2018/5/layout/IconCircleLabelList"/>
    <dgm:cxn modelId="{011C9C09-7EF6-407C-8D5C-ADA354F756E2}" srcId="{D85446B9-23E4-4DDE-8E59-69B4B94FFD8E}" destId="{31EF1BAE-3684-4428-B764-F285F4306DB8}" srcOrd="3" destOrd="0" parTransId="{0762EABC-D335-4894-ACFA-47B8C08A7998}" sibTransId="{7D161EB2-5AD1-4F31-A496-BE89C79CBB40}"/>
    <dgm:cxn modelId="{3F196824-6E80-4ECF-AAB1-3A1813E715E2}" type="presOf" srcId="{D85446B9-23E4-4DDE-8E59-69B4B94FFD8E}" destId="{448D143F-7D22-450B-9E68-A053712C128E}" srcOrd="0" destOrd="0" presId="urn:microsoft.com/office/officeart/2018/5/layout/IconCircleLabelList"/>
    <dgm:cxn modelId="{E566B263-432C-4C07-A6B3-99B7927505FD}" srcId="{D85446B9-23E4-4DDE-8E59-69B4B94FFD8E}" destId="{6415B479-C93A-437D-B31D-A1360A83C6FF}" srcOrd="0" destOrd="0" parTransId="{9E6B2419-A2BC-4474-A19E-8785E7CA3EA6}" sibTransId="{A4CAABA6-42BF-4547-8C75-150600FE89D9}"/>
    <dgm:cxn modelId="{7EE4CE84-F82A-4813-9AF5-0552AAF9965A}" type="presOf" srcId="{35232513-DC33-4C71-965F-395B135007C4}" destId="{3680361B-C840-470D-AFBA-4411AC805A77}" srcOrd="0" destOrd="0" presId="urn:microsoft.com/office/officeart/2018/5/layout/IconCircleLabelList"/>
    <dgm:cxn modelId="{12B61B95-FFD9-4A14-9D64-4F7F91394B15}" srcId="{D85446B9-23E4-4DDE-8E59-69B4B94FFD8E}" destId="{1609DCF3-35D0-4211-B72B-CD832236B0F9}" srcOrd="1" destOrd="0" parTransId="{C348750F-8C3A-4543-83B9-5AA4F801E551}" sibTransId="{3B29370F-103C-4A24-BA0E-42247278C84D}"/>
    <dgm:cxn modelId="{96BB93CE-C652-4B19-920F-E6922E67D6E3}" type="presOf" srcId="{31EF1BAE-3684-4428-B764-F285F4306DB8}" destId="{8E65D96B-AFA3-4B0D-8AB1-DA8953408475}" srcOrd="0" destOrd="0" presId="urn:microsoft.com/office/officeart/2018/5/layout/IconCircleLabelList"/>
    <dgm:cxn modelId="{8C5E9DEA-9211-46EE-BCE4-042CE456A85B}" srcId="{D85446B9-23E4-4DDE-8E59-69B4B94FFD8E}" destId="{35232513-DC33-4C71-965F-395B135007C4}" srcOrd="2" destOrd="0" parTransId="{A7825DF1-F3C4-452D-968C-EA0932D1462E}" sibTransId="{E64368BA-A32A-4F4F-ADE8-7CD03C86A2F8}"/>
    <dgm:cxn modelId="{9B8A7AEE-4506-4526-940E-6059F8497560}" type="presOf" srcId="{1609DCF3-35D0-4211-B72B-CD832236B0F9}" destId="{040BFF78-EB5F-48EE-93F1-EE687A087D6D}" srcOrd="0" destOrd="0" presId="urn:microsoft.com/office/officeart/2018/5/layout/IconCircleLabelList"/>
    <dgm:cxn modelId="{86DB8876-D127-49D1-8D84-F303514E6B6F}" type="presParOf" srcId="{448D143F-7D22-450B-9E68-A053712C128E}" destId="{4197B71D-AFC3-47CE-A3DB-29902D0D3D52}" srcOrd="0" destOrd="0" presId="urn:microsoft.com/office/officeart/2018/5/layout/IconCircleLabelList"/>
    <dgm:cxn modelId="{26F05EA5-3C0F-4B35-ADD4-05F29193C602}" type="presParOf" srcId="{4197B71D-AFC3-47CE-A3DB-29902D0D3D52}" destId="{86960978-0D49-473C-8759-E1907779A42B}" srcOrd="0" destOrd="0" presId="urn:microsoft.com/office/officeart/2018/5/layout/IconCircleLabelList"/>
    <dgm:cxn modelId="{B036D8C0-941E-45EB-A0C5-031242392CA4}" type="presParOf" srcId="{4197B71D-AFC3-47CE-A3DB-29902D0D3D52}" destId="{2DC29313-692F-4FCF-BFF2-C88987D4B2D8}" srcOrd="1" destOrd="0" presId="urn:microsoft.com/office/officeart/2018/5/layout/IconCircleLabelList"/>
    <dgm:cxn modelId="{8EF3AB7A-95EC-4265-A3E2-7902845820BD}" type="presParOf" srcId="{4197B71D-AFC3-47CE-A3DB-29902D0D3D52}" destId="{D1DB4930-F7F0-4F4D-ABDA-5D60322ABDCF}" srcOrd="2" destOrd="0" presId="urn:microsoft.com/office/officeart/2018/5/layout/IconCircleLabelList"/>
    <dgm:cxn modelId="{8F627537-D287-4441-9ADE-E0763DDD0227}" type="presParOf" srcId="{4197B71D-AFC3-47CE-A3DB-29902D0D3D52}" destId="{28B856DC-BDCF-4BD6-BB4B-78E9C07FCB0F}" srcOrd="3" destOrd="0" presId="urn:microsoft.com/office/officeart/2018/5/layout/IconCircleLabelList"/>
    <dgm:cxn modelId="{0BE9F0D3-13ED-43F8-A515-B68CE708DEB6}" type="presParOf" srcId="{448D143F-7D22-450B-9E68-A053712C128E}" destId="{2CF9B83F-BECC-41A2-A919-2BCC7D6BCD6E}" srcOrd="1" destOrd="0" presId="urn:microsoft.com/office/officeart/2018/5/layout/IconCircleLabelList"/>
    <dgm:cxn modelId="{54212DC0-EB20-46CC-BF48-7EAAF6320CD9}" type="presParOf" srcId="{448D143F-7D22-450B-9E68-A053712C128E}" destId="{42C723E9-02A3-4BA2-B5BA-C3B02E26B2CB}" srcOrd="2" destOrd="0" presId="urn:microsoft.com/office/officeart/2018/5/layout/IconCircleLabelList"/>
    <dgm:cxn modelId="{08B5BD6D-9A01-4B72-9FED-9AEA95497B72}" type="presParOf" srcId="{42C723E9-02A3-4BA2-B5BA-C3B02E26B2CB}" destId="{D1F50A8C-9F72-48FB-AF10-98196ED22F42}" srcOrd="0" destOrd="0" presId="urn:microsoft.com/office/officeart/2018/5/layout/IconCircleLabelList"/>
    <dgm:cxn modelId="{14272895-94FD-452F-8628-8A1C5AFD5482}" type="presParOf" srcId="{42C723E9-02A3-4BA2-B5BA-C3B02E26B2CB}" destId="{51204C81-DF19-45C1-A0C3-E8491B9D1A8E}" srcOrd="1" destOrd="0" presId="urn:microsoft.com/office/officeart/2018/5/layout/IconCircleLabelList"/>
    <dgm:cxn modelId="{866829BB-A386-4E33-ACDB-D405AB29B606}" type="presParOf" srcId="{42C723E9-02A3-4BA2-B5BA-C3B02E26B2CB}" destId="{19234648-4F59-4038-A7BA-659036067FFD}" srcOrd="2" destOrd="0" presId="urn:microsoft.com/office/officeart/2018/5/layout/IconCircleLabelList"/>
    <dgm:cxn modelId="{3E7BC0FF-9085-4E3B-A255-71C6FDEBE5F2}" type="presParOf" srcId="{42C723E9-02A3-4BA2-B5BA-C3B02E26B2CB}" destId="{040BFF78-EB5F-48EE-93F1-EE687A087D6D}" srcOrd="3" destOrd="0" presId="urn:microsoft.com/office/officeart/2018/5/layout/IconCircleLabelList"/>
    <dgm:cxn modelId="{839CA8E1-C567-4EDA-9512-193CE531CD25}" type="presParOf" srcId="{448D143F-7D22-450B-9E68-A053712C128E}" destId="{2A7764CC-54A4-4C60-8E9E-5A137F65F11B}" srcOrd="3" destOrd="0" presId="urn:microsoft.com/office/officeart/2018/5/layout/IconCircleLabelList"/>
    <dgm:cxn modelId="{81D13BCF-C338-48F6-AA8B-922EC1666467}" type="presParOf" srcId="{448D143F-7D22-450B-9E68-A053712C128E}" destId="{C73463CD-46BA-4198-984C-0E06BD95912B}" srcOrd="4" destOrd="0" presId="urn:microsoft.com/office/officeart/2018/5/layout/IconCircleLabelList"/>
    <dgm:cxn modelId="{02EB2953-0CDE-4121-956D-DB61EB68C8DA}" type="presParOf" srcId="{C73463CD-46BA-4198-984C-0E06BD95912B}" destId="{F72BA9B8-E435-4CBD-9D59-BB9F76068ED8}" srcOrd="0" destOrd="0" presId="urn:microsoft.com/office/officeart/2018/5/layout/IconCircleLabelList"/>
    <dgm:cxn modelId="{E46E459B-4AB0-4370-B3CC-4CB85B00DA69}" type="presParOf" srcId="{C73463CD-46BA-4198-984C-0E06BD95912B}" destId="{1BBCA2DE-1882-4590-838E-DE34B1C7D762}" srcOrd="1" destOrd="0" presId="urn:microsoft.com/office/officeart/2018/5/layout/IconCircleLabelList"/>
    <dgm:cxn modelId="{5577BD9D-6E4F-4786-B18E-B934A66E2F8E}" type="presParOf" srcId="{C73463CD-46BA-4198-984C-0E06BD95912B}" destId="{C17C0238-D184-44C4-AAFA-C7F2653EA037}" srcOrd="2" destOrd="0" presId="urn:microsoft.com/office/officeart/2018/5/layout/IconCircleLabelList"/>
    <dgm:cxn modelId="{CB95B0B3-0235-4499-BED2-DBAAB758040C}" type="presParOf" srcId="{C73463CD-46BA-4198-984C-0E06BD95912B}" destId="{3680361B-C840-470D-AFBA-4411AC805A77}" srcOrd="3" destOrd="0" presId="urn:microsoft.com/office/officeart/2018/5/layout/IconCircleLabelList"/>
    <dgm:cxn modelId="{CBE1DE3C-8D4C-4C65-A9AF-66561E2DE4D7}" type="presParOf" srcId="{448D143F-7D22-450B-9E68-A053712C128E}" destId="{350E50BF-6F9E-4DC7-835D-E97E563F8775}" srcOrd="5" destOrd="0" presId="urn:microsoft.com/office/officeart/2018/5/layout/IconCircleLabelList"/>
    <dgm:cxn modelId="{25E4048A-57BB-4FCB-8DA2-7A60422A6E4D}" type="presParOf" srcId="{448D143F-7D22-450B-9E68-A053712C128E}" destId="{84134710-05D6-40AD-BCB6-047FC86069D0}" srcOrd="6" destOrd="0" presId="urn:microsoft.com/office/officeart/2018/5/layout/IconCircleLabelList"/>
    <dgm:cxn modelId="{AF8F638C-AD22-4EB5-A80D-302BB899AC0D}" type="presParOf" srcId="{84134710-05D6-40AD-BCB6-047FC86069D0}" destId="{AE6A892A-0D1E-4451-94B5-2CF86E181181}" srcOrd="0" destOrd="0" presId="urn:microsoft.com/office/officeart/2018/5/layout/IconCircleLabelList"/>
    <dgm:cxn modelId="{4F1C8B87-CA18-42E8-89C5-CABC646083EA}" type="presParOf" srcId="{84134710-05D6-40AD-BCB6-047FC86069D0}" destId="{3FE2072B-B7CF-4C35-8D18-8549940FDB6D}" srcOrd="1" destOrd="0" presId="urn:microsoft.com/office/officeart/2018/5/layout/IconCircleLabelList"/>
    <dgm:cxn modelId="{CA7EB650-2B5D-4695-AB39-54320F81ECBB}" type="presParOf" srcId="{84134710-05D6-40AD-BCB6-047FC86069D0}" destId="{7B5BB750-DA4B-4A94-9886-5E6FA0282B82}" srcOrd="2" destOrd="0" presId="urn:microsoft.com/office/officeart/2018/5/layout/IconCircleLabelList"/>
    <dgm:cxn modelId="{D554BE15-C7A2-4058-A938-3BCABDD9A61F}" type="presParOf" srcId="{84134710-05D6-40AD-BCB6-047FC86069D0}" destId="{8E65D96B-AFA3-4B0D-8AB1-DA895340847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29B0FD3-9AF9-4262-9467-55BA49E0215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0863E32-DD4F-4193-A039-2944F7E54435}">
      <dgm:prSet/>
      <dgm:spPr/>
      <dgm:t>
        <a:bodyPr/>
        <a:lstStyle/>
        <a:p>
          <a:r>
            <a:rPr lang="en-GB"/>
            <a:t>By understanding the mechanics behind human behaviour, we can understand their health behaviours. </a:t>
          </a:r>
          <a:endParaRPr lang="en-US"/>
        </a:p>
      </dgm:t>
    </dgm:pt>
    <dgm:pt modelId="{A2CB0A2F-5D46-4D0E-81C9-53F36937AC02}" type="parTrans" cxnId="{4B4EF870-E893-4D5D-AC9B-A7062FD360D5}">
      <dgm:prSet/>
      <dgm:spPr/>
      <dgm:t>
        <a:bodyPr/>
        <a:lstStyle/>
        <a:p>
          <a:endParaRPr lang="en-US"/>
        </a:p>
      </dgm:t>
    </dgm:pt>
    <dgm:pt modelId="{571E86FE-FF69-474E-A78B-B6F70AF34D42}" type="sibTrans" cxnId="{4B4EF870-E893-4D5D-AC9B-A7062FD360D5}">
      <dgm:prSet/>
      <dgm:spPr/>
      <dgm:t>
        <a:bodyPr/>
        <a:lstStyle/>
        <a:p>
          <a:endParaRPr lang="en-US"/>
        </a:p>
      </dgm:t>
    </dgm:pt>
    <dgm:pt modelId="{EB1E4E31-A935-4BC6-8A3C-DD19BBA4A478}">
      <dgm:prSet/>
      <dgm:spPr/>
      <dgm:t>
        <a:bodyPr/>
        <a:lstStyle/>
        <a:p>
          <a:r>
            <a:rPr lang="en-GB"/>
            <a:t>Believe it or not, our inner psychological workings impact our health!</a:t>
          </a:r>
          <a:endParaRPr lang="en-US"/>
        </a:p>
      </dgm:t>
    </dgm:pt>
    <dgm:pt modelId="{FAF73AEA-46C8-4F30-8241-DB54AAB94406}" type="parTrans" cxnId="{E3FADA06-D648-49DA-B690-DCE6BBDE53E8}">
      <dgm:prSet/>
      <dgm:spPr/>
      <dgm:t>
        <a:bodyPr/>
        <a:lstStyle/>
        <a:p>
          <a:endParaRPr lang="en-US"/>
        </a:p>
      </dgm:t>
    </dgm:pt>
    <dgm:pt modelId="{E19A8737-69AD-48FD-96CD-283550A68BDA}" type="sibTrans" cxnId="{E3FADA06-D648-49DA-B690-DCE6BBDE53E8}">
      <dgm:prSet/>
      <dgm:spPr/>
      <dgm:t>
        <a:bodyPr/>
        <a:lstStyle/>
        <a:p>
          <a:endParaRPr lang="en-US"/>
        </a:p>
      </dgm:t>
    </dgm:pt>
    <dgm:pt modelId="{75954D98-2262-4520-B5A1-781EA7E94E61}" type="pres">
      <dgm:prSet presAssocID="{229B0FD3-9AF9-4262-9467-55BA49E0215E}" presName="linear" presStyleCnt="0">
        <dgm:presLayoutVars>
          <dgm:animLvl val="lvl"/>
          <dgm:resizeHandles val="exact"/>
        </dgm:presLayoutVars>
      </dgm:prSet>
      <dgm:spPr/>
    </dgm:pt>
    <dgm:pt modelId="{E709A1A2-ACC1-4C2A-9BD5-ECB34A2B53C9}" type="pres">
      <dgm:prSet presAssocID="{B0863E32-DD4F-4193-A039-2944F7E54435}" presName="parentText" presStyleLbl="node1" presStyleIdx="0" presStyleCnt="2">
        <dgm:presLayoutVars>
          <dgm:chMax val="0"/>
          <dgm:bulletEnabled val="1"/>
        </dgm:presLayoutVars>
      </dgm:prSet>
      <dgm:spPr/>
    </dgm:pt>
    <dgm:pt modelId="{4E816F35-F858-4A3B-BB3B-35BCF7C8D203}" type="pres">
      <dgm:prSet presAssocID="{571E86FE-FF69-474E-A78B-B6F70AF34D42}" presName="spacer" presStyleCnt="0"/>
      <dgm:spPr/>
    </dgm:pt>
    <dgm:pt modelId="{0AC02E7A-E8D4-477F-AB78-569ADE8620A8}" type="pres">
      <dgm:prSet presAssocID="{EB1E4E31-A935-4BC6-8A3C-DD19BBA4A478}" presName="parentText" presStyleLbl="node1" presStyleIdx="1" presStyleCnt="2">
        <dgm:presLayoutVars>
          <dgm:chMax val="0"/>
          <dgm:bulletEnabled val="1"/>
        </dgm:presLayoutVars>
      </dgm:prSet>
      <dgm:spPr/>
    </dgm:pt>
  </dgm:ptLst>
  <dgm:cxnLst>
    <dgm:cxn modelId="{E3FADA06-D648-49DA-B690-DCE6BBDE53E8}" srcId="{229B0FD3-9AF9-4262-9467-55BA49E0215E}" destId="{EB1E4E31-A935-4BC6-8A3C-DD19BBA4A478}" srcOrd="1" destOrd="0" parTransId="{FAF73AEA-46C8-4F30-8241-DB54AAB94406}" sibTransId="{E19A8737-69AD-48FD-96CD-283550A68BDA}"/>
    <dgm:cxn modelId="{43A6BF11-C7C4-48F6-854B-F64974F04CB6}" type="presOf" srcId="{229B0FD3-9AF9-4262-9467-55BA49E0215E}" destId="{75954D98-2262-4520-B5A1-781EA7E94E61}" srcOrd="0" destOrd="0" presId="urn:microsoft.com/office/officeart/2005/8/layout/vList2"/>
    <dgm:cxn modelId="{34D03A21-7261-4272-8480-426355046C5C}" type="presOf" srcId="{B0863E32-DD4F-4193-A039-2944F7E54435}" destId="{E709A1A2-ACC1-4C2A-9BD5-ECB34A2B53C9}" srcOrd="0" destOrd="0" presId="urn:microsoft.com/office/officeart/2005/8/layout/vList2"/>
    <dgm:cxn modelId="{4B4EF870-E893-4D5D-AC9B-A7062FD360D5}" srcId="{229B0FD3-9AF9-4262-9467-55BA49E0215E}" destId="{B0863E32-DD4F-4193-A039-2944F7E54435}" srcOrd="0" destOrd="0" parTransId="{A2CB0A2F-5D46-4D0E-81C9-53F36937AC02}" sibTransId="{571E86FE-FF69-474E-A78B-B6F70AF34D42}"/>
    <dgm:cxn modelId="{2D15E2F0-6453-45F2-8AA3-8E0677A253B9}" type="presOf" srcId="{EB1E4E31-A935-4BC6-8A3C-DD19BBA4A478}" destId="{0AC02E7A-E8D4-477F-AB78-569ADE8620A8}" srcOrd="0" destOrd="0" presId="urn:microsoft.com/office/officeart/2005/8/layout/vList2"/>
    <dgm:cxn modelId="{819990E9-4561-4C2F-9F8F-A74E8D401E68}" type="presParOf" srcId="{75954D98-2262-4520-B5A1-781EA7E94E61}" destId="{E709A1A2-ACC1-4C2A-9BD5-ECB34A2B53C9}" srcOrd="0" destOrd="0" presId="urn:microsoft.com/office/officeart/2005/8/layout/vList2"/>
    <dgm:cxn modelId="{C466E44F-0709-499C-8DB4-E405B84D28F5}" type="presParOf" srcId="{75954D98-2262-4520-B5A1-781EA7E94E61}" destId="{4E816F35-F858-4A3B-BB3B-35BCF7C8D203}" srcOrd="1" destOrd="0" presId="urn:microsoft.com/office/officeart/2005/8/layout/vList2"/>
    <dgm:cxn modelId="{5E6EE9B8-F7B9-4AF3-A7F0-E64A5AEA80CD}" type="presParOf" srcId="{75954D98-2262-4520-B5A1-781EA7E94E61}" destId="{0AC02E7A-E8D4-477F-AB78-569ADE8620A8}"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EF159CF-EE21-4BA6-95F2-CD5EFE2AC362}"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E42BDBB3-E3E6-456A-BC0B-7C424B5F6EBB}">
      <dgm:prSet/>
      <dgm:spPr/>
      <dgm:t>
        <a:bodyPr/>
        <a:lstStyle/>
        <a:p>
          <a:r>
            <a:rPr lang="en-GB"/>
            <a:t>What could this mean?</a:t>
          </a:r>
          <a:endParaRPr lang="en-US"/>
        </a:p>
      </dgm:t>
    </dgm:pt>
    <dgm:pt modelId="{86E7DCAE-44FF-4919-8666-BE813CD3FD6A}" type="parTrans" cxnId="{1D761ACD-0A89-4B4C-A655-BCA654B34BC1}">
      <dgm:prSet/>
      <dgm:spPr/>
      <dgm:t>
        <a:bodyPr/>
        <a:lstStyle/>
        <a:p>
          <a:endParaRPr lang="en-US"/>
        </a:p>
      </dgm:t>
    </dgm:pt>
    <dgm:pt modelId="{226C8994-156F-4A0B-AE51-592754C7E25B}" type="sibTrans" cxnId="{1D761ACD-0A89-4B4C-A655-BCA654B34BC1}">
      <dgm:prSet/>
      <dgm:spPr/>
      <dgm:t>
        <a:bodyPr/>
        <a:lstStyle/>
        <a:p>
          <a:endParaRPr lang="en-US"/>
        </a:p>
      </dgm:t>
    </dgm:pt>
    <dgm:pt modelId="{B0AB43FF-6058-4FCF-9F73-A78C90DB7846}">
      <dgm:prSet/>
      <dgm:spPr/>
      <dgm:t>
        <a:bodyPr/>
        <a:lstStyle/>
        <a:p>
          <a:r>
            <a:rPr lang="en-GB"/>
            <a:t>Any behaviour that may affect an individual’s physical health or any behaviour that an individual believes may affect their physical health.</a:t>
          </a:r>
          <a:endParaRPr lang="en-US"/>
        </a:p>
      </dgm:t>
    </dgm:pt>
    <dgm:pt modelId="{D5D1026A-6117-439A-A421-1C3B2361C0AB}" type="parTrans" cxnId="{F78C1A08-1343-45DA-8319-DD2D2541D719}">
      <dgm:prSet/>
      <dgm:spPr/>
      <dgm:t>
        <a:bodyPr/>
        <a:lstStyle/>
        <a:p>
          <a:endParaRPr lang="en-US"/>
        </a:p>
      </dgm:t>
    </dgm:pt>
    <dgm:pt modelId="{85EE85EC-A6FB-496E-AAAC-7F5A8645018F}" type="sibTrans" cxnId="{F78C1A08-1343-45DA-8319-DD2D2541D719}">
      <dgm:prSet/>
      <dgm:spPr/>
      <dgm:t>
        <a:bodyPr/>
        <a:lstStyle/>
        <a:p>
          <a:endParaRPr lang="en-US"/>
        </a:p>
      </dgm:t>
    </dgm:pt>
    <dgm:pt modelId="{687760FA-8BE3-4E92-9B9F-AEAA22AC8B16}" type="pres">
      <dgm:prSet presAssocID="{9EF159CF-EE21-4BA6-95F2-CD5EFE2AC362}" presName="Name0" presStyleCnt="0">
        <dgm:presLayoutVars>
          <dgm:dir/>
          <dgm:animLvl val="lvl"/>
          <dgm:resizeHandles val="exact"/>
        </dgm:presLayoutVars>
      </dgm:prSet>
      <dgm:spPr/>
    </dgm:pt>
    <dgm:pt modelId="{A194807F-9F68-405B-A031-561DFCB6D936}" type="pres">
      <dgm:prSet presAssocID="{B0AB43FF-6058-4FCF-9F73-A78C90DB7846}" presName="boxAndChildren" presStyleCnt="0"/>
      <dgm:spPr/>
    </dgm:pt>
    <dgm:pt modelId="{B3902167-A52E-4B4E-8103-545F02E55708}" type="pres">
      <dgm:prSet presAssocID="{B0AB43FF-6058-4FCF-9F73-A78C90DB7846}" presName="parentTextBox" presStyleLbl="node1" presStyleIdx="0" presStyleCnt="2"/>
      <dgm:spPr/>
    </dgm:pt>
    <dgm:pt modelId="{B622729B-95E0-45F4-A66F-4E393B300419}" type="pres">
      <dgm:prSet presAssocID="{226C8994-156F-4A0B-AE51-592754C7E25B}" presName="sp" presStyleCnt="0"/>
      <dgm:spPr/>
    </dgm:pt>
    <dgm:pt modelId="{38496B94-1652-4B6A-9789-5C39B9429ADB}" type="pres">
      <dgm:prSet presAssocID="{E42BDBB3-E3E6-456A-BC0B-7C424B5F6EBB}" presName="arrowAndChildren" presStyleCnt="0"/>
      <dgm:spPr/>
    </dgm:pt>
    <dgm:pt modelId="{32E61F87-CA80-491E-ABD0-CEFDF17AA955}" type="pres">
      <dgm:prSet presAssocID="{E42BDBB3-E3E6-456A-BC0B-7C424B5F6EBB}" presName="parentTextArrow" presStyleLbl="node1" presStyleIdx="1" presStyleCnt="2"/>
      <dgm:spPr/>
    </dgm:pt>
  </dgm:ptLst>
  <dgm:cxnLst>
    <dgm:cxn modelId="{F78C1A08-1343-45DA-8319-DD2D2541D719}" srcId="{9EF159CF-EE21-4BA6-95F2-CD5EFE2AC362}" destId="{B0AB43FF-6058-4FCF-9F73-A78C90DB7846}" srcOrd="1" destOrd="0" parTransId="{D5D1026A-6117-439A-A421-1C3B2361C0AB}" sibTransId="{85EE85EC-A6FB-496E-AAAC-7F5A8645018F}"/>
    <dgm:cxn modelId="{C242428B-9CCD-4B3F-AF5E-89DE484B88BD}" type="presOf" srcId="{E42BDBB3-E3E6-456A-BC0B-7C424B5F6EBB}" destId="{32E61F87-CA80-491E-ABD0-CEFDF17AA955}" srcOrd="0" destOrd="0" presId="urn:microsoft.com/office/officeart/2005/8/layout/process4"/>
    <dgm:cxn modelId="{28E810B7-B00C-47C1-9CFC-3DE984A6EC8D}" type="presOf" srcId="{B0AB43FF-6058-4FCF-9F73-A78C90DB7846}" destId="{B3902167-A52E-4B4E-8103-545F02E55708}" srcOrd="0" destOrd="0" presId="urn:microsoft.com/office/officeart/2005/8/layout/process4"/>
    <dgm:cxn modelId="{1D761ACD-0A89-4B4C-A655-BCA654B34BC1}" srcId="{9EF159CF-EE21-4BA6-95F2-CD5EFE2AC362}" destId="{E42BDBB3-E3E6-456A-BC0B-7C424B5F6EBB}" srcOrd="0" destOrd="0" parTransId="{86E7DCAE-44FF-4919-8666-BE813CD3FD6A}" sibTransId="{226C8994-156F-4A0B-AE51-592754C7E25B}"/>
    <dgm:cxn modelId="{F0791FD9-DCD4-475F-AEDE-42B391B8FE55}" type="presOf" srcId="{9EF159CF-EE21-4BA6-95F2-CD5EFE2AC362}" destId="{687760FA-8BE3-4E92-9B9F-AEAA22AC8B16}" srcOrd="0" destOrd="0" presId="urn:microsoft.com/office/officeart/2005/8/layout/process4"/>
    <dgm:cxn modelId="{5207EF8B-8E16-4B05-8C41-E556D55CE503}" type="presParOf" srcId="{687760FA-8BE3-4E92-9B9F-AEAA22AC8B16}" destId="{A194807F-9F68-405B-A031-561DFCB6D936}" srcOrd="0" destOrd="0" presId="urn:microsoft.com/office/officeart/2005/8/layout/process4"/>
    <dgm:cxn modelId="{48C92BAA-58D8-4EE0-AE9D-C71370F5B8F2}" type="presParOf" srcId="{A194807F-9F68-405B-A031-561DFCB6D936}" destId="{B3902167-A52E-4B4E-8103-545F02E55708}" srcOrd="0" destOrd="0" presId="urn:microsoft.com/office/officeart/2005/8/layout/process4"/>
    <dgm:cxn modelId="{BD02E093-10E1-490D-B27D-EAF2501DAAAE}" type="presParOf" srcId="{687760FA-8BE3-4E92-9B9F-AEAA22AC8B16}" destId="{B622729B-95E0-45F4-A66F-4E393B300419}" srcOrd="1" destOrd="0" presId="urn:microsoft.com/office/officeart/2005/8/layout/process4"/>
    <dgm:cxn modelId="{36B0F2C4-641E-4B20-ABED-E5C3CC448F4A}" type="presParOf" srcId="{687760FA-8BE3-4E92-9B9F-AEAA22AC8B16}" destId="{38496B94-1652-4B6A-9789-5C39B9429ADB}" srcOrd="2" destOrd="0" presId="urn:microsoft.com/office/officeart/2005/8/layout/process4"/>
    <dgm:cxn modelId="{25F5F945-9097-467D-89DA-BC28D3264961}" type="presParOf" srcId="{38496B94-1652-4B6A-9789-5C39B9429ADB}" destId="{32E61F87-CA80-491E-ABD0-CEFDF17AA95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0337B61-30BD-45EA-B125-2091F34D6C9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132250B-E9F7-451F-96CC-C19A71B5959B}">
      <dgm:prSet/>
      <dgm:spPr/>
      <dgm:t>
        <a:bodyPr/>
        <a:lstStyle/>
        <a:p>
          <a:r>
            <a:rPr lang="en-GB"/>
            <a:t>Behaviours are influenced by intentions, which are determined by three factors: attitudes, subjective norms, and perceived behavioural control. </a:t>
          </a:r>
          <a:endParaRPr lang="en-US"/>
        </a:p>
      </dgm:t>
    </dgm:pt>
    <dgm:pt modelId="{82330390-A045-4060-AE01-3CE41C114A4B}" type="parTrans" cxnId="{D4EBED24-ABA1-4E6E-8ACC-B17FDF0A0A6E}">
      <dgm:prSet/>
      <dgm:spPr/>
      <dgm:t>
        <a:bodyPr/>
        <a:lstStyle/>
        <a:p>
          <a:endParaRPr lang="en-US"/>
        </a:p>
      </dgm:t>
    </dgm:pt>
    <dgm:pt modelId="{30977345-17D1-4EE0-8F66-20B4DDC9799B}" type="sibTrans" cxnId="{D4EBED24-ABA1-4E6E-8ACC-B17FDF0A0A6E}">
      <dgm:prSet/>
      <dgm:spPr/>
      <dgm:t>
        <a:bodyPr/>
        <a:lstStyle/>
        <a:p>
          <a:endParaRPr lang="en-US"/>
        </a:p>
      </dgm:t>
    </dgm:pt>
    <dgm:pt modelId="{F3128769-2C84-4441-AB8E-8B8F452006E1}">
      <dgm:prSet/>
      <dgm:spPr/>
      <dgm:t>
        <a:bodyPr/>
        <a:lstStyle/>
        <a:p>
          <a:r>
            <a:rPr lang="en-GB"/>
            <a:t>It is also possible for external factors to directly force or prevent behaviours, regardless of the intention, depending on the degree to which a behaviour is controlled by the individual, and the degree to which perceived behavioural control is an accurate measure of actual behavioural control.</a:t>
          </a:r>
          <a:endParaRPr lang="en-US"/>
        </a:p>
      </dgm:t>
    </dgm:pt>
    <dgm:pt modelId="{22F5A1CA-E73D-42AF-A2C0-DC98933DFE22}" type="parTrans" cxnId="{18F6F2D0-3368-4EE1-BB3D-BEA17F0E9AC1}">
      <dgm:prSet/>
      <dgm:spPr/>
      <dgm:t>
        <a:bodyPr/>
        <a:lstStyle/>
        <a:p>
          <a:endParaRPr lang="en-US"/>
        </a:p>
      </dgm:t>
    </dgm:pt>
    <dgm:pt modelId="{8C03D1AD-877C-4116-8A03-719D7CE01117}" type="sibTrans" cxnId="{18F6F2D0-3368-4EE1-BB3D-BEA17F0E9AC1}">
      <dgm:prSet/>
      <dgm:spPr/>
      <dgm:t>
        <a:bodyPr/>
        <a:lstStyle/>
        <a:p>
          <a:endParaRPr lang="en-US"/>
        </a:p>
      </dgm:t>
    </dgm:pt>
    <dgm:pt modelId="{BD12377C-5D06-4F67-B92E-D91C90F6B7D8}" type="pres">
      <dgm:prSet presAssocID="{90337B61-30BD-45EA-B125-2091F34D6C9E}" presName="linear" presStyleCnt="0">
        <dgm:presLayoutVars>
          <dgm:animLvl val="lvl"/>
          <dgm:resizeHandles val="exact"/>
        </dgm:presLayoutVars>
      </dgm:prSet>
      <dgm:spPr/>
    </dgm:pt>
    <dgm:pt modelId="{BA00A87B-095F-46A2-997D-5A3C58C8F32F}" type="pres">
      <dgm:prSet presAssocID="{A132250B-E9F7-451F-96CC-C19A71B5959B}" presName="parentText" presStyleLbl="node1" presStyleIdx="0" presStyleCnt="2">
        <dgm:presLayoutVars>
          <dgm:chMax val="0"/>
          <dgm:bulletEnabled val="1"/>
        </dgm:presLayoutVars>
      </dgm:prSet>
      <dgm:spPr/>
    </dgm:pt>
    <dgm:pt modelId="{FC2A5F09-1901-4B6F-A782-09CC16E16115}" type="pres">
      <dgm:prSet presAssocID="{30977345-17D1-4EE0-8F66-20B4DDC9799B}" presName="spacer" presStyleCnt="0"/>
      <dgm:spPr/>
    </dgm:pt>
    <dgm:pt modelId="{96D38FBA-D386-47FB-A2CE-44F0EC003F47}" type="pres">
      <dgm:prSet presAssocID="{F3128769-2C84-4441-AB8E-8B8F452006E1}" presName="parentText" presStyleLbl="node1" presStyleIdx="1" presStyleCnt="2">
        <dgm:presLayoutVars>
          <dgm:chMax val="0"/>
          <dgm:bulletEnabled val="1"/>
        </dgm:presLayoutVars>
      </dgm:prSet>
      <dgm:spPr/>
    </dgm:pt>
  </dgm:ptLst>
  <dgm:cxnLst>
    <dgm:cxn modelId="{D4EBED24-ABA1-4E6E-8ACC-B17FDF0A0A6E}" srcId="{90337B61-30BD-45EA-B125-2091F34D6C9E}" destId="{A132250B-E9F7-451F-96CC-C19A71B5959B}" srcOrd="0" destOrd="0" parTransId="{82330390-A045-4060-AE01-3CE41C114A4B}" sibTransId="{30977345-17D1-4EE0-8F66-20B4DDC9799B}"/>
    <dgm:cxn modelId="{89D7BA31-BFB1-45B7-AB2A-0CC6203314D9}" type="presOf" srcId="{A132250B-E9F7-451F-96CC-C19A71B5959B}" destId="{BA00A87B-095F-46A2-997D-5A3C58C8F32F}" srcOrd="0" destOrd="0" presId="urn:microsoft.com/office/officeart/2005/8/layout/vList2"/>
    <dgm:cxn modelId="{FA604567-BA08-4D71-9EA7-9114AEFBDEA4}" type="presOf" srcId="{90337B61-30BD-45EA-B125-2091F34D6C9E}" destId="{BD12377C-5D06-4F67-B92E-D91C90F6B7D8}" srcOrd="0" destOrd="0" presId="urn:microsoft.com/office/officeart/2005/8/layout/vList2"/>
    <dgm:cxn modelId="{75A20BA5-30AA-4676-B40C-FEFEAC03C6CB}" type="presOf" srcId="{F3128769-2C84-4441-AB8E-8B8F452006E1}" destId="{96D38FBA-D386-47FB-A2CE-44F0EC003F47}" srcOrd="0" destOrd="0" presId="urn:microsoft.com/office/officeart/2005/8/layout/vList2"/>
    <dgm:cxn modelId="{18F6F2D0-3368-4EE1-BB3D-BEA17F0E9AC1}" srcId="{90337B61-30BD-45EA-B125-2091F34D6C9E}" destId="{F3128769-2C84-4441-AB8E-8B8F452006E1}" srcOrd="1" destOrd="0" parTransId="{22F5A1CA-E73D-42AF-A2C0-DC98933DFE22}" sibTransId="{8C03D1AD-877C-4116-8A03-719D7CE01117}"/>
    <dgm:cxn modelId="{C88B9BFD-B30F-4766-B194-14F594A1EB98}" type="presParOf" srcId="{BD12377C-5D06-4F67-B92E-D91C90F6B7D8}" destId="{BA00A87B-095F-46A2-997D-5A3C58C8F32F}" srcOrd="0" destOrd="0" presId="urn:microsoft.com/office/officeart/2005/8/layout/vList2"/>
    <dgm:cxn modelId="{0AC92982-6D3F-4916-944B-28E77C14325A}" type="presParOf" srcId="{BD12377C-5D06-4F67-B92E-D91C90F6B7D8}" destId="{FC2A5F09-1901-4B6F-A782-09CC16E16115}" srcOrd="1" destOrd="0" presId="urn:microsoft.com/office/officeart/2005/8/layout/vList2"/>
    <dgm:cxn modelId="{6228C949-CB4E-420E-9216-C231B2EEE07A}" type="presParOf" srcId="{BD12377C-5D06-4F67-B92E-D91C90F6B7D8}" destId="{96D38FBA-D386-47FB-A2CE-44F0EC003F4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854FF9A-F386-43B9-B561-7EE89FF44C1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EB30B19-21B1-40AF-B359-F3C39772967A}">
      <dgm:prSet/>
      <dgm:spPr/>
      <dgm:t>
        <a:bodyPr/>
        <a:lstStyle/>
        <a:p>
          <a:pPr rtl="0"/>
          <a:r>
            <a:rPr lang="en-GB" dirty="0"/>
            <a:t>Attitudes can help predict behaviours</a:t>
          </a:r>
          <a:r>
            <a:rPr lang="en-GB" dirty="0">
              <a:latin typeface="Gill Sans Nova"/>
            </a:rPr>
            <a:t> and are formed by beliefs and evaluations around issues.</a:t>
          </a:r>
          <a:endParaRPr lang="en-US" dirty="0"/>
        </a:p>
      </dgm:t>
    </dgm:pt>
    <dgm:pt modelId="{CB167D57-113F-4024-931E-FCB27A684B03}" type="parTrans" cxnId="{0953043E-7322-45DE-BA2D-23A22648F80F}">
      <dgm:prSet/>
      <dgm:spPr/>
      <dgm:t>
        <a:bodyPr/>
        <a:lstStyle/>
        <a:p>
          <a:endParaRPr lang="en-US"/>
        </a:p>
      </dgm:t>
    </dgm:pt>
    <dgm:pt modelId="{9D236F1F-834A-4ADC-B780-A00108DEB424}" type="sibTrans" cxnId="{0953043E-7322-45DE-BA2D-23A22648F80F}">
      <dgm:prSet/>
      <dgm:spPr/>
      <dgm:t>
        <a:bodyPr/>
        <a:lstStyle/>
        <a:p>
          <a:endParaRPr lang="en-US"/>
        </a:p>
      </dgm:t>
    </dgm:pt>
    <dgm:pt modelId="{409D8732-DE73-4D50-B728-7788CF55293A}">
      <dgm:prSet/>
      <dgm:spPr/>
      <dgm:t>
        <a:bodyPr/>
        <a:lstStyle/>
        <a:p>
          <a:r>
            <a:rPr lang="en-GB" dirty="0"/>
            <a:t>Subjective norms include cultural, social or even peer group norms around behaviour.</a:t>
          </a:r>
          <a:endParaRPr lang="en-US" dirty="0"/>
        </a:p>
      </dgm:t>
    </dgm:pt>
    <dgm:pt modelId="{F0B4826C-7430-4566-9773-75BC26F713F8}" type="parTrans" cxnId="{F33DC1C5-4D28-4282-A36F-C8E378B095DB}">
      <dgm:prSet/>
      <dgm:spPr/>
      <dgm:t>
        <a:bodyPr/>
        <a:lstStyle/>
        <a:p>
          <a:endParaRPr lang="en-US"/>
        </a:p>
      </dgm:t>
    </dgm:pt>
    <dgm:pt modelId="{A2D46138-F19B-4B2A-971A-054827C779F9}" type="sibTrans" cxnId="{F33DC1C5-4D28-4282-A36F-C8E378B095DB}">
      <dgm:prSet/>
      <dgm:spPr/>
      <dgm:t>
        <a:bodyPr/>
        <a:lstStyle/>
        <a:p>
          <a:endParaRPr lang="en-US"/>
        </a:p>
      </dgm:t>
    </dgm:pt>
    <dgm:pt modelId="{D2CBFA6B-DBDD-4E21-9C51-73CEC485F014}">
      <dgm:prSet/>
      <dgm:spPr/>
      <dgm:t>
        <a:bodyPr/>
        <a:lstStyle/>
        <a:p>
          <a:r>
            <a:rPr lang="en-GB" dirty="0"/>
            <a:t>Perceived control, how much does a person believe they can influence the outcome of their own behaviour?</a:t>
          </a:r>
          <a:endParaRPr lang="en-US" dirty="0"/>
        </a:p>
      </dgm:t>
    </dgm:pt>
    <dgm:pt modelId="{B4BD6F25-B935-457D-B00B-5E8B12BA6F9B}" type="parTrans" cxnId="{61D2479D-1942-492F-BA31-9FD3336D0637}">
      <dgm:prSet/>
      <dgm:spPr/>
      <dgm:t>
        <a:bodyPr/>
        <a:lstStyle/>
        <a:p>
          <a:endParaRPr lang="en-US"/>
        </a:p>
      </dgm:t>
    </dgm:pt>
    <dgm:pt modelId="{5C9504C1-EE5C-4057-A345-8523173D98A1}" type="sibTrans" cxnId="{61D2479D-1942-492F-BA31-9FD3336D0637}">
      <dgm:prSet/>
      <dgm:spPr/>
      <dgm:t>
        <a:bodyPr/>
        <a:lstStyle/>
        <a:p>
          <a:endParaRPr lang="en-US"/>
        </a:p>
      </dgm:t>
    </dgm:pt>
    <dgm:pt modelId="{399AC256-CA7A-4D3F-A293-FF1A0B2C8FED}" type="pres">
      <dgm:prSet presAssocID="{E854FF9A-F386-43B9-B561-7EE89FF44C18}" presName="linear" presStyleCnt="0">
        <dgm:presLayoutVars>
          <dgm:animLvl val="lvl"/>
          <dgm:resizeHandles val="exact"/>
        </dgm:presLayoutVars>
      </dgm:prSet>
      <dgm:spPr/>
    </dgm:pt>
    <dgm:pt modelId="{66BCDC5E-3C65-45D5-BC82-9C6AE6FD96FB}" type="pres">
      <dgm:prSet presAssocID="{9EB30B19-21B1-40AF-B359-F3C39772967A}" presName="parentText" presStyleLbl="node1" presStyleIdx="0" presStyleCnt="3">
        <dgm:presLayoutVars>
          <dgm:chMax val="0"/>
          <dgm:bulletEnabled val="1"/>
        </dgm:presLayoutVars>
      </dgm:prSet>
      <dgm:spPr/>
    </dgm:pt>
    <dgm:pt modelId="{076466D2-4309-404C-BCAC-5BE95EFB2458}" type="pres">
      <dgm:prSet presAssocID="{9D236F1F-834A-4ADC-B780-A00108DEB424}" presName="spacer" presStyleCnt="0"/>
      <dgm:spPr/>
    </dgm:pt>
    <dgm:pt modelId="{5BAA94FA-8FFD-447F-8857-1A8AA1338A56}" type="pres">
      <dgm:prSet presAssocID="{409D8732-DE73-4D50-B728-7788CF55293A}" presName="parentText" presStyleLbl="node1" presStyleIdx="1" presStyleCnt="3">
        <dgm:presLayoutVars>
          <dgm:chMax val="0"/>
          <dgm:bulletEnabled val="1"/>
        </dgm:presLayoutVars>
      </dgm:prSet>
      <dgm:spPr/>
    </dgm:pt>
    <dgm:pt modelId="{65D60A21-A62A-4B98-9007-F63EB9A15221}" type="pres">
      <dgm:prSet presAssocID="{A2D46138-F19B-4B2A-971A-054827C779F9}" presName="spacer" presStyleCnt="0"/>
      <dgm:spPr/>
    </dgm:pt>
    <dgm:pt modelId="{38CF9D9B-7E64-4442-AAB1-FCE9E82811C3}" type="pres">
      <dgm:prSet presAssocID="{D2CBFA6B-DBDD-4E21-9C51-73CEC485F014}" presName="parentText" presStyleLbl="node1" presStyleIdx="2" presStyleCnt="3">
        <dgm:presLayoutVars>
          <dgm:chMax val="0"/>
          <dgm:bulletEnabled val="1"/>
        </dgm:presLayoutVars>
      </dgm:prSet>
      <dgm:spPr/>
    </dgm:pt>
  </dgm:ptLst>
  <dgm:cxnLst>
    <dgm:cxn modelId="{C05C0E1D-E0EC-4079-94EE-B587E43D4411}" type="presOf" srcId="{E854FF9A-F386-43B9-B561-7EE89FF44C18}" destId="{399AC256-CA7A-4D3F-A293-FF1A0B2C8FED}" srcOrd="0" destOrd="0" presId="urn:microsoft.com/office/officeart/2005/8/layout/vList2"/>
    <dgm:cxn modelId="{0953043E-7322-45DE-BA2D-23A22648F80F}" srcId="{E854FF9A-F386-43B9-B561-7EE89FF44C18}" destId="{9EB30B19-21B1-40AF-B359-F3C39772967A}" srcOrd="0" destOrd="0" parTransId="{CB167D57-113F-4024-931E-FCB27A684B03}" sibTransId="{9D236F1F-834A-4ADC-B780-A00108DEB424}"/>
    <dgm:cxn modelId="{F70CA343-4093-4213-8157-64936D18CD43}" type="presOf" srcId="{409D8732-DE73-4D50-B728-7788CF55293A}" destId="{5BAA94FA-8FFD-447F-8857-1A8AA1338A56}" srcOrd="0" destOrd="0" presId="urn:microsoft.com/office/officeart/2005/8/layout/vList2"/>
    <dgm:cxn modelId="{B44F3B51-4294-419F-95D1-F25B18721863}" type="presOf" srcId="{D2CBFA6B-DBDD-4E21-9C51-73CEC485F014}" destId="{38CF9D9B-7E64-4442-AAB1-FCE9E82811C3}" srcOrd="0" destOrd="0" presId="urn:microsoft.com/office/officeart/2005/8/layout/vList2"/>
    <dgm:cxn modelId="{61D2479D-1942-492F-BA31-9FD3336D0637}" srcId="{E854FF9A-F386-43B9-B561-7EE89FF44C18}" destId="{D2CBFA6B-DBDD-4E21-9C51-73CEC485F014}" srcOrd="2" destOrd="0" parTransId="{B4BD6F25-B935-457D-B00B-5E8B12BA6F9B}" sibTransId="{5C9504C1-EE5C-4057-A345-8523173D98A1}"/>
    <dgm:cxn modelId="{790B7BB0-92B1-4E88-B783-D91F380F3749}" type="presOf" srcId="{9EB30B19-21B1-40AF-B359-F3C39772967A}" destId="{66BCDC5E-3C65-45D5-BC82-9C6AE6FD96FB}" srcOrd="0" destOrd="0" presId="urn:microsoft.com/office/officeart/2005/8/layout/vList2"/>
    <dgm:cxn modelId="{F33DC1C5-4D28-4282-A36F-C8E378B095DB}" srcId="{E854FF9A-F386-43B9-B561-7EE89FF44C18}" destId="{409D8732-DE73-4D50-B728-7788CF55293A}" srcOrd="1" destOrd="0" parTransId="{F0B4826C-7430-4566-9773-75BC26F713F8}" sibTransId="{A2D46138-F19B-4B2A-971A-054827C779F9}"/>
    <dgm:cxn modelId="{78F3AA58-6553-4514-BE66-AF710FE5BBF3}" type="presParOf" srcId="{399AC256-CA7A-4D3F-A293-FF1A0B2C8FED}" destId="{66BCDC5E-3C65-45D5-BC82-9C6AE6FD96FB}" srcOrd="0" destOrd="0" presId="urn:microsoft.com/office/officeart/2005/8/layout/vList2"/>
    <dgm:cxn modelId="{6934BE05-FC1E-43C2-8E55-928228406ED2}" type="presParOf" srcId="{399AC256-CA7A-4D3F-A293-FF1A0B2C8FED}" destId="{076466D2-4309-404C-BCAC-5BE95EFB2458}" srcOrd="1" destOrd="0" presId="urn:microsoft.com/office/officeart/2005/8/layout/vList2"/>
    <dgm:cxn modelId="{BC78F97D-1756-4114-8DDB-08D38F0F87D4}" type="presParOf" srcId="{399AC256-CA7A-4D3F-A293-FF1A0B2C8FED}" destId="{5BAA94FA-8FFD-447F-8857-1A8AA1338A56}" srcOrd="2" destOrd="0" presId="urn:microsoft.com/office/officeart/2005/8/layout/vList2"/>
    <dgm:cxn modelId="{F2D2BEA1-57C5-4AE0-9417-3251F6D07700}" type="presParOf" srcId="{399AC256-CA7A-4D3F-A293-FF1A0B2C8FED}" destId="{65D60A21-A62A-4B98-9007-F63EB9A15221}" srcOrd="3" destOrd="0" presId="urn:microsoft.com/office/officeart/2005/8/layout/vList2"/>
    <dgm:cxn modelId="{58CDEE9B-EAB8-47EE-AA70-6AC5FB8EDFDE}" type="presParOf" srcId="{399AC256-CA7A-4D3F-A293-FF1A0B2C8FED}" destId="{38CF9D9B-7E64-4442-AAB1-FCE9E82811C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791FA52-7112-4E05-9DB8-08477CDA5B1B}"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CB2245E3-AD21-4933-8D5C-9B56C026F3D4}">
      <dgm:prSet/>
      <dgm:spPr/>
      <dgm:t>
        <a:bodyPr/>
        <a:lstStyle/>
        <a:p>
          <a:r>
            <a:rPr lang="en-GB"/>
            <a:t>Going to the gym</a:t>
          </a:r>
          <a:endParaRPr lang="en-US"/>
        </a:p>
      </dgm:t>
    </dgm:pt>
    <dgm:pt modelId="{EFDD6018-FD79-4F35-9764-C70C08DD8AB7}" type="parTrans" cxnId="{198B1C86-F6DC-4A0B-8DD4-237E5B569864}">
      <dgm:prSet/>
      <dgm:spPr/>
      <dgm:t>
        <a:bodyPr/>
        <a:lstStyle/>
        <a:p>
          <a:endParaRPr lang="en-US"/>
        </a:p>
      </dgm:t>
    </dgm:pt>
    <dgm:pt modelId="{772C7E17-74F1-4FE0-96DF-E4F541FCB13D}" type="sibTrans" cxnId="{198B1C86-F6DC-4A0B-8DD4-237E5B569864}">
      <dgm:prSet phldrT="01" phldr="0"/>
      <dgm:spPr/>
      <dgm:t>
        <a:bodyPr/>
        <a:lstStyle/>
        <a:p>
          <a:r>
            <a:rPr lang="en-US"/>
            <a:t>01</a:t>
          </a:r>
        </a:p>
      </dgm:t>
    </dgm:pt>
    <dgm:pt modelId="{3DE91DD3-3127-403A-8171-B340EEADC8D4}">
      <dgm:prSet/>
      <dgm:spPr/>
      <dgm:t>
        <a:bodyPr/>
        <a:lstStyle/>
        <a:p>
          <a:r>
            <a:rPr lang="en-GB"/>
            <a:t>Stopping smoking</a:t>
          </a:r>
          <a:endParaRPr lang="en-US"/>
        </a:p>
      </dgm:t>
    </dgm:pt>
    <dgm:pt modelId="{1C1F2FDF-14B2-480D-AA23-7D652212564B}" type="parTrans" cxnId="{E2DC025A-0D2F-4699-B19B-7944ADA58C5E}">
      <dgm:prSet/>
      <dgm:spPr/>
      <dgm:t>
        <a:bodyPr/>
        <a:lstStyle/>
        <a:p>
          <a:endParaRPr lang="en-US"/>
        </a:p>
      </dgm:t>
    </dgm:pt>
    <dgm:pt modelId="{54366CA1-2B12-41D0-8B53-AF4D2B94B258}" type="sibTrans" cxnId="{E2DC025A-0D2F-4699-B19B-7944ADA58C5E}">
      <dgm:prSet phldrT="02" phldr="0"/>
      <dgm:spPr/>
      <dgm:t>
        <a:bodyPr/>
        <a:lstStyle/>
        <a:p>
          <a:r>
            <a:rPr lang="en-US"/>
            <a:t>02</a:t>
          </a:r>
        </a:p>
      </dgm:t>
    </dgm:pt>
    <dgm:pt modelId="{C544566A-1AEE-4E1D-B635-73F0E0130F57}">
      <dgm:prSet/>
      <dgm:spPr/>
      <dgm:t>
        <a:bodyPr/>
        <a:lstStyle/>
        <a:p>
          <a:r>
            <a:rPr lang="en-GB"/>
            <a:t>Trying a vegan lifestyle</a:t>
          </a:r>
          <a:endParaRPr lang="en-US"/>
        </a:p>
      </dgm:t>
    </dgm:pt>
    <dgm:pt modelId="{06EAE08C-7A64-41F1-987A-E753EDA1B387}" type="parTrans" cxnId="{6AD54210-C7E3-4ABD-9717-E2722E0E1762}">
      <dgm:prSet/>
      <dgm:spPr/>
      <dgm:t>
        <a:bodyPr/>
        <a:lstStyle/>
        <a:p>
          <a:endParaRPr lang="en-US"/>
        </a:p>
      </dgm:t>
    </dgm:pt>
    <dgm:pt modelId="{9DAFD7CF-878E-4292-9FAA-5ABA39A8FE8C}" type="sibTrans" cxnId="{6AD54210-C7E3-4ABD-9717-E2722E0E1762}">
      <dgm:prSet phldrT="03" phldr="0"/>
      <dgm:spPr/>
      <dgm:t>
        <a:bodyPr/>
        <a:lstStyle/>
        <a:p>
          <a:r>
            <a:rPr lang="en-US"/>
            <a:t>03</a:t>
          </a:r>
        </a:p>
      </dgm:t>
    </dgm:pt>
    <dgm:pt modelId="{2697FBBD-9C68-4D22-8A45-AB02311A6282}" type="pres">
      <dgm:prSet presAssocID="{A791FA52-7112-4E05-9DB8-08477CDA5B1B}" presName="Name0" presStyleCnt="0">
        <dgm:presLayoutVars>
          <dgm:animLvl val="lvl"/>
          <dgm:resizeHandles val="exact"/>
        </dgm:presLayoutVars>
      </dgm:prSet>
      <dgm:spPr/>
    </dgm:pt>
    <dgm:pt modelId="{3682E7E4-C9C6-46B7-9030-C843DA380794}" type="pres">
      <dgm:prSet presAssocID="{CB2245E3-AD21-4933-8D5C-9B56C026F3D4}" presName="compositeNode" presStyleCnt="0">
        <dgm:presLayoutVars>
          <dgm:bulletEnabled val="1"/>
        </dgm:presLayoutVars>
      </dgm:prSet>
      <dgm:spPr/>
    </dgm:pt>
    <dgm:pt modelId="{6810C9B8-D576-4AA3-A8BA-C0CDD56F9707}" type="pres">
      <dgm:prSet presAssocID="{CB2245E3-AD21-4933-8D5C-9B56C026F3D4}" presName="bgRect" presStyleLbl="alignNode1" presStyleIdx="0" presStyleCnt="3"/>
      <dgm:spPr/>
    </dgm:pt>
    <dgm:pt modelId="{859C58A5-5589-4F2C-AD1E-BC37F59D9B84}" type="pres">
      <dgm:prSet presAssocID="{772C7E17-74F1-4FE0-96DF-E4F541FCB13D}" presName="sibTransNodeRect" presStyleLbl="alignNode1" presStyleIdx="0" presStyleCnt="3">
        <dgm:presLayoutVars>
          <dgm:chMax val="0"/>
          <dgm:bulletEnabled val="1"/>
        </dgm:presLayoutVars>
      </dgm:prSet>
      <dgm:spPr/>
    </dgm:pt>
    <dgm:pt modelId="{8E236556-F433-4D6E-A663-99108CFB419D}" type="pres">
      <dgm:prSet presAssocID="{CB2245E3-AD21-4933-8D5C-9B56C026F3D4}" presName="nodeRect" presStyleLbl="alignNode1" presStyleIdx="0" presStyleCnt="3">
        <dgm:presLayoutVars>
          <dgm:bulletEnabled val="1"/>
        </dgm:presLayoutVars>
      </dgm:prSet>
      <dgm:spPr/>
    </dgm:pt>
    <dgm:pt modelId="{CC4AB897-05B3-4DFB-87B1-33711229E5C5}" type="pres">
      <dgm:prSet presAssocID="{772C7E17-74F1-4FE0-96DF-E4F541FCB13D}" presName="sibTrans" presStyleCnt="0"/>
      <dgm:spPr/>
    </dgm:pt>
    <dgm:pt modelId="{17B0D34A-BFA1-4D15-961B-A047AADF4A06}" type="pres">
      <dgm:prSet presAssocID="{3DE91DD3-3127-403A-8171-B340EEADC8D4}" presName="compositeNode" presStyleCnt="0">
        <dgm:presLayoutVars>
          <dgm:bulletEnabled val="1"/>
        </dgm:presLayoutVars>
      </dgm:prSet>
      <dgm:spPr/>
    </dgm:pt>
    <dgm:pt modelId="{E757718B-8D6A-4936-A607-81EB7AD4D728}" type="pres">
      <dgm:prSet presAssocID="{3DE91DD3-3127-403A-8171-B340EEADC8D4}" presName="bgRect" presStyleLbl="alignNode1" presStyleIdx="1" presStyleCnt="3"/>
      <dgm:spPr/>
    </dgm:pt>
    <dgm:pt modelId="{46751030-5E52-4BE3-9313-05D9769A4E42}" type="pres">
      <dgm:prSet presAssocID="{54366CA1-2B12-41D0-8B53-AF4D2B94B258}" presName="sibTransNodeRect" presStyleLbl="alignNode1" presStyleIdx="1" presStyleCnt="3">
        <dgm:presLayoutVars>
          <dgm:chMax val="0"/>
          <dgm:bulletEnabled val="1"/>
        </dgm:presLayoutVars>
      </dgm:prSet>
      <dgm:spPr/>
    </dgm:pt>
    <dgm:pt modelId="{0CCC5492-7F6F-41BB-85DA-646D2061C179}" type="pres">
      <dgm:prSet presAssocID="{3DE91DD3-3127-403A-8171-B340EEADC8D4}" presName="nodeRect" presStyleLbl="alignNode1" presStyleIdx="1" presStyleCnt="3">
        <dgm:presLayoutVars>
          <dgm:bulletEnabled val="1"/>
        </dgm:presLayoutVars>
      </dgm:prSet>
      <dgm:spPr/>
    </dgm:pt>
    <dgm:pt modelId="{23C580FD-480C-4B17-A812-937AA7C16ED5}" type="pres">
      <dgm:prSet presAssocID="{54366CA1-2B12-41D0-8B53-AF4D2B94B258}" presName="sibTrans" presStyleCnt="0"/>
      <dgm:spPr/>
    </dgm:pt>
    <dgm:pt modelId="{535C34D3-1BD5-41FD-9984-BB24BF89BDCB}" type="pres">
      <dgm:prSet presAssocID="{C544566A-1AEE-4E1D-B635-73F0E0130F57}" presName="compositeNode" presStyleCnt="0">
        <dgm:presLayoutVars>
          <dgm:bulletEnabled val="1"/>
        </dgm:presLayoutVars>
      </dgm:prSet>
      <dgm:spPr/>
    </dgm:pt>
    <dgm:pt modelId="{B2A6BD40-A842-445A-A8B5-1A5DE3B81596}" type="pres">
      <dgm:prSet presAssocID="{C544566A-1AEE-4E1D-B635-73F0E0130F57}" presName="bgRect" presStyleLbl="alignNode1" presStyleIdx="2" presStyleCnt="3"/>
      <dgm:spPr/>
    </dgm:pt>
    <dgm:pt modelId="{176FF9F9-D778-4645-B425-DB57924F3E0C}" type="pres">
      <dgm:prSet presAssocID="{9DAFD7CF-878E-4292-9FAA-5ABA39A8FE8C}" presName="sibTransNodeRect" presStyleLbl="alignNode1" presStyleIdx="2" presStyleCnt="3">
        <dgm:presLayoutVars>
          <dgm:chMax val="0"/>
          <dgm:bulletEnabled val="1"/>
        </dgm:presLayoutVars>
      </dgm:prSet>
      <dgm:spPr/>
    </dgm:pt>
    <dgm:pt modelId="{73B10DB1-5AFC-40B3-869E-6BB73CF9CF0A}" type="pres">
      <dgm:prSet presAssocID="{C544566A-1AEE-4E1D-B635-73F0E0130F57}" presName="nodeRect" presStyleLbl="alignNode1" presStyleIdx="2" presStyleCnt="3">
        <dgm:presLayoutVars>
          <dgm:bulletEnabled val="1"/>
        </dgm:presLayoutVars>
      </dgm:prSet>
      <dgm:spPr/>
    </dgm:pt>
  </dgm:ptLst>
  <dgm:cxnLst>
    <dgm:cxn modelId="{6AD54210-C7E3-4ABD-9717-E2722E0E1762}" srcId="{A791FA52-7112-4E05-9DB8-08477CDA5B1B}" destId="{C544566A-1AEE-4E1D-B635-73F0E0130F57}" srcOrd="2" destOrd="0" parTransId="{06EAE08C-7A64-41F1-987A-E753EDA1B387}" sibTransId="{9DAFD7CF-878E-4292-9FAA-5ABA39A8FE8C}"/>
    <dgm:cxn modelId="{37500E2A-2EA5-4975-9F5E-724E796E877C}" type="presOf" srcId="{9DAFD7CF-878E-4292-9FAA-5ABA39A8FE8C}" destId="{176FF9F9-D778-4645-B425-DB57924F3E0C}" srcOrd="0" destOrd="0" presId="urn:microsoft.com/office/officeart/2016/7/layout/LinearBlockProcessNumbered"/>
    <dgm:cxn modelId="{9D96CE63-2471-48BF-98E0-0EFF4B186552}" type="presOf" srcId="{54366CA1-2B12-41D0-8B53-AF4D2B94B258}" destId="{46751030-5E52-4BE3-9313-05D9769A4E42}" srcOrd="0" destOrd="0" presId="urn:microsoft.com/office/officeart/2016/7/layout/LinearBlockProcessNumbered"/>
    <dgm:cxn modelId="{ED96C869-E668-42BC-8918-D9D7A4130A99}" type="presOf" srcId="{C544566A-1AEE-4E1D-B635-73F0E0130F57}" destId="{B2A6BD40-A842-445A-A8B5-1A5DE3B81596}" srcOrd="0" destOrd="0" presId="urn:microsoft.com/office/officeart/2016/7/layout/LinearBlockProcessNumbered"/>
    <dgm:cxn modelId="{E235A572-F990-41D8-ABE2-C6E9BBCD96FD}" type="presOf" srcId="{A791FA52-7112-4E05-9DB8-08477CDA5B1B}" destId="{2697FBBD-9C68-4D22-8A45-AB02311A6282}" srcOrd="0" destOrd="0" presId="urn:microsoft.com/office/officeart/2016/7/layout/LinearBlockProcessNumbered"/>
    <dgm:cxn modelId="{9315C674-44D5-4B5B-B2E5-7E7A9C0BB736}" type="presOf" srcId="{772C7E17-74F1-4FE0-96DF-E4F541FCB13D}" destId="{859C58A5-5589-4F2C-AD1E-BC37F59D9B84}" srcOrd="0" destOrd="0" presId="urn:microsoft.com/office/officeart/2016/7/layout/LinearBlockProcessNumbered"/>
    <dgm:cxn modelId="{E2DC025A-0D2F-4699-B19B-7944ADA58C5E}" srcId="{A791FA52-7112-4E05-9DB8-08477CDA5B1B}" destId="{3DE91DD3-3127-403A-8171-B340EEADC8D4}" srcOrd="1" destOrd="0" parTransId="{1C1F2FDF-14B2-480D-AA23-7D652212564B}" sibTransId="{54366CA1-2B12-41D0-8B53-AF4D2B94B258}"/>
    <dgm:cxn modelId="{198B1C86-F6DC-4A0B-8DD4-237E5B569864}" srcId="{A791FA52-7112-4E05-9DB8-08477CDA5B1B}" destId="{CB2245E3-AD21-4933-8D5C-9B56C026F3D4}" srcOrd="0" destOrd="0" parTransId="{EFDD6018-FD79-4F35-9764-C70C08DD8AB7}" sibTransId="{772C7E17-74F1-4FE0-96DF-E4F541FCB13D}"/>
    <dgm:cxn modelId="{0514D886-9CA5-4E48-A29C-7CE2075F4E3E}" type="presOf" srcId="{3DE91DD3-3127-403A-8171-B340EEADC8D4}" destId="{E757718B-8D6A-4936-A607-81EB7AD4D728}" srcOrd="0" destOrd="0" presId="urn:microsoft.com/office/officeart/2016/7/layout/LinearBlockProcessNumbered"/>
    <dgm:cxn modelId="{8F32979A-A1F8-4BFB-A6B5-480512E9B4A4}" type="presOf" srcId="{3DE91DD3-3127-403A-8171-B340EEADC8D4}" destId="{0CCC5492-7F6F-41BB-85DA-646D2061C179}" srcOrd="1" destOrd="0" presId="urn:microsoft.com/office/officeart/2016/7/layout/LinearBlockProcessNumbered"/>
    <dgm:cxn modelId="{B1AB759B-4168-4B4C-A22B-A06B189A37D4}" type="presOf" srcId="{CB2245E3-AD21-4933-8D5C-9B56C026F3D4}" destId="{8E236556-F433-4D6E-A663-99108CFB419D}" srcOrd="1" destOrd="0" presId="urn:microsoft.com/office/officeart/2016/7/layout/LinearBlockProcessNumbered"/>
    <dgm:cxn modelId="{6994BBCF-8CCE-444A-A9AA-E290475AF7D2}" type="presOf" srcId="{C544566A-1AEE-4E1D-B635-73F0E0130F57}" destId="{73B10DB1-5AFC-40B3-869E-6BB73CF9CF0A}" srcOrd="1" destOrd="0" presId="urn:microsoft.com/office/officeart/2016/7/layout/LinearBlockProcessNumbered"/>
    <dgm:cxn modelId="{2708AED4-EB53-456C-9B1E-6FC77A423143}" type="presOf" srcId="{CB2245E3-AD21-4933-8D5C-9B56C026F3D4}" destId="{6810C9B8-D576-4AA3-A8BA-C0CDD56F9707}" srcOrd="0" destOrd="0" presId="urn:microsoft.com/office/officeart/2016/7/layout/LinearBlockProcessNumbered"/>
    <dgm:cxn modelId="{F19E055B-0462-4D55-A432-29471AE8F3A4}" type="presParOf" srcId="{2697FBBD-9C68-4D22-8A45-AB02311A6282}" destId="{3682E7E4-C9C6-46B7-9030-C843DA380794}" srcOrd="0" destOrd="0" presId="urn:microsoft.com/office/officeart/2016/7/layout/LinearBlockProcessNumbered"/>
    <dgm:cxn modelId="{BF1F1BFC-7B94-4A17-857E-A5C9BBB05EA2}" type="presParOf" srcId="{3682E7E4-C9C6-46B7-9030-C843DA380794}" destId="{6810C9B8-D576-4AA3-A8BA-C0CDD56F9707}" srcOrd="0" destOrd="0" presId="urn:microsoft.com/office/officeart/2016/7/layout/LinearBlockProcessNumbered"/>
    <dgm:cxn modelId="{968D9446-B43D-4421-BA06-34C01A4B3904}" type="presParOf" srcId="{3682E7E4-C9C6-46B7-9030-C843DA380794}" destId="{859C58A5-5589-4F2C-AD1E-BC37F59D9B84}" srcOrd="1" destOrd="0" presId="urn:microsoft.com/office/officeart/2016/7/layout/LinearBlockProcessNumbered"/>
    <dgm:cxn modelId="{AD5646AD-662B-4618-AA0C-19DDC353E0AA}" type="presParOf" srcId="{3682E7E4-C9C6-46B7-9030-C843DA380794}" destId="{8E236556-F433-4D6E-A663-99108CFB419D}" srcOrd="2" destOrd="0" presId="urn:microsoft.com/office/officeart/2016/7/layout/LinearBlockProcessNumbered"/>
    <dgm:cxn modelId="{6137C11E-8230-4D87-A071-5CF7A9D46877}" type="presParOf" srcId="{2697FBBD-9C68-4D22-8A45-AB02311A6282}" destId="{CC4AB897-05B3-4DFB-87B1-33711229E5C5}" srcOrd="1" destOrd="0" presId="urn:microsoft.com/office/officeart/2016/7/layout/LinearBlockProcessNumbered"/>
    <dgm:cxn modelId="{73A330E2-0E2F-4174-8D84-FE52475EB4D6}" type="presParOf" srcId="{2697FBBD-9C68-4D22-8A45-AB02311A6282}" destId="{17B0D34A-BFA1-4D15-961B-A047AADF4A06}" srcOrd="2" destOrd="0" presId="urn:microsoft.com/office/officeart/2016/7/layout/LinearBlockProcessNumbered"/>
    <dgm:cxn modelId="{2BBB5FC0-919B-4E4D-9FBB-BC5C3E76DDBF}" type="presParOf" srcId="{17B0D34A-BFA1-4D15-961B-A047AADF4A06}" destId="{E757718B-8D6A-4936-A607-81EB7AD4D728}" srcOrd="0" destOrd="0" presId="urn:microsoft.com/office/officeart/2016/7/layout/LinearBlockProcessNumbered"/>
    <dgm:cxn modelId="{6A8B5652-9E49-4FE0-9E88-DF4DBAF4C984}" type="presParOf" srcId="{17B0D34A-BFA1-4D15-961B-A047AADF4A06}" destId="{46751030-5E52-4BE3-9313-05D9769A4E42}" srcOrd="1" destOrd="0" presId="urn:microsoft.com/office/officeart/2016/7/layout/LinearBlockProcessNumbered"/>
    <dgm:cxn modelId="{C7033F8E-B64A-4B3E-AD29-DA6D1BCF1F90}" type="presParOf" srcId="{17B0D34A-BFA1-4D15-961B-A047AADF4A06}" destId="{0CCC5492-7F6F-41BB-85DA-646D2061C179}" srcOrd="2" destOrd="0" presId="urn:microsoft.com/office/officeart/2016/7/layout/LinearBlockProcessNumbered"/>
    <dgm:cxn modelId="{7749C360-C761-43B9-B6EB-E2A99A1FAB70}" type="presParOf" srcId="{2697FBBD-9C68-4D22-8A45-AB02311A6282}" destId="{23C580FD-480C-4B17-A812-937AA7C16ED5}" srcOrd="3" destOrd="0" presId="urn:microsoft.com/office/officeart/2016/7/layout/LinearBlockProcessNumbered"/>
    <dgm:cxn modelId="{E49C67EB-61DC-4F61-B51B-A8E400E40B8F}" type="presParOf" srcId="{2697FBBD-9C68-4D22-8A45-AB02311A6282}" destId="{535C34D3-1BD5-41FD-9984-BB24BF89BDCB}" srcOrd="4" destOrd="0" presId="urn:microsoft.com/office/officeart/2016/7/layout/LinearBlockProcessNumbered"/>
    <dgm:cxn modelId="{C7155CC0-5001-40E3-BDF3-C47014276C6C}" type="presParOf" srcId="{535C34D3-1BD5-41FD-9984-BB24BF89BDCB}" destId="{B2A6BD40-A842-445A-A8B5-1A5DE3B81596}" srcOrd="0" destOrd="0" presId="urn:microsoft.com/office/officeart/2016/7/layout/LinearBlockProcessNumbered"/>
    <dgm:cxn modelId="{9275992B-A9AE-4716-89EF-2F3718CAE8A3}" type="presParOf" srcId="{535C34D3-1BD5-41FD-9984-BB24BF89BDCB}" destId="{176FF9F9-D778-4645-B425-DB57924F3E0C}" srcOrd="1" destOrd="0" presId="urn:microsoft.com/office/officeart/2016/7/layout/LinearBlockProcessNumbered"/>
    <dgm:cxn modelId="{70B3E905-728B-45C9-BE0F-A455911B23A9}" type="presParOf" srcId="{535C34D3-1BD5-41FD-9984-BB24BF89BDCB}" destId="{73B10DB1-5AFC-40B3-869E-6BB73CF9CF0A}"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9F0A5E4-7C4B-4A47-980A-AD367BBD2C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BAB5C35-70AC-40E0-A852-981CD4DA8DE3}">
      <dgm:prSet/>
      <dgm:spPr/>
      <dgm:t>
        <a:bodyPr/>
        <a:lstStyle/>
        <a:p>
          <a:r>
            <a:rPr lang="en-GB"/>
            <a:t>So we've established thus far:</a:t>
          </a:r>
          <a:endParaRPr lang="en-US"/>
        </a:p>
      </dgm:t>
    </dgm:pt>
    <dgm:pt modelId="{A31E5E39-32CD-4BD3-8664-C39DEA213F08}" type="parTrans" cxnId="{BBCEABC1-BA15-4C30-B0E0-8B63671208E0}">
      <dgm:prSet/>
      <dgm:spPr/>
      <dgm:t>
        <a:bodyPr/>
        <a:lstStyle/>
        <a:p>
          <a:endParaRPr lang="en-US"/>
        </a:p>
      </dgm:t>
    </dgm:pt>
    <dgm:pt modelId="{CEA4AEFB-A447-4832-8A9E-96C528BAF4D5}" type="sibTrans" cxnId="{BBCEABC1-BA15-4C30-B0E0-8B63671208E0}">
      <dgm:prSet/>
      <dgm:spPr/>
      <dgm:t>
        <a:bodyPr/>
        <a:lstStyle/>
        <a:p>
          <a:endParaRPr lang="en-US"/>
        </a:p>
      </dgm:t>
    </dgm:pt>
    <dgm:pt modelId="{2D871F45-26E9-4F5B-882A-124856EAC440}">
      <dgm:prSet/>
      <dgm:spPr/>
      <dgm:t>
        <a:bodyPr/>
        <a:lstStyle/>
        <a:p>
          <a:r>
            <a:rPr lang="en-GB"/>
            <a:t>We have attitudes, beliefs and social norms which guide us towards behaviours.</a:t>
          </a:r>
          <a:endParaRPr lang="en-US"/>
        </a:p>
      </dgm:t>
    </dgm:pt>
    <dgm:pt modelId="{520A2175-5730-477C-9C9C-21769E1F4BF8}" type="parTrans" cxnId="{C26C232A-196B-44B3-94D5-BB1829119D7D}">
      <dgm:prSet/>
      <dgm:spPr/>
      <dgm:t>
        <a:bodyPr/>
        <a:lstStyle/>
        <a:p>
          <a:endParaRPr lang="en-US"/>
        </a:p>
      </dgm:t>
    </dgm:pt>
    <dgm:pt modelId="{79395133-484A-464C-8EAA-7EF8C78D7763}" type="sibTrans" cxnId="{C26C232A-196B-44B3-94D5-BB1829119D7D}">
      <dgm:prSet/>
      <dgm:spPr/>
      <dgm:t>
        <a:bodyPr/>
        <a:lstStyle/>
        <a:p>
          <a:endParaRPr lang="en-US"/>
        </a:p>
      </dgm:t>
    </dgm:pt>
    <dgm:pt modelId="{2F38E032-32A4-40BF-97EC-50F671CB44AF}">
      <dgm:prSet/>
      <dgm:spPr/>
      <dgm:t>
        <a:bodyPr/>
        <a:lstStyle/>
        <a:p>
          <a:r>
            <a:rPr lang="en-GB"/>
            <a:t>This can predict, in a sense, how we behave in terms of healthy vs unhealthy behaviours.</a:t>
          </a:r>
          <a:endParaRPr lang="en-US"/>
        </a:p>
      </dgm:t>
    </dgm:pt>
    <dgm:pt modelId="{619772E3-E5AD-45CD-9036-4BDE18ADC8AB}" type="parTrans" cxnId="{FCB80F07-5B16-4FCA-96DE-6A7B3EE59833}">
      <dgm:prSet/>
      <dgm:spPr/>
      <dgm:t>
        <a:bodyPr/>
        <a:lstStyle/>
        <a:p>
          <a:endParaRPr lang="en-US"/>
        </a:p>
      </dgm:t>
    </dgm:pt>
    <dgm:pt modelId="{BA90CB68-83E3-41EF-9684-886A8E1B6FF4}" type="sibTrans" cxnId="{FCB80F07-5B16-4FCA-96DE-6A7B3EE59833}">
      <dgm:prSet/>
      <dgm:spPr/>
      <dgm:t>
        <a:bodyPr/>
        <a:lstStyle/>
        <a:p>
          <a:endParaRPr lang="en-US"/>
        </a:p>
      </dgm:t>
    </dgm:pt>
    <dgm:pt modelId="{6E3EF30B-A838-4BA7-8575-34F7CE6FFC3D}">
      <dgm:prSet/>
      <dgm:spPr/>
      <dgm:t>
        <a:bodyPr/>
        <a:lstStyle/>
        <a:p>
          <a:r>
            <a:rPr lang="en-GB"/>
            <a:t>But we are missing some key points, how we develop knowledge to back this up and how we perceive the world too.</a:t>
          </a:r>
          <a:endParaRPr lang="en-US"/>
        </a:p>
      </dgm:t>
    </dgm:pt>
    <dgm:pt modelId="{23649EC3-E239-4E9B-9836-223E08C65708}" type="parTrans" cxnId="{9A693ACC-EDE0-41B4-9342-B8244A00F9CF}">
      <dgm:prSet/>
      <dgm:spPr/>
      <dgm:t>
        <a:bodyPr/>
        <a:lstStyle/>
        <a:p>
          <a:endParaRPr lang="en-US"/>
        </a:p>
      </dgm:t>
    </dgm:pt>
    <dgm:pt modelId="{F6533A83-0BDF-41C8-9755-9B8CD1132CDE}" type="sibTrans" cxnId="{9A693ACC-EDE0-41B4-9342-B8244A00F9CF}">
      <dgm:prSet/>
      <dgm:spPr/>
      <dgm:t>
        <a:bodyPr/>
        <a:lstStyle/>
        <a:p>
          <a:endParaRPr lang="en-US"/>
        </a:p>
      </dgm:t>
    </dgm:pt>
    <dgm:pt modelId="{DD0064A6-06FE-4E98-BF91-91FD5A9FB8BC}" type="pres">
      <dgm:prSet presAssocID="{D9F0A5E4-7C4B-4A47-980A-AD367BBD2CF9}" presName="root" presStyleCnt="0">
        <dgm:presLayoutVars>
          <dgm:dir/>
          <dgm:resizeHandles val="exact"/>
        </dgm:presLayoutVars>
      </dgm:prSet>
      <dgm:spPr/>
    </dgm:pt>
    <dgm:pt modelId="{CF27EA38-C603-4BEE-8DF6-D23457989FE8}" type="pres">
      <dgm:prSet presAssocID="{4BAB5C35-70AC-40E0-A852-981CD4DA8DE3}" presName="compNode" presStyleCnt="0"/>
      <dgm:spPr/>
    </dgm:pt>
    <dgm:pt modelId="{7389D36B-7FD7-476B-961E-81C134821943}" type="pres">
      <dgm:prSet presAssocID="{4BAB5C35-70AC-40E0-A852-981CD4DA8DE3}" presName="bgRect" presStyleLbl="bgShp" presStyleIdx="0" presStyleCnt="4"/>
      <dgm:spPr/>
    </dgm:pt>
    <dgm:pt modelId="{BBE6A92E-5E4B-4D9D-886E-DD675ABA56F9}" type="pres">
      <dgm:prSet presAssocID="{4BAB5C35-70AC-40E0-A852-981CD4DA8DE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54E3DCCC-EC99-4978-9369-33355D35BB6F}" type="pres">
      <dgm:prSet presAssocID="{4BAB5C35-70AC-40E0-A852-981CD4DA8DE3}" presName="spaceRect" presStyleCnt="0"/>
      <dgm:spPr/>
    </dgm:pt>
    <dgm:pt modelId="{50E99CEB-4C78-4F17-B713-BA98ED125F2B}" type="pres">
      <dgm:prSet presAssocID="{4BAB5C35-70AC-40E0-A852-981CD4DA8DE3}" presName="parTx" presStyleLbl="revTx" presStyleIdx="0" presStyleCnt="4">
        <dgm:presLayoutVars>
          <dgm:chMax val="0"/>
          <dgm:chPref val="0"/>
        </dgm:presLayoutVars>
      </dgm:prSet>
      <dgm:spPr/>
    </dgm:pt>
    <dgm:pt modelId="{31D8217F-656B-4F76-9BEA-8B3C9268E011}" type="pres">
      <dgm:prSet presAssocID="{CEA4AEFB-A447-4832-8A9E-96C528BAF4D5}" presName="sibTrans" presStyleCnt="0"/>
      <dgm:spPr/>
    </dgm:pt>
    <dgm:pt modelId="{3A4A5347-52A1-4E54-B852-180C0CC0AB67}" type="pres">
      <dgm:prSet presAssocID="{2D871F45-26E9-4F5B-882A-124856EAC440}" presName="compNode" presStyleCnt="0"/>
      <dgm:spPr/>
    </dgm:pt>
    <dgm:pt modelId="{7EECB25A-EE51-40C3-8117-F8689B7D500E}" type="pres">
      <dgm:prSet presAssocID="{2D871F45-26E9-4F5B-882A-124856EAC440}" presName="bgRect" presStyleLbl="bgShp" presStyleIdx="1" presStyleCnt="4"/>
      <dgm:spPr/>
    </dgm:pt>
    <dgm:pt modelId="{365936A5-754A-48E3-8279-841F1AE4AB57}" type="pres">
      <dgm:prSet presAssocID="{2D871F45-26E9-4F5B-882A-124856EAC44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1ECA2F85-986D-43AE-959B-8D2FB30D1016}" type="pres">
      <dgm:prSet presAssocID="{2D871F45-26E9-4F5B-882A-124856EAC440}" presName="spaceRect" presStyleCnt="0"/>
      <dgm:spPr/>
    </dgm:pt>
    <dgm:pt modelId="{736035EA-6F17-4F28-9727-3AD9714989B4}" type="pres">
      <dgm:prSet presAssocID="{2D871F45-26E9-4F5B-882A-124856EAC440}" presName="parTx" presStyleLbl="revTx" presStyleIdx="1" presStyleCnt="4">
        <dgm:presLayoutVars>
          <dgm:chMax val="0"/>
          <dgm:chPref val="0"/>
        </dgm:presLayoutVars>
      </dgm:prSet>
      <dgm:spPr/>
    </dgm:pt>
    <dgm:pt modelId="{D1F843B5-680E-44A2-9707-3C8E64DE10EB}" type="pres">
      <dgm:prSet presAssocID="{79395133-484A-464C-8EAA-7EF8C78D7763}" presName="sibTrans" presStyleCnt="0"/>
      <dgm:spPr/>
    </dgm:pt>
    <dgm:pt modelId="{555F8CDD-57D9-4B2F-96E5-DBDCFEED36CD}" type="pres">
      <dgm:prSet presAssocID="{2F38E032-32A4-40BF-97EC-50F671CB44AF}" presName="compNode" presStyleCnt="0"/>
      <dgm:spPr/>
    </dgm:pt>
    <dgm:pt modelId="{46D6A08B-0F58-4EC2-8E84-CD57BEECC14B}" type="pres">
      <dgm:prSet presAssocID="{2F38E032-32A4-40BF-97EC-50F671CB44AF}" presName="bgRect" presStyleLbl="bgShp" presStyleIdx="2" presStyleCnt="4"/>
      <dgm:spPr/>
    </dgm:pt>
    <dgm:pt modelId="{3178DAAE-9A98-42DF-AB11-6EE9503F8376}" type="pres">
      <dgm:prSet presAssocID="{2F38E032-32A4-40BF-97EC-50F671CB44A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3F4CE014-DA32-44B0-A21D-AF13BE5FEF3F}" type="pres">
      <dgm:prSet presAssocID="{2F38E032-32A4-40BF-97EC-50F671CB44AF}" presName="spaceRect" presStyleCnt="0"/>
      <dgm:spPr/>
    </dgm:pt>
    <dgm:pt modelId="{2C10796E-F873-4AA7-B010-1B4168E9A271}" type="pres">
      <dgm:prSet presAssocID="{2F38E032-32A4-40BF-97EC-50F671CB44AF}" presName="parTx" presStyleLbl="revTx" presStyleIdx="2" presStyleCnt="4">
        <dgm:presLayoutVars>
          <dgm:chMax val="0"/>
          <dgm:chPref val="0"/>
        </dgm:presLayoutVars>
      </dgm:prSet>
      <dgm:spPr/>
    </dgm:pt>
    <dgm:pt modelId="{A71A1FD0-8992-4FAC-AE68-CFB836139D1F}" type="pres">
      <dgm:prSet presAssocID="{BA90CB68-83E3-41EF-9684-886A8E1B6FF4}" presName="sibTrans" presStyleCnt="0"/>
      <dgm:spPr/>
    </dgm:pt>
    <dgm:pt modelId="{F873B502-B244-48EE-87CE-DA13B549952A}" type="pres">
      <dgm:prSet presAssocID="{6E3EF30B-A838-4BA7-8575-34F7CE6FFC3D}" presName="compNode" presStyleCnt="0"/>
      <dgm:spPr/>
    </dgm:pt>
    <dgm:pt modelId="{30EF6CA5-0647-46C6-A31F-CCE9B6B6B323}" type="pres">
      <dgm:prSet presAssocID="{6E3EF30B-A838-4BA7-8575-34F7CE6FFC3D}" presName="bgRect" presStyleLbl="bgShp" presStyleIdx="3" presStyleCnt="4"/>
      <dgm:spPr/>
    </dgm:pt>
    <dgm:pt modelId="{FD71CCDC-8539-49C1-A70E-1A9A9313123B}" type="pres">
      <dgm:prSet presAssocID="{6E3EF30B-A838-4BA7-8575-34F7CE6FFC3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6DC72E37-BDE9-41C0-84AC-F9579A691E5B}" type="pres">
      <dgm:prSet presAssocID="{6E3EF30B-A838-4BA7-8575-34F7CE6FFC3D}" presName="spaceRect" presStyleCnt="0"/>
      <dgm:spPr/>
    </dgm:pt>
    <dgm:pt modelId="{9E66AE36-252D-40B3-98ED-39E4C38DCAC7}" type="pres">
      <dgm:prSet presAssocID="{6E3EF30B-A838-4BA7-8575-34F7CE6FFC3D}" presName="parTx" presStyleLbl="revTx" presStyleIdx="3" presStyleCnt="4">
        <dgm:presLayoutVars>
          <dgm:chMax val="0"/>
          <dgm:chPref val="0"/>
        </dgm:presLayoutVars>
      </dgm:prSet>
      <dgm:spPr/>
    </dgm:pt>
  </dgm:ptLst>
  <dgm:cxnLst>
    <dgm:cxn modelId="{FCB80F07-5B16-4FCA-96DE-6A7B3EE59833}" srcId="{D9F0A5E4-7C4B-4A47-980A-AD367BBD2CF9}" destId="{2F38E032-32A4-40BF-97EC-50F671CB44AF}" srcOrd="2" destOrd="0" parTransId="{619772E3-E5AD-45CD-9036-4BDE18ADC8AB}" sibTransId="{BA90CB68-83E3-41EF-9684-886A8E1B6FF4}"/>
    <dgm:cxn modelId="{C26C232A-196B-44B3-94D5-BB1829119D7D}" srcId="{D9F0A5E4-7C4B-4A47-980A-AD367BBD2CF9}" destId="{2D871F45-26E9-4F5B-882A-124856EAC440}" srcOrd="1" destOrd="0" parTransId="{520A2175-5730-477C-9C9C-21769E1F4BF8}" sibTransId="{79395133-484A-464C-8EAA-7EF8C78D7763}"/>
    <dgm:cxn modelId="{89EEF24F-555F-41E1-97D9-F62BA82DB2EC}" type="presOf" srcId="{4BAB5C35-70AC-40E0-A852-981CD4DA8DE3}" destId="{50E99CEB-4C78-4F17-B713-BA98ED125F2B}" srcOrd="0" destOrd="0" presId="urn:microsoft.com/office/officeart/2018/2/layout/IconVerticalSolidList"/>
    <dgm:cxn modelId="{AE5B337F-6604-450B-B151-E48C03A28302}" type="presOf" srcId="{2D871F45-26E9-4F5B-882A-124856EAC440}" destId="{736035EA-6F17-4F28-9727-3AD9714989B4}" srcOrd="0" destOrd="0" presId="urn:microsoft.com/office/officeart/2018/2/layout/IconVerticalSolidList"/>
    <dgm:cxn modelId="{22D1DDA8-DE17-4D7D-9DEA-355598C38F84}" type="presOf" srcId="{6E3EF30B-A838-4BA7-8575-34F7CE6FFC3D}" destId="{9E66AE36-252D-40B3-98ED-39E4C38DCAC7}" srcOrd="0" destOrd="0" presId="urn:microsoft.com/office/officeart/2018/2/layout/IconVerticalSolidList"/>
    <dgm:cxn modelId="{BBCEABC1-BA15-4C30-B0E0-8B63671208E0}" srcId="{D9F0A5E4-7C4B-4A47-980A-AD367BBD2CF9}" destId="{4BAB5C35-70AC-40E0-A852-981CD4DA8DE3}" srcOrd="0" destOrd="0" parTransId="{A31E5E39-32CD-4BD3-8664-C39DEA213F08}" sibTransId="{CEA4AEFB-A447-4832-8A9E-96C528BAF4D5}"/>
    <dgm:cxn modelId="{9A693ACC-EDE0-41B4-9342-B8244A00F9CF}" srcId="{D9F0A5E4-7C4B-4A47-980A-AD367BBD2CF9}" destId="{6E3EF30B-A838-4BA7-8575-34F7CE6FFC3D}" srcOrd="3" destOrd="0" parTransId="{23649EC3-E239-4E9B-9836-223E08C65708}" sibTransId="{F6533A83-0BDF-41C8-9755-9B8CD1132CDE}"/>
    <dgm:cxn modelId="{E629B2D5-61A0-43E4-BFC1-31CD3AB1E186}" type="presOf" srcId="{2F38E032-32A4-40BF-97EC-50F671CB44AF}" destId="{2C10796E-F873-4AA7-B010-1B4168E9A271}" srcOrd="0" destOrd="0" presId="urn:microsoft.com/office/officeart/2018/2/layout/IconVerticalSolidList"/>
    <dgm:cxn modelId="{D5DBB7D7-9081-4382-97E5-44D9937BE69B}" type="presOf" srcId="{D9F0A5E4-7C4B-4A47-980A-AD367BBD2CF9}" destId="{DD0064A6-06FE-4E98-BF91-91FD5A9FB8BC}" srcOrd="0" destOrd="0" presId="urn:microsoft.com/office/officeart/2018/2/layout/IconVerticalSolidList"/>
    <dgm:cxn modelId="{8C12518E-132F-455F-B57C-50B1FC3FBCB5}" type="presParOf" srcId="{DD0064A6-06FE-4E98-BF91-91FD5A9FB8BC}" destId="{CF27EA38-C603-4BEE-8DF6-D23457989FE8}" srcOrd="0" destOrd="0" presId="urn:microsoft.com/office/officeart/2018/2/layout/IconVerticalSolidList"/>
    <dgm:cxn modelId="{C525A902-B0D4-4313-8BD2-001B4CA1A8AA}" type="presParOf" srcId="{CF27EA38-C603-4BEE-8DF6-D23457989FE8}" destId="{7389D36B-7FD7-476B-961E-81C134821943}" srcOrd="0" destOrd="0" presId="urn:microsoft.com/office/officeart/2018/2/layout/IconVerticalSolidList"/>
    <dgm:cxn modelId="{697322C2-78EB-4B20-A37E-F8E46DE09D1E}" type="presParOf" srcId="{CF27EA38-C603-4BEE-8DF6-D23457989FE8}" destId="{BBE6A92E-5E4B-4D9D-886E-DD675ABA56F9}" srcOrd="1" destOrd="0" presId="urn:microsoft.com/office/officeart/2018/2/layout/IconVerticalSolidList"/>
    <dgm:cxn modelId="{624944BE-AB18-4B45-89AC-21F3A03ACC2C}" type="presParOf" srcId="{CF27EA38-C603-4BEE-8DF6-D23457989FE8}" destId="{54E3DCCC-EC99-4978-9369-33355D35BB6F}" srcOrd="2" destOrd="0" presId="urn:microsoft.com/office/officeart/2018/2/layout/IconVerticalSolidList"/>
    <dgm:cxn modelId="{146307AA-7DAD-413E-A2DA-3BDB2D73C8A6}" type="presParOf" srcId="{CF27EA38-C603-4BEE-8DF6-D23457989FE8}" destId="{50E99CEB-4C78-4F17-B713-BA98ED125F2B}" srcOrd="3" destOrd="0" presId="urn:microsoft.com/office/officeart/2018/2/layout/IconVerticalSolidList"/>
    <dgm:cxn modelId="{2F829C45-4354-45BD-BD69-C62C5879BC19}" type="presParOf" srcId="{DD0064A6-06FE-4E98-BF91-91FD5A9FB8BC}" destId="{31D8217F-656B-4F76-9BEA-8B3C9268E011}" srcOrd="1" destOrd="0" presId="urn:microsoft.com/office/officeart/2018/2/layout/IconVerticalSolidList"/>
    <dgm:cxn modelId="{99325F9E-52D9-47EC-8DEA-727607A3524E}" type="presParOf" srcId="{DD0064A6-06FE-4E98-BF91-91FD5A9FB8BC}" destId="{3A4A5347-52A1-4E54-B852-180C0CC0AB67}" srcOrd="2" destOrd="0" presId="urn:microsoft.com/office/officeart/2018/2/layout/IconVerticalSolidList"/>
    <dgm:cxn modelId="{5328049B-413B-417E-955B-47B6FFBD3103}" type="presParOf" srcId="{3A4A5347-52A1-4E54-B852-180C0CC0AB67}" destId="{7EECB25A-EE51-40C3-8117-F8689B7D500E}" srcOrd="0" destOrd="0" presId="urn:microsoft.com/office/officeart/2018/2/layout/IconVerticalSolidList"/>
    <dgm:cxn modelId="{942D7156-0832-437C-9430-14FC25BD53EC}" type="presParOf" srcId="{3A4A5347-52A1-4E54-B852-180C0CC0AB67}" destId="{365936A5-754A-48E3-8279-841F1AE4AB57}" srcOrd="1" destOrd="0" presId="urn:microsoft.com/office/officeart/2018/2/layout/IconVerticalSolidList"/>
    <dgm:cxn modelId="{9CFE56CF-9A8E-48F4-8BC6-A8575D7B8485}" type="presParOf" srcId="{3A4A5347-52A1-4E54-B852-180C0CC0AB67}" destId="{1ECA2F85-986D-43AE-959B-8D2FB30D1016}" srcOrd="2" destOrd="0" presId="urn:microsoft.com/office/officeart/2018/2/layout/IconVerticalSolidList"/>
    <dgm:cxn modelId="{2273AB8D-7413-4808-8428-5E58CC449D10}" type="presParOf" srcId="{3A4A5347-52A1-4E54-B852-180C0CC0AB67}" destId="{736035EA-6F17-4F28-9727-3AD9714989B4}" srcOrd="3" destOrd="0" presId="urn:microsoft.com/office/officeart/2018/2/layout/IconVerticalSolidList"/>
    <dgm:cxn modelId="{523DB61A-F372-43ED-8A2E-292FC6E83D8F}" type="presParOf" srcId="{DD0064A6-06FE-4E98-BF91-91FD5A9FB8BC}" destId="{D1F843B5-680E-44A2-9707-3C8E64DE10EB}" srcOrd="3" destOrd="0" presId="urn:microsoft.com/office/officeart/2018/2/layout/IconVerticalSolidList"/>
    <dgm:cxn modelId="{961FAF4E-D6BD-47F1-B68A-C3F8A5C03EDC}" type="presParOf" srcId="{DD0064A6-06FE-4E98-BF91-91FD5A9FB8BC}" destId="{555F8CDD-57D9-4B2F-96E5-DBDCFEED36CD}" srcOrd="4" destOrd="0" presId="urn:microsoft.com/office/officeart/2018/2/layout/IconVerticalSolidList"/>
    <dgm:cxn modelId="{BBDCEA10-5260-45B9-8BC9-CDFD1125B48A}" type="presParOf" srcId="{555F8CDD-57D9-4B2F-96E5-DBDCFEED36CD}" destId="{46D6A08B-0F58-4EC2-8E84-CD57BEECC14B}" srcOrd="0" destOrd="0" presId="urn:microsoft.com/office/officeart/2018/2/layout/IconVerticalSolidList"/>
    <dgm:cxn modelId="{F6ACAB60-0C38-4797-9671-58970A8C8E79}" type="presParOf" srcId="{555F8CDD-57D9-4B2F-96E5-DBDCFEED36CD}" destId="{3178DAAE-9A98-42DF-AB11-6EE9503F8376}" srcOrd="1" destOrd="0" presId="urn:microsoft.com/office/officeart/2018/2/layout/IconVerticalSolidList"/>
    <dgm:cxn modelId="{A8948451-DD78-4C27-8664-53B4A3EF7AAE}" type="presParOf" srcId="{555F8CDD-57D9-4B2F-96E5-DBDCFEED36CD}" destId="{3F4CE014-DA32-44B0-A21D-AF13BE5FEF3F}" srcOrd="2" destOrd="0" presId="urn:microsoft.com/office/officeart/2018/2/layout/IconVerticalSolidList"/>
    <dgm:cxn modelId="{C2FD8C31-07DE-450E-98F0-E7FF6E00AB75}" type="presParOf" srcId="{555F8CDD-57D9-4B2F-96E5-DBDCFEED36CD}" destId="{2C10796E-F873-4AA7-B010-1B4168E9A271}" srcOrd="3" destOrd="0" presId="urn:microsoft.com/office/officeart/2018/2/layout/IconVerticalSolidList"/>
    <dgm:cxn modelId="{45A7B313-B422-47EB-8104-44F50217B759}" type="presParOf" srcId="{DD0064A6-06FE-4E98-BF91-91FD5A9FB8BC}" destId="{A71A1FD0-8992-4FAC-AE68-CFB836139D1F}" srcOrd="5" destOrd="0" presId="urn:microsoft.com/office/officeart/2018/2/layout/IconVerticalSolidList"/>
    <dgm:cxn modelId="{775B7AFA-9D54-409C-B6C0-7B8F90B60E79}" type="presParOf" srcId="{DD0064A6-06FE-4E98-BF91-91FD5A9FB8BC}" destId="{F873B502-B244-48EE-87CE-DA13B549952A}" srcOrd="6" destOrd="0" presId="urn:microsoft.com/office/officeart/2018/2/layout/IconVerticalSolidList"/>
    <dgm:cxn modelId="{845E2C08-99A9-409D-998E-C970EB4C6892}" type="presParOf" srcId="{F873B502-B244-48EE-87CE-DA13B549952A}" destId="{30EF6CA5-0647-46C6-A31F-CCE9B6B6B323}" srcOrd="0" destOrd="0" presId="urn:microsoft.com/office/officeart/2018/2/layout/IconVerticalSolidList"/>
    <dgm:cxn modelId="{44263C60-08F4-4D6D-9D65-648A9342C527}" type="presParOf" srcId="{F873B502-B244-48EE-87CE-DA13B549952A}" destId="{FD71CCDC-8539-49C1-A70E-1A9A9313123B}" srcOrd="1" destOrd="0" presId="urn:microsoft.com/office/officeart/2018/2/layout/IconVerticalSolidList"/>
    <dgm:cxn modelId="{5415EA07-C0E2-458F-8185-C294158000C5}" type="presParOf" srcId="{F873B502-B244-48EE-87CE-DA13B549952A}" destId="{6DC72E37-BDE9-41C0-84AC-F9579A691E5B}" srcOrd="2" destOrd="0" presId="urn:microsoft.com/office/officeart/2018/2/layout/IconVerticalSolidList"/>
    <dgm:cxn modelId="{E6D2CC4C-B6C7-4A97-93CF-D2F1F67AA618}" type="presParOf" srcId="{F873B502-B244-48EE-87CE-DA13B549952A}" destId="{9E66AE36-252D-40B3-98ED-39E4C38DCAC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5B646AC-CB47-4B3D-BE0D-FC00BF866C1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3997CDB-5FD7-4B18-8794-DB2206B73EAE}">
      <dgm:prSet/>
      <dgm:spPr/>
      <dgm:t>
        <a:bodyPr/>
        <a:lstStyle/>
        <a:p>
          <a:r>
            <a:rPr lang="en-GB"/>
            <a:t>In psychology, intelligence is the mental capacity to learn, adapt, understand and use knowledge. </a:t>
          </a:r>
          <a:endParaRPr lang="en-US"/>
        </a:p>
      </dgm:t>
    </dgm:pt>
    <dgm:pt modelId="{61B1B501-A3CB-4508-9E50-90266CC89118}" type="parTrans" cxnId="{10D3AF58-FFFC-4814-9DC1-AF3F209F1FD2}">
      <dgm:prSet/>
      <dgm:spPr/>
      <dgm:t>
        <a:bodyPr/>
        <a:lstStyle/>
        <a:p>
          <a:endParaRPr lang="en-US"/>
        </a:p>
      </dgm:t>
    </dgm:pt>
    <dgm:pt modelId="{6A922A98-92BE-4F69-9BAA-362C434B1BE0}" type="sibTrans" cxnId="{10D3AF58-FFFC-4814-9DC1-AF3F209F1FD2}">
      <dgm:prSet/>
      <dgm:spPr/>
      <dgm:t>
        <a:bodyPr/>
        <a:lstStyle/>
        <a:p>
          <a:endParaRPr lang="en-US"/>
        </a:p>
      </dgm:t>
    </dgm:pt>
    <dgm:pt modelId="{649EAB7F-8790-417F-B303-2C755649E93D}">
      <dgm:prSet/>
      <dgm:spPr/>
      <dgm:t>
        <a:bodyPr/>
        <a:lstStyle/>
        <a:p>
          <a:r>
            <a:rPr lang="en-GB"/>
            <a:t>What makes us learn?</a:t>
          </a:r>
          <a:endParaRPr lang="en-US"/>
        </a:p>
      </dgm:t>
    </dgm:pt>
    <dgm:pt modelId="{E8A6C4BD-7814-4DE4-81D4-F0231D448060}" type="parTrans" cxnId="{F6877205-6A6D-4916-A74D-9CA7C7DB43D7}">
      <dgm:prSet/>
      <dgm:spPr/>
      <dgm:t>
        <a:bodyPr/>
        <a:lstStyle/>
        <a:p>
          <a:endParaRPr lang="en-US"/>
        </a:p>
      </dgm:t>
    </dgm:pt>
    <dgm:pt modelId="{A65E97EE-A2E2-4786-8232-42B3BCA3E00E}" type="sibTrans" cxnId="{F6877205-6A6D-4916-A74D-9CA7C7DB43D7}">
      <dgm:prSet/>
      <dgm:spPr/>
      <dgm:t>
        <a:bodyPr/>
        <a:lstStyle/>
        <a:p>
          <a:endParaRPr lang="en-US"/>
        </a:p>
      </dgm:t>
    </dgm:pt>
    <dgm:pt modelId="{D5CBFC57-E032-4C59-A046-85A9B8B95600}">
      <dgm:prSet/>
      <dgm:spPr/>
      <dgm:t>
        <a:bodyPr/>
        <a:lstStyle/>
        <a:p>
          <a:r>
            <a:rPr lang="en-GB"/>
            <a:t>What do we adapt to? </a:t>
          </a:r>
          <a:endParaRPr lang="en-US"/>
        </a:p>
      </dgm:t>
    </dgm:pt>
    <dgm:pt modelId="{1B73FDF4-441B-4896-B51A-960CB8D26B50}" type="parTrans" cxnId="{BC239274-8620-48F8-8CB1-60DF44A4AB18}">
      <dgm:prSet/>
      <dgm:spPr/>
      <dgm:t>
        <a:bodyPr/>
        <a:lstStyle/>
        <a:p>
          <a:endParaRPr lang="en-US"/>
        </a:p>
      </dgm:t>
    </dgm:pt>
    <dgm:pt modelId="{2374F541-B1BB-4155-BC2E-AD8551740F2E}" type="sibTrans" cxnId="{BC239274-8620-48F8-8CB1-60DF44A4AB18}">
      <dgm:prSet/>
      <dgm:spPr/>
      <dgm:t>
        <a:bodyPr/>
        <a:lstStyle/>
        <a:p>
          <a:endParaRPr lang="en-US"/>
        </a:p>
      </dgm:t>
    </dgm:pt>
    <dgm:pt modelId="{7C286096-E512-4DFF-B64F-6A3E79574052}">
      <dgm:prSet/>
      <dgm:spPr/>
      <dgm:t>
        <a:bodyPr/>
        <a:lstStyle/>
        <a:p>
          <a:r>
            <a:rPr lang="en-GB"/>
            <a:t>It includes skills such as problem solving, critical thinking and understanding complex ideas.</a:t>
          </a:r>
          <a:endParaRPr lang="en-US"/>
        </a:p>
      </dgm:t>
    </dgm:pt>
    <dgm:pt modelId="{FB4C9220-36F8-49D2-B872-9082C2A44621}" type="parTrans" cxnId="{E054F2FE-C24B-4AC2-B557-E70DB8E96A07}">
      <dgm:prSet/>
      <dgm:spPr/>
      <dgm:t>
        <a:bodyPr/>
        <a:lstStyle/>
        <a:p>
          <a:endParaRPr lang="en-US"/>
        </a:p>
      </dgm:t>
    </dgm:pt>
    <dgm:pt modelId="{32976E9D-2DF0-4651-91F3-EB7D14D1B235}" type="sibTrans" cxnId="{E054F2FE-C24B-4AC2-B557-E70DB8E96A07}">
      <dgm:prSet/>
      <dgm:spPr/>
      <dgm:t>
        <a:bodyPr/>
        <a:lstStyle/>
        <a:p>
          <a:endParaRPr lang="en-US"/>
        </a:p>
      </dgm:t>
    </dgm:pt>
    <dgm:pt modelId="{D0BB6190-AE70-4D9F-9BC0-F3BB4C086444}" type="pres">
      <dgm:prSet presAssocID="{95B646AC-CB47-4B3D-BE0D-FC00BF866C10}" presName="root" presStyleCnt="0">
        <dgm:presLayoutVars>
          <dgm:dir/>
          <dgm:resizeHandles val="exact"/>
        </dgm:presLayoutVars>
      </dgm:prSet>
      <dgm:spPr/>
    </dgm:pt>
    <dgm:pt modelId="{BD9C8A35-BC25-46AC-BCEE-6EA572E06993}" type="pres">
      <dgm:prSet presAssocID="{33997CDB-5FD7-4B18-8794-DB2206B73EAE}" presName="compNode" presStyleCnt="0"/>
      <dgm:spPr/>
    </dgm:pt>
    <dgm:pt modelId="{473F4F28-7019-4F5D-96B4-A455552D1506}" type="pres">
      <dgm:prSet presAssocID="{33997CDB-5FD7-4B18-8794-DB2206B73EAE}" presName="bgRect" presStyleLbl="bgShp" presStyleIdx="0" presStyleCnt="4"/>
      <dgm:spPr/>
    </dgm:pt>
    <dgm:pt modelId="{87AD536E-BB77-43DD-9216-FFDB11AE5B53}" type="pres">
      <dgm:prSet presAssocID="{33997CDB-5FD7-4B18-8794-DB2206B73EA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0A66D295-92AE-4FBA-96A7-68AF530E9A36}" type="pres">
      <dgm:prSet presAssocID="{33997CDB-5FD7-4B18-8794-DB2206B73EAE}" presName="spaceRect" presStyleCnt="0"/>
      <dgm:spPr/>
    </dgm:pt>
    <dgm:pt modelId="{3641397E-9560-4EB6-B0C7-75ADA69E6D18}" type="pres">
      <dgm:prSet presAssocID="{33997CDB-5FD7-4B18-8794-DB2206B73EAE}" presName="parTx" presStyleLbl="revTx" presStyleIdx="0" presStyleCnt="4">
        <dgm:presLayoutVars>
          <dgm:chMax val="0"/>
          <dgm:chPref val="0"/>
        </dgm:presLayoutVars>
      </dgm:prSet>
      <dgm:spPr/>
    </dgm:pt>
    <dgm:pt modelId="{090AA4D2-5BAF-4B80-8103-61F094FA6DE5}" type="pres">
      <dgm:prSet presAssocID="{6A922A98-92BE-4F69-9BAA-362C434B1BE0}" presName="sibTrans" presStyleCnt="0"/>
      <dgm:spPr/>
    </dgm:pt>
    <dgm:pt modelId="{B2408C7B-75F9-409A-9992-47752C0CDA72}" type="pres">
      <dgm:prSet presAssocID="{649EAB7F-8790-417F-B303-2C755649E93D}" presName="compNode" presStyleCnt="0"/>
      <dgm:spPr/>
    </dgm:pt>
    <dgm:pt modelId="{F631D5FE-AFC8-465B-A8E7-D195402AE8CE}" type="pres">
      <dgm:prSet presAssocID="{649EAB7F-8790-417F-B303-2C755649E93D}" presName="bgRect" presStyleLbl="bgShp" presStyleIdx="1" presStyleCnt="4"/>
      <dgm:spPr/>
    </dgm:pt>
    <dgm:pt modelId="{0420BDE8-8C59-4A44-B7E9-57CD3F0B9989}" type="pres">
      <dgm:prSet presAssocID="{649EAB7F-8790-417F-B303-2C755649E93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4F6FA485-A564-42FC-B143-770AF63C3E4B}" type="pres">
      <dgm:prSet presAssocID="{649EAB7F-8790-417F-B303-2C755649E93D}" presName="spaceRect" presStyleCnt="0"/>
      <dgm:spPr/>
    </dgm:pt>
    <dgm:pt modelId="{E68B6515-434A-486B-9614-9D644296FCDF}" type="pres">
      <dgm:prSet presAssocID="{649EAB7F-8790-417F-B303-2C755649E93D}" presName="parTx" presStyleLbl="revTx" presStyleIdx="1" presStyleCnt="4">
        <dgm:presLayoutVars>
          <dgm:chMax val="0"/>
          <dgm:chPref val="0"/>
        </dgm:presLayoutVars>
      </dgm:prSet>
      <dgm:spPr/>
    </dgm:pt>
    <dgm:pt modelId="{7D0CAF02-7F5E-41BF-A6DD-861FDE83D570}" type="pres">
      <dgm:prSet presAssocID="{A65E97EE-A2E2-4786-8232-42B3BCA3E00E}" presName="sibTrans" presStyleCnt="0"/>
      <dgm:spPr/>
    </dgm:pt>
    <dgm:pt modelId="{964BC249-DC8F-4F04-B10E-11AE9C35AE0E}" type="pres">
      <dgm:prSet presAssocID="{D5CBFC57-E032-4C59-A046-85A9B8B95600}" presName="compNode" presStyleCnt="0"/>
      <dgm:spPr/>
    </dgm:pt>
    <dgm:pt modelId="{987C9369-39F0-42DF-9DA7-EBD471D58412}" type="pres">
      <dgm:prSet presAssocID="{D5CBFC57-E032-4C59-A046-85A9B8B95600}" presName="bgRect" presStyleLbl="bgShp" presStyleIdx="2" presStyleCnt="4"/>
      <dgm:spPr/>
    </dgm:pt>
    <dgm:pt modelId="{2D7288C2-7030-4261-8922-51C29D18959D}" type="pres">
      <dgm:prSet presAssocID="{D5CBFC57-E032-4C59-A046-85A9B8B9560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uzzle"/>
        </a:ext>
      </dgm:extLst>
    </dgm:pt>
    <dgm:pt modelId="{1CB92242-8AF4-4ACD-85A8-B35BD17446C2}" type="pres">
      <dgm:prSet presAssocID="{D5CBFC57-E032-4C59-A046-85A9B8B95600}" presName="spaceRect" presStyleCnt="0"/>
      <dgm:spPr/>
    </dgm:pt>
    <dgm:pt modelId="{BEB4D7B8-8293-4ADB-A4D7-665B3152AE47}" type="pres">
      <dgm:prSet presAssocID="{D5CBFC57-E032-4C59-A046-85A9B8B95600}" presName="parTx" presStyleLbl="revTx" presStyleIdx="2" presStyleCnt="4">
        <dgm:presLayoutVars>
          <dgm:chMax val="0"/>
          <dgm:chPref val="0"/>
        </dgm:presLayoutVars>
      </dgm:prSet>
      <dgm:spPr/>
    </dgm:pt>
    <dgm:pt modelId="{B952367F-5780-4934-8A38-3B3A05862AC3}" type="pres">
      <dgm:prSet presAssocID="{2374F541-B1BB-4155-BC2E-AD8551740F2E}" presName="sibTrans" presStyleCnt="0"/>
      <dgm:spPr/>
    </dgm:pt>
    <dgm:pt modelId="{6F721E0D-8133-4A32-8385-F5CD78189E7A}" type="pres">
      <dgm:prSet presAssocID="{7C286096-E512-4DFF-B64F-6A3E79574052}" presName="compNode" presStyleCnt="0"/>
      <dgm:spPr/>
    </dgm:pt>
    <dgm:pt modelId="{4372A214-7DA6-4522-BAAE-CAC1B03CC23D}" type="pres">
      <dgm:prSet presAssocID="{7C286096-E512-4DFF-B64F-6A3E79574052}" presName="bgRect" presStyleLbl="bgShp" presStyleIdx="3" presStyleCnt="4"/>
      <dgm:spPr/>
    </dgm:pt>
    <dgm:pt modelId="{E848846B-2673-445A-9F1C-E18E7A9E6B36}" type="pres">
      <dgm:prSet presAssocID="{7C286096-E512-4DFF-B64F-6A3E7957405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9D28EDE6-D67F-4732-8C55-310C2A3E4E33}" type="pres">
      <dgm:prSet presAssocID="{7C286096-E512-4DFF-B64F-6A3E79574052}" presName="spaceRect" presStyleCnt="0"/>
      <dgm:spPr/>
    </dgm:pt>
    <dgm:pt modelId="{31D0F680-4E12-4E1C-B33C-37AF45BBEB4B}" type="pres">
      <dgm:prSet presAssocID="{7C286096-E512-4DFF-B64F-6A3E79574052}" presName="parTx" presStyleLbl="revTx" presStyleIdx="3" presStyleCnt="4">
        <dgm:presLayoutVars>
          <dgm:chMax val="0"/>
          <dgm:chPref val="0"/>
        </dgm:presLayoutVars>
      </dgm:prSet>
      <dgm:spPr/>
    </dgm:pt>
  </dgm:ptLst>
  <dgm:cxnLst>
    <dgm:cxn modelId="{F6877205-6A6D-4916-A74D-9CA7C7DB43D7}" srcId="{95B646AC-CB47-4B3D-BE0D-FC00BF866C10}" destId="{649EAB7F-8790-417F-B303-2C755649E93D}" srcOrd="1" destOrd="0" parTransId="{E8A6C4BD-7814-4DE4-81D4-F0231D448060}" sibTransId="{A65E97EE-A2E2-4786-8232-42B3BCA3E00E}"/>
    <dgm:cxn modelId="{17F75C45-A6B7-45CA-88E5-F19FD666F3B5}" type="presOf" srcId="{7C286096-E512-4DFF-B64F-6A3E79574052}" destId="{31D0F680-4E12-4E1C-B33C-37AF45BBEB4B}" srcOrd="0" destOrd="0" presId="urn:microsoft.com/office/officeart/2018/2/layout/IconVerticalSolidList"/>
    <dgm:cxn modelId="{BC239274-8620-48F8-8CB1-60DF44A4AB18}" srcId="{95B646AC-CB47-4B3D-BE0D-FC00BF866C10}" destId="{D5CBFC57-E032-4C59-A046-85A9B8B95600}" srcOrd="2" destOrd="0" parTransId="{1B73FDF4-441B-4896-B51A-960CB8D26B50}" sibTransId="{2374F541-B1BB-4155-BC2E-AD8551740F2E}"/>
    <dgm:cxn modelId="{10D3AF58-FFFC-4814-9DC1-AF3F209F1FD2}" srcId="{95B646AC-CB47-4B3D-BE0D-FC00BF866C10}" destId="{33997CDB-5FD7-4B18-8794-DB2206B73EAE}" srcOrd="0" destOrd="0" parTransId="{61B1B501-A3CB-4508-9E50-90266CC89118}" sibTransId="{6A922A98-92BE-4F69-9BAA-362C434B1BE0}"/>
    <dgm:cxn modelId="{7B953559-0C4A-4521-A8C7-C3DCED8FCAC4}" type="presOf" srcId="{95B646AC-CB47-4B3D-BE0D-FC00BF866C10}" destId="{D0BB6190-AE70-4D9F-9BC0-F3BB4C086444}" srcOrd="0" destOrd="0" presId="urn:microsoft.com/office/officeart/2018/2/layout/IconVerticalSolidList"/>
    <dgm:cxn modelId="{18151E7E-73E7-48A2-8A4D-E756219B9686}" type="presOf" srcId="{D5CBFC57-E032-4C59-A046-85A9B8B95600}" destId="{BEB4D7B8-8293-4ADB-A4D7-665B3152AE47}" srcOrd="0" destOrd="0" presId="urn:microsoft.com/office/officeart/2018/2/layout/IconVerticalSolidList"/>
    <dgm:cxn modelId="{CB74B2B3-C55E-4C56-A59F-CF0CE05A3CD1}" type="presOf" srcId="{33997CDB-5FD7-4B18-8794-DB2206B73EAE}" destId="{3641397E-9560-4EB6-B0C7-75ADA69E6D18}" srcOrd="0" destOrd="0" presId="urn:microsoft.com/office/officeart/2018/2/layout/IconVerticalSolidList"/>
    <dgm:cxn modelId="{74AA18D9-91CD-4035-A7FC-E240B34B886A}" type="presOf" srcId="{649EAB7F-8790-417F-B303-2C755649E93D}" destId="{E68B6515-434A-486B-9614-9D644296FCDF}" srcOrd="0" destOrd="0" presId="urn:microsoft.com/office/officeart/2018/2/layout/IconVerticalSolidList"/>
    <dgm:cxn modelId="{E054F2FE-C24B-4AC2-B557-E70DB8E96A07}" srcId="{95B646AC-CB47-4B3D-BE0D-FC00BF866C10}" destId="{7C286096-E512-4DFF-B64F-6A3E79574052}" srcOrd="3" destOrd="0" parTransId="{FB4C9220-36F8-49D2-B872-9082C2A44621}" sibTransId="{32976E9D-2DF0-4651-91F3-EB7D14D1B235}"/>
    <dgm:cxn modelId="{9B7F8489-53AA-4F0C-BDE0-1BD6DD65FEF1}" type="presParOf" srcId="{D0BB6190-AE70-4D9F-9BC0-F3BB4C086444}" destId="{BD9C8A35-BC25-46AC-BCEE-6EA572E06993}" srcOrd="0" destOrd="0" presId="urn:microsoft.com/office/officeart/2018/2/layout/IconVerticalSolidList"/>
    <dgm:cxn modelId="{1C1BA02B-D266-4BFB-9162-AA1DCAB3015B}" type="presParOf" srcId="{BD9C8A35-BC25-46AC-BCEE-6EA572E06993}" destId="{473F4F28-7019-4F5D-96B4-A455552D1506}" srcOrd="0" destOrd="0" presId="urn:microsoft.com/office/officeart/2018/2/layout/IconVerticalSolidList"/>
    <dgm:cxn modelId="{53BBDBDB-F28A-428D-9977-2F9BA05A61CD}" type="presParOf" srcId="{BD9C8A35-BC25-46AC-BCEE-6EA572E06993}" destId="{87AD536E-BB77-43DD-9216-FFDB11AE5B53}" srcOrd="1" destOrd="0" presId="urn:microsoft.com/office/officeart/2018/2/layout/IconVerticalSolidList"/>
    <dgm:cxn modelId="{1BCF90EB-29EB-4568-A608-E2AF47256FB3}" type="presParOf" srcId="{BD9C8A35-BC25-46AC-BCEE-6EA572E06993}" destId="{0A66D295-92AE-4FBA-96A7-68AF530E9A36}" srcOrd="2" destOrd="0" presId="urn:microsoft.com/office/officeart/2018/2/layout/IconVerticalSolidList"/>
    <dgm:cxn modelId="{278C4ED7-3212-4D13-83CC-5992FD55FE75}" type="presParOf" srcId="{BD9C8A35-BC25-46AC-BCEE-6EA572E06993}" destId="{3641397E-9560-4EB6-B0C7-75ADA69E6D18}" srcOrd="3" destOrd="0" presId="urn:microsoft.com/office/officeart/2018/2/layout/IconVerticalSolidList"/>
    <dgm:cxn modelId="{DBD57479-1EA1-41DE-A3A6-BAC849778A75}" type="presParOf" srcId="{D0BB6190-AE70-4D9F-9BC0-F3BB4C086444}" destId="{090AA4D2-5BAF-4B80-8103-61F094FA6DE5}" srcOrd="1" destOrd="0" presId="urn:microsoft.com/office/officeart/2018/2/layout/IconVerticalSolidList"/>
    <dgm:cxn modelId="{D4CD4860-E00F-4D44-B449-F3CE91C154AC}" type="presParOf" srcId="{D0BB6190-AE70-4D9F-9BC0-F3BB4C086444}" destId="{B2408C7B-75F9-409A-9992-47752C0CDA72}" srcOrd="2" destOrd="0" presId="urn:microsoft.com/office/officeart/2018/2/layout/IconVerticalSolidList"/>
    <dgm:cxn modelId="{A56D8BF3-2408-474B-9BCD-A5D107B06D9F}" type="presParOf" srcId="{B2408C7B-75F9-409A-9992-47752C0CDA72}" destId="{F631D5FE-AFC8-465B-A8E7-D195402AE8CE}" srcOrd="0" destOrd="0" presId="urn:microsoft.com/office/officeart/2018/2/layout/IconVerticalSolidList"/>
    <dgm:cxn modelId="{04C66B4E-ACF9-47BB-8E63-C1F78B655E8C}" type="presParOf" srcId="{B2408C7B-75F9-409A-9992-47752C0CDA72}" destId="{0420BDE8-8C59-4A44-B7E9-57CD3F0B9989}" srcOrd="1" destOrd="0" presId="urn:microsoft.com/office/officeart/2018/2/layout/IconVerticalSolidList"/>
    <dgm:cxn modelId="{0AFC2B9D-4179-4B46-9B00-432F2BE2CEE4}" type="presParOf" srcId="{B2408C7B-75F9-409A-9992-47752C0CDA72}" destId="{4F6FA485-A564-42FC-B143-770AF63C3E4B}" srcOrd="2" destOrd="0" presId="urn:microsoft.com/office/officeart/2018/2/layout/IconVerticalSolidList"/>
    <dgm:cxn modelId="{A003EAEE-94A9-4603-A8E7-14D8008C04CA}" type="presParOf" srcId="{B2408C7B-75F9-409A-9992-47752C0CDA72}" destId="{E68B6515-434A-486B-9614-9D644296FCDF}" srcOrd="3" destOrd="0" presId="urn:microsoft.com/office/officeart/2018/2/layout/IconVerticalSolidList"/>
    <dgm:cxn modelId="{80A932FD-BBA1-428A-8752-111F780E3592}" type="presParOf" srcId="{D0BB6190-AE70-4D9F-9BC0-F3BB4C086444}" destId="{7D0CAF02-7F5E-41BF-A6DD-861FDE83D570}" srcOrd="3" destOrd="0" presId="urn:microsoft.com/office/officeart/2018/2/layout/IconVerticalSolidList"/>
    <dgm:cxn modelId="{718A652A-D6B9-425F-B029-350A95110F98}" type="presParOf" srcId="{D0BB6190-AE70-4D9F-9BC0-F3BB4C086444}" destId="{964BC249-DC8F-4F04-B10E-11AE9C35AE0E}" srcOrd="4" destOrd="0" presId="urn:microsoft.com/office/officeart/2018/2/layout/IconVerticalSolidList"/>
    <dgm:cxn modelId="{0B27B965-9BBE-4D85-BA22-D1DF7A4D95BB}" type="presParOf" srcId="{964BC249-DC8F-4F04-B10E-11AE9C35AE0E}" destId="{987C9369-39F0-42DF-9DA7-EBD471D58412}" srcOrd="0" destOrd="0" presId="urn:microsoft.com/office/officeart/2018/2/layout/IconVerticalSolidList"/>
    <dgm:cxn modelId="{D7EA9316-1768-4603-BBCF-94AF9607A118}" type="presParOf" srcId="{964BC249-DC8F-4F04-B10E-11AE9C35AE0E}" destId="{2D7288C2-7030-4261-8922-51C29D18959D}" srcOrd="1" destOrd="0" presId="urn:microsoft.com/office/officeart/2018/2/layout/IconVerticalSolidList"/>
    <dgm:cxn modelId="{7052987A-A842-4589-9C3D-BE2476D4BCDB}" type="presParOf" srcId="{964BC249-DC8F-4F04-B10E-11AE9C35AE0E}" destId="{1CB92242-8AF4-4ACD-85A8-B35BD17446C2}" srcOrd="2" destOrd="0" presId="urn:microsoft.com/office/officeart/2018/2/layout/IconVerticalSolidList"/>
    <dgm:cxn modelId="{426BD13C-162E-4168-81F5-F2F5EC87D10E}" type="presParOf" srcId="{964BC249-DC8F-4F04-B10E-11AE9C35AE0E}" destId="{BEB4D7B8-8293-4ADB-A4D7-665B3152AE47}" srcOrd="3" destOrd="0" presId="urn:microsoft.com/office/officeart/2018/2/layout/IconVerticalSolidList"/>
    <dgm:cxn modelId="{D78C08CE-21D0-4812-91FA-44260947A9EE}" type="presParOf" srcId="{D0BB6190-AE70-4D9F-9BC0-F3BB4C086444}" destId="{B952367F-5780-4934-8A38-3B3A05862AC3}" srcOrd="5" destOrd="0" presId="urn:microsoft.com/office/officeart/2018/2/layout/IconVerticalSolidList"/>
    <dgm:cxn modelId="{C6FB7055-2B78-496D-858A-AA630B6992E8}" type="presParOf" srcId="{D0BB6190-AE70-4D9F-9BC0-F3BB4C086444}" destId="{6F721E0D-8133-4A32-8385-F5CD78189E7A}" srcOrd="6" destOrd="0" presId="urn:microsoft.com/office/officeart/2018/2/layout/IconVerticalSolidList"/>
    <dgm:cxn modelId="{50A730A2-AE20-45F4-B940-83540438680D}" type="presParOf" srcId="{6F721E0D-8133-4A32-8385-F5CD78189E7A}" destId="{4372A214-7DA6-4522-BAAE-CAC1B03CC23D}" srcOrd="0" destOrd="0" presId="urn:microsoft.com/office/officeart/2018/2/layout/IconVerticalSolidList"/>
    <dgm:cxn modelId="{3F3A0ED1-9CEF-4C41-95FB-960006E0E029}" type="presParOf" srcId="{6F721E0D-8133-4A32-8385-F5CD78189E7A}" destId="{E848846B-2673-445A-9F1C-E18E7A9E6B36}" srcOrd="1" destOrd="0" presId="urn:microsoft.com/office/officeart/2018/2/layout/IconVerticalSolidList"/>
    <dgm:cxn modelId="{3A206C2C-229F-4406-9462-FD62A731FB35}" type="presParOf" srcId="{6F721E0D-8133-4A32-8385-F5CD78189E7A}" destId="{9D28EDE6-D67F-4732-8C55-310C2A3E4E33}" srcOrd="2" destOrd="0" presId="urn:microsoft.com/office/officeart/2018/2/layout/IconVerticalSolidList"/>
    <dgm:cxn modelId="{07AF0C49-7CED-4151-B2A6-ED569FA227A1}" type="presParOf" srcId="{6F721E0D-8133-4A32-8385-F5CD78189E7A}" destId="{31D0F680-4E12-4E1C-B33C-37AF45BBEB4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5C20DB3-FD7E-4D80-BA0D-8F6840F5D90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C02A8B6-43FA-478C-9665-9C497F7D2233}">
      <dgm:prSet/>
      <dgm:spPr/>
      <dgm:t>
        <a:bodyPr/>
        <a:lstStyle/>
        <a:p>
          <a:r>
            <a:rPr lang="en-GB"/>
            <a:t>Galton's operationalisation of reaction time as intelligence made something immeasurable, measurable! </a:t>
          </a:r>
          <a:endParaRPr lang="en-US"/>
        </a:p>
      </dgm:t>
    </dgm:pt>
    <dgm:pt modelId="{B36D7EA4-3541-4BA3-8064-57E3DEF17F86}" type="parTrans" cxnId="{1ABEC560-711A-476B-BFEC-010F42E557AC}">
      <dgm:prSet/>
      <dgm:spPr/>
      <dgm:t>
        <a:bodyPr/>
        <a:lstStyle/>
        <a:p>
          <a:endParaRPr lang="en-US"/>
        </a:p>
      </dgm:t>
    </dgm:pt>
    <dgm:pt modelId="{E2007CC0-0DD3-4FE6-9F94-5CE82C31173D}" type="sibTrans" cxnId="{1ABEC560-711A-476B-BFEC-010F42E557AC}">
      <dgm:prSet/>
      <dgm:spPr/>
      <dgm:t>
        <a:bodyPr/>
        <a:lstStyle/>
        <a:p>
          <a:endParaRPr lang="en-US"/>
        </a:p>
      </dgm:t>
    </dgm:pt>
    <dgm:pt modelId="{BBDCC712-AB44-4DB3-94A2-48F6B4CEFEFF}">
      <dgm:prSet/>
      <dgm:spPr/>
      <dgm:t>
        <a:bodyPr/>
        <a:lstStyle/>
        <a:p>
          <a:r>
            <a:rPr lang="en-GB"/>
            <a:t>This began a wave of testing to measure intelligence in future years. </a:t>
          </a:r>
          <a:endParaRPr lang="en-US"/>
        </a:p>
      </dgm:t>
    </dgm:pt>
    <dgm:pt modelId="{266D71DB-46C0-42A3-A0C3-611F8CD9EEF9}" type="parTrans" cxnId="{79D06824-773A-4510-9196-AF62330A8623}">
      <dgm:prSet/>
      <dgm:spPr/>
      <dgm:t>
        <a:bodyPr/>
        <a:lstStyle/>
        <a:p>
          <a:endParaRPr lang="en-US"/>
        </a:p>
      </dgm:t>
    </dgm:pt>
    <dgm:pt modelId="{7D61A18C-8F6F-44D9-99C0-DD448B6D3C6D}" type="sibTrans" cxnId="{79D06824-773A-4510-9196-AF62330A8623}">
      <dgm:prSet/>
      <dgm:spPr/>
      <dgm:t>
        <a:bodyPr/>
        <a:lstStyle/>
        <a:p>
          <a:endParaRPr lang="en-US"/>
        </a:p>
      </dgm:t>
    </dgm:pt>
    <dgm:pt modelId="{F35296D5-355F-416B-B3B4-583519AB4597}">
      <dgm:prSet/>
      <dgm:spPr/>
      <dgm:t>
        <a:bodyPr/>
        <a:lstStyle/>
        <a:p>
          <a:r>
            <a:rPr lang="en-GB"/>
            <a:t>Can anyone think of a way of measuring intelligence?</a:t>
          </a:r>
          <a:endParaRPr lang="en-US"/>
        </a:p>
      </dgm:t>
    </dgm:pt>
    <dgm:pt modelId="{C71853BF-508C-40C6-9DEF-2180A33D0AEF}" type="parTrans" cxnId="{878FAA56-10FE-49A6-97D9-E06F62AA78CF}">
      <dgm:prSet/>
      <dgm:spPr/>
      <dgm:t>
        <a:bodyPr/>
        <a:lstStyle/>
        <a:p>
          <a:endParaRPr lang="en-US"/>
        </a:p>
      </dgm:t>
    </dgm:pt>
    <dgm:pt modelId="{2FCDF4FF-AAB8-41E4-9B98-4B60542FD9EE}" type="sibTrans" cxnId="{878FAA56-10FE-49A6-97D9-E06F62AA78CF}">
      <dgm:prSet/>
      <dgm:spPr/>
      <dgm:t>
        <a:bodyPr/>
        <a:lstStyle/>
        <a:p>
          <a:endParaRPr lang="en-US"/>
        </a:p>
      </dgm:t>
    </dgm:pt>
    <dgm:pt modelId="{9E115C8E-1DFA-4173-8BBF-658378FAD562}" type="pres">
      <dgm:prSet presAssocID="{25C20DB3-FD7E-4D80-BA0D-8F6840F5D90F}" presName="root" presStyleCnt="0">
        <dgm:presLayoutVars>
          <dgm:dir/>
          <dgm:resizeHandles val="exact"/>
        </dgm:presLayoutVars>
      </dgm:prSet>
      <dgm:spPr/>
    </dgm:pt>
    <dgm:pt modelId="{60B934B9-B792-46BE-A2B4-40D7B1475CCD}" type="pres">
      <dgm:prSet presAssocID="{0C02A8B6-43FA-478C-9665-9C497F7D2233}" presName="compNode" presStyleCnt="0"/>
      <dgm:spPr/>
    </dgm:pt>
    <dgm:pt modelId="{0C2C5455-9068-45F3-9352-6C292D575F55}" type="pres">
      <dgm:prSet presAssocID="{0C02A8B6-43FA-478C-9665-9C497F7D2233}" presName="bgRect" presStyleLbl="bgShp" presStyleIdx="0" presStyleCnt="3"/>
      <dgm:spPr/>
    </dgm:pt>
    <dgm:pt modelId="{0672556C-D684-42C7-9AD5-4D8A4A0636BA}" type="pres">
      <dgm:prSet presAssocID="{0C02A8B6-43FA-478C-9665-9C497F7D223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aker"/>
        </a:ext>
      </dgm:extLst>
    </dgm:pt>
    <dgm:pt modelId="{1ED834D3-F746-429E-9AB2-CBFF200A2AD4}" type="pres">
      <dgm:prSet presAssocID="{0C02A8B6-43FA-478C-9665-9C497F7D2233}" presName="spaceRect" presStyleCnt="0"/>
      <dgm:spPr/>
    </dgm:pt>
    <dgm:pt modelId="{E65B294A-3A85-444F-AD58-FD6A8A576A7A}" type="pres">
      <dgm:prSet presAssocID="{0C02A8B6-43FA-478C-9665-9C497F7D2233}" presName="parTx" presStyleLbl="revTx" presStyleIdx="0" presStyleCnt="3">
        <dgm:presLayoutVars>
          <dgm:chMax val="0"/>
          <dgm:chPref val="0"/>
        </dgm:presLayoutVars>
      </dgm:prSet>
      <dgm:spPr/>
    </dgm:pt>
    <dgm:pt modelId="{7611125A-DD3F-4764-9295-4092EB4722FC}" type="pres">
      <dgm:prSet presAssocID="{E2007CC0-0DD3-4FE6-9F94-5CE82C31173D}" presName="sibTrans" presStyleCnt="0"/>
      <dgm:spPr/>
    </dgm:pt>
    <dgm:pt modelId="{8AC881E2-13D4-45B5-8680-2EF619C31F2A}" type="pres">
      <dgm:prSet presAssocID="{BBDCC712-AB44-4DB3-94A2-48F6B4CEFEFF}" presName="compNode" presStyleCnt="0"/>
      <dgm:spPr/>
    </dgm:pt>
    <dgm:pt modelId="{4F849C65-F013-486A-92AC-4A4FEA28E386}" type="pres">
      <dgm:prSet presAssocID="{BBDCC712-AB44-4DB3-94A2-48F6B4CEFEFF}" presName="bgRect" presStyleLbl="bgShp" presStyleIdx="1" presStyleCnt="3"/>
      <dgm:spPr/>
    </dgm:pt>
    <dgm:pt modelId="{0548B641-520D-4049-8EAD-3171E5080962}" type="pres">
      <dgm:prSet presAssocID="{BBDCC712-AB44-4DB3-94A2-48F6B4CEFEF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ve"/>
        </a:ext>
      </dgm:extLst>
    </dgm:pt>
    <dgm:pt modelId="{893C3410-DBEC-4E14-8EB8-2E4DFA19623B}" type="pres">
      <dgm:prSet presAssocID="{BBDCC712-AB44-4DB3-94A2-48F6B4CEFEFF}" presName="spaceRect" presStyleCnt="0"/>
      <dgm:spPr/>
    </dgm:pt>
    <dgm:pt modelId="{DC1DA339-40C8-4FA0-B0E0-C80ADA14701E}" type="pres">
      <dgm:prSet presAssocID="{BBDCC712-AB44-4DB3-94A2-48F6B4CEFEFF}" presName="parTx" presStyleLbl="revTx" presStyleIdx="1" presStyleCnt="3">
        <dgm:presLayoutVars>
          <dgm:chMax val="0"/>
          <dgm:chPref val="0"/>
        </dgm:presLayoutVars>
      </dgm:prSet>
      <dgm:spPr/>
    </dgm:pt>
    <dgm:pt modelId="{5F4838A9-AE11-4265-91FC-CFE95FAA16E7}" type="pres">
      <dgm:prSet presAssocID="{7D61A18C-8F6F-44D9-99C0-DD448B6D3C6D}" presName="sibTrans" presStyleCnt="0"/>
      <dgm:spPr/>
    </dgm:pt>
    <dgm:pt modelId="{50F2AAD0-BA60-4AC8-B05D-C4FC7C99AD2E}" type="pres">
      <dgm:prSet presAssocID="{F35296D5-355F-416B-B3B4-583519AB4597}" presName="compNode" presStyleCnt="0"/>
      <dgm:spPr/>
    </dgm:pt>
    <dgm:pt modelId="{F8F6F5F6-DF8D-472E-BEFD-EE1A515A9D93}" type="pres">
      <dgm:prSet presAssocID="{F35296D5-355F-416B-B3B4-583519AB4597}" presName="bgRect" presStyleLbl="bgShp" presStyleIdx="2" presStyleCnt="3"/>
      <dgm:spPr/>
    </dgm:pt>
    <dgm:pt modelId="{A1877CDF-8BB8-4716-A65B-F250F0D0627B}" type="pres">
      <dgm:prSet presAssocID="{F35296D5-355F-416B-B3B4-583519AB459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C9858ABF-A97A-4AC8-AC42-22A9CD1EBE4E}" type="pres">
      <dgm:prSet presAssocID="{F35296D5-355F-416B-B3B4-583519AB4597}" presName="spaceRect" presStyleCnt="0"/>
      <dgm:spPr/>
    </dgm:pt>
    <dgm:pt modelId="{32068A86-B543-4D53-8002-ED99A6BA4C19}" type="pres">
      <dgm:prSet presAssocID="{F35296D5-355F-416B-B3B4-583519AB4597}" presName="parTx" presStyleLbl="revTx" presStyleIdx="2" presStyleCnt="3">
        <dgm:presLayoutVars>
          <dgm:chMax val="0"/>
          <dgm:chPref val="0"/>
        </dgm:presLayoutVars>
      </dgm:prSet>
      <dgm:spPr/>
    </dgm:pt>
  </dgm:ptLst>
  <dgm:cxnLst>
    <dgm:cxn modelId="{79D06824-773A-4510-9196-AF62330A8623}" srcId="{25C20DB3-FD7E-4D80-BA0D-8F6840F5D90F}" destId="{BBDCC712-AB44-4DB3-94A2-48F6B4CEFEFF}" srcOrd="1" destOrd="0" parTransId="{266D71DB-46C0-42A3-A0C3-611F8CD9EEF9}" sibTransId="{7D61A18C-8F6F-44D9-99C0-DD448B6D3C6D}"/>
    <dgm:cxn modelId="{1ABEC560-711A-476B-BFEC-010F42E557AC}" srcId="{25C20DB3-FD7E-4D80-BA0D-8F6840F5D90F}" destId="{0C02A8B6-43FA-478C-9665-9C497F7D2233}" srcOrd="0" destOrd="0" parTransId="{B36D7EA4-3541-4BA3-8064-57E3DEF17F86}" sibTransId="{E2007CC0-0DD3-4FE6-9F94-5CE82C31173D}"/>
    <dgm:cxn modelId="{48D3AE6C-1EB1-444E-AEB9-1EB32F6933E8}" type="presOf" srcId="{25C20DB3-FD7E-4D80-BA0D-8F6840F5D90F}" destId="{9E115C8E-1DFA-4173-8BBF-658378FAD562}" srcOrd="0" destOrd="0" presId="urn:microsoft.com/office/officeart/2018/2/layout/IconVerticalSolidList"/>
    <dgm:cxn modelId="{878FAA56-10FE-49A6-97D9-E06F62AA78CF}" srcId="{25C20DB3-FD7E-4D80-BA0D-8F6840F5D90F}" destId="{F35296D5-355F-416B-B3B4-583519AB4597}" srcOrd="2" destOrd="0" parTransId="{C71853BF-508C-40C6-9DEF-2180A33D0AEF}" sibTransId="{2FCDF4FF-AAB8-41E4-9B98-4B60542FD9EE}"/>
    <dgm:cxn modelId="{C24282B8-A326-4EAF-A53A-05E7091B070F}" type="presOf" srcId="{F35296D5-355F-416B-B3B4-583519AB4597}" destId="{32068A86-B543-4D53-8002-ED99A6BA4C19}" srcOrd="0" destOrd="0" presId="urn:microsoft.com/office/officeart/2018/2/layout/IconVerticalSolidList"/>
    <dgm:cxn modelId="{785491E2-44D6-4736-9D61-EBAA4D4E171F}" type="presOf" srcId="{0C02A8B6-43FA-478C-9665-9C497F7D2233}" destId="{E65B294A-3A85-444F-AD58-FD6A8A576A7A}" srcOrd="0" destOrd="0" presId="urn:microsoft.com/office/officeart/2018/2/layout/IconVerticalSolidList"/>
    <dgm:cxn modelId="{CD8E1DE5-AB47-47DC-85B5-B7E7C2128282}" type="presOf" srcId="{BBDCC712-AB44-4DB3-94A2-48F6B4CEFEFF}" destId="{DC1DA339-40C8-4FA0-B0E0-C80ADA14701E}" srcOrd="0" destOrd="0" presId="urn:microsoft.com/office/officeart/2018/2/layout/IconVerticalSolidList"/>
    <dgm:cxn modelId="{E5955BF3-91F4-408C-AB66-3D1B76592348}" type="presParOf" srcId="{9E115C8E-1DFA-4173-8BBF-658378FAD562}" destId="{60B934B9-B792-46BE-A2B4-40D7B1475CCD}" srcOrd="0" destOrd="0" presId="urn:microsoft.com/office/officeart/2018/2/layout/IconVerticalSolidList"/>
    <dgm:cxn modelId="{38BDED47-A65C-44E4-A73A-F6BC8EEF00E8}" type="presParOf" srcId="{60B934B9-B792-46BE-A2B4-40D7B1475CCD}" destId="{0C2C5455-9068-45F3-9352-6C292D575F55}" srcOrd="0" destOrd="0" presId="urn:microsoft.com/office/officeart/2018/2/layout/IconVerticalSolidList"/>
    <dgm:cxn modelId="{299FE7D5-11E6-4117-9163-033AF385A76D}" type="presParOf" srcId="{60B934B9-B792-46BE-A2B4-40D7B1475CCD}" destId="{0672556C-D684-42C7-9AD5-4D8A4A0636BA}" srcOrd="1" destOrd="0" presId="urn:microsoft.com/office/officeart/2018/2/layout/IconVerticalSolidList"/>
    <dgm:cxn modelId="{A28E7E8D-29C3-4F82-8602-7DE54304BE33}" type="presParOf" srcId="{60B934B9-B792-46BE-A2B4-40D7B1475CCD}" destId="{1ED834D3-F746-429E-9AB2-CBFF200A2AD4}" srcOrd="2" destOrd="0" presId="urn:microsoft.com/office/officeart/2018/2/layout/IconVerticalSolidList"/>
    <dgm:cxn modelId="{F8097F58-2D6E-4D08-AC5D-94920DDD54B0}" type="presParOf" srcId="{60B934B9-B792-46BE-A2B4-40D7B1475CCD}" destId="{E65B294A-3A85-444F-AD58-FD6A8A576A7A}" srcOrd="3" destOrd="0" presId="urn:microsoft.com/office/officeart/2018/2/layout/IconVerticalSolidList"/>
    <dgm:cxn modelId="{FF381B1F-269A-49C4-9B72-A48A0B1AD0E8}" type="presParOf" srcId="{9E115C8E-1DFA-4173-8BBF-658378FAD562}" destId="{7611125A-DD3F-4764-9295-4092EB4722FC}" srcOrd="1" destOrd="0" presId="urn:microsoft.com/office/officeart/2018/2/layout/IconVerticalSolidList"/>
    <dgm:cxn modelId="{D43B244F-2309-49EE-9AE6-42C72DE2453C}" type="presParOf" srcId="{9E115C8E-1DFA-4173-8BBF-658378FAD562}" destId="{8AC881E2-13D4-45B5-8680-2EF619C31F2A}" srcOrd="2" destOrd="0" presId="urn:microsoft.com/office/officeart/2018/2/layout/IconVerticalSolidList"/>
    <dgm:cxn modelId="{CFFF9BF8-C73A-409A-98EC-E3AE1C2A4CF2}" type="presParOf" srcId="{8AC881E2-13D4-45B5-8680-2EF619C31F2A}" destId="{4F849C65-F013-486A-92AC-4A4FEA28E386}" srcOrd="0" destOrd="0" presId="urn:microsoft.com/office/officeart/2018/2/layout/IconVerticalSolidList"/>
    <dgm:cxn modelId="{06D10497-BD93-421B-A1DA-C8995C3DDBE7}" type="presParOf" srcId="{8AC881E2-13D4-45B5-8680-2EF619C31F2A}" destId="{0548B641-520D-4049-8EAD-3171E5080962}" srcOrd="1" destOrd="0" presId="urn:microsoft.com/office/officeart/2018/2/layout/IconVerticalSolidList"/>
    <dgm:cxn modelId="{F385DEF4-C40E-456D-BC78-0F52482B13BC}" type="presParOf" srcId="{8AC881E2-13D4-45B5-8680-2EF619C31F2A}" destId="{893C3410-DBEC-4E14-8EB8-2E4DFA19623B}" srcOrd="2" destOrd="0" presId="urn:microsoft.com/office/officeart/2018/2/layout/IconVerticalSolidList"/>
    <dgm:cxn modelId="{B69AB93F-F40B-4BCF-A561-321B679A2091}" type="presParOf" srcId="{8AC881E2-13D4-45B5-8680-2EF619C31F2A}" destId="{DC1DA339-40C8-4FA0-B0E0-C80ADA14701E}" srcOrd="3" destOrd="0" presId="urn:microsoft.com/office/officeart/2018/2/layout/IconVerticalSolidList"/>
    <dgm:cxn modelId="{1E6182B7-144C-4914-9662-3ADE44F3C3D3}" type="presParOf" srcId="{9E115C8E-1DFA-4173-8BBF-658378FAD562}" destId="{5F4838A9-AE11-4265-91FC-CFE95FAA16E7}" srcOrd="3" destOrd="0" presId="urn:microsoft.com/office/officeart/2018/2/layout/IconVerticalSolidList"/>
    <dgm:cxn modelId="{B06DF6A1-F44D-40CD-98A9-4310A220C468}" type="presParOf" srcId="{9E115C8E-1DFA-4173-8BBF-658378FAD562}" destId="{50F2AAD0-BA60-4AC8-B05D-C4FC7C99AD2E}" srcOrd="4" destOrd="0" presId="urn:microsoft.com/office/officeart/2018/2/layout/IconVerticalSolidList"/>
    <dgm:cxn modelId="{B931A706-E66E-4401-919B-F095C902FF31}" type="presParOf" srcId="{50F2AAD0-BA60-4AC8-B05D-C4FC7C99AD2E}" destId="{F8F6F5F6-DF8D-472E-BEFD-EE1A515A9D93}" srcOrd="0" destOrd="0" presId="urn:microsoft.com/office/officeart/2018/2/layout/IconVerticalSolidList"/>
    <dgm:cxn modelId="{F1CDEF1E-6CD1-4039-B0B6-1E2CDA3246FC}" type="presParOf" srcId="{50F2AAD0-BA60-4AC8-B05D-C4FC7C99AD2E}" destId="{A1877CDF-8BB8-4716-A65B-F250F0D0627B}" srcOrd="1" destOrd="0" presId="urn:microsoft.com/office/officeart/2018/2/layout/IconVerticalSolidList"/>
    <dgm:cxn modelId="{40879D68-8A42-4207-A25D-9A517BC0CF63}" type="presParOf" srcId="{50F2AAD0-BA60-4AC8-B05D-C4FC7C99AD2E}" destId="{C9858ABF-A97A-4AC8-AC42-22A9CD1EBE4E}" srcOrd="2" destOrd="0" presId="urn:microsoft.com/office/officeart/2018/2/layout/IconVerticalSolidList"/>
    <dgm:cxn modelId="{8E3D0076-D0F2-4BA4-AC42-7B7EE3462131}" type="presParOf" srcId="{50F2AAD0-BA60-4AC8-B05D-C4FC7C99AD2E}" destId="{32068A86-B543-4D53-8002-ED99A6BA4C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59F11E4-1B7C-4033-82FC-75F4D4F944E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49BF9C9-31D4-4A3D-94CA-E36B90EE4ADB}">
      <dgm:prSet/>
      <dgm:spPr/>
      <dgm:t>
        <a:bodyPr/>
        <a:lstStyle/>
        <a:p>
          <a:r>
            <a:rPr lang="en-GB"/>
            <a:t>IQ - Intelligence Quotient.</a:t>
          </a:r>
          <a:endParaRPr lang="en-US"/>
        </a:p>
      </dgm:t>
    </dgm:pt>
    <dgm:pt modelId="{D2FD1E59-C79F-4167-89B3-CB58A5E945FD}" type="parTrans" cxnId="{E2776617-8CC4-44CB-84A5-E635A0F97896}">
      <dgm:prSet/>
      <dgm:spPr/>
      <dgm:t>
        <a:bodyPr/>
        <a:lstStyle/>
        <a:p>
          <a:endParaRPr lang="en-US"/>
        </a:p>
      </dgm:t>
    </dgm:pt>
    <dgm:pt modelId="{CFFD5FF4-E86E-401F-9C34-894EE4BA71D0}" type="sibTrans" cxnId="{E2776617-8CC4-44CB-84A5-E635A0F97896}">
      <dgm:prSet/>
      <dgm:spPr/>
      <dgm:t>
        <a:bodyPr/>
        <a:lstStyle/>
        <a:p>
          <a:endParaRPr lang="en-US"/>
        </a:p>
      </dgm:t>
    </dgm:pt>
    <dgm:pt modelId="{D99C4EA2-638D-47A8-A41A-5CCBE52ABF6D}">
      <dgm:prSet/>
      <dgm:spPr/>
      <dgm:t>
        <a:bodyPr/>
        <a:lstStyle/>
        <a:p>
          <a:r>
            <a:rPr lang="en-GB"/>
            <a:t>This started with work by Binet, who was asked by the French government to create a reliable method of testing intelligence.</a:t>
          </a:r>
          <a:endParaRPr lang="en-US"/>
        </a:p>
      </dgm:t>
    </dgm:pt>
    <dgm:pt modelId="{82CEF0D9-05C4-4348-A853-BCB0B126D9E1}" type="parTrans" cxnId="{9EB75DD2-D3BE-492D-B583-2EBE8D8D4AAC}">
      <dgm:prSet/>
      <dgm:spPr/>
      <dgm:t>
        <a:bodyPr/>
        <a:lstStyle/>
        <a:p>
          <a:endParaRPr lang="en-US"/>
        </a:p>
      </dgm:t>
    </dgm:pt>
    <dgm:pt modelId="{883517F9-2949-4A1F-9CDC-FEC9F017AE43}" type="sibTrans" cxnId="{9EB75DD2-D3BE-492D-B583-2EBE8D8D4AAC}">
      <dgm:prSet/>
      <dgm:spPr/>
      <dgm:t>
        <a:bodyPr/>
        <a:lstStyle/>
        <a:p>
          <a:endParaRPr lang="en-US"/>
        </a:p>
      </dgm:t>
    </dgm:pt>
    <dgm:pt modelId="{51BDCA4B-D50C-4FF0-B250-124474BED021}">
      <dgm:prSet/>
      <dgm:spPr/>
      <dgm:t>
        <a:bodyPr/>
        <a:lstStyle/>
        <a:p>
          <a:r>
            <a:rPr lang="en-GB"/>
            <a:t>This was then modified by Louis Terman at Stanford University, culminating in the Stanford-Binet Intelligence Scale (Terman, 1916). </a:t>
          </a:r>
          <a:endParaRPr lang="en-US"/>
        </a:p>
      </dgm:t>
    </dgm:pt>
    <dgm:pt modelId="{04372A85-FCFA-4B91-950B-180D4A0611ED}" type="parTrans" cxnId="{B3A63A97-ACA4-45E6-816D-F55FBA247DAF}">
      <dgm:prSet/>
      <dgm:spPr/>
      <dgm:t>
        <a:bodyPr/>
        <a:lstStyle/>
        <a:p>
          <a:endParaRPr lang="en-US"/>
        </a:p>
      </dgm:t>
    </dgm:pt>
    <dgm:pt modelId="{A4D6570A-A310-45EF-BAFB-DB88B335CEDD}" type="sibTrans" cxnId="{B3A63A97-ACA4-45E6-816D-F55FBA247DAF}">
      <dgm:prSet/>
      <dgm:spPr/>
      <dgm:t>
        <a:bodyPr/>
        <a:lstStyle/>
        <a:p>
          <a:endParaRPr lang="en-US"/>
        </a:p>
      </dgm:t>
    </dgm:pt>
    <dgm:pt modelId="{484082E6-1572-489D-B744-F93BC26C3F49}">
      <dgm:prSet/>
      <dgm:spPr/>
      <dgm:t>
        <a:bodyPr/>
        <a:lstStyle/>
        <a:p>
          <a:r>
            <a:rPr lang="en-GB"/>
            <a:t>A modified version of this is still in use today!!</a:t>
          </a:r>
          <a:endParaRPr lang="en-US"/>
        </a:p>
      </dgm:t>
    </dgm:pt>
    <dgm:pt modelId="{C3BF7D75-E628-4537-93A5-ABFF41B7F38C}" type="parTrans" cxnId="{3B686946-90B3-4C89-AFC6-77DB5BB31B06}">
      <dgm:prSet/>
      <dgm:spPr/>
      <dgm:t>
        <a:bodyPr/>
        <a:lstStyle/>
        <a:p>
          <a:endParaRPr lang="en-US"/>
        </a:p>
      </dgm:t>
    </dgm:pt>
    <dgm:pt modelId="{AEC62BF2-6811-4786-830E-F7EFD3AAB6ED}" type="sibTrans" cxnId="{3B686946-90B3-4C89-AFC6-77DB5BB31B06}">
      <dgm:prSet/>
      <dgm:spPr/>
      <dgm:t>
        <a:bodyPr/>
        <a:lstStyle/>
        <a:p>
          <a:endParaRPr lang="en-US"/>
        </a:p>
      </dgm:t>
    </dgm:pt>
    <dgm:pt modelId="{D5D0ACBA-6889-4767-A8EA-33FDB557F78F}" type="pres">
      <dgm:prSet presAssocID="{B59F11E4-1B7C-4033-82FC-75F4D4F944EA}" presName="root" presStyleCnt="0">
        <dgm:presLayoutVars>
          <dgm:dir/>
          <dgm:resizeHandles val="exact"/>
        </dgm:presLayoutVars>
      </dgm:prSet>
      <dgm:spPr/>
    </dgm:pt>
    <dgm:pt modelId="{A556588A-EEC4-48FD-8380-31D2F1771DB8}" type="pres">
      <dgm:prSet presAssocID="{549BF9C9-31D4-4A3D-94CA-E36B90EE4ADB}" presName="compNode" presStyleCnt="0"/>
      <dgm:spPr/>
    </dgm:pt>
    <dgm:pt modelId="{B32EC4B1-7C1F-44D7-9B13-08A43EA517A3}" type="pres">
      <dgm:prSet presAssocID="{549BF9C9-31D4-4A3D-94CA-E36B90EE4ADB}" presName="bgRect" presStyleLbl="bgShp" presStyleIdx="0" presStyleCnt="4"/>
      <dgm:spPr/>
    </dgm:pt>
    <dgm:pt modelId="{28C83B7F-13A0-4DBE-8A26-30BE41C16258}" type="pres">
      <dgm:prSet presAssocID="{549BF9C9-31D4-4A3D-94CA-E36B90EE4AD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5F52612-C543-4C8B-B24D-4F60EC40340A}" type="pres">
      <dgm:prSet presAssocID="{549BF9C9-31D4-4A3D-94CA-E36B90EE4ADB}" presName="spaceRect" presStyleCnt="0"/>
      <dgm:spPr/>
    </dgm:pt>
    <dgm:pt modelId="{0616FF56-7EC8-43F8-A741-83CF3CC5EC7C}" type="pres">
      <dgm:prSet presAssocID="{549BF9C9-31D4-4A3D-94CA-E36B90EE4ADB}" presName="parTx" presStyleLbl="revTx" presStyleIdx="0" presStyleCnt="4">
        <dgm:presLayoutVars>
          <dgm:chMax val="0"/>
          <dgm:chPref val="0"/>
        </dgm:presLayoutVars>
      </dgm:prSet>
      <dgm:spPr/>
    </dgm:pt>
    <dgm:pt modelId="{B731408D-DADE-4A48-929A-195A582908EC}" type="pres">
      <dgm:prSet presAssocID="{CFFD5FF4-E86E-401F-9C34-894EE4BA71D0}" presName="sibTrans" presStyleCnt="0"/>
      <dgm:spPr/>
    </dgm:pt>
    <dgm:pt modelId="{AC5AE1B8-3F83-4DBB-8523-03C98144A708}" type="pres">
      <dgm:prSet presAssocID="{D99C4EA2-638D-47A8-A41A-5CCBE52ABF6D}" presName="compNode" presStyleCnt="0"/>
      <dgm:spPr/>
    </dgm:pt>
    <dgm:pt modelId="{61BB299E-0540-4113-935C-3CA4D65D6857}" type="pres">
      <dgm:prSet presAssocID="{D99C4EA2-638D-47A8-A41A-5CCBE52ABF6D}" presName="bgRect" presStyleLbl="bgShp" presStyleIdx="1" presStyleCnt="4"/>
      <dgm:spPr/>
    </dgm:pt>
    <dgm:pt modelId="{8E34980B-5103-49C1-B423-3C8CEC82C691}" type="pres">
      <dgm:prSet presAssocID="{D99C4EA2-638D-47A8-A41A-5CCBE52ABF6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BD46713E-52E1-4709-9525-BCD77DDECD99}" type="pres">
      <dgm:prSet presAssocID="{D99C4EA2-638D-47A8-A41A-5CCBE52ABF6D}" presName="spaceRect" presStyleCnt="0"/>
      <dgm:spPr/>
    </dgm:pt>
    <dgm:pt modelId="{A804E0A7-3E9D-4034-A64C-C43131093E6D}" type="pres">
      <dgm:prSet presAssocID="{D99C4EA2-638D-47A8-A41A-5CCBE52ABF6D}" presName="parTx" presStyleLbl="revTx" presStyleIdx="1" presStyleCnt="4">
        <dgm:presLayoutVars>
          <dgm:chMax val="0"/>
          <dgm:chPref val="0"/>
        </dgm:presLayoutVars>
      </dgm:prSet>
      <dgm:spPr/>
    </dgm:pt>
    <dgm:pt modelId="{70554BC5-31A8-4F95-B8CD-7BCAF695F825}" type="pres">
      <dgm:prSet presAssocID="{883517F9-2949-4A1F-9CDC-FEC9F017AE43}" presName="sibTrans" presStyleCnt="0"/>
      <dgm:spPr/>
    </dgm:pt>
    <dgm:pt modelId="{EF7CDFBD-F611-4717-B384-C808FD8AD783}" type="pres">
      <dgm:prSet presAssocID="{51BDCA4B-D50C-4FF0-B250-124474BED021}" presName="compNode" presStyleCnt="0"/>
      <dgm:spPr/>
    </dgm:pt>
    <dgm:pt modelId="{212504C4-7F7B-4CD6-9EB0-60290B69EDE8}" type="pres">
      <dgm:prSet presAssocID="{51BDCA4B-D50C-4FF0-B250-124474BED021}" presName="bgRect" presStyleLbl="bgShp" presStyleIdx="2" presStyleCnt="4"/>
      <dgm:spPr/>
    </dgm:pt>
    <dgm:pt modelId="{BD64A3E9-1976-4367-86FB-7E07371057A9}" type="pres">
      <dgm:prSet presAssocID="{51BDCA4B-D50C-4FF0-B250-124474BED02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6235C1A4-602F-4A0D-AA0B-2A0FE1E64621}" type="pres">
      <dgm:prSet presAssocID="{51BDCA4B-D50C-4FF0-B250-124474BED021}" presName="spaceRect" presStyleCnt="0"/>
      <dgm:spPr/>
    </dgm:pt>
    <dgm:pt modelId="{45B955DB-B294-477B-B10D-982E144569C1}" type="pres">
      <dgm:prSet presAssocID="{51BDCA4B-D50C-4FF0-B250-124474BED021}" presName="parTx" presStyleLbl="revTx" presStyleIdx="2" presStyleCnt="4">
        <dgm:presLayoutVars>
          <dgm:chMax val="0"/>
          <dgm:chPref val="0"/>
        </dgm:presLayoutVars>
      </dgm:prSet>
      <dgm:spPr/>
    </dgm:pt>
    <dgm:pt modelId="{D337F4BA-86D4-4913-9A04-73CF9076D3C7}" type="pres">
      <dgm:prSet presAssocID="{A4D6570A-A310-45EF-BAFB-DB88B335CEDD}" presName="sibTrans" presStyleCnt="0"/>
      <dgm:spPr/>
    </dgm:pt>
    <dgm:pt modelId="{61E0D467-3D4D-44BE-AAAC-39964F325520}" type="pres">
      <dgm:prSet presAssocID="{484082E6-1572-489D-B744-F93BC26C3F49}" presName="compNode" presStyleCnt="0"/>
      <dgm:spPr/>
    </dgm:pt>
    <dgm:pt modelId="{DAB19D08-2251-41AD-A882-E3641304AE1E}" type="pres">
      <dgm:prSet presAssocID="{484082E6-1572-489D-B744-F93BC26C3F49}" presName="bgRect" presStyleLbl="bgShp" presStyleIdx="3" presStyleCnt="4"/>
      <dgm:spPr/>
    </dgm:pt>
    <dgm:pt modelId="{DC445645-2269-4C3A-B942-75A3CD4BF791}" type="pres">
      <dgm:prSet presAssocID="{484082E6-1572-489D-B744-F93BC26C3F4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eb Design"/>
        </a:ext>
      </dgm:extLst>
    </dgm:pt>
    <dgm:pt modelId="{EE67D99C-00FE-4372-9E72-956067191CF1}" type="pres">
      <dgm:prSet presAssocID="{484082E6-1572-489D-B744-F93BC26C3F49}" presName="spaceRect" presStyleCnt="0"/>
      <dgm:spPr/>
    </dgm:pt>
    <dgm:pt modelId="{9815AC69-F7CC-4E4A-8084-58B15FBFA247}" type="pres">
      <dgm:prSet presAssocID="{484082E6-1572-489D-B744-F93BC26C3F49}" presName="parTx" presStyleLbl="revTx" presStyleIdx="3" presStyleCnt="4">
        <dgm:presLayoutVars>
          <dgm:chMax val="0"/>
          <dgm:chPref val="0"/>
        </dgm:presLayoutVars>
      </dgm:prSet>
      <dgm:spPr/>
    </dgm:pt>
  </dgm:ptLst>
  <dgm:cxnLst>
    <dgm:cxn modelId="{E2776617-8CC4-44CB-84A5-E635A0F97896}" srcId="{B59F11E4-1B7C-4033-82FC-75F4D4F944EA}" destId="{549BF9C9-31D4-4A3D-94CA-E36B90EE4ADB}" srcOrd="0" destOrd="0" parTransId="{D2FD1E59-C79F-4167-89B3-CB58A5E945FD}" sibTransId="{CFFD5FF4-E86E-401F-9C34-894EE4BA71D0}"/>
    <dgm:cxn modelId="{A52FFD20-BBF4-4146-B31B-EFA6AF27EBA6}" type="presOf" srcId="{51BDCA4B-D50C-4FF0-B250-124474BED021}" destId="{45B955DB-B294-477B-B10D-982E144569C1}" srcOrd="0" destOrd="0" presId="urn:microsoft.com/office/officeart/2018/2/layout/IconVerticalSolidList"/>
    <dgm:cxn modelId="{8885E330-484A-40A0-8C81-11FC98D3A85F}" type="presOf" srcId="{B59F11E4-1B7C-4033-82FC-75F4D4F944EA}" destId="{D5D0ACBA-6889-4767-A8EA-33FDB557F78F}" srcOrd="0" destOrd="0" presId="urn:microsoft.com/office/officeart/2018/2/layout/IconVerticalSolidList"/>
    <dgm:cxn modelId="{084E0C41-00F7-49AF-8044-37AA28FB8F37}" type="presOf" srcId="{D99C4EA2-638D-47A8-A41A-5CCBE52ABF6D}" destId="{A804E0A7-3E9D-4034-A64C-C43131093E6D}" srcOrd="0" destOrd="0" presId="urn:microsoft.com/office/officeart/2018/2/layout/IconVerticalSolidList"/>
    <dgm:cxn modelId="{3B686946-90B3-4C89-AFC6-77DB5BB31B06}" srcId="{B59F11E4-1B7C-4033-82FC-75F4D4F944EA}" destId="{484082E6-1572-489D-B744-F93BC26C3F49}" srcOrd="3" destOrd="0" parTransId="{C3BF7D75-E628-4537-93A5-ABFF41B7F38C}" sibTransId="{AEC62BF2-6811-4786-830E-F7EFD3AAB6ED}"/>
    <dgm:cxn modelId="{15F01A75-490D-4960-A813-A66E2D99DD19}" type="presOf" srcId="{549BF9C9-31D4-4A3D-94CA-E36B90EE4ADB}" destId="{0616FF56-7EC8-43F8-A741-83CF3CC5EC7C}" srcOrd="0" destOrd="0" presId="urn:microsoft.com/office/officeart/2018/2/layout/IconVerticalSolidList"/>
    <dgm:cxn modelId="{D01D8E82-2BBC-4A23-8BE9-E0533A80ECC9}" type="presOf" srcId="{484082E6-1572-489D-B744-F93BC26C3F49}" destId="{9815AC69-F7CC-4E4A-8084-58B15FBFA247}" srcOrd="0" destOrd="0" presId="urn:microsoft.com/office/officeart/2018/2/layout/IconVerticalSolidList"/>
    <dgm:cxn modelId="{B3A63A97-ACA4-45E6-816D-F55FBA247DAF}" srcId="{B59F11E4-1B7C-4033-82FC-75F4D4F944EA}" destId="{51BDCA4B-D50C-4FF0-B250-124474BED021}" srcOrd="2" destOrd="0" parTransId="{04372A85-FCFA-4B91-950B-180D4A0611ED}" sibTransId="{A4D6570A-A310-45EF-BAFB-DB88B335CEDD}"/>
    <dgm:cxn modelId="{9EB75DD2-D3BE-492D-B583-2EBE8D8D4AAC}" srcId="{B59F11E4-1B7C-4033-82FC-75F4D4F944EA}" destId="{D99C4EA2-638D-47A8-A41A-5CCBE52ABF6D}" srcOrd="1" destOrd="0" parTransId="{82CEF0D9-05C4-4348-A853-BCB0B126D9E1}" sibTransId="{883517F9-2949-4A1F-9CDC-FEC9F017AE43}"/>
    <dgm:cxn modelId="{E494E2B0-A847-4D50-BE28-5F709B62B599}" type="presParOf" srcId="{D5D0ACBA-6889-4767-A8EA-33FDB557F78F}" destId="{A556588A-EEC4-48FD-8380-31D2F1771DB8}" srcOrd="0" destOrd="0" presId="urn:microsoft.com/office/officeart/2018/2/layout/IconVerticalSolidList"/>
    <dgm:cxn modelId="{214EB2BB-B34F-4365-AEA1-3B5E23AC1217}" type="presParOf" srcId="{A556588A-EEC4-48FD-8380-31D2F1771DB8}" destId="{B32EC4B1-7C1F-44D7-9B13-08A43EA517A3}" srcOrd="0" destOrd="0" presId="urn:microsoft.com/office/officeart/2018/2/layout/IconVerticalSolidList"/>
    <dgm:cxn modelId="{BD94FD76-BEF7-4EF3-8227-A661DFBA6C3B}" type="presParOf" srcId="{A556588A-EEC4-48FD-8380-31D2F1771DB8}" destId="{28C83B7F-13A0-4DBE-8A26-30BE41C16258}" srcOrd="1" destOrd="0" presId="urn:microsoft.com/office/officeart/2018/2/layout/IconVerticalSolidList"/>
    <dgm:cxn modelId="{46754407-D77F-4605-9F73-57972D68AC52}" type="presParOf" srcId="{A556588A-EEC4-48FD-8380-31D2F1771DB8}" destId="{45F52612-C543-4C8B-B24D-4F60EC40340A}" srcOrd="2" destOrd="0" presId="urn:microsoft.com/office/officeart/2018/2/layout/IconVerticalSolidList"/>
    <dgm:cxn modelId="{1C97161C-2FAA-435F-B647-EE6454F6D618}" type="presParOf" srcId="{A556588A-EEC4-48FD-8380-31D2F1771DB8}" destId="{0616FF56-7EC8-43F8-A741-83CF3CC5EC7C}" srcOrd="3" destOrd="0" presId="urn:microsoft.com/office/officeart/2018/2/layout/IconVerticalSolidList"/>
    <dgm:cxn modelId="{616344EC-A411-4880-AE13-64B2152D9BF9}" type="presParOf" srcId="{D5D0ACBA-6889-4767-A8EA-33FDB557F78F}" destId="{B731408D-DADE-4A48-929A-195A582908EC}" srcOrd="1" destOrd="0" presId="urn:microsoft.com/office/officeart/2018/2/layout/IconVerticalSolidList"/>
    <dgm:cxn modelId="{0B2ACD42-97EC-4832-8348-9087889DDF89}" type="presParOf" srcId="{D5D0ACBA-6889-4767-A8EA-33FDB557F78F}" destId="{AC5AE1B8-3F83-4DBB-8523-03C98144A708}" srcOrd="2" destOrd="0" presId="urn:microsoft.com/office/officeart/2018/2/layout/IconVerticalSolidList"/>
    <dgm:cxn modelId="{5D8FB356-E79F-45E4-99C3-5ED09A5B68C2}" type="presParOf" srcId="{AC5AE1B8-3F83-4DBB-8523-03C98144A708}" destId="{61BB299E-0540-4113-935C-3CA4D65D6857}" srcOrd="0" destOrd="0" presId="urn:microsoft.com/office/officeart/2018/2/layout/IconVerticalSolidList"/>
    <dgm:cxn modelId="{0D31B153-73B8-40DC-BBE1-B3FF78738386}" type="presParOf" srcId="{AC5AE1B8-3F83-4DBB-8523-03C98144A708}" destId="{8E34980B-5103-49C1-B423-3C8CEC82C691}" srcOrd="1" destOrd="0" presId="urn:microsoft.com/office/officeart/2018/2/layout/IconVerticalSolidList"/>
    <dgm:cxn modelId="{CB5FD0D4-DCD3-4F9F-96E4-9C25EFB30459}" type="presParOf" srcId="{AC5AE1B8-3F83-4DBB-8523-03C98144A708}" destId="{BD46713E-52E1-4709-9525-BCD77DDECD99}" srcOrd="2" destOrd="0" presId="urn:microsoft.com/office/officeart/2018/2/layout/IconVerticalSolidList"/>
    <dgm:cxn modelId="{A00C8C44-E2F4-44A0-BF19-E61045C7BE66}" type="presParOf" srcId="{AC5AE1B8-3F83-4DBB-8523-03C98144A708}" destId="{A804E0A7-3E9D-4034-A64C-C43131093E6D}" srcOrd="3" destOrd="0" presId="urn:microsoft.com/office/officeart/2018/2/layout/IconVerticalSolidList"/>
    <dgm:cxn modelId="{A82DC3E8-589C-4694-B567-F3FE81CC2628}" type="presParOf" srcId="{D5D0ACBA-6889-4767-A8EA-33FDB557F78F}" destId="{70554BC5-31A8-4F95-B8CD-7BCAF695F825}" srcOrd="3" destOrd="0" presId="urn:microsoft.com/office/officeart/2018/2/layout/IconVerticalSolidList"/>
    <dgm:cxn modelId="{536CCD35-2847-43F5-86A4-CF35CC921823}" type="presParOf" srcId="{D5D0ACBA-6889-4767-A8EA-33FDB557F78F}" destId="{EF7CDFBD-F611-4717-B384-C808FD8AD783}" srcOrd="4" destOrd="0" presId="urn:microsoft.com/office/officeart/2018/2/layout/IconVerticalSolidList"/>
    <dgm:cxn modelId="{BA59ED91-540D-4F04-9647-19695D9684BF}" type="presParOf" srcId="{EF7CDFBD-F611-4717-B384-C808FD8AD783}" destId="{212504C4-7F7B-4CD6-9EB0-60290B69EDE8}" srcOrd="0" destOrd="0" presId="urn:microsoft.com/office/officeart/2018/2/layout/IconVerticalSolidList"/>
    <dgm:cxn modelId="{CB3A538B-3E71-4DFF-A805-6C8A1908C809}" type="presParOf" srcId="{EF7CDFBD-F611-4717-B384-C808FD8AD783}" destId="{BD64A3E9-1976-4367-86FB-7E07371057A9}" srcOrd="1" destOrd="0" presId="urn:microsoft.com/office/officeart/2018/2/layout/IconVerticalSolidList"/>
    <dgm:cxn modelId="{545DCB6C-7612-4C07-A67E-1AD9E72207BA}" type="presParOf" srcId="{EF7CDFBD-F611-4717-B384-C808FD8AD783}" destId="{6235C1A4-602F-4A0D-AA0B-2A0FE1E64621}" srcOrd="2" destOrd="0" presId="urn:microsoft.com/office/officeart/2018/2/layout/IconVerticalSolidList"/>
    <dgm:cxn modelId="{DC59E213-0665-482F-B258-916C55DF2075}" type="presParOf" srcId="{EF7CDFBD-F611-4717-B384-C808FD8AD783}" destId="{45B955DB-B294-477B-B10D-982E144569C1}" srcOrd="3" destOrd="0" presId="urn:microsoft.com/office/officeart/2018/2/layout/IconVerticalSolidList"/>
    <dgm:cxn modelId="{B8A21C4D-DA7D-481B-971C-6B7904353EA9}" type="presParOf" srcId="{D5D0ACBA-6889-4767-A8EA-33FDB557F78F}" destId="{D337F4BA-86D4-4913-9A04-73CF9076D3C7}" srcOrd="5" destOrd="0" presId="urn:microsoft.com/office/officeart/2018/2/layout/IconVerticalSolidList"/>
    <dgm:cxn modelId="{491A07BF-9130-49D7-B4EB-601D8C09DAF3}" type="presParOf" srcId="{D5D0ACBA-6889-4767-A8EA-33FDB557F78F}" destId="{61E0D467-3D4D-44BE-AAAC-39964F325520}" srcOrd="6" destOrd="0" presId="urn:microsoft.com/office/officeart/2018/2/layout/IconVerticalSolidList"/>
    <dgm:cxn modelId="{1DC1F219-27E5-40AB-84ED-C23D7742CFBA}" type="presParOf" srcId="{61E0D467-3D4D-44BE-AAAC-39964F325520}" destId="{DAB19D08-2251-41AD-A882-E3641304AE1E}" srcOrd="0" destOrd="0" presId="urn:microsoft.com/office/officeart/2018/2/layout/IconVerticalSolidList"/>
    <dgm:cxn modelId="{39732A82-58C2-4B06-9ABA-D59FA7DB2D47}" type="presParOf" srcId="{61E0D467-3D4D-44BE-AAAC-39964F325520}" destId="{DC445645-2269-4C3A-B942-75A3CD4BF791}" srcOrd="1" destOrd="0" presId="urn:microsoft.com/office/officeart/2018/2/layout/IconVerticalSolidList"/>
    <dgm:cxn modelId="{E32EDDE1-8F7C-4C7F-B632-785C3A60BA0E}" type="presParOf" srcId="{61E0D467-3D4D-44BE-AAAC-39964F325520}" destId="{EE67D99C-00FE-4372-9E72-956067191CF1}" srcOrd="2" destOrd="0" presId="urn:microsoft.com/office/officeart/2018/2/layout/IconVerticalSolidList"/>
    <dgm:cxn modelId="{24511EA0-4ABD-45DB-AB7E-CECE5B2CD003}" type="presParOf" srcId="{61E0D467-3D4D-44BE-AAAC-39964F325520}" destId="{9815AC69-F7CC-4E4A-8084-58B15FBFA24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DDFF2A0-05AA-4B6F-A649-1F40C17812B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B775355-702E-423A-A09B-6ED49D5C717F}">
      <dgm:prSet/>
      <dgm:spPr/>
      <dgm:t>
        <a:bodyPr/>
        <a:lstStyle/>
        <a:p>
          <a:r>
            <a:rPr lang="en-GB"/>
            <a:t>David Wechsler in 1939 drafted a new test, which encompassed verbal and non-verbal reasoning skills, which he believed were “the global capacity of a person to act purposefully, to think rationally, and to deal effectively with his environment” (Wechsler, 1958, p. 7).</a:t>
          </a:r>
          <a:endParaRPr lang="en-US"/>
        </a:p>
      </dgm:t>
    </dgm:pt>
    <dgm:pt modelId="{57159932-ACE9-47F2-AEA8-62E2ECD48CB2}" type="parTrans" cxnId="{8AAF79EE-3137-4B39-8665-6AA3190FA59A}">
      <dgm:prSet/>
      <dgm:spPr/>
      <dgm:t>
        <a:bodyPr/>
        <a:lstStyle/>
        <a:p>
          <a:endParaRPr lang="en-US"/>
        </a:p>
      </dgm:t>
    </dgm:pt>
    <dgm:pt modelId="{2995E13C-81EB-47EA-A235-895F91213906}" type="sibTrans" cxnId="{8AAF79EE-3137-4B39-8665-6AA3190FA59A}">
      <dgm:prSet/>
      <dgm:spPr/>
      <dgm:t>
        <a:bodyPr/>
        <a:lstStyle/>
        <a:p>
          <a:endParaRPr lang="en-US"/>
        </a:p>
      </dgm:t>
    </dgm:pt>
    <dgm:pt modelId="{3B53EED6-F426-432B-9759-D91F20A8DDF4}">
      <dgm:prSet/>
      <dgm:spPr/>
      <dgm:t>
        <a:bodyPr/>
        <a:lstStyle/>
        <a:p>
          <a:r>
            <a:rPr lang="en-GB"/>
            <a:t>He named the test the </a:t>
          </a:r>
          <a:r>
            <a:rPr lang="en-GB" i="1"/>
            <a:t>Wechsler-Bellevue Intelligence Scale</a:t>
          </a:r>
          <a:r>
            <a:rPr lang="en-GB"/>
            <a:t> (Wechsler, 1981), which later became the Wechsler Adult Intelligence Scale (WAIS) and is still in use today!</a:t>
          </a:r>
          <a:endParaRPr lang="en-US"/>
        </a:p>
      </dgm:t>
    </dgm:pt>
    <dgm:pt modelId="{8868F123-B847-454C-B589-9DEA003B0BF0}" type="parTrans" cxnId="{C17F5671-9B88-465F-94B1-C1B9ADFB4F7B}">
      <dgm:prSet/>
      <dgm:spPr/>
      <dgm:t>
        <a:bodyPr/>
        <a:lstStyle/>
        <a:p>
          <a:endParaRPr lang="en-US"/>
        </a:p>
      </dgm:t>
    </dgm:pt>
    <dgm:pt modelId="{E769F5DF-D305-4928-9179-7D477846FA41}" type="sibTrans" cxnId="{C17F5671-9B88-465F-94B1-C1B9ADFB4F7B}">
      <dgm:prSet/>
      <dgm:spPr/>
      <dgm:t>
        <a:bodyPr/>
        <a:lstStyle/>
        <a:p>
          <a:endParaRPr lang="en-US"/>
        </a:p>
      </dgm:t>
    </dgm:pt>
    <dgm:pt modelId="{7C1B0B4A-6930-4F27-B674-122E0381C773}" type="pres">
      <dgm:prSet presAssocID="{0DDFF2A0-05AA-4B6F-A649-1F40C17812BE}" presName="vert0" presStyleCnt="0">
        <dgm:presLayoutVars>
          <dgm:dir/>
          <dgm:animOne val="branch"/>
          <dgm:animLvl val="lvl"/>
        </dgm:presLayoutVars>
      </dgm:prSet>
      <dgm:spPr/>
    </dgm:pt>
    <dgm:pt modelId="{0F3A8F10-BB04-4418-A7CF-838E81F1F55A}" type="pres">
      <dgm:prSet presAssocID="{2B775355-702E-423A-A09B-6ED49D5C717F}" presName="thickLine" presStyleLbl="alignNode1" presStyleIdx="0" presStyleCnt="2"/>
      <dgm:spPr/>
    </dgm:pt>
    <dgm:pt modelId="{E59C3955-3D73-4284-A42A-E4AD39A66D61}" type="pres">
      <dgm:prSet presAssocID="{2B775355-702E-423A-A09B-6ED49D5C717F}" presName="horz1" presStyleCnt="0"/>
      <dgm:spPr/>
    </dgm:pt>
    <dgm:pt modelId="{1E945A5A-6A6B-459C-B84E-6364448804B0}" type="pres">
      <dgm:prSet presAssocID="{2B775355-702E-423A-A09B-6ED49D5C717F}" presName="tx1" presStyleLbl="revTx" presStyleIdx="0" presStyleCnt="2"/>
      <dgm:spPr/>
    </dgm:pt>
    <dgm:pt modelId="{1EF5A166-E122-4BB4-9747-B352EC7384BA}" type="pres">
      <dgm:prSet presAssocID="{2B775355-702E-423A-A09B-6ED49D5C717F}" presName="vert1" presStyleCnt="0"/>
      <dgm:spPr/>
    </dgm:pt>
    <dgm:pt modelId="{CD2E920B-8F00-4243-BDBF-441124F26BEC}" type="pres">
      <dgm:prSet presAssocID="{3B53EED6-F426-432B-9759-D91F20A8DDF4}" presName="thickLine" presStyleLbl="alignNode1" presStyleIdx="1" presStyleCnt="2"/>
      <dgm:spPr/>
    </dgm:pt>
    <dgm:pt modelId="{E1BF6098-DAC9-4480-9D40-D2AC70544276}" type="pres">
      <dgm:prSet presAssocID="{3B53EED6-F426-432B-9759-D91F20A8DDF4}" presName="horz1" presStyleCnt="0"/>
      <dgm:spPr/>
    </dgm:pt>
    <dgm:pt modelId="{CFE1C8F6-8AB3-41E4-9A1E-BB4CA40BA318}" type="pres">
      <dgm:prSet presAssocID="{3B53EED6-F426-432B-9759-D91F20A8DDF4}" presName="tx1" presStyleLbl="revTx" presStyleIdx="1" presStyleCnt="2"/>
      <dgm:spPr/>
    </dgm:pt>
    <dgm:pt modelId="{D37FB661-ECDD-4C30-9DA4-9AE8C5E43607}" type="pres">
      <dgm:prSet presAssocID="{3B53EED6-F426-432B-9759-D91F20A8DDF4}" presName="vert1" presStyleCnt="0"/>
      <dgm:spPr/>
    </dgm:pt>
  </dgm:ptLst>
  <dgm:cxnLst>
    <dgm:cxn modelId="{C17F5671-9B88-465F-94B1-C1B9ADFB4F7B}" srcId="{0DDFF2A0-05AA-4B6F-A649-1F40C17812BE}" destId="{3B53EED6-F426-432B-9759-D91F20A8DDF4}" srcOrd="1" destOrd="0" parTransId="{8868F123-B847-454C-B589-9DEA003B0BF0}" sibTransId="{E769F5DF-D305-4928-9179-7D477846FA41}"/>
    <dgm:cxn modelId="{A7F02B7D-5C39-4C54-AAAD-EB43DB6C9F70}" type="presOf" srcId="{2B775355-702E-423A-A09B-6ED49D5C717F}" destId="{1E945A5A-6A6B-459C-B84E-6364448804B0}" srcOrd="0" destOrd="0" presId="urn:microsoft.com/office/officeart/2008/layout/LinedList"/>
    <dgm:cxn modelId="{F1F61989-BAA5-48CA-ACE1-3534882BCD52}" type="presOf" srcId="{0DDFF2A0-05AA-4B6F-A649-1F40C17812BE}" destId="{7C1B0B4A-6930-4F27-B674-122E0381C773}" srcOrd="0" destOrd="0" presId="urn:microsoft.com/office/officeart/2008/layout/LinedList"/>
    <dgm:cxn modelId="{84BE90AC-7AAD-4E7D-B24E-7A441CF35994}" type="presOf" srcId="{3B53EED6-F426-432B-9759-D91F20A8DDF4}" destId="{CFE1C8F6-8AB3-41E4-9A1E-BB4CA40BA318}" srcOrd="0" destOrd="0" presId="urn:microsoft.com/office/officeart/2008/layout/LinedList"/>
    <dgm:cxn modelId="{8AAF79EE-3137-4B39-8665-6AA3190FA59A}" srcId="{0DDFF2A0-05AA-4B6F-A649-1F40C17812BE}" destId="{2B775355-702E-423A-A09B-6ED49D5C717F}" srcOrd="0" destOrd="0" parTransId="{57159932-ACE9-47F2-AEA8-62E2ECD48CB2}" sibTransId="{2995E13C-81EB-47EA-A235-895F91213906}"/>
    <dgm:cxn modelId="{92BC4EB6-D90B-4380-A300-0DDC634ADB10}" type="presParOf" srcId="{7C1B0B4A-6930-4F27-B674-122E0381C773}" destId="{0F3A8F10-BB04-4418-A7CF-838E81F1F55A}" srcOrd="0" destOrd="0" presId="urn:microsoft.com/office/officeart/2008/layout/LinedList"/>
    <dgm:cxn modelId="{AD4C4C87-1E0F-48AD-B191-1C9B227B65D9}" type="presParOf" srcId="{7C1B0B4A-6930-4F27-B674-122E0381C773}" destId="{E59C3955-3D73-4284-A42A-E4AD39A66D61}" srcOrd="1" destOrd="0" presId="urn:microsoft.com/office/officeart/2008/layout/LinedList"/>
    <dgm:cxn modelId="{3DBE9CF9-6536-40D0-9C21-D6988313CAEE}" type="presParOf" srcId="{E59C3955-3D73-4284-A42A-E4AD39A66D61}" destId="{1E945A5A-6A6B-459C-B84E-6364448804B0}" srcOrd="0" destOrd="0" presId="urn:microsoft.com/office/officeart/2008/layout/LinedList"/>
    <dgm:cxn modelId="{DB46FC3D-433F-4165-929A-787574BF2FE2}" type="presParOf" srcId="{E59C3955-3D73-4284-A42A-E4AD39A66D61}" destId="{1EF5A166-E122-4BB4-9747-B352EC7384BA}" srcOrd="1" destOrd="0" presId="urn:microsoft.com/office/officeart/2008/layout/LinedList"/>
    <dgm:cxn modelId="{EA8A3178-7292-41D5-BE75-655065F49FD3}" type="presParOf" srcId="{7C1B0B4A-6930-4F27-B674-122E0381C773}" destId="{CD2E920B-8F00-4243-BDBF-441124F26BEC}" srcOrd="2" destOrd="0" presId="urn:microsoft.com/office/officeart/2008/layout/LinedList"/>
    <dgm:cxn modelId="{74E3BCDB-043A-472A-843E-8516275F8914}" type="presParOf" srcId="{7C1B0B4A-6930-4F27-B674-122E0381C773}" destId="{E1BF6098-DAC9-4480-9D40-D2AC70544276}" srcOrd="3" destOrd="0" presId="urn:microsoft.com/office/officeart/2008/layout/LinedList"/>
    <dgm:cxn modelId="{41D8800D-6916-4CC1-BBEC-735C19372F38}" type="presParOf" srcId="{E1BF6098-DAC9-4480-9D40-D2AC70544276}" destId="{CFE1C8F6-8AB3-41E4-9A1E-BB4CA40BA318}" srcOrd="0" destOrd="0" presId="urn:microsoft.com/office/officeart/2008/layout/LinedList"/>
    <dgm:cxn modelId="{032A6D40-9F3C-468E-AC38-8348203E5EE0}" type="presParOf" srcId="{E1BF6098-DAC9-4480-9D40-D2AC70544276}" destId="{D37FB661-ECDD-4C30-9DA4-9AE8C5E4360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2DAC490-C17C-4084-BAAF-13C782C729D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E9CA550-FF5B-4F1A-961E-A5B69FF9ADCF}">
      <dgm:prSet/>
      <dgm:spPr/>
      <dgm:t>
        <a:bodyPr/>
        <a:lstStyle/>
        <a:p>
          <a:r>
            <a:rPr lang="en-GB" dirty="0"/>
            <a:t>This combined nature generalised areas of human intelligence is known as 'g'.</a:t>
          </a:r>
          <a:endParaRPr lang="en-US" dirty="0"/>
        </a:p>
      </dgm:t>
    </dgm:pt>
    <dgm:pt modelId="{ADF12AAE-C11F-477D-AD20-EF30F3F0211C}" type="parTrans" cxnId="{C4218014-9937-4398-9CE5-CF7724CEA9D2}">
      <dgm:prSet/>
      <dgm:spPr/>
      <dgm:t>
        <a:bodyPr/>
        <a:lstStyle/>
        <a:p>
          <a:endParaRPr lang="en-US"/>
        </a:p>
      </dgm:t>
    </dgm:pt>
    <dgm:pt modelId="{629FB408-3BE5-4C7E-BEB5-A85EC2D8276C}" type="sibTrans" cxnId="{C4218014-9937-4398-9CE5-CF7724CEA9D2}">
      <dgm:prSet/>
      <dgm:spPr/>
      <dgm:t>
        <a:bodyPr/>
        <a:lstStyle/>
        <a:p>
          <a:endParaRPr lang="en-US"/>
        </a:p>
      </dgm:t>
    </dgm:pt>
    <dgm:pt modelId="{5E45F1B0-E8FA-4C5A-B98F-20448BD0AB51}">
      <dgm:prSet/>
      <dgm:spPr/>
      <dgm:t>
        <a:bodyPr/>
        <a:lstStyle/>
        <a:p>
          <a:pPr rtl="0"/>
          <a:r>
            <a:rPr lang="en-GB" dirty="0"/>
            <a:t>Charles Spearman </a:t>
          </a:r>
          <a:r>
            <a:rPr lang="en-GB" dirty="0">
              <a:latin typeface="Gill Sans Nova"/>
            </a:rPr>
            <a:t>(1904) believed</a:t>
          </a:r>
          <a:r>
            <a:rPr lang="en-GB" dirty="0"/>
            <a:t> that g accounted for the variety of observable abilities. </a:t>
          </a:r>
          <a:endParaRPr lang="en-US" dirty="0"/>
        </a:p>
      </dgm:t>
    </dgm:pt>
    <dgm:pt modelId="{90889DC1-920B-425E-82BC-1ACFD1837159}" type="parTrans" cxnId="{161165AC-1B48-457A-80F2-84EB0FF65909}">
      <dgm:prSet/>
      <dgm:spPr/>
      <dgm:t>
        <a:bodyPr/>
        <a:lstStyle/>
        <a:p>
          <a:endParaRPr lang="en-US"/>
        </a:p>
      </dgm:t>
    </dgm:pt>
    <dgm:pt modelId="{0714F3B0-632A-439D-8998-FA10BC794325}" type="sibTrans" cxnId="{161165AC-1B48-457A-80F2-84EB0FF65909}">
      <dgm:prSet/>
      <dgm:spPr/>
      <dgm:t>
        <a:bodyPr/>
        <a:lstStyle/>
        <a:p>
          <a:endParaRPr lang="en-US"/>
        </a:p>
      </dgm:t>
    </dgm:pt>
    <dgm:pt modelId="{3E9F5EAC-D280-4AEF-A138-AB6ED2E6CCCA}">
      <dgm:prSet/>
      <dgm:spPr/>
      <dgm:t>
        <a:bodyPr/>
        <a:lstStyle/>
        <a:p>
          <a:r>
            <a:rPr lang="en-GB" dirty="0"/>
            <a:t>Psychometrically, g as a construct refers to the overall mental capacity behind a person’s performance on any number of cognitive tasks.</a:t>
          </a:r>
          <a:endParaRPr lang="en-US" dirty="0"/>
        </a:p>
      </dgm:t>
    </dgm:pt>
    <dgm:pt modelId="{F5BCA4FA-DA6E-472B-88AD-EBB46BCAED5F}" type="parTrans" cxnId="{679A7D65-3CBB-43FF-B7DA-662411E05E8A}">
      <dgm:prSet/>
      <dgm:spPr/>
      <dgm:t>
        <a:bodyPr/>
        <a:lstStyle/>
        <a:p>
          <a:endParaRPr lang="en-US"/>
        </a:p>
      </dgm:t>
    </dgm:pt>
    <dgm:pt modelId="{B387B1B6-2D86-4D97-9DAF-DDCD3026D2CF}" type="sibTrans" cxnId="{679A7D65-3CBB-43FF-B7DA-662411E05E8A}">
      <dgm:prSet/>
      <dgm:spPr/>
      <dgm:t>
        <a:bodyPr/>
        <a:lstStyle/>
        <a:p>
          <a:endParaRPr lang="en-US"/>
        </a:p>
      </dgm:t>
    </dgm:pt>
    <dgm:pt modelId="{20A5A111-C9F4-4A51-A898-01F86C8A8F9E}">
      <dgm:prSet/>
      <dgm:spPr/>
      <dgm:t>
        <a:bodyPr/>
        <a:lstStyle/>
        <a:p>
          <a:pPr rtl="0"/>
          <a:r>
            <a:rPr lang="en-GB" dirty="0"/>
            <a:t>Statistically, g is a way to account for variance.</a:t>
          </a:r>
          <a:r>
            <a:rPr lang="en-GB" dirty="0">
              <a:latin typeface="Gill Sans Nova"/>
            </a:rPr>
            <a:t> </a:t>
          </a:r>
          <a:endParaRPr lang="en-US"/>
        </a:p>
      </dgm:t>
    </dgm:pt>
    <dgm:pt modelId="{8FFF65DB-B1BF-4ADD-988B-C8A23A433D3C}" type="parTrans" cxnId="{6CB30C52-760D-48D6-9F44-3BB38A7239A0}">
      <dgm:prSet/>
      <dgm:spPr/>
      <dgm:t>
        <a:bodyPr/>
        <a:lstStyle/>
        <a:p>
          <a:endParaRPr lang="en-US"/>
        </a:p>
      </dgm:t>
    </dgm:pt>
    <dgm:pt modelId="{9574AA0C-A10E-44B4-B737-65BD8C6E61F8}" type="sibTrans" cxnId="{6CB30C52-760D-48D6-9F44-3BB38A7239A0}">
      <dgm:prSet/>
      <dgm:spPr/>
      <dgm:t>
        <a:bodyPr/>
        <a:lstStyle/>
        <a:p>
          <a:endParaRPr lang="en-US"/>
        </a:p>
      </dgm:t>
    </dgm:pt>
    <dgm:pt modelId="{988F3F0A-FACC-406E-945C-D7D6760391DE}">
      <dgm:prSet/>
      <dgm:spPr/>
      <dgm:t>
        <a:bodyPr/>
        <a:lstStyle/>
        <a:p>
          <a:r>
            <a:rPr lang="en-GB" dirty="0"/>
            <a:t>This single factor has been shown to explain 40 - 50% of the variance in individual performance on IQ tests. This is why a composite score of many different tests is assumed to give an estimation of g.</a:t>
          </a:r>
          <a:endParaRPr lang="en-US" dirty="0"/>
        </a:p>
      </dgm:t>
    </dgm:pt>
    <dgm:pt modelId="{51E12166-ACAF-4B66-AE27-5E0C16F07B61}" type="parTrans" cxnId="{DFDDD443-0E8A-4657-80DE-F3807505BDDF}">
      <dgm:prSet/>
      <dgm:spPr/>
      <dgm:t>
        <a:bodyPr/>
        <a:lstStyle/>
        <a:p>
          <a:endParaRPr lang="en-US"/>
        </a:p>
      </dgm:t>
    </dgm:pt>
    <dgm:pt modelId="{BEABDCEA-9EEC-4074-9C23-103C81B2A38B}" type="sibTrans" cxnId="{DFDDD443-0E8A-4657-80DE-F3807505BDDF}">
      <dgm:prSet/>
      <dgm:spPr/>
      <dgm:t>
        <a:bodyPr/>
        <a:lstStyle/>
        <a:p>
          <a:endParaRPr lang="en-US"/>
        </a:p>
      </dgm:t>
    </dgm:pt>
    <dgm:pt modelId="{7D801B9A-F007-4CDF-9AF3-331DBBFEC95A}" type="pres">
      <dgm:prSet presAssocID="{32DAC490-C17C-4084-BAAF-13C782C729DC}" presName="root" presStyleCnt="0">
        <dgm:presLayoutVars>
          <dgm:dir/>
          <dgm:resizeHandles val="exact"/>
        </dgm:presLayoutVars>
      </dgm:prSet>
      <dgm:spPr/>
    </dgm:pt>
    <dgm:pt modelId="{384176CE-927A-4EAB-A63C-597E214DB319}" type="pres">
      <dgm:prSet presAssocID="{1E9CA550-FF5B-4F1A-961E-A5B69FF9ADCF}" presName="compNode" presStyleCnt="0"/>
      <dgm:spPr/>
    </dgm:pt>
    <dgm:pt modelId="{3342439E-8F81-4549-8196-52519BC9FA25}" type="pres">
      <dgm:prSet presAssocID="{1E9CA550-FF5B-4F1A-961E-A5B69FF9ADCF}" presName="bgRect" presStyleLbl="bgShp" presStyleIdx="0" presStyleCnt="5"/>
      <dgm:spPr/>
    </dgm:pt>
    <dgm:pt modelId="{4377EF4E-614C-47B1-B3FD-D6B92BDCFFE4}" type="pres">
      <dgm:prSet presAssocID="{1E9CA550-FF5B-4F1A-961E-A5B69FF9ADC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5363293E-98EE-477A-B9F3-4169ECB5D3D8}" type="pres">
      <dgm:prSet presAssocID="{1E9CA550-FF5B-4F1A-961E-A5B69FF9ADCF}" presName="spaceRect" presStyleCnt="0"/>
      <dgm:spPr/>
    </dgm:pt>
    <dgm:pt modelId="{CAC1CC4E-9AF7-4A4C-8B61-149D56925491}" type="pres">
      <dgm:prSet presAssocID="{1E9CA550-FF5B-4F1A-961E-A5B69FF9ADCF}" presName="parTx" presStyleLbl="revTx" presStyleIdx="0" presStyleCnt="5">
        <dgm:presLayoutVars>
          <dgm:chMax val="0"/>
          <dgm:chPref val="0"/>
        </dgm:presLayoutVars>
      </dgm:prSet>
      <dgm:spPr/>
    </dgm:pt>
    <dgm:pt modelId="{15A75132-55B3-43D1-8A81-E8A8473CC0C4}" type="pres">
      <dgm:prSet presAssocID="{629FB408-3BE5-4C7E-BEB5-A85EC2D8276C}" presName="sibTrans" presStyleCnt="0"/>
      <dgm:spPr/>
    </dgm:pt>
    <dgm:pt modelId="{1EEF1DC3-524D-444E-9912-E6967A4D021A}" type="pres">
      <dgm:prSet presAssocID="{5E45F1B0-E8FA-4C5A-B98F-20448BD0AB51}" presName="compNode" presStyleCnt="0"/>
      <dgm:spPr/>
    </dgm:pt>
    <dgm:pt modelId="{64553DD1-E5B0-444E-8D68-6DB1B7B9BAC1}" type="pres">
      <dgm:prSet presAssocID="{5E45F1B0-E8FA-4C5A-B98F-20448BD0AB51}" presName="bgRect" presStyleLbl="bgShp" presStyleIdx="1" presStyleCnt="5"/>
      <dgm:spPr/>
    </dgm:pt>
    <dgm:pt modelId="{4A1A15AF-9479-4333-8661-23E5379A8EE4}" type="pres">
      <dgm:prSet presAssocID="{5E45F1B0-E8FA-4C5A-B98F-20448BD0AB5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icroscope"/>
        </a:ext>
      </dgm:extLst>
    </dgm:pt>
    <dgm:pt modelId="{251BE3DD-99BB-46AB-B486-89B10083594A}" type="pres">
      <dgm:prSet presAssocID="{5E45F1B0-E8FA-4C5A-B98F-20448BD0AB51}" presName="spaceRect" presStyleCnt="0"/>
      <dgm:spPr/>
    </dgm:pt>
    <dgm:pt modelId="{EBC37E34-22F2-46F2-A4FC-90729DAABACF}" type="pres">
      <dgm:prSet presAssocID="{5E45F1B0-E8FA-4C5A-B98F-20448BD0AB51}" presName="parTx" presStyleLbl="revTx" presStyleIdx="1" presStyleCnt="5">
        <dgm:presLayoutVars>
          <dgm:chMax val="0"/>
          <dgm:chPref val="0"/>
        </dgm:presLayoutVars>
      </dgm:prSet>
      <dgm:spPr/>
    </dgm:pt>
    <dgm:pt modelId="{80F853A7-BC7B-43B9-95EF-F16A298E3DCF}" type="pres">
      <dgm:prSet presAssocID="{0714F3B0-632A-439D-8998-FA10BC794325}" presName="sibTrans" presStyleCnt="0"/>
      <dgm:spPr/>
    </dgm:pt>
    <dgm:pt modelId="{32500D94-E974-451A-9DA0-26AC4E67D056}" type="pres">
      <dgm:prSet presAssocID="{3E9F5EAC-D280-4AEF-A138-AB6ED2E6CCCA}" presName="compNode" presStyleCnt="0"/>
      <dgm:spPr/>
    </dgm:pt>
    <dgm:pt modelId="{4A32BDA8-289C-480C-BA08-3D46DD68202E}" type="pres">
      <dgm:prSet presAssocID="{3E9F5EAC-D280-4AEF-A138-AB6ED2E6CCCA}" presName="bgRect" presStyleLbl="bgShp" presStyleIdx="2" presStyleCnt="5"/>
      <dgm:spPr/>
    </dgm:pt>
    <dgm:pt modelId="{66FAF0FD-0811-4F2D-94F4-D6A9ECBCEEBD}" type="pres">
      <dgm:prSet presAssocID="{3E9F5EAC-D280-4AEF-A138-AB6ED2E6CCC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26376237-9731-482D-B494-67A7DBF68D81}" type="pres">
      <dgm:prSet presAssocID="{3E9F5EAC-D280-4AEF-A138-AB6ED2E6CCCA}" presName="spaceRect" presStyleCnt="0"/>
      <dgm:spPr/>
    </dgm:pt>
    <dgm:pt modelId="{80FBCF42-618F-4CFC-BF37-9E997639811C}" type="pres">
      <dgm:prSet presAssocID="{3E9F5EAC-D280-4AEF-A138-AB6ED2E6CCCA}" presName="parTx" presStyleLbl="revTx" presStyleIdx="2" presStyleCnt="5">
        <dgm:presLayoutVars>
          <dgm:chMax val="0"/>
          <dgm:chPref val="0"/>
        </dgm:presLayoutVars>
      </dgm:prSet>
      <dgm:spPr/>
    </dgm:pt>
    <dgm:pt modelId="{064EC7B4-A6DC-4C7C-B282-5C9959F9C035}" type="pres">
      <dgm:prSet presAssocID="{B387B1B6-2D86-4D97-9DAF-DDCD3026D2CF}" presName="sibTrans" presStyleCnt="0"/>
      <dgm:spPr/>
    </dgm:pt>
    <dgm:pt modelId="{48E8378F-1A3F-4049-9F21-F987AED97C9B}" type="pres">
      <dgm:prSet presAssocID="{20A5A111-C9F4-4A51-A898-01F86C8A8F9E}" presName="compNode" presStyleCnt="0"/>
      <dgm:spPr/>
    </dgm:pt>
    <dgm:pt modelId="{DCBEBF0E-9613-4E00-8062-11451038BC48}" type="pres">
      <dgm:prSet presAssocID="{20A5A111-C9F4-4A51-A898-01F86C8A8F9E}" presName="bgRect" presStyleLbl="bgShp" presStyleIdx="3" presStyleCnt="5"/>
      <dgm:spPr/>
    </dgm:pt>
    <dgm:pt modelId="{FA714868-212A-4268-9EDB-883BF702380F}" type="pres">
      <dgm:prSet presAssocID="{20A5A111-C9F4-4A51-A898-01F86C8A8F9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ie chart"/>
        </a:ext>
      </dgm:extLst>
    </dgm:pt>
    <dgm:pt modelId="{0023173E-5E48-4E14-B068-204BB5732B80}" type="pres">
      <dgm:prSet presAssocID="{20A5A111-C9F4-4A51-A898-01F86C8A8F9E}" presName="spaceRect" presStyleCnt="0"/>
      <dgm:spPr/>
    </dgm:pt>
    <dgm:pt modelId="{3ED14235-8E74-4D93-90A4-46CEC81608C2}" type="pres">
      <dgm:prSet presAssocID="{20A5A111-C9F4-4A51-A898-01F86C8A8F9E}" presName="parTx" presStyleLbl="revTx" presStyleIdx="3" presStyleCnt="5">
        <dgm:presLayoutVars>
          <dgm:chMax val="0"/>
          <dgm:chPref val="0"/>
        </dgm:presLayoutVars>
      </dgm:prSet>
      <dgm:spPr/>
    </dgm:pt>
    <dgm:pt modelId="{FAC89803-03BB-42B4-832A-16E1CF44A647}" type="pres">
      <dgm:prSet presAssocID="{9574AA0C-A10E-44B4-B737-65BD8C6E61F8}" presName="sibTrans" presStyleCnt="0"/>
      <dgm:spPr/>
    </dgm:pt>
    <dgm:pt modelId="{A1E009A6-A2D9-4F88-8B28-E742F6E51544}" type="pres">
      <dgm:prSet presAssocID="{988F3F0A-FACC-406E-945C-D7D6760391DE}" presName="compNode" presStyleCnt="0"/>
      <dgm:spPr/>
    </dgm:pt>
    <dgm:pt modelId="{820E8F69-9369-4634-9CF1-8D246B1CF471}" type="pres">
      <dgm:prSet presAssocID="{988F3F0A-FACC-406E-945C-D7D6760391DE}" presName="bgRect" presStyleLbl="bgShp" presStyleIdx="4" presStyleCnt="5"/>
      <dgm:spPr/>
    </dgm:pt>
    <dgm:pt modelId="{D74FA698-264D-4EFE-8116-1F763EC65248}" type="pres">
      <dgm:prSet presAssocID="{988F3F0A-FACC-406E-945C-D7D6760391D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ientist"/>
        </a:ext>
      </dgm:extLst>
    </dgm:pt>
    <dgm:pt modelId="{449AF696-1919-42C7-9A4A-0437B061EF65}" type="pres">
      <dgm:prSet presAssocID="{988F3F0A-FACC-406E-945C-D7D6760391DE}" presName="spaceRect" presStyleCnt="0"/>
      <dgm:spPr/>
    </dgm:pt>
    <dgm:pt modelId="{AEE1957D-25A2-4409-8E75-F8C63C9A86E0}" type="pres">
      <dgm:prSet presAssocID="{988F3F0A-FACC-406E-945C-D7D6760391DE}" presName="parTx" presStyleLbl="revTx" presStyleIdx="4" presStyleCnt="5">
        <dgm:presLayoutVars>
          <dgm:chMax val="0"/>
          <dgm:chPref val="0"/>
        </dgm:presLayoutVars>
      </dgm:prSet>
      <dgm:spPr/>
    </dgm:pt>
  </dgm:ptLst>
  <dgm:cxnLst>
    <dgm:cxn modelId="{C4218014-9937-4398-9CE5-CF7724CEA9D2}" srcId="{32DAC490-C17C-4084-BAAF-13C782C729DC}" destId="{1E9CA550-FF5B-4F1A-961E-A5B69FF9ADCF}" srcOrd="0" destOrd="0" parTransId="{ADF12AAE-C11F-477D-AD20-EF30F3F0211C}" sibTransId="{629FB408-3BE5-4C7E-BEB5-A85EC2D8276C}"/>
    <dgm:cxn modelId="{DFDDD443-0E8A-4657-80DE-F3807505BDDF}" srcId="{32DAC490-C17C-4084-BAAF-13C782C729DC}" destId="{988F3F0A-FACC-406E-945C-D7D6760391DE}" srcOrd="4" destOrd="0" parTransId="{51E12166-ACAF-4B66-AE27-5E0C16F07B61}" sibTransId="{BEABDCEA-9EEC-4074-9C23-103C81B2A38B}"/>
    <dgm:cxn modelId="{679A7D65-3CBB-43FF-B7DA-662411E05E8A}" srcId="{32DAC490-C17C-4084-BAAF-13C782C729DC}" destId="{3E9F5EAC-D280-4AEF-A138-AB6ED2E6CCCA}" srcOrd="2" destOrd="0" parTransId="{F5BCA4FA-DA6E-472B-88AD-EBB46BCAED5F}" sibTransId="{B387B1B6-2D86-4D97-9DAF-DDCD3026D2CF}"/>
    <dgm:cxn modelId="{248D7A51-EA01-45AF-9532-82B071531D44}" type="presOf" srcId="{20A5A111-C9F4-4A51-A898-01F86C8A8F9E}" destId="{3ED14235-8E74-4D93-90A4-46CEC81608C2}" srcOrd="0" destOrd="0" presId="urn:microsoft.com/office/officeart/2018/2/layout/IconVerticalSolidList"/>
    <dgm:cxn modelId="{6CB30C52-760D-48D6-9F44-3BB38A7239A0}" srcId="{32DAC490-C17C-4084-BAAF-13C782C729DC}" destId="{20A5A111-C9F4-4A51-A898-01F86C8A8F9E}" srcOrd="3" destOrd="0" parTransId="{8FFF65DB-B1BF-4ADD-988B-C8A23A433D3C}" sibTransId="{9574AA0C-A10E-44B4-B737-65BD8C6E61F8}"/>
    <dgm:cxn modelId="{0B3D0773-CFE1-4A22-8B69-CD871B4D3CB6}" type="presOf" srcId="{32DAC490-C17C-4084-BAAF-13C782C729DC}" destId="{7D801B9A-F007-4CDF-9AF3-331DBBFEC95A}" srcOrd="0" destOrd="0" presId="urn:microsoft.com/office/officeart/2018/2/layout/IconVerticalSolidList"/>
    <dgm:cxn modelId="{161165AC-1B48-457A-80F2-84EB0FF65909}" srcId="{32DAC490-C17C-4084-BAAF-13C782C729DC}" destId="{5E45F1B0-E8FA-4C5A-B98F-20448BD0AB51}" srcOrd="1" destOrd="0" parTransId="{90889DC1-920B-425E-82BC-1ACFD1837159}" sibTransId="{0714F3B0-632A-439D-8998-FA10BC794325}"/>
    <dgm:cxn modelId="{5FB114B0-9A2F-4A84-9B31-DE51B0E01F2E}" type="presOf" srcId="{988F3F0A-FACC-406E-945C-D7D6760391DE}" destId="{AEE1957D-25A2-4409-8E75-F8C63C9A86E0}" srcOrd="0" destOrd="0" presId="urn:microsoft.com/office/officeart/2018/2/layout/IconVerticalSolidList"/>
    <dgm:cxn modelId="{55CAB9BD-4E22-4A2A-9957-0686CC7810C6}" type="presOf" srcId="{5E45F1B0-E8FA-4C5A-B98F-20448BD0AB51}" destId="{EBC37E34-22F2-46F2-A4FC-90729DAABACF}" srcOrd="0" destOrd="0" presId="urn:microsoft.com/office/officeart/2018/2/layout/IconVerticalSolidList"/>
    <dgm:cxn modelId="{5A1D2ABF-F01A-4337-883B-173ABFBBC43C}" type="presOf" srcId="{3E9F5EAC-D280-4AEF-A138-AB6ED2E6CCCA}" destId="{80FBCF42-618F-4CFC-BF37-9E997639811C}" srcOrd="0" destOrd="0" presId="urn:microsoft.com/office/officeart/2018/2/layout/IconVerticalSolidList"/>
    <dgm:cxn modelId="{046E88DF-F4AB-46FF-AE99-36B2C5B52513}" type="presOf" srcId="{1E9CA550-FF5B-4F1A-961E-A5B69FF9ADCF}" destId="{CAC1CC4E-9AF7-4A4C-8B61-149D56925491}" srcOrd="0" destOrd="0" presId="urn:microsoft.com/office/officeart/2018/2/layout/IconVerticalSolidList"/>
    <dgm:cxn modelId="{BE93928D-5CF2-449E-A350-2BD46F6F2EE4}" type="presParOf" srcId="{7D801B9A-F007-4CDF-9AF3-331DBBFEC95A}" destId="{384176CE-927A-4EAB-A63C-597E214DB319}" srcOrd="0" destOrd="0" presId="urn:microsoft.com/office/officeart/2018/2/layout/IconVerticalSolidList"/>
    <dgm:cxn modelId="{0A67A590-2E62-496C-9B25-4C73C071E901}" type="presParOf" srcId="{384176CE-927A-4EAB-A63C-597E214DB319}" destId="{3342439E-8F81-4549-8196-52519BC9FA25}" srcOrd="0" destOrd="0" presId="urn:microsoft.com/office/officeart/2018/2/layout/IconVerticalSolidList"/>
    <dgm:cxn modelId="{90BE7BB6-C19C-441E-8A09-AF21664CC1A9}" type="presParOf" srcId="{384176CE-927A-4EAB-A63C-597E214DB319}" destId="{4377EF4E-614C-47B1-B3FD-D6B92BDCFFE4}" srcOrd="1" destOrd="0" presId="urn:microsoft.com/office/officeart/2018/2/layout/IconVerticalSolidList"/>
    <dgm:cxn modelId="{A05277DF-C6A1-49B8-B42B-52491065A597}" type="presParOf" srcId="{384176CE-927A-4EAB-A63C-597E214DB319}" destId="{5363293E-98EE-477A-B9F3-4169ECB5D3D8}" srcOrd="2" destOrd="0" presId="urn:microsoft.com/office/officeart/2018/2/layout/IconVerticalSolidList"/>
    <dgm:cxn modelId="{D1A17D04-30F4-4D3D-B629-5A25B626982A}" type="presParOf" srcId="{384176CE-927A-4EAB-A63C-597E214DB319}" destId="{CAC1CC4E-9AF7-4A4C-8B61-149D56925491}" srcOrd="3" destOrd="0" presId="urn:microsoft.com/office/officeart/2018/2/layout/IconVerticalSolidList"/>
    <dgm:cxn modelId="{1DC67DB7-405D-466B-815B-05B68B8B3224}" type="presParOf" srcId="{7D801B9A-F007-4CDF-9AF3-331DBBFEC95A}" destId="{15A75132-55B3-43D1-8A81-E8A8473CC0C4}" srcOrd="1" destOrd="0" presId="urn:microsoft.com/office/officeart/2018/2/layout/IconVerticalSolidList"/>
    <dgm:cxn modelId="{D5DC9C61-80D8-4EE4-BFD6-DBEF9894830E}" type="presParOf" srcId="{7D801B9A-F007-4CDF-9AF3-331DBBFEC95A}" destId="{1EEF1DC3-524D-444E-9912-E6967A4D021A}" srcOrd="2" destOrd="0" presId="urn:microsoft.com/office/officeart/2018/2/layout/IconVerticalSolidList"/>
    <dgm:cxn modelId="{1CE02BA8-A6BE-48E5-939B-B63A90D6BCF9}" type="presParOf" srcId="{1EEF1DC3-524D-444E-9912-E6967A4D021A}" destId="{64553DD1-E5B0-444E-8D68-6DB1B7B9BAC1}" srcOrd="0" destOrd="0" presId="urn:microsoft.com/office/officeart/2018/2/layout/IconVerticalSolidList"/>
    <dgm:cxn modelId="{97669118-4EBA-46C3-8852-59E76DBCB1BB}" type="presParOf" srcId="{1EEF1DC3-524D-444E-9912-E6967A4D021A}" destId="{4A1A15AF-9479-4333-8661-23E5379A8EE4}" srcOrd="1" destOrd="0" presId="urn:microsoft.com/office/officeart/2018/2/layout/IconVerticalSolidList"/>
    <dgm:cxn modelId="{458967B4-9302-4639-A790-DE21E0D615EB}" type="presParOf" srcId="{1EEF1DC3-524D-444E-9912-E6967A4D021A}" destId="{251BE3DD-99BB-46AB-B486-89B10083594A}" srcOrd="2" destOrd="0" presId="urn:microsoft.com/office/officeart/2018/2/layout/IconVerticalSolidList"/>
    <dgm:cxn modelId="{A66CFFC5-D145-46B2-A145-A7446A2A575D}" type="presParOf" srcId="{1EEF1DC3-524D-444E-9912-E6967A4D021A}" destId="{EBC37E34-22F2-46F2-A4FC-90729DAABACF}" srcOrd="3" destOrd="0" presId="urn:microsoft.com/office/officeart/2018/2/layout/IconVerticalSolidList"/>
    <dgm:cxn modelId="{3CA6DEDE-DC34-472E-908E-BB93A5BF2343}" type="presParOf" srcId="{7D801B9A-F007-4CDF-9AF3-331DBBFEC95A}" destId="{80F853A7-BC7B-43B9-95EF-F16A298E3DCF}" srcOrd="3" destOrd="0" presId="urn:microsoft.com/office/officeart/2018/2/layout/IconVerticalSolidList"/>
    <dgm:cxn modelId="{1B57EA01-A8B9-4449-81D5-B860307BB245}" type="presParOf" srcId="{7D801B9A-F007-4CDF-9AF3-331DBBFEC95A}" destId="{32500D94-E974-451A-9DA0-26AC4E67D056}" srcOrd="4" destOrd="0" presId="urn:microsoft.com/office/officeart/2018/2/layout/IconVerticalSolidList"/>
    <dgm:cxn modelId="{F6ADD1E5-3A27-4C95-84C9-C9D64563559A}" type="presParOf" srcId="{32500D94-E974-451A-9DA0-26AC4E67D056}" destId="{4A32BDA8-289C-480C-BA08-3D46DD68202E}" srcOrd="0" destOrd="0" presId="urn:microsoft.com/office/officeart/2018/2/layout/IconVerticalSolidList"/>
    <dgm:cxn modelId="{627B16C6-EB83-4999-AD20-90D48EA86956}" type="presParOf" srcId="{32500D94-E974-451A-9DA0-26AC4E67D056}" destId="{66FAF0FD-0811-4F2D-94F4-D6A9ECBCEEBD}" srcOrd="1" destOrd="0" presId="urn:microsoft.com/office/officeart/2018/2/layout/IconVerticalSolidList"/>
    <dgm:cxn modelId="{08AD403A-73EA-463D-B406-AAB5A66A6A5D}" type="presParOf" srcId="{32500D94-E974-451A-9DA0-26AC4E67D056}" destId="{26376237-9731-482D-B494-67A7DBF68D81}" srcOrd="2" destOrd="0" presId="urn:microsoft.com/office/officeart/2018/2/layout/IconVerticalSolidList"/>
    <dgm:cxn modelId="{4B883951-A832-40BC-A3DB-3302BE673D63}" type="presParOf" srcId="{32500D94-E974-451A-9DA0-26AC4E67D056}" destId="{80FBCF42-618F-4CFC-BF37-9E997639811C}" srcOrd="3" destOrd="0" presId="urn:microsoft.com/office/officeart/2018/2/layout/IconVerticalSolidList"/>
    <dgm:cxn modelId="{86D04B62-E1A0-4081-A186-17BC548F3AFC}" type="presParOf" srcId="{7D801B9A-F007-4CDF-9AF3-331DBBFEC95A}" destId="{064EC7B4-A6DC-4C7C-B282-5C9959F9C035}" srcOrd="5" destOrd="0" presId="urn:microsoft.com/office/officeart/2018/2/layout/IconVerticalSolidList"/>
    <dgm:cxn modelId="{A43F5CC2-4AB4-4730-80A7-A8E0C7F996F7}" type="presParOf" srcId="{7D801B9A-F007-4CDF-9AF3-331DBBFEC95A}" destId="{48E8378F-1A3F-4049-9F21-F987AED97C9B}" srcOrd="6" destOrd="0" presId="urn:microsoft.com/office/officeart/2018/2/layout/IconVerticalSolidList"/>
    <dgm:cxn modelId="{E703CACE-6F32-4C86-8D8C-BBC632583807}" type="presParOf" srcId="{48E8378F-1A3F-4049-9F21-F987AED97C9B}" destId="{DCBEBF0E-9613-4E00-8062-11451038BC48}" srcOrd="0" destOrd="0" presId="urn:microsoft.com/office/officeart/2018/2/layout/IconVerticalSolidList"/>
    <dgm:cxn modelId="{A51BD8CB-5947-4D3D-910D-8690D80B015E}" type="presParOf" srcId="{48E8378F-1A3F-4049-9F21-F987AED97C9B}" destId="{FA714868-212A-4268-9EDB-883BF702380F}" srcOrd="1" destOrd="0" presId="urn:microsoft.com/office/officeart/2018/2/layout/IconVerticalSolidList"/>
    <dgm:cxn modelId="{BC96A953-5994-4C36-BF57-6076EAC725E3}" type="presParOf" srcId="{48E8378F-1A3F-4049-9F21-F987AED97C9B}" destId="{0023173E-5E48-4E14-B068-204BB5732B80}" srcOrd="2" destOrd="0" presId="urn:microsoft.com/office/officeart/2018/2/layout/IconVerticalSolidList"/>
    <dgm:cxn modelId="{0BFEB01C-776F-4730-BBC1-655F9A3F5027}" type="presParOf" srcId="{48E8378F-1A3F-4049-9F21-F987AED97C9B}" destId="{3ED14235-8E74-4D93-90A4-46CEC81608C2}" srcOrd="3" destOrd="0" presId="urn:microsoft.com/office/officeart/2018/2/layout/IconVerticalSolidList"/>
    <dgm:cxn modelId="{FD0ECF6F-BE3E-4E32-B716-8B0CEDDDA1BA}" type="presParOf" srcId="{7D801B9A-F007-4CDF-9AF3-331DBBFEC95A}" destId="{FAC89803-03BB-42B4-832A-16E1CF44A647}" srcOrd="7" destOrd="0" presId="urn:microsoft.com/office/officeart/2018/2/layout/IconVerticalSolidList"/>
    <dgm:cxn modelId="{1422D68B-5376-4EF3-A57A-1615C24074F1}" type="presParOf" srcId="{7D801B9A-F007-4CDF-9AF3-331DBBFEC95A}" destId="{A1E009A6-A2D9-4F88-8B28-E742F6E51544}" srcOrd="8" destOrd="0" presId="urn:microsoft.com/office/officeart/2018/2/layout/IconVerticalSolidList"/>
    <dgm:cxn modelId="{E0221F88-BDD4-4452-A432-E96D9C5F760A}" type="presParOf" srcId="{A1E009A6-A2D9-4F88-8B28-E742F6E51544}" destId="{820E8F69-9369-4634-9CF1-8D246B1CF471}" srcOrd="0" destOrd="0" presId="urn:microsoft.com/office/officeart/2018/2/layout/IconVerticalSolidList"/>
    <dgm:cxn modelId="{D4F1D067-2595-410D-AB52-4E0CD439C005}" type="presParOf" srcId="{A1E009A6-A2D9-4F88-8B28-E742F6E51544}" destId="{D74FA698-264D-4EFE-8116-1F763EC65248}" srcOrd="1" destOrd="0" presId="urn:microsoft.com/office/officeart/2018/2/layout/IconVerticalSolidList"/>
    <dgm:cxn modelId="{BEBF1619-64F2-413E-94B5-DFEA6FA28B58}" type="presParOf" srcId="{A1E009A6-A2D9-4F88-8B28-E742F6E51544}" destId="{449AF696-1919-42C7-9A4A-0437B061EF65}" srcOrd="2" destOrd="0" presId="urn:microsoft.com/office/officeart/2018/2/layout/IconVerticalSolidList"/>
    <dgm:cxn modelId="{1DE9187E-0EEC-4683-9F2C-93B3E27B4E94}" type="presParOf" srcId="{A1E009A6-A2D9-4F88-8B28-E742F6E51544}" destId="{AEE1957D-25A2-4409-8E75-F8C63C9A86E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41B908F-E820-4057-9C6E-00D9A953AD5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037D694-03EA-4E02-8C66-F9AEDE634809}">
      <dgm:prSet/>
      <dgm:spPr/>
      <dgm:t>
        <a:bodyPr/>
        <a:lstStyle/>
        <a:p>
          <a:r>
            <a:rPr lang="en-GB"/>
            <a:t>Thurstone (1938) focused on seven primary mental abilities rather than a single, general ability.</a:t>
          </a:r>
          <a:endParaRPr lang="en-US"/>
        </a:p>
      </dgm:t>
    </dgm:pt>
    <dgm:pt modelId="{6DBF3ED3-3B51-4DEA-A8DD-A265DB3B4D68}" type="parTrans" cxnId="{3EDAAFBB-20C2-4C76-9093-FBD75737AD37}">
      <dgm:prSet/>
      <dgm:spPr/>
      <dgm:t>
        <a:bodyPr/>
        <a:lstStyle/>
        <a:p>
          <a:endParaRPr lang="en-US"/>
        </a:p>
      </dgm:t>
    </dgm:pt>
    <dgm:pt modelId="{1478E401-D5E6-4A85-9CF5-F680C07B1730}" type="sibTrans" cxnId="{3EDAAFBB-20C2-4C76-9093-FBD75737AD37}">
      <dgm:prSet/>
      <dgm:spPr/>
      <dgm:t>
        <a:bodyPr/>
        <a:lstStyle/>
        <a:p>
          <a:endParaRPr lang="en-US"/>
        </a:p>
      </dgm:t>
    </dgm:pt>
    <dgm:pt modelId="{BEF68CD4-997A-4D3E-A31D-8A101341A467}">
      <dgm:prSet/>
      <dgm:spPr/>
      <dgm:t>
        <a:bodyPr/>
        <a:lstStyle/>
        <a:p>
          <a:r>
            <a:rPr lang="en-GB"/>
            <a:t>Associative memory: The ability to memorize and recall</a:t>
          </a:r>
          <a:endParaRPr lang="en-US"/>
        </a:p>
      </dgm:t>
    </dgm:pt>
    <dgm:pt modelId="{66FF66AE-A0E2-496C-8C0F-246BF868FF9E}" type="parTrans" cxnId="{8C45D840-9104-4BB7-BD7E-3C36C384C80F}">
      <dgm:prSet/>
      <dgm:spPr/>
      <dgm:t>
        <a:bodyPr/>
        <a:lstStyle/>
        <a:p>
          <a:endParaRPr lang="en-US"/>
        </a:p>
      </dgm:t>
    </dgm:pt>
    <dgm:pt modelId="{9EEB2880-E280-4337-9641-428E6B6C5C14}" type="sibTrans" cxnId="{8C45D840-9104-4BB7-BD7E-3C36C384C80F}">
      <dgm:prSet/>
      <dgm:spPr/>
      <dgm:t>
        <a:bodyPr/>
        <a:lstStyle/>
        <a:p>
          <a:endParaRPr lang="en-US"/>
        </a:p>
      </dgm:t>
    </dgm:pt>
    <dgm:pt modelId="{52251678-5698-4A6C-9555-F383A0FD6454}">
      <dgm:prSet/>
      <dgm:spPr/>
      <dgm:t>
        <a:bodyPr/>
        <a:lstStyle/>
        <a:p>
          <a:r>
            <a:rPr lang="en-GB"/>
            <a:t>Numerical ability: The ability to solve mathematical problems</a:t>
          </a:r>
          <a:endParaRPr lang="en-US"/>
        </a:p>
      </dgm:t>
    </dgm:pt>
    <dgm:pt modelId="{437E234F-548C-4926-8285-81D25AD464EF}" type="parTrans" cxnId="{EB056A7A-07E2-42FF-A2AB-558F8578E343}">
      <dgm:prSet/>
      <dgm:spPr/>
      <dgm:t>
        <a:bodyPr/>
        <a:lstStyle/>
        <a:p>
          <a:endParaRPr lang="en-US"/>
        </a:p>
      </dgm:t>
    </dgm:pt>
    <dgm:pt modelId="{BBDB0169-5CE3-4836-BA32-976B328FB170}" type="sibTrans" cxnId="{EB056A7A-07E2-42FF-A2AB-558F8578E343}">
      <dgm:prSet/>
      <dgm:spPr/>
      <dgm:t>
        <a:bodyPr/>
        <a:lstStyle/>
        <a:p>
          <a:endParaRPr lang="en-US"/>
        </a:p>
      </dgm:t>
    </dgm:pt>
    <dgm:pt modelId="{0A4BEF28-2BEF-411D-B01D-7B4A471B071F}">
      <dgm:prSet/>
      <dgm:spPr/>
      <dgm:t>
        <a:bodyPr/>
        <a:lstStyle/>
        <a:p>
          <a:r>
            <a:rPr lang="en-GB"/>
            <a:t>Perceptual speed: The ability to see differences and similarities among objects</a:t>
          </a:r>
          <a:endParaRPr lang="en-US"/>
        </a:p>
      </dgm:t>
    </dgm:pt>
    <dgm:pt modelId="{31F9B547-B663-48DF-BCAD-4589F963BA30}" type="parTrans" cxnId="{700670C5-F977-41D3-8A0F-D1050D789463}">
      <dgm:prSet/>
      <dgm:spPr/>
      <dgm:t>
        <a:bodyPr/>
        <a:lstStyle/>
        <a:p>
          <a:endParaRPr lang="en-US"/>
        </a:p>
      </dgm:t>
    </dgm:pt>
    <dgm:pt modelId="{F99082B1-617E-4CB3-AFAB-8A4F93AEAD38}" type="sibTrans" cxnId="{700670C5-F977-41D3-8A0F-D1050D789463}">
      <dgm:prSet/>
      <dgm:spPr/>
      <dgm:t>
        <a:bodyPr/>
        <a:lstStyle/>
        <a:p>
          <a:endParaRPr lang="en-US"/>
        </a:p>
      </dgm:t>
    </dgm:pt>
    <dgm:pt modelId="{A2A22EE8-2E76-483F-B6C4-1C19692F0E7C}">
      <dgm:prSet/>
      <dgm:spPr/>
      <dgm:t>
        <a:bodyPr/>
        <a:lstStyle/>
        <a:p>
          <a:r>
            <a:rPr lang="en-GB"/>
            <a:t>Reasoning: The ability to find rules</a:t>
          </a:r>
          <a:endParaRPr lang="en-US"/>
        </a:p>
      </dgm:t>
    </dgm:pt>
    <dgm:pt modelId="{FA792071-ED61-49B3-92E6-E67F89A06C77}" type="parTrans" cxnId="{708C717C-6CF6-47AE-A918-606B0DCAD0A3}">
      <dgm:prSet/>
      <dgm:spPr/>
      <dgm:t>
        <a:bodyPr/>
        <a:lstStyle/>
        <a:p>
          <a:endParaRPr lang="en-US"/>
        </a:p>
      </dgm:t>
    </dgm:pt>
    <dgm:pt modelId="{A6DB2180-6483-43CF-AE52-7F36935A2A29}" type="sibTrans" cxnId="{708C717C-6CF6-47AE-A918-606B0DCAD0A3}">
      <dgm:prSet/>
      <dgm:spPr/>
      <dgm:t>
        <a:bodyPr/>
        <a:lstStyle/>
        <a:p>
          <a:endParaRPr lang="en-US"/>
        </a:p>
      </dgm:t>
    </dgm:pt>
    <dgm:pt modelId="{7DE0D7CE-AF5B-406F-A65B-D1B75479BDC9}">
      <dgm:prSet/>
      <dgm:spPr/>
      <dgm:t>
        <a:bodyPr/>
        <a:lstStyle/>
        <a:p>
          <a:r>
            <a:rPr lang="en-GB"/>
            <a:t>Spatial visualization: The ability to visualize relationships</a:t>
          </a:r>
          <a:endParaRPr lang="en-US"/>
        </a:p>
      </dgm:t>
    </dgm:pt>
    <dgm:pt modelId="{E4A2A936-1381-45EA-BB2E-C2A9E9D58AFB}" type="parTrans" cxnId="{67AEC22E-C617-44DF-AEC9-514C58632B9D}">
      <dgm:prSet/>
      <dgm:spPr/>
      <dgm:t>
        <a:bodyPr/>
        <a:lstStyle/>
        <a:p>
          <a:endParaRPr lang="en-US"/>
        </a:p>
      </dgm:t>
    </dgm:pt>
    <dgm:pt modelId="{D2449670-2A50-40F1-8ECF-486E411EAFDB}" type="sibTrans" cxnId="{67AEC22E-C617-44DF-AEC9-514C58632B9D}">
      <dgm:prSet/>
      <dgm:spPr/>
      <dgm:t>
        <a:bodyPr/>
        <a:lstStyle/>
        <a:p>
          <a:endParaRPr lang="en-US"/>
        </a:p>
      </dgm:t>
    </dgm:pt>
    <dgm:pt modelId="{0FAEF44B-1AA6-4707-A1A2-8FABBE5E26CD}">
      <dgm:prSet/>
      <dgm:spPr/>
      <dgm:t>
        <a:bodyPr/>
        <a:lstStyle/>
        <a:p>
          <a:r>
            <a:rPr lang="en-GB"/>
            <a:t>Verbal comprehension: The ability to define and understand words</a:t>
          </a:r>
          <a:endParaRPr lang="en-US"/>
        </a:p>
      </dgm:t>
    </dgm:pt>
    <dgm:pt modelId="{92F2CC45-B274-4DC8-93AF-34EE641BA94D}" type="parTrans" cxnId="{C81B4D8C-45FE-4FFF-86CF-BDFC28BC332F}">
      <dgm:prSet/>
      <dgm:spPr/>
      <dgm:t>
        <a:bodyPr/>
        <a:lstStyle/>
        <a:p>
          <a:endParaRPr lang="en-US"/>
        </a:p>
      </dgm:t>
    </dgm:pt>
    <dgm:pt modelId="{A8B6AD5B-5CD1-4588-9055-F1187280F9EE}" type="sibTrans" cxnId="{C81B4D8C-45FE-4FFF-86CF-BDFC28BC332F}">
      <dgm:prSet/>
      <dgm:spPr/>
      <dgm:t>
        <a:bodyPr/>
        <a:lstStyle/>
        <a:p>
          <a:endParaRPr lang="en-US"/>
        </a:p>
      </dgm:t>
    </dgm:pt>
    <dgm:pt modelId="{1900463E-5BDB-4D59-94DD-B62975360FE9}">
      <dgm:prSet/>
      <dgm:spPr/>
      <dgm:t>
        <a:bodyPr/>
        <a:lstStyle/>
        <a:p>
          <a:r>
            <a:rPr lang="en-GB"/>
            <a:t>Word fluency: The ability to produce words rapidly</a:t>
          </a:r>
          <a:endParaRPr lang="en-US"/>
        </a:p>
      </dgm:t>
    </dgm:pt>
    <dgm:pt modelId="{C94E91B1-3639-4606-8F99-795EA5814B08}" type="parTrans" cxnId="{4739C9E3-EAEB-4355-85DA-7B63DC3F5466}">
      <dgm:prSet/>
      <dgm:spPr/>
      <dgm:t>
        <a:bodyPr/>
        <a:lstStyle/>
        <a:p>
          <a:endParaRPr lang="en-US"/>
        </a:p>
      </dgm:t>
    </dgm:pt>
    <dgm:pt modelId="{E71E9BA8-8CCB-4E6C-8ACF-FF694ABA6704}" type="sibTrans" cxnId="{4739C9E3-EAEB-4355-85DA-7B63DC3F5466}">
      <dgm:prSet/>
      <dgm:spPr/>
      <dgm:t>
        <a:bodyPr/>
        <a:lstStyle/>
        <a:p>
          <a:endParaRPr lang="en-US"/>
        </a:p>
      </dgm:t>
    </dgm:pt>
    <dgm:pt modelId="{78B48CBB-3F73-4844-9BE8-66FD60A08F30}" type="pres">
      <dgm:prSet presAssocID="{041B908F-E820-4057-9C6E-00D9A953AD59}" presName="root" presStyleCnt="0">
        <dgm:presLayoutVars>
          <dgm:dir/>
          <dgm:resizeHandles val="exact"/>
        </dgm:presLayoutVars>
      </dgm:prSet>
      <dgm:spPr/>
    </dgm:pt>
    <dgm:pt modelId="{0D1D3452-14BF-4000-BD9D-EFD7F042A804}" type="pres">
      <dgm:prSet presAssocID="{D037D694-03EA-4E02-8C66-F9AEDE634809}" presName="compNode" presStyleCnt="0"/>
      <dgm:spPr/>
    </dgm:pt>
    <dgm:pt modelId="{1184B4DF-601E-4C93-B777-94E1BC0D9EF5}" type="pres">
      <dgm:prSet presAssocID="{D037D694-03EA-4E02-8C66-F9AEDE634809}" presName="bgRect" presStyleLbl="bgShp" presStyleIdx="0" presStyleCnt="8"/>
      <dgm:spPr/>
    </dgm:pt>
    <dgm:pt modelId="{4CBD5558-9402-4A5A-9103-5FCBA47887C9}" type="pres">
      <dgm:prSet presAssocID="{D037D694-03EA-4E02-8C66-F9AEDE634809}"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1D7F0C35-8DDF-426A-9188-C300AB176C27}" type="pres">
      <dgm:prSet presAssocID="{D037D694-03EA-4E02-8C66-F9AEDE634809}" presName="spaceRect" presStyleCnt="0"/>
      <dgm:spPr/>
    </dgm:pt>
    <dgm:pt modelId="{26D5BFD1-4B6B-4E49-9B63-7A9F1ED27CBB}" type="pres">
      <dgm:prSet presAssocID="{D037D694-03EA-4E02-8C66-F9AEDE634809}" presName="parTx" presStyleLbl="revTx" presStyleIdx="0" presStyleCnt="8">
        <dgm:presLayoutVars>
          <dgm:chMax val="0"/>
          <dgm:chPref val="0"/>
        </dgm:presLayoutVars>
      </dgm:prSet>
      <dgm:spPr/>
    </dgm:pt>
    <dgm:pt modelId="{2B145677-2ECE-48FC-B7E9-B0E2F3948DB3}" type="pres">
      <dgm:prSet presAssocID="{1478E401-D5E6-4A85-9CF5-F680C07B1730}" presName="sibTrans" presStyleCnt="0"/>
      <dgm:spPr/>
    </dgm:pt>
    <dgm:pt modelId="{BF9BB2C0-9801-49FE-AF12-5C23B0567727}" type="pres">
      <dgm:prSet presAssocID="{BEF68CD4-997A-4D3E-A31D-8A101341A467}" presName="compNode" presStyleCnt="0"/>
      <dgm:spPr/>
    </dgm:pt>
    <dgm:pt modelId="{D06510EF-FB3F-4354-9518-0798BAD10F9F}" type="pres">
      <dgm:prSet presAssocID="{BEF68CD4-997A-4D3E-A31D-8A101341A467}" presName="bgRect" presStyleLbl="bgShp" presStyleIdx="1" presStyleCnt="8"/>
      <dgm:spPr/>
    </dgm:pt>
    <dgm:pt modelId="{C0781A3D-BE35-4014-A439-86104B83A989}" type="pres">
      <dgm:prSet presAssocID="{BEF68CD4-997A-4D3E-A31D-8A101341A46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84A000CD-920D-4EF1-BF35-578B39675B55}" type="pres">
      <dgm:prSet presAssocID="{BEF68CD4-997A-4D3E-A31D-8A101341A467}" presName="spaceRect" presStyleCnt="0"/>
      <dgm:spPr/>
    </dgm:pt>
    <dgm:pt modelId="{B06E1361-B1B3-40F4-8669-62D78CF0A075}" type="pres">
      <dgm:prSet presAssocID="{BEF68CD4-997A-4D3E-A31D-8A101341A467}" presName="parTx" presStyleLbl="revTx" presStyleIdx="1" presStyleCnt="8">
        <dgm:presLayoutVars>
          <dgm:chMax val="0"/>
          <dgm:chPref val="0"/>
        </dgm:presLayoutVars>
      </dgm:prSet>
      <dgm:spPr/>
    </dgm:pt>
    <dgm:pt modelId="{764F36F1-2F50-4CBE-9B51-3C6E29902F8C}" type="pres">
      <dgm:prSet presAssocID="{9EEB2880-E280-4337-9641-428E6B6C5C14}" presName="sibTrans" presStyleCnt="0"/>
      <dgm:spPr/>
    </dgm:pt>
    <dgm:pt modelId="{6DCE89E1-7317-4662-A0F6-AE2CB7C1A257}" type="pres">
      <dgm:prSet presAssocID="{52251678-5698-4A6C-9555-F383A0FD6454}" presName="compNode" presStyleCnt="0"/>
      <dgm:spPr/>
    </dgm:pt>
    <dgm:pt modelId="{E71248AB-56AA-4171-9A03-A01122D2FBB6}" type="pres">
      <dgm:prSet presAssocID="{52251678-5698-4A6C-9555-F383A0FD6454}" presName="bgRect" presStyleLbl="bgShp" presStyleIdx="2" presStyleCnt="8"/>
      <dgm:spPr/>
    </dgm:pt>
    <dgm:pt modelId="{291F0F0C-A9EC-4794-AB61-92918D2BFE24}" type="pres">
      <dgm:prSet presAssocID="{52251678-5698-4A6C-9555-F383A0FD6454}"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thematics"/>
        </a:ext>
      </dgm:extLst>
    </dgm:pt>
    <dgm:pt modelId="{88F610E2-25FD-4478-B071-4D52F713456F}" type="pres">
      <dgm:prSet presAssocID="{52251678-5698-4A6C-9555-F383A0FD6454}" presName="spaceRect" presStyleCnt="0"/>
      <dgm:spPr/>
    </dgm:pt>
    <dgm:pt modelId="{3871567D-8803-47AB-9289-774B6A46BFAE}" type="pres">
      <dgm:prSet presAssocID="{52251678-5698-4A6C-9555-F383A0FD6454}" presName="parTx" presStyleLbl="revTx" presStyleIdx="2" presStyleCnt="8">
        <dgm:presLayoutVars>
          <dgm:chMax val="0"/>
          <dgm:chPref val="0"/>
        </dgm:presLayoutVars>
      </dgm:prSet>
      <dgm:spPr/>
    </dgm:pt>
    <dgm:pt modelId="{94559552-0EE5-4B78-9311-492DB38A0D71}" type="pres">
      <dgm:prSet presAssocID="{BBDB0169-5CE3-4836-BA32-976B328FB170}" presName="sibTrans" presStyleCnt="0"/>
      <dgm:spPr/>
    </dgm:pt>
    <dgm:pt modelId="{DE068533-20BB-430D-83AD-F14766EAC412}" type="pres">
      <dgm:prSet presAssocID="{0A4BEF28-2BEF-411D-B01D-7B4A471B071F}" presName="compNode" presStyleCnt="0"/>
      <dgm:spPr/>
    </dgm:pt>
    <dgm:pt modelId="{863FCAF1-8C6F-40CC-B10F-2E71A8322A78}" type="pres">
      <dgm:prSet presAssocID="{0A4BEF28-2BEF-411D-B01D-7B4A471B071F}" presName="bgRect" presStyleLbl="bgShp" presStyleIdx="3" presStyleCnt="8"/>
      <dgm:spPr/>
    </dgm:pt>
    <dgm:pt modelId="{A4E2C8A6-26EC-40BE-AF75-67A01C633093}" type="pres">
      <dgm:prSet presAssocID="{0A4BEF28-2BEF-411D-B01D-7B4A471B071F}"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1762C31D-FDD0-42F1-80B7-B3F2D25FB60C}" type="pres">
      <dgm:prSet presAssocID="{0A4BEF28-2BEF-411D-B01D-7B4A471B071F}" presName="spaceRect" presStyleCnt="0"/>
      <dgm:spPr/>
    </dgm:pt>
    <dgm:pt modelId="{D054ED5B-8106-47CB-A75B-68CC8A542DBE}" type="pres">
      <dgm:prSet presAssocID="{0A4BEF28-2BEF-411D-B01D-7B4A471B071F}" presName="parTx" presStyleLbl="revTx" presStyleIdx="3" presStyleCnt="8">
        <dgm:presLayoutVars>
          <dgm:chMax val="0"/>
          <dgm:chPref val="0"/>
        </dgm:presLayoutVars>
      </dgm:prSet>
      <dgm:spPr/>
    </dgm:pt>
    <dgm:pt modelId="{8C947D09-E05E-4116-8E14-0E3E77D26B0A}" type="pres">
      <dgm:prSet presAssocID="{F99082B1-617E-4CB3-AFAB-8A4F93AEAD38}" presName="sibTrans" presStyleCnt="0"/>
      <dgm:spPr/>
    </dgm:pt>
    <dgm:pt modelId="{F0F2A5FD-69A8-4358-B57B-38DDA2E3C332}" type="pres">
      <dgm:prSet presAssocID="{A2A22EE8-2E76-483F-B6C4-1C19692F0E7C}" presName="compNode" presStyleCnt="0"/>
      <dgm:spPr/>
    </dgm:pt>
    <dgm:pt modelId="{03D32887-6E28-488D-856F-6A5D4D13EE19}" type="pres">
      <dgm:prSet presAssocID="{A2A22EE8-2E76-483F-B6C4-1C19692F0E7C}" presName="bgRect" presStyleLbl="bgShp" presStyleIdx="4" presStyleCnt="8"/>
      <dgm:spPr/>
    </dgm:pt>
    <dgm:pt modelId="{1CD3F637-3D0B-43C4-BAD2-EA12C00C1976}" type="pres">
      <dgm:prSet presAssocID="{A2A22EE8-2E76-483F-B6C4-1C19692F0E7C}"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D5CC6D6E-1881-4FBF-9D25-D8D4E51AF2F7}" type="pres">
      <dgm:prSet presAssocID="{A2A22EE8-2E76-483F-B6C4-1C19692F0E7C}" presName="spaceRect" presStyleCnt="0"/>
      <dgm:spPr/>
    </dgm:pt>
    <dgm:pt modelId="{E8CB8F19-5287-4E91-8C3A-3AED72839310}" type="pres">
      <dgm:prSet presAssocID="{A2A22EE8-2E76-483F-B6C4-1C19692F0E7C}" presName="parTx" presStyleLbl="revTx" presStyleIdx="4" presStyleCnt="8">
        <dgm:presLayoutVars>
          <dgm:chMax val="0"/>
          <dgm:chPref val="0"/>
        </dgm:presLayoutVars>
      </dgm:prSet>
      <dgm:spPr/>
    </dgm:pt>
    <dgm:pt modelId="{97102D5A-A064-4A9A-915F-327363E07440}" type="pres">
      <dgm:prSet presAssocID="{A6DB2180-6483-43CF-AE52-7F36935A2A29}" presName="sibTrans" presStyleCnt="0"/>
      <dgm:spPr/>
    </dgm:pt>
    <dgm:pt modelId="{B52A1750-3320-46D0-951E-665080487604}" type="pres">
      <dgm:prSet presAssocID="{7DE0D7CE-AF5B-406F-A65B-D1B75479BDC9}" presName="compNode" presStyleCnt="0"/>
      <dgm:spPr/>
    </dgm:pt>
    <dgm:pt modelId="{FB9EE493-02FC-4832-B316-D491545DED6B}" type="pres">
      <dgm:prSet presAssocID="{7DE0D7CE-AF5B-406F-A65B-D1B75479BDC9}" presName="bgRect" presStyleLbl="bgShp" presStyleIdx="5" presStyleCnt="8"/>
      <dgm:spPr/>
    </dgm:pt>
    <dgm:pt modelId="{C209FCB1-D73B-4748-846F-E5B7DC2F7D6D}" type="pres">
      <dgm:prSet presAssocID="{7DE0D7CE-AF5B-406F-A65B-D1B75479BDC9}"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rawing Compass"/>
        </a:ext>
      </dgm:extLst>
    </dgm:pt>
    <dgm:pt modelId="{64AAE197-7658-485C-B54F-62A5BCE29594}" type="pres">
      <dgm:prSet presAssocID="{7DE0D7CE-AF5B-406F-A65B-D1B75479BDC9}" presName="spaceRect" presStyleCnt="0"/>
      <dgm:spPr/>
    </dgm:pt>
    <dgm:pt modelId="{D90F6659-F06E-494D-8F24-482EDA6E79FD}" type="pres">
      <dgm:prSet presAssocID="{7DE0D7CE-AF5B-406F-A65B-D1B75479BDC9}" presName="parTx" presStyleLbl="revTx" presStyleIdx="5" presStyleCnt="8">
        <dgm:presLayoutVars>
          <dgm:chMax val="0"/>
          <dgm:chPref val="0"/>
        </dgm:presLayoutVars>
      </dgm:prSet>
      <dgm:spPr/>
    </dgm:pt>
    <dgm:pt modelId="{310B2FB1-F205-49B0-9D16-04319F22B5BE}" type="pres">
      <dgm:prSet presAssocID="{D2449670-2A50-40F1-8ECF-486E411EAFDB}" presName="sibTrans" presStyleCnt="0"/>
      <dgm:spPr/>
    </dgm:pt>
    <dgm:pt modelId="{D6D21B69-3C6D-4C88-B573-3E0B34AFE75D}" type="pres">
      <dgm:prSet presAssocID="{0FAEF44B-1AA6-4707-A1A2-8FABBE5E26CD}" presName="compNode" presStyleCnt="0"/>
      <dgm:spPr/>
    </dgm:pt>
    <dgm:pt modelId="{CA20B615-40C8-4D28-BFBB-0D2B0812CC79}" type="pres">
      <dgm:prSet presAssocID="{0FAEF44B-1AA6-4707-A1A2-8FABBE5E26CD}" presName="bgRect" presStyleLbl="bgShp" presStyleIdx="6" presStyleCnt="8"/>
      <dgm:spPr/>
    </dgm:pt>
    <dgm:pt modelId="{2126CDB7-541C-4AB3-8280-36B6D9AD373D}" type="pres">
      <dgm:prSet presAssocID="{0FAEF44B-1AA6-4707-A1A2-8FABBE5E26CD}"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hat"/>
        </a:ext>
      </dgm:extLst>
    </dgm:pt>
    <dgm:pt modelId="{FD58C944-33D8-44A5-B2F9-DC33B9DA4541}" type="pres">
      <dgm:prSet presAssocID="{0FAEF44B-1AA6-4707-A1A2-8FABBE5E26CD}" presName="spaceRect" presStyleCnt="0"/>
      <dgm:spPr/>
    </dgm:pt>
    <dgm:pt modelId="{54D15E07-E700-442A-8B6E-B48E051B6A54}" type="pres">
      <dgm:prSet presAssocID="{0FAEF44B-1AA6-4707-A1A2-8FABBE5E26CD}" presName="parTx" presStyleLbl="revTx" presStyleIdx="6" presStyleCnt="8">
        <dgm:presLayoutVars>
          <dgm:chMax val="0"/>
          <dgm:chPref val="0"/>
        </dgm:presLayoutVars>
      </dgm:prSet>
      <dgm:spPr/>
    </dgm:pt>
    <dgm:pt modelId="{F5309E9F-E328-403F-B27F-CE7202883DA1}" type="pres">
      <dgm:prSet presAssocID="{A8B6AD5B-5CD1-4588-9055-F1187280F9EE}" presName="sibTrans" presStyleCnt="0"/>
      <dgm:spPr/>
    </dgm:pt>
    <dgm:pt modelId="{F8D49B02-3436-455D-BC32-819C63D4C588}" type="pres">
      <dgm:prSet presAssocID="{1900463E-5BDB-4D59-94DD-B62975360FE9}" presName="compNode" presStyleCnt="0"/>
      <dgm:spPr/>
    </dgm:pt>
    <dgm:pt modelId="{2C58184F-16CE-4891-A5FC-8A409E1B4F37}" type="pres">
      <dgm:prSet presAssocID="{1900463E-5BDB-4D59-94DD-B62975360FE9}" presName="bgRect" presStyleLbl="bgShp" presStyleIdx="7" presStyleCnt="8"/>
      <dgm:spPr/>
    </dgm:pt>
    <dgm:pt modelId="{953FDF8F-DA16-4C25-B23E-40B626CD1AF3}" type="pres">
      <dgm:prSet presAssocID="{1900463E-5BDB-4D59-94DD-B62975360FE9}"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Books"/>
        </a:ext>
      </dgm:extLst>
    </dgm:pt>
    <dgm:pt modelId="{C1DA6E28-0114-46BA-B617-8C8092FEA8B7}" type="pres">
      <dgm:prSet presAssocID="{1900463E-5BDB-4D59-94DD-B62975360FE9}" presName="spaceRect" presStyleCnt="0"/>
      <dgm:spPr/>
    </dgm:pt>
    <dgm:pt modelId="{032CEDD9-D70B-4F9F-A36F-27218586B204}" type="pres">
      <dgm:prSet presAssocID="{1900463E-5BDB-4D59-94DD-B62975360FE9}" presName="parTx" presStyleLbl="revTx" presStyleIdx="7" presStyleCnt="8">
        <dgm:presLayoutVars>
          <dgm:chMax val="0"/>
          <dgm:chPref val="0"/>
        </dgm:presLayoutVars>
      </dgm:prSet>
      <dgm:spPr/>
    </dgm:pt>
  </dgm:ptLst>
  <dgm:cxnLst>
    <dgm:cxn modelId="{CED5E80A-216B-454D-84D3-01ACBCAE8CD7}" type="presOf" srcId="{A2A22EE8-2E76-483F-B6C4-1C19692F0E7C}" destId="{E8CB8F19-5287-4E91-8C3A-3AED72839310}" srcOrd="0" destOrd="0" presId="urn:microsoft.com/office/officeart/2018/2/layout/IconVerticalSolidList"/>
    <dgm:cxn modelId="{4D331511-DAFC-402F-9101-370F282C70D6}" type="presOf" srcId="{52251678-5698-4A6C-9555-F383A0FD6454}" destId="{3871567D-8803-47AB-9289-774B6A46BFAE}" srcOrd="0" destOrd="0" presId="urn:microsoft.com/office/officeart/2018/2/layout/IconVerticalSolidList"/>
    <dgm:cxn modelId="{67AEC22E-C617-44DF-AEC9-514C58632B9D}" srcId="{041B908F-E820-4057-9C6E-00D9A953AD59}" destId="{7DE0D7CE-AF5B-406F-A65B-D1B75479BDC9}" srcOrd="5" destOrd="0" parTransId="{E4A2A936-1381-45EA-BB2E-C2A9E9D58AFB}" sibTransId="{D2449670-2A50-40F1-8ECF-486E411EAFDB}"/>
    <dgm:cxn modelId="{8C45D840-9104-4BB7-BD7E-3C36C384C80F}" srcId="{041B908F-E820-4057-9C6E-00D9A953AD59}" destId="{BEF68CD4-997A-4D3E-A31D-8A101341A467}" srcOrd="1" destOrd="0" parTransId="{66FF66AE-A0E2-496C-8C0F-246BF868FF9E}" sibTransId="{9EEB2880-E280-4337-9641-428E6B6C5C14}"/>
    <dgm:cxn modelId="{BA40E554-0A70-48F1-AFE1-80888B5478B8}" type="presOf" srcId="{7DE0D7CE-AF5B-406F-A65B-D1B75479BDC9}" destId="{D90F6659-F06E-494D-8F24-482EDA6E79FD}" srcOrd="0" destOrd="0" presId="urn:microsoft.com/office/officeart/2018/2/layout/IconVerticalSolidList"/>
    <dgm:cxn modelId="{EB056A7A-07E2-42FF-A2AB-558F8578E343}" srcId="{041B908F-E820-4057-9C6E-00D9A953AD59}" destId="{52251678-5698-4A6C-9555-F383A0FD6454}" srcOrd="2" destOrd="0" parTransId="{437E234F-548C-4926-8285-81D25AD464EF}" sibTransId="{BBDB0169-5CE3-4836-BA32-976B328FB170}"/>
    <dgm:cxn modelId="{708C717C-6CF6-47AE-A918-606B0DCAD0A3}" srcId="{041B908F-E820-4057-9C6E-00D9A953AD59}" destId="{A2A22EE8-2E76-483F-B6C4-1C19692F0E7C}" srcOrd="4" destOrd="0" parTransId="{FA792071-ED61-49B3-92E6-E67F89A06C77}" sibTransId="{A6DB2180-6483-43CF-AE52-7F36935A2A29}"/>
    <dgm:cxn modelId="{6AD9E480-CA60-4707-86EC-2705976985A6}" type="presOf" srcId="{0FAEF44B-1AA6-4707-A1A2-8FABBE5E26CD}" destId="{54D15E07-E700-442A-8B6E-B48E051B6A54}" srcOrd="0" destOrd="0" presId="urn:microsoft.com/office/officeart/2018/2/layout/IconVerticalSolidList"/>
    <dgm:cxn modelId="{C81B4D8C-45FE-4FFF-86CF-BDFC28BC332F}" srcId="{041B908F-E820-4057-9C6E-00D9A953AD59}" destId="{0FAEF44B-1AA6-4707-A1A2-8FABBE5E26CD}" srcOrd="6" destOrd="0" parTransId="{92F2CC45-B274-4DC8-93AF-34EE641BA94D}" sibTransId="{A8B6AD5B-5CD1-4588-9055-F1187280F9EE}"/>
    <dgm:cxn modelId="{0AB84BAD-7A5D-4F95-BCE0-066EDF4B2F5B}" type="presOf" srcId="{1900463E-5BDB-4D59-94DD-B62975360FE9}" destId="{032CEDD9-D70B-4F9F-A36F-27218586B204}" srcOrd="0" destOrd="0" presId="urn:microsoft.com/office/officeart/2018/2/layout/IconVerticalSolidList"/>
    <dgm:cxn modelId="{3EDAAFBB-20C2-4C76-9093-FBD75737AD37}" srcId="{041B908F-E820-4057-9C6E-00D9A953AD59}" destId="{D037D694-03EA-4E02-8C66-F9AEDE634809}" srcOrd="0" destOrd="0" parTransId="{6DBF3ED3-3B51-4DEA-A8DD-A265DB3B4D68}" sibTransId="{1478E401-D5E6-4A85-9CF5-F680C07B1730}"/>
    <dgm:cxn modelId="{700670C5-F977-41D3-8A0F-D1050D789463}" srcId="{041B908F-E820-4057-9C6E-00D9A953AD59}" destId="{0A4BEF28-2BEF-411D-B01D-7B4A471B071F}" srcOrd="3" destOrd="0" parTransId="{31F9B547-B663-48DF-BCAD-4589F963BA30}" sibTransId="{F99082B1-617E-4CB3-AFAB-8A4F93AEAD38}"/>
    <dgm:cxn modelId="{591107C6-296E-4E2B-8B71-4BCF96A9AC37}" type="presOf" srcId="{BEF68CD4-997A-4D3E-A31D-8A101341A467}" destId="{B06E1361-B1B3-40F4-8669-62D78CF0A075}" srcOrd="0" destOrd="0" presId="urn:microsoft.com/office/officeart/2018/2/layout/IconVerticalSolidList"/>
    <dgm:cxn modelId="{BEDF30CD-07EC-4752-A3E4-0F4C4CBDE934}" type="presOf" srcId="{D037D694-03EA-4E02-8C66-F9AEDE634809}" destId="{26D5BFD1-4B6B-4E49-9B63-7A9F1ED27CBB}" srcOrd="0" destOrd="0" presId="urn:microsoft.com/office/officeart/2018/2/layout/IconVerticalSolidList"/>
    <dgm:cxn modelId="{4739C9E3-EAEB-4355-85DA-7B63DC3F5466}" srcId="{041B908F-E820-4057-9C6E-00D9A953AD59}" destId="{1900463E-5BDB-4D59-94DD-B62975360FE9}" srcOrd="7" destOrd="0" parTransId="{C94E91B1-3639-4606-8F99-795EA5814B08}" sibTransId="{E71E9BA8-8CCB-4E6C-8ACF-FF694ABA6704}"/>
    <dgm:cxn modelId="{7FC37CF3-A6E4-419E-9802-877B84BF4FC5}" type="presOf" srcId="{041B908F-E820-4057-9C6E-00D9A953AD59}" destId="{78B48CBB-3F73-4844-9BE8-66FD60A08F30}" srcOrd="0" destOrd="0" presId="urn:microsoft.com/office/officeart/2018/2/layout/IconVerticalSolidList"/>
    <dgm:cxn modelId="{DB96CFFD-447F-4978-B54A-4E5312DAE2AF}" type="presOf" srcId="{0A4BEF28-2BEF-411D-B01D-7B4A471B071F}" destId="{D054ED5B-8106-47CB-A75B-68CC8A542DBE}" srcOrd="0" destOrd="0" presId="urn:microsoft.com/office/officeart/2018/2/layout/IconVerticalSolidList"/>
    <dgm:cxn modelId="{0A9AB037-B14F-4F31-A733-3727E686820C}" type="presParOf" srcId="{78B48CBB-3F73-4844-9BE8-66FD60A08F30}" destId="{0D1D3452-14BF-4000-BD9D-EFD7F042A804}" srcOrd="0" destOrd="0" presId="urn:microsoft.com/office/officeart/2018/2/layout/IconVerticalSolidList"/>
    <dgm:cxn modelId="{548C64E8-3249-47E4-8741-A8F67089504E}" type="presParOf" srcId="{0D1D3452-14BF-4000-BD9D-EFD7F042A804}" destId="{1184B4DF-601E-4C93-B777-94E1BC0D9EF5}" srcOrd="0" destOrd="0" presId="urn:microsoft.com/office/officeart/2018/2/layout/IconVerticalSolidList"/>
    <dgm:cxn modelId="{6D080742-3F1F-44B9-9544-677F75ECFC66}" type="presParOf" srcId="{0D1D3452-14BF-4000-BD9D-EFD7F042A804}" destId="{4CBD5558-9402-4A5A-9103-5FCBA47887C9}" srcOrd="1" destOrd="0" presId="urn:microsoft.com/office/officeart/2018/2/layout/IconVerticalSolidList"/>
    <dgm:cxn modelId="{16322F38-E4CA-4EC4-8A44-16583A4A024D}" type="presParOf" srcId="{0D1D3452-14BF-4000-BD9D-EFD7F042A804}" destId="{1D7F0C35-8DDF-426A-9188-C300AB176C27}" srcOrd="2" destOrd="0" presId="urn:microsoft.com/office/officeart/2018/2/layout/IconVerticalSolidList"/>
    <dgm:cxn modelId="{FDA6F441-25C6-45E8-9DC4-2B09A03C568B}" type="presParOf" srcId="{0D1D3452-14BF-4000-BD9D-EFD7F042A804}" destId="{26D5BFD1-4B6B-4E49-9B63-7A9F1ED27CBB}" srcOrd="3" destOrd="0" presId="urn:microsoft.com/office/officeart/2018/2/layout/IconVerticalSolidList"/>
    <dgm:cxn modelId="{C63C9F8F-3C33-4765-AF25-01E5309F462A}" type="presParOf" srcId="{78B48CBB-3F73-4844-9BE8-66FD60A08F30}" destId="{2B145677-2ECE-48FC-B7E9-B0E2F3948DB3}" srcOrd="1" destOrd="0" presId="urn:microsoft.com/office/officeart/2018/2/layout/IconVerticalSolidList"/>
    <dgm:cxn modelId="{84E5BDFE-78C9-42A8-95B6-7F4DFC771875}" type="presParOf" srcId="{78B48CBB-3F73-4844-9BE8-66FD60A08F30}" destId="{BF9BB2C0-9801-49FE-AF12-5C23B0567727}" srcOrd="2" destOrd="0" presId="urn:microsoft.com/office/officeart/2018/2/layout/IconVerticalSolidList"/>
    <dgm:cxn modelId="{10D0D089-5782-4BBC-BC92-69F8136719C0}" type="presParOf" srcId="{BF9BB2C0-9801-49FE-AF12-5C23B0567727}" destId="{D06510EF-FB3F-4354-9518-0798BAD10F9F}" srcOrd="0" destOrd="0" presId="urn:microsoft.com/office/officeart/2018/2/layout/IconVerticalSolidList"/>
    <dgm:cxn modelId="{AB6A7342-3B76-49BC-AA68-A1D17DA3E9F5}" type="presParOf" srcId="{BF9BB2C0-9801-49FE-AF12-5C23B0567727}" destId="{C0781A3D-BE35-4014-A439-86104B83A989}" srcOrd="1" destOrd="0" presId="urn:microsoft.com/office/officeart/2018/2/layout/IconVerticalSolidList"/>
    <dgm:cxn modelId="{10CF047F-C67A-454E-96F5-E0B1603370D2}" type="presParOf" srcId="{BF9BB2C0-9801-49FE-AF12-5C23B0567727}" destId="{84A000CD-920D-4EF1-BF35-578B39675B55}" srcOrd="2" destOrd="0" presId="urn:microsoft.com/office/officeart/2018/2/layout/IconVerticalSolidList"/>
    <dgm:cxn modelId="{34453C4A-FC35-4DB6-8AF7-1D36C76C4F5F}" type="presParOf" srcId="{BF9BB2C0-9801-49FE-AF12-5C23B0567727}" destId="{B06E1361-B1B3-40F4-8669-62D78CF0A075}" srcOrd="3" destOrd="0" presId="urn:microsoft.com/office/officeart/2018/2/layout/IconVerticalSolidList"/>
    <dgm:cxn modelId="{BE386F43-A57D-4E4B-988D-D2A917E340BA}" type="presParOf" srcId="{78B48CBB-3F73-4844-9BE8-66FD60A08F30}" destId="{764F36F1-2F50-4CBE-9B51-3C6E29902F8C}" srcOrd="3" destOrd="0" presId="urn:microsoft.com/office/officeart/2018/2/layout/IconVerticalSolidList"/>
    <dgm:cxn modelId="{1B39C1A8-34B9-4873-8D20-B9D9D0768D2E}" type="presParOf" srcId="{78B48CBB-3F73-4844-9BE8-66FD60A08F30}" destId="{6DCE89E1-7317-4662-A0F6-AE2CB7C1A257}" srcOrd="4" destOrd="0" presId="urn:microsoft.com/office/officeart/2018/2/layout/IconVerticalSolidList"/>
    <dgm:cxn modelId="{7CC9D5D5-341B-4016-9A52-A9F563CFF53F}" type="presParOf" srcId="{6DCE89E1-7317-4662-A0F6-AE2CB7C1A257}" destId="{E71248AB-56AA-4171-9A03-A01122D2FBB6}" srcOrd="0" destOrd="0" presId="urn:microsoft.com/office/officeart/2018/2/layout/IconVerticalSolidList"/>
    <dgm:cxn modelId="{7AD8496E-5640-4A02-8FC8-CECE5279C9E0}" type="presParOf" srcId="{6DCE89E1-7317-4662-A0F6-AE2CB7C1A257}" destId="{291F0F0C-A9EC-4794-AB61-92918D2BFE24}" srcOrd="1" destOrd="0" presId="urn:microsoft.com/office/officeart/2018/2/layout/IconVerticalSolidList"/>
    <dgm:cxn modelId="{7C34A131-36E6-4D3D-9CDA-76096CA319E1}" type="presParOf" srcId="{6DCE89E1-7317-4662-A0F6-AE2CB7C1A257}" destId="{88F610E2-25FD-4478-B071-4D52F713456F}" srcOrd="2" destOrd="0" presId="urn:microsoft.com/office/officeart/2018/2/layout/IconVerticalSolidList"/>
    <dgm:cxn modelId="{F423944A-6BB9-471F-8054-2A7011951712}" type="presParOf" srcId="{6DCE89E1-7317-4662-A0F6-AE2CB7C1A257}" destId="{3871567D-8803-47AB-9289-774B6A46BFAE}" srcOrd="3" destOrd="0" presId="urn:microsoft.com/office/officeart/2018/2/layout/IconVerticalSolidList"/>
    <dgm:cxn modelId="{4B545F69-DD89-417A-AC1B-21CDE520390A}" type="presParOf" srcId="{78B48CBB-3F73-4844-9BE8-66FD60A08F30}" destId="{94559552-0EE5-4B78-9311-492DB38A0D71}" srcOrd="5" destOrd="0" presId="urn:microsoft.com/office/officeart/2018/2/layout/IconVerticalSolidList"/>
    <dgm:cxn modelId="{4FE308FD-FF24-49DA-96D1-304704DC3FE8}" type="presParOf" srcId="{78B48CBB-3F73-4844-9BE8-66FD60A08F30}" destId="{DE068533-20BB-430D-83AD-F14766EAC412}" srcOrd="6" destOrd="0" presId="urn:microsoft.com/office/officeart/2018/2/layout/IconVerticalSolidList"/>
    <dgm:cxn modelId="{8E0C85C5-7833-4083-90CF-53D4B410D6D2}" type="presParOf" srcId="{DE068533-20BB-430D-83AD-F14766EAC412}" destId="{863FCAF1-8C6F-40CC-B10F-2E71A8322A78}" srcOrd="0" destOrd="0" presId="urn:microsoft.com/office/officeart/2018/2/layout/IconVerticalSolidList"/>
    <dgm:cxn modelId="{606F761D-AC79-411B-9960-5B33F3FD5FA0}" type="presParOf" srcId="{DE068533-20BB-430D-83AD-F14766EAC412}" destId="{A4E2C8A6-26EC-40BE-AF75-67A01C633093}" srcOrd="1" destOrd="0" presId="urn:microsoft.com/office/officeart/2018/2/layout/IconVerticalSolidList"/>
    <dgm:cxn modelId="{53D91943-D0DB-47BE-84E0-374C22B2CDBD}" type="presParOf" srcId="{DE068533-20BB-430D-83AD-F14766EAC412}" destId="{1762C31D-FDD0-42F1-80B7-B3F2D25FB60C}" srcOrd="2" destOrd="0" presId="urn:microsoft.com/office/officeart/2018/2/layout/IconVerticalSolidList"/>
    <dgm:cxn modelId="{4D5CC7D0-88A4-445B-A63E-CAF5ADF9E079}" type="presParOf" srcId="{DE068533-20BB-430D-83AD-F14766EAC412}" destId="{D054ED5B-8106-47CB-A75B-68CC8A542DBE}" srcOrd="3" destOrd="0" presId="urn:microsoft.com/office/officeart/2018/2/layout/IconVerticalSolidList"/>
    <dgm:cxn modelId="{39B54F1D-0A0A-4AD1-8BF8-A7B238D7C81C}" type="presParOf" srcId="{78B48CBB-3F73-4844-9BE8-66FD60A08F30}" destId="{8C947D09-E05E-4116-8E14-0E3E77D26B0A}" srcOrd="7" destOrd="0" presId="urn:microsoft.com/office/officeart/2018/2/layout/IconVerticalSolidList"/>
    <dgm:cxn modelId="{D5F383C6-C464-414C-9701-0A7CBD7AB996}" type="presParOf" srcId="{78B48CBB-3F73-4844-9BE8-66FD60A08F30}" destId="{F0F2A5FD-69A8-4358-B57B-38DDA2E3C332}" srcOrd="8" destOrd="0" presId="urn:microsoft.com/office/officeart/2018/2/layout/IconVerticalSolidList"/>
    <dgm:cxn modelId="{790606D6-CDD5-44D5-9252-F087D12E8A69}" type="presParOf" srcId="{F0F2A5FD-69A8-4358-B57B-38DDA2E3C332}" destId="{03D32887-6E28-488D-856F-6A5D4D13EE19}" srcOrd="0" destOrd="0" presId="urn:microsoft.com/office/officeart/2018/2/layout/IconVerticalSolidList"/>
    <dgm:cxn modelId="{3D93C97E-667A-4C37-93D9-C48477ADB4CF}" type="presParOf" srcId="{F0F2A5FD-69A8-4358-B57B-38DDA2E3C332}" destId="{1CD3F637-3D0B-43C4-BAD2-EA12C00C1976}" srcOrd="1" destOrd="0" presId="urn:microsoft.com/office/officeart/2018/2/layout/IconVerticalSolidList"/>
    <dgm:cxn modelId="{65B8BB5E-51BC-4A50-A59F-5038E1A0BB31}" type="presParOf" srcId="{F0F2A5FD-69A8-4358-B57B-38DDA2E3C332}" destId="{D5CC6D6E-1881-4FBF-9D25-D8D4E51AF2F7}" srcOrd="2" destOrd="0" presId="urn:microsoft.com/office/officeart/2018/2/layout/IconVerticalSolidList"/>
    <dgm:cxn modelId="{51DCF914-574F-4475-AD50-8EE1800843E3}" type="presParOf" srcId="{F0F2A5FD-69A8-4358-B57B-38DDA2E3C332}" destId="{E8CB8F19-5287-4E91-8C3A-3AED72839310}" srcOrd="3" destOrd="0" presId="urn:microsoft.com/office/officeart/2018/2/layout/IconVerticalSolidList"/>
    <dgm:cxn modelId="{BAEA2C58-ED13-4EC6-828C-371C8A37285B}" type="presParOf" srcId="{78B48CBB-3F73-4844-9BE8-66FD60A08F30}" destId="{97102D5A-A064-4A9A-915F-327363E07440}" srcOrd="9" destOrd="0" presId="urn:microsoft.com/office/officeart/2018/2/layout/IconVerticalSolidList"/>
    <dgm:cxn modelId="{4D91F19E-1DE9-4B29-9F41-B6F8D9D43B60}" type="presParOf" srcId="{78B48CBB-3F73-4844-9BE8-66FD60A08F30}" destId="{B52A1750-3320-46D0-951E-665080487604}" srcOrd="10" destOrd="0" presId="urn:microsoft.com/office/officeart/2018/2/layout/IconVerticalSolidList"/>
    <dgm:cxn modelId="{3B1A66BD-463F-4971-8750-2B0ABC57F61E}" type="presParOf" srcId="{B52A1750-3320-46D0-951E-665080487604}" destId="{FB9EE493-02FC-4832-B316-D491545DED6B}" srcOrd="0" destOrd="0" presId="urn:microsoft.com/office/officeart/2018/2/layout/IconVerticalSolidList"/>
    <dgm:cxn modelId="{B45487B8-F8DC-480F-B182-3B65C0CF86F6}" type="presParOf" srcId="{B52A1750-3320-46D0-951E-665080487604}" destId="{C209FCB1-D73B-4748-846F-E5B7DC2F7D6D}" srcOrd="1" destOrd="0" presId="urn:microsoft.com/office/officeart/2018/2/layout/IconVerticalSolidList"/>
    <dgm:cxn modelId="{EB5F7793-6015-48C9-B54A-C1F1FD828189}" type="presParOf" srcId="{B52A1750-3320-46D0-951E-665080487604}" destId="{64AAE197-7658-485C-B54F-62A5BCE29594}" srcOrd="2" destOrd="0" presId="urn:microsoft.com/office/officeart/2018/2/layout/IconVerticalSolidList"/>
    <dgm:cxn modelId="{B6042A19-963E-4F82-A1F3-023BFE824F5C}" type="presParOf" srcId="{B52A1750-3320-46D0-951E-665080487604}" destId="{D90F6659-F06E-494D-8F24-482EDA6E79FD}" srcOrd="3" destOrd="0" presId="urn:microsoft.com/office/officeart/2018/2/layout/IconVerticalSolidList"/>
    <dgm:cxn modelId="{5FD1E26A-2300-448C-BB70-FEBFB90F83D5}" type="presParOf" srcId="{78B48CBB-3F73-4844-9BE8-66FD60A08F30}" destId="{310B2FB1-F205-49B0-9D16-04319F22B5BE}" srcOrd="11" destOrd="0" presId="urn:microsoft.com/office/officeart/2018/2/layout/IconVerticalSolidList"/>
    <dgm:cxn modelId="{CDCBF51B-B82C-48E9-9498-9A8BD8F00950}" type="presParOf" srcId="{78B48CBB-3F73-4844-9BE8-66FD60A08F30}" destId="{D6D21B69-3C6D-4C88-B573-3E0B34AFE75D}" srcOrd="12" destOrd="0" presId="urn:microsoft.com/office/officeart/2018/2/layout/IconVerticalSolidList"/>
    <dgm:cxn modelId="{6821F8C5-3E0C-4B4E-8DC8-E68F938E43E0}" type="presParOf" srcId="{D6D21B69-3C6D-4C88-B573-3E0B34AFE75D}" destId="{CA20B615-40C8-4D28-BFBB-0D2B0812CC79}" srcOrd="0" destOrd="0" presId="urn:microsoft.com/office/officeart/2018/2/layout/IconVerticalSolidList"/>
    <dgm:cxn modelId="{AAC6147B-7334-42BA-8871-D4FC868A5EF6}" type="presParOf" srcId="{D6D21B69-3C6D-4C88-B573-3E0B34AFE75D}" destId="{2126CDB7-541C-4AB3-8280-36B6D9AD373D}" srcOrd="1" destOrd="0" presId="urn:microsoft.com/office/officeart/2018/2/layout/IconVerticalSolidList"/>
    <dgm:cxn modelId="{DAE3265E-A049-4756-A878-590ADD1C8BE1}" type="presParOf" srcId="{D6D21B69-3C6D-4C88-B573-3E0B34AFE75D}" destId="{FD58C944-33D8-44A5-B2F9-DC33B9DA4541}" srcOrd="2" destOrd="0" presId="urn:microsoft.com/office/officeart/2018/2/layout/IconVerticalSolidList"/>
    <dgm:cxn modelId="{6599C54D-73F0-4B05-B1E4-CFB57FC08063}" type="presParOf" srcId="{D6D21B69-3C6D-4C88-B573-3E0B34AFE75D}" destId="{54D15E07-E700-442A-8B6E-B48E051B6A54}" srcOrd="3" destOrd="0" presId="urn:microsoft.com/office/officeart/2018/2/layout/IconVerticalSolidList"/>
    <dgm:cxn modelId="{33AE8369-C830-49CC-817A-4DE03278AD11}" type="presParOf" srcId="{78B48CBB-3F73-4844-9BE8-66FD60A08F30}" destId="{F5309E9F-E328-403F-B27F-CE7202883DA1}" srcOrd="13" destOrd="0" presId="urn:microsoft.com/office/officeart/2018/2/layout/IconVerticalSolidList"/>
    <dgm:cxn modelId="{B61C069E-DF72-489E-A851-F60698FACAB8}" type="presParOf" srcId="{78B48CBB-3F73-4844-9BE8-66FD60A08F30}" destId="{F8D49B02-3436-455D-BC32-819C63D4C588}" srcOrd="14" destOrd="0" presId="urn:microsoft.com/office/officeart/2018/2/layout/IconVerticalSolidList"/>
    <dgm:cxn modelId="{984E7972-E5EF-4C60-B969-16CA254036D9}" type="presParOf" srcId="{F8D49B02-3436-455D-BC32-819C63D4C588}" destId="{2C58184F-16CE-4891-A5FC-8A409E1B4F37}" srcOrd="0" destOrd="0" presId="urn:microsoft.com/office/officeart/2018/2/layout/IconVerticalSolidList"/>
    <dgm:cxn modelId="{221522E1-9C09-459B-B2E2-32FB6A6F099D}" type="presParOf" srcId="{F8D49B02-3436-455D-BC32-819C63D4C588}" destId="{953FDF8F-DA16-4C25-B23E-40B626CD1AF3}" srcOrd="1" destOrd="0" presId="urn:microsoft.com/office/officeart/2018/2/layout/IconVerticalSolidList"/>
    <dgm:cxn modelId="{C2B51F95-936A-4D8D-8167-ADA49622DB62}" type="presParOf" srcId="{F8D49B02-3436-455D-BC32-819C63D4C588}" destId="{C1DA6E28-0114-46BA-B617-8C8092FEA8B7}" srcOrd="2" destOrd="0" presId="urn:microsoft.com/office/officeart/2018/2/layout/IconVerticalSolidList"/>
    <dgm:cxn modelId="{1F56A57B-A335-4AE1-AEC4-ECBC3F71FCED}" type="presParOf" srcId="{F8D49B02-3436-455D-BC32-819C63D4C588}" destId="{032CEDD9-D70B-4F9F-A36F-27218586B20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75C5275-CD81-4182-86F8-E14C57D58B1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CD2EC8B-E064-47CD-873E-82C7B5FBA921}">
      <dgm:prSet/>
      <dgm:spPr/>
      <dgm:t>
        <a:bodyPr/>
        <a:lstStyle/>
        <a:p>
          <a:r>
            <a:rPr lang="en-GB"/>
            <a:t>Gardner (2000) held a different view of intelligence, positing that there are multiple forms of intelligence.</a:t>
          </a:r>
          <a:endParaRPr lang="en-US"/>
        </a:p>
      </dgm:t>
    </dgm:pt>
    <dgm:pt modelId="{1C518264-F5EF-47C8-A5F6-15E41FD0279F}" type="parTrans" cxnId="{D06D2067-C21D-4D81-9E72-38A91195FC61}">
      <dgm:prSet/>
      <dgm:spPr/>
      <dgm:t>
        <a:bodyPr/>
        <a:lstStyle/>
        <a:p>
          <a:endParaRPr lang="en-US"/>
        </a:p>
      </dgm:t>
    </dgm:pt>
    <dgm:pt modelId="{8266B023-E7EC-4E83-8F45-375EC7BD4F6C}" type="sibTrans" cxnId="{D06D2067-C21D-4D81-9E72-38A91195FC61}">
      <dgm:prSet/>
      <dgm:spPr/>
      <dgm:t>
        <a:bodyPr/>
        <a:lstStyle/>
        <a:p>
          <a:endParaRPr lang="en-US"/>
        </a:p>
      </dgm:t>
    </dgm:pt>
    <dgm:pt modelId="{E024F414-79E7-4E31-99F1-40F2D996D5BE}">
      <dgm:prSet/>
      <dgm:spPr/>
      <dgm:t>
        <a:bodyPr/>
        <a:lstStyle/>
        <a:p>
          <a:r>
            <a:rPr lang="en-GB"/>
            <a:t>Visual-spatial</a:t>
          </a:r>
          <a:endParaRPr lang="en-US"/>
        </a:p>
      </dgm:t>
    </dgm:pt>
    <dgm:pt modelId="{1A3F73C3-EF21-4B6F-836A-746B4286D83C}" type="parTrans" cxnId="{467A62E1-A5E6-4874-A940-B33C0EAD027C}">
      <dgm:prSet/>
      <dgm:spPr/>
      <dgm:t>
        <a:bodyPr/>
        <a:lstStyle/>
        <a:p>
          <a:endParaRPr lang="en-US"/>
        </a:p>
      </dgm:t>
    </dgm:pt>
    <dgm:pt modelId="{54AB1D5E-3297-40F6-B71F-00970EA5BDD3}" type="sibTrans" cxnId="{467A62E1-A5E6-4874-A940-B33C0EAD027C}">
      <dgm:prSet/>
      <dgm:spPr/>
      <dgm:t>
        <a:bodyPr/>
        <a:lstStyle/>
        <a:p>
          <a:endParaRPr lang="en-US"/>
        </a:p>
      </dgm:t>
    </dgm:pt>
    <dgm:pt modelId="{6CBD5F20-F5EF-4F3D-A20A-98FD493A7863}">
      <dgm:prSet/>
      <dgm:spPr/>
      <dgm:t>
        <a:bodyPr/>
        <a:lstStyle/>
        <a:p>
          <a:r>
            <a:rPr lang="en-GB"/>
            <a:t>Linguistic-verbal</a:t>
          </a:r>
          <a:endParaRPr lang="en-US"/>
        </a:p>
      </dgm:t>
    </dgm:pt>
    <dgm:pt modelId="{CD91AF02-88F0-42E6-AF77-8A62AE4553E8}" type="parTrans" cxnId="{940D35B5-115B-413C-8F30-B47BD060D7E7}">
      <dgm:prSet/>
      <dgm:spPr/>
      <dgm:t>
        <a:bodyPr/>
        <a:lstStyle/>
        <a:p>
          <a:endParaRPr lang="en-US"/>
        </a:p>
      </dgm:t>
    </dgm:pt>
    <dgm:pt modelId="{167D5E58-A3C9-402B-97A4-0B6788D9EAAD}" type="sibTrans" cxnId="{940D35B5-115B-413C-8F30-B47BD060D7E7}">
      <dgm:prSet/>
      <dgm:spPr/>
      <dgm:t>
        <a:bodyPr/>
        <a:lstStyle/>
        <a:p>
          <a:endParaRPr lang="en-US"/>
        </a:p>
      </dgm:t>
    </dgm:pt>
    <dgm:pt modelId="{CD9D1907-E260-47D3-A356-A6D1D811F18A}">
      <dgm:prSet/>
      <dgm:spPr/>
      <dgm:t>
        <a:bodyPr/>
        <a:lstStyle/>
        <a:p>
          <a:r>
            <a:rPr lang="en-GB"/>
            <a:t>Logical-mathematical</a:t>
          </a:r>
          <a:endParaRPr lang="en-US"/>
        </a:p>
      </dgm:t>
    </dgm:pt>
    <dgm:pt modelId="{86BB4824-10B0-4A13-B6F9-62D26C5D89C0}" type="parTrans" cxnId="{023D9395-4FC6-44F1-AD9E-2FC83FF1EF2B}">
      <dgm:prSet/>
      <dgm:spPr/>
      <dgm:t>
        <a:bodyPr/>
        <a:lstStyle/>
        <a:p>
          <a:endParaRPr lang="en-US"/>
        </a:p>
      </dgm:t>
    </dgm:pt>
    <dgm:pt modelId="{AB106CE1-8258-4733-B7F0-17CE67B9DECD}" type="sibTrans" cxnId="{023D9395-4FC6-44F1-AD9E-2FC83FF1EF2B}">
      <dgm:prSet/>
      <dgm:spPr/>
      <dgm:t>
        <a:bodyPr/>
        <a:lstStyle/>
        <a:p>
          <a:endParaRPr lang="en-US"/>
        </a:p>
      </dgm:t>
    </dgm:pt>
    <dgm:pt modelId="{B87925B2-5D13-49B9-B8F2-C802F5314F2E}">
      <dgm:prSet/>
      <dgm:spPr/>
      <dgm:t>
        <a:bodyPr/>
        <a:lstStyle/>
        <a:p>
          <a:r>
            <a:rPr lang="en-GB"/>
            <a:t>Body-kinesthetic</a:t>
          </a:r>
          <a:endParaRPr lang="en-US"/>
        </a:p>
      </dgm:t>
    </dgm:pt>
    <dgm:pt modelId="{1CFAAC62-87BD-41A8-AAE3-154BFAAA523B}" type="parTrans" cxnId="{ECBB4FEC-C0B2-4DF8-8B2F-A8AFCE1455D1}">
      <dgm:prSet/>
      <dgm:spPr/>
      <dgm:t>
        <a:bodyPr/>
        <a:lstStyle/>
        <a:p>
          <a:endParaRPr lang="en-US"/>
        </a:p>
      </dgm:t>
    </dgm:pt>
    <dgm:pt modelId="{76358DD0-8556-41A4-9AB6-EA4C3BD83D5D}" type="sibTrans" cxnId="{ECBB4FEC-C0B2-4DF8-8B2F-A8AFCE1455D1}">
      <dgm:prSet/>
      <dgm:spPr/>
      <dgm:t>
        <a:bodyPr/>
        <a:lstStyle/>
        <a:p>
          <a:endParaRPr lang="en-US"/>
        </a:p>
      </dgm:t>
    </dgm:pt>
    <dgm:pt modelId="{0ACB1B59-F7AE-4FE8-84DB-8A05FC6258A8}">
      <dgm:prSet/>
      <dgm:spPr/>
      <dgm:t>
        <a:bodyPr/>
        <a:lstStyle/>
        <a:p>
          <a:r>
            <a:rPr lang="en-GB"/>
            <a:t>Musical</a:t>
          </a:r>
          <a:endParaRPr lang="en-US"/>
        </a:p>
      </dgm:t>
    </dgm:pt>
    <dgm:pt modelId="{DA5D5428-40EB-465E-B66D-FEB09133613B}" type="parTrans" cxnId="{C5F390E1-B11A-4D88-AA30-D8316B440DF9}">
      <dgm:prSet/>
      <dgm:spPr/>
      <dgm:t>
        <a:bodyPr/>
        <a:lstStyle/>
        <a:p>
          <a:endParaRPr lang="en-US"/>
        </a:p>
      </dgm:t>
    </dgm:pt>
    <dgm:pt modelId="{0418CE15-05C1-4EC2-AAAD-FC3E66C07F9B}" type="sibTrans" cxnId="{C5F390E1-B11A-4D88-AA30-D8316B440DF9}">
      <dgm:prSet/>
      <dgm:spPr/>
      <dgm:t>
        <a:bodyPr/>
        <a:lstStyle/>
        <a:p>
          <a:endParaRPr lang="en-US"/>
        </a:p>
      </dgm:t>
    </dgm:pt>
    <dgm:pt modelId="{CFB31469-E8B6-4D26-80B7-9882740B7BD7}">
      <dgm:prSet/>
      <dgm:spPr/>
      <dgm:t>
        <a:bodyPr/>
        <a:lstStyle/>
        <a:p>
          <a:r>
            <a:rPr lang="en-GB"/>
            <a:t>Interpersonal</a:t>
          </a:r>
          <a:endParaRPr lang="en-US"/>
        </a:p>
      </dgm:t>
    </dgm:pt>
    <dgm:pt modelId="{2836D8F7-AFD9-4DE6-BC3F-6BBECA32F918}" type="parTrans" cxnId="{A805A069-9F46-4A5D-90EE-25F1C480EDB8}">
      <dgm:prSet/>
      <dgm:spPr/>
      <dgm:t>
        <a:bodyPr/>
        <a:lstStyle/>
        <a:p>
          <a:endParaRPr lang="en-US"/>
        </a:p>
      </dgm:t>
    </dgm:pt>
    <dgm:pt modelId="{B51D77CF-A032-45DC-9E4A-D8DE95ED59FD}" type="sibTrans" cxnId="{A805A069-9F46-4A5D-90EE-25F1C480EDB8}">
      <dgm:prSet/>
      <dgm:spPr/>
      <dgm:t>
        <a:bodyPr/>
        <a:lstStyle/>
        <a:p>
          <a:endParaRPr lang="en-US"/>
        </a:p>
      </dgm:t>
    </dgm:pt>
    <dgm:pt modelId="{AE2F5114-7FC7-4324-A2CD-7A1CC5F16D1D}">
      <dgm:prSet/>
      <dgm:spPr/>
      <dgm:t>
        <a:bodyPr/>
        <a:lstStyle/>
        <a:p>
          <a:r>
            <a:rPr lang="en-GB"/>
            <a:t>Intrapersonal</a:t>
          </a:r>
          <a:endParaRPr lang="en-US"/>
        </a:p>
      </dgm:t>
    </dgm:pt>
    <dgm:pt modelId="{467596A3-3A49-4861-87AC-3D86D5926D8E}" type="parTrans" cxnId="{78507D0D-9D44-4E31-A524-26F8B64AC67E}">
      <dgm:prSet/>
      <dgm:spPr/>
      <dgm:t>
        <a:bodyPr/>
        <a:lstStyle/>
        <a:p>
          <a:endParaRPr lang="en-US"/>
        </a:p>
      </dgm:t>
    </dgm:pt>
    <dgm:pt modelId="{FC8372DB-9504-4822-8F3D-8703B7081884}" type="sibTrans" cxnId="{78507D0D-9D44-4E31-A524-26F8B64AC67E}">
      <dgm:prSet/>
      <dgm:spPr/>
      <dgm:t>
        <a:bodyPr/>
        <a:lstStyle/>
        <a:p>
          <a:endParaRPr lang="en-US"/>
        </a:p>
      </dgm:t>
    </dgm:pt>
    <dgm:pt modelId="{DED8E70E-1404-4AE5-B7E0-F39EAD91977A}">
      <dgm:prSet/>
      <dgm:spPr/>
      <dgm:t>
        <a:bodyPr/>
        <a:lstStyle/>
        <a:p>
          <a:r>
            <a:rPr lang="en-GB"/>
            <a:t>Naturalistic</a:t>
          </a:r>
          <a:endParaRPr lang="en-US"/>
        </a:p>
      </dgm:t>
    </dgm:pt>
    <dgm:pt modelId="{5DB67DFB-0C7D-4D94-BE10-E3CB55B9116D}" type="parTrans" cxnId="{CF7C5813-3DA2-485F-86F1-DB7F608D72F1}">
      <dgm:prSet/>
      <dgm:spPr/>
      <dgm:t>
        <a:bodyPr/>
        <a:lstStyle/>
        <a:p>
          <a:endParaRPr lang="en-US"/>
        </a:p>
      </dgm:t>
    </dgm:pt>
    <dgm:pt modelId="{B0E265CA-4A81-4E15-A3DC-60D59E2DF813}" type="sibTrans" cxnId="{CF7C5813-3DA2-485F-86F1-DB7F608D72F1}">
      <dgm:prSet/>
      <dgm:spPr/>
      <dgm:t>
        <a:bodyPr/>
        <a:lstStyle/>
        <a:p>
          <a:endParaRPr lang="en-US"/>
        </a:p>
      </dgm:t>
    </dgm:pt>
    <dgm:pt modelId="{850752A4-B80B-4FA2-B12C-06FE4BD4A028}" type="pres">
      <dgm:prSet presAssocID="{175C5275-CD81-4182-86F8-E14C57D58B1D}" presName="linear" presStyleCnt="0">
        <dgm:presLayoutVars>
          <dgm:animLvl val="lvl"/>
          <dgm:resizeHandles val="exact"/>
        </dgm:presLayoutVars>
      </dgm:prSet>
      <dgm:spPr/>
    </dgm:pt>
    <dgm:pt modelId="{42E7850C-4A20-4039-9FC1-7705632188BC}" type="pres">
      <dgm:prSet presAssocID="{BCD2EC8B-E064-47CD-873E-82C7B5FBA921}" presName="parentText" presStyleLbl="node1" presStyleIdx="0" presStyleCnt="9">
        <dgm:presLayoutVars>
          <dgm:chMax val="0"/>
          <dgm:bulletEnabled val="1"/>
        </dgm:presLayoutVars>
      </dgm:prSet>
      <dgm:spPr/>
    </dgm:pt>
    <dgm:pt modelId="{42F2930A-B97E-4AD2-9830-CC54CCDACC5B}" type="pres">
      <dgm:prSet presAssocID="{8266B023-E7EC-4E83-8F45-375EC7BD4F6C}" presName="spacer" presStyleCnt="0"/>
      <dgm:spPr/>
    </dgm:pt>
    <dgm:pt modelId="{493FE416-384E-4C84-9A72-918653E4BBDD}" type="pres">
      <dgm:prSet presAssocID="{E024F414-79E7-4E31-99F1-40F2D996D5BE}" presName="parentText" presStyleLbl="node1" presStyleIdx="1" presStyleCnt="9">
        <dgm:presLayoutVars>
          <dgm:chMax val="0"/>
          <dgm:bulletEnabled val="1"/>
        </dgm:presLayoutVars>
      </dgm:prSet>
      <dgm:spPr/>
    </dgm:pt>
    <dgm:pt modelId="{BB5CB135-678A-4D73-A22D-D028C33DAB2D}" type="pres">
      <dgm:prSet presAssocID="{54AB1D5E-3297-40F6-B71F-00970EA5BDD3}" presName="spacer" presStyleCnt="0"/>
      <dgm:spPr/>
    </dgm:pt>
    <dgm:pt modelId="{893A16C1-C2A6-4002-B99C-867D70DEE599}" type="pres">
      <dgm:prSet presAssocID="{6CBD5F20-F5EF-4F3D-A20A-98FD493A7863}" presName="parentText" presStyleLbl="node1" presStyleIdx="2" presStyleCnt="9">
        <dgm:presLayoutVars>
          <dgm:chMax val="0"/>
          <dgm:bulletEnabled val="1"/>
        </dgm:presLayoutVars>
      </dgm:prSet>
      <dgm:spPr/>
    </dgm:pt>
    <dgm:pt modelId="{F17D2D31-FEF7-47E1-B62D-2964DFAC0EFB}" type="pres">
      <dgm:prSet presAssocID="{167D5E58-A3C9-402B-97A4-0B6788D9EAAD}" presName="spacer" presStyleCnt="0"/>
      <dgm:spPr/>
    </dgm:pt>
    <dgm:pt modelId="{22A4EFFC-AC49-4401-B834-0D45B8F59783}" type="pres">
      <dgm:prSet presAssocID="{CD9D1907-E260-47D3-A356-A6D1D811F18A}" presName="parentText" presStyleLbl="node1" presStyleIdx="3" presStyleCnt="9">
        <dgm:presLayoutVars>
          <dgm:chMax val="0"/>
          <dgm:bulletEnabled val="1"/>
        </dgm:presLayoutVars>
      </dgm:prSet>
      <dgm:spPr/>
    </dgm:pt>
    <dgm:pt modelId="{1F120165-5918-47C2-BEC8-F6915106D992}" type="pres">
      <dgm:prSet presAssocID="{AB106CE1-8258-4733-B7F0-17CE67B9DECD}" presName="spacer" presStyleCnt="0"/>
      <dgm:spPr/>
    </dgm:pt>
    <dgm:pt modelId="{D51F777A-A041-4775-906E-3A83343E9538}" type="pres">
      <dgm:prSet presAssocID="{B87925B2-5D13-49B9-B8F2-C802F5314F2E}" presName="parentText" presStyleLbl="node1" presStyleIdx="4" presStyleCnt="9">
        <dgm:presLayoutVars>
          <dgm:chMax val="0"/>
          <dgm:bulletEnabled val="1"/>
        </dgm:presLayoutVars>
      </dgm:prSet>
      <dgm:spPr/>
    </dgm:pt>
    <dgm:pt modelId="{1114F210-DE2F-4BC6-B1E1-8E9AA54880C5}" type="pres">
      <dgm:prSet presAssocID="{76358DD0-8556-41A4-9AB6-EA4C3BD83D5D}" presName="spacer" presStyleCnt="0"/>
      <dgm:spPr/>
    </dgm:pt>
    <dgm:pt modelId="{81F1CEE9-8AD5-4551-9984-1A3507EAB300}" type="pres">
      <dgm:prSet presAssocID="{0ACB1B59-F7AE-4FE8-84DB-8A05FC6258A8}" presName="parentText" presStyleLbl="node1" presStyleIdx="5" presStyleCnt="9">
        <dgm:presLayoutVars>
          <dgm:chMax val="0"/>
          <dgm:bulletEnabled val="1"/>
        </dgm:presLayoutVars>
      </dgm:prSet>
      <dgm:spPr/>
    </dgm:pt>
    <dgm:pt modelId="{ED92A6D3-DB15-44C5-8B8D-D2D705DD4210}" type="pres">
      <dgm:prSet presAssocID="{0418CE15-05C1-4EC2-AAAD-FC3E66C07F9B}" presName="spacer" presStyleCnt="0"/>
      <dgm:spPr/>
    </dgm:pt>
    <dgm:pt modelId="{814060CE-8CD6-4591-B301-95A5BC384AE9}" type="pres">
      <dgm:prSet presAssocID="{CFB31469-E8B6-4D26-80B7-9882740B7BD7}" presName="parentText" presStyleLbl="node1" presStyleIdx="6" presStyleCnt="9">
        <dgm:presLayoutVars>
          <dgm:chMax val="0"/>
          <dgm:bulletEnabled val="1"/>
        </dgm:presLayoutVars>
      </dgm:prSet>
      <dgm:spPr/>
    </dgm:pt>
    <dgm:pt modelId="{998FD00B-0E75-4636-81B2-D8F4F7232C40}" type="pres">
      <dgm:prSet presAssocID="{B51D77CF-A032-45DC-9E4A-D8DE95ED59FD}" presName="spacer" presStyleCnt="0"/>
      <dgm:spPr/>
    </dgm:pt>
    <dgm:pt modelId="{CDB2854C-DE50-4513-BA69-4EC905328BA1}" type="pres">
      <dgm:prSet presAssocID="{AE2F5114-7FC7-4324-A2CD-7A1CC5F16D1D}" presName="parentText" presStyleLbl="node1" presStyleIdx="7" presStyleCnt="9">
        <dgm:presLayoutVars>
          <dgm:chMax val="0"/>
          <dgm:bulletEnabled val="1"/>
        </dgm:presLayoutVars>
      </dgm:prSet>
      <dgm:spPr/>
    </dgm:pt>
    <dgm:pt modelId="{71ACB13C-CD96-48C6-948B-2FFBC27DFA28}" type="pres">
      <dgm:prSet presAssocID="{FC8372DB-9504-4822-8F3D-8703B7081884}" presName="spacer" presStyleCnt="0"/>
      <dgm:spPr/>
    </dgm:pt>
    <dgm:pt modelId="{C5C253C5-3E7D-43A8-A3A8-A127463123C7}" type="pres">
      <dgm:prSet presAssocID="{DED8E70E-1404-4AE5-B7E0-F39EAD91977A}" presName="parentText" presStyleLbl="node1" presStyleIdx="8" presStyleCnt="9">
        <dgm:presLayoutVars>
          <dgm:chMax val="0"/>
          <dgm:bulletEnabled val="1"/>
        </dgm:presLayoutVars>
      </dgm:prSet>
      <dgm:spPr/>
    </dgm:pt>
  </dgm:ptLst>
  <dgm:cxnLst>
    <dgm:cxn modelId="{78507D0D-9D44-4E31-A524-26F8B64AC67E}" srcId="{175C5275-CD81-4182-86F8-E14C57D58B1D}" destId="{AE2F5114-7FC7-4324-A2CD-7A1CC5F16D1D}" srcOrd="7" destOrd="0" parTransId="{467596A3-3A49-4861-87AC-3D86D5926D8E}" sibTransId="{FC8372DB-9504-4822-8F3D-8703B7081884}"/>
    <dgm:cxn modelId="{D4D2BC0D-0EB5-4172-9F67-03566C4137F6}" type="presOf" srcId="{E024F414-79E7-4E31-99F1-40F2D996D5BE}" destId="{493FE416-384E-4C84-9A72-918653E4BBDD}" srcOrd="0" destOrd="0" presId="urn:microsoft.com/office/officeart/2005/8/layout/vList2"/>
    <dgm:cxn modelId="{CF7C5813-3DA2-485F-86F1-DB7F608D72F1}" srcId="{175C5275-CD81-4182-86F8-E14C57D58B1D}" destId="{DED8E70E-1404-4AE5-B7E0-F39EAD91977A}" srcOrd="8" destOrd="0" parTransId="{5DB67DFB-0C7D-4D94-BE10-E3CB55B9116D}" sibTransId="{B0E265CA-4A81-4E15-A3DC-60D59E2DF813}"/>
    <dgm:cxn modelId="{D06D2067-C21D-4D81-9E72-38A91195FC61}" srcId="{175C5275-CD81-4182-86F8-E14C57D58B1D}" destId="{BCD2EC8B-E064-47CD-873E-82C7B5FBA921}" srcOrd="0" destOrd="0" parTransId="{1C518264-F5EF-47C8-A5F6-15E41FD0279F}" sibTransId="{8266B023-E7EC-4E83-8F45-375EC7BD4F6C}"/>
    <dgm:cxn modelId="{A805A069-9F46-4A5D-90EE-25F1C480EDB8}" srcId="{175C5275-CD81-4182-86F8-E14C57D58B1D}" destId="{CFB31469-E8B6-4D26-80B7-9882740B7BD7}" srcOrd="6" destOrd="0" parTransId="{2836D8F7-AFD9-4DE6-BC3F-6BBECA32F918}" sibTransId="{B51D77CF-A032-45DC-9E4A-D8DE95ED59FD}"/>
    <dgm:cxn modelId="{3802464F-E4FE-4536-B6D8-A791BBEBFD40}" type="presOf" srcId="{DED8E70E-1404-4AE5-B7E0-F39EAD91977A}" destId="{C5C253C5-3E7D-43A8-A3A8-A127463123C7}" srcOrd="0" destOrd="0" presId="urn:microsoft.com/office/officeart/2005/8/layout/vList2"/>
    <dgm:cxn modelId="{2296B574-8876-4FB1-BD7E-324A8D09E5AC}" type="presOf" srcId="{6CBD5F20-F5EF-4F3D-A20A-98FD493A7863}" destId="{893A16C1-C2A6-4002-B99C-867D70DEE599}" srcOrd="0" destOrd="0" presId="urn:microsoft.com/office/officeart/2005/8/layout/vList2"/>
    <dgm:cxn modelId="{8D8C9576-8D00-4274-8B8C-3991FF59B5C3}" type="presOf" srcId="{175C5275-CD81-4182-86F8-E14C57D58B1D}" destId="{850752A4-B80B-4FA2-B12C-06FE4BD4A028}" srcOrd="0" destOrd="0" presId="urn:microsoft.com/office/officeart/2005/8/layout/vList2"/>
    <dgm:cxn modelId="{398FF358-2EA3-4453-8A74-8812CA01665D}" type="presOf" srcId="{CFB31469-E8B6-4D26-80B7-9882740B7BD7}" destId="{814060CE-8CD6-4591-B301-95A5BC384AE9}" srcOrd="0" destOrd="0" presId="urn:microsoft.com/office/officeart/2005/8/layout/vList2"/>
    <dgm:cxn modelId="{023D9395-4FC6-44F1-AD9E-2FC83FF1EF2B}" srcId="{175C5275-CD81-4182-86F8-E14C57D58B1D}" destId="{CD9D1907-E260-47D3-A356-A6D1D811F18A}" srcOrd="3" destOrd="0" parTransId="{86BB4824-10B0-4A13-B6F9-62D26C5D89C0}" sibTransId="{AB106CE1-8258-4733-B7F0-17CE67B9DECD}"/>
    <dgm:cxn modelId="{A1FD8E9A-A060-4D0E-9F63-9978D88C0C9C}" type="presOf" srcId="{AE2F5114-7FC7-4324-A2CD-7A1CC5F16D1D}" destId="{CDB2854C-DE50-4513-BA69-4EC905328BA1}" srcOrd="0" destOrd="0" presId="urn:microsoft.com/office/officeart/2005/8/layout/vList2"/>
    <dgm:cxn modelId="{EBB5CD9D-19AE-4440-88D3-E4EE643DFC4E}" type="presOf" srcId="{B87925B2-5D13-49B9-B8F2-C802F5314F2E}" destId="{D51F777A-A041-4775-906E-3A83343E9538}" srcOrd="0" destOrd="0" presId="urn:microsoft.com/office/officeart/2005/8/layout/vList2"/>
    <dgm:cxn modelId="{940D35B5-115B-413C-8F30-B47BD060D7E7}" srcId="{175C5275-CD81-4182-86F8-E14C57D58B1D}" destId="{6CBD5F20-F5EF-4F3D-A20A-98FD493A7863}" srcOrd="2" destOrd="0" parTransId="{CD91AF02-88F0-42E6-AF77-8A62AE4553E8}" sibTransId="{167D5E58-A3C9-402B-97A4-0B6788D9EAAD}"/>
    <dgm:cxn modelId="{BB021DC2-090B-48E6-B3F3-A7B756710889}" type="presOf" srcId="{0ACB1B59-F7AE-4FE8-84DB-8A05FC6258A8}" destId="{81F1CEE9-8AD5-4551-9984-1A3507EAB300}" srcOrd="0" destOrd="0" presId="urn:microsoft.com/office/officeart/2005/8/layout/vList2"/>
    <dgm:cxn modelId="{0C21C1C9-E503-498B-A16C-BE333C2D5BB6}" type="presOf" srcId="{BCD2EC8B-E064-47CD-873E-82C7B5FBA921}" destId="{42E7850C-4A20-4039-9FC1-7705632188BC}" srcOrd="0" destOrd="0" presId="urn:microsoft.com/office/officeart/2005/8/layout/vList2"/>
    <dgm:cxn modelId="{467A62E1-A5E6-4874-A940-B33C0EAD027C}" srcId="{175C5275-CD81-4182-86F8-E14C57D58B1D}" destId="{E024F414-79E7-4E31-99F1-40F2D996D5BE}" srcOrd="1" destOrd="0" parTransId="{1A3F73C3-EF21-4B6F-836A-746B4286D83C}" sibTransId="{54AB1D5E-3297-40F6-B71F-00970EA5BDD3}"/>
    <dgm:cxn modelId="{C5F390E1-B11A-4D88-AA30-D8316B440DF9}" srcId="{175C5275-CD81-4182-86F8-E14C57D58B1D}" destId="{0ACB1B59-F7AE-4FE8-84DB-8A05FC6258A8}" srcOrd="5" destOrd="0" parTransId="{DA5D5428-40EB-465E-B66D-FEB09133613B}" sibTransId="{0418CE15-05C1-4EC2-AAAD-FC3E66C07F9B}"/>
    <dgm:cxn modelId="{ECBB4FEC-C0B2-4DF8-8B2F-A8AFCE1455D1}" srcId="{175C5275-CD81-4182-86F8-E14C57D58B1D}" destId="{B87925B2-5D13-49B9-B8F2-C802F5314F2E}" srcOrd="4" destOrd="0" parTransId="{1CFAAC62-87BD-41A8-AAE3-154BFAAA523B}" sibTransId="{76358DD0-8556-41A4-9AB6-EA4C3BD83D5D}"/>
    <dgm:cxn modelId="{BBE1DEF2-EB8A-4FEC-84B7-ECE6AA8A7DF0}" type="presOf" srcId="{CD9D1907-E260-47D3-A356-A6D1D811F18A}" destId="{22A4EFFC-AC49-4401-B834-0D45B8F59783}" srcOrd="0" destOrd="0" presId="urn:microsoft.com/office/officeart/2005/8/layout/vList2"/>
    <dgm:cxn modelId="{8AC44B36-9ACE-4D7E-A83F-C9F03C730F7F}" type="presParOf" srcId="{850752A4-B80B-4FA2-B12C-06FE4BD4A028}" destId="{42E7850C-4A20-4039-9FC1-7705632188BC}" srcOrd="0" destOrd="0" presId="urn:microsoft.com/office/officeart/2005/8/layout/vList2"/>
    <dgm:cxn modelId="{D0D2D145-6736-4471-A888-384423E32906}" type="presParOf" srcId="{850752A4-B80B-4FA2-B12C-06FE4BD4A028}" destId="{42F2930A-B97E-4AD2-9830-CC54CCDACC5B}" srcOrd="1" destOrd="0" presId="urn:microsoft.com/office/officeart/2005/8/layout/vList2"/>
    <dgm:cxn modelId="{FB2C3A2F-C339-4938-80BC-9C650CF73850}" type="presParOf" srcId="{850752A4-B80B-4FA2-B12C-06FE4BD4A028}" destId="{493FE416-384E-4C84-9A72-918653E4BBDD}" srcOrd="2" destOrd="0" presId="urn:microsoft.com/office/officeart/2005/8/layout/vList2"/>
    <dgm:cxn modelId="{A5AEA733-F3BB-4270-AAED-445926283C7B}" type="presParOf" srcId="{850752A4-B80B-4FA2-B12C-06FE4BD4A028}" destId="{BB5CB135-678A-4D73-A22D-D028C33DAB2D}" srcOrd="3" destOrd="0" presId="urn:microsoft.com/office/officeart/2005/8/layout/vList2"/>
    <dgm:cxn modelId="{FC1EEBA3-1F3A-4648-BC9E-29FBC610634B}" type="presParOf" srcId="{850752A4-B80B-4FA2-B12C-06FE4BD4A028}" destId="{893A16C1-C2A6-4002-B99C-867D70DEE599}" srcOrd="4" destOrd="0" presId="urn:microsoft.com/office/officeart/2005/8/layout/vList2"/>
    <dgm:cxn modelId="{402AA804-6885-40F7-8CB4-8E4CE1DF8675}" type="presParOf" srcId="{850752A4-B80B-4FA2-B12C-06FE4BD4A028}" destId="{F17D2D31-FEF7-47E1-B62D-2964DFAC0EFB}" srcOrd="5" destOrd="0" presId="urn:microsoft.com/office/officeart/2005/8/layout/vList2"/>
    <dgm:cxn modelId="{F681E355-5C30-42B1-9F41-B5B5758F81D8}" type="presParOf" srcId="{850752A4-B80B-4FA2-B12C-06FE4BD4A028}" destId="{22A4EFFC-AC49-4401-B834-0D45B8F59783}" srcOrd="6" destOrd="0" presId="urn:microsoft.com/office/officeart/2005/8/layout/vList2"/>
    <dgm:cxn modelId="{E9E2227A-1CD2-4E95-8FAE-83A54923B4CD}" type="presParOf" srcId="{850752A4-B80B-4FA2-B12C-06FE4BD4A028}" destId="{1F120165-5918-47C2-BEC8-F6915106D992}" srcOrd="7" destOrd="0" presId="urn:microsoft.com/office/officeart/2005/8/layout/vList2"/>
    <dgm:cxn modelId="{E2B01BD6-B281-485F-9D5C-CC3AAAF62441}" type="presParOf" srcId="{850752A4-B80B-4FA2-B12C-06FE4BD4A028}" destId="{D51F777A-A041-4775-906E-3A83343E9538}" srcOrd="8" destOrd="0" presId="urn:microsoft.com/office/officeart/2005/8/layout/vList2"/>
    <dgm:cxn modelId="{B4724884-7E73-4694-B21F-17CBF804C412}" type="presParOf" srcId="{850752A4-B80B-4FA2-B12C-06FE4BD4A028}" destId="{1114F210-DE2F-4BC6-B1E1-8E9AA54880C5}" srcOrd="9" destOrd="0" presId="urn:microsoft.com/office/officeart/2005/8/layout/vList2"/>
    <dgm:cxn modelId="{9C0AD054-EC6B-4414-9606-4D8D1F1011EF}" type="presParOf" srcId="{850752A4-B80B-4FA2-B12C-06FE4BD4A028}" destId="{81F1CEE9-8AD5-4551-9984-1A3507EAB300}" srcOrd="10" destOrd="0" presId="urn:microsoft.com/office/officeart/2005/8/layout/vList2"/>
    <dgm:cxn modelId="{C8E990B0-2507-461F-9B79-4121BCBAD4D8}" type="presParOf" srcId="{850752A4-B80B-4FA2-B12C-06FE4BD4A028}" destId="{ED92A6D3-DB15-44C5-8B8D-D2D705DD4210}" srcOrd="11" destOrd="0" presId="urn:microsoft.com/office/officeart/2005/8/layout/vList2"/>
    <dgm:cxn modelId="{24EA76FB-A2ED-4376-B398-9A831ECCD143}" type="presParOf" srcId="{850752A4-B80B-4FA2-B12C-06FE4BD4A028}" destId="{814060CE-8CD6-4591-B301-95A5BC384AE9}" srcOrd="12" destOrd="0" presId="urn:microsoft.com/office/officeart/2005/8/layout/vList2"/>
    <dgm:cxn modelId="{77585ABC-EB40-46E9-9600-84AF27BEE107}" type="presParOf" srcId="{850752A4-B80B-4FA2-B12C-06FE4BD4A028}" destId="{998FD00B-0E75-4636-81B2-D8F4F7232C40}" srcOrd="13" destOrd="0" presId="urn:microsoft.com/office/officeart/2005/8/layout/vList2"/>
    <dgm:cxn modelId="{B2CEB9ED-3AE4-4E0F-B940-A5C4BFC74CE4}" type="presParOf" srcId="{850752A4-B80B-4FA2-B12C-06FE4BD4A028}" destId="{CDB2854C-DE50-4513-BA69-4EC905328BA1}" srcOrd="14" destOrd="0" presId="urn:microsoft.com/office/officeart/2005/8/layout/vList2"/>
    <dgm:cxn modelId="{2F2267ED-067A-431F-8FA3-F290B8BD0429}" type="presParOf" srcId="{850752A4-B80B-4FA2-B12C-06FE4BD4A028}" destId="{71ACB13C-CD96-48C6-948B-2FFBC27DFA28}" srcOrd="15" destOrd="0" presId="urn:microsoft.com/office/officeart/2005/8/layout/vList2"/>
    <dgm:cxn modelId="{9F077585-C888-496F-83B1-B3973A645B4F}" type="presParOf" srcId="{850752A4-B80B-4FA2-B12C-06FE4BD4A028}" destId="{C5C253C5-3E7D-43A8-A3A8-A127463123C7}"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8A0DDE2A-EB66-4C5C-90E9-3198B1E8295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52F4BA6-3768-4BD5-B320-2FA0178096FC}">
      <dgm:prSet/>
      <dgm:spPr/>
      <dgm:t>
        <a:bodyPr/>
        <a:lstStyle/>
        <a:p>
          <a:r>
            <a:rPr lang="en-GB"/>
            <a:t>Those with high visual-spatial intelligence are good at visualising, and are often good with diagrams and charts (Levine et al., 2012).</a:t>
          </a:r>
          <a:endParaRPr lang="en-US"/>
        </a:p>
      </dgm:t>
    </dgm:pt>
    <dgm:pt modelId="{82AC508D-8AD9-4453-A267-547073326D6C}" type="parTrans" cxnId="{3746A6E4-3686-429C-B872-9B0CA68B42E3}">
      <dgm:prSet/>
      <dgm:spPr/>
      <dgm:t>
        <a:bodyPr/>
        <a:lstStyle/>
        <a:p>
          <a:endParaRPr lang="en-US"/>
        </a:p>
      </dgm:t>
    </dgm:pt>
    <dgm:pt modelId="{90631E36-91E2-410C-89B3-68EF587A33CE}" type="sibTrans" cxnId="{3746A6E4-3686-429C-B872-9B0CA68B42E3}">
      <dgm:prSet/>
      <dgm:spPr/>
      <dgm:t>
        <a:bodyPr/>
        <a:lstStyle/>
        <a:p>
          <a:endParaRPr lang="en-US"/>
        </a:p>
      </dgm:t>
    </dgm:pt>
    <dgm:pt modelId="{9C15F050-3291-4014-B8E4-DB82DB190EDF}">
      <dgm:prSet/>
      <dgm:spPr/>
      <dgm:t>
        <a:bodyPr/>
        <a:lstStyle/>
        <a:p>
          <a:r>
            <a:rPr lang="en-GB"/>
            <a:t>These people may read/write for enjoyment, enjoy jigsaw puzzles and recognise patterns with ease.</a:t>
          </a:r>
          <a:endParaRPr lang="en-US"/>
        </a:p>
      </dgm:t>
    </dgm:pt>
    <dgm:pt modelId="{103B1453-62CF-46A1-B377-209087B5CE42}" type="parTrans" cxnId="{F13CFCD2-70EE-4ACA-9E9B-9F9D0429369D}">
      <dgm:prSet/>
      <dgm:spPr/>
      <dgm:t>
        <a:bodyPr/>
        <a:lstStyle/>
        <a:p>
          <a:endParaRPr lang="en-US"/>
        </a:p>
      </dgm:t>
    </dgm:pt>
    <dgm:pt modelId="{76B93D20-0566-4D24-BDF7-F8C3831C66C2}" type="sibTrans" cxnId="{F13CFCD2-70EE-4ACA-9E9B-9F9D0429369D}">
      <dgm:prSet/>
      <dgm:spPr/>
      <dgm:t>
        <a:bodyPr/>
        <a:lstStyle/>
        <a:p>
          <a:endParaRPr lang="en-US"/>
        </a:p>
      </dgm:t>
    </dgm:pt>
    <dgm:pt modelId="{09E0891A-E856-43D0-A6EE-FB9AA1576C15}" type="pres">
      <dgm:prSet presAssocID="{8A0DDE2A-EB66-4C5C-90E9-3198B1E8295C}" presName="linear" presStyleCnt="0">
        <dgm:presLayoutVars>
          <dgm:animLvl val="lvl"/>
          <dgm:resizeHandles val="exact"/>
        </dgm:presLayoutVars>
      </dgm:prSet>
      <dgm:spPr/>
    </dgm:pt>
    <dgm:pt modelId="{16D4A1C1-71F4-4B8E-9B71-B61F1CA0F6B9}" type="pres">
      <dgm:prSet presAssocID="{C52F4BA6-3768-4BD5-B320-2FA0178096FC}" presName="parentText" presStyleLbl="node1" presStyleIdx="0" presStyleCnt="2">
        <dgm:presLayoutVars>
          <dgm:chMax val="0"/>
          <dgm:bulletEnabled val="1"/>
        </dgm:presLayoutVars>
      </dgm:prSet>
      <dgm:spPr/>
    </dgm:pt>
    <dgm:pt modelId="{03354473-7CF0-4A64-8000-F771B4D386F7}" type="pres">
      <dgm:prSet presAssocID="{90631E36-91E2-410C-89B3-68EF587A33CE}" presName="spacer" presStyleCnt="0"/>
      <dgm:spPr/>
    </dgm:pt>
    <dgm:pt modelId="{22FDB614-A087-4402-9B6D-F0C437BBF4ED}" type="pres">
      <dgm:prSet presAssocID="{9C15F050-3291-4014-B8E4-DB82DB190EDF}" presName="parentText" presStyleLbl="node1" presStyleIdx="1" presStyleCnt="2">
        <dgm:presLayoutVars>
          <dgm:chMax val="0"/>
          <dgm:bulletEnabled val="1"/>
        </dgm:presLayoutVars>
      </dgm:prSet>
      <dgm:spPr/>
    </dgm:pt>
  </dgm:ptLst>
  <dgm:cxnLst>
    <dgm:cxn modelId="{12642562-B881-4BED-9359-DA9CC9B1AF3F}" type="presOf" srcId="{C52F4BA6-3768-4BD5-B320-2FA0178096FC}" destId="{16D4A1C1-71F4-4B8E-9B71-B61F1CA0F6B9}" srcOrd="0" destOrd="0" presId="urn:microsoft.com/office/officeart/2005/8/layout/vList2"/>
    <dgm:cxn modelId="{1D2ED7CD-6502-4131-98D7-72785A2DDA61}" type="presOf" srcId="{8A0DDE2A-EB66-4C5C-90E9-3198B1E8295C}" destId="{09E0891A-E856-43D0-A6EE-FB9AA1576C15}" srcOrd="0" destOrd="0" presId="urn:microsoft.com/office/officeart/2005/8/layout/vList2"/>
    <dgm:cxn modelId="{F13CFCD2-70EE-4ACA-9E9B-9F9D0429369D}" srcId="{8A0DDE2A-EB66-4C5C-90E9-3198B1E8295C}" destId="{9C15F050-3291-4014-B8E4-DB82DB190EDF}" srcOrd="1" destOrd="0" parTransId="{103B1453-62CF-46A1-B377-209087B5CE42}" sibTransId="{76B93D20-0566-4D24-BDF7-F8C3831C66C2}"/>
    <dgm:cxn modelId="{3746A6E4-3686-429C-B872-9B0CA68B42E3}" srcId="{8A0DDE2A-EB66-4C5C-90E9-3198B1E8295C}" destId="{C52F4BA6-3768-4BD5-B320-2FA0178096FC}" srcOrd="0" destOrd="0" parTransId="{82AC508D-8AD9-4453-A267-547073326D6C}" sibTransId="{90631E36-91E2-410C-89B3-68EF587A33CE}"/>
    <dgm:cxn modelId="{5EA698F4-5945-408D-9BDE-83BA7ACF0A31}" type="presOf" srcId="{9C15F050-3291-4014-B8E4-DB82DB190EDF}" destId="{22FDB614-A087-4402-9B6D-F0C437BBF4ED}" srcOrd="0" destOrd="0" presId="urn:microsoft.com/office/officeart/2005/8/layout/vList2"/>
    <dgm:cxn modelId="{A6093F64-CF1E-4A0D-AABC-97C9020EE37D}" type="presParOf" srcId="{09E0891A-E856-43D0-A6EE-FB9AA1576C15}" destId="{16D4A1C1-71F4-4B8E-9B71-B61F1CA0F6B9}" srcOrd="0" destOrd="0" presId="urn:microsoft.com/office/officeart/2005/8/layout/vList2"/>
    <dgm:cxn modelId="{3FC01CF8-CE81-4070-8181-8E6E05AFFAB8}" type="presParOf" srcId="{09E0891A-E856-43D0-A6EE-FB9AA1576C15}" destId="{03354473-7CF0-4A64-8000-F771B4D386F7}" srcOrd="1" destOrd="0" presId="urn:microsoft.com/office/officeart/2005/8/layout/vList2"/>
    <dgm:cxn modelId="{17347D5D-8C7B-407E-B522-C9F8BB118142}" type="presParOf" srcId="{09E0891A-E856-43D0-A6EE-FB9AA1576C15}" destId="{22FDB614-A087-4402-9B6D-F0C437BBF4E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A130E66C-FC03-401F-B7BB-7FE7A5D0FA6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3647343-0532-4DC1-9F18-A821268DB2CA}">
      <dgm:prSet/>
      <dgm:spPr/>
      <dgm:t>
        <a:bodyPr/>
        <a:lstStyle/>
        <a:p>
          <a:r>
            <a:rPr lang="en-GB"/>
            <a:t>People who are strong in linguistic-verbal intelligence are able to use words well, both when writing and speaking. </a:t>
          </a:r>
          <a:endParaRPr lang="en-US"/>
        </a:p>
      </dgm:t>
    </dgm:pt>
    <dgm:pt modelId="{FB24921E-314A-41E9-91A6-C1BABE317670}" type="parTrans" cxnId="{9291BC1C-A1AA-4B37-8A6B-1393578B2D43}">
      <dgm:prSet/>
      <dgm:spPr/>
      <dgm:t>
        <a:bodyPr/>
        <a:lstStyle/>
        <a:p>
          <a:endParaRPr lang="en-US"/>
        </a:p>
      </dgm:t>
    </dgm:pt>
    <dgm:pt modelId="{8E05429A-0F57-4F03-90B3-FC942022BCFF}" type="sibTrans" cxnId="{9291BC1C-A1AA-4B37-8A6B-1393578B2D43}">
      <dgm:prSet/>
      <dgm:spPr/>
      <dgm:t>
        <a:bodyPr/>
        <a:lstStyle/>
        <a:p>
          <a:endParaRPr lang="en-US"/>
        </a:p>
      </dgm:t>
    </dgm:pt>
    <dgm:pt modelId="{21EF79B9-BE5A-4003-87EF-95F599B1B894}">
      <dgm:prSet/>
      <dgm:spPr/>
      <dgm:t>
        <a:bodyPr/>
        <a:lstStyle/>
        <a:p>
          <a:r>
            <a:rPr lang="en-GB"/>
            <a:t>These individuals are typically very good at writing stories, memorising information, and reading.</a:t>
          </a:r>
          <a:endParaRPr lang="en-US"/>
        </a:p>
      </dgm:t>
    </dgm:pt>
    <dgm:pt modelId="{743B1939-66CB-49BD-A035-C1B2E978EC3E}" type="parTrans" cxnId="{BDA64D07-1408-4807-BA25-F9685FB3D8A2}">
      <dgm:prSet/>
      <dgm:spPr/>
      <dgm:t>
        <a:bodyPr/>
        <a:lstStyle/>
        <a:p>
          <a:endParaRPr lang="en-US"/>
        </a:p>
      </dgm:t>
    </dgm:pt>
    <dgm:pt modelId="{ECA0F1C6-D2C5-45D7-A992-2F72310C5615}" type="sibTrans" cxnId="{BDA64D07-1408-4807-BA25-F9685FB3D8A2}">
      <dgm:prSet/>
      <dgm:spPr/>
      <dgm:t>
        <a:bodyPr/>
        <a:lstStyle/>
        <a:p>
          <a:endParaRPr lang="en-US"/>
        </a:p>
      </dgm:t>
    </dgm:pt>
    <dgm:pt modelId="{F943DEFB-422B-48BB-A555-FDDA2CE8D6B7}">
      <dgm:prSet/>
      <dgm:spPr/>
      <dgm:t>
        <a:bodyPr/>
        <a:lstStyle/>
        <a:p>
          <a:r>
            <a:rPr lang="en-GB"/>
            <a:t>They may have a strong memory for written/spoken information, may enjoy reading and writing and are strong in their persuasive speaking/debate skills. </a:t>
          </a:r>
          <a:endParaRPr lang="en-US"/>
        </a:p>
      </dgm:t>
    </dgm:pt>
    <dgm:pt modelId="{E98556F2-4542-4851-B500-AD6D746D7D3B}" type="parTrans" cxnId="{0E720C22-3B3E-4DAA-B857-63B1B5DF19E9}">
      <dgm:prSet/>
      <dgm:spPr/>
      <dgm:t>
        <a:bodyPr/>
        <a:lstStyle/>
        <a:p>
          <a:endParaRPr lang="en-US"/>
        </a:p>
      </dgm:t>
    </dgm:pt>
    <dgm:pt modelId="{75EFE74D-48EA-4BC4-B002-78A9692075D5}" type="sibTrans" cxnId="{0E720C22-3B3E-4DAA-B857-63B1B5DF19E9}">
      <dgm:prSet/>
      <dgm:spPr/>
      <dgm:t>
        <a:bodyPr/>
        <a:lstStyle/>
        <a:p>
          <a:endParaRPr lang="en-US"/>
        </a:p>
      </dgm:t>
    </dgm:pt>
    <dgm:pt modelId="{367C50CD-78D1-41E6-87FD-C874ADF9B4F7}">
      <dgm:prSet/>
      <dgm:spPr/>
      <dgm:t>
        <a:bodyPr/>
        <a:lstStyle/>
        <a:p>
          <a:r>
            <a:rPr lang="en-GB"/>
            <a:t>They may use humour when telling stories, and can explain things well. </a:t>
          </a:r>
          <a:endParaRPr lang="en-US"/>
        </a:p>
      </dgm:t>
    </dgm:pt>
    <dgm:pt modelId="{1418A811-2DAA-4483-9693-5F2771768C48}" type="parTrans" cxnId="{B8AC58E6-B338-431F-AC90-A5DE08527292}">
      <dgm:prSet/>
      <dgm:spPr/>
      <dgm:t>
        <a:bodyPr/>
        <a:lstStyle/>
        <a:p>
          <a:endParaRPr lang="en-US"/>
        </a:p>
      </dgm:t>
    </dgm:pt>
    <dgm:pt modelId="{A2C51B2D-E9DE-42CD-9E51-B21B22E806C6}" type="sibTrans" cxnId="{B8AC58E6-B338-431F-AC90-A5DE08527292}">
      <dgm:prSet/>
      <dgm:spPr/>
      <dgm:t>
        <a:bodyPr/>
        <a:lstStyle/>
        <a:p>
          <a:endParaRPr lang="en-US"/>
        </a:p>
      </dgm:t>
    </dgm:pt>
    <dgm:pt modelId="{E7BE7C9A-A402-4C43-8564-DF88C9AA3599}" type="pres">
      <dgm:prSet presAssocID="{A130E66C-FC03-401F-B7BB-7FE7A5D0FA66}" presName="linear" presStyleCnt="0">
        <dgm:presLayoutVars>
          <dgm:animLvl val="lvl"/>
          <dgm:resizeHandles val="exact"/>
        </dgm:presLayoutVars>
      </dgm:prSet>
      <dgm:spPr/>
    </dgm:pt>
    <dgm:pt modelId="{BBC0349A-01D4-45E5-A8D3-7C940B5C830F}" type="pres">
      <dgm:prSet presAssocID="{B3647343-0532-4DC1-9F18-A821268DB2CA}" presName="parentText" presStyleLbl="node1" presStyleIdx="0" presStyleCnt="4">
        <dgm:presLayoutVars>
          <dgm:chMax val="0"/>
          <dgm:bulletEnabled val="1"/>
        </dgm:presLayoutVars>
      </dgm:prSet>
      <dgm:spPr/>
    </dgm:pt>
    <dgm:pt modelId="{3C2232B5-3512-41AF-8945-D9DEDD68E5EA}" type="pres">
      <dgm:prSet presAssocID="{8E05429A-0F57-4F03-90B3-FC942022BCFF}" presName="spacer" presStyleCnt="0"/>
      <dgm:spPr/>
    </dgm:pt>
    <dgm:pt modelId="{27B0F475-1EAC-49D6-821B-7A8ED0068512}" type="pres">
      <dgm:prSet presAssocID="{21EF79B9-BE5A-4003-87EF-95F599B1B894}" presName="parentText" presStyleLbl="node1" presStyleIdx="1" presStyleCnt="4">
        <dgm:presLayoutVars>
          <dgm:chMax val="0"/>
          <dgm:bulletEnabled val="1"/>
        </dgm:presLayoutVars>
      </dgm:prSet>
      <dgm:spPr/>
    </dgm:pt>
    <dgm:pt modelId="{C62D56A5-B887-497E-9D02-6D676FD73871}" type="pres">
      <dgm:prSet presAssocID="{ECA0F1C6-D2C5-45D7-A992-2F72310C5615}" presName="spacer" presStyleCnt="0"/>
      <dgm:spPr/>
    </dgm:pt>
    <dgm:pt modelId="{5E9F2FBA-1FC0-4AF2-B87D-132202D0146D}" type="pres">
      <dgm:prSet presAssocID="{F943DEFB-422B-48BB-A555-FDDA2CE8D6B7}" presName="parentText" presStyleLbl="node1" presStyleIdx="2" presStyleCnt="4">
        <dgm:presLayoutVars>
          <dgm:chMax val="0"/>
          <dgm:bulletEnabled val="1"/>
        </dgm:presLayoutVars>
      </dgm:prSet>
      <dgm:spPr/>
    </dgm:pt>
    <dgm:pt modelId="{6AAF1B97-83EA-457C-A41D-D05F6B57965B}" type="pres">
      <dgm:prSet presAssocID="{75EFE74D-48EA-4BC4-B002-78A9692075D5}" presName="spacer" presStyleCnt="0"/>
      <dgm:spPr/>
    </dgm:pt>
    <dgm:pt modelId="{99C8E8D0-E137-4663-831B-FF79857D75E6}" type="pres">
      <dgm:prSet presAssocID="{367C50CD-78D1-41E6-87FD-C874ADF9B4F7}" presName="parentText" presStyleLbl="node1" presStyleIdx="3" presStyleCnt="4">
        <dgm:presLayoutVars>
          <dgm:chMax val="0"/>
          <dgm:bulletEnabled val="1"/>
        </dgm:presLayoutVars>
      </dgm:prSet>
      <dgm:spPr/>
    </dgm:pt>
  </dgm:ptLst>
  <dgm:cxnLst>
    <dgm:cxn modelId="{BDA64D07-1408-4807-BA25-F9685FB3D8A2}" srcId="{A130E66C-FC03-401F-B7BB-7FE7A5D0FA66}" destId="{21EF79B9-BE5A-4003-87EF-95F599B1B894}" srcOrd="1" destOrd="0" parTransId="{743B1939-66CB-49BD-A035-C1B2E978EC3E}" sibTransId="{ECA0F1C6-D2C5-45D7-A992-2F72310C5615}"/>
    <dgm:cxn modelId="{9291BC1C-A1AA-4B37-8A6B-1393578B2D43}" srcId="{A130E66C-FC03-401F-B7BB-7FE7A5D0FA66}" destId="{B3647343-0532-4DC1-9F18-A821268DB2CA}" srcOrd="0" destOrd="0" parTransId="{FB24921E-314A-41E9-91A6-C1BABE317670}" sibTransId="{8E05429A-0F57-4F03-90B3-FC942022BCFF}"/>
    <dgm:cxn modelId="{0E720C22-3B3E-4DAA-B857-63B1B5DF19E9}" srcId="{A130E66C-FC03-401F-B7BB-7FE7A5D0FA66}" destId="{F943DEFB-422B-48BB-A555-FDDA2CE8D6B7}" srcOrd="2" destOrd="0" parTransId="{E98556F2-4542-4851-B500-AD6D746D7D3B}" sibTransId="{75EFE74D-48EA-4BC4-B002-78A9692075D5}"/>
    <dgm:cxn modelId="{C802198C-1A7A-4152-AE23-B4C0033C525E}" type="presOf" srcId="{367C50CD-78D1-41E6-87FD-C874ADF9B4F7}" destId="{99C8E8D0-E137-4663-831B-FF79857D75E6}" srcOrd="0" destOrd="0" presId="urn:microsoft.com/office/officeart/2005/8/layout/vList2"/>
    <dgm:cxn modelId="{C0D85DA2-7E06-4B45-B055-B8459C7712C1}" type="presOf" srcId="{21EF79B9-BE5A-4003-87EF-95F599B1B894}" destId="{27B0F475-1EAC-49D6-821B-7A8ED0068512}" srcOrd="0" destOrd="0" presId="urn:microsoft.com/office/officeart/2005/8/layout/vList2"/>
    <dgm:cxn modelId="{9F08F8BC-E383-4761-BCE8-98713D370D2A}" type="presOf" srcId="{A130E66C-FC03-401F-B7BB-7FE7A5D0FA66}" destId="{E7BE7C9A-A402-4C43-8564-DF88C9AA3599}" srcOrd="0" destOrd="0" presId="urn:microsoft.com/office/officeart/2005/8/layout/vList2"/>
    <dgm:cxn modelId="{3A3E7AC1-E273-4BA6-AC62-CD98269570BB}" type="presOf" srcId="{B3647343-0532-4DC1-9F18-A821268DB2CA}" destId="{BBC0349A-01D4-45E5-A8D3-7C940B5C830F}" srcOrd="0" destOrd="0" presId="urn:microsoft.com/office/officeart/2005/8/layout/vList2"/>
    <dgm:cxn modelId="{5900A9D1-101C-43B9-9559-E47959169B4D}" type="presOf" srcId="{F943DEFB-422B-48BB-A555-FDDA2CE8D6B7}" destId="{5E9F2FBA-1FC0-4AF2-B87D-132202D0146D}" srcOrd="0" destOrd="0" presId="urn:microsoft.com/office/officeart/2005/8/layout/vList2"/>
    <dgm:cxn modelId="{B8AC58E6-B338-431F-AC90-A5DE08527292}" srcId="{A130E66C-FC03-401F-B7BB-7FE7A5D0FA66}" destId="{367C50CD-78D1-41E6-87FD-C874ADF9B4F7}" srcOrd="3" destOrd="0" parTransId="{1418A811-2DAA-4483-9693-5F2771768C48}" sibTransId="{A2C51B2D-E9DE-42CD-9E51-B21B22E806C6}"/>
    <dgm:cxn modelId="{3D089162-3AB1-4962-BC5A-45241FE9D8E4}" type="presParOf" srcId="{E7BE7C9A-A402-4C43-8564-DF88C9AA3599}" destId="{BBC0349A-01D4-45E5-A8D3-7C940B5C830F}" srcOrd="0" destOrd="0" presId="urn:microsoft.com/office/officeart/2005/8/layout/vList2"/>
    <dgm:cxn modelId="{5C6BA6E4-AD79-40E2-B2A5-6CC8B4E9690F}" type="presParOf" srcId="{E7BE7C9A-A402-4C43-8564-DF88C9AA3599}" destId="{3C2232B5-3512-41AF-8945-D9DEDD68E5EA}" srcOrd="1" destOrd="0" presId="urn:microsoft.com/office/officeart/2005/8/layout/vList2"/>
    <dgm:cxn modelId="{59F14D2B-1933-4890-9B63-ECBD275F2751}" type="presParOf" srcId="{E7BE7C9A-A402-4C43-8564-DF88C9AA3599}" destId="{27B0F475-1EAC-49D6-821B-7A8ED0068512}" srcOrd="2" destOrd="0" presId="urn:microsoft.com/office/officeart/2005/8/layout/vList2"/>
    <dgm:cxn modelId="{369DE2B1-8425-46EF-B0D7-82E2606BF70C}" type="presParOf" srcId="{E7BE7C9A-A402-4C43-8564-DF88C9AA3599}" destId="{C62D56A5-B887-497E-9D02-6D676FD73871}" srcOrd="3" destOrd="0" presId="urn:microsoft.com/office/officeart/2005/8/layout/vList2"/>
    <dgm:cxn modelId="{AF5E0021-E4B6-453E-B6AA-1F0BB2209B13}" type="presParOf" srcId="{E7BE7C9A-A402-4C43-8564-DF88C9AA3599}" destId="{5E9F2FBA-1FC0-4AF2-B87D-132202D0146D}" srcOrd="4" destOrd="0" presId="urn:microsoft.com/office/officeart/2005/8/layout/vList2"/>
    <dgm:cxn modelId="{B6826425-1FEF-4D2A-9A41-4FE22A0C58F3}" type="presParOf" srcId="{E7BE7C9A-A402-4C43-8564-DF88C9AA3599}" destId="{6AAF1B97-83EA-457C-A41D-D05F6B57965B}" srcOrd="5" destOrd="0" presId="urn:microsoft.com/office/officeart/2005/8/layout/vList2"/>
    <dgm:cxn modelId="{CF4A5FA3-0843-4C43-A0CB-7286E6E49F4A}" type="presParOf" srcId="{E7BE7C9A-A402-4C43-8564-DF88C9AA3599}" destId="{99C8E8D0-E137-4663-831B-FF79857D75E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56D89A5A-252B-4000-A0E8-582AD6FEF58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719841E-00F9-487B-9552-230389222C6D}">
      <dgm:prSet/>
      <dgm:spPr/>
      <dgm:t>
        <a:bodyPr/>
        <a:lstStyle/>
        <a:p>
          <a:r>
            <a:rPr lang="en-GB"/>
            <a:t>People who are strong in logical-mathematical intelligence are good at reasoning, recognizing patterns, and logically analysing problems. </a:t>
          </a:r>
          <a:endParaRPr lang="en-US"/>
        </a:p>
      </dgm:t>
    </dgm:pt>
    <dgm:pt modelId="{CE9EF615-869B-4CCE-AAD7-908E1FEDBF42}" type="parTrans" cxnId="{20674AA6-6DDB-4DDD-9316-316DCA303D85}">
      <dgm:prSet/>
      <dgm:spPr/>
      <dgm:t>
        <a:bodyPr/>
        <a:lstStyle/>
        <a:p>
          <a:endParaRPr lang="en-US"/>
        </a:p>
      </dgm:t>
    </dgm:pt>
    <dgm:pt modelId="{B2C53FDB-051A-4844-9813-C3A996520B63}" type="sibTrans" cxnId="{20674AA6-6DDB-4DDD-9316-316DCA303D85}">
      <dgm:prSet/>
      <dgm:spPr/>
      <dgm:t>
        <a:bodyPr/>
        <a:lstStyle/>
        <a:p>
          <a:endParaRPr lang="en-US"/>
        </a:p>
      </dgm:t>
    </dgm:pt>
    <dgm:pt modelId="{D9130374-C8CB-4598-AED7-D860B7E7B3FF}">
      <dgm:prSet/>
      <dgm:spPr/>
      <dgm:t>
        <a:bodyPr/>
        <a:lstStyle/>
        <a:p>
          <a:r>
            <a:rPr lang="en-GB"/>
            <a:t>These individuals tend to think conceptually about numbers, relationships, and patterns (Singh et al., 2017).</a:t>
          </a:r>
          <a:endParaRPr lang="en-US"/>
        </a:p>
      </dgm:t>
    </dgm:pt>
    <dgm:pt modelId="{2EBDDCD9-4C11-438B-A337-B407E859DA0E}" type="parTrans" cxnId="{B63D9420-CB57-4511-9DBA-620FD5957472}">
      <dgm:prSet/>
      <dgm:spPr/>
      <dgm:t>
        <a:bodyPr/>
        <a:lstStyle/>
        <a:p>
          <a:endParaRPr lang="en-US"/>
        </a:p>
      </dgm:t>
    </dgm:pt>
    <dgm:pt modelId="{4A4A02F3-06B6-4B73-9BAA-C220B937E95B}" type="sibTrans" cxnId="{B63D9420-CB57-4511-9DBA-620FD5957472}">
      <dgm:prSet/>
      <dgm:spPr/>
      <dgm:t>
        <a:bodyPr/>
        <a:lstStyle/>
        <a:p>
          <a:endParaRPr lang="en-US"/>
        </a:p>
      </dgm:t>
    </dgm:pt>
    <dgm:pt modelId="{D5EBC4CB-048B-452E-8C23-31E34AB3B69B}">
      <dgm:prSet/>
      <dgm:spPr/>
      <dgm:t>
        <a:bodyPr/>
        <a:lstStyle/>
        <a:p>
          <a:r>
            <a:rPr lang="en-GB"/>
            <a:t>These people may have excellent problem-solving skills and enjoy discussing abstract thoughts and ideas.</a:t>
          </a:r>
          <a:endParaRPr lang="en-US"/>
        </a:p>
      </dgm:t>
    </dgm:pt>
    <dgm:pt modelId="{ED4241F5-38BA-4A16-A418-32FCA66FB275}" type="parTrans" cxnId="{35B720B8-4B9E-4855-80C5-0FEA06617DA2}">
      <dgm:prSet/>
      <dgm:spPr/>
      <dgm:t>
        <a:bodyPr/>
        <a:lstStyle/>
        <a:p>
          <a:endParaRPr lang="en-US"/>
        </a:p>
      </dgm:t>
    </dgm:pt>
    <dgm:pt modelId="{FEBFCD7D-1E27-4388-96D7-C514A975A7E1}" type="sibTrans" cxnId="{35B720B8-4B9E-4855-80C5-0FEA06617DA2}">
      <dgm:prSet/>
      <dgm:spPr/>
      <dgm:t>
        <a:bodyPr/>
        <a:lstStyle/>
        <a:p>
          <a:endParaRPr lang="en-US"/>
        </a:p>
      </dgm:t>
    </dgm:pt>
    <dgm:pt modelId="{48764F77-67DF-4DA6-A53C-82D74BC20B95}">
      <dgm:prSet/>
      <dgm:spPr/>
      <dgm:t>
        <a:bodyPr/>
        <a:lstStyle/>
        <a:p>
          <a:r>
            <a:rPr lang="en-GB"/>
            <a:t>They may enjoy conducting experiments and can solve complex issues.</a:t>
          </a:r>
          <a:endParaRPr lang="en-US"/>
        </a:p>
      </dgm:t>
    </dgm:pt>
    <dgm:pt modelId="{786E4074-6B80-45A8-B546-0870DAF56AE7}" type="parTrans" cxnId="{FD14C5D5-7285-4939-8638-9D202F4D3C12}">
      <dgm:prSet/>
      <dgm:spPr/>
      <dgm:t>
        <a:bodyPr/>
        <a:lstStyle/>
        <a:p>
          <a:endParaRPr lang="en-US"/>
        </a:p>
      </dgm:t>
    </dgm:pt>
    <dgm:pt modelId="{23C10581-82A0-4F30-BAFA-F22C9CEF50D0}" type="sibTrans" cxnId="{FD14C5D5-7285-4939-8638-9D202F4D3C12}">
      <dgm:prSet/>
      <dgm:spPr/>
      <dgm:t>
        <a:bodyPr/>
        <a:lstStyle/>
        <a:p>
          <a:endParaRPr lang="en-US"/>
        </a:p>
      </dgm:t>
    </dgm:pt>
    <dgm:pt modelId="{F0073DF6-3A08-4048-8D4C-D1FB097C5322}" type="pres">
      <dgm:prSet presAssocID="{56D89A5A-252B-4000-A0E8-582AD6FEF58D}" presName="vert0" presStyleCnt="0">
        <dgm:presLayoutVars>
          <dgm:dir/>
          <dgm:animOne val="branch"/>
          <dgm:animLvl val="lvl"/>
        </dgm:presLayoutVars>
      </dgm:prSet>
      <dgm:spPr/>
    </dgm:pt>
    <dgm:pt modelId="{E680EE92-D23F-4DCC-BA85-967ADB148DB9}" type="pres">
      <dgm:prSet presAssocID="{2719841E-00F9-487B-9552-230389222C6D}" presName="thickLine" presStyleLbl="alignNode1" presStyleIdx="0" presStyleCnt="4"/>
      <dgm:spPr/>
    </dgm:pt>
    <dgm:pt modelId="{B7DA4F2A-A11B-4920-BB53-826C99C49251}" type="pres">
      <dgm:prSet presAssocID="{2719841E-00F9-487B-9552-230389222C6D}" presName="horz1" presStyleCnt="0"/>
      <dgm:spPr/>
    </dgm:pt>
    <dgm:pt modelId="{0B413848-F59A-40DB-A218-164D212E1148}" type="pres">
      <dgm:prSet presAssocID="{2719841E-00F9-487B-9552-230389222C6D}" presName="tx1" presStyleLbl="revTx" presStyleIdx="0" presStyleCnt="4"/>
      <dgm:spPr/>
    </dgm:pt>
    <dgm:pt modelId="{8E39A05D-3B82-4D06-93A4-DE15790570AC}" type="pres">
      <dgm:prSet presAssocID="{2719841E-00F9-487B-9552-230389222C6D}" presName="vert1" presStyleCnt="0"/>
      <dgm:spPr/>
    </dgm:pt>
    <dgm:pt modelId="{0B72E9AB-7A8E-45A2-B7B8-CCD4A6561EE6}" type="pres">
      <dgm:prSet presAssocID="{D9130374-C8CB-4598-AED7-D860B7E7B3FF}" presName="thickLine" presStyleLbl="alignNode1" presStyleIdx="1" presStyleCnt="4"/>
      <dgm:spPr/>
    </dgm:pt>
    <dgm:pt modelId="{ACFBEB53-62C9-4D72-9C54-BB443D4EE947}" type="pres">
      <dgm:prSet presAssocID="{D9130374-C8CB-4598-AED7-D860B7E7B3FF}" presName="horz1" presStyleCnt="0"/>
      <dgm:spPr/>
    </dgm:pt>
    <dgm:pt modelId="{A2822C3F-18E7-4AA2-A348-5B460FEBC277}" type="pres">
      <dgm:prSet presAssocID="{D9130374-C8CB-4598-AED7-D860B7E7B3FF}" presName="tx1" presStyleLbl="revTx" presStyleIdx="1" presStyleCnt="4"/>
      <dgm:spPr/>
    </dgm:pt>
    <dgm:pt modelId="{47123607-131B-4D44-ABA9-63A7F346C9A6}" type="pres">
      <dgm:prSet presAssocID="{D9130374-C8CB-4598-AED7-D860B7E7B3FF}" presName="vert1" presStyleCnt="0"/>
      <dgm:spPr/>
    </dgm:pt>
    <dgm:pt modelId="{A4633AC2-86B6-45D4-BD1A-35D024DE14B1}" type="pres">
      <dgm:prSet presAssocID="{D5EBC4CB-048B-452E-8C23-31E34AB3B69B}" presName="thickLine" presStyleLbl="alignNode1" presStyleIdx="2" presStyleCnt="4"/>
      <dgm:spPr/>
    </dgm:pt>
    <dgm:pt modelId="{A1C09648-D237-4EA5-B5F6-77F05A2ACC53}" type="pres">
      <dgm:prSet presAssocID="{D5EBC4CB-048B-452E-8C23-31E34AB3B69B}" presName="horz1" presStyleCnt="0"/>
      <dgm:spPr/>
    </dgm:pt>
    <dgm:pt modelId="{D415D086-51AD-4850-922F-27ADD6225274}" type="pres">
      <dgm:prSet presAssocID="{D5EBC4CB-048B-452E-8C23-31E34AB3B69B}" presName="tx1" presStyleLbl="revTx" presStyleIdx="2" presStyleCnt="4"/>
      <dgm:spPr/>
    </dgm:pt>
    <dgm:pt modelId="{EBECA891-4170-489F-9D40-6AE9C1C9D789}" type="pres">
      <dgm:prSet presAssocID="{D5EBC4CB-048B-452E-8C23-31E34AB3B69B}" presName="vert1" presStyleCnt="0"/>
      <dgm:spPr/>
    </dgm:pt>
    <dgm:pt modelId="{46804BCE-BACD-4B76-A9E0-FC3D141878E3}" type="pres">
      <dgm:prSet presAssocID="{48764F77-67DF-4DA6-A53C-82D74BC20B95}" presName="thickLine" presStyleLbl="alignNode1" presStyleIdx="3" presStyleCnt="4"/>
      <dgm:spPr/>
    </dgm:pt>
    <dgm:pt modelId="{6196ECF8-6659-47F0-9A6F-212845BF17B3}" type="pres">
      <dgm:prSet presAssocID="{48764F77-67DF-4DA6-A53C-82D74BC20B95}" presName="horz1" presStyleCnt="0"/>
      <dgm:spPr/>
    </dgm:pt>
    <dgm:pt modelId="{E3C8429C-7451-4CFB-B568-79AA54240926}" type="pres">
      <dgm:prSet presAssocID="{48764F77-67DF-4DA6-A53C-82D74BC20B95}" presName="tx1" presStyleLbl="revTx" presStyleIdx="3" presStyleCnt="4"/>
      <dgm:spPr/>
    </dgm:pt>
    <dgm:pt modelId="{E45B4C07-5220-4731-993E-308637AB4895}" type="pres">
      <dgm:prSet presAssocID="{48764F77-67DF-4DA6-A53C-82D74BC20B95}" presName="vert1" presStyleCnt="0"/>
      <dgm:spPr/>
    </dgm:pt>
  </dgm:ptLst>
  <dgm:cxnLst>
    <dgm:cxn modelId="{4624B800-DE70-43F7-A404-5FC325F1A932}" type="presOf" srcId="{D5EBC4CB-048B-452E-8C23-31E34AB3B69B}" destId="{D415D086-51AD-4850-922F-27ADD6225274}" srcOrd="0" destOrd="0" presId="urn:microsoft.com/office/officeart/2008/layout/LinedList"/>
    <dgm:cxn modelId="{B63D9420-CB57-4511-9DBA-620FD5957472}" srcId="{56D89A5A-252B-4000-A0E8-582AD6FEF58D}" destId="{D9130374-C8CB-4598-AED7-D860B7E7B3FF}" srcOrd="1" destOrd="0" parTransId="{2EBDDCD9-4C11-438B-A337-B407E859DA0E}" sibTransId="{4A4A02F3-06B6-4B73-9BAA-C220B937E95B}"/>
    <dgm:cxn modelId="{BFE68A46-8405-4498-B3D4-CF8987E26F69}" type="presOf" srcId="{56D89A5A-252B-4000-A0E8-582AD6FEF58D}" destId="{F0073DF6-3A08-4048-8D4C-D1FB097C5322}" srcOrd="0" destOrd="0" presId="urn:microsoft.com/office/officeart/2008/layout/LinedList"/>
    <dgm:cxn modelId="{CFAA3E7B-DD46-48B5-9CFE-9580F73DF7CB}" type="presOf" srcId="{D9130374-C8CB-4598-AED7-D860B7E7B3FF}" destId="{A2822C3F-18E7-4AA2-A348-5B460FEBC277}" srcOrd="0" destOrd="0" presId="urn:microsoft.com/office/officeart/2008/layout/LinedList"/>
    <dgm:cxn modelId="{20674AA6-6DDB-4DDD-9316-316DCA303D85}" srcId="{56D89A5A-252B-4000-A0E8-582AD6FEF58D}" destId="{2719841E-00F9-487B-9552-230389222C6D}" srcOrd="0" destOrd="0" parTransId="{CE9EF615-869B-4CCE-AAD7-908E1FEDBF42}" sibTransId="{B2C53FDB-051A-4844-9813-C3A996520B63}"/>
    <dgm:cxn modelId="{35B720B8-4B9E-4855-80C5-0FEA06617DA2}" srcId="{56D89A5A-252B-4000-A0E8-582AD6FEF58D}" destId="{D5EBC4CB-048B-452E-8C23-31E34AB3B69B}" srcOrd="2" destOrd="0" parTransId="{ED4241F5-38BA-4A16-A418-32FCA66FB275}" sibTransId="{FEBFCD7D-1E27-4388-96D7-C514A975A7E1}"/>
    <dgm:cxn modelId="{0AFA0FC2-EEB9-4A71-8FAF-3C4C1D1244B3}" type="presOf" srcId="{48764F77-67DF-4DA6-A53C-82D74BC20B95}" destId="{E3C8429C-7451-4CFB-B568-79AA54240926}" srcOrd="0" destOrd="0" presId="urn:microsoft.com/office/officeart/2008/layout/LinedList"/>
    <dgm:cxn modelId="{FD14C5D5-7285-4939-8638-9D202F4D3C12}" srcId="{56D89A5A-252B-4000-A0E8-582AD6FEF58D}" destId="{48764F77-67DF-4DA6-A53C-82D74BC20B95}" srcOrd="3" destOrd="0" parTransId="{786E4074-6B80-45A8-B546-0870DAF56AE7}" sibTransId="{23C10581-82A0-4F30-BAFA-F22C9CEF50D0}"/>
    <dgm:cxn modelId="{97C7F3F3-B335-4EB5-A7B2-B3234DCD9599}" type="presOf" srcId="{2719841E-00F9-487B-9552-230389222C6D}" destId="{0B413848-F59A-40DB-A218-164D212E1148}" srcOrd="0" destOrd="0" presId="urn:microsoft.com/office/officeart/2008/layout/LinedList"/>
    <dgm:cxn modelId="{6CF7CC31-9C34-404D-9B59-B7AF5F64E0E4}" type="presParOf" srcId="{F0073DF6-3A08-4048-8D4C-D1FB097C5322}" destId="{E680EE92-D23F-4DCC-BA85-967ADB148DB9}" srcOrd="0" destOrd="0" presId="urn:microsoft.com/office/officeart/2008/layout/LinedList"/>
    <dgm:cxn modelId="{2901A35C-B780-498F-BCED-B8D8E397F3D4}" type="presParOf" srcId="{F0073DF6-3A08-4048-8D4C-D1FB097C5322}" destId="{B7DA4F2A-A11B-4920-BB53-826C99C49251}" srcOrd="1" destOrd="0" presId="urn:microsoft.com/office/officeart/2008/layout/LinedList"/>
    <dgm:cxn modelId="{261DCCFE-1E17-4EF2-9800-1690368FEB1A}" type="presParOf" srcId="{B7DA4F2A-A11B-4920-BB53-826C99C49251}" destId="{0B413848-F59A-40DB-A218-164D212E1148}" srcOrd="0" destOrd="0" presId="urn:microsoft.com/office/officeart/2008/layout/LinedList"/>
    <dgm:cxn modelId="{DB254DF3-E77E-44D0-9430-7F6AE3FC688A}" type="presParOf" srcId="{B7DA4F2A-A11B-4920-BB53-826C99C49251}" destId="{8E39A05D-3B82-4D06-93A4-DE15790570AC}" srcOrd="1" destOrd="0" presId="urn:microsoft.com/office/officeart/2008/layout/LinedList"/>
    <dgm:cxn modelId="{8D668347-B371-4D08-B13A-B857DC3D9C4E}" type="presParOf" srcId="{F0073DF6-3A08-4048-8D4C-D1FB097C5322}" destId="{0B72E9AB-7A8E-45A2-B7B8-CCD4A6561EE6}" srcOrd="2" destOrd="0" presId="urn:microsoft.com/office/officeart/2008/layout/LinedList"/>
    <dgm:cxn modelId="{E48460F7-998A-4862-B1E2-8A7092A5E311}" type="presParOf" srcId="{F0073DF6-3A08-4048-8D4C-D1FB097C5322}" destId="{ACFBEB53-62C9-4D72-9C54-BB443D4EE947}" srcOrd="3" destOrd="0" presId="urn:microsoft.com/office/officeart/2008/layout/LinedList"/>
    <dgm:cxn modelId="{8707C925-66AC-4238-BCA2-23A7C3F5D03A}" type="presParOf" srcId="{ACFBEB53-62C9-4D72-9C54-BB443D4EE947}" destId="{A2822C3F-18E7-4AA2-A348-5B460FEBC277}" srcOrd="0" destOrd="0" presId="urn:microsoft.com/office/officeart/2008/layout/LinedList"/>
    <dgm:cxn modelId="{3D4339F7-7D53-4882-A7FB-D59617E0AE8E}" type="presParOf" srcId="{ACFBEB53-62C9-4D72-9C54-BB443D4EE947}" destId="{47123607-131B-4D44-ABA9-63A7F346C9A6}" srcOrd="1" destOrd="0" presId="urn:microsoft.com/office/officeart/2008/layout/LinedList"/>
    <dgm:cxn modelId="{28D45862-70AE-4870-A307-1C056BDC4300}" type="presParOf" srcId="{F0073DF6-3A08-4048-8D4C-D1FB097C5322}" destId="{A4633AC2-86B6-45D4-BD1A-35D024DE14B1}" srcOrd="4" destOrd="0" presId="urn:microsoft.com/office/officeart/2008/layout/LinedList"/>
    <dgm:cxn modelId="{5485E432-3F81-4964-A63A-DB4046CD3230}" type="presParOf" srcId="{F0073DF6-3A08-4048-8D4C-D1FB097C5322}" destId="{A1C09648-D237-4EA5-B5F6-77F05A2ACC53}" srcOrd="5" destOrd="0" presId="urn:microsoft.com/office/officeart/2008/layout/LinedList"/>
    <dgm:cxn modelId="{67F96803-E671-40DE-8739-A68AF0CDBE2B}" type="presParOf" srcId="{A1C09648-D237-4EA5-B5F6-77F05A2ACC53}" destId="{D415D086-51AD-4850-922F-27ADD6225274}" srcOrd="0" destOrd="0" presId="urn:microsoft.com/office/officeart/2008/layout/LinedList"/>
    <dgm:cxn modelId="{7311A1C0-2C39-4CA8-A090-ABC6362A092C}" type="presParOf" srcId="{A1C09648-D237-4EA5-B5F6-77F05A2ACC53}" destId="{EBECA891-4170-489F-9D40-6AE9C1C9D789}" srcOrd="1" destOrd="0" presId="urn:microsoft.com/office/officeart/2008/layout/LinedList"/>
    <dgm:cxn modelId="{063E5C70-6810-48B0-9DB5-F9ED78562625}" type="presParOf" srcId="{F0073DF6-3A08-4048-8D4C-D1FB097C5322}" destId="{46804BCE-BACD-4B76-A9E0-FC3D141878E3}" srcOrd="6" destOrd="0" presId="urn:microsoft.com/office/officeart/2008/layout/LinedList"/>
    <dgm:cxn modelId="{5BEBA3B9-3DF8-4389-B31C-F0D22AA7D589}" type="presParOf" srcId="{F0073DF6-3A08-4048-8D4C-D1FB097C5322}" destId="{6196ECF8-6659-47F0-9A6F-212845BF17B3}" srcOrd="7" destOrd="0" presId="urn:microsoft.com/office/officeart/2008/layout/LinedList"/>
    <dgm:cxn modelId="{81D98078-33EA-4CA2-8849-73EAA63FB5DC}" type="presParOf" srcId="{6196ECF8-6659-47F0-9A6F-212845BF17B3}" destId="{E3C8429C-7451-4CFB-B568-79AA54240926}" srcOrd="0" destOrd="0" presId="urn:microsoft.com/office/officeart/2008/layout/LinedList"/>
    <dgm:cxn modelId="{986A1FEE-2FD2-443F-8556-80F8B7419202}" type="presParOf" srcId="{6196ECF8-6659-47F0-9A6F-212845BF17B3}" destId="{E45B4C07-5220-4731-993E-308637AB489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1EE3022-26DF-4D15-A05D-595ECA469B3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0028AD7-AE02-4FCC-B6AC-FADBDB7B869F}">
      <dgm:prSet/>
      <dgm:spPr/>
      <dgm:t>
        <a:bodyPr/>
        <a:lstStyle/>
        <a:p>
          <a:r>
            <a:rPr lang="en-GB"/>
            <a:t>Those who have high bodily-kinaesthetic intelligence are said to be good at body movement, performing actions, and physical control. </a:t>
          </a:r>
          <a:endParaRPr lang="en-US"/>
        </a:p>
      </dgm:t>
    </dgm:pt>
    <dgm:pt modelId="{3D982087-AF9E-42DA-8670-00C405BA20D1}" type="parTrans" cxnId="{CD5B91C6-0D6D-4B8F-B4C8-2FBCDBE4738D}">
      <dgm:prSet/>
      <dgm:spPr/>
      <dgm:t>
        <a:bodyPr/>
        <a:lstStyle/>
        <a:p>
          <a:endParaRPr lang="en-US"/>
        </a:p>
      </dgm:t>
    </dgm:pt>
    <dgm:pt modelId="{7C84FB36-C5E0-4311-B92C-B5B8CAF58721}" type="sibTrans" cxnId="{CD5B91C6-0D6D-4B8F-B4C8-2FBCDBE4738D}">
      <dgm:prSet/>
      <dgm:spPr/>
      <dgm:t>
        <a:bodyPr/>
        <a:lstStyle/>
        <a:p>
          <a:endParaRPr lang="en-US"/>
        </a:p>
      </dgm:t>
    </dgm:pt>
    <dgm:pt modelId="{47B2FD12-BD22-47BC-8AD4-CA276D460354}">
      <dgm:prSet/>
      <dgm:spPr/>
      <dgm:t>
        <a:bodyPr/>
        <a:lstStyle/>
        <a:p>
          <a:r>
            <a:rPr lang="en-GB"/>
            <a:t>People who are strong in this area tend to have excellent hand-eye coordination and dexterity (Singh et al., 2017).</a:t>
          </a:r>
          <a:endParaRPr lang="en-US"/>
        </a:p>
      </dgm:t>
    </dgm:pt>
    <dgm:pt modelId="{8704FA47-A39A-497C-88D7-4482CB296AD6}" type="parTrans" cxnId="{B1A618E3-4915-418E-A136-8035283CCECD}">
      <dgm:prSet/>
      <dgm:spPr/>
      <dgm:t>
        <a:bodyPr/>
        <a:lstStyle/>
        <a:p>
          <a:endParaRPr lang="en-US"/>
        </a:p>
      </dgm:t>
    </dgm:pt>
    <dgm:pt modelId="{848FCB46-9227-449A-A24D-3AE16F66766E}" type="sibTrans" cxnId="{B1A618E3-4915-418E-A136-8035283CCECD}">
      <dgm:prSet/>
      <dgm:spPr/>
      <dgm:t>
        <a:bodyPr/>
        <a:lstStyle/>
        <a:p>
          <a:endParaRPr lang="en-US"/>
        </a:p>
      </dgm:t>
    </dgm:pt>
    <dgm:pt modelId="{DFFD1072-1F01-47B2-8BE4-5997D93A28FD}">
      <dgm:prSet/>
      <dgm:spPr/>
      <dgm:t>
        <a:bodyPr/>
        <a:lstStyle/>
        <a:p>
          <a:r>
            <a:rPr lang="en-GB"/>
            <a:t>They may be skilled with dance and sports, enjoying more creative endeavours that involve hands-on aspects.</a:t>
          </a:r>
          <a:endParaRPr lang="en-US"/>
        </a:p>
      </dgm:t>
    </dgm:pt>
    <dgm:pt modelId="{401A247C-8859-4938-8F5E-C5F584596350}" type="parTrans" cxnId="{C5F2FFCD-01AE-48F6-B4DD-65F903865B4C}">
      <dgm:prSet/>
      <dgm:spPr/>
      <dgm:t>
        <a:bodyPr/>
        <a:lstStyle/>
        <a:p>
          <a:endParaRPr lang="en-US"/>
        </a:p>
      </dgm:t>
    </dgm:pt>
    <dgm:pt modelId="{FD09D914-B1CD-4664-AC1F-0D8BFEF3A504}" type="sibTrans" cxnId="{C5F2FFCD-01AE-48F6-B4DD-65F903865B4C}">
      <dgm:prSet/>
      <dgm:spPr/>
      <dgm:t>
        <a:bodyPr/>
        <a:lstStyle/>
        <a:p>
          <a:endParaRPr lang="en-US"/>
        </a:p>
      </dgm:t>
    </dgm:pt>
    <dgm:pt modelId="{F279E104-6408-439D-9387-7B8CAC5DAA58}">
      <dgm:prSet/>
      <dgm:spPr/>
      <dgm:t>
        <a:bodyPr/>
        <a:lstStyle/>
        <a:p>
          <a:r>
            <a:rPr lang="en-GB"/>
            <a:t>They tend to remember by doing, rather than hearing or watching.</a:t>
          </a:r>
          <a:endParaRPr lang="en-US"/>
        </a:p>
      </dgm:t>
    </dgm:pt>
    <dgm:pt modelId="{7B49FCE8-C65C-42BA-A8B0-EBCA2BD5FF8B}" type="parTrans" cxnId="{173E5CA9-96CB-4C70-B44A-6F5D0686ECE0}">
      <dgm:prSet/>
      <dgm:spPr/>
      <dgm:t>
        <a:bodyPr/>
        <a:lstStyle/>
        <a:p>
          <a:endParaRPr lang="en-US"/>
        </a:p>
      </dgm:t>
    </dgm:pt>
    <dgm:pt modelId="{C167DCC2-F77C-436D-969C-DB96CE0D6B49}" type="sibTrans" cxnId="{173E5CA9-96CB-4C70-B44A-6F5D0686ECE0}">
      <dgm:prSet/>
      <dgm:spPr/>
      <dgm:t>
        <a:bodyPr/>
        <a:lstStyle/>
        <a:p>
          <a:endParaRPr lang="en-US"/>
        </a:p>
      </dgm:t>
    </dgm:pt>
    <dgm:pt modelId="{7ACB0D26-2150-4582-9243-A093A2882E38}" type="pres">
      <dgm:prSet presAssocID="{61EE3022-26DF-4D15-A05D-595ECA469B3D}" presName="vert0" presStyleCnt="0">
        <dgm:presLayoutVars>
          <dgm:dir/>
          <dgm:animOne val="branch"/>
          <dgm:animLvl val="lvl"/>
        </dgm:presLayoutVars>
      </dgm:prSet>
      <dgm:spPr/>
    </dgm:pt>
    <dgm:pt modelId="{46EA33DF-03F2-4BC2-A110-C567CE3A0335}" type="pres">
      <dgm:prSet presAssocID="{30028AD7-AE02-4FCC-B6AC-FADBDB7B869F}" presName="thickLine" presStyleLbl="alignNode1" presStyleIdx="0" presStyleCnt="4"/>
      <dgm:spPr/>
    </dgm:pt>
    <dgm:pt modelId="{0D1C5C55-330F-40F5-BD26-0A7F1E7128AF}" type="pres">
      <dgm:prSet presAssocID="{30028AD7-AE02-4FCC-B6AC-FADBDB7B869F}" presName="horz1" presStyleCnt="0"/>
      <dgm:spPr/>
    </dgm:pt>
    <dgm:pt modelId="{A0B96CAE-B157-4E05-BD93-2EBDBA45F82C}" type="pres">
      <dgm:prSet presAssocID="{30028AD7-AE02-4FCC-B6AC-FADBDB7B869F}" presName="tx1" presStyleLbl="revTx" presStyleIdx="0" presStyleCnt="4"/>
      <dgm:spPr/>
    </dgm:pt>
    <dgm:pt modelId="{BEE1DBB5-7947-41A5-A66A-39303277CB57}" type="pres">
      <dgm:prSet presAssocID="{30028AD7-AE02-4FCC-B6AC-FADBDB7B869F}" presName="vert1" presStyleCnt="0"/>
      <dgm:spPr/>
    </dgm:pt>
    <dgm:pt modelId="{5EDBBAA0-1D00-48B4-B6DF-110945D15456}" type="pres">
      <dgm:prSet presAssocID="{47B2FD12-BD22-47BC-8AD4-CA276D460354}" presName="thickLine" presStyleLbl="alignNode1" presStyleIdx="1" presStyleCnt="4"/>
      <dgm:spPr/>
    </dgm:pt>
    <dgm:pt modelId="{1930DBE7-2D0B-4D1D-9705-0742D166CBCD}" type="pres">
      <dgm:prSet presAssocID="{47B2FD12-BD22-47BC-8AD4-CA276D460354}" presName="horz1" presStyleCnt="0"/>
      <dgm:spPr/>
    </dgm:pt>
    <dgm:pt modelId="{C5C207C5-C616-42D8-8CCA-E084794E76FD}" type="pres">
      <dgm:prSet presAssocID="{47B2FD12-BD22-47BC-8AD4-CA276D460354}" presName="tx1" presStyleLbl="revTx" presStyleIdx="1" presStyleCnt="4"/>
      <dgm:spPr/>
    </dgm:pt>
    <dgm:pt modelId="{BC3B8A65-06F2-45E8-85F2-EB9A90A46DE0}" type="pres">
      <dgm:prSet presAssocID="{47B2FD12-BD22-47BC-8AD4-CA276D460354}" presName="vert1" presStyleCnt="0"/>
      <dgm:spPr/>
    </dgm:pt>
    <dgm:pt modelId="{E45F7751-94C3-4BED-815A-73FEE7071F40}" type="pres">
      <dgm:prSet presAssocID="{DFFD1072-1F01-47B2-8BE4-5997D93A28FD}" presName="thickLine" presStyleLbl="alignNode1" presStyleIdx="2" presStyleCnt="4"/>
      <dgm:spPr/>
    </dgm:pt>
    <dgm:pt modelId="{56E9AB0E-C6E7-4B56-B023-CDEB376C405C}" type="pres">
      <dgm:prSet presAssocID="{DFFD1072-1F01-47B2-8BE4-5997D93A28FD}" presName="horz1" presStyleCnt="0"/>
      <dgm:spPr/>
    </dgm:pt>
    <dgm:pt modelId="{58AE9DC1-0970-4964-94E8-181C0A74F299}" type="pres">
      <dgm:prSet presAssocID="{DFFD1072-1F01-47B2-8BE4-5997D93A28FD}" presName="tx1" presStyleLbl="revTx" presStyleIdx="2" presStyleCnt="4"/>
      <dgm:spPr/>
    </dgm:pt>
    <dgm:pt modelId="{4B33D26C-5CE7-4664-B867-9B5886C0C238}" type="pres">
      <dgm:prSet presAssocID="{DFFD1072-1F01-47B2-8BE4-5997D93A28FD}" presName="vert1" presStyleCnt="0"/>
      <dgm:spPr/>
    </dgm:pt>
    <dgm:pt modelId="{400C96DE-C07B-4006-8333-9FFC2D7067DA}" type="pres">
      <dgm:prSet presAssocID="{F279E104-6408-439D-9387-7B8CAC5DAA58}" presName="thickLine" presStyleLbl="alignNode1" presStyleIdx="3" presStyleCnt="4"/>
      <dgm:spPr/>
    </dgm:pt>
    <dgm:pt modelId="{C9328F5B-2C79-4F29-8A6D-0BEBFC2FF08B}" type="pres">
      <dgm:prSet presAssocID="{F279E104-6408-439D-9387-7B8CAC5DAA58}" presName="horz1" presStyleCnt="0"/>
      <dgm:spPr/>
    </dgm:pt>
    <dgm:pt modelId="{0CC5B1F1-73FD-43DE-BEB6-04DB2B55B1B2}" type="pres">
      <dgm:prSet presAssocID="{F279E104-6408-439D-9387-7B8CAC5DAA58}" presName="tx1" presStyleLbl="revTx" presStyleIdx="3" presStyleCnt="4"/>
      <dgm:spPr/>
    </dgm:pt>
    <dgm:pt modelId="{2E5A7E6E-FEA0-462F-A0EE-EC7A5F4260F1}" type="pres">
      <dgm:prSet presAssocID="{F279E104-6408-439D-9387-7B8CAC5DAA58}" presName="vert1" presStyleCnt="0"/>
      <dgm:spPr/>
    </dgm:pt>
  </dgm:ptLst>
  <dgm:cxnLst>
    <dgm:cxn modelId="{A146721C-16A6-4DE8-A9DF-95DE4346CA8C}" type="presOf" srcId="{47B2FD12-BD22-47BC-8AD4-CA276D460354}" destId="{C5C207C5-C616-42D8-8CCA-E084794E76FD}" srcOrd="0" destOrd="0" presId="urn:microsoft.com/office/officeart/2008/layout/LinedList"/>
    <dgm:cxn modelId="{34C3282B-A328-4B99-BC40-09B18EC611EE}" type="presOf" srcId="{DFFD1072-1F01-47B2-8BE4-5997D93A28FD}" destId="{58AE9DC1-0970-4964-94E8-181C0A74F299}" srcOrd="0" destOrd="0" presId="urn:microsoft.com/office/officeart/2008/layout/LinedList"/>
    <dgm:cxn modelId="{97088E2D-696A-4174-B33D-87596FF9AC5F}" type="presOf" srcId="{30028AD7-AE02-4FCC-B6AC-FADBDB7B869F}" destId="{A0B96CAE-B157-4E05-BD93-2EBDBA45F82C}" srcOrd="0" destOrd="0" presId="urn:microsoft.com/office/officeart/2008/layout/LinedList"/>
    <dgm:cxn modelId="{78C1DBA2-7A70-4B57-9E1C-9777E1245F67}" type="presOf" srcId="{61EE3022-26DF-4D15-A05D-595ECA469B3D}" destId="{7ACB0D26-2150-4582-9243-A093A2882E38}" srcOrd="0" destOrd="0" presId="urn:microsoft.com/office/officeart/2008/layout/LinedList"/>
    <dgm:cxn modelId="{173E5CA9-96CB-4C70-B44A-6F5D0686ECE0}" srcId="{61EE3022-26DF-4D15-A05D-595ECA469B3D}" destId="{F279E104-6408-439D-9387-7B8CAC5DAA58}" srcOrd="3" destOrd="0" parTransId="{7B49FCE8-C65C-42BA-A8B0-EBCA2BD5FF8B}" sibTransId="{C167DCC2-F77C-436D-969C-DB96CE0D6B49}"/>
    <dgm:cxn modelId="{CD5B91C6-0D6D-4B8F-B4C8-2FBCDBE4738D}" srcId="{61EE3022-26DF-4D15-A05D-595ECA469B3D}" destId="{30028AD7-AE02-4FCC-B6AC-FADBDB7B869F}" srcOrd="0" destOrd="0" parTransId="{3D982087-AF9E-42DA-8670-00C405BA20D1}" sibTransId="{7C84FB36-C5E0-4311-B92C-B5B8CAF58721}"/>
    <dgm:cxn modelId="{C5F2FFCD-01AE-48F6-B4DD-65F903865B4C}" srcId="{61EE3022-26DF-4D15-A05D-595ECA469B3D}" destId="{DFFD1072-1F01-47B2-8BE4-5997D93A28FD}" srcOrd="2" destOrd="0" parTransId="{401A247C-8859-4938-8F5E-C5F584596350}" sibTransId="{FD09D914-B1CD-4664-AC1F-0D8BFEF3A504}"/>
    <dgm:cxn modelId="{B1A618E3-4915-418E-A136-8035283CCECD}" srcId="{61EE3022-26DF-4D15-A05D-595ECA469B3D}" destId="{47B2FD12-BD22-47BC-8AD4-CA276D460354}" srcOrd="1" destOrd="0" parTransId="{8704FA47-A39A-497C-88D7-4482CB296AD6}" sibTransId="{848FCB46-9227-449A-A24D-3AE16F66766E}"/>
    <dgm:cxn modelId="{9EE744FB-B115-4AD0-BC43-F52902F42310}" type="presOf" srcId="{F279E104-6408-439D-9387-7B8CAC5DAA58}" destId="{0CC5B1F1-73FD-43DE-BEB6-04DB2B55B1B2}" srcOrd="0" destOrd="0" presId="urn:microsoft.com/office/officeart/2008/layout/LinedList"/>
    <dgm:cxn modelId="{6A209778-8BDC-468D-BC74-2068CC110F7E}" type="presParOf" srcId="{7ACB0D26-2150-4582-9243-A093A2882E38}" destId="{46EA33DF-03F2-4BC2-A110-C567CE3A0335}" srcOrd="0" destOrd="0" presId="urn:microsoft.com/office/officeart/2008/layout/LinedList"/>
    <dgm:cxn modelId="{A22CC1A9-20E6-4080-944D-3895D0D3569D}" type="presParOf" srcId="{7ACB0D26-2150-4582-9243-A093A2882E38}" destId="{0D1C5C55-330F-40F5-BD26-0A7F1E7128AF}" srcOrd="1" destOrd="0" presId="urn:microsoft.com/office/officeart/2008/layout/LinedList"/>
    <dgm:cxn modelId="{D25BD7A3-F7DF-410D-B3F5-3FFCA8879809}" type="presParOf" srcId="{0D1C5C55-330F-40F5-BD26-0A7F1E7128AF}" destId="{A0B96CAE-B157-4E05-BD93-2EBDBA45F82C}" srcOrd="0" destOrd="0" presId="urn:microsoft.com/office/officeart/2008/layout/LinedList"/>
    <dgm:cxn modelId="{C2E3ACC1-9DAD-4734-BE17-058CD2515413}" type="presParOf" srcId="{0D1C5C55-330F-40F5-BD26-0A7F1E7128AF}" destId="{BEE1DBB5-7947-41A5-A66A-39303277CB57}" srcOrd="1" destOrd="0" presId="urn:microsoft.com/office/officeart/2008/layout/LinedList"/>
    <dgm:cxn modelId="{1F6C8C04-4DC6-4365-9802-DBA42B0BDC36}" type="presParOf" srcId="{7ACB0D26-2150-4582-9243-A093A2882E38}" destId="{5EDBBAA0-1D00-48B4-B6DF-110945D15456}" srcOrd="2" destOrd="0" presId="urn:microsoft.com/office/officeart/2008/layout/LinedList"/>
    <dgm:cxn modelId="{7D7DD853-71D2-42AC-B726-CD875485386E}" type="presParOf" srcId="{7ACB0D26-2150-4582-9243-A093A2882E38}" destId="{1930DBE7-2D0B-4D1D-9705-0742D166CBCD}" srcOrd="3" destOrd="0" presId="urn:microsoft.com/office/officeart/2008/layout/LinedList"/>
    <dgm:cxn modelId="{3E369792-19C2-4DBA-A8E5-AC34D846933D}" type="presParOf" srcId="{1930DBE7-2D0B-4D1D-9705-0742D166CBCD}" destId="{C5C207C5-C616-42D8-8CCA-E084794E76FD}" srcOrd="0" destOrd="0" presId="urn:microsoft.com/office/officeart/2008/layout/LinedList"/>
    <dgm:cxn modelId="{32BE6FDA-C898-47DF-B708-B3A73B8832AF}" type="presParOf" srcId="{1930DBE7-2D0B-4D1D-9705-0742D166CBCD}" destId="{BC3B8A65-06F2-45E8-85F2-EB9A90A46DE0}" srcOrd="1" destOrd="0" presId="urn:microsoft.com/office/officeart/2008/layout/LinedList"/>
    <dgm:cxn modelId="{D7F38E7F-CE74-44D1-A184-4B15C4895F58}" type="presParOf" srcId="{7ACB0D26-2150-4582-9243-A093A2882E38}" destId="{E45F7751-94C3-4BED-815A-73FEE7071F40}" srcOrd="4" destOrd="0" presId="urn:microsoft.com/office/officeart/2008/layout/LinedList"/>
    <dgm:cxn modelId="{391C3A9D-46EE-4951-9B5B-579AD120CEFF}" type="presParOf" srcId="{7ACB0D26-2150-4582-9243-A093A2882E38}" destId="{56E9AB0E-C6E7-4B56-B023-CDEB376C405C}" srcOrd="5" destOrd="0" presId="urn:microsoft.com/office/officeart/2008/layout/LinedList"/>
    <dgm:cxn modelId="{98660EF4-F7DA-496C-8ED1-CBB1BE96F8FD}" type="presParOf" srcId="{56E9AB0E-C6E7-4B56-B023-CDEB376C405C}" destId="{58AE9DC1-0970-4964-94E8-181C0A74F299}" srcOrd="0" destOrd="0" presId="urn:microsoft.com/office/officeart/2008/layout/LinedList"/>
    <dgm:cxn modelId="{35564BD9-B1DD-4450-AB0D-FC5E9F730785}" type="presParOf" srcId="{56E9AB0E-C6E7-4B56-B023-CDEB376C405C}" destId="{4B33D26C-5CE7-4664-B867-9B5886C0C238}" srcOrd="1" destOrd="0" presId="urn:microsoft.com/office/officeart/2008/layout/LinedList"/>
    <dgm:cxn modelId="{45F1110E-7033-4076-870D-C08FF6587DCD}" type="presParOf" srcId="{7ACB0D26-2150-4582-9243-A093A2882E38}" destId="{400C96DE-C07B-4006-8333-9FFC2D7067DA}" srcOrd="6" destOrd="0" presId="urn:microsoft.com/office/officeart/2008/layout/LinedList"/>
    <dgm:cxn modelId="{05FE862B-0F21-4E4B-861A-0CABA4756EBE}" type="presParOf" srcId="{7ACB0D26-2150-4582-9243-A093A2882E38}" destId="{C9328F5B-2C79-4F29-8A6D-0BEBFC2FF08B}" srcOrd="7" destOrd="0" presId="urn:microsoft.com/office/officeart/2008/layout/LinedList"/>
    <dgm:cxn modelId="{0AA34055-08D2-42E5-8CF5-4E93E9D367EF}" type="presParOf" srcId="{C9328F5B-2C79-4F29-8A6D-0BEBFC2FF08B}" destId="{0CC5B1F1-73FD-43DE-BEB6-04DB2B55B1B2}" srcOrd="0" destOrd="0" presId="urn:microsoft.com/office/officeart/2008/layout/LinedList"/>
    <dgm:cxn modelId="{162E94D4-9594-42E0-BF01-2699BCB42EAE}" type="presParOf" srcId="{C9328F5B-2C79-4F29-8A6D-0BEBFC2FF08B}" destId="{2E5A7E6E-FEA0-462F-A0EE-EC7A5F4260F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C0D9E333-D026-4668-A22F-6463263ECA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66096EE-43D6-4494-A593-08D7D980A5A9}">
      <dgm:prSet/>
      <dgm:spPr/>
      <dgm:t>
        <a:bodyPr/>
        <a:lstStyle/>
        <a:p>
          <a:r>
            <a:rPr lang="en-GB"/>
            <a:t>People who have strong musical intelligence are good at thinking in patterns, rhythms, and sounds. </a:t>
          </a:r>
          <a:endParaRPr lang="en-US"/>
        </a:p>
      </dgm:t>
    </dgm:pt>
    <dgm:pt modelId="{EF4D3B28-A5B1-4A80-86EB-ECC5B111AB4A}" type="parTrans" cxnId="{602477A5-5913-4E2A-89A0-74A9C730961C}">
      <dgm:prSet/>
      <dgm:spPr/>
      <dgm:t>
        <a:bodyPr/>
        <a:lstStyle/>
        <a:p>
          <a:endParaRPr lang="en-US"/>
        </a:p>
      </dgm:t>
    </dgm:pt>
    <dgm:pt modelId="{84861CBE-2C0F-4887-A1CB-E086D647635F}" type="sibTrans" cxnId="{602477A5-5913-4E2A-89A0-74A9C730961C}">
      <dgm:prSet/>
      <dgm:spPr/>
      <dgm:t>
        <a:bodyPr/>
        <a:lstStyle/>
        <a:p>
          <a:endParaRPr lang="en-US"/>
        </a:p>
      </dgm:t>
    </dgm:pt>
    <dgm:pt modelId="{BFBE22A3-3D71-481E-9BD9-6CAB43B323AB}">
      <dgm:prSet/>
      <dgm:spPr/>
      <dgm:t>
        <a:bodyPr/>
        <a:lstStyle/>
        <a:p>
          <a:r>
            <a:rPr lang="en-GB"/>
            <a:t>They have a strong appreciation for music and are often good at musical composition and performance.</a:t>
          </a:r>
          <a:endParaRPr lang="en-US"/>
        </a:p>
      </dgm:t>
    </dgm:pt>
    <dgm:pt modelId="{2F0F8FCF-FF18-47F0-BAB6-5324B1F14A0F}" type="parTrans" cxnId="{33062D14-47A3-48B1-B1EA-20764E9D0579}">
      <dgm:prSet/>
      <dgm:spPr/>
      <dgm:t>
        <a:bodyPr/>
        <a:lstStyle/>
        <a:p>
          <a:endParaRPr lang="en-US"/>
        </a:p>
      </dgm:t>
    </dgm:pt>
    <dgm:pt modelId="{84314A96-48CD-4365-A3ED-359D47E2814F}" type="sibTrans" cxnId="{33062D14-47A3-48B1-B1EA-20764E9D0579}">
      <dgm:prSet/>
      <dgm:spPr/>
      <dgm:t>
        <a:bodyPr/>
        <a:lstStyle/>
        <a:p>
          <a:endParaRPr lang="en-US"/>
        </a:p>
      </dgm:t>
    </dgm:pt>
    <dgm:pt modelId="{8F64E87A-62E3-4019-947A-71B41B0BBD56}">
      <dgm:prSet/>
      <dgm:spPr/>
      <dgm:t>
        <a:bodyPr/>
        <a:lstStyle/>
        <a:p>
          <a:r>
            <a:rPr lang="en-GB"/>
            <a:t>These people may enjoy singing and playing instruments.</a:t>
          </a:r>
          <a:endParaRPr lang="en-US"/>
        </a:p>
      </dgm:t>
    </dgm:pt>
    <dgm:pt modelId="{EBB3B559-9258-49C1-97ED-21D027C3B075}" type="parTrans" cxnId="{94D9B999-D080-481F-9750-99BC31D40543}">
      <dgm:prSet/>
      <dgm:spPr/>
      <dgm:t>
        <a:bodyPr/>
        <a:lstStyle/>
        <a:p>
          <a:endParaRPr lang="en-US"/>
        </a:p>
      </dgm:t>
    </dgm:pt>
    <dgm:pt modelId="{43A35C6C-A091-49A0-8142-2D1F49180C16}" type="sibTrans" cxnId="{94D9B999-D080-481F-9750-99BC31D40543}">
      <dgm:prSet/>
      <dgm:spPr/>
      <dgm:t>
        <a:bodyPr/>
        <a:lstStyle/>
        <a:p>
          <a:endParaRPr lang="en-US"/>
        </a:p>
      </dgm:t>
    </dgm:pt>
    <dgm:pt modelId="{38970F1B-7B82-46AB-8188-C54B466DB6C2}">
      <dgm:prSet/>
      <dgm:spPr/>
      <dgm:t>
        <a:bodyPr/>
        <a:lstStyle/>
        <a:p>
          <a:r>
            <a:rPr lang="en-GB"/>
            <a:t>They may remember patterns and recognise tones easily and have a strong memory for melodies and songs.</a:t>
          </a:r>
          <a:endParaRPr lang="en-US"/>
        </a:p>
      </dgm:t>
    </dgm:pt>
    <dgm:pt modelId="{ABE88A0B-939C-48F6-BE33-E124DB6BC539}" type="parTrans" cxnId="{F813A86E-AAF4-4928-881C-EBAADB4128FF}">
      <dgm:prSet/>
      <dgm:spPr/>
      <dgm:t>
        <a:bodyPr/>
        <a:lstStyle/>
        <a:p>
          <a:endParaRPr lang="en-US"/>
        </a:p>
      </dgm:t>
    </dgm:pt>
    <dgm:pt modelId="{780CA76E-8D72-4A37-A0BC-E1F97341B201}" type="sibTrans" cxnId="{F813A86E-AAF4-4928-881C-EBAADB4128FF}">
      <dgm:prSet/>
      <dgm:spPr/>
      <dgm:t>
        <a:bodyPr/>
        <a:lstStyle/>
        <a:p>
          <a:endParaRPr lang="en-US"/>
        </a:p>
      </dgm:t>
    </dgm:pt>
    <dgm:pt modelId="{926B788F-142C-4921-BADA-EBCD24E64E99}" type="pres">
      <dgm:prSet presAssocID="{C0D9E333-D026-4668-A22F-6463263ECA1D}" presName="vert0" presStyleCnt="0">
        <dgm:presLayoutVars>
          <dgm:dir/>
          <dgm:animOne val="branch"/>
          <dgm:animLvl val="lvl"/>
        </dgm:presLayoutVars>
      </dgm:prSet>
      <dgm:spPr/>
    </dgm:pt>
    <dgm:pt modelId="{F4E01D90-8AF2-4540-B9FE-1A546BBC43F3}" type="pres">
      <dgm:prSet presAssocID="{666096EE-43D6-4494-A593-08D7D980A5A9}" presName="thickLine" presStyleLbl="alignNode1" presStyleIdx="0" presStyleCnt="4"/>
      <dgm:spPr/>
    </dgm:pt>
    <dgm:pt modelId="{7866A346-3217-45AF-AD10-BDCC9CA322B8}" type="pres">
      <dgm:prSet presAssocID="{666096EE-43D6-4494-A593-08D7D980A5A9}" presName="horz1" presStyleCnt="0"/>
      <dgm:spPr/>
    </dgm:pt>
    <dgm:pt modelId="{03C89700-9CD4-4D36-9615-40FCB71409B4}" type="pres">
      <dgm:prSet presAssocID="{666096EE-43D6-4494-A593-08D7D980A5A9}" presName="tx1" presStyleLbl="revTx" presStyleIdx="0" presStyleCnt="4"/>
      <dgm:spPr/>
    </dgm:pt>
    <dgm:pt modelId="{69F47EEC-34BD-4530-94FF-4FB1F5398AD1}" type="pres">
      <dgm:prSet presAssocID="{666096EE-43D6-4494-A593-08D7D980A5A9}" presName="vert1" presStyleCnt="0"/>
      <dgm:spPr/>
    </dgm:pt>
    <dgm:pt modelId="{F3D92F23-87DC-490F-9D5B-B585ADCDF940}" type="pres">
      <dgm:prSet presAssocID="{BFBE22A3-3D71-481E-9BD9-6CAB43B323AB}" presName="thickLine" presStyleLbl="alignNode1" presStyleIdx="1" presStyleCnt="4"/>
      <dgm:spPr/>
    </dgm:pt>
    <dgm:pt modelId="{2D58DE0A-BD1C-4C9D-92FB-899882933DFF}" type="pres">
      <dgm:prSet presAssocID="{BFBE22A3-3D71-481E-9BD9-6CAB43B323AB}" presName="horz1" presStyleCnt="0"/>
      <dgm:spPr/>
    </dgm:pt>
    <dgm:pt modelId="{A995028C-0408-4738-BE60-FA2EAFD63BE1}" type="pres">
      <dgm:prSet presAssocID="{BFBE22A3-3D71-481E-9BD9-6CAB43B323AB}" presName="tx1" presStyleLbl="revTx" presStyleIdx="1" presStyleCnt="4"/>
      <dgm:spPr/>
    </dgm:pt>
    <dgm:pt modelId="{BB525B6F-75C9-4BAD-BF2F-39B9031B5F75}" type="pres">
      <dgm:prSet presAssocID="{BFBE22A3-3D71-481E-9BD9-6CAB43B323AB}" presName="vert1" presStyleCnt="0"/>
      <dgm:spPr/>
    </dgm:pt>
    <dgm:pt modelId="{ED372200-DA5D-43A6-8861-276A0C5EF36B}" type="pres">
      <dgm:prSet presAssocID="{8F64E87A-62E3-4019-947A-71B41B0BBD56}" presName="thickLine" presStyleLbl="alignNode1" presStyleIdx="2" presStyleCnt="4"/>
      <dgm:spPr/>
    </dgm:pt>
    <dgm:pt modelId="{296277BD-0C33-4891-ABB7-02C18DBB85F2}" type="pres">
      <dgm:prSet presAssocID="{8F64E87A-62E3-4019-947A-71B41B0BBD56}" presName="horz1" presStyleCnt="0"/>
      <dgm:spPr/>
    </dgm:pt>
    <dgm:pt modelId="{F18F4692-BC19-401C-A119-CD67E24157D3}" type="pres">
      <dgm:prSet presAssocID="{8F64E87A-62E3-4019-947A-71B41B0BBD56}" presName="tx1" presStyleLbl="revTx" presStyleIdx="2" presStyleCnt="4"/>
      <dgm:spPr/>
    </dgm:pt>
    <dgm:pt modelId="{64E6BF37-4183-43E9-990C-73379DA2865C}" type="pres">
      <dgm:prSet presAssocID="{8F64E87A-62E3-4019-947A-71B41B0BBD56}" presName="vert1" presStyleCnt="0"/>
      <dgm:spPr/>
    </dgm:pt>
    <dgm:pt modelId="{C028F789-5D08-497D-8763-31705A22955C}" type="pres">
      <dgm:prSet presAssocID="{38970F1B-7B82-46AB-8188-C54B466DB6C2}" presName="thickLine" presStyleLbl="alignNode1" presStyleIdx="3" presStyleCnt="4"/>
      <dgm:spPr/>
    </dgm:pt>
    <dgm:pt modelId="{AE676906-88B9-48A5-82AE-2FA76C9811DA}" type="pres">
      <dgm:prSet presAssocID="{38970F1B-7B82-46AB-8188-C54B466DB6C2}" presName="horz1" presStyleCnt="0"/>
      <dgm:spPr/>
    </dgm:pt>
    <dgm:pt modelId="{FD2AA386-C71D-49F5-8B7F-6094D000DB75}" type="pres">
      <dgm:prSet presAssocID="{38970F1B-7B82-46AB-8188-C54B466DB6C2}" presName="tx1" presStyleLbl="revTx" presStyleIdx="3" presStyleCnt="4"/>
      <dgm:spPr/>
    </dgm:pt>
    <dgm:pt modelId="{79898729-9ABC-4E47-ACEA-2D82D7ACB8D2}" type="pres">
      <dgm:prSet presAssocID="{38970F1B-7B82-46AB-8188-C54B466DB6C2}" presName="vert1" presStyleCnt="0"/>
      <dgm:spPr/>
    </dgm:pt>
  </dgm:ptLst>
  <dgm:cxnLst>
    <dgm:cxn modelId="{33062D14-47A3-48B1-B1EA-20764E9D0579}" srcId="{C0D9E333-D026-4668-A22F-6463263ECA1D}" destId="{BFBE22A3-3D71-481E-9BD9-6CAB43B323AB}" srcOrd="1" destOrd="0" parTransId="{2F0F8FCF-FF18-47F0-BAB6-5324B1F14A0F}" sibTransId="{84314A96-48CD-4365-A3ED-359D47E2814F}"/>
    <dgm:cxn modelId="{2A035D44-01CA-411D-A7C3-2318FA335D33}" type="presOf" srcId="{C0D9E333-D026-4668-A22F-6463263ECA1D}" destId="{926B788F-142C-4921-BADA-EBCD24E64E99}" srcOrd="0" destOrd="0" presId="urn:microsoft.com/office/officeart/2008/layout/LinedList"/>
    <dgm:cxn modelId="{F813A86E-AAF4-4928-881C-EBAADB4128FF}" srcId="{C0D9E333-D026-4668-A22F-6463263ECA1D}" destId="{38970F1B-7B82-46AB-8188-C54B466DB6C2}" srcOrd="3" destOrd="0" parTransId="{ABE88A0B-939C-48F6-BE33-E124DB6BC539}" sibTransId="{780CA76E-8D72-4A37-A0BC-E1F97341B201}"/>
    <dgm:cxn modelId="{94D9B999-D080-481F-9750-99BC31D40543}" srcId="{C0D9E333-D026-4668-A22F-6463263ECA1D}" destId="{8F64E87A-62E3-4019-947A-71B41B0BBD56}" srcOrd="2" destOrd="0" parTransId="{EBB3B559-9258-49C1-97ED-21D027C3B075}" sibTransId="{43A35C6C-A091-49A0-8142-2D1F49180C16}"/>
    <dgm:cxn modelId="{FA8DC99F-8598-40BB-B80B-53BA6013B6B5}" type="presOf" srcId="{BFBE22A3-3D71-481E-9BD9-6CAB43B323AB}" destId="{A995028C-0408-4738-BE60-FA2EAFD63BE1}" srcOrd="0" destOrd="0" presId="urn:microsoft.com/office/officeart/2008/layout/LinedList"/>
    <dgm:cxn modelId="{602477A5-5913-4E2A-89A0-74A9C730961C}" srcId="{C0D9E333-D026-4668-A22F-6463263ECA1D}" destId="{666096EE-43D6-4494-A593-08D7D980A5A9}" srcOrd="0" destOrd="0" parTransId="{EF4D3B28-A5B1-4A80-86EB-ECC5B111AB4A}" sibTransId="{84861CBE-2C0F-4887-A1CB-E086D647635F}"/>
    <dgm:cxn modelId="{3A4A5FBA-8AC2-4E2A-99C6-BC904CCECCDD}" type="presOf" srcId="{38970F1B-7B82-46AB-8188-C54B466DB6C2}" destId="{FD2AA386-C71D-49F5-8B7F-6094D000DB75}" srcOrd="0" destOrd="0" presId="urn:microsoft.com/office/officeart/2008/layout/LinedList"/>
    <dgm:cxn modelId="{0BEC85FD-FE39-461D-9872-1CCC8BF86A7F}" type="presOf" srcId="{666096EE-43D6-4494-A593-08D7D980A5A9}" destId="{03C89700-9CD4-4D36-9615-40FCB71409B4}" srcOrd="0" destOrd="0" presId="urn:microsoft.com/office/officeart/2008/layout/LinedList"/>
    <dgm:cxn modelId="{C3B073FF-C316-498A-9EAF-2328062DC20E}" type="presOf" srcId="{8F64E87A-62E3-4019-947A-71B41B0BBD56}" destId="{F18F4692-BC19-401C-A119-CD67E24157D3}" srcOrd="0" destOrd="0" presId="urn:microsoft.com/office/officeart/2008/layout/LinedList"/>
    <dgm:cxn modelId="{26F2BEC7-7A2D-480B-B9A7-04E92202DEB7}" type="presParOf" srcId="{926B788F-142C-4921-BADA-EBCD24E64E99}" destId="{F4E01D90-8AF2-4540-B9FE-1A546BBC43F3}" srcOrd="0" destOrd="0" presId="urn:microsoft.com/office/officeart/2008/layout/LinedList"/>
    <dgm:cxn modelId="{66757AAA-EB96-4FB0-80AF-841F0FB161B6}" type="presParOf" srcId="{926B788F-142C-4921-BADA-EBCD24E64E99}" destId="{7866A346-3217-45AF-AD10-BDCC9CA322B8}" srcOrd="1" destOrd="0" presId="urn:microsoft.com/office/officeart/2008/layout/LinedList"/>
    <dgm:cxn modelId="{3F205BE8-3B8B-4717-93E2-A63505D1A01D}" type="presParOf" srcId="{7866A346-3217-45AF-AD10-BDCC9CA322B8}" destId="{03C89700-9CD4-4D36-9615-40FCB71409B4}" srcOrd="0" destOrd="0" presId="urn:microsoft.com/office/officeart/2008/layout/LinedList"/>
    <dgm:cxn modelId="{3F7C3506-C1ED-45A2-8FC7-37E0B469BF41}" type="presParOf" srcId="{7866A346-3217-45AF-AD10-BDCC9CA322B8}" destId="{69F47EEC-34BD-4530-94FF-4FB1F5398AD1}" srcOrd="1" destOrd="0" presId="urn:microsoft.com/office/officeart/2008/layout/LinedList"/>
    <dgm:cxn modelId="{4DF0739C-A125-406C-AFB4-8D1C21D244BD}" type="presParOf" srcId="{926B788F-142C-4921-BADA-EBCD24E64E99}" destId="{F3D92F23-87DC-490F-9D5B-B585ADCDF940}" srcOrd="2" destOrd="0" presId="urn:microsoft.com/office/officeart/2008/layout/LinedList"/>
    <dgm:cxn modelId="{827E4D45-A8B1-4803-A2CF-7C206B764272}" type="presParOf" srcId="{926B788F-142C-4921-BADA-EBCD24E64E99}" destId="{2D58DE0A-BD1C-4C9D-92FB-899882933DFF}" srcOrd="3" destOrd="0" presId="urn:microsoft.com/office/officeart/2008/layout/LinedList"/>
    <dgm:cxn modelId="{8A2BB6A5-AE5E-4C6B-B594-D53410F54937}" type="presParOf" srcId="{2D58DE0A-BD1C-4C9D-92FB-899882933DFF}" destId="{A995028C-0408-4738-BE60-FA2EAFD63BE1}" srcOrd="0" destOrd="0" presId="urn:microsoft.com/office/officeart/2008/layout/LinedList"/>
    <dgm:cxn modelId="{D471195D-840B-499C-8195-0FA26AAD9085}" type="presParOf" srcId="{2D58DE0A-BD1C-4C9D-92FB-899882933DFF}" destId="{BB525B6F-75C9-4BAD-BF2F-39B9031B5F75}" srcOrd="1" destOrd="0" presId="urn:microsoft.com/office/officeart/2008/layout/LinedList"/>
    <dgm:cxn modelId="{3FA103C8-D931-4FCE-8298-0F86CDA14029}" type="presParOf" srcId="{926B788F-142C-4921-BADA-EBCD24E64E99}" destId="{ED372200-DA5D-43A6-8861-276A0C5EF36B}" srcOrd="4" destOrd="0" presId="urn:microsoft.com/office/officeart/2008/layout/LinedList"/>
    <dgm:cxn modelId="{D369FD85-7A57-4A34-AE22-F909882F57BC}" type="presParOf" srcId="{926B788F-142C-4921-BADA-EBCD24E64E99}" destId="{296277BD-0C33-4891-ABB7-02C18DBB85F2}" srcOrd="5" destOrd="0" presId="urn:microsoft.com/office/officeart/2008/layout/LinedList"/>
    <dgm:cxn modelId="{2FFEDAAD-FC17-4121-A692-B8D86F6A9783}" type="presParOf" srcId="{296277BD-0C33-4891-ABB7-02C18DBB85F2}" destId="{F18F4692-BC19-401C-A119-CD67E24157D3}" srcOrd="0" destOrd="0" presId="urn:microsoft.com/office/officeart/2008/layout/LinedList"/>
    <dgm:cxn modelId="{A44DA8E5-7F09-4D98-89FD-843C2ECD60A9}" type="presParOf" srcId="{296277BD-0C33-4891-ABB7-02C18DBB85F2}" destId="{64E6BF37-4183-43E9-990C-73379DA2865C}" srcOrd="1" destOrd="0" presId="urn:microsoft.com/office/officeart/2008/layout/LinedList"/>
    <dgm:cxn modelId="{1B4D437B-83F6-4C28-B620-A14076116406}" type="presParOf" srcId="{926B788F-142C-4921-BADA-EBCD24E64E99}" destId="{C028F789-5D08-497D-8763-31705A22955C}" srcOrd="6" destOrd="0" presId="urn:microsoft.com/office/officeart/2008/layout/LinedList"/>
    <dgm:cxn modelId="{2507513D-D71A-4CB7-9E19-504E711EA443}" type="presParOf" srcId="{926B788F-142C-4921-BADA-EBCD24E64E99}" destId="{AE676906-88B9-48A5-82AE-2FA76C9811DA}" srcOrd="7" destOrd="0" presId="urn:microsoft.com/office/officeart/2008/layout/LinedList"/>
    <dgm:cxn modelId="{83C63AB9-8E0F-46E5-A666-8D6A2CD42E28}" type="presParOf" srcId="{AE676906-88B9-48A5-82AE-2FA76C9811DA}" destId="{FD2AA386-C71D-49F5-8B7F-6094D000DB75}" srcOrd="0" destOrd="0" presId="urn:microsoft.com/office/officeart/2008/layout/LinedList"/>
    <dgm:cxn modelId="{BE949318-8C4C-47DF-B7D5-323B9B13F8BB}" type="presParOf" srcId="{AE676906-88B9-48A5-82AE-2FA76C9811DA}" destId="{79898729-9ABC-4E47-ACEA-2D82D7ACB8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3F3D4DCD-B16D-4E38-A120-9C926C08916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2CD1BAA-BB6F-4CE7-9B65-D833635938FE}">
      <dgm:prSet/>
      <dgm:spPr/>
      <dgm:t>
        <a:bodyPr/>
        <a:lstStyle/>
        <a:p>
          <a:r>
            <a:rPr lang="en-GB"/>
            <a:t>Those who have strong interpersonal intelligence are good at understanding and interacting with other people. </a:t>
          </a:r>
          <a:endParaRPr lang="en-US"/>
        </a:p>
      </dgm:t>
    </dgm:pt>
    <dgm:pt modelId="{D9573D4F-E96E-4D43-B054-BE880CDD7D8A}" type="parTrans" cxnId="{7C02DAFA-E9A4-4EFB-B715-B1E4982CCBB1}">
      <dgm:prSet/>
      <dgm:spPr/>
      <dgm:t>
        <a:bodyPr/>
        <a:lstStyle/>
        <a:p>
          <a:endParaRPr lang="en-US"/>
        </a:p>
      </dgm:t>
    </dgm:pt>
    <dgm:pt modelId="{C1BB63F2-5DE6-43E9-8463-CFCFCA138862}" type="sibTrans" cxnId="{7C02DAFA-E9A4-4EFB-B715-B1E4982CCBB1}">
      <dgm:prSet/>
      <dgm:spPr/>
      <dgm:t>
        <a:bodyPr/>
        <a:lstStyle/>
        <a:p>
          <a:endParaRPr lang="en-US"/>
        </a:p>
      </dgm:t>
    </dgm:pt>
    <dgm:pt modelId="{96208D5C-C06B-405C-9868-FA7E7E007AE9}">
      <dgm:prSet/>
      <dgm:spPr/>
      <dgm:t>
        <a:bodyPr/>
        <a:lstStyle/>
        <a:p>
          <a:r>
            <a:rPr lang="en-GB"/>
            <a:t>These individuals are skilled at assessing the emotions, motivations, desires, and intentions of those around them.</a:t>
          </a:r>
          <a:endParaRPr lang="en-US"/>
        </a:p>
      </dgm:t>
    </dgm:pt>
    <dgm:pt modelId="{7349EB00-7B2F-4C84-962F-36C7ADDB666C}" type="parTrans" cxnId="{9E24B0E9-7057-4F15-882D-132C09269D15}">
      <dgm:prSet/>
      <dgm:spPr/>
      <dgm:t>
        <a:bodyPr/>
        <a:lstStyle/>
        <a:p>
          <a:endParaRPr lang="en-US"/>
        </a:p>
      </dgm:t>
    </dgm:pt>
    <dgm:pt modelId="{6D72D639-ECB1-4F7F-A26C-37EE1615E86F}" type="sibTrans" cxnId="{9E24B0E9-7057-4F15-882D-132C09269D15}">
      <dgm:prSet/>
      <dgm:spPr/>
      <dgm:t>
        <a:bodyPr/>
        <a:lstStyle/>
        <a:p>
          <a:endParaRPr lang="en-US"/>
        </a:p>
      </dgm:t>
    </dgm:pt>
    <dgm:pt modelId="{C4086EB4-EF94-4F6B-A0FD-0131937F36CB}">
      <dgm:prSet/>
      <dgm:spPr/>
      <dgm:t>
        <a:bodyPr/>
        <a:lstStyle/>
        <a:p>
          <a:r>
            <a:rPr lang="en-GB"/>
            <a:t>People with interpersonal intelligence communicate well verbally and tend to be skilled at nonverbal communication.</a:t>
          </a:r>
          <a:endParaRPr lang="en-US"/>
        </a:p>
      </dgm:t>
    </dgm:pt>
    <dgm:pt modelId="{CFA87791-8A1B-434B-B34C-9DE38E89205D}" type="parTrans" cxnId="{51C09DD7-5181-4F27-868E-8B4DAB571E72}">
      <dgm:prSet/>
      <dgm:spPr/>
      <dgm:t>
        <a:bodyPr/>
        <a:lstStyle/>
        <a:p>
          <a:endParaRPr lang="en-US"/>
        </a:p>
      </dgm:t>
    </dgm:pt>
    <dgm:pt modelId="{7EBF44B2-4355-4758-B793-A8C179F99CBB}" type="sibTrans" cxnId="{51C09DD7-5181-4F27-868E-8B4DAB571E72}">
      <dgm:prSet/>
      <dgm:spPr/>
      <dgm:t>
        <a:bodyPr/>
        <a:lstStyle/>
        <a:p>
          <a:endParaRPr lang="en-US"/>
        </a:p>
      </dgm:t>
    </dgm:pt>
    <dgm:pt modelId="{084F979B-A9D3-40E2-9225-974C79027AFB}">
      <dgm:prSet/>
      <dgm:spPr/>
      <dgm:t>
        <a:bodyPr/>
        <a:lstStyle/>
        <a:p>
          <a:r>
            <a:rPr lang="en-GB"/>
            <a:t>They may be able to see situations from different perspectives and can create positive relationships with others, resolving conflicts in group settings</a:t>
          </a:r>
          <a:endParaRPr lang="en-US"/>
        </a:p>
      </dgm:t>
    </dgm:pt>
    <dgm:pt modelId="{FF702AAB-F330-4965-91AA-047DBB3B9E4B}" type="parTrans" cxnId="{CCEE31AF-4BE1-44F9-A4DA-9E8C6A3B1216}">
      <dgm:prSet/>
      <dgm:spPr/>
      <dgm:t>
        <a:bodyPr/>
        <a:lstStyle/>
        <a:p>
          <a:endParaRPr lang="en-US"/>
        </a:p>
      </dgm:t>
    </dgm:pt>
    <dgm:pt modelId="{EC38CDE2-38AE-49D7-9C6C-8B23A6681FA0}" type="sibTrans" cxnId="{CCEE31AF-4BE1-44F9-A4DA-9E8C6A3B1216}">
      <dgm:prSet/>
      <dgm:spPr/>
      <dgm:t>
        <a:bodyPr/>
        <a:lstStyle/>
        <a:p>
          <a:endParaRPr lang="en-US"/>
        </a:p>
      </dgm:t>
    </dgm:pt>
    <dgm:pt modelId="{F7A22CA9-2572-4395-B211-80A3EF42D38D}" type="pres">
      <dgm:prSet presAssocID="{3F3D4DCD-B16D-4E38-A120-9C926C08916A}" presName="vert0" presStyleCnt="0">
        <dgm:presLayoutVars>
          <dgm:dir/>
          <dgm:animOne val="branch"/>
          <dgm:animLvl val="lvl"/>
        </dgm:presLayoutVars>
      </dgm:prSet>
      <dgm:spPr/>
    </dgm:pt>
    <dgm:pt modelId="{2E1D02E6-4303-4BD4-91F7-11C05319362B}" type="pres">
      <dgm:prSet presAssocID="{62CD1BAA-BB6F-4CE7-9B65-D833635938FE}" presName="thickLine" presStyleLbl="alignNode1" presStyleIdx="0" presStyleCnt="4"/>
      <dgm:spPr/>
    </dgm:pt>
    <dgm:pt modelId="{B74F259E-43CD-45C5-9D0D-29C507746934}" type="pres">
      <dgm:prSet presAssocID="{62CD1BAA-BB6F-4CE7-9B65-D833635938FE}" presName="horz1" presStyleCnt="0"/>
      <dgm:spPr/>
    </dgm:pt>
    <dgm:pt modelId="{FCADCCF2-BC67-418C-80A5-0763A38B96E8}" type="pres">
      <dgm:prSet presAssocID="{62CD1BAA-BB6F-4CE7-9B65-D833635938FE}" presName="tx1" presStyleLbl="revTx" presStyleIdx="0" presStyleCnt="4"/>
      <dgm:spPr/>
    </dgm:pt>
    <dgm:pt modelId="{19C38BC1-5DBF-48B9-9078-23F6169F04BE}" type="pres">
      <dgm:prSet presAssocID="{62CD1BAA-BB6F-4CE7-9B65-D833635938FE}" presName="vert1" presStyleCnt="0"/>
      <dgm:spPr/>
    </dgm:pt>
    <dgm:pt modelId="{629F56F8-A2BE-479D-9E74-28F99E5F3E21}" type="pres">
      <dgm:prSet presAssocID="{96208D5C-C06B-405C-9868-FA7E7E007AE9}" presName="thickLine" presStyleLbl="alignNode1" presStyleIdx="1" presStyleCnt="4"/>
      <dgm:spPr/>
    </dgm:pt>
    <dgm:pt modelId="{AECFEE15-41D4-4F27-A719-6019CD33CEAC}" type="pres">
      <dgm:prSet presAssocID="{96208D5C-C06B-405C-9868-FA7E7E007AE9}" presName="horz1" presStyleCnt="0"/>
      <dgm:spPr/>
    </dgm:pt>
    <dgm:pt modelId="{F4052AF3-424C-4BE0-B8E9-90C4A154E3A0}" type="pres">
      <dgm:prSet presAssocID="{96208D5C-C06B-405C-9868-FA7E7E007AE9}" presName="tx1" presStyleLbl="revTx" presStyleIdx="1" presStyleCnt="4"/>
      <dgm:spPr/>
    </dgm:pt>
    <dgm:pt modelId="{CF974258-3600-4DCA-8642-0FFB045A5D5D}" type="pres">
      <dgm:prSet presAssocID="{96208D5C-C06B-405C-9868-FA7E7E007AE9}" presName="vert1" presStyleCnt="0"/>
      <dgm:spPr/>
    </dgm:pt>
    <dgm:pt modelId="{5CA6FAD0-CE96-476C-8BBA-381EA76CE6B9}" type="pres">
      <dgm:prSet presAssocID="{C4086EB4-EF94-4F6B-A0FD-0131937F36CB}" presName="thickLine" presStyleLbl="alignNode1" presStyleIdx="2" presStyleCnt="4"/>
      <dgm:spPr/>
    </dgm:pt>
    <dgm:pt modelId="{B4A30477-8394-4425-82C8-0AA22A8117A4}" type="pres">
      <dgm:prSet presAssocID="{C4086EB4-EF94-4F6B-A0FD-0131937F36CB}" presName="horz1" presStyleCnt="0"/>
      <dgm:spPr/>
    </dgm:pt>
    <dgm:pt modelId="{CC0581BD-2E37-4C29-A8ED-D0F2CFDD9190}" type="pres">
      <dgm:prSet presAssocID="{C4086EB4-EF94-4F6B-A0FD-0131937F36CB}" presName="tx1" presStyleLbl="revTx" presStyleIdx="2" presStyleCnt="4"/>
      <dgm:spPr/>
    </dgm:pt>
    <dgm:pt modelId="{668F1C30-A80A-472C-8D4E-14D35B44FDEE}" type="pres">
      <dgm:prSet presAssocID="{C4086EB4-EF94-4F6B-A0FD-0131937F36CB}" presName="vert1" presStyleCnt="0"/>
      <dgm:spPr/>
    </dgm:pt>
    <dgm:pt modelId="{79F74BC5-B672-40B7-B263-AE188CEECA22}" type="pres">
      <dgm:prSet presAssocID="{084F979B-A9D3-40E2-9225-974C79027AFB}" presName="thickLine" presStyleLbl="alignNode1" presStyleIdx="3" presStyleCnt="4"/>
      <dgm:spPr/>
    </dgm:pt>
    <dgm:pt modelId="{9D335721-8992-4051-9D24-CD1027F57036}" type="pres">
      <dgm:prSet presAssocID="{084F979B-A9D3-40E2-9225-974C79027AFB}" presName="horz1" presStyleCnt="0"/>
      <dgm:spPr/>
    </dgm:pt>
    <dgm:pt modelId="{15C9CE89-EC6A-40EF-8633-BFD271EDA0F3}" type="pres">
      <dgm:prSet presAssocID="{084F979B-A9D3-40E2-9225-974C79027AFB}" presName="tx1" presStyleLbl="revTx" presStyleIdx="3" presStyleCnt="4"/>
      <dgm:spPr/>
    </dgm:pt>
    <dgm:pt modelId="{BE57BC7F-974B-4C6C-8CA4-FFAD9B67613E}" type="pres">
      <dgm:prSet presAssocID="{084F979B-A9D3-40E2-9225-974C79027AFB}" presName="vert1" presStyleCnt="0"/>
      <dgm:spPr/>
    </dgm:pt>
  </dgm:ptLst>
  <dgm:cxnLst>
    <dgm:cxn modelId="{B7C4B579-F1DF-4838-A750-8F482B188BD9}" type="presOf" srcId="{3F3D4DCD-B16D-4E38-A120-9C926C08916A}" destId="{F7A22CA9-2572-4395-B211-80A3EF42D38D}" srcOrd="0" destOrd="0" presId="urn:microsoft.com/office/officeart/2008/layout/LinedList"/>
    <dgm:cxn modelId="{3D148888-0682-46C8-8FF5-DBAB55F1BA61}" type="presOf" srcId="{96208D5C-C06B-405C-9868-FA7E7E007AE9}" destId="{F4052AF3-424C-4BE0-B8E9-90C4A154E3A0}" srcOrd="0" destOrd="0" presId="urn:microsoft.com/office/officeart/2008/layout/LinedList"/>
    <dgm:cxn modelId="{6080B88D-1CC3-4511-A547-41A603C0A4B7}" type="presOf" srcId="{62CD1BAA-BB6F-4CE7-9B65-D833635938FE}" destId="{FCADCCF2-BC67-418C-80A5-0763A38B96E8}" srcOrd="0" destOrd="0" presId="urn:microsoft.com/office/officeart/2008/layout/LinedList"/>
    <dgm:cxn modelId="{3FAFE5A8-2278-480D-9228-34CC5CE75713}" type="presOf" srcId="{C4086EB4-EF94-4F6B-A0FD-0131937F36CB}" destId="{CC0581BD-2E37-4C29-A8ED-D0F2CFDD9190}" srcOrd="0" destOrd="0" presId="urn:microsoft.com/office/officeart/2008/layout/LinedList"/>
    <dgm:cxn modelId="{CCEE31AF-4BE1-44F9-A4DA-9E8C6A3B1216}" srcId="{3F3D4DCD-B16D-4E38-A120-9C926C08916A}" destId="{084F979B-A9D3-40E2-9225-974C79027AFB}" srcOrd="3" destOrd="0" parTransId="{FF702AAB-F330-4965-91AA-047DBB3B9E4B}" sibTransId="{EC38CDE2-38AE-49D7-9C6C-8B23A6681FA0}"/>
    <dgm:cxn modelId="{037623B9-7D08-4F9C-A075-1ECED287C0B1}" type="presOf" srcId="{084F979B-A9D3-40E2-9225-974C79027AFB}" destId="{15C9CE89-EC6A-40EF-8633-BFD271EDA0F3}" srcOrd="0" destOrd="0" presId="urn:microsoft.com/office/officeart/2008/layout/LinedList"/>
    <dgm:cxn modelId="{51C09DD7-5181-4F27-868E-8B4DAB571E72}" srcId="{3F3D4DCD-B16D-4E38-A120-9C926C08916A}" destId="{C4086EB4-EF94-4F6B-A0FD-0131937F36CB}" srcOrd="2" destOrd="0" parTransId="{CFA87791-8A1B-434B-B34C-9DE38E89205D}" sibTransId="{7EBF44B2-4355-4758-B793-A8C179F99CBB}"/>
    <dgm:cxn modelId="{9E24B0E9-7057-4F15-882D-132C09269D15}" srcId="{3F3D4DCD-B16D-4E38-A120-9C926C08916A}" destId="{96208D5C-C06B-405C-9868-FA7E7E007AE9}" srcOrd="1" destOrd="0" parTransId="{7349EB00-7B2F-4C84-962F-36C7ADDB666C}" sibTransId="{6D72D639-ECB1-4F7F-A26C-37EE1615E86F}"/>
    <dgm:cxn modelId="{7C02DAFA-E9A4-4EFB-B715-B1E4982CCBB1}" srcId="{3F3D4DCD-B16D-4E38-A120-9C926C08916A}" destId="{62CD1BAA-BB6F-4CE7-9B65-D833635938FE}" srcOrd="0" destOrd="0" parTransId="{D9573D4F-E96E-4D43-B054-BE880CDD7D8A}" sibTransId="{C1BB63F2-5DE6-43E9-8463-CFCFCA138862}"/>
    <dgm:cxn modelId="{C33B0720-8222-4A50-9A88-662CD61201C5}" type="presParOf" srcId="{F7A22CA9-2572-4395-B211-80A3EF42D38D}" destId="{2E1D02E6-4303-4BD4-91F7-11C05319362B}" srcOrd="0" destOrd="0" presId="urn:microsoft.com/office/officeart/2008/layout/LinedList"/>
    <dgm:cxn modelId="{37CF0239-BBBC-4335-AA6F-478EC41F27AF}" type="presParOf" srcId="{F7A22CA9-2572-4395-B211-80A3EF42D38D}" destId="{B74F259E-43CD-45C5-9D0D-29C507746934}" srcOrd="1" destOrd="0" presId="urn:microsoft.com/office/officeart/2008/layout/LinedList"/>
    <dgm:cxn modelId="{A2C6743F-96DD-4FCD-BC67-1FE9B06E8D84}" type="presParOf" srcId="{B74F259E-43CD-45C5-9D0D-29C507746934}" destId="{FCADCCF2-BC67-418C-80A5-0763A38B96E8}" srcOrd="0" destOrd="0" presId="urn:microsoft.com/office/officeart/2008/layout/LinedList"/>
    <dgm:cxn modelId="{8C27B361-2461-4329-92C4-9A58F5904B5C}" type="presParOf" srcId="{B74F259E-43CD-45C5-9D0D-29C507746934}" destId="{19C38BC1-5DBF-48B9-9078-23F6169F04BE}" srcOrd="1" destOrd="0" presId="urn:microsoft.com/office/officeart/2008/layout/LinedList"/>
    <dgm:cxn modelId="{8F045BD4-102A-4B6E-9146-F54FE642D357}" type="presParOf" srcId="{F7A22CA9-2572-4395-B211-80A3EF42D38D}" destId="{629F56F8-A2BE-479D-9E74-28F99E5F3E21}" srcOrd="2" destOrd="0" presId="urn:microsoft.com/office/officeart/2008/layout/LinedList"/>
    <dgm:cxn modelId="{C4EB3DFB-7F8D-4C56-9447-0C206F71611A}" type="presParOf" srcId="{F7A22CA9-2572-4395-B211-80A3EF42D38D}" destId="{AECFEE15-41D4-4F27-A719-6019CD33CEAC}" srcOrd="3" destOrd="0" presId="urn:microsoft.com/office/officeart/2008/layout/LinedList"/>
    <dgm:cxn modelId="{03CC6E3E-5BA6-4096-9F62-A96A0042C6BF}" type="presParOf" srcId="{AECFEE15-41D4-4F27-A719-6019CD33CEAC}" destId="{F4052AF3-424C-4BE0-B8E9-90C4A154E3A0}" srcOrd="0" destOrd="0" presId="urn:microsoft.com/office/officeart/2008/layout/LinedList"/>
    <dgm:cxn modelId="{A2F1CA64-C728-4D40-B107-98B2B7EF3583}" type="presParOf" srcId="{AECFEE15-41D4-4F27-A719-6019CD33CEAC}" destId="{CF974258-3600-4DCA-8642-0FFB045A5D5D}" srcOrd="1" destOrd="0" presId="urn:microsoft.com/office/officeart/2008/layout/LinedList"/>
    <dgm:cxn modelId="{C615301F-5E62-4A6A-8175-6DAE2B23278E}" type="presParOf" srcId="{F7A22CA9-2572-4395-B211-80A3EF42D38D}" destId="{5CA6FAD0-CE96-476C-8BBA-381EA76CE6B9}" srcOrd="4" destOrd="0" presId="urn:microsoft.com/office/officeart/2008/layout/LinedList"/>
    <dgm:cxn modelId="{2C2C3A95-633D-4A9B-8E90-EDB73E9DDCF9}" type="presParOf" srcId="{F7A22CA9-2572-4395-B211-80A3EF42D38D}" destId="{B4A30477-8394-4425-82C8-0AA22A8117A4}" srcOrd="5" destOrd="0" presId="urn:microsoft.com/office/officeart/2008/layout/LinedList"/>
    <dgm:cxn modelId="{839425EE-040C-4A06-8920-3C966A1F12D6}" type="presParOf" srcId="{B4A30477-8394-4425-82C8-0AA22A8117A4}" destId="{CC0581BD-2E37-4C29-A8ED-D0F2CFDD9190}" srcOrd="0" destOrd="0" presId="urn:microsoft.com/office/officeart/2008/layout/LinedList"/>
    <dgm:cxn modelId="{4595EBFA-9237-4613-997E-1806BDC199E1}" type="presParOf" srcId="{B4A30477-8394-4425-82C8-0AA22A8117A4}" destId="{668F1C30-A80A-472C-8D4E-14D35B44FDEE}" srcOrd="1" destOrd="0" presId="urn:microsoft.com/office/officeart/2008/layout/LinedList"/>
    <dgm:cxn modelId="{2A6E6EB9-6E42-4BB4-990A-877B240457BC}" type="presParOf" srcId="{F7A22CA9-2572-4395-B211-80A3EF42D38D}" destId="{79F74BC5-B672-40B7-B263-AE188CEECA22}" srcOrd="6" destOrd="0" presId="urn:microsoft.com/office/officeart/2008/layout/LinedList"/>
    <dgm:cxn modelId="{65406B32-E097-4116-B625-DE8106162819}" type="presParOf" srcId="{F7A22CA9-2572-4395-B211-80A3EF42D38D}" destId="{9D335721-8992-4051-9D24-CD1027F57036}" srcOrd="7" destOrd="0" presId="urn:microsoft.com/office/officeart/2008/layout/LinedList"/>
    <dgm:cxn modelId="{A4B17B05-600D-4BCD-AA66-9DDAA3F61E64}" type="presParOf" srcId="{9D335721-8992-4051-9D24-CD1027F57036}" destId="{15C9CE89-EC6A-40EF-8633-BFD271EDA0F3}" srcOrd="0" destOrd="0" presId="urn:microsoft.com/office/officeart/2008/layout/LinedList"/>
    <dgm:cxn modelId="{8B0C5857-1DE8-4EDE-85A3-5F5458578BC0}" type="presParOf" srcId="{9D335721-8992-4051-9D24-CD1027F57036}" destId="{BE57BC7F-974B-4C6C-8CA4-FFAD9B67613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5995EE7D-A291-477E-A2D3-DF74829C2A8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9287828-669F-429E-83C2-57ED44C922B0}">
      <dgm:prSet/>
      <dgm:spPr/>
      <dgm:t>
        <a:bodyPr/>
        <a:lstStyle/>
        <a:p>
          <a:r>
            <a:rPr lang="en-GB"/>
            <a:t>Individuals who are strong in intrapersonal intelligence are good at being aware of their own emotional states, feelings, and motivations. They tend to enjoy self-reflection and analysis, including daydreaming, exploring relationships with others, and assessing their personal strengths.</a:t>
          </a:r>
          <a:endParaRPr lang="en-US"/>
        </a:p>
      </dgm:t>
    </dgm:pt>
    <dgm:pt modelId="{0570BB8E-072C-4F90-A9C4-138CD53DEC43}" type="parTrans" cxnId="{2257B993-87E8-419C-A869-6DCDE18786DD}">
      <dgm:prSet/>
      <dgm:spPr/>
      <dgm:t>
        <a:bodyPr/>
        <a:lstStyle/>
        <a:p>
          <a:endParaRPr lang="en-US"/>
        </a:p>
      </dgm:t>
    </dgm:pt>
    <dgm:pt modelId="{E41F1E53-CD1E-4CAE-BA54-3ED7CFAF4D13}" type="sibTrans" cxnId="{2257B993-87E8-419C-A869-6DCDE18786DD}">
      <dgm:prSet/>
      <dgm:spPr/>
      <dgm:t>
        <a:bodyPr/>
        <a:lstStyle/>
        <a:p>
          <a:endParaRPr lang="en-US"/>
        </a:p>
      </dgm:t>
    </dgm:pt>
    <dgm:pt modelId="{3F33C868-62B0-4EC7-8990-C6283E6D1F09}">
      <dgm:prSet/>
      <dgm:spPr/>
      <dgm:t>
        <a:bodyPr/>
        <a:lstStyle/>
        <a:p>
          <a:r>
            <a:rPr lang="en-GB"/>
            <a:t>People with intrapersonal intelligence analyse their own strengths and weaknesses well, as well as enjoy this process.</a:t>
          </a:r>
          <a:endParaRPr lang="en-US"/>
        </a:p>
      </dgm:t>
    </dgm:pt>
    <dgm:pt modelId="{0598AC38-5C29-41B5-94EF-8713233C508C}" type="parTrans" cxnId="{B4C16CF5-48E6-4E6E-8BFC-BFC28C402F0F}">
      <dgm:prSet/>
      <dgm:spPr/>
      <dgm:t>
        <a:bodyPr/>
        <a:lstStyle/>
        <a:p>
          <a:endParaRPr lang="en-US"/>
        </a:p>
      </dgm:t>
    </dgm:pt>
    <dgm:pt modelId="{483F0124-E2D6-42C0-9E55-91DA3BAD3762}" type="sibTrans" cxnId="{B4C16CF5-48E6-4E6E-8BFC-BFC28C402F0F}">
      <dgm:prSet/>
      <dgm:spPr/>
      <dgm:t>
        <a:bodyPr/>
        <a:lstStyle/>
        <a:p>
          <a:endParaRPr lang="en-US"/>
        </a:p>
      </dgm:t>
    </dgm:pt>
    <dgm:pt modelId="{E6F836EA-FDC4-4273-A084-EB6624A707A2}">
      <dgm:prSet/>
      <dgm:spPr/>
      <dgm:t>
        <a:bodyPr/>
        <a:lstStyle/>
        <a:p>
          <a:r>
            <a:rPr lang="en-GB"/>
            <a:t>They tend to have an excellent sense of self-awareness and understand the basis for his or her own motivations and feelings.</a:t>
          </a:r>
          <a:endParaRPr lang="en-US"/>
        </a:p>
      </dgm:t>
    </dgm:pt>
    <dgm:pt modelId="{F4DC2075-4FA4-4A30-864A-567A70D9AAF8}" type="parTrans" cxnId="{8F89F5FB-D22D-4E9A-83E8-CAC2969455AD}">
      <dgm:prSet/>
      <dgm:spPr/>
      <dgm:t>
        <a:bodyPr/>
        <a:lstStyle/>
        <a:p>
          <a:endParaRPr lang="en-US"/>
        </a:p>
      </dgm:t>
    </dgm:pt>
    <dgm:pt modelId="{41C572B8-BE18-44E9-BB20-FCFD6F15D242}" type="sibTrans" cxnId="{8F89F5FB-D22D-4E9A-83E8-CAC2969455AD}">
      <dgm:prSet/>
      <dgm:spPr/>
      <dgm:t>
        <a:bodyPr/>
        <a:lstStyle/>
        <a:p>
          <a:endParaRPr lang="en-US"/>
        </a:p>
      </dgm:t>
    </dgm:pt>
    <dgm:pt modelId="{57B7B2FE-B5A7-4C7B-81B2-FB58CC856BB2}" type="pres">
      <dgm:prSet presAssocID="{5995EE7D-A291-477E-A2D3-DF74829C2A82}" presName="root" presStyleCnt="0">
        <dgm:presLayoutVars>
          <dgm:dir/>
          <dgm:resizeHandles val="exact"/>
        </dgm:presLayoutVars>
      </dgm:prSet>
      <dgm:spPr/>
    </dgm:pt>
    <dgm:pt modelId="{60C2F57F-2D83-4D76-83C6-ED997DEF94F6}" type="pres">
      <dgm:prSet presAssocID="{B9287828-669F-429E-83C2-57ED44C922B0}" presName="compNode" presStyleCnt="0"/>
      <dgm:spPr/>
    </dgm:pt>
    <dgm:pt modelId="{FBC2A6A3-7ED4-4A5E-B8D5-6FB4C63F14FE}" type="pres">
      <dgm:prSet presAssocID="{B9287828-669F-429E-83C2-57ED44C922B0}" presName="bgRect" presStyleLbl="bgShp" presStyleIdx="0" presStyleCnt="3"/>
      <dgm:spPr/>
    </dgm:pt>
    <dgm:pt modelId="{34D8F9D1-30F0-491F-91B7-CC65235F20A5}" type="pres">
      <dgm:prSet presAssocID="{B9287828-669F-429E-83C2-57ED44C922B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451AC3F9-4E96-4796-8523-6DF076EAC673}" type="pres">
      <dgm:prSet presAssocID="{B9287828-669F-429E-83C2-57ED44C922B0}" presName="spaceRect" presStyleCnt="0"/>
      <dgm:spPr/>
    </dgm:pt>
    <dgm:pt modelId="{DBA8B4ED-05F8-4CC0-B721-664B8A1923D8}" type="pres">
      <dgm:prSet presAssocID="{B9287828-669F-429E-83C2-57ED44C922B0}" presName="parTx" presStyleLbl="revTx" presStyleIdx="0" presStyleCnt="3">
        <dgm:presLayoutVars>
          <dgm:chMax val="0"/>
          <dgm:chPref val="0"/>
        </dgm:presLayoutVars>
      </dgm:prSet>
      <dgm:spPr/>
    </dgm:pt>
    <dgm:pt modelId="{272456E0-F7A1-407C-B4F6-302ED4BA5320}" type="pres">
      <dgm:prSet presAssocID="{E41F1E53-CD1E-4CAE-BA54-3ED7CFAF4D13}" presName="sibTrans" presStyleCnt="0"/>
      <dgm:spPr/>
    </dgm:pt>
    <dgm:pt modelId="{092EF246-2099-410A-B690-08BB58960408}" type="pres">
      <dgm:prSet presAssocID="{3F33C868-62B0-4EC7-8990-C6283E6D1F09}" presName="compNode" presStyleCnt="0"/>
      <dgm:spPr/>
    </dgm:pt>
    <dgm:pt modelId="{743FB42D-B449-4ED6-93F4-8A91CE4ED949}" type="pres">
      <dgm:prSet presAssocID="{3F33C868-62B0-4EC7-8990-C6283E6D1F09}" presName="bgRect" presStyleLbl="bgShp" presStyleIdx="1" presStyleCnt="3"/>
      <dgm:spPr/>
    </dgm:pt>
    <dgm:pt modelId="{B2218A4C-968C-47DC-A3B0-DD6E94942090}" type="pres">
      <dgm:prSet presAssocID="{3F33C868-62B0-4EC7-8990-C6283E6D1F0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DDF2C355-5B11-420C-8BC5-E53939D72D26}" type="pres">
      <dgm:prSet presAssocID="{3F33C868-62B0-4EC7-8990-C6283E6D1F09}" presName="spaceRect" presStyleCnt="0"/>
      <dgm:spPr/>
    </dgm:pt>
    <dgm:pt modelId="{14FA1E8E-99DD-4047-862A-597CAA7C5C19}" type="pres">
      <dgm:prSet presAssocID="{3F33C868-62B0-4EC7-8990-C6283E6D1F09}" presName="parTx" presStyleLbl="revTx" presStyleIdx="1" presStyleCnt="3">
        <dgm:presLayoutVars>
          <dgm:chMax val="0"/>
          <dgm:chPref val="0"/>
        </dgm:presLayoutVars>
      </dgm:prSet>
      <dgm:spPr/>
    </dgm:pt>
    <dgm:pt modelId="{7E14CE80-9549-4BE8-8B9F-D79CB928664C}" type="pres">
      <dgm:prSet presAssocID="{483F0124-E2D6-42C0-9E55-91DA3BAD3762}" presName="sibTrans" presStyleCnt="0"/>
      <dgm:spPr/>
    </dgm:pt>
    <dgm:pt modelId="{F1F2C2F1-0818-4E34-AD5B-CF86F83BC92A}" type="pres">
      <dgm:prSet presAssocID="{E6F836EA-FDC4-4273-A084-EB6624A707A2}" presName="compNode" presStyleCnt="0"/>
      <dgm:spPr/>
    </dgm:pt>
    <dgm:pt modelId="{03CAF939-86A8-40A3-86C8-3B7BB3BFDD36}" type="pres">
      <dgm:prSet presAssocID="{E6F836EA-FDC4-4273-A084-EB6624A707A2}" presName="bgRect" presStyleLbl="bgShp" presStyleIdx="2" presStyleCnt="3"/>
      <dgm:spPr/>
    </dgm:pt>
    <dgm:pt modelId="{18202C3A-9757-45E2-8D44-D850E72C5134}" type="pres">
      <dgm:prSet presAssocID="{E6F836EA-FDC4-4273-A084-EB6624A707A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84AF29BB-E11E-472B-9C62-0CA546C880CF}" type="pres">
      <dgm:prSet presAssocID="{E6F836EA-FDC4-4273-A084-EB6624A707A2}" presName="spaceRect" presStyleCnt="0"/>
      <dgm:spPr/>
    </dgm:pt>
    <dgm:pt modelId="{8825BD06-DF51-4EDF-95D4-9599C7A3BD3E}" type="pres">
      <dgm:prSet presAssocID="{E6F836EA-FDC4-4273-A084-EB6624A707A2}" presName="parTx" presStyleLbl="revTx" presStyleIdx="2" presStyleCnt="3">
        <dgm:presLayoutVars>
          <dgm:chMax val="0"/>
          <dgm:chPref val="0"/>
        </dgm:presLayoutVars>
      </dgm:prSet>
      <dgm:spPr/>
    </dgm:pt>
  </dgm:ptLst>
  <dgm:cxnLst>
    <dgm:cxn modelId="{96D5D439-1CB4-47DD-BE30-C87231825CBD}" type="presOf" srcId="{E6F836EA-FDC4-4273-A084-EB6624A707A2}" destId="{8825BD06-DF51-4EDF-95D4-9599C7A3BD3E}" srcOrd="0" destOrd="0" presId="urn:microsoft.com/office/officeart/2018/2/layout/IconVerticalSolidList"/>
    <dgm:cxn modelId="{2257B993-87E8-419C-A869-6DCDE18786DD}" srcId="{5995EE7D-A291-477E-A2D3-DF74829C2A82}" destId="{B9287828-669F-429E-83C2-57ED44C922B0}" srcOrd="0" destOrd="0" parTransId="{0570BB8E-072C-4F90-A9C4-138CD53DEC43}" sibTransId="{E41F1E53-CD1E-4CAE-BA54-3ED7CFAF4D13}"/>
    <dgm:cxn modelId="{9B5214CD-7159-4300-96C8-173C9D0B3EB1}" type="presOf" srcId="{3F33C868-62B0-4EC7-8990-C6283E6D1F09}" destId="{14FA1E8E-99DD-4047-862A-597CAA7C5C19}" srcOrd="0" destOrd="0" presId="urn:microsoft.com/office/officeart/2018/2/layout/IconVerticalSolidList"/>
    <dgm:cxn modelId="{A07500ED-24C7-435F-B12A-E1FA7A549B60}" type="presOf" srcId="{B9287828-669F-429E-83C2-57ED44C922B0}" destId="{DBA8B4ED-05F8-4CC0-B721-664B8A1923D8}" srcOrd="0" destOrd="0" presId="urn:microsoft.com/office/officeart/2018/2/layout/IconVerticalSolidList"/>
    <dgm:cxn modelId="{8B6E68F2-E751-4613-9A19-DBA8752E1C07}" type="presOf" srcId="{5995EE7D-A291-477E-A2D3-DF74829C2A82}" destId="{57B7B2FE-B5A7-4C7B-81B2-FB58CC856BB2}" srcOrd="0" destOrd="0" presId="urn:microsoft.com/office/officeart/2018/2/layout/IconVerticalSolidList"/>
    <dgm:cxn modelId="{B4C16CF5-48E6-4E6E-8BFC-BFC28C402F0F}" srcId="{5995EE7D-A291-477E-A2D3-DF74829C2A82}" destId="{3F33C868-62B0-4EC7-8990-C6283E6D1F09}" srcOrd="1" destOrd="0" parTransId="{0598AC38-5C29-41B5-94EF-8713233C508C}" sibTransId="{483F0124-E2D6-42C0-9E55-91DA3BAD3762}"/>
    <dgm:cxn modelId="{8F89F5FB-D22D-4E9A-83E8-CAC2969455AD}" srcId="{5995EE7D-A291-477E-A2D3-DF74829C2A82}" destId="{E6F836EA-FDC4-4273-A084-EB6624A707A2}" srcOrd="2" destOrd="0" parTransId="{F4DC2075-4FA4-4A30-864A-567A70D9AAF8}" sibTransId="{41C572B8-BE18-44E9-BB20-FCFD6F15D242}"/>
    <dgm:cxn modelId="{5AFF3404-382B-41BA-9D3A-9069DD9DE657}" type="presParOf" srcId="{57B7B2FE-B5A7-4C7B-81B2-FB58CC856BB2}" destId="{60C2F57F-2D83-4D76-83C6-ED997DEF94F6}" srcOrd="0" destOrd="0" presId="urn:microsoft.com/office/officeart/2018/2/layout/IconVerticalSolidList"/>
    <dgm:cxn modelId="{33ECF6CA-5D58-4190-B850-73C3322DEB21}" type="presParOf" srcId="{60C2F57F-2D83-4D76-83C6-ED997DEF94F6}" destId="{FBC2A6A3-7ED4-4A5E-B8D5-6FB4C63F14FE}" srcOrd="0" destOrd="0" presId="urn:microsoft.com/office/officeart/2018/2/layout/IconVerticalSolidList"/>
    <dgm:cxn modelId="{32595AB8-AB55-461B-A0B3-24A8B7F3109C}" type="presParOf" srcId="{60C2F57F-2D83-4D76-83C6-ED997DEF94F6}" destId="{34D8F9D1-30F0-491F-91B7-CC65235F20A5}" srcOrd="1" destOrd="0" presId="urn:microsoft.com/office/officeart/2018/2/layout/IconVerticalSolidList"/>
    <dgm:cxn modelId="{77BA179D-EF88-4F2A-858A-925676DBCB3A}" type="presParOf" srcId="{60C2F57F-2D83-4D76-83C6-ED997DEF94F6}" destId="{451AC3F9-4E96-4796-8523-6DF076EAC673}" srcOrd="2" destOrd="0" presId="urn:microsoft.com/office/officeart/2018/2/layout/IconVerticalSolidList"/>
    <dgm:cxn modelId="{09E1000F-1A5B-4F72-BE6F-1C68591DB77F}" type="presParOf" srcId="{60C2F57F-2D83-4D76-83C6-ED997DEF94F6}" destId="{DBA8B4ED-05F8-4CC0-B721-664B8A1923D8}" srcOrd="3" destOrd="0" presId="urn:microsoft.com/office/officeart/2018/2/layout/IconVerticalSolidList"/>
    <dgm:cxn modelId="{CFE6D91D-48FF-4F7D-82A0-634B2C7D54EE}" type="presParOf" srcId="{57B7B2FE-B5A7-4C7B-81B2-FB58CC856BB2}" destId="{272456E0-F7A1-407C-B4F6-302ED4BA5320}" srcOrd="1" destOrd="0" presId="urn:microsoft.com/office/officeart/2018/2/layout/IconVerticalSolidList"/>
    <dgm:cxn modelId="{AA3F5A34-AC7B-4C82-83A9-6270282F71ED}" type="presParOf" srcId="{57B7B2FE-B5A7-4C7B-81B2-FB58CC856BB2}" destId="{092EF246-2099-410A-B690-08BB58960408}" srcOrd="2" destOrd="0" presId="urn:microsoft.com/office/officeart/2018/2/layout/IconVerticalSolidList"/>
    <dgm:cxn modelId="{1DE7B53D-2DAC-4F29-8577-49381E5FE156}" type="presParOf" srcId="{092EF246-2099-410A-B690-08BB58960408}" destId="{743FB42D-B449-4ED6-93F4-8A91CE4ED949}" srcOrd="0" destOrd="0" presId="urn:microsoft.com/office/officeart/2018/2/layout/IconVerticalSolidList"/>
    <dgm:cxn modelId="{BE44E764-0F1C-4B79-93CB-D26A39EACE7E}" type="presParOf" srcId="{092EF246-2099-410A-B690-08BB58960408}" destId="{B2218A4C-968C-47DC-A3B0-DD6E94942090}" srcOrd="1" destOrd="0" presId="urn:microsoft.com/office/officeart/2018/2/layout/IconVerticalSolidList"/>
    <dgm:cxn modelId="{FB10102A-99D5-4231-B35A-BDEB08B6BF85}" type="presParOf" srcId="{092EF246-2099-410A-B690-08BB58960408}" destId="{DDF2C355-5B11-420C-8BC5-E53939D72D26}" srcOrd="2" destOrd="0" presId="urn:microsoft.com/office/officeart/2018/2/layout/IconVerticalSolidList"/>
    <dgm:cxn modelId="{2BDEB922-42EE-47C7-89B5-F1E8FBB56110}" type="presParOf" srcId="{092EF246-2099-410A-B690-08BB58960408}" destId="{14FA1E8E-99DD-4047-862A-597CAA7C5C19}" srcOrd="3" destOrd="0" presId="urn:microsoft.com/office/officeart/2018/2/layout/IconVerticalSolidList"/>
    <dgm:cxn modelId="{73323A1B-747C-477B-8A7E-2EF5E5E57E4C}" type="presParOf" srcId="{57B7B2FE-B5A7-4C7B-81B2-FB58CC856BB2}" destId="{7E14CE80-9549-4BE8-8B9F-D79CB928664C}" srcOrd="3" destOrd="0" presId="urn:microsoft.com/office/officeart/2018/2/layout/IconVerticalSolidList"/>
    <dgm:cxn modelId="{3D3EB510-134D-4624-8028-1BD0F131A98A}" type="presParOf" srcId="{57B7B2FE-B5A7-4C7B-81B2-FB58CC856BB2}" destId="{F1F2C2F1-0818-4E34-AD5B-CF86F83BC92A}" srcOrd="4" destOrd="0" presId="urn:microsoft.com/office/officeart/2018/2/layout/IconVerticalSolidList"/>
    <dgm:cxn modelId="{99B00D5A-640F-4A63-AA87-C9AE69F63BFF}" type="presParOf" srcId="{F1F2C2F1-0818-4E34-AD5B-CF86F83BC92A}" destId="{03CAF939-86A8-40A3-86C8-3B7BB3BFDD36}" srcOrd="0" destOrd="0" presId="urn:microsoft.com/office/officeart/2018/2/layout/IconVerticalSolidList"/>
    <dgm:cxn modelId="{7D192FE5-8ECD-472A-A1AE-601681F03345}" type="presParOf" srcId="{F1F2C2F1-0818-4E34-AD5B-CF86F83BC92A}" destId="{18202C3A-9757-45E2-8D44-D850E72C5134}" srcOrd="1" destOrd="0" presId="urn:microsoft.com/office/officeart/2018/2/layout/IconVerticalSolidList"/>
    <dgm:cxn modelId="{6566BECE-96DA-4A37-A658-C59F3FB3DDEC}" type="presParOf" srcId="{F1F2C2F1-0818-4E34-AD5B-CF86F83BC92A}" destId="{84AF29BB-E11E-472B-9C62-0CA546C880CF}" srcOrd="2" destOrd="0" presId="urn:microsoft.com/office/officeart/2018/2/layout/IconVerticalSolidList"/>
    <dgm:cxn modelId="{E1401BDB-5389-4257-96FF-7F56A24CBEAA}" type="presParOf" srcId="{F1F2C2F1-0818-4E34-AD5B-CF86F83BC92A}" destId="{8825BD06-DF51-4EDF-95D4-9599C7A3BD3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82955836-51F1-4D40-8935-B5557E46F28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AD1BDFC-5BE8-4574-98DD-C68CC7D745F9}">
      <dgm:prSet/>
      <dgm:spPr/>
      <dgm:t>
        <a:bodyPr/>
        <a:lstStyle/>
        <a:p>
          <a:r>
            <a:rPr lang="en-GB"/>
            <a:t>According to Gardner, individuals who are high in this type of intelligence are more in tune with nature and are often interested in nurturing, exploring the environment, and learning about other species. </a:t>
          </a:r>
          <a:endParaRPr lang="en-US"/>
        </a:p>
      </dgm:t>
    </dgm:pt>
    <dgm:pt modelId="{BAC4A146-DCEC-4B63-8E25-0C64A236936D}" type="parTrans" cxnId="{7AE019AA-EB8E-4434-9F20-DAD4D2949F2E}">
      <dgm:prSet/>
      <dgm:spPr/>
      <dgm:t>
        <a:bodyPr/>
        <a:lstStyle/>
        <a:p>
          <a:endParaRPr lang="en-US"/>
        </a:p>
      </dgm:t>
    </dgm:pt>
    <dgm:pt modelId="{CEF4A598-660E-4BA0-A4A0-4411D595BC55}" type="sibTrans" cxnId="{7AE019AA-EB8E-4434-9F20-DAD4D2949F2E}">
      <dgm:prSet/>
      <dgm:spPr/>
      <dgm:t>
        <a:bodyPr/>
        <a:lstStyle/>
        <a:p>
          <a:endParaRPr lang="en-US"/>
        </a:p>
      </dgm:t>
    </dgm:pt>
    <dgm:pt modelId="{3AA51491-EDA6-4ADA-9011-2886E69481EE}">
      <dgm:prSet/>
      <dgm:spPr/>
      <dgm:t>
        <a:bodyPr/>
        <a:lstStyle/>
        <a:p>
          <a:r>
            <a:rPr lang="en-GB"/>
            <a:t>These individuals are said to be highly aware of even subtle changes to their environments.</a:t>
          </a:r>
          <a:endParaRPr lang="en-US"/>
        </a:p>
      </dgm:t>
    </dgm:pt>
    <dgm:pt modelId="{A636C400-A1A5-45EA-BD5E-F6A07274E3FA}" type="parTrans" cxnId="{FC7128C3-E577-4416-BBA1-CA896CD9CA24}">
      <dgm:prSet/>
      <dgm:spPr/>
      <dgm:t>
        <a:bodyPr/>
        <a:lstStyle/>
        <a:p>
          <a:endParaRPr lang="en-US"/>
        </a:p>
      </dgm:t>
    </dgm:pt>
    <dgm:pt modelId="{E1FA53FD-31B9-44CD-8501-E8A412AB090E}" type="sibTrans" cxnId="{FC7128C3-E577-4416-BBA1-CA896CD9CA24}">
      <dgm:prSet/>
      <dgm:spPr/>
      <dgm:t>
        <a:bodyPr/>
        <a:lstStyle/>
        <a:p>
          <a:endParaRPr lang="en-US"/>
        </a:p>
      </dgm:t>
    </dgm:pt>
    <dgm:pt modelId="{624669D9-8F54-4A5E-A55B-D805565273C8}">
      <dgm:prSet/>
      <dgm:spPr/>
      <dgm:t>
        <a:bodyPr/>
        <a:lstStyle/>
        <a:p>
          <a:r>
            <a:rPr lang="en-GB"/>
            <a:t>People with naturalistic intelligence are interested in subjects such as botany, biology, and zoology</a:t>
          </a:r>
          <a:endParaRPr lang="en-US"/>
        </a:p>
      </dgm:t>
    </dgm:pt>
    <dgm:pt modelId="{CB708049-886F-4572-AC84-BA3E7A5ACF40}" type="parTrans" cxnId="{4FD940B5-B437-4C5E-9034-49951CB99A50}">
      <dgm:prSet/>
      <dgm:spPr/>
      <dgm:t>
        <a:bodyPr/>
        <a:lstStyle/>
        <a:p>
          <a:endParaRPr lang="en-US"/>
        </a:p>
      </dgm:t>
    </dgm:pt>
    <dgm:pt modelId="{CD6D52C1-0634-4694-B800-096A6D7BB50A}" type="sibTrans" cxnId="{4FD940B5-B437-4C5E-9034-49951CB99A50}">
      <dgm:prSet/>
      <dgm:spPr/>
      <dgm:t>
        <a:bodyPr/>
        <a:lstStyle/>
        <a:p>
          <a:endParaRPr lang="en-US"/>
        </a:p>
      </dgm:t>
    </dgm:pt>
    <dgm:pt modelId="{B0F989E7-4D68-4926-A403-2E73EB6137C8}">
      <dgm:prSet/>
      <dgm:spPr/>
      <dgm:t>
        <a:bodyPr/>
        <a:lstStyle/>
        <a:p>
          <a:r>
            <a:rPr lang="en-GB"/>
            <a:t>They have an ability to categorize and catalogue information easily and may also enjoy camping, gardening, hiking, and exploring the outdoors.</a:t>
          </a:r>
          <a:endParaRPr lang="en-US"/>
        </a:p>
      </dgm:t>
    </dgm:pt>
    <dgm:pt modelId="{8301D065-E2AF-433C-A86C-058CFE426CC5}" type="parTrans" cxnId="{98D7700E-B2D3-4A73-8AC6-20DF6C950983}">
      <dgm:prSet/>
      <dgm:spPr/>
      <dgm:t>
        <a:bodyPr/>
        <a:lstStyle/>
        <a:p>
          <a:endParaRPr lang="en-US"/>
        </a:p>
      </dgm:t>
    </dgm:pt>
    <dgm:pt modelId="{C54DAE15-BA89-4954-9BEF-6D9BBD4D4FC0}" type="sibTrans" cxnId="{98D7700E-B2D3-4A73-8AC6-20DF6C950983}">
      <dgm:prSet/>
      <dgm:spPr/>
      <dgm:t>
        <a:bodyPr/>
        <a:lstStyle/>
        <a:p>
          <a:endParaRPr lang="en-US"/>
        </a:p>
      </dgm:t>
    </dgm:pt>
    <dgm:pt modelId="{312A4916-C4FC-4B80-A6B9-5F729289B7E0}" type="pres">
      <dgm:prSet presAssocID="{82955836-51F1-4D40-8935-B5557E46F28C}" presName="vert0" presStyleCnt="0">
        <dgm:presLayoutVars>
          <dgm:dir/>
          <dgm:animOne val="branch"/>
          <dgm:animLvl val="lvl"/>
        </dgm:presLayoutVars>
      </dgm:prSet>
      <dgm:spPr/>
    </dgm:pt>
    <dgm:pt modelId="{067C4E37-6DB7-445C-98C1-131D1B685859}" type="pres">
      <dgm:prSet presAssocID="{FAD1BDFC-5BE8-4574-98DD-C68CC7D745F9}" presName="thickLine" presStyleLbl="alignNode1" presStyleIdx="0" presStyleCnt="4"/>
      <dgm:spPr/>
    </dgm:pt>
    <dgm:pt modelId="{CA020C30-AD2A-4E6F-82FD-DD51D6876EC5}" type="pres">
      <dgm:prSet presAssocID="{FAD1BDFC-5BE8-4574-98DD-C68CC7D745F9}" presName="horz1" presStyleCnt="0"/>
      <dgm:spPr/>
    </dgm:pt>
    <dgm:pt modelId="{A63EDC2D-2FC8-4189-83E4-62E0FB65C425}" type="pres">
      <dgm:prSet presAssocID="{FAD1BDFC-5BE8-4574-98DD-C68CC7D745F9}" presName="tx1" presStyleLbl="revTx" presStyleIdx="0" presStyleCnt="4"/>
      <dgm:spPr/>
    </dgm:pt>
    <dgm:pt modelId="{A4BB15B6-8AFA-43C8-8AE3-4EE603FA542E}" type="pres">
      <dgm:prSet presAssocID="{FAD1BDFC-5BE8-4574-98DD-C68CC7D745F9}" presName="vert1" presStyleCnt="0"/>
      <dgm:spPr/>
    </dgm:pt>
    <dgm:pt modelId="{5784162B-B294-4F21-9D55-A3C9CCEF7299}" type="pres">
      <dgm:prSet presAssocID="{3AA51491-EDA6-4ADA-9011-2886E69481EE}" presName="thickLine" presStyleLbl="alignNode1" presStyleIdx="1" presStyleCnt="4"/>
      <dgm:spPr/>
    </dgm:pt>
    <dgm:pt modelId="{D6D6D288-8AD4-4BDE-80B6-AA7DFFF9E0B7}" type="pres">
      <dgm:prSet presAssocID="{3AA51491-EDA6-4ADA-9011-2886E69481EE}" presName="horz1" presStyleCnt="0"/>
      <dgm:spPr/>
    </dgm:pt>
    <dgm:pt modelId="{2C4743D6-7D1E-4F06-B3DB-EB2EF8536729}" type="pres">
      <dgm:prSet presAssocID="{3AA51491-EDA6-4ADA-9011-2886E69481EE}" presName="tx1" presStyleLbl="revTx" presStyleIdx="1" presStyleCnt="4"/>
      <dgm:spPr/>
    </dgm:pt>
    <dgm:pt modelId="{B07074D6-CBDB-4BAE-8CE4-9ADFB2A576C6}" type="pres">
      <dgm:prSet presAssocID="{3AA51491-EDA6-4ADA-9011-2886E69481EE}" presName="vert1" presStyleCnt="0"/>
      <dgm:spPr/>
    </dgm:pt>
    <dgm:pt modelId="{2EBE1A71-FDED-42EC-BD20-90EED29CEC29}" type="pres">
      <dgm:prSet presAssocID="{624669D9-8F54-4A5E-A55B-D805565273C8}" presName="thickLine" presStyleLbl="alignNode1" presStyleIdx="2" presStyleCnt="4"/>
      <dgm:spPr/>
    </dgm:pt>
    <dgm:pt modelId="{8B6575B3-9D92-4036-A359-4FCE48992A76}" type="pres">
      <dgm:prSet presAssocID="{624669D9-8F54-4A5E-A55B-D805565273C8}" presName="horz1" presStyleCnt="0"/>
      <dgm:spPr/>
    </dgm:pt>
    <dgm:pt modelId="{0E49CA8B-FEE8-4ACF-B33D-AA4CE8D72480}" type="pres">
      <dgm:prSet presAssocID="{624669D9-8F54-4A5E-A55B-D805565273C8}" presName="tx1" presStyleLbl="revTx" presStyleIdx="2" presStyleCnt="4"/>
      <dgm:spPr/>
    </dgm:pt>
    <dgm:pt modelId="{ED5CEA6B-CC49-4C06-890B-127B0ACB4546}" type="pres">
      <dgm:prSet presAssocID="{624669D9-8F54-4A5E-A55B-D805565273C8}" presName="vert1" presStyleCnt="0"/>
      <dgm:spPr/>
    </dgm:pt>
    <dgm:pt modelId="{156EAF13-DB1F-4F0A-8EB8-6195428E4D5B}" type="pres">
      <dgm:prSet presAssocID="{B0F989E7-4D68-4926-A403-2E73EB6137C8}" presName="thickLine" presStyleLbl="alignNode1" presStyleIdx="3" presStyleCnt="4"/>
      <dgm:spPr/>
    </dgm:pt>
    <dgm:pt modelId="{B480ECB2-18EB-49E5-991D-0F98E66AA1DD}" type="pres">
      <dgm:prSet presAssocID="{B0F989E7-4D68-4926-A403-2E73EB6137C8}" presName="horz1" presStyleCnt="0"/>
      <dgm:spPr/>
    </dgm:pt>
    <dgm:pt modelId="{DE88EDB5-EA89-461D-A45E-25BAD22CFA83}" type="pres">
      <dgm:prSet presAssocID="{B0F989E7-4D68-4926-A403-2E73EB6137C8}" presName="tx1" presStyleLbl="revTx" presStyleIdx="3" presStyleCnt="4"/>
      <dgm:spPr/>
    </dgm:pt>
    <dgm:pt modelId="{9BCA3F51-1D47-42B4-B9EC-7B5EC20AB04E}" type="pres">
      <dgm:prSet presAssocID="{B0F989E7-4D68-4926-A403-2E73EB6137C8}" presName="vert1" presStyleCnt="0"/>
      <dgm:spPr/>
    </dgm:pt>
  </dgm:ptLst>
  <dgm:cxnLst>
    <dgm:cxn modelId="{98D7700E-B2D3-4A73-8AC6-20DF6C950983}" srcId="{82955836-51F1-4D40-8935-B5557E46F28C}" destId="{B0F989E7-4D68-4926-A403-2E73EB6137C8}" srcOrd="3" destOrd="0" parTransId="{8301D065-E2AF-433C-A86C-058CFE426CC5}" sibTransId="{C54DAE15-BA89-4954-9BEF-6D9BBD4D4FC0}"/>
    <dgm:cxn modelId="{922F5110-BDA1-4A74-A875-4467F110AD56}" type="presOf" srcId="{3AA51491-EDA6-4ADA-9011-2886E69481EE}" destId="{2C4743D6-7D1E-4F06-B3DB-EB2EF8536729}" srcOrd="0" destOrd="0" presId="urn:microsoft.com/office/officeart/2008/layout/LinedList"/>
    <dgm:cxn modelId="{1D19C61E-3C6E-45AE-9C4B-754BD0135D57}" type="presOf" srcId="{82955836-51F1-4D40-8935-B5557E46F28C}" destId="{312A4916-C4FC-4B80-A6B9-5F729289B7E0}" srcOrd="0" destOrd="0" presId="urn:microsoft.com/office/officeart/2008/layout/LinedList"/>
    <dgm:cxn modelId="{816A6F1F-8EED-46F9-8A7E-CBFB15F7985E}" type="presOf" srcId="{B0F989E7-4D68-4926-A403-2E73EB6137C8}" destId="{DE88EDB5-EA89-461D-A45E-25BAD22CFA83}" srcOrd="0" destOrd="0" presId="urn:microsoft.com/office/officeart/2008/layout/LinedList"/>
    <dgm:cxn modelId="{86BDEE70-2971-4DAC-AC51-DA2A1D2010BD}" type="presOf" srcId="{624669D9-8F54-4A5E-A55B-D805565273C8}" destId="{0E49CA8B-FEE8-4ACF-B33D-AA4CE8D72480}" srcOrd="0" destOrd="0" presId="urn:microsoft.com/office/officeart/2008/layout/LinedList"/>
    <dgm:cxn modelId="{7AE019AA-EB8E-4434-9F20-DAD4D2949F2E}" srcId="{82955836-51F1-4D40-8935-B5557E46F28C}" destId="{FAD1BDFC-5BE8-4574-98DD-C68CC7D745F9}" srcOrd="0" destOrd="0" parTransId="{BAC4A146-DCEC-4B63-8E25-0C64A236936D}" sibTransId="{CEF4A598-660E-4BA0-A4A0-4411D595BC55}"/>
    <dgm:cxn modelId="{4FD940B5-B437-4C5E-9034-49951CB99A50}" srcId="{82955836-51F1-4D40-8935-B5557E46F28C}" destId="{624669D9-8F54-4A5E-A55B-D805565273C8}" srcOrd="2" destOrd="0" parTransId="{CB708049-886F-4572-AC84-BA3E7A5ACF40}" sibTransId="{CD6D52C1-0634-4694-B800-096A6D7BB50A}"/>
    <dgm:cxn modelId="{FC7128C3-E577-4416-BBA1-CA896CD9CA24}" srcId="{82955836-51F1-4D40-8935-B5557E46F28C}" destId="{3AA51491-EDA6-4ADA-9011-2886E69481EE}" srcOrd="1" destOrd="0" parTransId="{A636C400-A1A5-45EA-BD5E-F6A07274E3FA}" sibTransId="{E1FA53FD-31B9-44CD-8501-E8A412AB090E}"/>
    <dgm:cxn modelId="{5678FFCC-85B5-4216-8070-084D0E15C2FF}" type="presOf" srcId="{FAD1BDFC-5BE8-4574-98DD-C68CC7D745F9}" destId="{A63EDC2D-2FC8-4189-83E4-62E0FB65C425}" srcOrd="0" destOrd="0" presId="urn:microsoft.com/office/officeart/2008/layout/LinedList"/>
    <dgm:cxn modelId="{DCD5B243-E62D-44F6-96AE-FDFE10F28B8E}" type="presParOf" srcId="{312A4916-C4FC-4B80-A6B9-5F729289B7E0}" destId="{067C4E37-6DB7-445C-98C1-131D1B685859}" srcOrd="0" destOrd="0" presId="urn:microsoft.com/office/officeart/2008/layout/LinedList"/>
    <dgm:cxn modelId="{5E5EF87F-E224-4BDE-A474-17044E4BDF8A}" type="presParOf" srcId="{312A4916-C4FC-4B80-A6B9-5F729289B7E0}" destId="{CA020C30-AD2A-4E6F-82FD-DD51D6876EC5}" srcOrd="1" destOrd="0" presId="urn:microsoft.com/office/officeart/2008/layout/LinedList"/>
    <dgm:cxn modelId="{25642A97-1F4B-489D-A544-BCB120017DAD}" type="presParOf" srcId="{CA020C30-AD2A-4E6F-82FD-DD51D6876EC5}" destId="{A63EDC2D-2FC8-4189-83E4-62E0FB65C425}" srcOrd="0" destOrd="0" presId="urn:microsoft.com/office/officeart/2008/layout/LinedList"/>
    <dgm:cxn modelId="{B28238C0-AB72-4FB9-8C66-E79966C31692}" type="presParOf" srcId="{CA020C30-AD2A-4E6F-82FD-DD51D6876EC5}" destId="{A4BB15B6-8AFA-43C8-8AE3-4EE603FA542E}" srcOrd="1" destOrd="0" presId="urn:microsoft.com/office/officeart/2008/layout/LinedList"/>
    <dgm:cxn modelId="{51FCBC0D-BEF2-475F-B2A5-1F8370B1E734}" type="presParOf" srcId="{312A4916-C4FC-4B80-A6B9-5F729289B7E0}" destId="{5784162B-B294-4F21-9D55-A3C9CCEF7299}" srcOrd="2" destOrd="0" presId="urn:microsoft.com/office/officeart/2008/layout/LinedList"/>
    <dgm:cxn modelId="{13C10829-1A22-4704-A655-22018602EF59}" type="presParOf" srcId="{312A4916-C4FC-4B80-A6B9-5F729289B7E0}" destId="{D6D6D288-8AD4-4BDE-80B6-AA7DFFF9E0B7}" srcOrd="3" destOrd="0" presId="urn:microsoft.com/office/officeart/2008/layout/LinedList"/>
    <dgm:cxn modelId="{925DBDF2-852D-4E6F-BDCA-793CCA361DF9}" type="presParOf" srcId="{D6D6D288-8AD4-4BDE-80B6-AA7DFFF9E0B7}" destId="{2C4743D6-7D1E-4F06-B3DB-EB2EF8536729}" srcOrd="0" destOrd="0" presId="urn:microsoft.com/office/officeart/2008/layout/LinedList"/>
    <dgm:cxn modelId="{187DF397-B4D2-4960-978B-ACA2413CAA5C}" type="presParOf" srcId="{D6D6D288-8AD4-4BDE-80B6-AA7DFFF9E0B7}" destId="{B07074D6-CBDB-4BAE-8CE4-9ADFB2A576C6}" srcOrd="1" destOrd="0" presId="urn:microsoft.com/office/officeart/2008/layout/LinedList"/>
    <dgm:cxn modelId="{8CF8C051-95AE-4DB8-9B28-A60F05A43E80}" type="presParOf" srcId="{312A4916-C4FC-4B80-A6B9-5F729289B7E0}" destId="{2EBE1A71-FDED-42EC-BD20-90EED29CEC29}" srcOrd="4" destOrd="0" presId="urn:microsoft.com/office/officeart/2008/layout/LinedList"/>
    <dgm:cxn modelId="{59B6328F-2385-48D1-96B3-4DFA65008056}" type="presParOf" srcId="{312A4916-C4FC-4B80-A6B9-5F729289B7E0}" destId="{8B6575B3-9D92-4036-A359-4FCE48992A76}" srcOrd="5" destOrd="0" presId="urn:microsoft.com/office/officeart/2008/layout/LinedList"/>
    <dgm:cxn modelId="{8D9AB08B-A98E-4006-BAE8-4A7C5AC6EC2B}" type="presParOf" srcId="{8B6575B3-9D92-4036-A359-4FCE48992A76}" destId="{0E49CA8B-FEE8-4ACF-B33D-AA4CE8D72480}" srcOrd="0" destOrd="0" presId="urn:microsoft.com/office/officeart/2008/layout/LinedList"/>
    <dgm:cxn modelId="{C7A05C71-0695-4B52-AA68-77A773DA7167}" type="presParOf" srcId="{8B6575B3-9D92-4036-A359-4FCE48992A76}" destId="{ED5CEA6B-CC49-4C06-890B-127B0ACB4546}" srcOrd="1" destOrd="0" presId="urn:microsoft.com/office/officeart/2008/layout/LinedList"/>
    <dgm:cxn modelId="{08A602F0-7D34-4CDB-BB7C-505E42593BC9}" type="presParOf" srcId="{312A4916-C4FC-4B80-A6B9-5F729289B7E0}" destId="{156EAF13-DB1F-4F0A-8EB8-6195428E4D5B}" srcOrd="6" destOrd="0" presId="urn:microsoft.com/office/officeart/2008/layout/LinedList"/>
    <dgm:cxn modelId="{C87E28BA-93D0-4BD4-B468-980C9276195D}" type="presParOf" srcId="{312A4916-C4FC-4B80-A6B9-5F729289B7E0}" destId="{B480ECB2-18EB-49E5-991D-0F98E66AA1DD}" srcOrd="7" destOrd="0" presId="urn:microsoft.com/office/officeart/2008/layout/LinedList"/>
    <dgm:cxn modelId="{62CEE65D-ED90-4C98-848E-9F01FB5B05A7}" type="presParOf" srcId="{B480ECB2-18EB-49E5-991D-0F98E66AA1DD}" destId="{DE88EDB5-EA89-461D-A45E-25BAD22CFA83}" srcOrd="0" destOrd="0" presId="urn:microsoft.com/office/officeart/2008/layout/LinedList"/>
    <dgm:cxn modelId="{059F1037-19DD-44C7-ABDE-14C0453D19D9}" type="presParOf" srcId="{B480ECB2-18EB-49E5-991D-0F98E66AA1DD}" destId="{9BCA3F51-1D47-42B4-B9EC-7B5EC20AB04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29A00551-3B57-4746-B115-16E3392FE0F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05C7C1-C94C-48D1-BB9D-8F09D8A1E119}">
      <dgm:prSet/>
      <dgm:spPr/>
      <dgm:t>
        <a:bodyPr/>
        <a:lstStyle/>
        <a:p>
          <a:pPr>
            <a:lnSpc>
              <a:spcPct val="100000"/>
            </a:lnSpc>
          </a:pPr>
          <a:r>
            <a:rPr lang="en-GB"/>
            <a:t>Sternberg (</a:t>
          </a:r>
          <a:r>
            <a:rPr lang="en-GB">
              <a:latin typeface="Gill Sans Nova"/>
            </a:rPr>
            <a:t>1988, 2003</a:t>
          </a:r>
          <a:r>
            <a:rPr lang="en-GB"/>
            <a:t>) proposed three sets of skills that comprise intelligence</a:t>
          </a:r>
          <a:endParaRPr lang="en-US"/>
        </a:p>
      </dgm:t>
    </dgm:pt>
    <dgm:pt modelId="{BC02BF01-39EC-456D-AEFB-EDF3A1D3A8BC}" type="parTrans" cxnId="{64356C49-8E63-4EC5-B654-E69758D5E28A}">
      <dgm:prSet/>
      <dgm:spPr/>
      <dgm:t>
        <a:bodyPr/>
        <a:lstStyle/>
        <a:p>
          <a:endParaRPr lang="en-US"/>
        </a:p>
      </dgm:t>
    </dgm:pt>
    <dgm:pt modelId="{71FCEF10-E91A-4FB8-8E9B-F24495D1231B}" type="sibTrans" cxnId="{64356C49-8E63-4EC5-B654-E69758D5E28A}">
      <dgm:prSet/>
      <dgm:spPr/>
      <dgm:t>
        <a:bodyPr/>
        <a:lstStyle/>
        <a:p>
          <a:endParaRPr lang="en-US"/>
        </a:p>
      </dgm:t>
    </dgm:pt>
    <dgm:pt modelId="{426C2F81-4242-4EF2-8FFC-6E47109C3C39}">
      <dgm:prSet/>
      <dgm:spPr/>
      <dgm:t>
        <a:bodyPr/>
        <a:lstStyle/>
        <a:p>
          <a:pPr>
            <a:lnSpc>
              <a:spcPct val="100000"/>
            </a:lnSpc>
          </a:pPr>
          <a:r>
            <a:rPr lang="en-GB"/>
            <a:t>Creative</a:t>
          </a:r>
          <a:endParaRPr lang="en-US"/>
        </a:p>
      </dgm:t>
    </dgm:pt>
    <dgm:pt modelId="{86D5CD16-BC1A-40DC-9CE3-5E7AD796A1BD}" type="parTrans" cxnId="{50671277-9CD0-428D-BF85-9FA0AFC16F29}">
      <dgm:prSet/>
      <dgm:spPr/>
      <dgm:t>
        <a:bodyPr/>
        <a:lstStyle/>
        <a:p>
          <a:endParaRPr lang="en-US"/>
        </a:p>
      </dgm:t>
    </dgm:pt>
    <dgm:pt modelId="{770C037F-9615-4F1C-8674-F8477078D39F}" type="sibTrans" cxnId="{50671277-9CD0-428D-BF85-9FA0AFC16F29}">
      <dgm:prSet/>
      <dgm:spPr/>
      <dgm:t>
        <a:bodyPr/>
        <a:lstStyle/>
        <a:p>
          <a:endParaRPr lang="en-US"/>
        </a:p>
      </dgm:t>
    </dgm:pt>
    <dgm:pt modelId="{0C68CE29-2EEF-425B-AAEC-B4B8376CA744}">
      <dgm:prSet/>
      <dgm:spPr/>
      <dgm:t>
        <a:bodyPr/>
        <a:lstStyle/>
        <a:p>
          <a:pPr>
            <a:lnSpc>
              <a:spcPct val="100000"/>
            </a:lnSpc>
          </a:pPr>
          <a:r>
            <a:rPr lang="en-GB"/>
            <a:t>Analytical</a:t>
          </a:r>
          <a:endParaRPr lang="en-US"/>
        </a:p>
      </dgm:t>
    </dgm:pt>
    <dgm:pt modelId="{9D2A1F40-E034-4E8A-8456-40D93419C813}" type="parTrans" cxnId="{51EA1D20-DA29-4244-AED1-DA73A7981224}">
      <dgm:prSet/>
      <dgm:spPr/>
      <dgm:t>
        <a:bodyPr/>
        <a:lstStyle/>
        <a:p>
          <a:endParaRPr lang="en-US"/>
        </a:p>
      </dgm:t>
    </dgm:pt>
    <dgm:pt modelId="{F84ED868-299B-4254-A46C-496B2C52362F}" type="sibTrans" cxnId="{51EA1D20-DA29-4244-AED1-DA73A7981224}">
      <dgm:prSet/>
      <dgm:spPr/>
      <dgm:t>
        <a:bodyPr/>
        <a:lstStyle/>
        <a:p>
          <a:endParaRPr lang="en-US"/>
        </a:p>
      </dgm:t>
    </dgm:pt>
    <dgm:pt modelId="{8710712A-9617-43A1-888A-466147EEA0CC}">
      <dgm:prSet/>
      <dgm:spPr/>
      <dgm:t>
        <a:bodyPr/>
        <a:lstStyle/>
        <a:p>
          <a:pPr>
            <a:lnSpc>
              <a:spcPct val="100000"/>
            </a:lnSpc>
          </a:pPr>
          <a:r>
            <a:rPr lang="en-GB"/>
            <a:t>Practical</a:t>
          </a:r>
          <a:endParaRPr lang="en-US"/>
        </a:p>
      </dgm:t>
    </dgm:pt>
    <dgm:pt modelId="{9496C4F9-775D-4F15-AD00-74252606976E}" type="parTrans" cxnId="{71BAED12-8EC0-4BE0-BCFD-5A9E1345AE81}">
      <dgm:prSet/>
      <dgm:spPr/>
      <dgm:t>
        <a:bodyPr/>
        <a:lstStyle/>
        <a:p>
          <a:endParaRPr lang="en-US"/>
        </a:p>
      </dgm:t>
    </dgm:pt>
    <dgm:pt modelId="{43B98BB5-7480-4AB8-AAF9-12C520D28AC3}" type="sibTrans" cxnId="{71BAED12-8EC0-4BE0-BCFD-5A9E1345AE81}">
      <dgm:prSet/>
      <dgm:spPr/>
      <dgm:t>
        <a:bodyPr/>
        <a:lstStyle/>
        <a:p>
          <a:endParaRPr lang="en-US"/>
        </a:p>
      </dgm:t>
    </dgm:pt>
    <dgm:pt modelId="{6D97FF12-2EEC-4C7C-9734-0E3143600285}">
      <dgm:prSet phldr="0"/>
      <dgm:spPr/>
      <dgm:t>
        <a:bodyPr/>
        <a:lstStyle/>
        <a:p>
          <a:pPr>
            <a:lnSpc>
              <a:spcPct val="100000"/>
            </a:lnSpc>
          </a:pPr>
          <a:r>
            <a:rPr lang="en-GB">
              <a:latin typeface="Gill Sans Nova"/>
            </a:rPr>
            <a:t>He tended to agree with Gardner's theories!</a:t>
          </a:r>
        </a:p>
      </dgm:t>
    </dgm:pt>
    <dgm:pt modelId="{94601855-7F46-4F38-A5AA-414E2FA056D9}" type="parTrans" cxnId="{5E2DDACC-D047-44EF-A080-9E867062324F}">
      <dgm:prSet/>
      <dgm:spPr/>
    </dgm:pt>
    <dgm:pt modelId="{E4F54357-3026-4A69-94C5-0FF836445E1B}" type="sibTrans" cxnId="{5E2DDACC-D047-44EF-A080-9E867062324F}">
      <dgm:prSet/>
      <dgm:spPr/>
      <dgm:t>
        <a:bodyPr/>
        <a:lstStyle/>
        <a:p>
          <a:endParaRPr lang="en-US"/>
        </a:p>
      </dgm:t>
    </dgm:pt>
    <dgm:pt modelId="{B979E68C-737E-456B-99D4-3AEDD9BBAD2D}" type="pres">
      <dgm:prSet presAssocID="{29A00551-3B57-4746-B115-16E3392FE0F0}" presName="root" presStyleCnt="0">
        <dgm:presLayoutVars>
          <dgm:dir/>
          <dgm:resizeHandles val="exact"/>
        </dgm:presLayoutVars>
      </dgm:prSet>
      <dgm:spPr/>
    </dgm:pt>
    <dgm:pt modelId="{E06C724F-A3E2-4C14-A370-92FC2EBE256A}" type="pres">
      <dgm:prSet presAssocID="{6905C7C1-C94C-48D1-BB9D-8F09D8A1E119}" presName="compNode" presStyleCnt="0"/>
      <dgm:spPr/>
    </dgm:pt>
    <dgm:pt modelId="{F0EF0270-4529-425F-8428-F936AD094669}" type="pres">
      <dgm:prSet presAssocID="{6905C7C1-C94C-48D1-BB9D-8F09D8A1E119}" presName="bgRect" presStyleLbl="bgShp" presStyleIdx="0" presStyleCnt="5"/>
      <dgm:spPr/>
    </dgm:pt>
    <dgm:pt modelId="{67E153E8-417C-4D9B-9E09-522931FF7524}" type="pres">
      <dgm:prSet presAssocID="{6905C7C1-C94C-48D1-BB9D-8F09D8A1E11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36D70A3-0290-4B40-BB14-E53562CE8FF4}" type="pres">
      <dgm:prSet presAssocID="{6905C7C1-C94C-48D1-BB9D-8F09D8A1E119}" presName="spaceRect" presStyleCnt="0"/>
      <dgm:spPr/>
    </dgm:pt>
    <dgm:pt modelId="{B9B5761A-AEC9-446A-83E5-C5B85BA27C02}" type="pres">
      <dgm:prSet presAssocID="{6905C7C1-C94C-48D1-BB9D-8F09D8A1E119}" presName="parTx" presStyleLbl="revTx" presStyleIdx="0" presStyleCnt="5">
        <dgm:presLayoutVars>
          <dgm:chMax val="0"/>
          <dgm:chPref val="0"/>
        </dgm:presLayoutVars>
      </dgm:prSet>
      <dgm:spPr/>
    </dgm:pt>
    <dgm:pt modelId="{0C20722B-06DB-49E1-8DD2-9AD9DAF43FBB}" type="pres">
      <dgm:prSet presAssocID="{71FCEF10-E91A-4FB8-8E9B-F24495D1231B}" presName="sibTrans" presStyleCnt="0"/>
      <dgm:spPr/>
    </dgm:pt>
    <dgm:pt modelId="{CF2ACDFB-12EE-41C9-AE75-88D9D526C55F}" type="pres">
      <dgm:prSet presAssocID="{6D97FF12-2EEC-4C7C-9734-0E3143600285}" presName="compNode" presStyleCnt="0"/>
      <dgm:spPr/>
    </dgm:pt>
    <dgm:pt modelId="{BCD1146D-32C4-4DD2-8B80-681C406E49B6}" type="pres">
      <dgm:prSet presAssocID="{6D97FF12-2EEC-4C7C-9734-0E3143600285}" presName="bgRect" presStyleLbl="bgShp" presStyleIdx="1" presStyleCnt="5"/>
      <dgm:spPr/>
    </dgm:pt>
    <dgm:pt modelId="{B32AF6B1-7C9F-4943-ABC5-DE74385F6F52}" type="pres">
      <dgm:prSet presAssocID="{6D97FF12-2EEC-4C7C-9734-0E314360028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lette"/>
        </a:ext>
      </dgm:extLst>
    </dgm:pt>
    <dgm:pt modelId="{056A9D13-10C2-4D49-9AD9-98DA094E0C28}" type="pres">
      <dgm:prSet presAssocID="{6D97FF12-2EEC-4C7C-9734-0E3143600285}" presName="spaceRect" presStyleCnt="0"/>
      <dgm:spPr/>
    </dgm:pt>
    <dgm:pt modelId="{FFB25DD3-812A-4BB2-BE18-939028595333}" type="pres">
      <dgm:prSet presAssocID="{6D97FF12-2EEC-4C7C-9734-0E3143600285}" presName="parTx" presStyleLbl="revTx" presStyleIdx="1" presStyleCnt="5">
        <dgm:presLayoutVars>
          <dgm:chMax val="0"/>
          <dgm:chPref val="0"/>
        </dgm:presLayoutVars>
      </dgm:prSet>
      <dgm:spPr/>
    </dgm:pt>
    <dgm:pt modelId="{F8F99C04-58DC-4661-B06D-8168F481A40A}" type="pres">
      <dgm:prSet presAssocID="{E4F54357-3026-4A69-94C5-0FF836445E1B}" presName="sibTrans" presStyleCnt="0"/>
      <dgm:spPr/>
    </dgm:pt>
    <dgm:pt modelId="{0976545E-72F6-4191-BFB4-1B465BDB3179}" type="pres">
      <dgm:prSet presAssocID="{426C2F81-4242-4EF2-8FFC-6E47109C3C39}" presName="compNode" presStyleCnt="0"/>
      <dgm:spPr/>
    </dgm:pt>
    <dgm:pt modelId="{843EDF69-D181-4AE5-96A0-9B6114007A2A}" type="pres">
      <dgm:prSet presAssocID="{426C2F81-4242-4EF2-8FFC-6E47109C3C39}" presName="bgRect" presStyleLbl="bgShp" presStyleIdx="2" presStyleCnt="5"/>
      <dgm:spPr/>
    </dgm:pt>
    <dgm:pt modelId="{85B259D3-C3CE-4E21-B784-7E1EC40B7DA2}" type="pres">
      <dgm:prSet presAssocID="{426C2F81-4242-4EF2-8FFC-6E47109C3C3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chart"/>
        </a:ext>
      </dgm:extLst>
    </dgm:pt>
    <dgm:pt modelId="{3AB3E05B-4493-4525-BE2F-418DFE035F86}" type="pres">
      <dgm:prSet presAssocID="{426C2F81-4242-4EF2-8FFC-6E47109C3C39}" presName="spaceRect" presStyleCnt="0"/>
      <dgm:spPr/>
    </dgm:pt>
    <dgm:pt modelId="{FDA31BE1-2951-4774-8D80-776C124FAD0A}" type="pres">
      <dgm:prSet presAssocID="{426C2F81-4242-4EF2-8FFC-6E47109C3C39}" presName="parTx" presStyleLbl="revTx" presStyleIdx="2" presStyleCnt="5">
        <dgm:presLayoutVars>
          <dgm:chMax val="0"/>
          <dgm:chPref val="0"/>
        </dgm:presLayoutVars>
      </dgm:prSet>
      <dgm:spPr/>
    </dgm:pt>
    <dgm:pt modelId="{9CF52C8D-A07F-4A15-B6ED-7F35D0B24CD1}" type="pres">
      <dgm:prSet presAssocID="{770C037F-9615-4F1C-8674-F8477078D39F}" presName="sibTrans" presStyleCnt="0"/>
      <dgm:spPr/>
    </dgm:pt>
    <dgm:pt modelId="{26F9703F-D184-4D4C-8727-357E832F9F1A}" type="pres">
      <dgm:prSet presAssocID="{0C68CE29-2EEF-425B-AAEC-B4B8376CA744}" presName="compNode" presStyleCnt="0"/>
      <dgm:spPr/>
    </dgm:pt>
    <dgm:pt modelId="{6C5A5A59-CFB2-4AA0-B45A-2535E0BB0988}" type="pres">
      <dgm:prSet presAssocID="{0C68CE29-2EEF-425B-AAEC-B4B8376CA744}" presName="bgRect" presStyleLbl="bgShp" presStyleIdx="3" presStyleCnt="5"/>
      <dgm:spPr/>
    </dgm:pt>
    <dgm:pt modelId="{85561688-B423-43A7-BE08-64A2669695B2}" type="pres">
      <dgm:prSet presAssocID="{0C68CE29-2EEF-425B-AAEC-B4B8376CA74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51441CF7-42AB-4BB7-A340-973F3DE1F3AE}" type="pres">
      <dgm:prSet presAssocID="{0C68CE29-2EEF-425B-AAEC-B4B8376CA744}" presName="spaceRect" presStyleCnt="0"/>
      <dgm:spPr/>
    </dgm:pt>
    <dgm:pt modelId="{2E9A9A42-CACC-4BB4-934C-062FE26AA596}" type="pres">
      <dgm:prSet presAssocID="{0C68CE29-2EEF-425B-AAEC-B4B8376CA744}" presName="parTx" presStyleLbl="revTx" presStyleIdx="3" presStyleCnt="5">
        <dgm:presLayoutVars>
          <dgm:chMax val="0"/>
          <dgm:chPref val="0"/>
        </dgm:presLayoutVars>
      </dgm:prSet>
      <dgm:spPr/>
    </dgm:pt>
    <dgm:pt modelId="{46F30115-CDEF-4869-9424-9A909310AA72}" type="pres">
      <dgm:prSet presAssocID="{F84ED868-299B-4254-A46C-496B2C52362F}" presName="sibTrans" presStyleCnt="0"/>
      <dgm:spPr/>
    </dgm:pt>
    <dgm:pt modelId="{D91801D8-47ED-49C0-ACC8-BA4D731FA0FB}" type="pres">
      <dgm:prSet presAssocID="{8710712A-9617-43A1-888A-466147EEA0CC}" presName="compNode" presStyleCnt="0"/>
      <dgm:spPr/>
    </dgm:pt>
    <dgm:pt modelId="{1D28CA8C-6081-4652-AE6D-9DD3E6D59A27}" type="pres">
      <dgm:prSet presAssocID="{8710712A-9617-43A1-888A-466147EEA0CC}" presName="bgRect" presStyleLbl="bgShp" presStyleIdx="4" presStyleCnt="5"/>
      <dgm:spPr/>
    </dgm:pt>
    <dgm:pt modelId="{AC01C876-0032-4466-9C97-7D8BE188CB13}" type="pres">
      <dgm:prSet presAssocID="{8710712A-9617-43A1-888A-466147EEA0C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B4532D3B-D5C4-42AD-BD21-053EAD6637CD}" type="pres">
      <dgm:prSet presAssocID="{8710712A-9617-43A1-888A-466147EEA0CC}" presName="spaceRect" presStyleCnt="0"/>
      <dgm:spPr/>
    </dgm:pt>
    <dgm:pt modelId="{3B842E01-3089-4911-AA0A-1E410ACAF884}" type="pres">
      <dgm:prSet presAssocID="{8710712A-9617-43A1-888A-466147EEA0CC}" presName="parTx" presStyleLbl="revTx" presStyleIdx="4" presStyleCnt="5">
        <dgm:presLayoutVars>
          <dgm:chMax val="0"/>
          <dgm:chPref val="0"/>
        </dgm:presLayoutVars>
      </dgm:prSet>
      <dgm:spPr/>
    </dgm:pt>
  </dgm:ptLst>
  <dgm:cxnLst>
    <dgm:cxn modelId="{71BAED12-8EC0-4BE0-BCFD-5A9E1345AE81}" srcId="{29A00551-3B57-4746-B115-16E3392FE0F0}" destId="{8710712A-9617-43A1-888A-466147EEA0CC}" srcOrd="4" destOrd="0" parTransId="{9496C4F9-775D-4F15-AD00-74252606976E}" sibTransId="{43B98BB5-7480-4AB8-AAF9-12C520D28AC3}"/>
    <dgm:cxn modelId="{51EA1D20-DA29-4244-AED1-DA73A7981224}" srcId="{29A00551-3B57-4746-B115-16E3392FE0F0}" destId="{0C68CE29-2EEF-425B-AAEC-B4B8376CA744}" srcOrd="3" destOrd="0" parTransId="{9D2A1F40-E034-4E8A-8456-40D93419C813}" sibTransId="{F84ED868-299B-4254-A46C-496B2C52362F}"/>
    <dgm:cxn modelId="{05A6D825-EFB3-4BB8-8CFF-6C8E3F8C5D55}" type="presOf" srcId="{6D97FF12-2EEC-4C7C-9734-0E3143600285}" destId="{FFB25DD3-812A-4BB2-BE18-939028595333}" srcOrd="0" destOrd="0" presId="urn:microsoft.com/office/officeart/2018/2/layout/IconVerticalSolidList"/>
    <dgm:cxn modelId="{B8E01D5D-FE5C-4A37-8E56-8E9FE8319BB1}" type="presOf" srcId="{8710712A-9617-43A1-888A-466147EEA0CC}" destId="{3B842E01-3089-4911-AA0A-1E410ACAF884}" srcOrd="0" destOrd="0" presId="urn:microsoft.com/office/officeart/2018/2/layout/IconVerticalSolidList"/>
    <dgm:cxn modelId="{64356C49-8E63-4EC5-B654-E69758D5E28A}" srcId="{29A00551-3B57-4746-B115-16E3392FE0F0}" destId="{6905C7C1-C94C-48D1-BB9D-8F09D8A1E119}" srcOrd="0" destOrd="0" parTransId="{BC02BF01-39EC-456D-AEFB-EDF3A1D3A8BC}" sibTransId="{71FCEF10-E91A-4FB8-8E9B-F24495D1231B}"/>
    <dgm:cxn modelId="{50671277-9CD0-428D-BF85-9FA0AFC16F29}" srcId="{29A00551-3B57-4746-B115-16E3392FE0F0}" destId="{426C2F81-4242-4EF2-8FFC-6E47109C3C39}" srcOrd="2" destOrd="0" parTransId="{86D5CD16-BC1A-40DC-9CE3-5E7AD796A1BD}" sibTransId="{770C037F-9615-4F1C-8674-F8477078D39F}"/>
    <dgm:cxn modelId="{41745578-763B-4B9C-8DD2-D527810B044A}" type="presOf" srcId="{6905C7C1-C94C-48D1-BB9D-8F09D8A1E119}" destId="{B9B5761A-AEC9-446A-83E5-C5B85BA27C02}" srcOrd="0" destOrd="0" presId="urn:microsoft.com/office/officeart/2018/2/layout/IconVerticalSolidList"/>
    <dgm:cxn modelId="{B9E599B2-618F-4994-A092-A4BD0657AB07}" type="presOf" srcId="{0C68CE29-2EEF-425B-AAEC-B4B8376CA744}" destId="{2E9A9A42-CACC-4BB4-934C-062FE26AA596}" srcOrd="0" destOrd="0" presId="urn:microsoft.com/office/officeart/2018/2/layout/IconVerticalSolidList"/>
    <dgm:cxn modelId="{E7E3E5B4-3273-44D1-8849-A29C60D55242}" type="presOf" srcId="{29A00551-3B57-4746-B115-16E3392FE0F0}" destId="{B979E68C-737E-456B-99D4-3AEDD9BBAD2D}" srcOrd="0" destOrd="0" presId="urn:microsoft.com/office/officeart/2018/2/layout/IconVerticalSolidList"/>
    <dgm:cxn modelId="{5E2DDACC-D047-44EF-A080-9E867062324F}" srcId="{29A00551-3B57-4746-B115-16E3392FE0F0}" destId="{6D97FF12-2EEC-4C7C-9734-0E3143600285}" srcOrd="1" destOrd="0" parTransId="{94601855-7F46-4F38-A5AA-414E2FA056D9}" sibTransId="{E4F54357-3026-4A69-94C5-0FF836445E1B}"/>
    <dgm:cxn modelId="{A2F14DF7-8958-4AED-8B41-73230F58F4D9}" type="presOf" srcId="{426C2F81-4242-4EF2-8FFC-6E47109C3C39}" destId="{FDA31BE1-2951-4774-8D80-776C124FAD0A}" srcOrd="0" destOrd="0" presId="urn:microsoft.com/office/officeart/2018/2/layout/IconVerticalSolidList"/>
    <dgm:cxn modelId="{2F934271-7B5E-4FFB-9664-3549AC9F10CB}" type="presParOf" srcId="{B979E68C-737E-456B-99D4-3AEDD9BBAD2D}" destId="{E06C724F-A3E2-4C14-A370-92FC2EBE256A}" srcOrd="0" destOrd="0" presId="urn:microsoft.com/office/officeart/2018/2/layout/IconVerticalSolidList"/>
    <dgm:cxn modelId="{D6F8FC66-81A7-49A9-AA38-760F1C6BD863}" type="presParOf" srcId="{E06C724F-A3E2-4C14-A370-92FC2EBE256A}" destId="{F0EF0270-4529-425F-8428-F936AD094669}" srcOrd="0" destOrd="0" presId="urn:microsoft.com/office/officeart/2018/2/layout/IconVerticalSolidList"/>
    <dgm:cxn modelId="{D5769D5B-491F-492A-975E-0550BB3FE131}" type="presParOf" srcId="{E06C724F-A3E2-4C14-A370-92FC2EBE256A}" destId="{67E153E8-417C-4D9B-9E09-522931FF7524}" srcOrd="1" destOrd="0" presId="urn:microsoft.com/office/officeart/2018/2/layout/IconVerticalSolidList"/>
    <dgm:cxn modelId="{8CF09727-1EC7-4CFA-A833-2CA9337A3FE2}" type="presParOf" srcId="{E06C724F-A3E2-4C14-A370-92FC2EBE256A}" destId="{236D70A3-0290-4B40-BB14-E53562CE8FF4}" srcOrd="2" destOrd="0" presId="urn:microsoft.com/office/officeart/2018/2/layout/IconVerticalSolidList"/>
    <dgm:cxn modelId="{D980D14B-2490-4B6A-A2BB-7E37659B97DD}" type="presParOf" srcId="{E06C724F-A3E2-4C14-A370-92FC2EBE256A}" destId="{B9B5761A-AEC9-446A-83E5-C5B85BA27C02}" srcOrd="3" destOrd="0" presId="urn:microsoft.com/office/officeart/2018/2/layout/IconVerticalSolidList"/>
    <dgm:cxn modelId="{AB73181B-3A96-4D06-B73C-C4D3B2509E23}" type="presParOf" srcId="{B979E68C-737E-456B-99D4-3AEDD9BBAD2D}" destId="{0C20722B-06DB-49E1-8DD2-9AD9DAF43FBB}" srcOrd="1" destOrd="0" presId="urn:microsoft.com/office/officeart/2018/2/layout/IconVerticalSolidList"/>
    <dgm:cxn modelId="{D52BA470-7B56-40FD-BFAC-B3833F61F9D1}" type="presParOf" srcId="{B979E68C-737E-456B-99D4-3AEDD9BBAD2D}" destId="{CF2ACDFB-12EE-41C9-AE75-88D9D526C55F}" srcOrd="2" destOrd="0" presId="urn:microsoft.com/office/officeart/2018/2/layout/IconVerticalSolidList"/>
    <dgm:cxn modelId="{E36D6D8D-C69C-46F3-AEF5-0C44728104BC}" type="presParOf" srcId="{CF2ACDFB-12EE-41C9-AE75-88D9D526C55F}" destId="{BCD1146D-32C4-4DD2-8B80-681C406E49B6}" srcOrd="0" destOrd="0" presId="urn:microsoft.com/office/officeart/2018/2/layout/IconVerticalSolidList"/>
    <dgm:cxn modelId="{A4401C6C-EF31-45E9-8CC9-845EF743AF27}" type="presParOf" srcId="{CF2ACDFB-12EE-41C9-AE75-88D9D526C55F}" destId="{B32AF6B1-7C9F-4943-ABC5-DE74385F6F52}" srcOrd="1" destOrd="0" presId="urn:microsoft.com/office/officeart/2018/2/layout/IconVerticalSolidList"/>
    <dgm:cxn modelId="{28B00BA6-EFD3-4280-B4BE-22BA026D0C74}" type="presParOf" srcId="{CF2ACDFB-12EE-41C9-AE75-88D9D526C55F}" destId="{056A9D13-10C2-4D49-9AD9-98DA094E0C28}" srcOrd="2" destOrd="0" presId="urn:microsoft.com/office/officeart/2018/2/layout/IconVerticalSolidList"/>
    <dgm:cxn modelId="{2B6E72BE-AD5D-444D-A043-EA9ECFA0CF5D}" type="presParOf" srcId="{CF2ACDFB-12EE-41C9-AE75-88D9D526C55F}" destId="{FFB25DD3-812A-4BB2-BE18-939028595333}" srcOrd="3" destOrd="0" presId="urn:microsoft.com/office/officeart/2018/2/layout/IconVerticalSolidList"/>
    <dgm:cxn modelId="{EC87E109-41A4-4294-9DBE-1C8F24320C73}" type="presParOf" srcId="{B979E68C-737E-456B-99D4-3AEDD9BBAD2D}" destId="{F8F99C04-58DC-4661-B06D-8168F481A40A}" srcOrd="3" destOrd="0" presId="urn:microsoft.com/office/officeart/2018/2/layout/IconVerticalSolidList"/>
    <dgm:cxn modelId="{89F3588F-FD71-4FC0-ABAF-F665E10AB0DF}" type="presParOf" srcId="{B979E68C-737E-456B-99D4-3AEDD9BBAD2D}" destId="{0976545E-72F6-4191-BFB4-1B465BDB3179}" srcOrd="4" destOrd="0" presId="urn:microsoft.com/office/officeart/2018/2/layout/IconVerticalSolidList"/>
    <dgm:cxn modelId="{CB8C7616-D083-4CB0-B03A-5091CB5D6F78}" type="presParOf" srcId="{0976545E-72F6-4191-BFB4-1B465BDB3179}" destId="{843EDF69-D181-4AE5-96A0-9B6114007A2A}" srcOrd="0" destOrd="0" presId="urn:microsoft.com/office/officeart/2018/2/layout/IconVerticalSolidList"/>
    <dgm:cxn modelId="{A9493384-5C36-4BC5-ADD2-B81F5D0BC25D}" type="presParOf" srcId="{0976545E-72F6-4191-BFB4-1B465BDB3179}" destId="{85B259D3-C3CE-4E21-B784-7E1EC40B7DA2}" srcOrd="1" destOrd="0" presId="urn:microsoft.com/office/officeart/2018/2/layout/IconVerticalSolidList"/>
    <dgm:cxn modelId="{31EE27D2-257F-45C3-A8FC-024D2318A71E}" type="presParOf" srcId="{0976545E-72F6-4191-BFB4-1B465BDB3179}" destId="{3AB3E05B-4493-4525-BE2F-418DFE035F86}" srcOrd="2" destOrd="0" presId="urn:microsoft.com/office/officeart/2018/2/layout/IconVerticalSolidList"/>
    <dgm:cxn modelId="{5FEDC170-592C-4692-9625-41F186C731CA}" type="presParOf" srcId="{0976545E-72F6-4191-BFB4-1B465BDB3179}" destId="{FDA31BE1-2951-4774-8D80-776C124FAD0A}" srcOrd="3" destOrd="0" presId="urn:microsoft.com/office/officeart/2018/2/layout/IconVerticalSolidList"/>
    <dgm:cxn modelId="{B16D74BD-DBF3-42BB-B742-678151007474}" type="presParOf" srcId="{B979E68C-737E-456B-99D4-3AEDD9BBAD2D}" destId="{9CF52C8D-A07F-4A15-B6ED-7F35D0B24CD1}" srcOrd="5" destOrd="0" presId="urn:microsoft.com/office/officeart/2018/2/layout/IconVerticalSolidList"/>
    <dgm:cxn modelId="{8D9C0508-9CEA-4D35-AB74-9D5E57F3934F}" type="presParOf" srcId="{B979E68C-737E-456B-99D4-3AEDD9BBAD2D}" destId="{26F9703F-D184-4D4C-8727-357E832F9F1A}" srcOrd="6" destOrd="0" presId="urn:microsoft.com/office/officeart/2018/2/layout/IconVerticalSolidList"/>
    <dgm:cxn modelId="{23BB9A2E-9304-45A0-89A8-4CF523B69227}" type="presParOf" srcId="{26F9703F-D184-4D4C-8727-357E832F9F1A}" destId="{6C5A5A59-CFB2-4AA0-B45A-2535E0BB0988}" srcOrd="0" destOrd="0" presId="urn:microsoft.com/office/officeart/2018/2/layout/IconVerticalSolidList"/>
    <dgm:cxn modelId="{DCF553CF-FA49-43D2-87AD-0B4F8AF1F96F}" type="presParOf" srcId="{26F9703F-D184-4D4C-8727-357E832F9F1A}" destId="{85561688-B423-43A7-BE08-64A2669695B2}" srcOrd="1" destOrd="0" presId="urn:microsoft.com/office/officeart/2018/2/layout/IconVerticalSolidList"/>
    <dgm:cxn modelId="{73F9478F-1880-4E74-9A23-BF83D93128BF}" type="presParOf" srcId="{26F9703F-D184-4D4C-8727-357E832F9F1A}" destId="{51441CF7-42AB-4BB7-A340-973F3DE1F3AE}" srcOrd="2" destOrd="0" presId="urn:microsoft.com/office/officeart/2018/2/layout/IconVerticalSolidList"/>
    <dgm:cxn modelId="{E23BFE21-45CA-4484-A3B7-FC1ED9224F75}" type="presParOf" srcId="{26F9703F-D184-4D4C-8727-357E832F9F1A}" destId="{2E9A9A42-CACC-4BB4-934C-062FE26AA596}" srcOrd="3" destOrd="0" presId="urn:microsoft.com/office/officeart/2018/2/layout/IconVerticalSolidList"/>
    <dgm:cxn modelId="{83ACE748-8EA5-438D-B627-D41E0BB7F8E8}" type="presParOf" srcId="{B979E68C-737E-456B-99D4-3AEDD9BBAD2D}" destId="{46F30115-CDEF-4869-9424-9A909310AA72}" srcOrd="7" destOrd="0" presId="urn:microsoft.com/office/officeart/2018/2/layout/IconVerticalSolidList"/>
    <dgm:cxn modelId="{8CF2F23C-6608-4DAA-BF01-1C799A7AD772}" type="presParOf" srcId="{B979E68C-737E-456B-99D4-3AEDD9BBAD2D}" destId="{D91801D8-47ED-49C0-ACC8-BA4D731FA0FB}" srcOrd="8" destOrd="0" presId="urn:microsoft.com/office/officeart/2018/2/layout/IconVerticalSolidList"/>
    <dgm:cxn modelId="{BA069346-71F8-4BC4-B5C4-F2C5A5C3CB4C}" type="presParOf" srcId="{D91801D8-47ED-49C0-ACC8-BA4D731FA0FB}" destId="{1D28CA8C-6081-4652-AE6D-9DD3E6D59A27}" srcOrd="0" destOrd="0" presId="urn:microsoft.com/office/officeart/2018/2/layout/IconVerticalSolidList"/>
    <dgm:cxn modelId="{5A7CF7DF-1C63-4BDA-9AB0-835C49B71E12}" type="presParOf" srcId="{D91801D8-47ED-49C0-ACC8-BA4D731FA0FB}" destId="{AC01C876-0032-4466-9C97-7D8BE188CB13}" srcOrd="1" destOrd="0" presId="urn:microsoft.com/office/officeart/2018/2/layout/IconVerticalSolidList"/>
    <dgm:cxn modelId="{886D3429-F22D-4476-BEE9-3BEBAED6F1DD}" type="presParOf" srcId="{D91801D8-47ED-49C0-ACC8-BA4D731FA0FB}" destId="{B4532D3B-D5C4-42AD-BD21-053EAD6637CD}" srcOrd="2" destOrd="0" presId="urn:microsoft.com/office/officeart/2018/2/layout/IconVerticalSolidList"/>
    <dgm:cxn modelId="{918656CA-5804-419E-854C-23823840A19C}" type="presParOf" srcId="{D91801D8-47ED-49C0-ACC8-BA4D731FA0FB}" destId="{3B842E01-3089-4911-AA0A-1E410ACAF88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2E0D4410-D05E-4782-AF1D-6884D4236D8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88B7F47-F9D7-448B-9037-5D4467A67772}">
      <dgm:prSet/>
      <dgm:spPr/>
      <dgm:t>
        <a:bodyPr/>
        <a:lstStyle/>
        <a:p>
          <a:r>
            <a:rPr lang="en-GB"/>
            <a:t>Sternberg theorised that to have 'successful intelligence', there must be a balance between the three facets of intelligence. </a:t>
          </a:r>
          <a:endParaRPr lang="en-US"/>
        </a:p>
      </dgm:t>
    </dgm:pt>
    <dgm:pt modelId="{6044D225-BD42-4A63-8ADB-64C82C545038}" type="parTrans" cxnId="{ADF90460-F32B-4408-A114-A06573FCD594}">
      <dgm:prSet/>
      <dgm:spPr/>
      <dgm:t>
        <a:bodyPr/>
        <a:lstStyle/>
        <a:p>
          <a:endParaRPr lang="en-US"/>
        </a:p>
      </dgm:t>
    </dgm:pt>
    <dgm:pt modelId="{F11C4A28-4E71-4DB9-AF49-8FE98AEB42BE}" type="sibTrans" cxnId="{ADF90460-F32B-4408-A114-A06573FCD594}">
      <dgm:prSet/>
      <dgm:spPr/>
      <dgm:t>
        <a:bodyPr/>
        <a:lstStyle/>
        <a:p>
          <a:endParaRPr lang="en-US"/>
        </a:p>
      </dgm:t>
    </dgm:pt>
    <dgm:pt modelId="{D94D082D-92E4-436B-947E-12400C80F28B}">
      <dgm:prSet/>
      <dgm:spPr/>
      <dgm:t>
        <a:bodyPr/>
        <a:lstStyle/>
        <a:p>
          <a:r>
            <a:rPr lang="en-GB"/>
            <a:t>"Successfully intelligent people discern their strengths and weaknesses, and then figure out how to capitalize on their strengths, and to compensate for or remediate their weaknesses," </a:t>
          </a:r>
          <a:endParaRPr lang="en-US"/>
        </a:p>
      </dgm:t>
    </dgm:pt>
    <dgm:pt modelId="{14AFB1CD-325D-4AE4-9375-4B317D62679D}" type="parTrans" cxnId="{3FA7AB1E-31F0-4C07-BD22-D11700997716}">
      <dgm:prSet/>
      <dgm:spPr/>
      <dgm:t>
        <a:bodyPr/>
        <a:lstStyle/>
        <a:p>
          <a:endParaRPr lang="en-US"/>
        </a:p>
      </dgm:t>
    </dgm:pt>
    <dgm:pt modelId="{2AB36FA1-7953-4AF3-81E8-91EFAB1C0C73}" type="sibTrans" cxnId="{3FA7AB1E-31F0-4C07-BD22-D11700997716}">
      <dgm:prSet/>
      <dgm:spPr/>
      <dgm:t>
        <a:bodyPr/>
        <a:lstStyle/>
        <a:p>
          <a:endParaRPr lang="en-US"/>
        </a:p>
      </dgm:t>
    </dgm:pt>
    <dgm:pt modelId="{7C875B78-00B3-4965-94DE-99D890723034}">
      <dgm:prSet/>
      <dgm:spPr/>
      <dgm:t>
        <a:bodyPr/>
        <a:lstStyle/>
        <a:p>
          <a:r>
            <a:rPr lang="en-GB"/>
            <a:t>"Successfully intelligent individuals succeed in part because they achieve a functional balance among a 'triarchy' of abilities… Moreover, all of these abilities can be further developed."</a:t>
          </a:r>
          <a:endParaRPr lang="en-US"/>
        </a:p>
      </dgm:t>
    </dgm:pt>
    <dgm:pt modelId="{519E9BCF-A664-44AE-9830-30F43A4BFF64}" type="parTrans" cxnId="{18EA6FDC-18F2-4DDA-ADFF-E9AB6ACE4667}">
      <dgm:prSet/>
      <dgm:spPr/>
      <dgm:t>
        <a:bodyPr/>
        <a:lstStyle/>
        <a:p>
          <a:endParaRPr lang="en-US"/>
        </a:p>
      </dgm:t>
    </dgm:pt>
    <dgm:pt modelId="{1DDB6C5A-A7CF-4B25-BF57-6EF77DD1266B}" type="sibTrans" cxnId="{18EA6FDC-18F2-4DDA-ADFF-E9AB6ACE4667}">
      <dgm:prSet/>
      <dgm:spPr/>
      <dgm:t>
        <a:bodyPr/>
        <a:lstStyle/>
        <a:p>
          <a:endParaRPr lang="en-US"/>
        </a:p>
      </dgm:t>
    </dgm:pt>
    <dgm:pt modelId="{E9A5592B-9F7E-47F2-B467-B13997B647D8}" type="pres">
      <dgm:prSet presAssocID="{2E0D4410-D05E-4782-AF1D-6884D4236D8F}" presName="vert0" presStyleCnt="0">
        <dgm:presLayoutVars>
          <dgm:dir/>
          <dgm:animOne val="branch"/>
          <dgm:animLvl val="lvl"/>
        </dgm:presLayoutVars>
      </dgm:prSet>
      <dgm:spPr/>
    </dgm:pt>
    <dgm:pt modelId="{5813EBE3-7FA7-4539-A2ED-3AD77D2C0B03}" type="pres">
      <dgm:prSet presAssocID="{B88B7F47-F9D7-448B-9037-5D4467A67772}" presName="thickLine" presStyleLbl="alignNode1" presStyleIdx="0" presStyleCnt="3"/>
      <dgm:spPr/>
    </dgm:pt>
    <dgm:pt modelId="{4CBBA820-0FC3-4A58-BCA6-80B188BBE60A}" type="pres">
      <dgm:prSet presAssocID="{B88B7F47-F9D7-448B-9037-5D4467A67772}" presName="horz1" presStyleCnt="0"/>
      <dgm:spPr/>
    </dgm:pt>
    <dgm:pt modelId="{E9BE044A-6DCA-41F9-B7E9-9962DBAA7DFE}" type="pres">
      <dgm:prSet presAssocID="{B88B7F47-F9D7-448B-9037-5D4467A67772}" presName="tx1" presStyleLbl="revTx" presStyleIdx="0" presStyleCnt="3"/>
      <dgm:spPr/>
    </dgm:pt>
    <dgm:pt modelId="{90E7925B-5977-4BEC-9FED-69EE6C743224}" type="pres">
      <dgm:prSet presAssocID="{B88B7F47-F9D7-448B-9037-5D4467A67772}" presName="vert1" presStyleCnt="0"/>
      <dgm:spPr/>
    </dgm:pt>
    <dgm:pt modelId="{095A807C-C55D-4AA6-A4F7-00BF34E8F7CB}" type="pres">
      <dgm:prSet presAssocID="{D94D082D-92E4-436B-947E-12400C80F28B}" presName="thickLine" presStyleLbl="alignNode1" presStyleIdx="1" presStyleCnt="3"/>
      <dgm:spPr/>
    </dgm:pt>
    <dgm:pt modelId="{B881E4AA-7469-4836-8F60-BAFB6A9B2C3A}" type="pres">
      <dgm:prSet presAssocID="{D94D082D-92E4-436B-947E-12400C80F28B}" presName="horz1" presStyleCnt="0"/>
      <dgm:spPr/>
    </dgm:pt>
    <dgm:pt modelId="{0D471BC8-C0D5-48DB-9D18-E304D9CF209E}" type="pres">
      <dgm:prSet presAssocID="{D94D082D-92E4-436B-947E-12400C80F28B}" presName="tx1" presStyleLbl="revTx" presStyleIdx="1" presStyleCnt="3"/>
      <dgm:spPr/>
    </dgm:pt>
    <dgm:pt modelId="{3513875D-9820-42B1-9E0B-46D8B1106FFF}" type="pres">
      <dgm:prSet presAssocID="{D94D082D-92E4-436B-947E-12400C80F28B}" presName="vert1" presStyleCnt="0"/>
      <dgm:spPr/>
    </dgm:pt>
    <dgm:pt modelId="{7DF9D860-5946-4ACF-AC71-61B20BA59ADC}" type="pres">
      <dgm:prSet presAssocID="{7C875B78-00B3-4965-94DE-99D890723034}" presName="thickLine" presStyleLbl="alignNode1" presStyleIdx="2" presStyleCnt="3"/>
      <dgm:spPr/>
    </dgm:pt>
    <dgm:pt modelId="{AEDEA8F6-80E3-4073-963C-28F0A3266029}" type="pres">
      <dgm:prSet presAssocID="{7C875B78-00B3-4965-94DE-99D890723034}" presName="horz1" presStyleCnt="0"/>
      <dgm:spPr/>
    </dgm:pt>
    <dgm:pt modelId="{595B3D26-8345-48F7-99B8-22946518C70F}" type="pres">
      <dgm:prSet presAssocID="{7C875B78-00B3-4965-94DE-99D890723034}" presName="tx1" presStyleLbl="revTx" presStyleIdx="2" presStyleCnt="3"/>
      <dgm:spPr/>
    </dgm:pt>
    <dgm:pt modelId="{EAD809BB-C1C2-4BFE-8781-DFB3EB9A449F}" type="pres">
      <dgm:prSet presAssocID="{7C875B78-00B3-4965-94DE-99D890723034}" presName="vert1" presStyleCnt="0"/>
      <dgm:spPr/>
    </dgm:pt>
  </dgm:ptLst>
  <dgm:cxnLst>
    <dgm:cxn modelId="{CB4F8D0B-2BFD-433F-BFF8-8A652D81655D}" type="presOf" srcId="{D94D082D-92E4-436B-947E-12400C80F28B}" destId="{0D471BC8-C0D5-48DB-9D18-E304D9CF209E}" srcOrd="0" destOrd="0" presId="urn:microsoft.com/office/officeart/2008/layout/LinedList"/>
    <dgm:cxn modelId="{3FA7AB1E-31F0-4C07-BD22-D11700997716}" srcId="{2E0D4410-D05E-4782-AF1D-6884D4236D8F}" destId="{D94D082D-92E4-436B-947E-12400C80F28B}" srcOrd="1" destOrd="0" parTransId="{14AFB1CD-325D-4AE4-9375-4B317D62679D}" sibTransId="{2AB36FA1-7953-4AF3-81E8-91EFAB1C0C73}"/>
    <dgm:cxn modelId="{ADF90460-F32B-4408-A114-A06573FCD594}" srcId="{2E0D4410-D05E-4782-AF1D-6884D4236D8F}" destId="{B88B7F47-F9D7-448B-9037-5D4467A67772}" srcOrd="0" destOrd="0" parTransId="{6044D225-BD42-4A63-8ADB-64C82C545038}" sibTransId="{F11C4A28-4E71-4DB9-AF49-8FE98AEB42BE}"/>
    <dgm:cxn modelId="{CB27CB43-77DD-44D5-A47E-152ED0BA03EE}" type="presOf" srcId="{B88B7F47-F9D7-448B-9037-5D4467A67772}" destId="{E9BE044A-6DCA-41F9-B7E9-9962DBAA7DFE}" srcOrd="0" destOrd="0" presId="urn:microsoft.com/office/officeart/2008/layout/LinedList"/>
    <dgm:cxn modelId="{92D8DD98-6260-450D-9CBA-9A881F2B7A80}" type="presOf" srcId="{2E0D4410-D05E-4782-AF1D-6884D4236D8F}" destId="{E9A5592B-9F7E-47F2-B467-B13997B647D8}" srcOrd="0" destOrd="0" presId="urn:microsoft.com/office/officeart/2008/layout/LinedList"/>
    <dgm:cxn modelId="{18EA6FDC-18F2-4DDA-ADFF-E9AB6ACE4667}" srcId="{2E0D4410-D05E-4782-AF1D-6884D4236D8F}" destId="{7C875B78-00B3-4965-94DE-99D890723034}" srcOrd="2" destOrd="0" parTransId="{519E9BCF-A664-44AE-9830-30F43A4BFF64}" sibTransId="{1DDB6C5A-A7CF-4B25-BF57-6EF77DD1266B}"/>
    <dgm:cxn modelId="{33A1F9E7-A3C8-42CB-BEDB-8578F15D9ACF}" type="presOf" srcId="{7C875B78-00B3-4965-94DE-99D890723034}" destId="{595B3D26-8345-48F7-99B8-22946518C70F}" srcOrd="0" destOrd="0" presId="urn:microsoft.com/office/officeart/2008/layout/LinedList"/>
    <dgm:cxn modelId="{2EB279B5-6D8B-42BB-8D17-0E482B8FCA64}" type="presParOf" srcId="{E9A5592B-9F7E-47F2-B467-B13997B647D8}" destId="{5813EBE3-7FA7-4539-A2ED-3AD77D2C0B03}" srcOrd="0" destOrd="0" presId="urn:microsoft.com/office/officeart/2008/layout/LinedList"/>
    <dgm:cxn modelId="{EB4A1D71-B936-4EC6-850B-3358E2EA9D7E}" type="presParOf" srcId="{E9A5592B-9F7E-47F2-B467-B13997B647D8}" destId="{4CBBA820-0FC3-4A58-BCA6-80B188BBE60A}" srcOrd="1" destOrd="0" presId="urn:microsoft.com/office/officeart/2008/layout/LinedList"/>
    <dgm:cxn modelId="{076DFE18-D1B3-4F2B-A20A-5909FAF45514}" type="presParOf" srcId="{4CBBA820-0FC3-4A58-BCA6-80B188BBE60A}" destId="{E9BE044A-6DCA-41F9-B7E9-9962DBAA7DFE}" srcOrd="0" destOrd="0" presId="urn:microsoft.com/office/officeart/2008/layout/LinedList"/>
    <dgm:cxn modelId="{4EA41CCA-AA05-458C-8B9C-265A61D76833}" type="presParOf" srcId="{4CBBA820-0FC3-4A58-BCA6-80B188BBE60A}" destId="{90E7925B-5977-4BEC-9FED-69EE6C743224}" srcOrd="1" destOrd="0" presId="urn:microsoft.com/office/officeart/2008/layout/LinedList"/>
    <dgm:cxn modelId="{A8554893-4E17-43E3-9CDC-D81D9F798D49}" type="presParOf" srcId="{E9A5592B-9F7E-47F2-B467-B13997B647D8}" destId="{095A807C-C55D-4AA6-A4F7-00BF34E8F7CB}" srcOrd="2" destOrd="0" presId="urn:microsoft.com/office/officeart/2008/layout/LinedList"/>
    <dgm:cxn modelId="{0E4EFC48-57C9-42BF-806C-47415679C044}" type="presParOf" srcId="{E9A5592B-9F7E-47F2-B467-B13997B647D8}" destId="{B881E4AA-7469-4836-8F60-BAFB6A9B2C3A}" srcOrd="3" destOrd="0" presId="urn:microsoft.com/office/officeart/2008/layout/LinedList"/>
    <dgm:cxn modelId="{4CFAF036-D2EC-4D43-AAEA-4547263259E5}" type="presParOf" srcId="{B881E4AA-7469-4836-8F60-BAFB6A9B2C3A}" destId="{0D471BC8-C0D5-48DB-9D18-E304D9CF209E}" srcOrd="0" destOrd="0" presId="urn:microsoft.com/office/officeart/2008/layout/LinedList"/>
    <dgm:cxn modelId="{26A6273B-A881-4D91-89C7-F76B9F99FEA8}" type="presParOf" srcId="{B881E4AA-7469-4836-8F60-BAFB6A9B2C3A}" destId="{3513875D-9820-42B1-9E0B-46D8B1106FFF}" srcOrd="1" destOrd="0" presId="urn:microsoft.com/office/officeart/2008/layout/LinedList"/>
    <dgm:cxn modelId="{4C2F268F-1BC4-46A6-8F4A-3497216555A1}" type="presParOf" srcId="{E9A5592B-9F7E-47F2-B467-B13997B647D8}" destId="{7DF9D860-5946-4ACF-AC71-61B20BA59ADC}" srcOrd="4" destOrd="0" presId="urn:microsoft.com/office/officeart/2008/layout/LinedList"/>
    <dgm:cxn modelId="{70CB5828-2BAD-4993-8AF9-C9745C9C12F3}" type="presParOf" srcId="{E9A5592B-9F7E-47F2-B467-B13997B647D8}" destId="{AEDEA8F6-80E3-4073-963C-28F0A3266029}" srcOrd="5" destOrd="0" presId="urn:microsoft.com/office/officeart/2008/layout/LinedList"/>
    <dgm:cxn modelId="{76C2459D-AC4C-4A08-BD6B-75E78ED29002}" type="presParOf" srcId="{AEDEA8F6-80E3-4073-963C-28F0A3266029}" destId="{595B3D26-8345-48F7-99B8-22946518C70F}" srcOrd="0" destOrd="0" presId="urn:microsoft.com/office/officeart/2008/layout/LinedList"/>
    <dgm:cxn modelId="{2A84A496-5089-42CD-92B7-A15FA3527C22}" type="presParOf" srcId="{AEDEA8F6-80E3-4073-963C-28F0A3266029}" destId="{EAD809BB-C1C2-4BFE-8781-DFB3EB9A449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93BACB01-274E-471D-B08E-633F75BD6E4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2F98855-954F-492F-8919-6467B17168CC}">
      <dgm:prSet/>
      <dgm:spPr/>
      <dgm:t>
        <a:bodyPr/>
        <a:lstStyle/>
        <a:p>
          <a:r>
            <a:rPr lang="en-GB"/>
            <a:t>Has anyone heard of a savant before?</a:t>
          </a:r>
          <a:endParaRPr lang="en-US"/>
        </a:p>
      </dgm:t>
    </dgm:pt>
    <dgm:pt modelId="{00EF7177-B606-428F-840D-25304D5389DF}" type="parTrans" cxnId="{E0FB74B7-FC40-4596-9810-C6F298F1010F}">
      <dgm:prSet/>
      <dgm:spPr/>
      <dgm:t>
        <a:bodyPr/>
        <a:lstStyle/>
        <a:p>
          <a:endParaRPr lang="en-US"/>
        </a:p>
      </dgm:t>
    </dgm:pt>
    <dgm:pt modelId="{586F5A28-D7C0-49DB-9993-1DD1C874D55C}" type="sibTrans" cxnId="{E0FB74B7-FC40-4596-9810-C6F298F1010F}">
      <dgm:prSet/>
      <dgm:spPr/>
      <dgm:t>
        <a:bodyPr/>
        <a:lstStyle/>
        <a:p>
          <a:endParaRPr lang="en-US"/>
        </a:p>
      </dgm:t>
    </dgm:pt>
    <dgm:pt modelId="{3BCF2DE9-D393-4C64-A998-EC9418F909D6}">
      <dgm:prSet/>
      <dgm:spPr/>
      <dgm:t>
        <a:bodyPr/>
        <a:lstStyle/>
        <a:p>
          <a:r>
            <a:rPr lang="en-GB"/>
            <a:t>Do these names sound familiar?</a:t>
          </a:r>
          <a:endParaRPr lang="en-US"/>
        </a:p>
      </dgm:t>
    </dgm:pt>
    <dgm:pt modelId="{F409FD4D-754B-4C96-909B-CE53A38BA189}" type="parTrans" cxnId="{4287187B-4FBE-4502-9DEC-8B4A15D51CDF}">
      <dgm:prSet/>
      <dgm:spPr/>
      <dgm:t>
        <a:bodyPr/>
        <a:lstStyle/>
        <a:p>
          <a:endParaRPr lang="en-US"/>
        </a:p>
      </dgm:t>
    </dgm:pt>
    <dgm:pt modelId="{C0792174-5AC8-4D2D-8D4F-CD4C6B202A3C}" type="sibTrans" cxnId="{4287187B-4FBE-4502-9DEC-8B4A15D51CDF}">
      <dgm:prSet/>
      <dgm:spPr/>
      <dgm:t>
        <a:bodyPr/>
        <a:lstStyle/>
        <a:p>
          <a:endParaRPr lang="en-US"/>
        </a:p>
      </dgm:t>
    </dgm:pt>
    <dgm:pt modelId="{4F65C999-FB14-438E-B3E4-D6D18D39B7D8}">
      <dgm:prSet/>
      <dgm:spPr/>
      <dgm:t>
        <a:bodyPr/>
        <a:lstStyle/>
        <a:p>
          <a:r>
            <a:rPr lang="en-GB"/>
            <a:t>Stephen Wiltshire</a:t>
          </a:r>
          <a:endParaRPr lang="en-US"/>
        </a:p>
      </dgm:t>
    </dgm:pt>
    <dgm:pt modelId="{C119FF25-E7DC-4321-9ED1-CA4C32A4720D}" type="parTrans" cxnId="{62CAF951-D785-45AC-AC1E-5172C936E191}">
      <dgm:prSet/>
      <dgm:spPr/>
      <dgm:t>
        <a:bodyPr/>
        <a:lstStyle/>
        <a:p>
          <a:endParaRPr lang="en-US"/>
        </a:p>
      </dgm:t>
    </dgm:pt>
    <dgm:pt modelId="{685F386D-5819-45BB-B9A7-C71BF6BEBBA9}" type="sibTrans" cxnId="{62CAF951-D785-45AC-AC1E-5172C936E191}">
      <dgm:prSet/>
      <dgm:spPr/>
      <dgm:t>
        <a:bodyPr/>
        <a:lstStyle/>
        <a:p>
          <a:endParaRPr lang="en-US"/>
        </a:p>
      </dgm:t>
    </dgm:pt>
    <dgm:pt modelId="{3321581E-05D1-4414-9787-DB8EEA12505D}">
      <dgm:prSet/>
      <dgm:spPr/>
      <dgm:t>
        <a:bodyPr/>
        <a:lstStyle/>
        <a:p>
          <a:r>
            <a:rPr lang="en-GB"/>
            <a:t>Temple Grandin</a:t>
          </a:r>
          <a:endParaRPr lang="en-US"/>
        </a:p>
      </dgm:t>
    </dgm:pt>
    <dgm:pt modelId="{24496D63-A6CD-49B9-AD39-A25066C3839F}" type="parTrans" cxnId="{C7FFCE76-A2CD-483D-BF5E-38A4AB63BD66}">
      <dgm:prSet/>
      <dgm:spPr/>
      <dgm:t>
        <a:bodyPr/>
        <a:lstStyle/>
        <a:p>
          <a:endParaRPr lang="en-US"/>
        </a:p>
      </dgm:t>
    </dgm:pt>
    <dgm:pt modelId="{7D07D201-2713-4BA3-98CA-A746805CC698}" type="sibTrans" cxnId="{C7FFCE76-A2CD-483D-BF5E-38A4AB63BD66}">
      <dgm:prSet/>
      <dgm:spPr/>
      <dgm:t>
        <a:bodyPr/>
        <a:lstStyle/>
        <a:p>
          <a:endParaRPr lang="en-US"/>
        </a:p>
      </dgm:t>
    </dgm:pt>
    <dgm:pt modelId="{0A281149-597F-4120-9493-0A0DB7A08DC2}">
      <dgm:prSet/>
      <dgm:spPr/>
      <dgm:t>
        <a:bodyPr/>
        <a:lstStyle/>
        <a:p>
          <a:r>
            <a:rPr lang="en-GB"/>
            <a:t>Kim Peek</a:t>
          </a:r>
          <a:endParaRPr lang="en-US"/>
        </a:p>
      </dgm:t>
    </dgm:pt>
    <dgm:pt modelId="{416D02E1-6B75-4A1B-B7EA-8997D07525B8}" type="parTrans" cxnId="{9E43F841-2EA2-4898-86C0-0A6C6DB761C5}">
      <dgm:prSet/>
      <dgm:spPr/>
      <dgm:t>
        <a:bodyPr/>
        <a:lstStyle/>
        <a:p>
          <a:endParaRPr lang="en-US"/>
        </a:p>
      </dgm:t>
    </dgm:pt>
    <dgm:pt modelId="{3B9963F5-1FAF-4964-A81E-B1DA10B82ABB}" type="sibTrans" cxnId="{9E43F841-2EA2-4898-86C0-0A6C6DB761C5}">
      <dgm:prSet/>
      <dgm:spPr/>
      <dgm:t>
        <a:bodyPr/>
        <a:lstStyle/>
        <a:p>
          <a:endParaRPr lang="en-US"/>
        </a:p>
      </dgm:t>
    </dgm:pt>
    <dgm:pt modelId="{90BE2BEC-ECEA-4F1E-BD6E-035848409DD2}">
      <dgm:prSet/>
      <dgm:spPr/>
      <dgm:t>
        <a:bodyPr/>
        <a:lstStyle/>
        <a:p>
          <a:r>
            <a:rPr lang="en-GB"/>
            <a:t>Dr Shaun Murphy (The Good Doctor)</a:t>
          </a:r>
          <a:endParaRPr lang="en-US"/>
        </a:p>
      </dgm:t>
    </dgm:pt>
    <dgm:pt modelId="{8082FFEC-90A1-4721-9A41-76C072844168}" type="parTrans" cxnId="{36251E07-934E-4A50-939E-06C0B003F9A6}">
      <dgm:prSet/>
      <dgm:spPr/>
      <dgm:t>
        <a:bodyPr/>
        <a:lstStyle/>
        <a:p>
          <a:endParaRPr lang="en-US"/>
        </a:p>
      </dgm:t>
    </dgm:pt>
    <dgm:pt modelId="{33F43A31-DD94-4586-88B3-A4310D58B6FB}" type="sibTrans" cxnId="{36251E07-934E-4A50-939E-06C0B003F9A6}">
      <dgm:prSet/>
      <dgm:spPr/>
      <dgm:t>
        <a:bodyPr/>
        <a:lstStyle/>
        <a:p>
          <a:endParaRPr lang="en-US"/>
        </a:p>
      </dgm:t>
    </dgm:pt>
    <dgm:pt modelId="{86687600-00B6-4BA3-86CE-B7735820C182}">
      <dgm:prSet/>
      <dgm:spPr/>
      <dgm:t>
        <a:bodyPr/>
        <a:lstStyle/>
        <a:p>
          <a:r>
            <a:rPr lang="en-GB"/>
            <a:t>Raymond Babbitt (Rain Man)</a:t>
          </a:r>
          <a:endParaRPr lang="en-US"/>
        </a:p>
      </dgm:t>
    </dgm:pt>
    <dgm:pt modelId="{B995AD97-E01F-4E86-AFCB-DA33B7587F14}" type="parTrans" cxnId="{BA6A7E12-E7D2-4092-8007-E3F3BEBBCD96}">
      <dgm:prSet/>
      <dgm:spPr/>
      <dgm:t>
        <a:bodyPr/>
        <a:lstStyle/>
        <a:p>
          <a:endParaRPr lang="en-US"/>
        </a:p>
      </dgm:t>
    </dgm:pt>
    <dgm:pt modelId="{979EC4E6-8F47-480D-9417-2C3F284FE32B}" type="sibTrans" cxnId="{BA6A7E12-E7D2-4092-8007-E3F3BEBBCD96}">
      <dgm:prSet/>
      <dgm:spPr/>
      <dgm:t>
        <a:bodyPr/>
        <a:lstStyle/>
        <a:p>
          <a:endParaRPr lang="en-US"/>
        </a:p>
      </dgm:t>
    </dgm:pt>
    <dgm:pt modelId="{DACAA0B7-FA04-4873-8349-462E7C981048}" type="pres">
      <dgm:prSet presAssocID="{93BACB01-274E-471D-B08E-633F75BD6E4B}" presName="vert0" presStyleCnt="0">
        <dgm:presLayoutVars>
          <dgm:dir/>
          <dgm:animOne val="branch"/>
          <dgm:animLvl val="lvl"/>
        </dgm:presLayoutVars>
      </dgm:prSet>
      <dgm:spPr/>
    </dgm:pt>
    <dgm:pt modelId="{C90CBA47-9A11-4CC0-A57A-1BB915A7DCA7}" type="pres">
      <dgm:prSet presAssocID="{42F98855-954F-492F-8919-6467B17168CC}" presName="thickLine" presStyleLbl="alignNode1" presStyleIdx="0" presStyleCnt="7"/>
      <dgm:spPr/>
    </dgm:pt>
    <dgm:pt modelId="{38DBDB5D-C685-4C86-925E-03891FE397DC}" type="pres">
      <dgm:prSet presAssocID="{42F98855-954F-492F-8919-6467B17168CC}" presName="horz1" presStyleCnt="0"/>
      <dgm:spPr/>
    </dgm:pt>
    <dgm:pt modelId="{506009E3-6E5C-4307-A646-F951413A5040}" type="pres">
      <dgm:prSet presAssocID="{42F98855-954F-492F-8919-6467B17168CC}" presName="tx1" presStyleLbl="revTx" presStyleIdx="0" presStyleCnt="7"/>
      <dgm:spPr/>
    </dgm:pt>
    <dgm:pt modelId="{FF52A112-3590-4563-970C-1C5B08820801}" type="pres">
      <dgm:prSet presAssocID="{42F98855-954F-492F-8919-6467B17168CC}" presName="vert1" presStyleCnt="0"/>
      <dgm:spPr/>
    </dgm:pt>
    <dgm:pt modelId="{DFEE72F8-3B6A-473E-AFA5-306B2CC16670}" type="pres">
      <dgm:prSet presAssocID="{3BCF2DE9-D393-4C64-A998-EC9418F909D6}" presName="thickLine" presStyleLbl="alignNode1" presStyleIdx="1" presStyleCnt="7"/>
      <dgm:spPr/>
    </dgm:pt>
    <dgm:pt modelId="{EF19DAF9-5300-4DA8-82D0-DDB13A286171}" type="pres">
      <dgm:prSet presAssocID="{3BCF2DE9-D393-4C64-A998-EC9418F909D6}" presName="horz1" presStyleCnt="0"/>
      <dgm:spPr/>
    </dgm:pt>
    <dgm:pt modelId="{8305A516-72E5-4ABB-9C25-8CF1F205DD85}" type="pres">
      <dgm:prSet presAssocID="{3BCF2DE9-D393-4C64-A998-EC9418F909D6}" presName="tx1" presStyleLbl="revTx" presStyleIdx="1" presStyleCnt="7"/>
      <dgm:spPr/>
    </dgm:pt>
    <dgm:pt modelId="{EB19284C-C807-4617-8E6A-599382D3F32A}" type="pres">
      <dgm:prSet presAssocID="{3BCF2DE9-D393-4C64-A998-EC9418F909D6}" presName="vert1" presStyleCnt="0"/>
      <dgm:spPr/>
    </dgm:pt>
    <dgm:pt modelId="{FCC966CA-8054-40AE-B7BA-05A59526B415}" type="pres">
      <dgm:prSet presAssocID="{4F65C999-FB14-438E-B3E4-D6D18D39B7D8}" presName="thickLine" presStyleLbl="alignNode1" presStyleIdx="2" presStyleCnt="7"/>
      <dgm:spPr/>
    </dgm:pt>
    <dgm:pt modelId="{9A28C7C9-4F8E-480C-B1CD-042796C59473}" type="pres">
      <dgm:prSet presAssocID="{4F65C999-FB14-438E-B3E4-D6D18D39B7D8}" presName="horz1" presStyleCnt="0"/>
      <dgm:spPr/>
    </dgm:pt>
    <dgm:pt modelId="{F518EB37-7427-44C6-B324-2C60DED098D8}" type="pres">
      <dgm:prSet presAssocID="{4F65C999-FB14-438E-B3E4-D6D18D39B7D8}" presName="tx1" presStyleLbl="revTx" presStyleIdx="2" presStyleCnt="7"/>
      <dgm:spPr/>
    </dgm:pt>
    <dgm:pt modelId="{A08C42A6-E781-4D16-B546-754D80D79AD3}" type="pres">
      <dgm:prSet presAssocID="{4F65C999-FB14-438E-B3E4-D6D18D39B7D8}" presName="vert1" presStyleCnt="0"/>
      <dgm:spPr/>
    </dgm:pt>
    <dgm:pt modelId="{F41100BE-E2CB-4507-A237-E5565E7A0CF4}" type="pres">
      <dgm:prSet presAssocID="{3321581E-05D1-4414-9787-DB8EEA12505D}" presName="thickLine" presStyleLbl="alignNode1" presStyleIdx="3" presStyleCnt="7"/>
      <dgm:spPr/>
    </dgm:pt>
    <dgm:pt modelId="{01190A43-5654-4C20-B187-993E25B799C2}" type="pres">
      <dgm:prSet presAssocID="{3321581E-05D1-4414-9787-DB8EEA12505D}" presName="horz1" presStyleCnt="0"/>
      <dgm:spPr/>
    </dgm:pt>
    <dgm:pt modelId="{8335BCC4-355A-40E0-B43F-0F0275F94904}" type="pres">
      <dgm:prSet presAssocID="{3321581E-05D1-4414-9787-DB8EEA12505D}" presName="tx1" presStyleLbl="revTx" presStyleIdx="3" presStyleCnt="7"/>
      <dgm:spPr/>
    </dgm:pt>
    <dgm:pt modelId="{F64E4059-4B96-4EC3-91D3-DDBFBFAAE6B5}" type="pres">
      <dgm:prSet presAssocID="{3321581E-05D1-4414-9787-DB8EEA12505D}" presName="vert1" presStyleCnt="0"/>
      <dgm:spPr/>
    </dgm:pt>
    <dgm:pt modelId="{D8600597-BE8F-413B-87FD-FC384939220C}" type="pres">
      <dgm:prSet presAssocID="{0A281149-597F-4120-9493-0A0DB7A08DC2}" presName="thickLine" presStyleLbl="alignNode1" presStyleIdx="4" presStyleCnt="7"/>
      <dgm:spPr/>
    </dgm:pt>
    <dgm:pt modelId="{28CDB824-E3FB-4698-A9B4-2EA6AC995309}" type="pres">
      <dgm:prSet presAssocID="{0A281149-597F-4120-9493-0A0DB7A08DC2}" presName="horz1" presStyleCnt="0"/>
      <dgm:spPr/>
    </dgm:pt>
    <dgm:pt modelId="{F9EA07DA-E07A-4765-9B04-427B5C821E1E}" type="pres">
      <dgm:prSet presAssocID="{0A281149-597F-4120-9493-0A0DB7A08DC2}" presName="tx1" presStyleLbl="revTx" presStyleIdx="4" presStyleCnt="7"/>
      <dgm:spPr/>
    </dgm:pt>
    <dgm:pt modelId="{34D7CFA6-633F-491C-AEFD-119D62C907B5}" type="pres">
      <dgm:prSet presAssocID="{0A281149-597F-4120-9493-0A0DB7A08DC2}" presName="vert1" presStyleCnt="0"/>
      <dgm:spPr/>
    </dgm:pt>
    <dgm:pt modelId="{54AD1878-1749-4C80-BADE-423C6CA40AFA}" type="pres">
      <dgm:prSet presAssocID="{90BE2BEC-ECEA-4F1E-BD6E-035848409DD2}" presName="thickLine" presStyleLbl="alignNode1" presStyleIdx="5" presStyleCnt="7"/>
      <dgm:spPr/>
    </dgm:pt>
    <dgm:pt modelId="{933907B8-1150-4091-BAF6-C186C4DF2042}" type="pres">
      <dgm:prSet presAssocID="{90BE2BEC-ECEA-4F1E-BD6E-035848409DD2}" presName="horz1" presStyleCnt="0"/>
      <dgm:spPr/>
    </dgm:pt>
    <dgm:pt modelId="{BB155BF4-234D-47E2-ADDD-774D324AC331}" type="pres">
      <dgm:prSet presAssocID="{90BE2BEC-ECEA-4F1E-BD6E-035848409DD2}" presName="tx1" presStyleLbl="revTx" presStyleIdx="5" presStyleCnt="7"/>
      <dgm:spPr/>
    </dgm:pt>
    <dgm:pt modelId="{19E059F5-E655-4106-939A-7D60A080D2CC}" type="pres">
      <dgm:prSet presAssocID="{90BE2BEC-ECEA-4F1E-BD6E-035848409DD2}" presName="vert1" presStyleCnt="0"/>
      <dgm:spPr/>
    </dgm:pt>
    <dgm:pt modelId="{D7E41BCE-41E9-4589-9C86-A7BFFC6E9B12}" type="pres">
      <dgm:prSet presAssocID="{86687600-00B6-4BA3-86CE-B7735820C182}" presName="thickLine" presStyleLbl="alignNode1" presStyleIdx="6" presStyleCnt="7"/>
      <dgm:spPr/>
    </dgm:pt>
    <dgm:pt modelId="{13DB1EC8-AA04-4106-B9CF-C2042255EF06}" type="pres">
      <dgm:prSet presAssocID="{86687600-00B6-4BA3-86CE-B7735820C182}" presName="horz1" presStyleCnt="0"/>
      <dgm:spPr/>
    </dgm:pt>
    <dgm:pt modelId="{5B636B42-ED90-4187-839A-78A032C94568}" type="pres">
      <dgm:prSet presAssocID="{86687600-00B6-4BA3-86CE-B7735820C182}" presName="tx1" presStyleLbl="revTx" presStyleIdx="6" presStyleCnt="7"/>
      <dgm:spPr/>
    </dgm:pt>
    <dgm:pt modelId="{9712B793-096D-4EF9-BEEC-A0B55BF0BF1E}" type="pres">
      <dgm:prSet presAssocID="{86687600-00B6-4BA3-86CE-B7735820C182}" presName="vert1" presStyleCnt="0"/>
      <dgm:spPr/>
    </dgm:pt>
  </dgm:ptLst>
  <dgm:cxnLst>
    <dgm:cxn modelId="{36251E07-934E-4A50-939E-06C0B003F9A6}" srcId="{93BACB01-274E-471D-B08E-633F75BD6E4B}" destId="{90BE2BEC-ECEA-4F1E-BD6E-035848409DD2}" srcOrd="5" destOrd="0" parTransId="{8082FFEC-90A1-4721-9A41-76C072844168}" sibTransId="{33F43A31-DD94-4586-88B3-A4310D58B6FB}"/>
    <dgm:cxn modelId="{BA6A7E12-E7D2-4092-8007-E3F3BEBBCD96}" srcId="{93BACB01-274E-471D-B08E-633F75BD6E4B}" destId="{86687600-00B6-4BA3-86CE-B7735820C182}" srcOrd="6" destOrd="0" parTransId="{B995AD97-E01F-4E86-AFCB-DA33B7587F14}" sibTransId="{979EC4E6-8F47-480D-9417-2C3F284FE32B}"/>
    <dgm:cxn modelId="{6DF4261A-C40F-41B6-AB2E-79810ADDAA9D}" type="presOf" srcId="{0A281149-597F-4120-9493-0A0DB7A08DC2}" destId="{F9EA07DA-E07A-4765-9B04-427B5C821E1E}" srcOrd="0" destOrd="0" presId="urn:microsoft.com/office/officeart/2008/layout/LinedList"/>
    <dgm:cxn modelId="{9E43F841-2EA2-4898-86C0-0A6C6DB761C5}" srcId="{93BACB01-274E-471D-B08E-633F75BD6E4B}" destId="{0A281149-597F-4120-9493-0A0DB7A08DC2}" srcOrd="4" destOrd="0" parTransId="{416D02E1-6B75-4A1B-B7EA-8997D07525B8}" sibTransId="{3B9963F5-1FAF-4964-A81E-B1DA10B82ABB}"/>
    <dgm:cxn modelId="{62CAF951-D785-45AC-AC1E-5172C936E191}" srcId="{93BACB01-274E-471D-B08E-633F75BD6E4B}" destId="{4F65C999-FB14-438E-B3E4-D6D18D39B7D8}" srcOrd="2" destOrd="0" parTransId="{C119FF25-E7DC-4321-9ED1-CA4C32A4720D}" sibTransId="{685F386D-5819-45BB-B9A7-C71BF6BEBBA9}"/>
    <dgm:cxn modelId="{DAE07654-D0CC-496E-AD4D-8670EB2C536F}" type="presOf" srcId="{93BACB01-274E-471D-B08E-633F75BD6E4B}" destId="{DACAA0B7-FA04-4873-8349-462E7C981048}" srcOrd="0" destOrd="0" presId="urn:microsoft.com/office/officeart/2008/layout/LinedList"/>
    <dgm:cxn modelId="{D5A97456-5F14-4943-BB38-B43BEEA37ECB}" type="presOf" srcId="{86687600-00B6-4BA3-86CE-B7735820C182}" destId="{5B636B42-ED90-4187-839A-78A032C94568}" srcOrd="0" destOrd="0" presId="urn:microsoft.com/office/officeart/2008/layout/LinedList"/>
    <dgm:cxn modelId="{C7FFCE76-A2CD-483D-BF5E-38A4AB63BD66}" srcId="{93BACB01-274E-471D-B08E-633F75BD6E4B}" destId="{3321581E-05D1-4414-9787-DB8EEA12505D}" srcOrd="3" destOrd="0" parTransId="{24496D63-A6CD-49B9-AD39-A25066C3839F}" sibTransId="{7D07D201-2713-4BA3-98CA-A746805CC698}"/>
    <dgm:cxn modelId="{8E7CB358-AA6C-45D9-B5EF-EA57F363E2DA}" type="presOf" srcId="{4F65C999-FB14-438E-B3E4-D6D18D39B7D8}" destId="{F518EB37-7427-44C6-B324-2C60DED098D8}" srcOrd="0" destOrd="0" presId="urn:microsoft.com/office/officeart/2008/layout/LinedList"/>
    <dgm:cxn modelId="{4287187B-4FBE-4502-9DEC-8B4A15D51CDF}" srcId="{93BACB01-274E-471D-B08E-633F75BD6E4B}" destId="{3BCF2DE9-D393-4C64-A998-EC9418F909D6}" srcOrd="1" destOrd="0" parTransId="{F409FD4D-754B-4C96-909B-CE53A38BA189}" sibTransId="{C0792174-5AC8-4D2D-8D4F-CD4C6B202A3C}"/>
    <dgm:cxn modelId="{12547693-ED5C-466D-A2F3-38954ABF88B6}" type="presOf" srcId="{3BCF2DE9-D393-4C64-A998-EC9418F909D6}" destId="{8305A516-72E5-4ABB-9C25-8CF1F205DD85}" srcOrd="0" destOrd="0" presId="urn:microsoft.com/office/officeart/2008/layout/LinedList"/>
    <dgm:cxn modelId="{37409793-745E-4A87-8729-7855CECA4312}" type="presOf" srcId="{90BE2BEC-ECEA-4F1E-BD6E-035848409DD2}" destId="{BB155BF4-234D-47E2-ADDD-774D324AC331}" srcOrd="0" destOrd="0" presId="urn:microsoft.com/office/officeart/2008/layout/LinedList"/>
    <dgm:cxn modelId="{D3CFF796-0666-43A8-89D7-35AAC6B91BE2}" type="presOf" srcId="{3321581E-05D1-4414-9787-DB8EEA12505D}" destId="{8335BCC4-355A-40E0-B43F-0F0275F94904}" srcOrd="0" destOrd="0" presId="urn:microsoft.com/office/officeart/2008/layout/LinedList"/>
    <dgm:cxn modelId="{F43837B7-7655-4F5C-BE91-2E047342B465}" type="presOf" srcId="{42F98855-954F-492F-8919-6467B17168CC}" destId="{506009E3-6E5C-4307-A646-F951413A5040}" srcOrd="0" destOrd="0" presId="urn:microsoft.com/office/officeart/2008/layout/LinedList"/>
    <dgm:cxn modelId="{E0FB74B7-FC40-4596-9810-C6F298F1010F}" srcId="{93BACB01-274E-471D-B08E-633F75BD6E4B}" destId="{42F98855-954F-492F-8919-6467B17168CC}" srcOrd="0" destOrd="0" parTransId="{00EF7177-B606-428F-840D-25304D5389DF}" sibTransId="{586F5A28-D7C0-49DB-9993-1DD1C874D55C}"/>
    <dgm:cxn modelId="{43CCBAE0-89FB-462A-926F-9A10364C6EE4}" type="presParOf" srcId="{DACAA0B7-FA04-4873-8349-462E7C981048}" destId="{C90CBA47-9A11-4CC0-A57A-1BB915A7DCA7}" srcOrd="0" destOrd="0" presId="urn:microsoft.com/office/officeart/2008/layout/LinedList"/>
    <dgm:cxn modelId="{4158190D-9DC2-4E67-BA49-8B6BD97DCFDA}" type="presParOf" srcId="{DACAA0B7-FA04-4873-8349-462E7C981048}" destId="{38DBDB5D-C685-4C86-925E-03891FE397DC}" srcOrd="1" destOrd="0" presId="urn:microsoft.com/office/officeart/2008/layout/LinedList"/>
    <dgm:cxn modelId="{A21ABDBF-E826-41A8-91A9-5905FEE004FB}" type="presParOf" srcId="{38DBDB5D-C685-4C86-925E-03891FE397DC}" destId="{506009E3-6E5C-4307-A646-F951413A5040}" srcOrd="0" destOrd="0" presId="urn:microsoft.com/office/officeart/2008/layout/LinedList"/>
    <dgm:cxn modelId="{150B3F6B-F3F4-4FBB-98A7-1553E62EF752}" type="presParOf" srcId="{38DBDB5D-C685-4C86-925E-03891FE397DC}" destId="{FF52A112-3590-4563-970C-1C5B08820801}" srcOrd="1" destOrd="0" presId="urn:microsoft.com/office/officeart/2008/layout/LinedList"/>
    <dgm:cxn modelId="{F5F62B70-17C9-4B8E-A315-2BF1B286A392}" type="presParOf" srcId="{DACAA0B7-FA04-4873-8349-462E7C981048}" destId="{DFEE72F8-3B6A-473E-AFA5-306B2CC16670}" srcOrd="2" destOrd="0" presId="urn:microsoft.com/office/officeart/2008/layout/LinedList"/>
    <dgm:cxn modelId="{9269619E-4523-48D8-B4A3-E1C14DCBB374}" type="presParOf" srcId="{DACAA0B7-FA04-4873-8349-462E7C981048}" destId="{EF19DAF9-5300-4DA8-82D0-DDB13A286171}" srcOrd="3" destOrd="0" presId="urn:microsoft.com/office/officeart/2008/layout/LinedList"/>
    <dgm:cxn modelId="{522D8933-DCD6-4A15-81E1-27D133CF2F51}" type="presParOf" srcId="{EF19DAF9-5300-4DA8-82D0-DDB13A286171}" destId="{8305A516-72E5-4ABB-9C25-8CF1F205DD85}" srcOrd="0" destOrd="0" presId="urn:microsoft.com/office/officeart/2008/layout/LinedList"/>
    <dgm:cxn modelId="{0310ED52-A37D-4150-A4E3-4E99E70FA265}" type="presParOf" srcId="{EF19DAF9-5300-4DA8-82D0-DDB13A286171}" destId="{EB19284C-C807-4617-8E6A-599382D3F32A}" srcOrd="1" destOrd="0" presId="urn:microsoft.com/office/officeart/2008/layout/LinedList"/>
    <dgm:cxn modelId="{8643A2AD-42E2-4299-A39A-AEE260D67480}" type="presParOf" srcId="{DACAA0B7-FA04-4873-8349-462E7C981048}" destId="{FCC966CA-8054-40AE-B7BA-05A59526B415}" srcOrd="4" destOrd="0" presId="urn:microsoft.com/office/officeart/2008/layout/LinedList"/>
    <dgm:cxn modelId="{1845B869-4A82-49B7-BB81-1C4B605ADB41}" type="presParOf" srcId="{DACAA0B7-FA04-4873-8349-462E7C981048}" destId="{9A28C7C9-4F8E-480C-B1CD-042796C59473}" srcOrd="5" destOrd="0" presId="urn:microsoft.com/office/officeart/2008/layout/LinedList"/>
    <dgm:cxn modelId="{B0A22547-E150-4E11-BB49-C03FEA0161C9}" type="presParOf" srcId="{9A28C7C9-4F8E-480C-B1CD-042796C59473}" destId="{F518EB37-7427-44C6-B324-2C60DED098D8}" srcOrd="0" destOrd="0" presId="urn:microsoft.com/office/officeart/2008/layout/LinedList"/>
    <dgm:cxn modelId="{1ABEDE29-E89B-4219-BBC7-0747C9144DC6}" type="presParOf" srcId="{9A28C7C9-4F8E-480C-B1CD-042796C59473}" destId="{A08C42A6-E781-4D16-B546-754D80D79AD3}" srcOrd="1" destOrd="0" presId="urn:microsoft.com/office/officeart/2008/layout/LinedList"/>
    <dgm:cxn modelId="{6CBB28FA-F5A9-4D9D-9545-E8D6E3A2A313}" type="presParOf" srcId="{DACAA0B7-FA04-4873-8349-462E7C981048}" destId="{F41100BE-E2CB-4507-A237-E5565E7A0CF4}" srcOrd="6" destOrd="0" presId="urn:microsoft.com/office/officeart/2008/layout/LinedList"/>
    <dgm:cxn modelId="{AE4C2465-8F9C-4CBE-B0C2-F5D56F28E206}" type="presParOf" srcId="{DACAA0B7-FA04-4873-8349-462E7C981048}" destId="{01190A43-5654-4C20-B187-993E25B799C2}" srcOrd="7" destOrd="0" presId="urn:microsoft.com/office/officeart/2008/layout/LinedList"/>
    <dgm:cxn modelId="{E86FB8E6-BC42-4DCD-9871-8C20172090AF}" type="presParOf" srcId="{01190A43-5654-4C20-B187-993E25B799C2}" destId="{8335BCC4-355A-40E0-B43F-0F0275F94904}" srcOrd="0" destOrd="0" presId="urn:microsoft.com/office/officeart/2008/layout/LinedList"/>
    <dgm:cxn modelId="{EC5C3E41-ADF3-419C-8664-0538E44661EB}" type="presParOf" srcId="{01190A43-5654-4C20-B187-993E25B799C2}" destId="{F64E4059-4B96-4EC3-91D3-DDBFBFAAE6B5}" srcOrd="1" destOrd="0" presId="urn:microsoft.com/office/officeart/2008/layout/LinedList"/>
    <dgm:cxn modelId="{74AA2CD4-C736-4071-A6D5-AC9FA20E53D0}" type="presParOf" srcId="{DACAA0B7-FA04-4873-8349-462E7C981048}" destId="{D8600597-BE8F-413B-87FD-FC384939220C}" srcOrd="8" destOrd="0" presId="urn:microsoft.com/office/officeart/2008/layout/LinedList"/>
    <dgm:cxn modelId="{339A1FC8-001D-4EEF-AC19-28A192DADE98}" type="presParOf" srcId="{DACAA0B7-FA04-4873-8349-462E7C981048}" destId="{28CDB824-E3FB-4698-A9B4-2EA6AC995309}" srcOrd="9" destOrd="0" presId="urn:microsoft.com/office/officeart/2008/layout/LinedList"/>
    <dgm:cxn modelId="{F294FD17-B9F7-4472-8EAE-2BB087416CA8}" type="presParOf" srcId="{28CDB824-E3FB-4698-A9B4-2EA6AC995309}" destId="{F9EA07DA-E07A-4765-9B04-427B5C821E1E}" srcOrd="0" destOrd="0" presId="urn:microsoft.com/office/officeart/2008/layout/LinedList"/>
    <dgm:cxn modelId="{B91A7EB2-2BC7-4B0D-AF45-74C259CD6998}" type="presParOf" srcId="{28CDB824-E3FB-4698-A9B4-2EA6AC995309}" destId="{34D7CFA6-633F-491C-AEFD-119D62C907B5}" srcOrd="1" destOrd="0" presId="urn:microsoft.com/office/officeart/2008/layout/LinedList"/>
    <dgm:cxn modelId="{FA6196BC-761F-42F4-A8FD-5A0330534B06}" type="presParOf" srcId="{DACAA0B7-FA04-4873-8349-462E7C981048}" destId="{54AD1878-1749-4C80-BADE-423C6CA40AFA}" srcOrd="10" destOrd="0" presId="urn:microsoft.com/office/officeart/2008/layout/LinedList"/>
    <dgm:cxn modelId="{0EE4BDC7-4A46-4F84-A0F0-9069F418157E}" type="presParOf" srcId="{DACAA0B7-FA04-4873-8349-462E7C981048}" destId="{933907B8-1150-4091-BAF6-C186C4DF2042}" srcOrd="11" destOrd="0" presId="urn:microsoft.com/office/officeart/2008/layout/LinedList"/>
    <dgm:cxn modelId="{90B17B63-34D6-48E9-B9A7-88F0CE25EA46}" type="presParOf" srcId="{933907B8-1150-4091-BAF6-C186C4DF2042}" destId="{BB155BF4-234D-47E2-ADDD-774D324AC331}" srcOrd="0" destOrd="0" presId="urn:microsoft.com/office/officeart/2008/layout/LinedList"/>
    <dgm:cxn modelId="{4CF14417-BF93-4CC9-BA01-09140E529D1D}" type="presParOf" srcId="{933907B8-1150-4091-BAF6-C186C4DF2042}" destId="{19E059F5-E655-4106-939A-7D60A080D2CC}" srcOrd="1" destOrd="0" presId="urn:microsoft.com/office/officeart/2008/layout/LinedList"/>
    <dgm:cxn modelId="{169DDB23-9F75-4D00-B5F1-76C55101E9B9}" type="presParOf" srcId="{DACAA0B7-FA04-4873-8349-462E7C981048}" destId="{D7E41BCE-41E9-4589-9C86-A7BFFC6E9B12}" srcOrd="12" destOrd="0" presId="urn:microsoft.com/office/officeart/2008/layout/LinedList"/>
    <dgm:cxn modelId="{EA1F150B-E236-4169-B466-6E2EF8B88C25}" type="presParOf" srcId="{DACAA0B7-FA04-4873-8349-462E7C981048}" destId="{13DB1EC8-AA04-4106-B9CF-C2042255EF06}" srcOrd="13" destOrd="0" presId="urn:microsoft.com/office/officeart/2008/layout/LinedList"/>
    <dgm:cxn modelId="{10C32922-2A39-4BA2-97E9-EA52DCC7E089}" type="presParOf" srcId="{13DB1EC8-AA04-4106-B9CF-C2042255EF06}" destId="{5B636B42-ED90-4187-839A-78A032C94568}" srcOrd="0" destOrd="0" presId="urn:microsoft.com/office/officeart/2008/layout/LinedList"/>
    <dgm:cxn modelId="{C190DF62-BA08-461D-8301-118852DE31C8}" type="presParOf" srcId="{13DB1EC8-AA04-4106-B9CF-C2042255EF06}" destId="{9712B793-096D-4EF9-BEEC-A0B55BF0BF1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664F8D5C-147E-4284-AC09-6A972CB3EEE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52A519D-1222-48A5-AD6E-C50909FD3FED}">
      <dgm:prSet/>
      <dgm:spPr/>
      <dgm:t>
        <a:bodyPr/>
        <a:lstStyle/>
        <a:p>
          <a:r>
            <a:rPr lang="en-GB"/>
            <a:t>Savant syndrome is a phenomenon where a person presents with exceptional intelligence or abilities in one or few areas. </a:t>
          </a:r>
          <a:endParaRPr lang="en-US"/>
        </a:p>
      </dgm:t>
    </dgm:pt>
    <dgm:pt modelId="{B0B8A8FC-2CA1-435E-A0D2-954FB5691243}" type="parTrans" cxnId="{6E65D621-E463-43C5-BC7A-6DA488A3696F}">
      <dgm:prSet/>
      <dgm:spPr/>
      <dgm:t>
        <a:bodyPr/>
        <a:lstStyle/>
        <a:p>
          <a:endParaRPr lang="en-US"/>
        </a:p>
      </dgm:t>
    </dgm:pt>
    <dgm:pt modelId="{3ACFBCC2-5822-4C76-A778-8FE7B637844F}" type="sibTrans" cxnId="{6E65D621-E463-43C5-BC7A-6DA488A3696F}">
      <dgm:prSet/>
      <dgm:spPr/>
      <dgm:t>
        <a:bodyPr/>
        <a:lstStyle/>
        <a:p>
          <a:endParaRPr lang="en-US"/>
        </a:p>
      </dgm:t>
    </dgm:pt>
    <dgm:pt modelId="{1EC2ED85-8054-4656-8052-537D2F387353}">
      <dgm:prSet/>
      <dgm:spPr/>
      <dgm:t>
        <a:bodyPr/>
        <a:lstStyle/>
        <a:p>
          <a:r>
            <a:rPr lang="en-GB"/>
            <a:t>This may be in the field of mathematics, art, music, memory or spatial skills.</a:t>
          </a:r>
          <a:endParaRPr lang="en-US"/>
        </a:p>
      </dgm:t>
    </dgm:pt>
    <dgm:pt modelId="{71A88281-8477-456E-BA4B-7BCC8262C631}" type="parTrans" cxnId="{D5455609-636E-4FFA-9A54-57889C2E6BDC}">
      <dgm:prSet/>
      <dgm:spPr/>
      <dgm:t>
        <a:bodyPr/>
        <a:lstStyle/>
        <a:p>
          <a:endParaRPr lang="en-US"/>
        </a:p>
      </dgm:t>
    </dgm:pt>
    <dgm:pt modelId="{9E4C3B44-0CF9-44BB-93C4-8BEAC7E459E9}" type="sibTrans" cxnId="{D5455609-636E-4FFA-9A54-57889C2E6BDC}">
      <dgm:prSet/>
      <dgm:spPr/>
      <dgm:t>
        <a:bodyPr/>
        <a:lstStyle/>
        <a:p>
          <a:endParaRPr lang="en-US"/>
        </a:p>
      </dgm:t>
    </dgm:pt>
    <dgm:pt modelId="{083CFEEF-ACD3-4AD2-872C-D91A5C30D524}">
      <dgm:prSet/>
      <dgm:spPr/>
      <dgm:t>
        <a:bodyPr/>
        <a:lstStyle/>
        <a:p>
          <a:r>
            <a:rPr lang="en-GB"/>
            <a:t>Around 50% of savants present with a neurodevelopmental disorder such as autism or a brain injury (Treffert, 2009). </a:t>
          </a:r>
          <a:endParaRPr lang="en-US"/>
        </a:p>
      </dgm:t>
    </dgm:pt>
    <dgm:pt modelId="{F9E22CB3-1345-436A-8BCB-0DB873F20093}" type="parTrans" cxnId="{3BE6A471-1537-4E6A-B24F-B51B2CC36C9D}">
      <dgm:prSet/>
      <dgm:spPr/>
      <dgm:t>
        <a:bodyPr/>
        <a:lstStyle/>
        <a:p>
          <a:endParaRPr lang="en-US"/>
        </a:p>
      </dgm:t>
    </dgm:pt>
    <dgm:pt modelId="{CE395795-082B-4B15-9D34-D035ED5EB583}" type="sibTrans" cxnId="{3BE6A471-1537-4E6A-B24F-B51B2CC36C9D}">
      <dgm:prSet/>
      <dgm:spPr/>
      <dgm:t>
        <a:bodyPr/>
        <a:lstStyle/>
        <a:p>
          <a:endParaRPr lang="en-US"/>
        </a:p>
      </dgm:t>
    </dgm:pt>
    <dgm:pt modelId="{58FDA2CD-703D-42CA-8A6C-390B97B14685}">
      <dgm:prSet/>
      <dgm:spPr/>
      <dgm:t>
        <a:bodyPr/>
        <a:lstStyle/>
        <a:p>
          <a:r>
            <a:rPr lang="en-GB"/>
            <a:t>What do you think the most common 'type' of savant ability is?</a:t>
          </a:r>
          <a:endParaRPr lang="en-US"/>
        </a:p>
      </dgm:t>
    </dgm:pt>
    <dgm:pt modelId="{29537A08-FD12-42EB-808C-F3E7B01B438D}" type="parTrans" cxnId="{40CBBE2E-F000-46F5-B18B-B2968D13F07E}">
      <dgm:prSet/>
      <dgm:spPr/>
      <dgm:t>
        <a:bodyPr/>
        <a:lstStyle/>
        <a:p>
          <a:endParaRPr lang="en-US"/>
        </a:p>
      </dgm:t>
    </dgm:pt>
    <dgm:pt modelId="{821D4BA7-8EDD-4030-BC70-0C089AE29D27}" type="sibTrans" cxnId="{40CBBE2E-F000-46F5-B18B-B2968D13F07E}">
      <dgm:prSet/>
      <dgm:spPr/>
      <dgm:t>
        <a:bodyPr/>
        <a:lstStyle/>
        <a:p>
          <a:endParaRPr lang="en-US"/>
        </a:p>
      </dgm:t>
    </dgm:pt>
    <dgm:pt modelId="{CE6F7092-ABEC-49F3-A6C1-E4534E530E00}">
      <dgm:prSet/>
      <dgm:spPr/>
      <dgm:t>
        <a:bodyPr/>
        <a:lstStyle/>
        <a:p>
          <a:r>
            <a:rPr lang="en-GB"/>
            <a:t>Calendrical savants (Peru, 2023).</a:t>
          </a:r>
          <a:endParaRPr lang="en-US"/>
        </a:p>
      </dgm:t>
    </dgm:pt>
    <dgm:pt modelId="{4E284D5B-A2D4-4F2B-90E6-261CA506B79F}" type="parTrans" cxnId="{1CF3752C-A9C2-49BE-96FA-5F386489289F}">
      <dgm:prSet/>
      <dgm:spPr/>
      <dgm:t>
        <a:bodyPr/>
        <a:lstStyle/>
        <a:p>
          <a:endParaRPr lang="en-US"/>
        </a:p>
      </dgm:t>
    </dgm:pt>
    <dgm:pt modelId="{6A6B9D00-A0A3-49EE-8681-D2B07E6FC396}" type="sibTrans" cxnId="{1CF3752C-A9C2-49BE-96FA-5F386489289F}">
      <dgm:prSet/>
      <dgm:spPr/>
      <dgm:t>
        <a:bodyPr/>
        <a:lstStyle/>
        <a:p>
          <a:endParaRPr lang="en-US"/>
        </a:p>
      </dgm:t>
    </dgm:pt>
    <dgm:pt modelId="{34C4D8D7-5F97-4139-B29F-C3D01B1D8D37}" type="pres">
      <dgm:prSet presAssocID="{664F8D5C-147E-4284-AC09-6A972CB3EEED}" presName="root" presStyleCnt="0">
        <dgm:presLayoutVars>
          <dgm:dir/>
          <dgm:resizeHandles val="exact"/>
        </dgm:presLayoutVars>
      </dgm:prSet>
      <dgm:spPr/>
    </dgm:pt>
    <dgm:pt modelId="{3D7F0110-094E-4AFF-937E-7315432B1EED}" type="pres">
      <dgm:prSet presAssocID="{652A519D-1222-48A5-AD6E-C50909FD3FED}" presName="compNode" presStyleCnt="0"/>
      <dgm:spPr/>
    </dgm:pt>
    <dgm:pt modelId="{E3C61D4B-8E43-41C1-B6C9-0239F9C7C276}" type="pres">
      <dgm:prSet presAssocID="{652A519D-1222-48A5-AD6E-C50909FD3FED}" presName="bgRect" presStyleLbl="bgShp" presStyleIdx="0" presStyleCnt="5"/>
      <dgm:spPr/>
    </dgm:pt>
    <dgm:pt modelId="{22289E6B-B3B2-4F3C-9DA6-027851E2ECFF}" type="pres">
      <dgm:prSet presAssocID="{652A519D-1222-48A5-AD6E-C50909FD3FE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49C95BDF-CF31-4BD0-993E-7CCACA985248}" type="pres">
      <dgm:prSet presAssocID="{652A519D-1222-48A5-AD6E-C50909FD3FED}" presName="spaceRect" presStyleCnt="0"/>
      <dgm:spPr/>
    </dgm:pt>
    <dgm:pt modelId="{7FAD651B-A3DF-4E93-BB28-54B56131717F}" type="pres">
      <dgm:prSet presAssocID="{652A519D-1222-48A5-AD6E-C50909FD3FED}" presName="parTx" presStyleLbl="revTx" presStyleIdx="0" presStyleCnt="5">
        <dgm:presLayoutVars>
          <dgm:chMax val="0"/>
          <dgm:chPref val="0"/>
        </dgm:presLayoutVars>
      </dgm:prSet>
      <dgm:spPr/>
    </dgm:pt>
    <dgm:pt modelId="{8347F814-F733-45A9-A4EF-3DE5648E19B9}" type="pres">
      <dgm:prSet presAssocID="{3ACFBCC2-5822-4C76-A778-8FE7B637844F}" presName="sibTrans" presStyleCnt="0"/>
      <dgm:spPr/>
    </dgm:pt>
    <dgm:pt modelId="{624A8434-7775-47EA-8BE7-E381ED8DFDEE}" type="pres">
      <dgm:prSet presAssocID="{1EC2ED85-8054-4656-8052-537D2F387353}" presName="compNode" presStyleCnt="0"/>
      <dgm:spPr/>
    </dgm:pt>
    <dgm:pt modelId="{545E0ECC-D952-4016-AD89-A92D79B0C5F3}" type="pres">
      <dgm:prSet presAssocID="{1EC2ED85-8054-4656-8052-537D2F387353}" presName="bgRect" presStyleLbl="bgShp" presStyleIdx="1" presStyleCnt="5"/>
      <dgm:spPr/>
    </dgm:pt>
    <dgm:pt modelId="{2C14353A-7281-43FF-AF07-8ABFFA6773C7}" type="pres">
      <dgm:prSet presAssocID="{1EC2ED85-8054-4656-8052-537D2F38735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44ECC71E-FF57-4030-80A8-493C958D951A}" type="pres">
      <dgm:prSet presAssocID="{1EC2ED85-8054-4656-8052-537D2F387353}" presName="spaceRect" presStyleCnt="0"/>
      <dgm:spPr/>
    </dgm:pt>
    <dgm:pt modelId="{480A1989-E21A-42FC-9642-75B8F21F1E07}" type="pres">
      <dgm:prSet presAssocID="{1EC2ED85-8054-4656-8052-537D2F387353}" presName="parTx" presStyleLbl="revTx" presStyleIdx="1" presStyleCnt="5">
        <dgm:presLayoutVars>
          <dgm:chMax val="0"/>
          <dgm:chPref val="0"/>
        </dgm:presLayoutVars>
      </dgm:prSet>
      <dgm:spPr/>
    </dgm:pt>
    <dgm:pt modelId="{387B542A-61B4-4C2A-BD69-49BBB0970613}" type="pres">
      <dgm:prSet presAssocID="{9E4C3B44-0CF9-44BB-93C4-8BEAC7E459E9}" presName="sibTrans" presStyleCnt="0"/>
      <dgm:spPr/>
    </dgm:pt>
    <dgm:pt modelId="{2572FD35-B26B-434F-9097-578B93FBC457}" type="pres">
      <dgm:prSet presAssocID="{083CFEEF-ACD3-4AD2-872C-D91A5C30D524}" presName="compNode" presStyleCnt="0"/>
      <dgm:spPr/>
    </dgm:pt>
    <dgm:pt modelId="{11C318C2-F0E3-413F-8C0A-83D53BFA1E56}" type="pres">
      <dgm:prSet presAssocID="{083CFEEF-ACD3-4AD2-872C-D91A5C30D524}" presName="bgRect" presStyleLbl="bgShp" presStyleIdx="2" presStyleCnt="5"/>
      <dgm:spPr/>
    </dgm:pt>
    <dgm:pt modelId="{0B8FFD65-9FD3-4440-990C-DB8F882A375C}" type="pres">
      <dgm:prSet presAssocID="{083CFEEF-ACD3-4AD2-872C-D91A5C30D52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8C7D4B25-B90B-45BE-B9A0-0945C8044621}" type="pres">
      <dgm:prSet presAssocID="{083CFEEF-ACD3-4AD2-872C-D91A5C30D524}" presName="spaceRect" presStyleCnt="0"/>
      <dgm:spPr/>
    </dgm:pt>
    <dgm:pt modelId="{35F99F09-61E8-4D5B-A572-8C7635EFFA5D}" type="pres">
      <dgm:prSet presAssocID="{083CFEEF-ACD3-4AD2-872C-D91A5C30D524}" presName="parTx" presStyleLbl="revTx" presStyleIdx="2" presStyleCnt="5">
        <dgm:presLayoutVars>
          <dgm:chMax val="0"/>
          <dgm:chPref val="0"/>
        </dgm:presLayoutVars>
      </dgm:prSet>
      <dgm:spPr/>
    </dgm:pt>
    <dgm:pt modelId="{7FFC3E54-75D2-4DE5-A4AB-1DD65180E231}" type="pres">
      <dgm:prSet presAssocID="{CE395795-082B-4B15-9D34-D035ED5EB583}" presName="sibTrans" presStyleCnt="0"/>
      <dgm:spPr/>
    </dgm:pt>
    <dgm:pt modelId="{EF4D470C-3E4F-4590-9EF6-74A1D61C458D}" type="pres">
      <dgm:prSet presAssocID="{58FDA2CD-703D-42CA-8A6C-390B97B14685}" presName="compNode" presStyleCnt="0"/>
      <dgm:spPr/>
    </dgm:pt>
    <dgm:pt modelId="{19141A73-5495-46BF-9C78-6B30161800BF}" type="pres">
      <dgm:prSet presAssocID="{58FDA2CD-703D-42CA-8A6C-390B97B14685}" presName="bgRect" presStyleLbl="bgShp" presStyleIdx="3" presStyleCnt="5"/>
      <dgm:spPr/>
    </dgm:pt>
    <dgm:pt modelId="{D3A1E559-A35A-418A-8B06-0E8604E62E60}" type="pres">
      <dgm:prSet presAssocID="{58FDA2CD-703D-42CA-8A6C-390B97B1468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ought bubble"/>
        </a:ext>
      </dgm:extLst>
    </dgm:pt>
    <dgm:pt modelId="{F3C48B99-FA90-4533-802C-15AB27F74D90}" type="pres">
      <dgm:prSet presAssocID="{58FDA2CD-703D-42CA-8A6C-390B97B14685}" presName="spaceRect" presStyleCnt="0"/>
      <dgm:spPr/>
    </dgm:pt>
    <dgm:pt modelId="{EC904165-FE24-4815-BFF1-A37CA3C204C2}" type="pres">
      <dgm:prSet presAssocID="{58FDA2CD-703D-42CA-8A6C-390B97B14685}" presName="parTx" presStyleLbl="revTx" presStyleIdx="3" presStyleCnt="5">
        <dgm:presLayoutVars>
          <dgm:chMax val="0"/>
          <dgm:chPref val="0"/>
        </dgm:presLayoutVars>
      </dgm:prSet>
      <dgm:spPr/>
    </dgm:pt>
    <dgm:pt modelId="{BD15E8AB-E407-4C9B-8902-F142CCAC62B6}" type="pres">
      <dgm:prSet presAssocID="{821D4BA7-8EDD-4030-BC70-0C089AE29D27}" presName="sibTrans" presStyleCnt="0"/>
      <dgm:spPr/>
    </dgm:pt>
    <dgm:pt modelId="{C57D75DE-1DE3-41FF-B877-EFCB962B4D30}" type="pres">
      <dgm:prSet presAssocID="{CE6F7092-ABEC-49F3-A6C1-E4534E530E00}" presName="compNode" presStyleCnt="0"/>
      <dgm:spPr/>
    </dgm:pt>
    <dgm:pt modelId="{8D7C8E00-EAB2-4BFB-8DD7-5854FA3763D4}" type="pres">
      <dgm:prSet presAssocID="{CE6F7092-ABEC-49F3-A6C1-E4534E530E00}" presName="bgRect" presStyleLbl="bgShp" presStyleIdx="4" presStyleCnt="5"/>
      <dgm:spPr/>
    </dgm:pt>
    <dgm:pt modelId="{D590709F-8A9E-4A90-8962-217BEC546A15}" type="pres">
      <dgm:prSet presAssocID="{CE6F7092-ABEC-49F3-A6C1-E4534E530E0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rumpet"/>
        </a:ext>
      </dgm:extLst>
    </dgm:pt>
    <dgm:pt modelId="{01746AB2-C396-44A1-BB51-4694CDA84E43}" type="pres">
      <dgm:prSet presAssocID="{CE6F7092-ABEC-49F3-A6C1-E4534E530E00}" presName="spaceRect" presStyleCnt="0"/>
      <dgm:spPr/>
    </dgm:pt>
    <dgm:pt modelId="{FF5C34E7-EF80-48FB-9ABF-7A12F64C177B}" type="pres">
      <dgm:prSet presAssocID="{CE6F7092-ABEC-49F3-A6C1-E4534E530E00}" presName="parTx" presStyleLbl="revTx" presStyleIdx="4" presStyleCnt="5">
        <dgm:presLayoutVars>
          <dgm:chMax val="0"/>
          <dgm:chPref val="0"/>
        </dgm:presLayoutVars>
      </dgm:prSet>
      <dgm:spPr/>
    </dgm:pt>
  </dgm:ptLst>
  <dgm:cxnLst>
    <dgm:cxn modelId="{D5455609-636E-4FFA-9A54-57889C2E6BDC}" srcId="{664F8D5C-147E-4284-AC09-6A972CB3EEED}" destId="{1EC2ED85-8054-4656-8052-537D2F387353}" srcOrd="1" destOrd="0" parTransId="{71A88281-8477-456E-BA4B-7BCC8262C631}" sibTransId="{9E4C3B44-0CF9-44BB-93C4-8BEAC7E459E9}"/>
    <dgm:cxn modelId="{435A9A21-917A-40A6-AAE3-E20548E55D62}" type="presOf" srcId="{664F8D5C-147E-4284-AC09-6A972CB3EEED}" destId="{34C4D8D7-5F97-4139-B29F-C3D01B1D8D37}" srcOrd="0" destOrd="0" presId="urn:microsoft.com/office/officeart/2018/2/layout/IconVerticalSolidList"/>
    <dgm:cxn modelId="{6E65D621-E463-43C5-BC7A-6DA488A3696F}" srcId="{664F8D5C-147E-4284-AC09-6A972CB3EEED}" destId="{652A519D-1222-48A5-AD6E-C50909FD3FED}" srcOrd="0" destOrd="0" parTransId="{B0B8A8FC-2CA1-435E-A0D2-954FB5691243}" sibTransId="{3ACFBCC2-5822-4C76-A778-8FE7B637844F}"/>
    <dgm:cxn modelId="{1CF3752C-A9C2-49BE-96FA-5F386489289F}" srcId="{664F8D5C-147E-4284-AC09-6A972CB3EEED}" destId="{CE6F7092-ABEC-49F3-A6C1-E4534E530E00}" srcOrd="4" destOrd="0" parTransId="{4E284D5B-A2D4-4F2B-90E6-261CA506B79F}" sibTransId="{6A6B9D00-A0A3-49EE-8681-D2B07E6FC396}"/>
    <dgm:cxn modelId="{40CBBE2E-F000-46F5-B18B-B2968D13F07E}" srcId="{664F8D5C-147E-4284-AC09-6A972CB3EEED}" destId="{58FDA2CD-703D-42CA-8A6C-390B97B14685}" srcOrd="3" destOrd="0" parTransId="{29537A08-FD12-42EB-808C-F3E7B01B438D}" sibTransId="{821D4BA7-8EDD-4030-BC70-0C089AE29D27}"/>
    <dgm:cxn modelId="{B7063844-B1A9-4731-80D0-7A1AD1683956}" type="presOf" srcId="{58FDA2CD-703D-42CA-8A6C-390B97B14685}" destId="{EC904165-FE24-4815-BFF1-A37CA3C204C2}" srcOrd="0" destOrd="0" presId="urn:microsoft.com/office/officeart/2018/2/layout/IconVerticalSolidList"/>
    <dgm:cxn modelId="{3BE6A471-1537-4E6A-B24F-B51B2CC36C9D}" srcId="{664F8D5C-147E-4284-AC09-6A972CB3EEED}" destId="{083CFEEF-ACD3-4AD2-872C-D91A5C30D524}" srcOrd="2" destOrd="0" parTransId="{F9E22CB3-1345-436A-8BCB-0DB873F20093}" sibTransId="{CE395795-082B-4B15-9D34-D035ED5EB583}"/>
    <dgm:cxn modelId="{0E907658-CDD8-4A20-8AF9-CD9D112A5025}" type="presOf" srcId="{CE6F7092-ABEC-49F3-A6C1-E4534E530E00}" destId="{FF5C34E7-EF80-48FB-9ABF-7A12F64C177B}" srcOrd="0" destOrd="0" presId="urn:microsoft.com/office/officeart/2018/2/layout/IconVerticalSolidList"/>
    <dgm:cxn modelId="{69979D90-EF75-4157-B87A-0E3C990964B8}" type="presOf" srcId="{083CFEEF-ACD3-4AD2-872C-D91A5C30D524}" destId="{35F99F09-61E8-4D5B-A572-8C7635EFFA5D}" srcOrd="0" destOrd="0" presId="urn:microsoft.com/office/officeart/2018/2/layout/IconVerticalSolidList"/>
    <dgm:cxn modelId="{ED22A0CA-37CC-44F5-9608-01D7BBFD8FD8}" type="presOf" srcId="{1EC2ED85-8054-4656-8052-537D2F387353}" destId="{480A1989-E21A-42FC-9642-75B8F21F1E07}" srcOrd="0" destOrd="0" presId="urn:microsoft.com/office/officeart/2018/2/layout/IconVerticalSolidList"/>
    <dgm:cxn modelId="{16D2C6CD-370B-4084-8E6E-FD9BFC26AF35}" type="presOf" srcId="{652A519D-1222-48A5-AD6E-C50909FD3FED}" destId="{7FAD651B-A3DF-4E93-BB28-54B56131717F}" srcOrd="0" destOrd="0" presId="urn:microsoft.com/office/officeart/2018/2/layout/IconVerticalSolidList"/>
    <dgm:cxn modelId="{E169420F-1984-4FD9-92A7-A86961E3ABB3}" type="presParOf" srcId="{34C4D8D7-5F97-4139-B29F-C3D01B1D8D37}" destId="{3D7F0110-094E-4AFF-937E-7315432B1EED}" srcOrd="0" destOrd="0" presId="urn:microsoft.com/office/officeart/2018/2/layout/IconVerticalSolidList"/>
    <dgm:cxn modelId="{3D266E84-C1D5-47A4-AA7A-EDE004B3298D}" type="presParOf" srcId="{3D7F0110-094E-4AFF-937E-7315432B1EED}" destId="{E3C61D4B-8E43-41C1-B6C9-0239F9C7C276}" srcOrd="0" destOrd="0" presId="urn:microsoft.com/office/officeart/2018/2/layout/IconVerticalSolidList"/>
    <dgm:cxn modelId="{3BED0BA7-E91A-4304-8EF8-3EA12C6A066A}" type="presParOf" srcId="{3D7F0110-094E-4AFF-937E-7315432B1EED}" destId="{22289E6B-B3B2-4F3C-9DA6-027851E2ECFF}" srcOrd="1" destOrd="0" presId="urn:microsoft.com/office/officeart/2018/2/layout/IconVerticalSolidList"/>
    <dgm:cxn modelId="{44757D51-53E8-4DA7-9150-AC142322BFA4}" type="presParOf" srcId="{3D7F0110-094E-4AFF-937E-7315432B1EED}" destId="{49C95BDF-CF31-4BD0-993E-7CCACA985248}" srcOrd="2" destOrd="0" presId="urn:microsoft.com/office/officeart/2018/2/layout/IconVerticalSolidList"/>
    <dgm:cxn modelId="{31F6E16E-15E5-4C4C-8A6F-CE9FA196D3A3}" type="presParOf" srcId="{3D7F0110-094E-4AFF-937E-7315432B1EED}" destId="{7FAD651B-A3DF-4E93-BB28-54B56131717F}" srcOrd="3" destOrd="0" presId="urn:microsoft.com/office/officeart/2018/2/layout/IconVerticalSolidList"/>
    <dgm:cxn modelId="{88A1D352-5BC5-4B06-9A57-D329261C2C19}" type="presParOf" srcId="{34C4D8D7-5F97-4139-B29F-C3D01B1D8D37}" destId="{8347F814-F733-45A9-A4EF-3DE5648E19B9}" srcOrd="1" destOrd="0" presId="urn:microsoft.com/office/officeart/2018/2/layout/IconVerticalSolidList"/>
    <dgm:cxn modelId="{2047E928-2A80-4B0E-A0F6-ADDDC255B250}" type="presParOf" srcId="{34C4D8D7-5F97-4139-B29F-C3D01B1D8D37}" destId="{624A8434-7775-47EA-8BE7-E381ED8DFDEE}" srcOrd="2" destOrd="0" presId="urn:microsoft.com/office/officeart/2018/2/layout/IconVerticalSolidList"/>
    <dgm:cxn modelId="{93387C2A-869F-4E7D-A06C-904BB2E2932F}" type="presParOf" srcId="{624A8434-7775-47EA-8BE7-E381ED8DFDEE}" destId="{545E0ECC-D952-4016-AD89-A92D79B0C5F3}" srcOrd="0" destOrd="0" presId="urn:microsoft.com/office/officeart/2018/2/layout/IconVerticalSolidList"/>
    <dgm:cxn modelId="{B5106E03-AF01-4345-AD2B-39EE0B93CA5D}" type="presParOf" srcId="{624A8434-7775-47EA-8BE7-E381ED8DFDEE}" destId="{2C14353A-7281-43FF-AF07-8ABFFA6773C7}" srcOrd="1" destOrd="0" presId="urn:microsoft.com/office/officeart/2018/2/layout/IconVerticalSolidList"/>
    <dgm:cxn modelId="{7C950A05-6BC6-4948-8EF5-0A9DDE8A77A6}" type="presParOf" srcId="{624A8434-7775-47EA-8BE7-E381ED8DFDEE}" destId="{44ECC71E-FF57-4030-80A8-493C958D951A}" srcOrd="2" destOrd="0" presId="urn:microsoft.com/office/officeart/2018/2/layout/IconVerticalSolidList"/>
    <dgm:cxn modelId="{3EF74D0A-6938-4769-B06A-C89A8726FBFB}" type="presParOf" srcId="{624A8434-7775-47EA-8BE7-E381ED8DFDEE}" destId="{480A1989-E21A-42FC-9642-75B8F21F1E07}" srcOrd="3" destOrd="0" presId="urn:microsoft.com/office/officeart/2018/2/layout/IconVerticalSolidList"/>
    <dgm:cxn modelId="{07BF481B-0DFB-4690-A90B-4B290632BAC0}" type="presParOf" srcId="{34C4D8D7-5F97-4139-B29F-C3D01B1D8D37}" destId="{387B542A-61B4-4C2A-BD69-49BBB0970613}" srcOrd="3" destOrd="0" presId="urn:microsoft.com/office/officeart/2018/2/layout/IconVerticalSolidList"/>
    <dgm:cxn modelId="{C0CE78BF-2BA4-4755-A7AA-E0F4CD2B524B}" type="presParOf" srcId="{34C4D8D7-5F97-4139-B29F-C3D01B1D8D37}" destId="{2572FD35-B26B-434F-9097-578B93FBC457}" srcOrd="4" destOrd="0" presId="urn:microsoft.com/office/officeart/2018/2/layout/IconVerticalSolidList"/>
    <dgm:cxn modelId="{4B4E5F49-9403-496A-AFE8-BDFEAC905D4B}" type="presParOf" srcId="{2572FD35-B26B-434F-9097-578B93FBC457}" destId="{11C318C2-F0E3-413F-8C0A-83D53BFA1E56}" srcOrd="0" destOrd="0" presId="urn:microsoft.com/office/officeart/2018/2/layout/IconVerticalSolidList"/>
    <dgm:cxn modelId="{18B952A5-D94B-466B-B65B-7DD2A2B584D4}" type="presParOf" srcId="{2572FD35-B26B-434F-9097-578B93FBC457}" destId="{0B8FFD65-9FD3-4440-990C-DB8F882A375C}" srcOrd="1" destOrd="0" presId="urn:microsoft.com/office/officeart/2018/2/layout/IconVerticalSolidList"/>
    <dgm:cxn modelId="{7B2B9E01-66B9-49E5-8C42-4291A865F4B3}" type="presParOf" srcId="{2572FD35-B26B-434F-9097-578B93FBC457}" destId="{8C7D4B25-B90B-45BE-B9A0-0945C8044621}" srcOrd="2" destOrd="0" presId="urn:microsoft.com/office/officeart/2018/2/layout/IconVerticalSolidList"/>
    <dgm:cxn modelId="{4DBB282B-A3DA-4CE0-8E9C-FBBABC18CEF9}" type="presParOf" srcId="{2572FD35-B26B-434F-9097-578B93FBC457}" destId="{35F99F09-61E8-4D5B-A572-8C7635EFFA5D}" srcOrd="3" destOrd="0" presId="urn:microsoft.com/office/officeart/2018/2/layout/IconVerticalSolidList"/>
    <dgm:cxn modelId="{76558448-DEFC-4C9E-83D1-CD7F888184C7}" type="presParOf" srcId="{34C4D8D7-5F97-4139-B29F-C3D01B1D8D37}" destId="{7FFC3E54-75D2-4DE5-A4AB-1DD65180E231}" srcOrd="5" destOrd="0" presId="urn:microsoft.com/office/officeart/2018/2/layout/IconVerticalSolidList"/>
    <dgm:cxn modelId="{B596D296-B6B5-425B-ACD7-123EF3A5333A}" type="presParOf" srcId="{34C4D8D7-5F97-4139-B29F-C3D01B1D8D37}" destId="{EF4D470C-3E4F-4590-9EF6-74A1D61C458D}" srcOrd="6" destOrd="0" presId="urn:microsoft.com/office/officeart/2018/2/layout/IconVerticalSolidList"/>
    <dgm:cxn modelId="{67B8BC03-85B0-4662-8317-6E765B34F870}" type="presParOf" srcId="{EF4D470C-3E4F-4590-9EF6-74A1D61C458D}" destId="{19141A73-5495-46BF-9C78-6B30161800BF}" srcOrd="0" destOrd="0" presId="urn:microsoft.com/office/officeart/2018/2/layout/IconVerticalSolidList"/>
    <dgm:cxn modelId="{A6546EBD-5103-4C07-954B-B4083EC759ED}" type="presParOf" srcId="{EF4D470C-3E4F-4590-9EF6-74A1D61C458D}" destId="{D3A1E559-A35A-418A-8B06-0E8604E62E60}" srcOrd="1" destOrd="0" presId="urn:microsoft.com/office/officeart/2018/2/layout/IconVerticalSolidList"/>
    <dgm:cxn modelId="{FCC60A05-7C2A-4C89-A06B-2415856A188F}" type="presParOf" srcId="{EF4D470C-3E4F-4590-9EF6-74A1D61C458D}" destId="{F3C48B99-FA90-4533-802C-15AB27F74D90}" srcOrd="2" destOrd="0" presId="urn:microsoft.com/office/officeart/2018/2/layout/IconVerticalSolidList"/>
    <dgm:cxn modelId="{2F9292AF-3D1E-4FD7-8BC9-441210F64C97}" type="presParOf" srcId="{EF4D470C-3E4F-4590-9EF6-74A1D61C458D}" destId="{EC904165-FE24-4815-BFF1-A37CA3C204C2}" srcOrd="3" destOrd="0" presId="urn:microsoft.com/office/officeart/2018/2/layout/IconVerticalSolidList"/>
    <dgm:cxn modelId="{9647729D-3EC0-496C-B841-DE4FFD179803}" type="presParOf" srcId="{34C4D8D7-5F97-4139-B29F-C3D01B1D8D37}" destId="{BD15E8AB-E407-4C9B-8902-F142CCAC62B6}" srcOrd="7" destOrd="0" presId="urn:microsoft.com/office/officeart/2018/2/layout/IconVerticalSolidList"/>
    <dgm:cxn modelId="{571EE19B-366A-45C2-8E5A-3CD3202674F4}" type="presParOf" srcId="{34C4D8D7-5F97-4139-B29F-C3D01B1D8D37}" destId="{C57D75DE-1DE3-41FF-B877-EFCB962B4D30}" srcOrd="8" destOrd="0" presId="urn:microsoft.com/office/officeart/2018/2/layout/IconVerticalSolidList"/>
    <dgm:cxn modelId="{7FA36E01-4562-4AAF-96F5-D70EB149EA4B}" type="presParOf" srcId="{C57D75DE-1DE3-41FF-B877-EFCB962B4D30}" destId="{8D7C8E00-EAB2-4BFB-8DD7-5854FA3763D4}" srcOrd="0" destOrd="0" presId="urn:microsoft.com/office/officeart/2018/2/layout/IconVerticalSolidList"/>
    <dgm:cxn modelId="{F5E20715-C71C-4238-AE83-9DB7212EEB66}" type="presParOf" srcId="{C57D75DE-1DE3-41FF-B877-EFCB962B4D30}" destId="{D590709F-8A9E-4A90-8962-217BEC546A15}" srcOrd="1" destOrd="0" presId="urn:microsoft.com/office/officeart/2018/2/layout/IconVerticalSolidList"/>
    <dgm:cxn modelId="{EAED28FA-F22E-49AD-B4B4-77901986D688}" type="presParOf" srcId="{C57D75DE-1DE3-41FF-B877-EFCB962B4D30}" destId="{01746AB2-C396-44A1-BB51-4694CDA84E43}" srcOrd="2" destOrd="0" presId="urn:microsoft.com/office/officeart/2018/2/layout/IconVerticalSolidList"/>
    <dgm:cxn modelId="{239D4298-D234-4EC9-B40B-1EA00F2B8B49}" type="presParOf" srcId="{C57D75DE-1DE3-41FF-B877-EFCB962B4D30}" destId="{FF5C34E7-EF80-48FB-9ABF-7A12F64C177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C2FFDC6B-0A38-4D27-9EE8-52D123205FC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E381749-D87C-4D38-A919-E55DBBFCE1F9}">
      <dgm:prSet/>
      <dgm:spPr/>
      <dgm:t>
        <a:bodyPr/>
        <a:lstStyle/>
        <a:p>
          <a:r>
            <a:rPr lang="en-GB"/>
            <a:t>What has intelligence testing done for us?</a:t>
          </a:r>
          <a:endParaRPr lang="en-US"/>
        </a:p>
      </dgm:t>
    </dgm:pt>
    <dgm:pt modelId="{33985D5E-C69A-40ED-B4CA-86687CD4EF3A}" type="parTrans" cxnId="{4E20E241-CA58-44B2-A386-A5C3F9CA3CB4}">
      <dgm:prSet/>
      <dgm:spPr/>
      <dgm:t>
        <a:bodyPr/>
        <a:lstStyle/>
        <a:p>
          <a:endParaRPr lang="en-US"/>
        </a:p>
      </dgm:t>
    </dgm:pt>
    <dgm:pt modelId="{7C824110-A920-4E92-B083-620494AE4ED3}" type="sibTrans" cxnId="{4E20E241-CA58-44B2-A386-A5C3F9CA3CB4}">
      <dgm:prSet/>
      <dgm:spPr/>
      <dgm:t>
        <a:bodyPr/>
        <a:lstStyle/>
        <a:p>
          <a:endParaRPr lang="en-US"/>
        </a:p>
      </dgm:t>
    </dgm:pt>
    <dgm:pt modelId="{62593702-8C58-4B3B-BA80-68CA618B4303}">
      <dgm:prSet/>
      <dgm:spPr/>
      <dgm:t>
        <a:bodyPr/>
        <a:lstStyle/>
        <a:p>
          <a:r>
            <a:rPr lang="en-GB"/>
            <a:t>The need to separate ourselves from one another is a distinctly human concept.</a:t>
          </a:r>
          <a:endParaRPr lang="en-US"/>
        </a:p>
      </dgm:t>
    </dgm:pt>
    <dgm:pt modelId="{60E56A1E-70B5-4364-BC0B-FF7ED7197AAF}" type="parTrans" cxnId="{16A06E0E-5883-4D99-8F09-EB10B2F541D2}">
      <dgm:prSet/>
      <dgm:spPr/>
      <dgm:t>
        <a:bodyPr/>
        <a:lstStyle/>
        <a:p>
          <a:endParaRPr lang="en-US"/>
        </a:p>
      </dgm:t>
    </dgm:pt>
    <dgm:pt modelId="{6C7D5E71-1B78-4EA0-A22D-08002C171B71}" type="sibTrans" cxnId="{16A06E0E-5883-4D99-8F09-EB10B2F541D2}">
      <dgm:prSet/>
      <dgm:spPr/>
      <dgm:t>
        <a:bodyPr/>
        <a:lstStyle/>
        <a:p>
          <a:endParaRPr lang="en-US"/>
        </a:p>
      </dgm:t>
    </dgm:pt>
    <dgm:pt modelId="{B5BC54FD-6EA4-474C-A872-479F1CADAD54}">
      <dgm:prSet/>
      <dgm:spPr/>
      <dgm:t>
        <a:bodyPr/>
        <a:lstStyle/>
        <a:p>
          <a:r>
            <a:rPr lang="en-GB"/>
            <a:t>Identification of those in need of additional support.</a:t>
          </a:r>
          <a:endParaRPr lang="en-US"/>
        </a:p>
      </dgm:t>
    </dgm:pt>
    <dgm:pt modelId="{B06A9235-F088-4798-8A90-28B6A5418373}" type="parTrans" cxnId="{DBB5A25B-DB3D-4613-8AF0-5FA2E2145882}">
      <dgm:prSet/>
      <dgm:spPr/>
      <dgm:t>
        <a:bodyPr/>
        <a:lstStyle/>
        <a:p>
          <a:endParaRPr lang="en-US"/>
        </a:p>
      </dgm:t>
    </dgm:pt>
    <dgm:pt modelId="{8757D6A6-4C87-48DA-94EC-C8B43C44664A}" type="sibTrans" cxnId="{DBB5A25B-DB3D-4613-8AF0-5FA2E2145882}">
      <dgm:prSet/>
      <dgm:spPr/>
      <dgm:t>
        <a:bodyPr/>
        <a:lstStyle/>
        <a:p>
          <a:endParaRPr lang="en-US"/>
        </a:p>
      </dgm:t>
    </dgm:pt>
    <dgm:pt modelId="{0D763494-330B-4B57-BA03-291EDF258128}">
      <dgm:prSet/>
      <dgm:spPr/>
      <dgm:t>
        <a:bodyPr/>
        <a:lstStyle/>
        <a:p>
          <a:r>
            <a:rPr lang="en-GB"/>
            <a:t>Measuring development against predetermined milestones.</a:t>
          </a:r>
          <a:endParaRPr lang="en-US"/>
        </a:p>
      </dgm:t>
    </dgm:pt>
    <dgm:pt modelId="{5F05A8D1-9D7D-46FF-B39B-6290A7D21BF2}" type="parTrans" cxnId="{6D7966ED-5AB0-4EFB-9CC9-BE87FB5A99FA}">
      <dgm:prSet/>
      <dgm:spPr/>
      <dgm:t>
        <a:bodyPr/>
        <a:lstStyle/>
        <a:p>
          <a:endParaRPr lang="en-US"/>
        </a:p>
      </dgm:t>
    </dgm:pt>
    <dgm:pt modelId="{B636C081-71CB-4F03-A316-BB2127B69936}" type="sibTrans" cxnId="{6D7966ED-5AB0-4EFB-9CC9-BE87FB5A99FA}">
      <dgm:prSet/>
      <dgm:spPr/>
      <dgm:t>
        <a:bodyPr/>
        <a:lstStyle/>
        <a:p>
          <a:endParaRPr lang="en-US"/>
        </a:p>
      </dgm:t>
    </dgm:pt>
    <dgm:pt modelId="{58D1DBA5-39D9-4102-8D3B-B92C63F070B5}">
      <dgm:prSet/>
      <dgm:spPr/>
      <dgm:t>
        <a:bodyPr/>
        <a:lstStyle/>
        <a:p>
          <a:r>
            <a:rPr lang="en-GB"/>
            <a:t>But are they flawed?</a:t>
          </a:r>
          <a:endParaRPr lang="en-US"/>
        </a:p>
      </dgm:t>
    </dgm:pt>
    <dgm:pt modelId="{83DB8C8F-079B-43F8-AF98-09E6793D8B76}" type="parTrans" cxnId="{F6051285-AD24-4062-9AE3-FCA8976F70A6}">
      <dgm:prSet/>
      <dgm:spPr/>
      <dgm:t>
        <a:bodyPr/>
        <a:lstStyle/>
        <a:p>
          <a:endParaRPr lang="en-US"/>
        </a:p>
      </dgm:t>
    </dgm:pt>
    <dgm:pt modelId="{C7A3B53A-31E5-4C27-9FC6-3AB04943EF40}" type="sibTrans" cxnId="{F6051285-AD24-4062-9AE3-FCA8976F70A6}">
      <dgm:prSet/>
      <dgm:spPr/>
      <dgm:t>
        <a:bodyPr/>
        <a:lstStyle/>
        <a:p>
          <a:endParaRPr lang="en-US"/>
        </a:p>
      </dgm:t>
    </dgm:pt>
    <dgm:pt modelId="{E92B499D-3DF2-490F-8646-F09C08E10BE7}" type="pres">
      <dgm:prSet presAssocID="{C2FFDC6B-0A38-4D27-9EE8-52D123205FC0}" presName="vert0" presStyleCnt="0">
        <dgm:presLayoutVars>
          <dgm:dir/>
          <dgm:animOne val="branch"/>
          <dgm:animLvl val="lvl"/>
        </dgm:presLayoutVars>
      </dgm:prSet>
      <dgm:spPr/>
    </dgm:pt>
    <dgm:pt modelId="{157DA1E4-12CC-4705-84F1-09F26EDDB03A}" type="pres">
      <dgm:prSet presAssocID="{CE381749-D87C-4D38-A919-E55DBBFCE1F9}" presName="thickLine" presStyleLbl="alignNode1" presStyleIdx="0" presStyleCnt="5"/>
      <dgm:spPr/>
    </dgm:pt>
    <dgm:pt modelId="{CA0EC0F1-5087-41C3-9D82-57E5B1993296}" type="pres">
      <dgm:prSet presAssocID="{CE381749-D87C-4D38-A919-E55DBBFCE1F9}" presName="horz1" presStyleCnt="0"/>
      <dgm:spPr/>
    </dgm:pt>
    <dgm:pt modelId="{CD7EC3D2-EDD9-4C45-9777-8EE57C36157E}" type="pres">
      <dgm:prSet presAssocID="{CE381749-D87C-4D38-A919-E55DBBFCE1F9}" presName="tx1" presStyleLbl="revTx" presStyleIdx="0" presStyleCnt="5"/>
      <dgm:spPr/>
    </dgm:pt>
    <dgm:pt modelId="{42794F7D-0804-49E6-8D1B-B6F52C55EE9F}" type="pres">
      <dgm:prSet presAssocID="{CE381749-D87C-4D38-A919-E55DBBFCE1F9}" presName="vert1" presStyleCnt="0"/>
      <dgm:spPr/>
    </dgm:pt>
    <dgm:pt modelId="{CEA5C430-B47B-4F6D-9290-D4A951CC1BD0}" type="pres">
      <dgm:prSet presAssocID="{62593702-8C58-4B3B-BA80-68CA618B4303}" presName="thickLine" presStyleLbl="alignNode1" presStyleIdx="1" presStyleCnt="5"/>
      <dgm:spPr/>
    </dgm:pt>
    <dgm:pt modelId="{DF27036F-4E4F-4DEC-99E0-37FE7BE12520}" type="pres">
      <dgm:prSet presAssocID="{62593702-8C58-4B3B-BA80-68CA618B4303}" presName="horz1" presStyleCnt="0"/>
      <dgm:spPr/>
    </dgm:pt>
    <dgm:pt modelId="{B0189927-FC90-4BBB-A09A-682C5C26432A}" type="pres">
      <dgm:prSet presAssocID="{62593702-8C58-4B3B-BA80-68CA618B4303}" presName="tx1" presStyleLbl="revTx" presStyleIdx="1" presStyleCnt="5"/>
      <dgm:spPr/>
    </dgm:pt>
    <dgm:pt modelId="{7D7B18E6-F2AA-4E14-A501-671DBBDA59F8}" type="pres">
      <dgm:prSet presAssocID="{62593702-8C58-4B3B-BA80-68CA618B4303}" presName="vert1" presStyleCnt="0"/>
      <dgm:spPr/>
    </dgm:pt>
    <dgm:pt modelId="{B26A853A-7893-4625-B70B-6F324DBF6AE1}" type="pres">
      <dgm:prSet presAssocID="{B5BC54FD-6EA4-474C-A872-479F1CADAD54}" presName="thickLine" presStyleLbl="alignNode1" presStyleIdx="2" presStyleCnt="5"/>
      <dgm:spPr/>
    </dgm:pt>
    <dgm:pt modelId="{4FB08725-A7A6-447A-93DD-E8DC978552D0}" type="pres">
      <dgm:prSet presAssocID="{B5BC54FD-6EA4-474C-A872-479F1CADAD54}" presName="horz1" presStyleCnt="0"/>
      <dgm:spPr/>
    </dgm:pt>
    <dgm:pt modelId="{EF00C351-2ED2-4FB9-992F-A248E96E9DEC}" type="pres">
      <dgm:prSet presAssocID="{B5BC54FD-6EA4-474C-A872-479F1CADAD54}" presName="tx1" presStyleLbl="revTx" presStyleIdx="2" presStyleCnt="5"/>
      <dgm:spPr/>
    </dgm:pt>
    <dgm:pt modelId="{7E270D23-726E-4CEC-93B2-58FE487D036B}" type="pres">
      <dgm:prSet presAssocID="{B5BC54FD-6EA4-474C-A872-479F1CADAD54}" presName="vert1" presStyleCnt="0"/>
      <dgm:spPr/>
    </dgm:pt>
    <dgm:pt modelId="{815801F2-E4E4-49D9-B2E9-3D482FE827D8}" type="pres">
      <dgm:prSet presAssocID="{0D763494-330B-4B57-BA03-291EDF258128}" presName="thickLine" presStyleLbl="alignNode1" presStyleIdx="3" presStyleCnt="5"/>
      <dgm:spPr/>
    </dgm:pt>
    <dgm:pt modelId="{1DA53234-9613-4CF1-B5E1-B7E33C20DFC3}" type="pres">
      <dgm:prSet presAssocID="{0D763494-330B-4B57-BA03-291EDF258128}" presName="horz1" presStyleCnt="0"/>
      <dgm:spPr/>
    </dgm:pt>
    <dgm:pt modelId="{8BF678BD-F197-4B2D-A120-1E1F132AA46E}" type="pres">
      <dgm:prSet presAssocID="{0D763494-330B-4B57-BA03-291EDF258128}" presName="tx1" presStyleLbl="revTx" presStyleIdx="3" presStyleCnt="5"/>
      <dgm:spPr/>
    </dgm:pt>
    <dgm:pt modelId="{4B3D81B7-85A7-4AA8-92C0-1AB9A06FF811}" type="pres">
      <dgm:prSet presAssocID="{0D763494-330B-4B57-BA03-291EDF258128}" presName="vert1" presStyleCnt="0"/>
      <dgm:spPr/>
    </dgm:pt>
    <dgm:pt modelId="{A19CAC02-E6EC-4434-9548-9D6D87B04938}" type="pres">
      <dgm:prSet presAssocID="{58D1DBA5-39D9-4102-8D3B-B92C63F070B5}" presName="thickLine" presStyleLbl="alignNode1" presStyleIdx="4" presStyleCnt="5"/>
      <dgm:spPr/>
    </dgm:pt>
    <dgm:pt modelId="{2697CF9C-10D7-423C-AAC6-4A9792978C5D}" type="pres">
      <dgm:prSet presAssocID="{58D1DBA5-39D9-4102-8D3B-B92C63F070B5}" presName="horz1" presStyleCnt="0"/>
      <dgm:spPr/>
    </dgm:pt>
    <dgm:pt modelId="{CCBAB42A-E99B-479F-9924-2154A9617CF0}" type="pres">
      <dgm:prSet presAssocID="{58D1DBA5-39D9-4102-8D3B-B92C63F070B5}" presName="tx1" presStyleLbl="revTx" presStyleIdx="4" presStyleCnt="5"/>
      <dgm:spPr/>
    </dgm:pt>
    <dgm:pt modelId="{08A9D00F-7004-4650-8F57-487B5F36748C}" type="pres">
      <dgm:prSet presAssocID="{58D1DBA5-39D9-4102-8D3B-B92C63F070B5}" presName="vert1" presStyleCnt="0"/>
      <dgm:spPr/>
    </dgm:pt>
  </dgm:ptLst>
  <dgm:cxnLst>
    <dgm:cxn modelId="{16A06E0E-5883-4D99-8F09-EB10B2F541D2}" srcId="{C2FFDC6B-0A38-4D27-9EE8-52D123205FC0}" destId="{62593702-8C58-4B3B-BA80-68CA618B4303}" srcOrd="1" destOrd="0" parTransId="{60E56A1E-70B5-4364-BC0B-FF7ED7197AAF}" sibTransId="{6C7D5E71-1B78-4EA0-A22D-08002C171B71}"/>
    <dgm:cxn modelId="{DBB5A25B-DB3D-4613-8AF0-5FA2E2145882}" srcId="{C2FFDC6B-0A38-4D27-9EE8-52D123205FC0}" destId="{B5BC54FD-6EA4-474C-A872-479F1CADAD54}" srcOrd="2" destOrd="0" parTransId="{B06A9235-F088-4798-8A90-28B6A5418373}" sibTransId="{8757D6A6-4C87-48DA-94EC-C8B43C44664A}"/>
    <dgm:cxn modelId="{4E20E241-CA58-44B2-A386-A5C3F9CA3CB4}" srcId="{C2FFDC6B-0A38-4D27-9EE8-52D123205FC0}" destId="{CE381749-D87C-4D38-A919-E55DBBFCE1F9}" srcOrd="0" destOrd="0" parTransId="{33985D5E-C69A-40ED-B4CA-86687CD4EF3A}" sibTransId="{7C824110-A920-4E92-B083-620494AE4ED3}"/>
    <dgm:cxn modelId="{C768E662-D48E-42C6-AF07-3212120E41C7}" type="presOf" srcId="{CE381749-D87C-4D38-A919-E55DBBFCE1F9}" destId="{CD7EC3D2-EDD9-4C45-9777-8EE57C36157E}" srcOrd="0" destOrd="0" presId="urn:microsoft.com/office/officeart/2008/layout/LinedList"/>
    <dgm:cxn modelId="{DCFE756F-160E-49F4-865C-DD8347B95BEE}" type="presOf" srcId="{58D1DBA5-39D9-4102-8D3B-B92C63F070B5}" destId="{CCBAB42A-E99B-479F-9924-2154A9617CF0}" srcOrd="0" destOrd="0" presId="urn:microsoft.com/office/officeart/2008/layout/LinedList"/>
    <dgm:cxn modelId="{3934C753-671E-4344-8E11-A516DA7FB837}" type="presOf" srcId="{0D763494-330B-4B57-BA03-291EDF258128}" destId="{8BF678BD-F197-4B2D-A120-1E1F132AA46E}" srcOrd="0" destOrd="0" presId="urn:microsoft.com/office/officeart/2008/layout/LinedList"/>
    <dgm:cxn modelId="{F6051285-AD24-4062-9AE3-FCA8976F70A6}" srcId="{C2FFDC6B-0A38-4D27-9EE8-52D123205FC0}" destId="{58D1DBA5-39D9-4102-8D3B-B92C63F070B5}" srcOrd="4" destOrd="0" parTransId="{83DB8C8F-079B-43F8-AF98-09E6793D8B76}" sibTransId="{C7A3B53A-31E5-4C27-9FC6-3AB04943EF40}"/>
    <dgm:cxn modelId="{783C14DD-8249-4B1C-BE44-6B7D843FCD82}" type="presOf" srcId="{62593702-8C58-4B3B-BA80-68CA618B4303}" destId="{B0189927-FC90-4BBB-A09A-682C5C26432A}" srcOrd="0" destOrd="0" presId="urn:microsoft.com/office/officeart/2008/layout/LinedList"/>
    <dgm:cxn modelId="{A62983DF-E392-4055-AC1C-8BA290C9FB48}" type="presOf" srcId="{B5BC54FD-6EA4-474C-A872-479F1CADAD54}" destId="{EF00C351-2ED2-4FB9-992F-A248E96E9DEC}" srcOrd="0" destOrd="0" presId="urn:microsoft.com/office/officeart/2008/layout/LinedList"/>
    <dgm:cxn modelId="{4358F8E1-1A13-437D-9DEB-663539A91D83}" type="presOf" srcId="{C2FFDC6B-0A38-4D27-9EE8-52D123205FC0}" destId="{E92B499D-3DF2-490F-8646-F09C08E10BE7}" srcOrd="0" destOrd="0" presId="urn:microsoft.com/office/officeart/2008/layout/LinedList"/>
    <dgm:cxn modelId="{6D7966ED-5AB0-4EFB-9CC9-BE87FB5A99FA}" srcId="{C2FFDC6B-0A38-4D27-9EE8-52D123205FC0}" destId="{0D763494-330B-4B57-BA03-291EDF258128}" srcOrd="3" destOrd="0" parTransId="{5F05A8D1-9D7D-46FF-B39B-6290A7D21BF2}" sibTransId="{B636C081-71CB-4F03-A316-BB2127B69936}"/>
    <dgm:cxn modelId="{945EC06B-5F3E-4B11-9E24-C743EC6D930C}" type="presParOf" srcId="{E92B499D-3DF2-490F-8646-F09C08E10BE7}" destId="{157DA1E4-12CC-4705-84F1-09F26EDDB03A}" srcOrd="0" destOrd="0" presId="urn:microsoft.com/office/officeart/2008/layout/LinedList"/>
    <dgm:cxn modelId="{88D6DD35-B866-487E-8AA4-8180FF7D8C2B}" type="presParOf" srcId="{E92B499D-3DF2-490F-8646-F09C08E10BE7}" destId="{CA0EC0F1-5087-41C3-9D82-57E5B1993296}" srcOrd="1" destOrd="0" presId="urn:microsoft.com/office/officeart/2008/layout/LinedList"/>
    <dgm:cxn modelId="{C3278854-E8A7-4E59-B4B5-2C41784C1C6A}" type="presParOf" srcId="{CA0EC0F1-5087-41C3-9D82-57E5B1993296}" destId="{CD7EC3D2-EDD9-4C45-9777-8EE57C36157E}" srcOrd="0" destOrd="0" presId="urn:microsoft.com/office/officeart/2008/layout/LinedList"/>
    <dgm:cxn modelId="{A7FCFA63-D6A1-4597-92D0-0030D4DD5345}" type="presParOf" srcId="{CA0EC0F1-5087-41C3-9D82-57E5B1993296}" destId="{42794F7D-0804-49E6-8D1B-B6F52C55EE9F}" srcOrd="1" destOrd="0" presId="urn:microsoft.com/office/officeart/2008/layout/LinedList"/>
    <dgm:cxn modelId="{8528B6CC-8284-4649-8068-21B4C11E4711}" type="presParOf" srcId="{E92B499D-3DF2-490F-8646-F09C08E10BE7}" destId="{CEA5C430-B47B-4F6D-9290-D4A951CC1BD0}" srcOrd="2" destOrd="0" presId="urn:microsoft.com/office/officeart/2008/layout/LinedList"/>
    <dgm:cxn modelId="{1BD5D1E1-A18F-4496-A7E8-9422D636279F}" type="presParOf" srcId="{E92B499D-3DF2-490F-8646-F09C08E10BE7}" destId="{DF27036F-4E4F-4DEC-99E0-37FE7BE12520}" srcOrd="3" destOrd="0" presId="urn:microsoft.com/office/officeart/2008/layout/LinedList"/>
    <dgm:cxn modelId="{29045AAC-1E39-438A-A748-1417B2443A65}" type="presParOf" srcId="{DF27036F-4E4F-4DEC-99E0-37FE7BE12520}" destId="{B0189927-FC90-4BBB-A09A-682C5C26432A}" srcOrd="0" destOrd="0" presId="urn:microsoft.com/office/officeart/2008/layout/LinedList"/>
    <dgm:cxn modelId="{EB1EA343-72B0-49AF-9FDE-6FDD2CDCCFB8}" type="presParOf" srcId="{DF27036F-4E4F-4DEC-99E0-37FE7BE12520}" destId="{7D7B18E6-F2AA-4E14-A501-671DBBDA59F8}" srcOrd="1" destOrd="0" presId="urn:microsoft.com/office/officeart/2008/layout/LinedList"/>
    <dgm:cxn modelId="{42B64B2D-44E7-4BA1-9EEF-65F8E232A82A}" type="presParOf" srcId="{E92B499D-3DF2-490F-8646-F09C08E10BE7}" destId="{B26A853A-7893-4625-B70B-6F324DBF6AE1}" srcOrd="4" destOrd="0" presId="urn:microsoft.com/office/officeart/2008/layout/LinedList"/>
    <dgm:cxn modelId="{1E02A5C7-0323-48E5-82CA-A491F9048937}" type="presParOf" srcId="{E92B499D-3DF2-490F-8646-F09C08E10BE7}" destId="{4FB08725-A7A6-447A-93DD-E8DC978552D0}" srcOrd="5" destOrd="0" presId="urn:microsoft.com/office/officeart/2008/layout/LinedList"/>
    <dgm:cxn modelId="{C0A9A63A-A5F7-423C-AD8D-AC8B023C624E}" type="presParOf" srcId="{4FB08725-A7A6-447A-93DD-E8DC978552D0}" destId="{EF00C351-2ED2-4FB9-992F-A248E96E9DEC}" srcOrd="0" destOrd="0" presId="urn:microsoft.com/office/officeart/2008/layout/LinedList"/>
    <dgm:cxn modelId="{EAD28B5B-C113-4A02-9481-1E659B7B5748}" type="presParOf" srcId="{4FB08725-A7A6-447A-93DD-E8DC978552D0}" destId="{7E270D23-726E-4CEC-93B2-58FE487D036B}" srcOrd="1" destOrd="0" presId="urn:microsoft.com/office/officeart/2008/layout/LinedList"/>
    <dgm:cxn modelId="{77317C63-B8A3-4369-877B-24A2365E05AC}" type="presParOf" srcId="{E92B499D-3DF2-490F-8646-F09C08E10BE7}" destId="{815801F2-E4E4-49D9-B2E9-3D482FE827D8}" srcOrd="6" destOrd="0" presId="urn:microsoft.com/office/officeart/2008/layout/LinedList"/>
    <dgm:cxn modelId="{8334E414-0175-4924-94B4-D2336C82A142}" type="presParOf" srcId="{E92B499D-3DF2-490F-8646-F09C08E10BE7}" destId="{1DA53234-9613-4CF1-B5E1-B7E33C20DFC3}" srcOrd="7" destOrd="0" presId="urn:microsoft.com/office/officeart/2008/layout/LinedList"/>
    <dgm:cxn modelId="{09C4D9B1-2A08-46BF-9D3F-93FD412A80A8}" type="presParOf" srcId="{1DA53234-9613-4CF1-B5E1-B7E33C20DFC3}" destId="{8BF678BD-F197-4B2D-A120-1E1F132AA46E}" srcOrd="0" destOrd="0" presId="urn:microsoft.com/office/officeart/2008/layout/LinedList"/>
    <dgm:cxn modelId="{9FCC2057-95A3-4E4D-A15A-45F49A242846}" type="presParOf" srcId="{1DA53234-9613-4CF1-B5E1-B7E33C20DFC3}" destId="{4B3D81B7-85A7-4AA8-92C0-1AB9A06FF811}" srcOrd="1" destOrd="0" presId="urn:microsoft.com/office/officeart/2008/layout/LinedList"/>
    <dgm:cxn modelId="{47BAF745-E5F8-470A-80EA-4D598752E7D1}" type="presParOf" srcId="{E92B499D-3DF2-490F-8646-F09C08E10BE7}" destId="{A19CAC02-E6EC-4434-9548-9D6D87B04938}" srcOrd="8" destOrd="0" presId="urn:microsoft.com/office/officeart/2008/layout/LinedList"/>
    <dgm:cxn modelId="{03B5D7F7-7804-4A5F-AA0C-8344723506CE}" type="presParOf" srcId="{E92B499D-3DF2-490F-8646-F09C08E10BE7}" destId="{2697CF9C-10D7-423C-AAC6-4A9792978C5D}" srcOrd="9" destOrd="0" presId="urn:microsoft.com/office/officeart/2008/layout/LinedList"/>
    <dgm:cxn modelId="{88C6F2E5-FED8-4A97-877D-07AC4958335D}" type="presParOf" srcId="{2697CF9C-10D7-423C-AAC6-4A9792978C5D}" destId="{CCBAB42A-E99B-479F-9924-2154A9617CF0}" srcOrd="0" destOrd="0" presId="urn:microsoft.com/office/officeart/2008/layout/LinedList"/>
    <dgm:cxn modelId="{1EC213C4-243F-4D1A-AE47-2CAA9A382E53}" type="presParOf" srcId="{2697CF9C-10D7-423C-AAC6-4A9792978C5D}" destId="{08A9D00F-7004-4650-8F57-487B5F36748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63B87ECA-8E85-4F81-8849-F073A768729B}"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6B7AC7F1-87E9-49C8-BFD9-ED54B48B5D78}">
      <dgm:prSet/>
      <dgm:spPr/>
      <dgm:t>
        <a:bodyPr/>
        <a:lstStyle/>
        <a:p>
          <a:r>
            <a:rPr lang="en-GB"/>
            <a:t>What about creativity?</a:t>
          </a:r>
          <a:endParaRPr lang="en-US"/>
        </a:p>
      </dgm:t>
    </dgm:pt>
    <dgm:pt modelId="{1696B9AE-49D4-4D1E-928D-68BEB27E82C6}" type="parTrans" cxnId="{19DD9D5A-A043-4677-93BE-694297A6B55B}">
      <dgm:prSet/>
      <dgm:spPr/>
      <dgm:t>
        <a:bodyPr/>
        <a:lstStyle/>
        <a:p>
          <a:endParaRPr lang="en-US"/>
        </a:p>
      </dgm:t>
    </dgm:pt>
    <dgm:pt modelId="{11511A8C-598B-458C-B4A0-E49A961E45FA}" type="sibTrans" cxnId="{19DD9D5A-A043-4677-93BE-694297A6B55B}">
      <dgm:prSet/>
      <dgm:spPr/>
      <dgm:t>
        <a:bodyPr/>
        <a:lstStyle/>
        <a:p>
          <a:endParaRPr lang="en-US"/>
        </a:p>
      </dgm:t>
    </dgm:pt>
    <dgm:pt modelId="{54F24264-1F10-40A6-A7A9-A7142929AAB7}">
      <dgm:prSet/>
      <dgm:spPr/>
      <dgm:t>
        <a:bodyPr/>
        <a:lstStyle/>
        <a:p>
          <a:r>
            <a:rPr lang="en-GB"/>
            <a:t>What about divergent thinking?</a:t>
          </a:r>
          <a:endParaRPr lang="en-US"/>
        </a:p>
      </dgm:t>
    </dgm:pt>
    <dgm:pt modelId="{A8DE07C2-2DBE-43BE-93D9-47C90045436F}" type="parTrans" cxnId="{C9489287-8A2B-4837-A8E2-2D9773FAE6B3}">
      <dgm:prSet/>
      <dgm:spPr/>
      <dgm:t>
        <a:bodyPr/>
        <a:lstStyle/>
        <a:p>
          <a:endParaRPr lang="en-US"/>
        </a:p>
      </dgm:t>
    </dgm:pt>
    <dgm:pt modelId="{D4780994-7191-45E7-80C6-2C2F27D11A92}" type="sibTrans" cxnId="{C9489287-8A2B-4837-A8E2-2D9773FAE6B3}">
      <dgm:prSet/>
      <dgm:spPr/>
      <dgm:t>
        <a:bodyPr/>
        <a:lstStyle/>
        <a:p>
          <a:endParaRPr lang="en-US"/>
        </a:p>
      </dgm:t>
    </dgm:pt>
    <dgm:pt modelId="{30F3F853-1A65-42AF-9034-8DD29A0FC6F9}">
      <dgm:prSet/>
      <dgm:spPr/>
      <dgm:t>
        <a:bodyPr/>
        <a:lstStyle/>
        <a:p>
          <a:r>
            <a:rPr lang="en-GB"/>
            <a:t>Does this cover emotions?</a:t>
          </a:r>
          <a:endParaRPr lang="en-US"/>
        </a:p>
      </dgm:t>
    </dgm:pt>
    <dgm:pt modelId="{98F13446-58D7-436A-90D0-FBE2865D4F71}" type="parTrans" cxnId="{1F714F8B-B354-4E9F-94EC-19719F88FBEC}">
      <dgm:prSet/>
      <dgm:spPr/>
      <dgm:t>
        <a:bodyPr/>
        <a:lstStyle/>
        <a:p>
          <a:endParaRPr lang="en-US"/>
        </a:p>
      </dgm:t>
    </dgm:pt>
    <dgm:pt modelId="{5F9C1807-E352-4202-94B3-E6CA080B9BBB}" type="sibTrans" cxnId="{1F714F8B-B354-4E9F-94EC-19719F88FBEC}">
      <dgm:prSet/>
      <dgm:spPr/>
      <dgm:t>
        <a:bodyPr/>
        <a:lstStyle/>
        <a:p>
          <a:endParaRPr lang="en-US"/>
        </a:p>
      </dgm:t>
    </dgm:pt>
    <dgm:pt modelId="{09C767C4-5EEF-4A83-8978-8C095A84CA60}">
      <dgm:prSet/>
      <dgm:spPr/>
      <dgm:t>
        <a:bodyPr/>
        <a:lstStyle/>
        <a:p>
          <a:r>
            <a:rPr lang="en-GB"/>
            <a:t>Cross-cultural comparisons?</a:t>
          </a:r>
          <a:endParaRPr lang="en-US"/>
        </a:p>
      </dgm:t>
    </dgm:pt>
    <dgm:pt modelId="{060D6750-DC62-477C-9790-3D8840ED57C2}" type="parTrans" cxnId="{01AA0C45-BC44-4962-A3FF-A88ABDFFAC80}">
      <dgm:prSet/>
      <dgm:spPr/>
      <dgm:t>
        <a:bodyPr/>
        <a:lstStyle/>
        <a:p>
          <a:endParaRPr lang="en-US"/>
        </a:p>
      </dgm:t>
    </dgm:pt>
    <dgm:pt modelId="{15B8DA63-2C7A-44AF-9BDC-20E66670672D}" type="sibTrans" cxnId="{01AA0C45-BC44-4962-A3FF-A88ABDFFAC80}">
      <dgm:prSet/>
      <dgm:spPr/>
      <dgm:t>
        <a:bodyPr/>
        <a:lstStyle/>
        <a:p>
          <a:endParaRPr lang="en-US"/>
        </a:p>
      </dgm:t>
    </dgm:pt>
    <dgm:pt modelId="{579D6F9B-4364-4FE2-93DD-41F4630166A5}">
      <dgm:prSet/>
      <dgm:spPr/>
      <dgm:t>
        <a:bodyPr/>
        <a:lstStyle/>
        <a:p>
          <a:r>
            <a:rPr lang="en-GB"/>
            <a:t>Does this cover nature and nurture?</a:t>
          </a:r>
          <a:endParaRPr lang="en-US"/>
        </a:p>
      </dgm:t>
    </dgm:pt>
    <dgm:pt modelId="{46A81899-BED0-443F-A76E-F1C97D7516D8}" type="parTrans" cxnId="{CC654CB7-923C-4A77-864E-E630589598AC}">
      <dgm:prSet/>
      <dgm:spPr/>
      <dgm:t>
        <a:bodyPr/>
        <a:lstStyle/>
        <a:p>
          <a:endParaRPr lang="en-US"/>
        </a:p>
      </dgm:t>
    </dgm:pt>
    <dgm:pt modelId="{5BF10184-4DAB-490B-8F26-C88C79220E8F}" type="sibTrans" cxnId="{CC654CB7-923C-4A77-864E-E630589598AC}">
      <dgm:prSet/>
      <dgm:spPr/>
      <dgm:t>
        <a:bodyPr/>
        <a:lstStyle/>
        <a:p>
          <a:endParaRPr lang="en-US"/>
        </a:p>
      </dgm:t>
    </dgm:pt>
    <dgm:pt modelId="{ED3A1078-0EC9-4661-B472-C072C28F422B}">
      <dgm:prSet/>
      <dgm:spPr/>
      <dgm:t>
        <a:bodyPr/>
        <a:lstStyle/>
        <a:p>
          <a:r>
            <a:rPr lang="en-GB"/>
            <a:t>Is it holistic?</a:t>
          </a:r>
          <a:endParaRPr lang="en-US"/>
        </a:p>
      </dgm:t>
    </dgm:pt>
    <dgm:pt modelId="{2A2EA954-F2D7-4D98-BF8C-9FC1BD14BA4D}" type="parTrans" cxnId="{AE852CFA-C999-4764-AE21-D337ADC6ED5C}">
      <dgm:prSet/>
      <dgm:spPr/>
      <dgm:t>
        <a:bodyPr/>
        <a:lstStyle/>
        <a:p>
          <a:endParaRPr lang="en-US"/>
        </a:p>
      </dgm:t>
    </dgm:pt>
    <dgm:pt modelId="{2BCCB978-80A7-4816-A73F-5439EB1CA78E}" type="sibTrans" cxnId="{AE852CFA-C999-4764-AE21-D337ADC6ED5C}">
      <dgm:prSet/>
      <dgm:spPr/>
      <dgm:t>
        <a:bodyPr/>
        <a:lstStyle/>
        <a:p>
          <a:endParaRPr lang="en-US"/>
        </a:p>
      </dgm:t>
    </dgm:pt>
    <dgm:pt modelId="{87A5493A-6A5E-4302-B64F-B2A14ABD62BC}" type="pres">
      <dgm:prSet presAssocID="{63B87ECA-8E85-4F81-8849-F073A768729B}" presName="Name0" presStyleCnt="0">
        <dgm:presLayoutVars>
          <dgm:dir/>
          <dgm:resizeHandles val="exact"/>
        </dgm:presLayoutVars>
      </dgm:prSet>
      <dgm:spPr/>
    </dgm:pt>
    <dgm:pt modelId="{6096CF48-74C5-403A-B94F-2EEB3FA98CAC}" type="pres">
      <dgm:prSet presAssocID="{6B7AC7F1-87E9-49C8-BFD9-ED54B48B5D78}" presName="node" presStyleLbl="node1" presStyleIdx="0" presStyleCnt="6">
        <dgm:presLayoutVars>
          <dgm:bulletEnabled val="1"/>
        </dgm:presLayoutVars>
      </dgm:prSet>
      <dgm:spPr/>
    </dgm:pt>
    <dgm:pt modelId="{5922F984-F7F9-423E-833A-141D71B9C18D}" type="pres">
      <dgm:prSet presAssocID="{11511A8C-598B-458C-B4A0-E49A961E45FA}" presName="sibTrans" presStyleLbl="sibTrans1D1" presStyleIdx="0" presStyleCnt="5"/>
      <dgm:spPr/>
    </dgm:pt>
    <dgm:pt modelId="{FAE61EF7-A81C-400A-B637-D6519E05289D}" type="pres">
      <dgm:prSet presAssocID="{11511A8C-598B-458C-B4A0-E49A961E45FA}" presName="connectorText" presStyleLbl="sibTrans1D1" presStyleIdx="0" presStyleCnt="5"/>
      <dgm:spPr/>
    </dgm:pt>
    <dgm:pt modelId="{039DA7F8-D2A6-4EC8-BAC4-6F8333D2EE08}" type="pres">
      <dgm:prSet presAssocID="{54F24264-1F10-40A6-A7A9-A7142929AAB7}" presName="node" presStyleLbl="node1" presStyleIdx="1" presStyleCnt="6">
        <dgm:presLayoutVars>
          <dgm:bulletEnabled val="1"/>
        </dgm:presLayoutVars>
      </dgm:prSet>
      <dgm:spPr/>
    </dgm:pt>
    <dgm:pt modelId="{A1F9087D-E5F1-4543-A939-C19B0780024F}" type="pres">
      <dgm:prSet presAssocID="{D4780994-7191-45E7-80C6-2C2F27D11A92}" presName="sibTrans" presStyleLbl="sibTrans1D1" presStyleIdx="1" presStyleCnt="5"/>
      <dgm:spPr/>
    </dgm:pt>
    <dgm:pt modelId="{5559AE44-1C00-4AD1-B2D4-02E2A786B064}" type="pres">
      <dgm:prSet presAssocID="{D4780994-7191-45E7-80C6-2C2F27D11A92}" presName="connectorText" presStyleLbl="sibTrans1D1" presStyleIdx="1" presStyleCnt="5"/>
      <dgm:spPr/>
    </dgm:pt>
    <dgm:pt modelId="{EF29C58A-3C30-491D-A32F-26F7EC304773}" type="pres">
      <dgm:prSet presAssocID="{30F3F853-1A65-42AF-9034-8DD29A0FC6F9}" presName="node" presStyleLbl="node1" presStyleIdx="2" presStyleCnt="6">
        <dgm:presLayoutVars>
          <dgm:bulletEnabled val="1"/>
        </dgm:presLayoutVars>
      </dgm:prSet>
      <dgm:spPr/>
    </dgm:pt>
    <dgm:pt modelId="{36B8E5E2-1ADD-43CC-9352-8DDAD2BED6CF}" type="pres">
      <dgm:prSet presAssocID="{5F9C1807-E352-4202-94B3-E6CA080B9BBB}" presName="sibTrans" presStyleLbl="sibTrans1D1" presStyleIdx="2" presStyleCnt="5"/>
      <dgm:spPr/>
    </dgm:pt>
    <dgm:pt modelId="{38645B75-7A9F-4650-BB19-DB3E4053C818}" type="pres">
      <dgm:prSet presAssocID="{5F9C1807-E352-4202-94B3-E6CA080B9BBB}" presName="connectorText" presStyleLbl="sibTrans1D1" presStyleIdx="2" presStyleCnt="5"/>
      <dgm:spPr/>
    </dgm:pt>
    <dgm:pt modelId="{1D62220B-5293-4679-AD50-4CFA50CB6B88}" type="pres">
      <dgm:prSet presAssocID="{09C767C4-5EEF-4A83-8978-8C095A84CA60}" presName="node" presStyleLbl="node1" presStyleIdx="3" presStyleCnt="6">
        <dgm:presLayoutVars>
          <dgm:bulletEnabled val="1"/>
        </dgm:presLayoutVars>
      </dgm:prSet>
      <dgm:spPr/>
    </dgm:pt>
    <dgm:pt modelId="{44BC91D9-45B0-4E92-89CD-E672BFB8FDAC}" type="pres">
      <dgm:prSet presAssocID="{15B8DA63-2C7A-44AF-9BDC-20E66670672D}" presName="sibTrans" presStyleLbl="sibTrans1D1" presStyleIdx="3" presStyleCnt="5"/>
      <dgm:spPr/>
    </dgm:pt>
    <dgm:pt modelId="{E99710DF-E71E-4366-8252-215AA72855A7}" type="pres">
      <dgm:prSet presAssocID="{15B8DA63-2C7A-44AF-9BDC-20E66670672D}" presName="connectorText" presStyleLbl="sibTrans1D1" presStyleIdx="3" presStyleCnt="5"/>
      <dgm:spPr/>
    </dgm:pt>
    <dgm:pt modelId="{9870197B-525F-4C53-92E8-A5AB118C3679}" type="pres">
      <dgm:prSet presAssocID="{579D6F9B-4364-4FE2-93DD-41F4630166A5}" presName="node" presStyleLbl="node1" presStyleIdx="4" presStyleCnt="6">
        <dgm:presLayoutVars>
          <dgm:bulletEnabled val="1"/>
        </dgm:presLayoutVars>
      </dgm:prSet>
      <dgm:spPr/>
    </dgm:pt>
    <dgm:pt modelId="{73BCDC41-66C7-4DF7-B8DF-48722C1AF4FF}" type="pres">
      <dgm:prSet presAssocID="{5BF10184-4DAB-490B-8F26-C88C79220E8F}" presName="sibTrans" presStyleLbl="sibTrans1D1" presStyleIdx="4" presStyleCnt="5"/>
      <dgm:spPr/>
    </dgm:pt>
    <dgm:pt modelId="{A9AC9AA7-5754-4666-884B-3052EFDB6835}" type="pres">
      <dgm:prSet presAssocID="{5BF10184-4DAB-490B-8F26-C88C79220E8F}" presName="connectorText" presStyleLbl="sibTrans1D1" presStyleIdx="4" presStyleCnt="5"/>
      <dgm:spPr/>
    </dgm:pt>
    <dgm:pt modelId="{B3291AAA-536E-496B-8D26-FDD7FC8B0EFE}" type="pres">
      <dgm:prSet presAssocID="{ED3A1078-0EC9-4661-B472-C072C28F422B}" presName="node" presStyleLbl="node1" presStyleIdx="5" presStyleCnt="6">
        <dgm:presLayoutVars>
          <dgm:bulletEnabled val="1"/>
        </dgm:presLayoutVars>
      </dgm:prSet>
      <dgm:spPr/>
    </dgm:pt>
  </dgm:ptLst>
  <dgm:cxnLst>
    <dgm:cxn modelId="{44B17919-5F30-4DEC-B220-E6AFC8009A8B}" type="presOf" srcId="{D4780994-7191-45E7-80C6-2C2F27D11A92}" destId="{5559AE44-1C00-4AD1-B2D4-02E2A786B064}" srcOrd="1" destOrd="0" presId="urn:microsoft.com/office/officeart/2016/7/layout/RepeatingBendingProcessNew"/>
    <dgm:cxn modelId="{B379391C-F65D-4748-BD42-9DAA6FBE7108}" type="presOf" srcId="{579D6F9B-4364-4FE2-93DD-41F4630166A5}" destId="{9870197B-525F-4C53-92E8-A5AB118C3679}" srcOrd="0" destOrd="0" presId="urn:microsoft.com/office/officeart/2016/7/layout/RepeatingBendingProcessNew"/>
    <dgm:cxn modelId="{13AA3932-A2B9-49EE-9003-07EAF3AC0FB1}" type="presOf" srcId="{30F3F853-1A65-42AF-9034-8DD29A0FC6F9}" destId="{EF29C58A-3C30-491D-A32F-26F7EC304773}" srcOrd="0" destOrd="0" presId="urn:microsoft.com/office/officeart/2016/7/layout/RepeatingBendingProcessNew"/>
    <dgm:cxn modelId="{70C88A3C-1146-4ADA-B1F2-94B574265A10}" type="presOf" srcId="{5F9C1807-E352-4202-94B3-E6CA080B9BBB}" destId="{36B8E5E2-1ADD-43CC-9352-8DDAD2BED6CF}" srcOrd="0" destOrd="0" presId="urn:microsoft.com/office/officeart/2016/7/layout/RepeatingBendingProcessNew"/>
    <dgm:cxn modelId="{8628E83F-7380-401A-BA32-3883531D0F6E}" type="presOf" srcId="{ED3A1078-0EC9-4661-B472-C072C28F422B}" destId="{B3291AAA-536E-496B-8D26-FDD7FC8B0EFE}" srcOrd="0" destOrd="0" presId="urn:microsoft.com/office/officeart/2016/7/layout/RepeatingBendingProcessNew"/>
    <dgm:cxn modelId="{F4BFCA5C-FADC-4042-B2AA-07BD1E835CD6}" type="presOf" srcId="{5BF10184-4DAB-490B-8F26-C88C79220E8F}" destId="{A9AC9AA7-5754-4666-884B-3052EFDB6835}" srcOrd="1" destOrd="0" presId="urn:microsoft.com/office/officeart/2016/7/layout/RepeatingBendingProcessNew"/>
    <dgm:cxn modelId="{F65EF143-114D-46AE-A8FC-2BD2696CD5B9}" type="presOf" srcId="{5F9C1807-E352-4202-94B3-E6CA080B9BBB}" destId="{38645B75-7A9F-4650-BB19-DB3E4053C818}" srcOrd="1" destOrd="0" presId="urn:microsoft.com/office/officeart/2016/7/layout/RepeatingBendingProcessNew"/>
    <dgm:cxn modelId="{01AA0C45-BC44-4962-A3FF-A88ABDFFAC80}" srcId="{63B87ECA-8E85-4F81-8849-F073A768729B}" destId="{09C767C4-5EEF-4A83-8978-8C095A84CA60}" srcOrd="3" destOrd="0" parTransId="{060D6750-DC62-477C-9790-3D8840ED57C2}" sibTransId="{15B8DA63-2C7A-44AF-9BDC-20E66670672D}"/>
    <dgm:cxn modelId="{596A6368-420D-435C-B662-E77D0BA0EDAF}" type="presOf" srcId="{5BF10184-4DAB-490B-8F26-C88C79220E8F}" destId="{73BCDC41-66C7-4DF7-B8DF-48722C1AF4FF}" srcOrd="0" destOrd="0" presId="urn:microsoft.com/office/officeart/2016/7/layout/RepeatingBendingProcessNew"/>
    <dgm:cxn modelId="{9A5CBA6B-9A45-40A8-8D45-49D8AF332BC4}" type="presOf" srcId="{11511A8C-598B-458C-B4A0-E49A961E45FA}" destId="{5922F984-F7F9-423E-833A-141D71B9C18D}" srcOrd="0" destOrd="0" presId="urn:microsoft.com/office/officeart/2016/7/layout/RepeatingBendingProcessNew"/>
    <dgm:cxn modelId="{19DD9D5A-A043-4677-93BE-694297A6B55B}" srcId="{63B87ECA-8E85-4F81-8849-F073A768729B}" destId="{6B7AC7F1-87E9-49C8-BFD9-ED54B48B5D78}" srcOrd="0" destOrd="0" parTransId="{1696B9AE-49D4-4D1E-928D-68BEB27E82C6}" sibTransId="{11511A8C-598B-458C-B4A0-E49A961E45FA}"/>
    <dgm:cxn modelId="{1B381A82-D212-49BE-BBCE-078B4F004F79}" type="presOf" srcId="{63B87ECA-8E85-4F81-8849-F073A768729B}" destId="{87A5493A-6A5E-4302-B64F-B2A14ABD62BC}" srcOrd="0" destOrd="0" presId="urn:microsoft.com/office/officeart/2016/7/layout/RepeatingBendingProcessNew"/>
    <dgm:cxn modelId="{C9489287-8A2B-4837-A8E2-2D9773FAE6B3}" srcId="{63B87ECA-8E85-4F81-8849-F073A768729B}" destId="{54F24264-1F10-40A6-A7A9-A7142929AAB7}" srcOrd="1" destOrd="0" parTransId="{A8DE07C2-2DBE-43BE-93D9-47C90045436F}" sibTransId="{D4780994-7191-45E7-80C6-2C2F27D11A92}"/>
    <dgm:cxn modelId="{1F714F8B-B354-4E9F-94EC-19719F88FBEC}" srcId="{63B87ECA-8E85-4F81-8849-F073A768729B}" destId="{30F3F853-1A65-42AF-9034-8DD29A0FC6F9}" srcOrd="2" destOrd="0" parTransId="{98F13446-58D7-436A-90D0-FBE2865D4F71}" sibTransId="{5F9C1807-E352-4202-94B3-E6CA080B9BBB}"/>
    <dgm:cxn modelId="{4B32448D-1497-49EC-8A76-D08B5D1D81FB}" type="presOf" srcId="{54F24264-1F10-40A6-A7A9-A7142929AAB7}" destId="{039DA7F8-D2A6-4EC8-BAC4-6F8333D2EE08}" srcOrd="0" destOrd="0" presId="urn:microsoft.com/office/officeart/2016/7/layout/RepeatingBendingProcessNew"/>
    <dgm:cxn modelId="{A82FCD99-252D-42FD-96EC-630E4B0397F7}" type="presOf" srcId="{15B8DA63-2C7A-44AF-9BDC-20E66670672D}" destId="{E99710DF-E71E-4366-8252-215AA72855A7}" srcOrd="1" destOrd="0" presId="urn:microsoft.com/office/officeart/2016/7/layout/RepeatingBendingProcessNew"/>
    <dgm:cxn modelId="{55D703A0-1826-4F90-A4B9-3CE928598058}" type="presOf" srcId="{15B8DA63-2C7A-44AF-9BDC-20E66670672D}" destId="{44BC91D9-45B0-4E92-89CD-E672BFB8FDAC}" srcOrd="0" destOrd="0" presId="urn:microsoft.com/office/officeart/2016/7/layout/RepeatingBendingProcessNew"/>
    <dgm:cxn modelId="{6FDC79B5-9FB1-4615-9B4E-A5FA054DB906}" type="presOf" srcId="{09C767C4-5EEF-4A83-8978-8C095A84CA60}" destId="{1D62220B-5293-4679-AD50-4CFA50CB6B88}" srcOrd="0" destOrd="0" presId="urn:microsoft.com/office/officeart/2016/7/layout/RepeatingBendingProcessNew"/>
    <dgm:cxn modelId="{CC654CB7-923C-4A77-864E-E630589598AC}" srcId="{63B87ECA-8E85-4F81-8849-F073A768729B}" destId="{579D6F9B-4364-4FE2-93DD-41F4630166A5}" srcOrd="4" destOrd="0" parTransId="{46A81899-BED0-443F-A76E-F1C97D7516D8}" sibTransId="{5BF10184-4DAB-490B-8F26-C88C79220E8F}"/>
    <dgm:cxn modelId="{119FEFC1-2C5B-4304-B669-79A56F87F09B}" type="presOf" srcId="{11511A8C-598B-458C-B4A0-E49A961E45FA}" destId="{FAE61EF7-A81C-400A-B637-D6519E05289D}" srcOrd="1" destOrd="0" presId="urn:microsoft.com/office/officeart/2016/7/layout/RepeatingBendingProcessNew"/>
    <dgm:cxn modelId="{A7E121DA-AD22-4409-A617-DE75604080D8}" type="presOf" srcId="{D4780994-7191-45E7-80C6-2C2F27D11A92}" destId="{A1F9087D-E5F1-4543-A939-C19B0780024F}" srcOrd="0" destOrd="0" presId="urn:microsoft.com/office/officeart/2016/7/layout/RepeatingBendingProcessNew"/>
    <dgm:cxn modelId="{49AF2DEF-40FF-4A04-B217-33F1910D29A6}" type="presOf" srcId="{6B7AC7F1-87E9-49C8-BFD9-ED54B48B5D78}" destId="{6096CF48-74C5-403A-B94F-2EEB3FA98CAC}" srcOrd="0" destOrd="0" presId="urn:microsoft.com/office/officeart/2016/7/layout/RepeatingBendingProcessNew"/>
    <dgm:cxn modelId="{AE852CFA-C999-4764-AE21-D337ADC6ED5C}" srcId="{63B87ECA-8E85-4F81-8849-F073A768729B}" destId="{ED3A1078-0EC9-4661-B472-C072C28F422B}" srcOrd="5" destOrd="0" parTransId="{2A2EA954-F2D7-4D98-BF8C-9FC1BD14BA4D}" sibTransId="{2BCCB978-80A7-4816-A73F-5439EB1CA78E}"/>
    <dgm:cxn modelId="{A44E66FC-F6B9-4138-9E5F-3B373C7EE88E}" type="presParOf" srcId="{87A5493A-6A5E-4302-B64F-B2A14ABD62BC}" destId="{6096CF48-74C5-403A-B94F-2EEB3FA98CAC}" srcOrd="0" destOrd="0" presId="urn:microsoft.com/office/officeart/2016/7/layout/RepeatingBendingProcessNew"/>
    <dgm:cxn modelId="{CC060643-D43D-4985-B54D-CEBA38276597}" type="presParOf" srcId="{87A5493A-6A5E-4302-B64F-B2A14ABD62BC}" destId="{5922F984-F7F9-423E-833A-141D71B9C18D}" srcOrd="1" destOrd="0" presId="urn:microsoft.com/office/officeart/2016/7/layout/RepeatingBendingProcessNew"/>
    <dgm:cxn modelId="{FD77D547-29E9-4FE5-930B-1288EA28017D}" type="presParOf" srcId="{5922F984-F7F9-423E-833A-141D71B9C18D}" destId="{FAE61EF7-A81C-400A-B637-D6519E05289D}" srcOrd="0" destOrd="0" presId="urn:microsoft.com/office/officeart/2016/7/layout/RepeatingBendingProcessNew"/>
    <dgm:cxn modelId="{B0BE4E35-C543-4068-BEE7-6D0645F729A3}" type="presParOf" srcId="{87A5493A-6A5E-4302-B64F-B2A14ABD62BC}" destId="{039DA7F8-D2A6-4EC8-BAC4-6F8333D2EE08}" srcOrd="2" destOrd="0" presId="urn:microsoft.com/office/officeart/2016/7/layout/RepeatingBendingProcessNew"/>
    <dgm:cxn modelId="{DA98F948-277E-4BED-9A0A-E98350866540}" type="presParOf" srcId="{87A5493A-6A5E-4302-B64F-B2A14ABD62BC}" destId="{A1F9087D-E5F1-4543-A939-C19B0780024F}" srcOrd="3" destOrd="0" presId="urn:microsoft.com/office/officeart/2016/7/layout/RepeatingBendingProcessNew"/>
    <dgm:cxn modelId="{9B9A956C-C468-4CD4-BE52-16188B7D1FAD}" type="presParOf" srcId="{A1F9087D-E5F1-4543-A939-C19B0780024F}" destId="{5559AE44-1C00-4AD1-B2D4-02E2A786B064}" srcOrd="0" destOrd="0" presId="urn:microsoft.com/office/officeart/2016/7/layout/RepeatingBendingProcessNew"/>
    <dgm:cxn modelId="{22973622-5927-4E2F-BD40-2539141CE41D}" type="presParOf" srcId="{87A5493A-6A5E-4302-B64F-B2A14ABD62BC}" destId="{EF29C58A-3C30-491D-A32F-26F7EC304773}" srcOrd="4" destOrd="0" presId="urn:microsoft.com/office/officeart/2016/7/layout/RepeatingBendingProcessNew"/>
    <dgm:cxn modelId="{7697F222-FE54-44E0-BCF5-2DA75FA13AE3}" type="presParOf" srcId="{87A5493A-6A5E-4302-B64F-B2A14ABD62BC}" destId="{36B8E5E2-1ADD-43CC-9352-8DDAD2BED6CF}" srcOrd="5" destOrd="0" presId="urn:microsoft.com/office/officeart/2016/7/layout/RepeatingBendingProcessNew"/>
    <dgm:cxn modelId="{2E1F909A-F5BB-4659-A87E-8BE3D7D53065}" type="presParOf" srcId="{36B8E5E2-1ADD-43CC-9352-8DDAD2BED6CF}" destId="{38645B75-7A9F-4650-BB19-DB3E4053C818}" srcOrd="0" destOrd="0" presId="urn:microsoft.com/office/officeart/2016/7/layout/RepeatingBendingProcessNew"/>
    <dgm:cxn modelId="{E4F17C2C-6E6D-48E1-9590-71994A704EB4}" type="presParOf" srcId="{87A5493A-6A5E-4302-B64F-B2A14ABD62BC}" destId="{1D62220B-5293-4679-AD50-4CFA50CB6B88}" srcOrd="6" destOrd="0" presId="urn:microsoft.com/office/officeart/2016/7/layout/RepeatingBendingProcessNew"/>
    <dgm:cxn modelId="{716612DD-6643-47EF-8A86-DDDF473895BA}" type="presParOf" srcId="{87A5493A-6A5E-4302-B64F-B2A14ABD62BC}" destId="{44BC91D9-45B0-4E92-89CD-E672BFB8FDAC}" srcOrd="7" destOrd="0" presId="urn:microsoft.com/office/officeart/2016/7/layout/RepeatingBendingProcessNew"/>
    <dgm:cxn modelId="{91635CF9-B865-4586-89D8-3B2B609B173F}" type="presParOf" srcId="{44BC91D9-45B0-4E92-89CD-E672BFB8FDAC}" destId="{E99710DF-E71E-4366-8252-215AA72855A7}" srcOrd="0" destOrd="0" presId="urn:microsoft.com/office/officeart/2016/7/layout/RepeatingBendingProcessNew"/>
    <dgm:cxn modelId="{A212142A-1EB6-4D6E-B154-DCE2CC18864D}" type="presParOf" srcId="{87A5493A-6A5E-4302-B64F-B2A14ABD62BC}" destId="{9870197B-525F-4C53-92E8-A5AB118C3679}" srcOrd="8" destOrd="0" presId="urn:microsoft.com/office/officeart/2016/7/layout/RepeatingBendingProcessNew"/>
    <dgm:cxn modelId="{1B6F31FB-1FB3-45AC-A46D-777CB407CDDA}" type="presParOf" srcId="{87A5493A-6A5E-4302-B64F-B2A14ABD62BC}" destId="{73BCDC41-66C7-4DF7-B8DF-48722C1AF4FF}" srcOrd="9" destOrd="0" presId="urn:microsoft.com/office/officeart/2016/7/layout/RepeatingBendingProcessNew"/>
    <dgm:cxn modelId="{18C86611-B214-48ED-B684-35FE86DD8C5E}" type="presParOf" srcId="{73BCDC41-66C7-4DF7-B8DF-48722C1AF4FF}" destId="{A9AC9AA7-5754-4666-884B-3052EFDB6835}" srcOrd="0" destOrd="0" presId="urn:microsoft.com/office/officeart/2016/7/layout/RepeatingBendingProcessNew"/>
    <dgm:cxn modelId="{33EDABAA-4338-494A-8CC5-F461F0CE76F9}" type="presParOf" srcId="{87A5493A-6A5E-4302-B64F-B2A14ABD62BC}" destId="{B3291AAA-536E-496B-8D26-FDD7FC8B0EFE}"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1B5B9655-ACF2-48A4-A89E-8F41A548BE8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5BCC65E-BDA1-425D-8048-F13E25B6BF19}">
      <dgm:prSet/>
      <dgm:spPr/>
      <dgm:t>
        <a:bodyPr/>
        <a:lstStyle/>
        <a:p>
          <a:r>
            <a:rPr lang="en-GB"/>
            <a:t>The ability to manage your emotions and understand those of others around you.</a:t>
          </a:r>
          <a:endParaRPr lang="en-US"/>
        </a:p>
      </dgm:t>
    </dgm:pt>
    <dgm:pt modelId="{40A90E03-6567-4B24-B200-A66D0EA64331}" type="parTrans" cxnId="{9CF37BCE-ECB4-45C3-8B23-4B6D2F9E3C8E}">
      <dgm:prSet/>
      <dgm:spPr/>
      <dgm:t>
        <a:bodyPr/>
        <a:lstStyle/>
        <a:p>
          <a:endParaRPr lang="en-US"/>
        </a:p>
      </dgm:t>
    </dgm:pt>
    <dgm:pt modelId="{CA6CA77A-CA4F-4E56-A137-134B6D0C9B1D}" type="sibTrans" cxnId="{9CF37BCE-ECB4-45C3-8B23-4B6D2F9E3C8E}">
      <dgm:prSet/>
      <dgm:spPr/>
      <dgm:t>
        <a:bodyPr/>
        <a:lstStyle/>
        <a:p>
          <a:endParaRPr lang="en-US"/>
        </a:p>
      </dgm:t>
    </dgm:pt>
    <dgm:pt modelId="{17E46A12-047E-41B1-A49B-70861FA0E683}">
      <dgm:prSet/>
      <dgm:spPr/>
      <dgm:t>
        <a:bodyPr/>
        <a:lstStyle/>
        <a:p>
          <a:r>
            <a:rPr lang="en-GB"/>
            <a:t>This term was coined in 1964, but was popularised by the psychologist Daniel Goleman in 1995. </a:t>
          </a:r>
          <a:endParaRPr lang="en-US"/>
        </a:p>
      </dgm:t>
    </dgm:pt>
    <dgm:pt modelId="{0DFF7368-C495-45AD-8CB4-D3198D5A9440}" type="parTrans" cxnId="{74A17430-F0AB-4AEB-B00D-3EA4A774890B}">
      <dgm:prSet/>
      <dgm:spPr/>
      <dgm:t>
        <a:bodyPr/>
        <a:lstStyle/>
        <a:p>
          <a:endParaRPr lang="en-US"/>
        </a:p>
      </dgm:t>
    </dgm:pt>
    <dgm:pt modelId="{AB8EA2C1-C252-45BF-9EBA-9DAB12F91F2C}" type="sibTrans" cxnId="{74A17430-F0AB-4AEB-B00D-3EA4A774890B}">
      <dgm:prSet/>
      <dgm:spPr/>
      <dgm:t>
        <a:bodyPr/>
        <a:lstStyle/>
        <a:p>
          <a:endParaRPr lang="en-US"/>
        </a:p>
      </dgm:t>
    </dgm:pt>
    <dgm:pt modelId="{4C6E399C-53E8-4BE9-B7D7-6CB819F3C97A}">
      <dgm:prSet/>
      <dgm:spPr/>
      <dgm:t>
        <a:bodyPr/>
        <a:lstStyle/>
        <a:p>
          <a:r>
            <a:rPr lang="en-GB"/>
            <a:t>There are five facets to EI or EQ under Goleman's model, known as the Mixed Model.</a:t>
          </a:r>
          <a:endParaRPr lang="en-US"/>
        </a:p>
      </dgm:t>
    </dgm:pt>
    <dgm:pt modelId="{BCE9C2C4-7995-4F94-AEAC-7A4148CFA4E3}" type="parTrans" cxnId="{E8BE911F-2A46-4F95-95AF-2E85535FDD94}">
      <dgm:prSet/>
      <dgm:spPr/>
      <dgm:t>
        <a:bodyPr/>
        <a:lstStyle/>
        <a:p>
          <a:endParaRPr lang="en-US"/>
        </a:p>
      </dgm:t>
    </dgm:pt>
    <dgm:pt modelId="{2DF8EA17-3DEE-44B8-8128-9E9FE4156981}" type="sibTrans" cxnId="{E8BE911F-2A46-4F95-95AF-2E85535FDD94}">
      <dgm:prSet/>
      <dgm:spPr/>
      <dgm:t>
        <a:bodyPr/>
        <a:lstStyle/>
        <a:p>
          <a:endParaRPr lang="en-US"/>
        </a:p>
      </dgm:t>
    </dgm:pt>
    <dgm:pt modelId="{B12E7BD1-C56D-4CC5-9BB5-7A6525B7298F}" type="pres">
      <dgm:prSet presAssocID="{1B5B9655-ACF2-48A4-A89E-8F41A548BE83}" presName="vert0" presStyleCnt="0">
        <dgm:presLayoutVars>
          <dgm:dir/>
          <dgm:animOne val="branch"/>
          <dgm:animLvl val="lvl"/>
        </dgm:presLayoutVars>
      </dgm:prSet>
      <dgm:spPr/>
    </dgm:pt>
    <dgm:pt modelId="{5045C780-DB36-4FD6-B7DC-B8F806363D8D}" type="pres">
      <dgm:prSet presAssocID="{A5BCC65E-BDA1-425D-8048-F13E25B6BF19}" presName="thickLine" presStyleLbl="alignNode1" presStyleIdx="0" presStyleCnt="3"/>
      <dgm:spPr/>
    </dgm:pt>
    <dgm:pt modelId="{89A46742-31FC-41CD-B06D-3E91105A2F66}" type="pres">
      <dgm:prSet presAssocID="{A5BCC65E-BDA1-425D-8048-F13E25B6BF19}" presName="horz1" presStyleCnt="0"/>
      <dgm:spPr/>
    </dgm:pt>
    <dgm:pt modelId="{E4736E7F-0409-48FD-82C3-D31CDE6BC65A}" type="pres">
      <dgm:prSet presAssocID="{A5BCC65E-BDA1-425D-8048-F13E25B6BF19}" presName="tx1" presStyleLbl="revTx" presStyleIdx="0" presStyleCnt="3"/>
      <dgm:spPr/>
    </dgm:pt>
    <dgm:pt modelId="{6CB1AB56-00E7-46E7-90F1-5C636ACD0CE0}" type="pres">
      <dgm:prSet presAssocID="{A5BCC65E-BDA1-425D-8048-F13E25B6BF19}" presName="vert1" presStyleCnt="0"/>
      <dgm:spPr/>
    </dgm:pt>
    <dgm:pt modelId="{8700B16D-13F7-460C-9863-FACD9537BFE9}" type="pres">
      <dgm:prSet presAssocID="{17E46A12-047E-41B1-A49B-70861FA0E683}" presName="thickLine" presStyleLbl="alignNode1" presStyleIdx="1" presStyleCnt="3"/>
      <dgm:spPr/>
    </dgm:pt>
    <dgm:pt modelId="{CA38ADE0-8007-4879-A877-C23244F23D28}" type="pres">
      <dgm:prSet presAssocID="{17E46A12-047E-41B1-A49B-70861FA0E683}" presName="horz1" presStyleCnt="0"/>
      <dgm:spPr/>
    </dgm:pt>
    <dgm:pt modelId="{D32B750F-93ED-4EBD-99DC-83F5EBA6463C}" type="pres">
      <dgm:prSet presAssocID="{17E46A12-047E-41B1-A49B-70861FA0E683}" presName="tx1" presStyleLbl="revTx" presStyleIdx="1" presStyleCnt="3"/>
      <dgm:spPr/>
    </dgm:pt>
    <dgm:pt modelId="{729720FF-6290-44BB-89E9-D30A085010D2}" type="pres">
      <dgm:prSet presAssocID="{17E46A12-047E-41B1-A49B-70861FA0E683}" presName="vert1" presStyleCnt="0"/>
      <dgm:spPr/>
    </dgm:pt>
    <dgm:pt modelId="{F68C0B9B-8C03-4CFB-9F6D-354D4DFAC0B2}" type="pres">
      <dgm:prSet presAssocID="{4C6E399C-53E8-4BE9-B7D7-6CB819F3C97A}" presName="thickLine" presStyleLbl="alignNode1" presStyleIdx="2" presStyleCnt="3"/>
      <dgm:spPr/>
    </dgm:pt>
    <dgm:pt modelId="{66BA0E6F-E7B8-48BE-83A6-8E94F2227EBD}" type="pres">
      <dgm:prSet presAssocID="{4C6E399C-53E8-4BE9-B7D7-6CB819F3C97A}" presName="horz1" presStyleCnt="0"/>
      <dgm:spPr/>
    </dgm:pt>
    <dgm:pt modelId="{C739A1F4-95C9-4545-88E4-290FE7410C0E}" type="pres">
      <dgm:prSet presAssocID="{4C6E399C-53E8-4BE9-B7D7-6CB819F3C97A}" presName="tx1" presStyleLbl="revTx" presStyleIdx="2" presStyleCnt="3"/>
      <dgm:spPr/>
    </dgm:pt>
    <dgm:pt modelId="{09A0E1A1-3DF6-4686-BB26-5239EB35F02B}" type="pres">
      <dgm:prSet presAssocID="{4C6E399C-53E8-4BE9-B7D7-6CB819F3C97A}" presName="vert1" presStyleCnt="0"/>
      <dgm:spPr/>
    </dgm:pt>
  </dgm:ptLst>
  <dgm:cxnLst>
    <dgm:cxn modelId="{E8BE911F-2A46-4F95-95AF-2E85535FDD94}" srcId="{1B5B9655-ACF2-48A4-A89E-8F41A548BE83}" destId="{4C6E399C-53E8-4BE9-B7D7-6CB819F3C97A}" srcOrd="2" destOrd="0" parTransId="{BCE9C2C4-7995-4F94-AEAC-7A4148CFA4E3}" sibTransId="{2DF8EA17-3DEE-44B8-8128-9E9FE4156981}"/>
    <dgm:cxn modelId="{74A17430-F0AB-4AEB-B00D-3EA4A774890B}" srcId="{1B5B9655-ACF2-48A4-A89E-8F41A548BE83}" destId="{17E46A12-047E-41B1-A49B-70861FA0E683}" srcOrd="1" destOrd="0" parTransId="{0DFF7368-C495-45AD-8CB4-D3198D5A9440}" sibTransId="{AB8EA2C1-C252-45BF-9EBA-9DAB12F91F2C}"/>
    <dgm:cxn modelId="{88DCA142-CDD6-49AD-A3F3-71E76B35C73D}" type="presOf" srcId="{1B5B9655-ACF2-48A4-A89E-8F41A548BE83}" destId="{B12E7BD1-C56D-4CC5-9BB5-7A6525B7298F}" srcOrd="0" destOrd="0" presId="urn:microsoft.com/office/officeart/2008/layout/LinedList"/>
    <dgm:cxn modelId="{22FDA66A-EA5C-45E2-ADDB-01946493A17D}" type="presOf" srcId="{4C6E399C-53E8-4BE9-B7D7-6CB819F3C97A}" destId="{C739A1F4-95C9-4545-88E4-290FE7410C0E}" srcOrd="0" destOrd="0" presId="urn:microsoft.com/office/officeart/2008/layout/LinedList"/>
    <dgm:cxn modelId="{CFF1E0AA-B6F6-4C21-ACB9-C5166178484A}" type="presOf" srcId="{A5BCC65E-BDA1-425D-8048-F13E25B6BF19}" destId="{E4736E7F-0409-48FD-82C3-D31CDE6BC65A}" srcOrd="0" destOrd="0" presId="urn:microsoft.com/office/officeart/2008/layout/LinedList"/>
    <dgm:cxn modelId="{9CF37BCE-ECB4-45C3-8B23-4B6D2F9E3C8E}" srcId="{1B5B9655-ACF2-48A4-A89E-8F41A548BE83}" destId="{A5BCC65E-BDA1-425D-8048-F13E25B6BF19}" srcOrd="0" destOrd="0" parTransId="{40A90E03-6567-4B24-B200-A66D0EA64331}" sibTransId="{CA6CA77A-CA4F-4E56-A137-134B6D0C9B1D}"/>
    <dgm:cxn modelId="{2EC787D8-C764-4CE1-A02F-2A07069C7F97}" type="presOf" srcId="{17E46A12-047E-41B1-A49B-70861FA0E683}" destId="{D32B750F-93ED-4EBD-99DC-83F5EBA6463C}" srcOrd="0" destOrd="0" presId="urn:microsoft.com/office/officeart/2008/layout/LinedList"/>
    <dgm:cxn modelId="{06E3DAC5-12B7-4067-976F-25616B94DE88}" type="presParOf" srcId="{B12E7BD1-C56D-4CC5-9BB5-7A6525B7298F}" destId="{5045C780-DB36-4FD6-B7DC-B8F806363D8D}" srcOrd="0" destOrd="0" presId="urn:microsoft.com/office/officeart/2008/layout/LinedList"/>
    <dgm:cxn modelId="{0F4CEA54-4A05-4A7E-BB5E-C992844DF574}" type="presParOf" srcId="{B12E7BD1-C56D-4CC5-9BB5-7A6525B7298F}" destId="{89A46742-31FC-41CD-B06D-3E91105A2F66}" srcOrd="1" destOrd="0" presId="urn:microsoft.com/office/officeart/2008/layout/LinedList"/>
    <dgm:cxn modelId="{DA6AD671-8ED2-418B-93DC-370BFD34155A}" type="presParOf" srcId="{89A46742-31FC-41CD-B06D-3E91105A2F66}" destId="{E4736E7F-0409-48FD-82C3-D31CDE6BC65A}" srcOrd="0" destOrd="0" presId="urn:microsoft.com/office/officeart/2008/layout/LinedList"/>
    <dgm:cxn modelId="{021FD163-9640-458A-8EDD-5F6F33CA77C1}" type="presParOf" srcId="{89A46742-31FC-41CD-B06D-3E91105A2F66}" destId="{6CB1AB56-00E7-46E7-90F1-5C636ACD0CE0}" srcOrd="1" destOrd="0" presId="urn:microsoft.com/office/officeart/2008/layout/LinedList"/>
    <dgm:cxn modelId="{202C381C-AB2A-40C7-ACEA-E090A8E7C4E6}" type="presParOf" srcId="{B12E7BD1-C56D-4CC5-9BB5-7A6525B7298F}" destId="{8700B16D-13F7-460C-9863-FACD9537BFE9}" srcOrd="2" destOrd="0" presId="urn:microsoft.com/office/officeart/2008/layout/LinedList"/>
    <dgm:cxn modelId="{BAD6F6D6-725C-46FD-A807-9E59AB30B35F}" type="presParOf" srcId="{B12E7BD1-C56D-4CC5-9BB5-7A6525B7298F}" destId="{CA38ADE0-8007-4879-A877-C23244F23D28}" srcOrd="3" destOrd="0" presId="urn:microsoft.com/office/officeart/2008/layout/LinedList"/>
    <dgm:cxn modelId="{97C79A5A-572A-4C04-ACFC-DAF7751EB3AA}" type="presParOf" srcId="{CA38ADE0-8007-4879-A877-C23244F23D28}" destId="{D32B750F-93ED-4EBD-99DC-83F5EBA6463C}" srcOrd="0" destOrd="0" presId="urn:microsoft.com/office/officeart/2008/layout/LinedList"/>
    <dgm:cxn modelId="{D2B5643E-2C07-43B7-A35E-61E0C29BB22A}" type="presParOf" srcId="{CA38ADE0-8007-4879-A877-C23244F23D28}" destId="{729720FF-6290-44BB-89E9-D30A085010D2}" srcOrd="1" destOrd="0" presId="urn:microsoft.com/office/officeart/2008/layout/LinedList"/>
    <dgm:cxn modelId="{FE8E4441-71ED-4784-963A-8EC7108A6D0A}" type="presParOf" srcId="{B12E7BD1-C56D-4CC5-9BB5-7A6525B7298F}" destId="{F68C0B9B-8C03-4CFB-9F6D-354D4DFAC0B2}" srcOrd="4" destOrd="0" presId="urn:microsoft.com/office/officeart/2008/layout/LinedList"/>
    <dgm:cxn modelId="{C1C08C90-D9C3-4172-9373-ACDF86435B76}" type="presParOf" srcId="{B12E7BD1-C56D-4CC5-9BB5-7A6525B7298F}" destId="{66BA0E6F-E7B8-48BE-83A6-8E94F2227EBD}" srcOrd="5" destOrd="0" presId="urn:microsoft.com/office/officeart/2008/layout/LinedList"/>
    <dgm:cxn modelId="{FEB850E7-1205-4C59-8AAE-C21C21861655}" type="presParOf" srcId="{66BA0E6F-E7B8-48BE-83A6-8E94F2227EBD}" destId="{C739A1F4-95C9-4545-88E4-290FE7410C0E}" srcOrd="0" destOrd="0" presId="urn:microsoft.com/office/officeart/2008/layout/LinedList"/>
    <dgm:cxn modelId="{310A785C-84BD-4067-888E-1F05251E348A}" type="presParOf" srcId="{66BA0E6F-E7B8-48BE-83A6-8E94F2227EBD}" destId="{09A0E1A1-3DF6-4686-BB26-5239EB35F02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B5054946-13BD-4ED2-8692-369C6F1CC06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CA0AE70-E307-4BB4-8BC3-86672AD5353D}">
      <dgm:prSet/>
      <dgm:spPr/>
      <dgm:t>
        <a:bodyPr/>
        <a:lstStyle/>
        <a:p>
          <a:r>
            <a:rPr lang="en-GB"/>
            <a:t>Self-awareness</a:t>
          </a:r>
          <a:endParaRPr lang="en-US"/>
        </a:p>
      </dgm:t>
    </dgm:pt>
    <dgm:pt modelId="{B0C3F9D6-12A1-439A-B509-F89FDFA150A5}" type="parTrans" cxnId="{8012408B-6E23-4715-B145-EAE64B67CA8B}">
      <dgm:prSet/>
      <dgm:spPr/>
      <dgm:t>
        <a:bodyPr/>
        <a:lstStyle/>
        <a:p>
          <a:endParaRPr lang="en-US"/>
        </a:p>
      </dgm:t>
    </dgm:pt>
    <dgm:pt modelId="{B5870269-25D5-46F3-983C-6D29268E3B2B}" type="sibTrans" cxnId="{8012408B-6E23-4715-B145-EAE64B67CA8B}">
      <dgm:prSet/>
      <dgm:spPr/>
      <dgm:t>
        <a:bodyPr/>
        <a:lstStyle/>
        <a:p>
          <a:endParaRPr lang="en-US"/>
        </a:p>
      </dgm:t>
    </dgm:pt>
    <dgm:pt modelId="{91BB43E5-95C8-41E8-8EA2-EA465FC39C41}">
      <dgm:prSet/>
      <dgm:spPr/>
      <dgm:t>
        <a:bodyPr/>
        <a:lstStyle/>
        <a:p>
          <a:r>
            <a:rPr lang="en-GB"/>
            <a:t>Self-regulation</a:t>
          </a:r>
          <a:endParaRPr lang="en-US"/>
        </a:p>
      </dgm:t>
    </dgm:pt>
    <dgm:pt modelId="{C104D743-F5A7-4F2D-A08F-08DAE2A4FFC0}" type="parTrans" cxnId="{C39F97CC-34C2-4E5E-AA87-1370692C9684}">
      <dgm:prSet/>
      <dgm:spPr/>
      <dgm:t>
        <a:bodyPr/>
        <a:lstStyle/>
        <a:p>
          <a:endParaRPr lang="en-US"/>
        </a:p>
      </dgm:t>
    </dgm:pt>
    <dgm:pt modelId="{F3759872-E406-4EC3-9784-868F0F423B76}" type="sibTrans" cxnId="{C39F97CC-34C2-4E5E-AA87-1370692C9684}">
      <dgm:prSet/>
      <dgm:spPr/>
      <dgm:t>
        <a:bodyPr/>
        <a:lstStyle/>
        <a:p>
          <a:endParaRPr lang="en-US"/>
        </a:p>
      </dgm:t>
    </dgm:pt>
    <dgm:pt modelId="{C01045F3-1E24-436F-BDC5-E51ECDCA984B}">
      <dgm:prSet/>
      <dgm:spPr/>
      <dgm:t>
        <a:bodyPr/>
        <a:lstStyle/>
        <a:p>
          <a:r>
            <a:rPr lang="en-GB"/>
            <a:t>Motivation</a:t>
          </a:r>
          <a:endParaRPr lang="en-US"/>
        </a:p>
      </dgm:t>
    </dgm:pt>
    <dgm:pt modelId="{27743454-9122-4ED4-8BC6-4F74DFFB549F}" type="parTrans" cxnId="{34E7712A-EBDF-4CFC-BF3D-4A4C8EB838B8}">
      <dgm:prSet/>
      <dgm:spPr/>
      <dgm:t>
        <a:bodyPr/>
        <a:lstStyle/>
        <a:p>
          <a:endParaRPr lang="en-US"/>
        </a:p>
      </dgm:t>
    </dgm:pt>
    <dgm:pt modelId="{649C65BA-ED2A-46D9-B9B7-187246EDC527}" type="sibTrans" cxnId="{34E7712A-EBDF-4CFC-BF3D-4A4C8EB838B8}">
      <dgm:prSet/>
      <dgm:spPr/>
      <dgm:t>
        <a:bodyPr/>
        <a:lstStyle/>
        <a:p>
          <a:endParaRPr lang="en-US"/>
        </a:p>
      </dgm:t>
    </dgm:pt>
    <dgm:pt modelId="{70ED9701-7CD1-45D7-812E-797B7933F786}">
      <dgm:prSet/>
      <dgm:spPr/>
      <dgm:t>
        <a:bodyPr/>
        <a:lstStyle/>
        <a:p>
          <a:r>
            <a:rPr lang="en-GB"/>
            <a:t>Empathy</a:t>
          </a:r>
          <a:endParaRPr lang="en-US"/>
        </a:p>
      </dgm:t>
    </dgm:pt>
    <dgm:pt modelId="{31C13739-1573-4839-9D83-29A4570E75F1}" type="parTrans" cxnId="{69CB9BAC-4E02-4374-99AC-59FC52D7CF91}">
      <dgm:prSet/>
      <dgm:spPr/>
      <dgm:t>
        <a:bodyPr/>
        <a:lstStyle/>
        <a:p>
          <a:endParaRPr lang="en-US"/>
        </a:p>
      </dgm:t>
    </dgm:pt>
    <dgm:pt modelId="{3950D65D-B740-466C-91F0-8096E3F30C42}" type="sibTrans" cxnId="{69CB9BAC-4E02-4374-99AC-59FC52D7CF91}">
      <dgm:prSet/>
      <dgm:spPr/>
      <dgm:t>
        <a:bodyPr/>
        <a:lstStyle/>
        <a:p>
          <a:endParaRPr lang="en-US"/>
        </a:p>
      </dgm:t>
    </dgm:pt>
    <dgm:pt modelId="{31B3E50D-50DA-44CF-A3F3-4FD0F7985D41}">
      <dgm:prSet/>
      <dgm:spPr/>
      <dgm:t>
        <a:bodyPr/>
        <a:lstStyle/>
        <a:p>
          <a:r>
            <a:rPr lang="en-GB"/>
            <a:t>Social skills</a:t>
          </a:r>
          <a:endParaRPr lang="en-US"/>
        </a:p>
      </dgm:t>
    </dgm:pt>
    <dgm:pt modelId="{2D5DF69B-8127-4999-8361-6E832D0B9492}" type="parTrans" cxnId="{88480CA7-D76E-46A3-A75C-ACB9AFA67CFB}">
      <dgm:prSet/>
      <dgm:spPr/>
      <dgm:t>
        <a:bodyPr/>
        <a:lstStyle/>
        <a:p>
          <a:endParaRPr lang="en-US"/>
        </a:p>
      </dgm:t>
    </dgm:pt>
    <dgm:pt modelId="{A9BB5681-1B2B-418A-B9F8-7E71FBACAC04}" type="sibTrans" cxnId="{88480CA7-D76E-46A3-A75C-ACB9AFA67CFB}">
      <dgm:prSet/>
      <dgm:spPr/>
      <dgm:t>
        <a:bodyPr/>
        <a:lstStyle/>
        <a:p>
          <a:endParaRPr lang="en-US"/>
        </a:p>
      </dgm:t>
    </dgm:pt>
    <dgm:pt modelId="{D55C8F53-E17D-4375-8740-BF13DE169174}" type="pres">
      <dgm:prSet presAssocID="{B5054946-13BD-4ED2-8692-369C6F1CC067}" presName="root" presStyleCnt="0">
        <dgm:presLayoutVars>
          <dgm:dir/>
          <dgm:resizeHandles val="exact"/>
        </dgm:presLayoutVars>
      </dgm:prSet>
      <dgm:spPr/>
    </dgm:pt>
    <dgm:pt modelId="{F451EAFB-AAA9-45E7-A15D-02D65606BBC9}" type="pres">
      <dgm:prSet presAssocID="{1CA0AE70-E307-4BB4-8BC3-86672AD5353D}" presName="compNode" presStyleCnt="0"/>
      <dgm:spPr/>
    </dgm:pt>
    <dgm:pt modelId="{EF29E062-BB2C-4E3B-A79C-D5A04D3A6C47}" type="pres">
      <dgm:prSet presAssocID="{1CA0AE70-E307-4BB4-8BC3-86672AD5353D}" presName="bgRect" presStyleLbl="bgShp" presStyleIdx="0" presStyleCnt="5"/>
      <dgm:spPr/>
    </dgm:pt>
    <dgm:pt modelId="{B94F9326-36B6-4249-9ECB-A5EC18E95983}" type="pres">
      <dgm:prSet presAssocID="{1CA0AE70-E307-4BB4-8BC3-86672AD5353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17888586-D6B1-4ECD-8294-6B9BE59510CC}" type="pres">
      <dgm:prSet presAssocID="{1CA0AE70-E307-4BB4-8BC3-86672AD5353D}" presName="spaceRect" presStyleCnt="0"/>
      <dgm:spPr/>
    </dgm:pt>
    <dgm:pt modelId="{FA55548F-B31A-4A76-B9AD-9E6A642135DA}" type="pres">
      <dgm:prSet presAssocID="{1CA0AE70-E307-4BB4-8BC3-86672AD5353D}" presName="parTx" presStyleLbl="revTx" presStyleIdx="0" presStyleCnt="5">
        <dgm:presLayoutVars>
          <dgm:chMax val="0"/>
          <dgm:chPref val="0"/>
        </dgm:presLayoutVars>
      </dgm:prSet>
      <dgm:spPr/>
    </dgm:pt>
    <dgm:pt modelId="{A3C209E7-A1C8-4848-9DD7-9607BC239A71}" type="pres">
      <dgm:prSet presAssocID="{B5870269-25D5-46F3-983C-6D29268E3B2B}" presName="sibTrans" presStyleCnt="0"/>
      <dgm:spPr/>
    </dgm:pt>
    <dgm:pt modelId="{4AE08EF9-53D8-4977-9C12-46407469E6C9}" type="pres">
      <dgm:prSet presAssocID="{91BB43E5-95C8-41E8-8EA2-EA465FC39C41}" presName="compNode" presStyleCnt="0"/>
      <dgm:spPr/>
    </dgm:pt>
    <dgm:pt modelId="{EC79BA54-BD22-4283-BE62-4AFDBF4FB364}" type="pres">
      <dgm:prSet presAssocID="{91BB43E5-95C8-41E8-8EA2-EA465FC39C41}" presName="bgRect" presStyleLbl="bgShp" presStyleIdx="1" presStyleCnt="5"/>
      <dgm:spPr/>
    </dgm:pt>
    <dgm:pt modelId="{F4FDCB75-CFD1-41ED-BE81-F75D6DA4E260}" type="pres">
      <dgm:prSet presAssocID="{91BB43E5-95C8-41E8-8EA2-EA465FC39C4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69D24CE7-A6B2-4E2C-B1F7-D35DE34662C4}" type="pres">
      <dgm:prSet presAssocID="{91BB43E5-95C8-41E8-8EA2-EA465FC39C41}" presName="spaceRect" presStyleCnt="0"/>
      <dgm:spPr/>
    </dgm:pt>
    <dgm:pt modelId="{92CE4525-9B08-4B45-87E8-17ADD6E284B2}" type="pres">
      <dgm:prSet presAssocID="{91BB43E5-95C8-41E8-8EA2-EA465FC39C41}" presName="parTx" presStyleLbl="revTx" presStyleIdx="1" presStyleCnt="5">
        <dgm:presLayoutVars>
          <dgm:chMax val="0"/>
          <dgm:chPref val="0"/>
        </dgm:presLayoutVars>
      </dgm:prSet>
      <dgm:spPr/>
    </dgm:pt>
    <dgm:pt modelId="{73EF9F79-49B4-4FD4-8278-3AD9DC108B26}" type="pres">
      <dgm:prSet presAssocID="{F3759872-E406-4EC3-9784-868F0F423B76}" presName="sibTrans" presStyleCnt="0"/>
      <dgm:spPr/>
    </dgm:pt>
    <dgm:pt modelId="{2630A237-D1B6-4B0B-9A70-82E466DDADD0}" type="pres">
      <dgm:prSet presAssocID="{C01045F3-1E24-436F-BDC5-E51ECDCA984B}" presName="compNode" presStyleCnt="0"/>
      <dgm:spPr/>
    </dgm:pt>
    <dgm:pt modelId="{1388171F-4C3B-4C14-BD1A-127780F32D17}" type="pres">
      <dgm:prSet presAssocID="{C01045F3-1E24-436F-BDC5-E51ECDCA984B}" presName="bgRect" presStyleLbl="bgShp" presStyleIdx="2" presStyleCnt="5"/>
      <dgm:spPr/>
    </dgm:pt>
    <dgm:pt modelId="{0EA72F39-45BD-463C-8317-6D85C0F7344C}" type="pres">
      <dgm:prSet presAssocID="{C01045F3-1E24-436F-BDC5-E51ECDCA984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E17F2883-ACC0-4A0C-BAD9-BCB6EE7286DA}" type="pres">
      <dgm:prSet presAssocID="{C01045F3-1E24-436F-BDC5-E51ECDCA984B}" presName="spaceRect" presStyleCnt="0"/>
      <dgm:spPr/>
    </dgm:pt>
    <dgm:pt modelId="{C1F67106-C1C3-4235-A8DB-D2B74C0880DC}" type="pres">
      <dgm:prSet presAssocID="{C01045F3-1E24-436F-BDC5-E51ECDCA984B}" presName="parTx" presStyleLbl="revTx" presStyleIdx="2" presStyleCnt="5">
        <dgm:presLayoutVars>
          <dgm:chMax val="0"/>
          <dgm:chPref val="0"/>
        </dgm:presLayoutVars>
      </dgm:prSet>
      <dgm:spPr/>
    </dgm:pt>
    <dgm:pt modelId="{379DF155-69C1-4626-91E8-F471AB06AF77}" type="pres">
      <dgm:prSet presAssocID="{649C65BA-ED2A-46D9-B9B7-187246EDC527}" presName="sibTrans" presStyleCnt="0"/>
      <dgm:spPr/>
    </dgm:pt>
    <dgm:pt modelId="{3150C5AB-F529-407A-B9C6-1A939243FFE3}" type="pres">
      <dgm:prSet presAssocID="{70ED9701-7CD1-45D7-812E-797B7933F786}" presName="compNode" presStyleCnt="0"/>
      <dgm:spPr/>
    </dgm:pt>
    <dgm:pt modelId="{2D988AC3-C732-40E7-8BC3-EC9C53687B5A}" type="pres">
      <dgm:prSet presAssocID="{70ED9701-7CD1-45D7-812E-797B7933F786}" presName="bgRect" presStyleLbl="bgShp" presStyleIdx="3" presStyleCnt="5"/>
      <dgm:spPr/>
    </dgm:pt>
    <dgm:pt modelId="{C6859A51-C9DC-499E-B9FC-BB156CBCF3E6}" type="pres">
      <dgm:prSet presAssocID="{70ED9701-7CD1-45D7-812E-797B7933F78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rt"/>
        </a:ext>
      </dgm:extLst>
    </dgm:pt>
    <dgm:pt modelId="{D598B32A-287B-4D38-A70B-323ACE7F6B56}" type="pres">
      <dgm:prSet presAssocID="{70ED9701-7CD1-45D7-812E-797B7933F786}" presName="spaceRect" presStyleCnt="0"/>
      <dgm:spPr/>
    </dgm:pt>
    <dgm:pt modelId="{0591F114-722F-4FB6-9CD0-4E68BE513BDE}" type="pres">
      <dgm:prSet presAssocID="{70ED9701-7CD1-45D7-812E-797B7933F786}" presName="parTx" presStyleLbl="revTx" presStyleIdx="3" presStyleCnt="5">
        <dgm:presLayoutVars>
          <dgm:chMax val="0"/>
          <dgm:chPref val="0"/>
        </dgm:presLayoutVars>
      </dgm:prSet>
      <dgm:spPr/>
    </dgm:pt>
    <dgm:pt modelId="{91C4EBCF-B33A-45CD-A42E-FD6861549C29}" type="pres">
      <dgm:prSet presAssocID="{3950D65D-B740-466C-91F0-8096E3F30C42}" presName="sibTrans" presStyleCnt="0"/>
      <dgm:spPr/>
    </dgm:pt>
    <dgm:pt modelId="{66C55DB2-138B-48DF-A2D5-07C89B567D18}" type="pres">
      <dgm:prSet presAssocID="{31B3E50D-50DA-44CF-A3F3-4FD0F7985D41}" presName="compNode" presStyleCnt="0"/>
      <dgm:spPr/>
    </dgm:pt>
    <dgm:pt modelId="{6A9C56FE-010C-4741-854D-0E3AC40926CF}" type="pres">
      <dgm:prSet presAssocID="{31B3E50D-50DA-44CF-A3F3-4FD0F7985D41}" presName="bgRect" presStyleLbl="bgShp" presStyleIdx="4" presStyleCnt="5"/>
      <dgm:spPr/>
    </dgm:pt>
    <dgm:pt modelId="{E86561DC-7104-4E94-8DA9-C8B3F0650372}" type="pres">
      <dgm:prSet presAssocID="{31B3E50D-50DA-44CF-A3F3-4FD0F7985D4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DA0E7762-EF14-4FD9-B924-A1CA2047488F}" type="pres">
      <dgm:prSet presAssocID="{31B3E50D-50DA-44CF-A3F3-4FD0F7985D41}" presName="spaceRect" presStyleCnt="0"/>
      <dgm:spPr/>
    </dgm:pt>
    <dgm:pt modelId="{E9E78894-EE73-4545-A8D7-708B45A570E1}" type="pres">
      <dgm:prSet presAssocID="{31B3E50D-50DA-44CF-A3F3-4FD0F7985D41}" presName="parTx" presStyleLbl="revTx" presStyleIdx="4" presStyleCnt="5">
        <dgm:presLayoutVars>
          <dgm:chMax val="0"/>
          <dgm:chPref val="0"/>
        </dgm:presLayoutVars>
      </dgm:prSet>
      <dgm:spPr/>
    </dgm:pt>
  </dgm:ptLst>
  <dgm:cxnLst>
    <dgm:cxn modelId="{54F6A409-1176-4BD2-AC7A-E2092065A3ED}" type="presOf" srcId="{C01045F3-1E24-436F-BDC5-E51ECDCA984B}" destId="{C1F67106-C1C3-4235-A8DB-D2B74C0880DC}" srcOrd="0" destOrd="0" presId="urn:microsoft.com/office/officeart/2018/2/layout/IconVerticalSolidList"/>
    <dgm:cxn modelId="{34E7712A-EBDF-4CFC-BF3D-4A4C8EB838B8}" srcId="{B5054946-13BD-4ED2-8692-369C6F1CC067}" destId="{C01045F3-1E24-436F-BDC5-E51ECDCA984B}" srcOrd="2" destOrd="0" parTransId="{27743454-9122-4ED4-8BC6-4F74DFFB549F}" sibTransId="{649C65BA-ED2A-46D9-B9B7-187246EDC527}"/>
    <dgm:cxn modelId="{8012408B-6E23-4715-B145-EAE64B67CA8B}" srcId="{B5054946-13BD-4ED2-8692-369C6F1CC067}" destId="{1CA0AE70-E307-4BB4-8BC3-86672AD5353D}" srcOrd="0" destOrd="0" parTransId="{B0C3F9D6-12A1-439A-B509-F89FDFA150A5}" sibTransId="{B5870269-25D5-46F3-983C-6D29268E3B2B}"/>
    <dgm:cxn modelId="{B598988E-3ADA-4B9C-AF61-87051CE1114E}" type="presOf" srcId="{31B3E50D-50DA-44CF-A3F3-4FD0F7985D41}" destId="{E9E78894-EE73-4545-A8D7-708B45A570E1}" srcOrd="0" destOrd="0" presId="urn:microsoft.com/office/officeart/2018/2/layout/IconVerticalSolidList"/>
    <dgm:cxn modelId="{88480CA7-D76E-46A3-A75C-ACB9AFA67CFB}" srcId="{B5054946-13BD-4ED2-8692-369C6F1CC067}" destId="{31B3E50D-50DA-44CF-A3F3-4FD0F7985D41}" srcOrd="4" destOrd="0" parTransId="{2D5DF69B-8127-4999-8361-6E832D0B9492}" sibTransId="{A9BB5681-1B2B-418A-B9F8-7E71FBACAC04}"/>
    <dgm:cxn modelId="{69CB9BAC-4E02-4374-99AC-59FC52D7CF91}" srcId="{B5054946-13BD-4ED2-8692-369C6F1CC067}" destId="{70ED9701-7CD1-45D7-812E-797B7933F786}" srcOrd="3" destOrd="0" parTransId="{31C13739-1573-4839-9D83-29A4570E75F1}" sibTransId="{3950D65D-B740-466C-91F0-8096E3F30C42}"/>
    <dgm:cxn modelId="{2ADE03AD-1F25-4D02-8D06-34BB61084404}" type="presOf" srcId="{1CA0AE70-E307-4BB4-8BC3-86672AD5353D}" destId="{FA55548F-B31A-4A76-B9AD-9E6A642135DA}" srcOrd="0" destOrd="0" presId="urn:microsoft.com/office/officeart/2018/2/layout/IconVerticalSolidList"/>
    <dgm:cxn modelId="{70983CC1-1AC3-4B20-9253-9A95F0D14595}" type="presOf" srcId="{B5054946-13BD-4ED2-8692-369C6F1CC067}" destId="{D55C8F53-E17D-4375-8740-BF13DE169174}" srcOrd="0" destOrd="0" presId="urn:microsoft.com/office/officeart/2018/2/layout/IconVerticalSolidList"/>
    <dgm:cxn modelId="{C39F97CC-34C2-4E5E-AA87-1370692C9684}" srcId="{B5054946-13BD-4ED2-8692-369C6F1CC067}" destId="{91BB43E5-95C8-41E8-8EA2-EA465FC39C41}" srcOrd="1" destOrd="0" parTransId="{C104D743-F5A7-4F2D-A08F-08DAE2A4FFC0}" sibTransId="{F3759872-E406-4EC3-9784-868F0F423B76}"/>
    <dgm:cxn modelId="{A36C0CD6-C819-4629-A8D6-4CBE56AB44B9}" type="presOf" srcId="{70ED9701-7CD1-45D7-812E-797B7933F786}" destId="{0591F114-722F-4FB6-9CD0-4E68BE513BDE}" srcOrd="0" destOrd="0" presId="urn:microsoft.com/office/officeart/2018/2/layout/IconVerticalSolidList"/>
    <dgm:cxn modelId="{B829F3D8-379C-44CC-9016-639D8CC53484}" type="presOf" srcId="{91BB43E5-95C8-41E8-8EA2-EA465FC39C41}" destId="{92CE4525-9B08-4B45-87E8-17ADD6E284B2}" srcOrd="0" destOrd="0" presId="urn:microsoft.com/office/officeart/2018/2/layout/IconVerticalSolidList"/>
    <dgm:cxn modelId="{4DEF8A2D-EF1E-4701-A4C8-2BE3FC50C86A}" type="presParOf" srcId="{D55C8F53-E17D-4375-8740-BF13DE169174}" destId="{F451EAFB-AAA9-45E7-A15D-02D65606BBC9}" srcOrd="0" destOrd="0" presId="urn:microsoft.com/office/officeart/2018/2/layout/IconVerticalSolidList"/>
    <dgm:cxn modelId="{BFA73EE9-1DE2-4673-8C5B-AA55390A132A}" type="presParOf" srcId="{F451EAFB-AAA9-45E7-A15D-02D65606BBC9}" destId="{EF29E062-BB2C-4E3B-A79C-D5A04D3A6C47}" srcOrd="0" destOrd="0" presId="urn:microsoft.com/office/officeart/2018/2/layout/IconVerticalSolidList"/>
    <dgm:cxn modelId="{C1608865-8748-44C9-8990-27A692106CE8}" type="presParOf" srcId="{F451EAFB-AAA9-45E7-A15D-02D65606BBC9}" destId="{B94F9326-36B6-4249-9ECB-A5EC18E95983}" srcOrd="1" destOrd="0" presId="urn:microsoft.com/office/officeart/2018/2/layout/IconVerticalSolidList"/>
    <dgm:cxn modelId="{0EF7369F-495A-4FF3-8A6F-9252C8204812}" type="presParOf" srcId="{F451EAFB-AAA9-45E7-A15D-02D65606BBC9}" destId="{17888586-D6B1-4ECD-8294-6B9BE59510CC}" srcOrd="2" destOrd="0" presId="urn:microsoft.com/office/officeart/2018/2/layout/IconVerticalSolidList"/>
    <dgm:cxn modelId="{6C3B1EDD-2143-48E7-99E1-7EB14E5EBD8D}" type="presParOf" srcId="{F451EAFB-AAA9-45E7-A15D-02D65606BBC9}" destId="{FA55548F-B31A-4A76-B9AD-9E6A642135DA}" srcOrd="3" destOrd="0" presId="urn:microsoft.com/office/officeart/2018/2/layout/IconVerticalSolidList"/>
    <dgm:cxn modelId="{A80D521E-3EBE-4FE5-841F-D27270FB38D4}" type="presParOf" srcId="{D55C8F53-E17D-4375-8740-BF13DE169174}" destId="{A3C209E7-A1C8-4848-9DD7-9607BC239A71}" srcOrd="1" destOrd="0" presId="urn:microsoft.com/office/officeart/2018/2/layout/IconVerticalSolidList"/>
    <dgm:cxn modelId="{6AB7144C-C186-4F56-8E76-A5F4883DF11A}" type="presParOf" srcId="{D55C8F53-E17D-4375-8740-BF13DE169174}" destId="{4AE08EF9-53D8-4977-9C12-46407469E6C9}" srcOrd="2" destOrd="0" presId="urn:microsoft.com/office/officeart/2018/2/layout/IconVerticalSolidList"/>
    <dgm:cxn modelId="{5A4771B5-5918-4BC7-92A1-705C17AA8051}" type="presParOf" srcId="{4AE08EF9-53D8-4977-9C12-46407469E6C9}" destId="{EC79BA54-BD22-4283-BE62-4AFDBF4FB364}" srcOrd="0" destOrd="0" presId="urn:microsoft.com/office/officeart/2018/2/layout/IconVerticalSolidList"/>
    <dgm:cxn modelId="{4F18372E-E1E1-477C-BB27-99EDB8835ECB}" type="presParOf" srcId="{4AE08EF9-53D8-4977-9C12-46407469E6C9}" destId="{F4FDCB75-CFD1-41ED-BE81-F75D6DA4E260}" srcOrd="1" destOrd="0" presId="urn:microsoft.com/office/officeart/2018/2/layout/IconVerticalSolidList"/>
    <dgm:cxn modelId="{C7B890A4-6F32-48FB-872B-09FF3BAEE550}" type="presParOf" srcId="{4AE08EF9-53D8-4977-9C12-46407469E6C9}" destId="{69D24CE7-A6B2-4E2C-B1F7-D35DE34662C4}" srcOrd="2" destOrd="0" presId="urn:microsoft.com/office/officeart/2018/2/layout/IconVerticalSolidList"/>
    <dgm:cxn modelId="{31C52343-0015-4652-9441-DCBD9C63443C}" type="presParOf" srcId="{4AE08EF9-53D8-4977-9C12-46407469E6C9}" destId="{92CE4525-9B08-4B45-87E8-17ADD6E284B2}" srcOrd="3" destOrd="0" presId="urn:microsoft.com/office/officeart/2018/2/layout/IconVerticalSolidList"/>
    <dgm:cxn modelId="{37096BC5-1E0E-4E57-A21D-BA289870770B}" type="presParOf" srcId="{D55C8F53-E17D-4375-8740-BF13DE169174}" destId="{73EF9F79-49B4-4FD4-8278-3AD9DC108B26}" srcOrd="3" destOrd="0" presId="urn:microsoft.com/office/officeart/2018/2/layout/IconVerticalSolidList"/>
    <dgm:cxn modelId="{C9C23B2C-FBDF-4DBC-BD7D-00A3B3F0B26E}" type="presParOf" srcId="{D55C8F53-E17D-4375-8740-BF13DE169174}" destId="{2630A237-D1B6-4B0B-9A70-82E466DDADD0}" srcOrd="4" destOrd="0" presId="urn:microsoft.com/office/officeart/2018/2/layout/IconVerticalSolidList"/>
    <dgm:cxn modelId="{1FA6AB75-4741-49E8-95C3-8AC08E6EB1D1}" type="presParOf" srcId="{2630A237-D1B6-4B0B-9A70-82E466DDADD0}" destId="{1388171F-4C3B-4C14-BD1A-127780F32D17}" srcOrd="0" destOrd="0" presId="urn:microsoft.com/office/officeart/2018/2/layout/IconVerticalSolidList"/>
    <dgm:cxn modelId="{14E13C63-C79B-441A-B2DD-0390022B594F}" type="presParOf" srcId="{2630A237-D1B6-4B0B-9A70-82E466DDADD0}" destId="{0EA72F39-45BD-463C-8317-6D85C0F7344C}" srcOrd="1" destOrd="0" presId="urn:microsoft.com/office/officeart/2018/2/layout/IconVerticalSolidList"/>
    <dgm:cxn modelId="{2F99538A-48FE-4FDC-B287-375CA1F87915}" type="presParOf" srcId="{2630A237-D1B6-4B0B-9A70-82E466DDADD0}" destId="{E17F2883-ACC0-4A0C-BAD9-BCB6EE7286DA}" srcOrd="2" destOrd="0" presId="urn:microsoft.com/office/officeart/2018/2/layout/IconVerticalSolidList"/>
    <dgm:cxn modelId="{EF7430D7-8CE3-4610-9FCF-D2D665789929}" type="presParOf" srcId="{2630A237-D1B6-4B0B-9A70-82E466DDADD0}" destId="{C1F67106-C1C3-4235-A8DB-D2B74C0880DC}" srcOrd="3" destOrd="0" presId="urn:microsoft.com/office/officeart/2018/2/layout/IconVerticalSolidList"/>
    <dgm:cxn modelId="{261F9335-CA9B-4C07-9AE8-586750BEE342}" type="presParOf" srcId="{D55C8F53-E17D-4375-8740-BF13DE169174}" destId="{379DF155-69C1-4626-91E8-F471AB06AF77}" srcOrd="5" destOrd="0" presId="urn:microsoft.com/office/officeart/2018/2/layout/IconVerticalSolidList"/>
    <dgm:cxn modelId="{5488FB66-69E9-438C-9103-1A20C461083F}" type="presParOf" srcId="{D55C8F53-E17D-4375-8740-BF13DE169174}" destId="{3150C5AB-F529-407A-B9C6-1A939243FFE3}" srcOrd="6" destOrd="0" presId="urn:microsoft.com/office/officeart/2018/2/layout/IconVerticalSolidList"/>
    <dgm:cxn modelId="{A5D905C4-2122-4FBD-8777-510D51316B78}" type="presParOf" srcId="{3150C5AB-F529-407A-B9C6-1A939243FFE3}" destId="{2D988AC3-C732-40E7-8BC3-EC9C53687B5A}" srcOrd="0" destOrd="0" presId="urn:microsoft.com/office/officeart/2018/2/layout/IconVerticalSolidList"/>
    <dgm:cxn modelId="{48CCE59F-47B3-46C1-B3F2-85575C0E08D8}" type="presParOf" srcId="{3150C5AB-F529-407A-B9C6-1A939243FFE3}" destId="{C6859A51-C9DC-499E-B9FC-BB156CBCF3E6}" srcOrd="1" destOrd="0" presId="urn:microsoft.com/office/officeart/2018/2/layout/IconVerticalSolidList"/>
    <dgm:cxn modelId="{A8EC4290-ED2F-42B9-978A-7C477F5A2617}" type="presParOf" srcId="{3150C5AB-F529-407A-B9C6-1A939243FFE3}" destId="{D598B32A-287B-4D38-A70B-323ACE7F6B56}" srcOrd="2" destOrd="0" presId="urn:microsoft.com/office/officeart/2018/2/layout/IconVerticalSolidList"/>
    <dgm:cxn modelId="{36944123-E1EA-4727-A96E-5880DF20A3E1}" type="presParOf" srcId="{3150C5AB-F529-407A-B9C6-1A939243FFE3}" destId="{0591F114-722F-4FB6-9CD0-4E68BE513BDE}" srcOrd="3" destOrd="0" presId="urn:microsoft.com/office/officeart/2018/2/layout/IconVerticalSolidList"/>
    <dgm:cxn modelId="{936895BC-F346-4396-A319-873D3AF266B3}" type="presParOf" srcId="{D55C8F53-E17D-4375-8740-BF13DE169174}" destId="{91C4EBCF-B33A-45CD-A42E-FD6861549C29}" srcOrd="7" destOrd="0" presId="urn:microsoft.com/office/officeart/2018/2/layout/IconVerticalSolidList"/>
    <dgm:cxn modelId="{35DB29D2-C1DC-4F12-9C48-8D01D1F4DDAC}" type="presParOf" srcId="{D55C8F53-E17D-4375-8740-BF13DE169174}" destId="{66C55DB2-138B-48DF-A2D5-07C89B567D18}" srcOrd="8" destOrd="0" presId="urn:microsoft.com/office/officeart/2018/2/layout/IconVerticalSolidList"/>
    <dgm:cxn modelId="{46ED5C97-5505-41F2-ACC8-739204C80839}" type="presParOf" srcId="{66C55DB2-138B-48DF-A2D5-07C89B567D18}" destId="{6A9C56FE-010C-4741-854D-0E3AC40926CF}" srcOrd="0" destOrd="0" presId="urn:microsoft.com/office/officeart/2018/2/layout/IconVerticalSolidList"/>
    <dgm:cxn modelId="{505A4AF5-45FE-41CB-9706-BD96EFEAD304}" type="presParOf" srcId="{66C55DB2-138B-48DF-A2D5-07C89B567D18}" destId="{E86561DC-7104-4E94-8DA9-C8B3F0650372}" srcOrd="1" destOrd="0" presId="urn:microsoft.com/office/officeart/2018/2/layout/IconVerticalSolidList"/>
    <dgm:cxn modelId="{36C3DA9C-1562-4225-8B0E-AEB7C686E145}" type="presParOf" srcId="{66C55DB2-138B-48DF-A2D5-07C89B567D18}" destId="{DA0E7762-EF14-4FD9-B924-A1CA2047488F}" srcOrd="2" destOrd="0" presId="urn:microsoft.com/office/officeart/2018/2/layout/IconVerticalSolidList"/>
    <dgm:cxn modelId="{5CA7E4DF-D37F-4059-85C9-0E2D3E95B7E2}" type="presParOf" srcId="{66C55DB2-138B-48DF-A2D5-07C89B567D18}" destId="{E9E78894-EE73-4545-A8D7-708B45A570E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9C700F8F-A59C-42D0-A682-842F30A3104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242694D-B844-44E9-9E33-CF253C5A51E5}">
      <dgm:prSet/>
      <dgm:spPr/>
      <dgm:t>
        <a:bodyPr/>
        <a:lstStyle/>
        <a:p>
          <a:r>
            <a:rPr lang="en-GB"/>
            <a:t>The Ability Model</a:t>
          </a:r>
          <a:endParaRPr lang="en-US"/>
        </a:p>
      </dgm:t>
    </dgm:pt>
    <dgm:pt modelId="{5893F1D7-0ECE-46B6-B890-5872750A2CF8}" type="parTrans" cxnId="{73671718-7D83-46C5-B731-E1A83FE92048}">
      <dgm:prSet/>
      <dgm:spPr/>
      <dgm:t>
        <a:bodyPr/>
        <a:lstStyle/>
        <a:p>
          <a:endParaRPr lang="en-US"/>
        </a:p>
      </dgm:t>
    </dgm:pt>
    <dgm:pt modelId="{62B508B1-5CC2-4312-A512-0B5A7D91A672}" type="sibTrans" cxnId="{73671718-7D83-46C5-B731-E1A83FE92048}">
      <dgm:prSet/>
      <dgm:spPr/>
      <dgm:t>
        <a:bodyPr/>
        <a:lstStyle/>
        <a:p>
          <a:endParaRPr lang="en-US"/>
        </a:p>
      </dgm:t>
    </dgm:pt>
    <dgm:pt modelId="{04D01002-ABE0-4C24-88F7-1BBD6FF43EEA}">
      <dgm:prSet/>
      <dgm:spPr/>
      <dgm:t>
        <a:bodyPr/>
        <a:lstStyle/>
        <a:p>
          <a:r>
            <a:rPr lang="en-GB"/>
            <a:t>The Trait Model</a:t>
          </a:r>
          <a:endParaRPr lang="en-US"/>
        </a:p>
      </dgm:t>
    </dgm:pt>
    <dgm:pt modelId="{5072BDE0-11F6-4239-8971-1AC5A4CA0489}" type="parTrans" cxnId="{799E7E0B-E8FB-40D6-BFDC-C8920AAD96D5}">
      <dgm:prSet/>
      <dgm:spPr/>
      <dgm:t>
        <a:bodyPr/>
        <a:lstStyle/>
        <a:p>
          <a:endParaRPr lang="en-US"/>
        </a:p>
      </dgm:t>
    </dgm:pt>
    <dgm:pt modelId="{E02DA119-D40C-44E5-ACD4-4D4F483BCC77}" type="sibTrans" cxnId="{799E7E0B-E8FB-40D6-BFDC-C8920AAD96D5}">
      <dgm:prSet/>
      <dgm:spPr/>
      <dgm:t>
        <a:bodyPr/>
        <a:lstStyle/>
        <a:p>
          <a:endParaRPr lang="en-US"/>
        </a:p>
      </dgm:t>
    </dgm:pt>
    <dgm:pt modelId="{ACFCCE1A-1463-426A-8310-67827D806EA4}">
      <dgm:prSet/>
      <dgm:spPr/>
      <dgm:t>
        <a:bodyPr/>
        <a:lstStyle/>
        <a:p>
          <a:r>
            <a:rPr lang="en-GB"/>
            <a:t>The Mixed Model</a:t>
          </a:r>
          <a:endParaRPr lang="en-US"/>
        </a:p>
      </dgm:t>
    </dgm:pt>
    <dgm:pt modelId="{4DAA8160-54AD-4E0F-B815-E5EC823F9127}" type="parTrans" cxnId="{5B67E083-9E7B-4D46-A208-8AAA7082D47F}">
      <dgm:prSet/>
      <dgm:spPr/>
      <dgm:t>
        <a:bodyPr/>
        <a:lstStyle/>
        <a:p>
          <a:endParaRPr lang="en-US"/>
        </a:p>
      </dgm:t>
    </dgm:pt>
    <dgm:pt modelId="{D364CB39-1190-482F-8620-714CFC9D83D9}" type="sibTrans" cxnId="{5B67E083-9E7B-4D46-A208-8AAA7082D47F}">
      <dgm:prSet/>
      <dgm:spPr/>
      <dgm:t>
        <a:bodyPr/>
        <a:lstStyle/>
        <a:p>
          <a:endParaRPr lang="en-US"/>
        </a:p>
      </dgm:t>
    </dgm:pt>
    <dgm:pt modelId="{878BAEFF-D444-4843-81B7-0E9520929C99}" type="pres">
      <dgm:prSet presAssocID="{9C700F8F-A59C-42D0-A682-842F30A31046}" presName="linear" presStyleCnt="0">
        <dgm:presLayoutVars>
          <dgm:animLvl val="lvl"/>
          <dgm:resizeHandles val="exact"/>
        </dgm:presLayoutVars>
      </dgm:prSet>
      <dgm:spPr/>
    </dgm:pt>
    <dgm:pt modelId="{C461FF27-9495-4CA0-8CDE-61C91B351927}" type="pres">
      <dgm:prSet presAssocID="{8242694D-B844-44E9-9E33-CF253C5A51E5}" presName="parentText" presStyleLbl="node1" presStyleIdx="0" presStyleCnt="3">
        <dgm:presLayoutVars>
          <dgm:chMax val="0"/>
          <dgm:bulletEnabled val="1"/>
        </dgm:presLayoutVars>
      </dgm:prSet>
      <dgm:spPr/>
    </dgm:pt>
    <dgm:pt modelId="{28436E5C-C28E-4F8E-B817-351E38010F73}" type="pres">
      <dgm:prSet presAssocID="{62B508B1-5CC2-4312-A512-0B5A7D91A672}" presName="spacer" presStyleCnt="0"/>
      <dgm:spPr/>
    </dgm:pt>
    <dgm:pt modelId="{AD34D961-9053-4F45-9724-EAFD37B3E65C}" type="pres">
      <dgm:prSet presAssocID="{04D01002-ABE0-4C24-88F7-1BBD6FF43EEA}" presName="parentText" presStyleLbl="node1" presStyleIdx="1" presStyleCnt="3">
        <dgm:presLayoutVars>
          <dgm:chMax val="0"/>
          <dgm:bulletEnabled val="1"/>
        </dgm:presLayoutVars>
      </dgm:prSet>
      <dgm:spPr/>
    </dgm:pt>
    <dgm:pt modelId="{58A777A6-096E-4C3B-A5B0-2ED9888A3AE4}" type="pres">
      <dgm:prSet presAssocID="{E02DA119-D40C-44E5-ACD4-4D4F483BCC77}" presName="spacer" presStyleCnt="0"/>
      <dgm:spPr/>
    </dgm:pt>
    <dgm:pt modelId="{0870FC0D-B246-4348-891D-B4672B1A14AB}" type="pres">
      <dgm:prSet presAssocID="{ACFCCE1A-1463-426A-8310-67827D806EA4}" presName="parentText" presStyleLbl="node1" presStyleIdx="2" presStyleCnt="3">
        <dgm:presLayoutVars>
          <dgm:chMax val="0"/>
          <dgm:bulletEnabled val="1"/>
        </dgm:presLayoutVars>
      </dgm:prSet>
      <dgm:spPr/>
    </dgm:pt>
  </dgm:ptLst>
  <dgm:cxnLst>
    <dgm:cxn modelId="{799E7E0B-E8FB-40D6-BFDC-C8920AAD96D5}" srcId="{9C700F8F-A59C-42D0-A682-842F30A31046}" destId="{04D01002-ABE0-4C24-88F7-1BBD6FF43EEA}" srcOrd="1" destOrd="0" parTransId="{5072BDE0-11F6-4239-8971-1AC5A4CA0489}" sibTransId="{E02DA119-D40C-44E5-ACD4-4D4F483BCC77}"/>
    <dgm:cxn modelId="{73671718-7D83-46C5-B731-E1A83FE92048}" srcId="{9C700F8F-A59C-42D0-A682-842F30A31046}" destId="{8242694D-B844-44E9-9E33-CF253C5A51E5}" srcOrd="0" destOrd="0" parTransId="{5893F1D7-0ECE-46B6-B890-5872750A2CF8}" sibTransId="{62B508B1-5CC2-4312-A512-0B5A7D91A672}"/>
    <dgm:cxn modelId="{D1D55E30-13C5-4337-8B3D-2A3835C5BCF7}" type="presOf" srcId="{8242694D-B844-44E9-9E33-CF253C5A51E5}" destId="{C461FF27-9495-4CA0-8CDE-61C91B351927}" srcOrd="0" destOrd="0" presId="urn:microsoft.com/office/officeart/2005/8/layout/vList2"/>
    <dgm:cxn modelId="{DE5F3A55-563B-4134-9EBB-F31B25DADF22}" type="presOf" srcId="{04D01002-ABE0-4C24-88F7-1BBD6FF43EEA}" destId="{AD34D961-9053-4F45-9724-EAFD37B3E65C}" srcOrd="0" destOrd="0" presId="urn:microsoft.com/office/officeart/2005/8/layout/vList2"/>
    <dgm:cxn modelId="{5B67E083-9E7B-4D46-A208-8AAA7082D47F}" srcId="{9C700F8F-A59C-42D0-A682-842F30A31046}" destId="{ACFCCE1A-1463-426A-8310-67827D806EA4}" srcOrd="2" destOrd="0" parTransId="{4DAA8160-54AD-4E0F-B815-E5EC823F9127}" sibTransId="{D364CB39-1190-482F-8620-714CFC9D83D9}"/>
    <dgm:cxn modelId="{09FD9894-B8A4-44F9-9DDC-34040E44085D}" type="presOf" srcId="{ACFCCE1A-1463-426A-8310-67827D806EA4}" destId="{0870FC0D-B246-4348-891D-B4672B1A14AB}" srcOrd="0" destOrd="0" presId="urn:microsoft.com/office/officeart/2005/8/layout/vList2"/>
    <dgm:cxn modelId="{DB0EC8DC-E733-4B01-8BD8-A77CD4320993}" type="presOf" srcId="{9C700F8F-A59C-42D0-A682-842F30A31046}" destId="{878BAEFF-D444-4843-81B7-0E9520929C99}" srcOrd="0" destOrd="0" presId="urn:microsoft.com/office/officeart/2005/8/layout/vList2"/>
    <dgm:cxn modelId="{B9E0D249-8EFE-4031-8162-F5FB55A071F3}" type="presParOf" srcId="{878BAEFF-D444-4843-81B7-0E9520929C99}" destId="{C461FF27-9495-4CA0-8CDE-61C91B351927}" srcOrd="0" destOrd="0" presId="urn:microsoft.com/office/officeart/2005/8/layout/vList2"/>
    <dgm:cxn modelId="{CFE3BC89-DE1E-4AAF-8F18-768CA6FB86FB}" type="presParOf" srcId="{878BAEFF-D444-4843-81B7-0E9520929C99}" destId="{28436E5C-C28E-4F8E-B817-351E38010F73}" srcOrd="1" destOrd="0" presId="urn:microsoft.com/office/officeart/2005/8/layout/vList2"/>
    <dgm:cxn modelId="{AB0BE288-465F-4110-A28E-1AC791A586DA}" type="presParOf" srcId="{878BAEFF-D444-4843-81B7-0E9520929C99}" destId="{AD34D961-9053-4F45-9724-EAFD37B3E65C}" srcOrd="2" destOrd="0" presId="urn:microsoft.com/office/officeart/2005/8/layout/vList2"/>
    <dgm:cxn modelId="{F43B7D72-49C5-4F9B-90B7-DB9EF9265D14}" type="presParOf" srcId="{878BAEFF-D444-4843-81B7-0E9520929C99}" destId="{58A777A6-096E-4C3B-A5B0-2ED9888A3AE4}" srcOrd="3" destOrd="0" presId="urn:microsoft.com/office/officeart/2005/8/layout/vList2"/>
    <dgm:cxn modelId="{D880C8B4-ECCD-4574-AF07-AC8D1E9342AA}" type="presParOf" srcId="{878BAEFF-D444-4843-81B7-0E9520929C99}" destId="{0870FC0D-B246-4348-891D-B4672B1A14A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7.xml><?xml version="1.0" encoding="utf-8"?>
<dgm:dataModel xmlns:dgm="http://schemas.openxmlformats.org/drawingml/2006/diagram" xmlns:a="http://schemas.openxmlformats.org/drawingml/2006/main">
  <dgm:ptLst>
    <dgm:pt modelId="{6C2C92D0-0920-41B1-99B8-2F0798F40FF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B15BA24-45E3-4DF1-8FBE-59D297A2386E}">
      <dgm:prSet/>
      <dgm:spPr/>
      <dgm:t>
        <a:bodyPr/>
        <a:lstStyle/>
        <a:p>
          <a:r>
            <a:rPr lang="en-GB"/>
            <a:t>There are four main abilities:</a:t>
          </a:r>
          <a:endParaRPr lang="en-US"/>
        </a:p>
      </dgm:t>
    </dgm:pt>
    <dgm:pt modelId="{889FF587-6EAB-42F2-81F0-7A0B2DF809F5}" type="parTrans" cxnId="{8F493B5B-E3BE-4CF7-B208-75F89C801120}">
      <dgm:prSet/>
      <dgm:spPr/>
      <dgm:t>
        <a:bodyPr/>
        <a:lstStyle/>
        <a:p>
          <a:endParaRPr lang="en-US"/>
        </a:p>
      </dgm:t>
    </dgm:pt>
    <dgm:pt modelId="{ABF1E618-C918-4DE5-A356-7C2B31E0497A}" type="sibTrans" cxnId="{8F493B5B-E3BE-4CF7-B208-75F89C801120}">
      <dgm:prSet/>
      <dgm:spPr/>
      <dgm:t>
        <a:bodyPr/>
        <a:lstStyle/>
        <a:p>
          <a:endParaRPr lang="en-US"/>
        </a:p>
      </dgm:t>
    </dgm:pt>
    <dgm:pt modelId="{A923BBFF-CBB4-4B05-AE6F-D09975469B46}">
      <dgm:prSet/>
      <dgm:spPr/>
      <dgm:t>
        <a:bodyPr/>
        <a:lstStyle/>
        <a:p>
          <a:r>
            <a:rPr lang="en-GB"/>
            <a:t>Perceiving emotions</a:t>
          </a:r>
          <a:endParaRPr lang="en-US"/>
        </a:p>
      </dgm:t>
    </dgm:pt>
    <dgm:pt modelId="{F34F8B58-0A67-4C0E-9351-8C4C57467F80}" type="parTrans" cxnId="{3C280F8E-F421-4D79-A90E-2752D274456B}">
      <dgm:prSet/>
      <dgm:spPr/>
      <dgm:t>
        <a:bodyPr/>
        <a:lstStyle/>
        <a:p>
          <a:endParaRPr lang="en-US"/>
        </a:p>
      </dgm:t>
    </dgm:pt>
    <dgm:pt modelId="{E934858B-D1A7-4486-ADF4-55956BA20874}" type="sibTrans" cxnId="{3C280F8E-F421-4D79-A90E-2752D274456B}">
      <dgm:prSet/>
      <dgm:spPr/>
      <dgm:t>
        <a:bodyPr/>
        <a:lstStyle/>
        <a:p>
          <a:endParaRPr lang="en-US"/>
        </a:p>
      </dgm:t>
    </dgm:pt>
    <dgm:pt modelId="{67299714-CFB2-40B6-B15F-92946CB9C1A3}">
      <dgm:prSet/>
      <dgm:spPr/>
      <dgm:t>
        <a:bodyPr/>
        <a:lstStyle/>
        <a:p>
          <a:r>
            <a:rPr lang="en-GB"/>
            <a:t>Using emotions</a:t>
          </a:r>
          <a:endParaRPr lang="en-US"/>
        </a:p>
      </dgm:t>
    </dgm:pt>
    <dgm:pt modelId="{718BCF20-79E0-4901-844F-5F53E1A14D5E}" type="parTrans" cxnId="{2DFB92DB-D9EF-44A6-83A9-4B7217693BA1}">
      <dgm:prSet/>
      <dgm:spPr/>
      <dgm:t>
        <a:bodyPr/>
        <a:lstStyle/>
        <a:p>
          <a:endParaRPr lang="en-US"/>
        </a:p>
      </dgm:t>
    </dgm:pt>
    <dgm:pt modelId="{D1000325-18BE-4A4E-8F55-433437A4F83C}" type="sibTrans" cxnId="{2DFB92DB-D9EF-44A6-83A9-4B7217693BA1}">
      <dgm:prSet/>
      <dgm:spPr/>
      <dgm:t>
        <a:bodyPr/>
        <a:lstStyle/>
        <a:p>
          <a:endParaRPr lang="en-US"/>
        </a:p>
      </dgm:t>
    </dgm:pt>
    <dgm:pt modelId="{536FA4AC-0DC9-46A8-B057-CA8160916FDB}">
      <dgm:prSet/>
      <dgm:spPr/>
      <dgm:t>
        <a:bodyPr/>
        <a:lstStyle/>
        <a:p>
          <a:r>
            <a:rPr lang="en-GB"/>
            <a:t>Understanding emotions </a:t>
          </a:r>
          <a:endParaRPr lang="en-US"/>
        </a:p>
      </dgm:t>
    </dgm:pt>
    <dgm:pt modelId="{0252A78F-F719-4F1B-967F-2446134EC27D}" type="parTrans" cxnId="{34AC726F-4A55-4ECC-8F37-35C19FFF464D}">
      <dgm:prSet/>
      <dgm:spPr/>
      <dgm:t>
        <a:bodyPr/>
        <a:lstStyle/>
        <a:p>
          <a:endParaRPr lang="en-US"/>
        </a:p>
      </dgm:t>
    </dgm:pt>
    <dgm:pt modelId="{BFC84BC7-98A9-4BE3-AA89-BA1B6611BE59}" type="sibTrans" cxnId="{34AC726F-4A55-4ECC-8F37-35C19FFF464D}">
      <dgm:prSet/>
      <dgm:spPr/>
      <dgm:t>
        <a:bodyPr/>
        <a:lstStyle/>
        <a:p>
          <a:endParaRPr lang="en-US"/>
        </a:p>
      </dgm:t>
    </dgm:pt>
    <dgm:pt modelId="{F48D1003-0ADD-441C-9A5A-69DAC8FB2032}">
      <dgm:prSet/>
      <dgm:spPr/>
      <dgm:t>
        <a:bodyPr/>
        <a:lstStyle/>
        <a:p>
          <a:r>
            <a:rPr lang="en-GB"/>
            <a:t>Managing emotions</a:t>
          </a:r>
          <a:endParaRPr lang="en-US"/>
        </a:p>
      </dgm:t>
    </dgm:pt>
    <dgm:pt modelId="{22288676-D2FF-41AE-BBF5-BB6883443B0B}" type="parTrans" cxnId="{D82CC58D-88B2-407B-9E7F-6DF587097302}">
      <dgm:prSet/>
      <dgm:spPr/>
      <dgm:t>
        <a:bodyPr/>
        <a:lstStyle/>
        <a:p>
          <a:endParaRPr lang="en-US"/>
        </a:p>
      </dgm:t>
    </dgm:pt>
    <dgm:pt modelId="{8A1EE908-3D5C-49B6-8964-2C73C099DAD0}" type="sibTrans" cxnId="{D82CC58D-88B2-407B-9E7F-6DF587097302}">
      <dgm:prSet/>
      <dgm:spPr/>
      <dgm:t>
        <a:bodyPr/>
        <a:lstStyle/>
        <a:p>
          <a:endParaRPr lang="en-US"/>
        </a:p>
      </dgm:t>
    </dgm:pt>
    <dgm:pt modelId="{8AF94CBC-A7A8-4740-BDAE-6B8CE6E65E52}" type="pres">
      <dgm:prSet presAssocID="{6C2C92D0-0920-41B1-99B8-2F0798F40FFE}" presName="vert0" presStyleCnt="0">
        <dgm:presLayoutVars>
          <dgm:dir/>
          <dgm:animOne val="branch"/>
          <dgm:animLvl val="lvl"/>
        </dgm:presLayoutVars>
      </dgm:prSet>
      <dgm:spPr/>
    </dgm:pt>
    <dgm:pt modelId="{D9917BA5-3882-49BD-BBA1-4B7772606FC4}" type="pres">
      <dgm:prSet presAssocID="{FB15BA24-45E3-4DF1-8FBE-59D297A2386E}" presName="thickLine" presStyleLbl="alignNode1" presStyleIdx="0" presStyleCnt="5"/>
      <dgm:spPr/>
    </dgm:pt>
    <dgm:pt modelId="{6B7AD98F-187C-4033-B807-778C0D10A7DF}" type="pres">
      <dgm:prSet presAssocID="{FB15BA24-45E3-4DF1-8FBE-59D297A2386E}" presName="horz1" presStyleCnt="0"/>
      <dgm:spPr/>
    </dgm:pt>
    <dgm:pt modelId="{E785F01E-C197-4B71-A415-3E105A9A8350}" type="pres">
      <dgm:prSet presAssocID="{FB15BA24-45E3-4DF1-8FBE-59D297A2386E}" presName="tx1" presStyleLbl="revTx" presStyleIdx="0" presStyleCnt="5"/>
      <dgm:spPr/>
    </dgm:pt>
    <dgm:pt modelId="{3D4CA1DC-9BAF-4454-80C5-2CA958CDFD16}" type="pres">
      <dgm:prSet presAssocID="{FB15BA24-45E3-4DF1-8FBE-59D297A2386E}" presName="vert1" presStyleCnt="0"/>
      <dgm:spPr/>
    </dgm:pt>
    <dgm:pt modelId="{DCA3B52F-C0D5-42CC-88EA-AA92146D97DE}" type="pres">
      <dgm:prSet presAssocID="{A923BBFF-CBB4-4B05-AE6F-D09975469B46}" presName="thickLine" presStyleLbl="alignNode1" presStyleIdx="1" presStyleCnt="5"/>
      <dgm:spPr/>
    </dgm:pt>
    <dgm:pt modelId="{9A37E3C0-CB98-4965-A0F2-7860BC058BFF}" type="pres">
      <dgm:prSet presAssocID="{A923BBFF-CBB4-4B05-AE6F-D09975469B46}" presName="horz1" presStyleCnt="0"/>
      <dgm:spPr/>
    </dgm:pt>
    <dgm:pt modelId="{7B285956-3E37-41FE-BEC0-C4FCD41A89FD}" type="pres">
      <dgm:prSet presAssocID="{A923BBFF-CBB4-4B05-AE6F-D09975469B46}" presName="tx1" presStyleLbl="revTx" presStyleIdx="1" presStyleCnt="5"/>
      <dgm:spPr/>
    </dgm:pt>
    <dgm:pt modelId="{9DF65B8C-2707-49D2-ACED-36AA40B1EE8B}" type="pres">
      <dgm:prSet presAssocID="{A923BBFF-CBB4-4B05-AE6F-D09975469B46}" presName="vert1" presStyleCnt="0"/>
      <dgm:spPr/>
    </dgm:pt>
    <dgm:pt modelId="{44217075-C116-43CE-BDD5-1A9087CA6EC0}" type="pres">
      <dgm:prSet presAssocID="{67299714-CFB2-40B6-B15F-92946CB9C1A3}" presName="thickLine" presStyleLbl="alignNode1" presStyleIdx="2" presStyleCnt="5"/>
      <dgm:spPr/>
    </dgm:pt>
    <dgm:pt modelId="{A696383A-3A26-4018-8DC3-44018CAE3327}" type="pres">
      <dgm:prSet presAssocID="{67299714-CFB2-40B6-B15F-92946CB9C1A3}" presName="horz1" presStyleCnt="0"/>
      <dgm:spPr/>
    </dgm:pt>
    <dgm:pt modelId="{7DEFC069-ED14-45A2-8CB6-E5936EAA3B75}" type="pres">
      <dgm:prSet presAssocID="{67299714-CFB2-40B6-B15F-92946CB9C1A3}" presName="tx1" presStyleLbl="revTx" presStyleIdx="2" presStyleCnt="5"/>
      <dgm:spPr/>
    </dgm:pt>
    <dgm:pt modelId="{F836E9AB-FD2B-4D8A-8555-C51F3EBA9665}" type="pres">
      <dgm:prSet presAssocID="{67299714-CFB2-40B6-B15F-92946CB9C1A3}" presName="vert1" presStyleCnt="0"/>
      <dgm:spPr/>
    </dgm:pt>
    <dgm:pt modelId="{A057781B-00BB-4B6B-897E-7418149975A3}" type="pres">
      <dgm:prSet presAssocID="{536FA4AC-0DC9-46A8-B057-CA8160916FDB}" presName="thickLine" presStyleLbl="alignNode1" presStyleIdx="3" presStyleCnt="5"/>
      <dgm:spPr/>
    </dgm:pt>
    <dgm:pt modelId="{96D624C5-333C-40AD-A267-07DAB03B2B2A}" type="pres">
      <dgm:prSet presAssocID="{536FA4AC-0DC9-46A8-B057-CA8160916FDB}" presName="horz1" presStyleCnt="0"/>
      <dgm:spPr/>
    </dgm:pt>
    <dgm:pt modelId="{9F47873E-5F42-4FB4-9D34-453D2760E55A}" type="pres">
      <dgm:prSet presAssocID="{536FA4AC-0DC9-46A8-B057-CA8160916FDB}" presName="tx1" presStyleLbl="revTx" presStyleIdx="3" presStyleCnt="5"/>
      <dgm:spPr/>
    </dgm:pt>
    <dgm:pt modelId="{D2AD5B3B-6AFE-4251-9B9F-8C2584EA0DEF}" type="pres">
      <dgm:prSet presAssocID="{536FA4AC-0DC9-46A8-B057-CA8160916FDB}" presName="vert1" presStyleCnt="0"/>
      <dgm:spPr/>
    </dgm:pt>
    <dgm:pt modelId="{DF872F1F-4EC8-49D1-8188-B760B3E4EC29}" type="pres">
      <dgm:prSet presAssocID="{F48D1003-0ADD-441C-9A5A-69DAC8FB2032}" presName="thickLine" presStyleLbl="alignNode1" presStyleIdx="4" presStyleCnt="5"/>
      <dgm:spPr/>
    </dgm:pt>
    <dgm:pt modelId="{8C6B5E7D-F168-4043-A10B-70FF9D856E67}" type="pres">
      <dgm:prSet presAssocID="{F48D1003-0ADD-441C-9A5A-69DAC8FB2032}" presName="horz1" presStyleCnt="0"/>
      <dgm:spPr/>
    </dgm:pt>
    <dgm:pt modelId="{6D683492-E3B6-4898-9606-83CDD2ED5B30}" type="pres">
      <dgm:prSet presAssocID="{F48D1003-0ADD-441C-9A5A-69DAC8FB2032}" presName="tx1" presStyleLbl="revTx" presStyleIdx="4" presStyleCnt="5"/>
      <dgm:spPr/>
    </dgm:pt>
    <dgm:pt modelId="{3693AD10-E47F-4262-AC27-699A833944CF}" type="pres">
      <dgm:prSet presAssocID="{F48D1003-0ADD-441C-9A5A-69DAC8FB2032}" presName="vert1" presStyleCnt="0"/>
      <dgm:spPr/>
    </dgm:pt>
  </dgm:ptLst>
  <dgm:cxnLst>
    <dgm:cxn modelId="{ADEDD718-AEB5-434E-BBF5-9E57C5283967}" type="presOf" srcId="{FB15BA24-45E3-4DF1-8FBE-59D297A2386E}" destId="{E785F01E-C197-4B71-A415-3E105A9A8350}" srcOrd="0" destOrd="0" presId="urn:microsoft.com/office/officeart/2008/layout/LinedList"/>
    <dgm:cxn modelId="{D77F4E2D-B0A6-4C9E-B202-4F166947418F}" type="presOf" srcId="{F48D1003-0ADD-441C-9A5A-69DAC8FB2032}" destId="{6D683492-E3B6-4898-9606-83CDD2ED5B30}" srcOrd="0" destOrd="0" presId="urn:microsoft.com/office/officeart/2008/layout/LinedList"/>
    <dgm:cxn modelId="{8F493B5B-E3BE-4CF7-B208-75F89C801120}" srcId="{6C2C92D0-0920-41B1-99B8-2F0798F40FFE}" destId="{FB15BA24-45E3-4DF1-8FBE-59D297A2386E}" srcOrd="0" destOrd="0" parTransId="{889FF587-6EAB-42F2-81F0-7A0B2DF809F5}" sibTransId="{ABF1E618-C918-4DE5-A356-7C2B31E0497A}"/>
    <dgm:cxn modelId="{831F5E5B-E297-42C2-A7A0-47DA26954285}" type="presOf" srcId="{536FA4AC-0DC9-46A8-B057-CA8160916FDB}" destId="{9F47873E-5F42-4FB4-9D34-453D2760E55A}" srcOrd="0" destOrd="0" presId="urn:microsoft.com/office/officeart/2008/layout/LinedList"/>
    <dgm:cxn modelId="{4CBC0247-FFB9-4016-9391-E32665F7A946}" type="presOf" srcId="{6C2C92D0-0920-41B1-99B8-2F0798F40FFE}" destId="{8AF94CBC-A7A8-4740-BDAE-6B8CE6E65E52}" srcOrd="0" destOrd="0" presId="urn:microsoft.com/office/officeart/2008/layout/LinedList"/>
    <dgm:cxn modelId="{1C155E6D-F72D-4652-BBD8-D01F560B7AF0}" type="presOf" srcId="{67299714-CFB2-40B6-B15F-92946CB9C1A3}" destId="{7DEFC069-ED14-45A2-8CB6-E5936EAA3B75}" srcOrd="0" destOrd="0" presId="urn:microsoft.com/office/officeart/2008/layout/LinedList"/>
    <dgm:cxn modelId="{34AC726F-4A55-4ECC-8F37-35C19FFF464D}" srcId="{6C2C92D0-0920-41B1-99B8-2F0798F40FFE}" destId="{536FA4AC-0DC9-46A8-B057-CA8160916FDB}" srcOrd="3" destOrd="0" parTransId="{0252A78F-F719-4F1B-967F-2446134EC27D}" sibTransId="{BFC84BC7-98A9-4BE3-AA89-BA1B6611BE59}"/>
    <dgm:cxn modelId="{D82CC58D-88B2-407B-9E7F-6DF587097302}" srcId="{6C2C92D0-0920-41B1-99B8-2F0798F40FFE}" destId="{F48D1003-0ADD-441C-9A5A-69DAC8FB2032}" srcOrd="4" destOrd="0" parTransId="{22288676-D2FF-41AE-BBF5-BB6883443B0B}" sibTransId="{8A1EE908-3D5C-49B6-8964-2C73C099DAD0}"/>
    <dgm:cxn modelId="{3C280F8E-F421-4D79-A90E-2752D274456B}" srcId="{6C2C92D0-0920-41B1-99B8-2F0798F40FFE}" destId="{A923BBFF-CBB4-4B05-AE6F-D09975469B46}" srcOrd="1" destOrd="0" parTransId="{F34F8B58-0A67-4C0E-9351-8C4C57467F80}" sibTransId="{E934858B-D1A7-4486-ADF4-55956BA20874}"/>
    <dgm:cxn modelId="{2DFB92DB-D9EF-44A6-83A9-4B7217693BA1}" srcId="{6C2C92D0-0920-41B1-99B8-2F0798F40FFE}" destId="{67299714-CFB2-40B6-B15F-92946CB9C1A3}" srcOrd="2" destOrd="0" parTransId="{718BCF20-79E0-4901-844F-5F53E1A14D5E}" sibTransId="{D1000325-18BE-4A4E-8F55-433437A4F83C}"/>
    <dgm:cxn modelId="{96F3A8F7-F3E3-4195-93DF-3B2905FCFBCF}" type="presOf" srcId="{A923BBFF-CBB4-4B05-AE6F-D09975469B46}" destId="{7B285956-3E37-41FE-BEC0-C4FCD41A89FD}" srcOrd="0" destOrd="0" presId="urn:microsoft.com/office/officeart/2008/layout/LinedList"/>
    <dgm:cxn modelId="{D91B484C-8721-4D88-ABCF-B3722FAE2C40}" type="presParOf" srcId="{8AF94CBC-A7A8-4740-BDAE-6B8CE6E65E52}" destId="{D9917BA5-3882-49BD-BBA1-4B7772606FC4}" srcOrd="0" destOrd="0" presId="urn:microsoft.com/office/officeart/2008/layout/LinedList"/>
    <dgm:cxn modelId="{FF2FF879-1ED8-451F-A5E6-17E51B034A04}" type="presParOf" srcId="{8AF94CBC-A7A8-4740-BDAE-6B8CE6E65E52}" destId="{6B7AD98F-187C-4033-B807-778C0D10A7DF}" srcOrd="1" destOrd="0" presId="urn:microsoft.com/office/officeart/2008/layout/LinedList"/>
    <dgm:cxn modelId="{129596B7-7653-4383-B224-FC6D49D9F274}" type="presParOf" srcId="{6B7AD98F-187C-4033-B807-778C0D10A7DF}" destId="{E785F01E-C197-4B71-A415-3E105A9A8350}" srcOrd="0" destOrd="0" presId="urn:microsoft.com/office/officeart/2008/layout/LinedList"/>
    <dgm:cxn modelId="{F03998A2-BC3F-4E09-96A5-A5F2854FE0AA}" type="presParOf" srcId="{6B7AD98F-187C-4033-B807-778C0D10A7DF}" destId="{3D4CA1DC-9BAF-4454-80C5-2CA958CDFD16}" srcOrd="1" destOrd="0" presId="urn:microsoft.com/office/officeart/2008/layout/LinedList"/>
    <dgm:cxn modelId="{A937415E-B56B-4198-B541-ABD7BEAC6BBC}" type="presParOf" srcId="{8AF94CBC-A7A8-4740-BDAE-6B8CE6E65E52}" destId="{DCA3B52F-C0D5-42CC-88EA-AA92146D97DE}" srcOrd="2" destOrd="0" presId="urn:microsoft.com/office/officeart/2008/layout/LinedList"/>
    <dgm:cxn modelId="{73607EC1-55A4-430E-A458-1F523E309A6C}" type="presParOf" srcId="{8AF94CBC-A7A8-4740-BDAE-6B8CE6E65E52}" destId="{9A37E3C0-CB98-4965-A0F2-7860BC058BFF}" srcOrd="3" destOrd="0" presId="urn:microsoft.com/office/officeart/2008/layout/LinedList"/>
    <dgm:cxn modelId="{5BBBDA14-2295-4071-87F6-85410C12FBDC}" type="presParOf" srcId="{9A37E3C0-CB98-4965-A0F2-7860BC058BFF}" destId="{7B285956-3E37-41FE-BEC0-C4FCD41A89FD}" srcOrd="0" destOrd="0" presId="urn:microsoft.com/office/officeart/2008/layout/LinedList"/>
    <dgm:cxn modelId="{839BDB0E-D484-41B6-8843-BF344A3A3DA7}" type="presParOf" srcId="{9A37E3C0-CB98-4965-A0F2-7860BC058BFF}" destId="{9DF65B8C-2707-49D2-ACED-36AA40B1EE8B}" srcOrd="1" destOrd="0" presId="urn:microsoft.com/office/officeart/2008/layout/LinedList"/>
    <dgm:cxn modelId="{DD463634-705C-4E8E-B982-DDD8FFF7F370}" type="presParOf" srcId="{8AF94CBC-A7A8-4740-BDAE-6B8CE6E65E52}" destId="{44217075-C116-43CE-BDD5-1A9087CA6EC0}" srcOrd="4" destOrd="0" presId="urn:microsoft.com/office/officeart/2008/layout/LinedList"/>
    <dgm:cxn modelId="{96F2D063-0EBA-41A9-A354-08B218B232FE}" type="presParOf" srcId="{8AF94CBC-A7A8-4740-BDAE-6B8CE6E65E52}" destId="{A696383A-3A26-4018-8DC3-44018CAE3327}" srcOrd="5" destOrd="0" presId="urn:microsoft.com/office/officeart/2008/layout/LinedList"/>
    <dgm:cxn modelId="{812A62E7-C4F0-47F7-B23C-0A77595A6A99}" type="presParOf" srcId="{A696383A-3A26-4018-8DC3-44018CAE3327}" destId="{7DEFC069-ED14-45A2-8CB6-E5936EAA3B75}" srcOrd="0" destOrd="0" presId="urn:microsoft.com/office/officeart/2008/layout/LinedList"/>
    <dgm:cxn modelId="{13FD8C60-4CD3-47E7-A285-48EDC93E6816}" type="presParOf" srcId="{A696383A-3A26-4018-8DC3-44018CAE3327}" destId="{F836E9AB-FD2B-4D8A-8555-C51F3EBA9665}" srcOrd="1" destOrd="0" presId="urn:microsoft.com/office/officeart/2008/layout/LinedList"/>
    <dgm:cxn modelId="{3ECDFBCF-0CF3-4416-B47A-7F75CAB604AA}" type="presParOf" srcId="{8AF94CBC-A7A8-4740-BDAE-6B8CE6E65E52}" destId="{A057781B-00BB-4B6B-897E-7418149975A3}" srcOrd="6" destOrd="0" presId="urn:microsoft.com/office/officeart/2008/layout/LinedList"/>
    <dgm:cxn modelId="{9E61E750-417C-412E-ADBB-0DA880FEC5E8}" type="presParOf" srcId="{8AF94CBC-A7A8-4740-BDAE-6B8CE6E65E52}" destId="{96D624C5-333C-40AD-A267-07DAB03B2B2A}" srcOrd="7" destOrd="0" presId="urn:microsoft.com/office/officeart/2008/layout/LinedList"/>
    <dgm:cxn modelId="{F2645B91-2EF6-47B2-AD3B-B69EB42B9E28}" type="presParOf" srcId="{96D624C5-333C-40AD-A267-07DAB03B2B2A}" destId="{9F47873E-5F42-4FB4-9D34-453D2760E55A}" srcOrd="0" destOrd="0" presId="urn:microsoft.com/office/officeart/2008/layout/LinedList"/>
    <dgm:cxn modelId="{A050F0CB-79EF-4E91-B8A3-FE0C35A58829}" type="presParOf" srcId="{96D624C5-333C-40AD-A267-07DAB03B2B2A}" destId="{D2AD5B3B-6AFE-4251-9B9F-8C2584EA0DEF}" srcOrd="1" destOrd="0" presId="urn:microsoft.com/office/officeart/2008/layout/LinedList"/>
    <dgm:cxn modelId="{7305047C-923C-47D8-A6E5-00A2B7DFD3D6}" type="presParOf" srcId="{8AF94CBC-A7A8-4740-BDAE-6B8CE6E65E52}" destId="{DF872F1F-4EC8-49D1-8188-B760B3E4EC29}" srcOrd="8" destOrd="0" presId="urn:microsoft.com/office/officeart/2008/layout/LinedList"/>
    <dgm:cxn modelId="{19B7BA95-AE06-46CB-BC3F-60A41404F27D}" type="presParOf" srcId="{8AF94CBC-A7A8-4740-BDAE-6B8CE6E65E52}" destId="{8C6B5E7D-F168-4043-A10B-70FF9D856E67}" srcOrd="9" destOrd="0" presId="urn:microsoft.com/office/officeart/2008/layout/LinedList"/>
    <dgm:cxn modelId="{CBF74836-2957-46DD-A3D9-471C87CE647C}" type="presParOf" srcId="{8C6B5E7D-F168-4043-A10B-70FF9D856E67}" destId="{6D683492-E3B6-4898-9606-83CDD2ED5B30}" srcOrd="0" destOrd="0" presId="urn:microsoft.com/office/officeart/2008/layout/LinedList"/>
    <dgm:cxn modelId="{CE20A60C-6815-4545-B118-28EF1CA27968}" type="presParOf" srcId="{8C6B5E7D-F168-4043-A10B-70FF9D856E67}" destId="{3693AD10-E47F-4262-AC27-699A833944C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8.xml><?xml version="1.0" encoding="utf-8"?>
<dgm:dataModel xmlns:dgm="http://schemas.openxmlformats.org/drawingml/2006/diagram" xmlns:a="http://schemas.openxmlformats.org/drawingml/2006/main">
  <dgm:ptLst>
    <dgm:pt modelId="{F9CC3DFC-71DB-44A3-8996-1DB1C4D5F6E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4BBC7D4-71BA-4C94-9643-D0737DAAC6D6}">
      <dgm:prSet/>
      <dgm:spPr/>
      <dgm:t>
        <a:bodyPr/>
        <a:lstStyle/>
        <a:p>
          <a:r>
            <a:rPr lang="en-GB"/>
            <a:t>Petrides proposed what was called a conceptual distinction between the ability models, developing a trait-based theory. </a:t>
          </a:r>
          <a:endParaRPr lang="en-US"/>
        </a:p>
      </dgm:t>
    </dgm:pt>
    <dgm:pt modelId="{51E50590-21F5-4EF5-857A-FF8E04849213}" type="parTrans" cxnId="{385FABE6-96A1-484D-A789-75D7631808D4}">
      <dgm:prSet/>
      <dgm:spPr/>
      <dgm:t>
        <a:bodyPr/>
        <a:lstStyle/>
        <a:p>
          <a:endParaRPr lang="en-US"/>
        </a:p>
      </dgm:t>
    </dgm:pt>
    <dgm:pt modelId="{D120D961-808E-4308-9A6B-884BFD36FAE3}" type="sibTrans" cxnId="{385FABE6-96A1-484D-A789-75D7631808D4}">
      <dgm:prSet/>
      <dgm:spPr/>
      <dgm:t>
        <a:bodyPr/>
        <a:lstStyle/>
        <a:p>
          <a:endParaRPr lang="en-US"/>
        </a:p>
      </dgm:t>
    </dgm:pt>
    <dgm:pt modelId="{6B8CB065-EC72-47DA-8DB5-8A932AFFAADE}">
      <dgm:prSet/>
      <dgm:spPr/>
      <dgm:t>
        <a:bodyPr/>
        <a:lstStyle/>
        <a:p>
          <a:r>
            <a:rPr lang="en-GB"/>
            <a:t>Trait EI is deemed as being a constellation of a person's own self perceptions of their own emotional abilities. </a:t>
          </a:r>
          <a:endParaRPr lang="en-US"/>
        </a:p>
      </dgm:t>
    </dgm:pt>
    <dgm:pt modelId="{F7CA55FA-8C05-4287-80F8-070F66CD055A}" type="parTrans" cxnId="{CBFC2996-BF7B-42F9-906F-826864F5BC6F}">
      <dgm:prSet/>
      <dgm:spPr/>
      <dgm:t>
        <a:bodyPr/>
        <a:lstStyle/>
        <a:p>
          <a:endParaRPr lang="en-US"/>
        </a:p>
      </dgm:t>
    </dgm:pt>
    <dgm:pt modelId="{E6C32133-EB13-4DA4-807C-C9D93FD18A23}" type="sibTrans" cxnId="{CBFC2996-BF7B-42F9-906F-826864F5BC6F}">
      <dgm:prSet/>
      <dgm:spPr/>
      <dgm:t>
        <a:bodyPr/>
        <a:lstStyle/>
        <a:p>
          <a:endParaRPr lang="en-US"/>
        </a:p>
      </dgm:t>
    </dgm:pt>
    <dgm:pt modelId="{04E37E0E-E2C2-4E9C-8A76-5DDB12AB2880}">
      <dgm:prSet/>
      <dgm:spPr/>
      <dgm:t>
        <a:bodyPr/>
        <a:lstStyle/>
        <a:p>
          <a:r>
            <a:rPr lang="en-GB"/>
            <a:t>Therefore, when measuring EI, we should utilise a personality framework. </a:t>
          </a:r>
          <a:endParaRPr lang="en-US"/>
        </a:p>
      </dgm:t>
    </dgm:pt>
    <dgm:pt modelId="{DBB9D4CC-944E-4043-B87A-6F82035E2B22}" type="parTrans" cxnId="{CF0EE95E-F687-411B-938B-15CA86AB017A}">
      <dgm:prSet/>
      <dgm:spPr/>
      <dgm:t>
        <a:bodyPr/>
        <a:lstStyle/>
        <a:p>
          <a:endParaRPr lang="en-US"/>
        </a:p>
      </dgm:t>
    </dgm:pt>
    <dgm:pt modelId="{39381E23-C1FD-4FDD-AC2C-3CDF4FADC4DA}" type="sibTrans" cxnId="{CF0EE95E-F687-411B-938B-15CA86AB017A}">
      <dgm:prSet/>
      <dgm:spPr/>
      <dgm:t>
        <a:bodyPr/>
        <a:lstStyle/>
        <a:p>
          <a:endParaRPr lang="en-US"/>
        </a:p>
      </dgm:t>
    </dgm:pt>
    <dgm:pt modelId="{3E12CB14-4B73-4E2C-AB7E-A42BD181FDE7}">
      <dgm:prSet/>
      <dgm:spPr/>
      <dgm:t>
        <a:bodyPr/>
        <a:lstStyle/>
        <a:p>
          <a:r>
            <a:rPr lang="en-GB"/>
            <a:t>Does this make our emotional intelligence more an emotional personality trait?</a:t>
          </a:r>
          <a:endParaRPr lang="en-US"/>
        </a:p>
      </dgm:t>
    </dgm:pt>
    <dgm:pt modelId="{F495079C-8075-4372-9AAC-E1B26E10A123}" type="parTrans" cxnId="{D0BE72AD-F86B-4198-BA1A-5B073893F1F0}">
      <dgm:prSet/>
      <dgm:spPr/>
      <dgm:t>
        <a:bodyPr/>
        <a:lstStyle/>
        <a:p>
          <a:endParaRPr lang="en-US"/>
        </a:p>
      </dgm:t>
    </dgm:pt>
    <dgm:pt modelId="{FFD18554-56B8-4DFE-A03E-3D92DA53046B}" type="sibTrans" cxnId="{D0BE72AD-F86B-4198-BA1A-5B073893F1F0}">
      <dgm:prSet/>
      <dgm:spPr/>
      <dgm:t>
        <a:bodyPr/>
        <a:lstStyle/>
        <a:p>
          <a:endParaRPr lang="en-US"/>
        </a:p>
      </dgm:t>
    </dgm:pt>
    <dgm:pt modelId="{BC12D83B-4FC9-49CD-ACFE-40506CADC286}">
      <dgm:prSet/>
      <dgm:spPr/>
      <dgm:t>
        <a:bodyPr/>
        <a:lstStyle/>
        <a:p>
          <a:r>
            <a:rPr lang="en-GB"/>
            <a:t>(Petrides and Furnham, 2000)</a:t>
          </a:r>
          <a:endParaRPr lang="en-US"/>
        </a:p>
      </dgm:t>
    </dgm:pt>
    <dgm:pt modelId="{8D8E73D8-BC80-42A9-A0C7-A19F84C85D45}" type="parTrans" cxnId="{A717E24B-F8EE-4312-A547-39A6FB559140}">
      <dgm:prSet/>
      <dgm:spPr/>
      <dgm:t>
        <a:bodyPr/>
        <a:lstStyle/>
        <a:p>
          <a:endParaRPr lang="en-US"/>
        </a:p>
      </dgm:t>
    </dgm:pt>
    <dgm:pt modelId="{A117E67B-CD6C-4324-BBC9-2719F9862073}" type="sibTrans" cxnId="{A717E24B-F8EE-4312-A547-39A6FB559140}">
      <dgm:prSet/>
      <dgm:spPr/>
      <dgm:t>
        <a:bodyPr/>
        <a:lstStyle/>
        <a:p>
          <a:endParaRPr lang="en-US"/>
        </a:p>
      </dgm:t>
    </dgm:pt>
    <dgm:pt modelId="{C02D0627-8DC9-46EA-A6C9-BEE6D14519C9}" type="pres">
      <dgm:prSet presAssocID="{F9CC3DFC-71DB-44A3-8996-1DB1C4D5F6E8}" presName="vert0" presStyleCnt="0">
        <dgm:presLayoutVars>
          <dgm:dir/>
          <dgm:animOne val="branch"/>
          <dgm:animLvl val="lvl"/>
        </dgm:presLayoutVars>
      </dgm:prSet>
      <dgm:spPr/>
    </dgm:pt>
    <dgm:pt modelId="{10721A36-5990-486C-8549-436CF7D95533}" type="pres">
      <dgm:prSet presAssocID="{44BBC7D4-71BA-4C94-9643-D0737DAAC6D6}" presName="thickLine" presStyleLbl="alignNode1" presStyleIdx="0" presStyleCnt="5"/>
      <dgm:spPr/>
    </dgm:pt>
    <dgm:pt modelId="{8A4813C5-FD56-4988-A6FC-D9FE7B1A9003}" type="pres">
      <dgm:prSet presAssocID="{44BBC7D4-71BA-4C94-9643-D0737DAAC6D6}" presName="horz1" presStyleCnt="0"/>
      <dgm:spPr/>
    </dgm:pt>
    <dgm:pt modelId="{D6BE3080-1770-490C-A4FE-8D24E1F107DA}" type="pres">
      <dgm:prSet presAssocID="{44BBC7D4-71BA-4C94-9643-D0737DAAC6D6}" presName="tx1" presStyleLbl="revTx" presStyleIdx="0" presStyleCnt="5"/>
      <dgm:spPr/>
    </dgm:pt>
    <dgm:pt modelId="{2810F3DF-9FAD-46D0-8171-9562E94438D8}" type="pres">
      <dgm:prSet presAssocID="{44BBC7D4-71BA-4C94-9643-D0737DAAC6D6}" presName="vert1" presStyleCnt="0"/>
      <dgm:spPr/>
    </dgm:pt>
    <dgm:pt modelId="{A6419AC4-2397-499D-8112-219393A96662}" type="pres">
      <dgm:prSet presAssocID="{6B8CB065-EC72-47DA-8DB5-8A932AFFAADE}" presName="thickLine" presStyleLbl="alignNode1" presStyleIdx="1" presStyleCnt="5"/>
      <dgm:spPr/>
    </dgm:pt>
    <dgm:pt modelId="{7EF304A6-5ED8-4BBF-8BC7-7293A51C1877}" type="pres">
      <dgm:prSet presAssocID="{6B8CB065-EC72-47DA-8DB5-8A932AFFAADE}" presName="horz1" presStyleCnt="0"/>
      <dgm:spPr/>
    </dgm:pt>
    <dgm:pt modelId="{0B799E6F-9CA4-4595-A8BC-1AAA2D033C50}" type="pres">
      <dgm:prSet presAssocID="{6B8CB065-EC72-47DA-8DB5-8A932AFFAADE}" presName="tx1" presStyleLbl="revTx" presStyleIdx="1" presStyleCnt="5"/>
      <dgm:spPr/>
    </dgm:pt>
    <dgm:pt modelId="{1DE5CA8D-031D-48AC-B358-2DE24E09A140}" type="pres">
      <dgm:prSet presAssocID="{6B8CB065-EC72-47DA-8DB5-8A932AFFAADE}" presName="vert1" presStyleCnt="0"/>
      <dgm:spPr/>
    </dgm:pt>
    <dgm:pt modelId="{1AD99A9F-A889-410D-AEC4-32C4BFE4D5F5}" type="pres">
      <dgm:prSet presAssocID="{04E37E0E-E2C2-4E9C-8A76-5DDB12AB2880}" presName="thickLine" presStyleLbl="alignNode1" presStyleIdx="2" presStyleCnt="5"/>
      <dgm:spPr/>
    </dgm:pt>
    <dgm:pt modelId="{D1D5CEE5-1E32-45EB-890E-B816FCFCE156}" type="pres">
      <dgm:prSet presAssocID="{04E37E0E-E2C2-4E9C-8A76-5DDB12AB2880}" presName="horz1" presStyleCnt="0"/>
      <dgm:spPr/>
    </dgm:pt>
    <dgm:pt modelId="{6A58A1C7-F6C1-40E7-8F4D-E4E425A977CE}" type="pres">
      <dgm:prSet presAssocID="{04E37E0E-E2C2-4E9C-8A76-5DDB12AB2880}" presName="tx1" presStyleLbl="revTx" presStyleIdx="2" presStyleCnt="5"/>
      <dgm:spPr/>
    </dgm:pt>
    <dgm:pt modelId="{FF459488-2DB6-4699-B245-D5212C005180}" type="pres">
      <dgm:prSet presAssocID="{04E37E0E-E2C2-4E9C-8A76-5DDB12AB2880}" presName="vert1" presStyleCnt="0"/>
      <dgm:spPr/>
    </dgm:pt>
    <dgm:pt modelId="{F57801ED-C868-498C-B0A7-2C9E604CD2CB}" type="pres">
      <dgm:prSet presAssocID="{3E12CB14-4B73-4E2C-AB7E-A42BD181FDE7}" presName="thickLine" presStyleLbl="alignNode1" presStyleIdx="3" presStyleCnt="5"/>
      <dgm:spPr/>
    </dgm:pt>
    <dgm:pt modelId="{1E3747A2-9046-47DC-9AB0-13881B617E8D}" type="pres">
      <dgm:prSet presAssocID="{3E12CB14-4B73-4E2C-AB7E-A42BD181FDE7}" presName="horz1" presStyleCnt="0"/>
      <dgm:spPr/>
    </dgm:pt>
    <dgm:pt modelId="{B2F6AA11-7C37-4BA3-A061-C2C4A2CDD91E}" type="pres">
      <dgm:prSet presAssocID="{3E12CB14-4B73-4E2C-AB7E-A42BD181FDE7}" presName="tx1" presStyleLbl="revTx" presStyleIdx="3" presStyleCnt="5"/>
      <dgm:spPr/>
    </dgm:pt>
    <dgm:pt modelId="{94A0D6D7-E1D4-4B11-B561-2986DE7428EC}" type="pres">
      <dgm:prSet presAssocID="{3E12CB14-4B73-4E2C-AB7E-A42BD181FDE7}" presName="vert1" presStyleCnt="0"/>
      <dgm:spPr/>
    </dgm:pt>
    <dgm:pt modelId="{EAF230B4-17F2-46BA-9896-1A549AB88364}" type="pres">
      <dgm:prSet presAssocID="{BC12D83B-4FC9-49CD-ACFE-40506CADC286}" presName="thickLine" presStyleLbl="alignNode1" presStyleIdx="4" presStyleCnt="5"/>
      <dgm:spPr/>
    </dgm:pt>
    <dgm:pt modelId="{693CDCAF-7BE9-4574-92C5-8F7124CF04E1}" type="pres">
      <dgm:prSet presAssocID="{BC12D83B-4FC9-49CD-ACFE-40506CADC286}" presName="horz1" presStyleCnt="0"/>
      <dgm:spPr/>
    </dgm:pt>
    <dgm:pt modelId="{9D421C74-50D7-47F5-B8B9-81E7B936C517}" type="pres">
      <dgm:prSet presAssocID="{BC12D83B-4FC9-49CD-ACFE-40506CADC286}" presName="tx1" presStyleLbl="revTx" presStyleIdx="4" presStyleCnt="5"/>
      <dgm:spPr/>
    </dgm:pt>
    <dgm:pt modelId="{0F297F9E-947D-4688-831A-F4405969D9B3}" type="pres">
      <dgm:prSet presAssocID="{BC12D83B-4FC9-49CD-ACFE-40506CADC286}" presName="vert1" presStyleCnt="0"/>
      <dgm:spPr/>
    </dgm:pt>
  </dgm:ptLst>
  <dgm:cxnLst>
    <dgm:cxn modelId="{3D9A2425-D0DA-4652-A5BF-021A77D09503}" type="presOf" srcId="{04E37E0E-E2C2-4E9C-8A76-5DDB12AB2880}" destId="{6A58A1C7-F6C1-40E7-8F4D-E4E425A977CE}" srcOrd="0" destOrd="0" presId="urn:microsoft.com/office/officeart/2008/layout/LinedList"/>
    <dgm:cxn modelId="{CF0EE95E-F687-411B-938B-15CA86AB017A}" srcId="{F9CC3DFC-71DB-44A3-8996-1DB1C4D5F6E8}" destId="{04E37E0E-E2C2-4E9C-8A76-5DDB12AB2880}" srcOrd="2" destOrd="0" parTransId="{DBB9D4CC-944E-4043-B87A-6F82035E2B22}" sibTransId="{39381E23-C1FD-4FDD-AC2C-3CDF4FADC4DA}"/>
    <dgm:cxn modelId="{7CBE0E62-617D-418B-B9CD-74C4E48E1069}" type="presOf" srcId="{6B8CB065-EC72-47DA-8DB5-8A932AFFAADE}" destId="{0B799E6F-9CA4-4595-A8BC-1AAA2D033C50}" srcOrd="0" destOrd="0" presId="urn:microsoft.com/office/officeart/2008/layout/LinedList"/>
    <dgm:cxn modelId="{A717E24B-F8EE-4312-A547-39A6FB559140}" srcId="{F9CC3DFC-71DB-44A3-8996-1DB1C4D5F6E8}" destId="{BC12D83B-4FC9-49CD-ACFE-40506CADC286}" srcOrd="4" destOrd="0" parTransId="{8D8E73D8-BC80-42A9-A0C7-A19F84C85D45}" sibTransId="{A117E67B-CD6C-4324-BBC9-2719F9862073}"/>
    <dgm:cxn modelId="{CBFC2996-BF7B-42F9-906F-826864F5BC6F}" srcId="{F9CC3DFC-71DB-44A3-8996-1DB1C4D5F6E8}" destId="{6B8CB065-EC72-47DA-8DB5-8A932AFFAADE}" srcOrd="1" destOrd="0" parTransId="{F7CA55FA-8C05-4287-80F8-070F66CD055A}" sibTransId="{E6C32133-EB13-4DA4-807C-C9D93FD18A23}"/>
    <dgm:cxn modelId="{D0BE72AD-F86B-4198-BA1A-5B073893F1F0}" srcId="{F9CC3DFC-71DB-44A3-8996-1DB1C4D5F6E8}" destId="{3E12CB14-4B73-4E2C-AB7E-A42BD181FDE7}" srcOrd="3" destOrd="0" parTransId="{F495079C-8075-4372-9AAC-E1B26E10A123}" sibTransId="{FFD18554-56B8-4DFE-A03E-3D92DA53046B}"/>
    <dgm:cxn modelId="{34E39DC6-110E-484B-8B15-1A2477C10422}" type="presOf" srcId="{44BBC7D4-71BA-4C94-9643-D0737DAAC6D6}" destId="{D6BE3080-1770-490C-A4FE-8D24E1F107DA}" srcOrd="0" destOrd="0" presId="urn:microsoft.com/office/officeart/2008/layout/LinedList"/>
    <dgm:cxn modelId="{8A5B12C9-3427-4362-86E7-13D02A75EFEC}" type="presOf" srcId="{BC12D83B-4FC9-49CD-ACFE-40506CADC286}" destId="{9D421C74-50D7-47F5-B8B9-81E7B936C517}" srcOrd="0" destOrd="0" presId="urn:microsoft.com/office/officeart/2008/layout/LinedList"/>
    <dgm:cxn modelId="{105F6BE0-6242-4ADA-B652-73C481BA869D}" type="presOf" srcId="{F9CC3DFC-71DB-44A3-8996-1DB1C4D5F6E8}" destId="{C02D0627-8DC9-46EA-A6C9-BEE6D14519C9}" srcOrd="0" destOrd="0" presId="urn:microsoft.com/office/officeart/2008/layout/LinedList"/>
    <dgm:cxn modelId="{385FABE6-96A1-484D-A789-75D7631808D4}" srcId="{F9CC3DFC-71DB-44A3-8996-1DB1C4D5F6E8}" destId="{44BBC7D4-71BA-4C94-9643-D0737DAAC6D6}" srcOrd="0" destOrd="0" parTransId="{51E50590-21F5-4EF5-857A-FF8E04849213}" sibTransId="{D120D961-808E-4308-9A6B-884BFD36FAE3}"/>
    <dgm:cxn modelId="{FDBAD6FE-2ED2-45E0-8957-B784AA8C6F33}" type="presOf" srcId="{3E12CB14-4B73-4E2C-AB7E-A42BD181FDE7}" destId="{B2F6AA11-7C37-4BA3-A061-C2C4A2CDD91E}" srcOrd="0" destOrd="0" presId="urn:microsoft.com/office/officeart/2008/layout/LinedList"/>
    <dgm:cxn modelId="{4F3442C6-25F4-4542-858D-39E0DEB555DD}" type="presParOf" srcId="{C02D0627-8DC9-46EA-A6C9-BEE6D14519C9}" destId="{10721A36-5990-486C-8549-436CF7D95533}" srcOrd="0" destOrd="0" presId="urn:microsoft.com/office/officeart/2008/layout/LinedList"/>
    <dgm:cxn modelId="{AE11D30F-9280-4A30-BD80-3C4322214CCC}" type="presParOf" srcId="{C02D0627-8DC9-46EA-A6C9-BEE6D14519C9}" destId="{8A4813C5-FD56-4988-A6FC-D9FE7B1A9003}" srcOrd="1" destOrd="0" presId="urn:microsoft.com/office/officeart/2008/layout/LinedList"/>
    <dgm:cxn modelId="{019E5258-C8D8-41E6-8C86-37F48A601FC9}" type="presParOf" srcId="{8A4813C5-FD56-4988-A6FC-D9FE7B1A9003}" destId="{D6BE3080-1770-490C-A4FE-8D24E1F107DA}" srcOrd="0" destOrd="0" presId="urn:microsoft.com/office/officeart/2008/layout/LinedList"/>
    <dgm:cxn modelId="{A1FED62B-285E-400A-89AB-F694B5D8EF71}" type="presParOf" srcId="{8A4813C5-FD56-4988-A6FC-D9FE7B1A9003}" destId="{2810F3DF-9FAD-46D0-8171-9562E94438D8}" srcOrd="1" destOrd="0" presId="urn:microsoft.com/office/officeart/2008/layout/LinedList"/>
    <dgm:cxn modelId="{EEFC4939-8C67-41D5-A27B-FF0148F1E5B7}" type="presParOf" srcId="{C02D0627-8DC9-46EA-A6C9-BEE6D14519C9}" destId="{A6419AC4-2397-499D-8112-219393A96662}" srcOrd="2" destOrd="0" presId="urn:microsoft.com/office/officeart/2008/layout/LinedList"/>
    <dgm:cxn modelId="{6F407901-5BD0-4EED-B77E-C5CEB9F5030F}" type="presParOf" srcId="{C02D0627-8DC9-46EA-A6C9-BEE6D14519C9}" destId="{7EF304A6-5ED8-4BBF-8BC7-7293A51C1877}" srcOrd="3" destOrd="0" presId="urn:microsoft.com/office/officeart/2008/layout/LinedList"/>
    <dgm:cxn modelId="{EC177996-3E23-45FF-9C66-993D380212A4}" type="presParOf" srcId="{7EF304A6-5ED8-4BBF-8BC7-7293A51C1877}" destId="{0B799E6F-9CA4-4595-A8BC-1AAA2D033C50}" srcOrd="0" destOrd="0" presId="urn:microsoft.com/office/officeart/2008/layout/LinedList"/>
    <dgm:cxn modelId="{9EAB8244-C54D-4165-909B-AEBE58FB8162}" type="presParOf" srcId="{7EF304A6-5ED8-4BBF-8BC7-7293A51C1877}" destId="{1DE5CA8D-031D-48AC-B358-2DE24E09A140}" srcOrd="1" destOrd="0" presId="urn:microsoft.com/office/officeart/2008/layout/LinedList"/>
    <dgm:cxn modelId="{6D8C5993-1179-420B-96DC-D99961A76F17}" type="presParOf" srcId="{C02D0627-8DC9-46EA-A6C9-BEE6D14519C9}" destId="{1AD99A9F-A889-410D-AEC4-32C4BFE4D5F5}" srcOrd="4" destOrd="0" presId="urn:microsoft.com/office/officeart/2008/layout/LinedList"/>
    <dgm:cxn modelId="{FE4AAD9E-627A-407E-A652-87C83226BD70}" type="presParOf" srcId="{C02D0627-8DC9-46EA-A6C9-BEE6D14519C9}" destId="{D1D5CEE5-1E32-45EB-890E-B816FCFCE156}" srcOrd="5" destOrd="0" presId="urn:microsoft.com/office/officeart/2008/layout/LinedList"/>
    <dgm:cxn modelId="{F03E9995-45CA-42C7-B03D-6B2CF29586DC}" type="presParOf" srcId="{D1D5CEE5-1E32-45EB-890E-B816FCFCE156}" destId="{6A58A1C7-F6C1-40E7-8F4D-E4E425A977CE}" srcOrd="0" destOrd="0" presId="urn:microsoft.com/office/officeart/2008/layout/LinedList"/>
    <dgm:cxn modelId="{DE1F6C40-2639-4C5F-A4CF-B5E5E401B713}" type="presParOf" srcId="{D1D5CEE5-1E32-45EB-890E-B816FCFCE156}" destId="{FF459488-2DB6-4699-B245-D5212C005180}" srcOrd="1" destOrd="0" presId="urn:microsoft.com/office/officeart/2008/layout/LinedList"/>
    <dgm:cxn modelId="{52C16069-D8D4-4D1C-A51E-1298B8D1DB0F}" type="presParOf" srcId="{C02D0627-8DC9-46EA-A6C9-BEE6D14519C9}" destId="{F57801ED-C868-498C-B0A7-2C9E604CD2CB}" srcOrd="6" destOrd="0" presId="urn:microsoft.com/office/officeart/2008/layout/LinedList"/>
    <dgm:cxn modelId="{9C7477E2-DDC5-4FF6-9E30-8E477726E0AE}" type="presParOf" srcId="{C02D0627-8DC9-46EA-A6C9-BEE6D14519C9}" destId="{1E3747A2-9046-47DC-9AB0-13881B617E8D}" srcOrd="7" destOrd="0" presId="urn:microsoft.com/office/officeart/2008/layout/LinedList"/>
    <dgm:cxn modelId="{ED654A4F-3509-4C8A-B891-C17F0DC66AA1}" type="presParOf" srcId="{1E3747A2-9046-47DC-9AB0-13881B617E8D}" destId="{B2F6AA11-7C37-4BA3-A061-C2C4A2CDD91E}" srcOrd="0" destOrd="0" presId="urn:microsoft.com/office/officeart/2008/layout/LinedList"/>
    <dgm:cxn modelId="{5886570C-1C76-403F-9713-6894D236F7CF}" type="presParOf" srcId="{1E3747A2-9046-47DC-9AB0-13881B617E8D}" destId="{94A0D6D7-E1D4-4B11-B561-2986DE7428EC}" srcOrd="1" destOrd="0" presId="urn:microsoft.com/office/officeart/2008/layout/LinedList"/>
    <dgm:cxn modelId="{17DD483E-B5B8-4EAF-8C46-F88D98C34E83}" type="presParOf" srcId="{C02D0627-8DC9-46EA-A6C9-BEE6D14519C9}" destId="{EAF230B4-17F2-46BA-9896-1A549AB88364}" srcOrd="8" destOrd="0" presId="urn:microsoft.com/office/officeart/2008/layout/LinedList"/>
    <dgm:cxn modelId="{217C44D7-4F4D-4E22-9D1F-10BA668B569E}" type="presParOf" srcId="{C02D0627-8DC9-46EA-A6C9-BEE6D14519C9}" destId="{693CDCAF-7BE9-4574-92C5-8F7124CF04E1}" srcOrd="9" destOrd="0" presId="urn:microsoft.com/office/officeart/2008/layout/LinedList"/>
    <dgm:cxn modelId="{551335D0-7C01-4F05-B0DE-CF7FC105F0F4}" type="presParOf" srcId="{693CDCAF-7BE9-4574-92C5-8F7124CF04E1}" destId="{9D421C74-50D7-47F5-B8B9-81E7B936C517}" srcOrd="0" destOrd="0" presId="urn:microsoft.com/office/officeart/2008/layout/LinedList"/>
    <dgm:cxn modelId="{D733C725-7AA3-4934-BC18-3E8E37FD691F}" type="presParOf" srcId="{693CDCAF-7BE9-4574-92C5-8F7124CF04E1}" destId="{0F297F9E-947D-4688-831A-F4405969D9B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9.xml><?xml version="1.0" encoding="utf-8"?>
<dgm:dataModel xmlns:dgm="http://schemas.openxmlformats.org/drawingml/2006/diagram" xmlns:a="http://schemas.openxmlformats.org/drawingml/2006/main">
  <dgm:ptLst>
    <dgm:pt modelId="{B6B1A3F8-253C-408B-9CC0-DF7A5F2CBBF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55F0917-3108-4F10-8091-3F7FDB0FE9C7}">
      <dgm:prSet/>
      <dgm:spPr/>
      <dgm:t>
        <a:bodyPr/>
        <a:lstStyle/>
        <a:p>
          <a:r>
            <a:rPr lang="en-GB"/>
            <a:t>The phrase eugenics comes from Galton, remember him?</a:t>
          </a:r>
          <a:endParaRPr lang="en-US"/>
        </a:p>
      </dgm:t>
    </dgm:pt>
    <dgm:pt modelId="{86144056-B2D0-48E5-A46E-3352BE2B7502}" type="parTrans" cxnId="{DBCA8730-2E7A-4BCD-8078-2805081D0A48}">
      <dgm:prSet/>
      <dgm:spPr/>
      <dgm:t>
        <a:bodyPr/>
        <a:lstStyle/>
        <a:p>
          <a:endParaRPr lang="en-US"/>
        </a:p>
      </dgm:t>
    </dgm:pt>
    <dgm:pt modelId="{2832E674-F26A-4674-BEFC-8E0DAB4B3CBF}" type="sibTrans" cxnId="{DBCA8730-2E7A-4BCD-8078-2805081D0A48}">
      <dgm:prSet/>
      <dgm:spPr/>
      <dgm:t>
        <a:bodyPr/>
        <a:lstStyle/>
        <a:p>
          <a:endParaRPr lang="en-US"/>
        </a:p>
      </dgm:t>
    </dgm:pt>
    <dgm:pt modelId="{3C20D0B6-E805-4696-8B0E-5DD04B629398}">
      <dgm:prSet/>
      <dgm:spPr/>
      <dgm:t>
        <a:bodyPr/>
        <a:lstStyle/>
        <a:p>
          <a:r>
            <a:rPr lang="en-GB"/>
            <a:t>Yes, the one with the famous cousin. </a:t>
          </a:r>
          <a:endParaRPr lang="en-US"/>
        </a:p>
      </dgm:t>
    </dgm:pt>
    <dgm:pt modelId="{7CB78E34-D874-4B2E-B9EE-B47B2F45EAC5}" type="parTrans" cxnId="{7CC2862F-DDF1-4D29-B715-A285B54A1119}">
      <dgm:prSet/>
      <dgm:spPr/>
      <dgm:t>
        <a:bodyPr/>
        <a:lstStyle/>
        <a:p>
          <a:endParaRPr lang="en-US"/>
        </a:p>
      </dgm:t>
    </dgm:pt>
    <dgm:pt modelId="{03E5577A-B2A4-4544-9160-F820D475B3AB}" type="sibTrans" cxnId="{7CC2862F-DDF1-4D29-B715-A285B54A1119}">
      <dgm:prSet/>
      <dgm:spPr/>
      <dgm:t>
        <a:bodyPr/>
        <a:lstStyle/>
        <a:p>
          <a:endParaRPr lang="en-US"/>
        </a:p>
      </dgm:t>
    </dgm:pt>
    <dgm:pt modelId="{D13E1709-BBA9-4677-9BC5-0A0476F78EB1}">
      <dgm:prSet/>
      <dgm:spPr/>
      <dgm:t>
        <a:bodyPr/>
        <a:lstStyle/>
        <a:p>
          <a:r>
            <a:rPr lang="en-GB"/>
            <a:t>He believed that by selecting desirable traits in reproductive partners, the human race could be strengthened.</a:t>
          </a:r>
          <a:endParaRPr lang="en-US"/>
        </a:p>
      </dgm:t>
    </dgm:pt>
    <dgm:pt modelId="{9241C763-028A-477F-80AA-63B2FC6F31B1}" type="parTrans" cxnId="{49E0894B-40BE-4F4A-8E1B-FBFE49F27001}">
      <dgm:prSet/>
      <dgm:spPr/>
      <dgm:t>
        <a:bodyPr/>
        <a:lstStyle/>
        <a:p>
          <a:endParaRPr lang="en-US"/>
        </a:p>
      </dgm:t>
    </dgm:pt>
    <dgm:pt modelId="{7C76B4C5-B74B-4B5E-9B64-EC587FF11E0C}" type="sibTrans" cxnId="{49E0894B-40BE-4F4A-8E1B-FBFE49F27001}">
      <dgm:prSet/>
      <dgm:spPr/>
      <dgm:t>
        <a:bodyPr/>
        <a:lstStyle/>
        <a:p>
          <a:endParaRPr lang="en-US"/>
        </a:p>
      </dgm:t>
    </dgm:pt>
    <dgm:pt modelId="{F7DC1C65-524F-470E-A6A5-0E8389D004F7}">
      <dgm:prSet/>
      <dgm:spPr/>
      <dgm:t>
        <a:bodyPr/>
        <a:lstStyle/>
        <a:p>
          <a:r>
            <a:rPr lang="en-GB"/>
            <a:t>Does this sound sketchy?</a:t>
          </a:r>
          <a:endParaRPr lang="en-US"/>
        </a:p>
      </dgm:t>
    </dgm:pt>
    <dgm:pt modelId="{9876FBE8-2F59-43E1-9C21-99A1EA50E7A3}" type="parTrans" cxnId="{E9F15C53-A677-454A-8427-8CFAE86EABBA}">
      <dgm:prSet/>
      <dgm:spPr/>
      <dgm:t>
        <a:bodyPr/>
        <a:lstStyle/>
        <a:p>
          <a:endParaRPr lang="en-US"/>
        </a:p>
      </dgm:t>
    </dgm:pt>
    <dgm:pt modelId="{6A59B138-B4D4-4CF2-9DBF-1771148BC0BB}" type="sibTrans" cxnId="{E9F15C53-A677-454A-8427-8CFAE86EABBA}">
      <dgm:prSet/>
      <dgm:spPr/>
      <dgm:t>
        <a:bodyPr/>
        <a:lstStyle/>
        <a:p>
          <a:endParaRPr lang="en-US"/>
        </a:p>
      </dgm:t>
    </dgm:pt>
    <dgm:pt modelId="{86003BFB-BE32-4650-A51F-1C8772EB4DC9}">
      <dgm:prSet/>
      <dgm:spPr/>
      <dgm:t>
        <a:bodyPr/>
        <a:lstStyle/>
        <a:p>
          <a:r>
            <a:rPr lang="en-GB"/>
            <a:t>It's sketchy.</a:t>
          </a:r>
          <a:endParaRPr lang="en-US"/>
        </a:p>
      </dgm:t>
    </dgm:pt>
    <dgm:pt modelId="{6EA5DABC-C577-44E4-9DA8-2AB66CA61915}" type="parTrans" cxnId="{00ECE02D-E37B-4C8F-A406-6833647F0704}">
      <dgm:prSet/>
      <dgm:spPr/>
      <dgm:t>
        <a:bodyPr/>
        <a:lstStyle/>
        <a:p>
          <a:endParaRPr lang="en-US"/>
        </a:p>
      </dgm:t>
    </dgm:pt>
    <dgm:pt modelId="{E8E3A0A2-DED8-4FE1-BC56-10C1ED10ED11}" type="sibTrans" cxnId="{00ECE02D-E37B-4C8F-A406-6833647F0704}">
      <dgm:prSet/>
      <dgm:spPr/>
      <dgm:t>
        <a:bodyPr/>
        <a:lstStyle/>
        <a:p>
          <a:endParaRPr lang="en-US"/>
        </a:p>
      </dgm:t>
    </dgm:pt>
    <dgm:pt modelId="{689C9CC4-8B45-4687-9424-39FBEBBC2F88}">
      <dgm:prSet/>
      <dgm:spPr/>
      <dgm:t>
        <a:bodyPr/>
        <a:lstStyle/>
        <a:p>
          <a:r>
            <a:rPr lang="en-GB"/>
            <a:t>However, it did not BEGIN with Galton, this is a centuries-old phenomenon.</a:t>
          </a:r>
          <a:endParaRPr lang="en-US"/>
        </a:p>
      </dgm:t>
    </dgm:pt>
    <dgm:pt modelId="{5ACD3A7C-FB7F-4FFC-8139-CA283890C637}" type="parTrans" cxnId="{6A86EA02-E37D-44DE-817E-B6BBAC59ED40}">
      <dgm:prSet/>
      <dgm:spPr/>
      <dgm:t>
        <a:bodyPr/>
        <a:lstStyle/>
        <a:p>
          <a:endParaRPr lang="en-US"/>
        </a:p>
      </dgm:t>
    </dgm:pt>
    <dgm:pt modelId="{AAA26365-B8B0-4613-8AA0-3EF28C172B13}" type="sibTrans" cxnId="{6A86EA02-E37D-44DE-817E-B6BBAC59ED40}">
      <dgm:prSet/>
      <dgm:spPr/>
      <dgm:t>
        <a:bodyPr/>
        <a:lstStyle/>
        <a:p>
          <a:endParaRPr lang="en-US"/>
        </a:p>
      </dgm:t>
    </dgm:pt>
    <dgm:pt modelId="{9708CCF7-8EEF-420C-9647-A99B23713330}" type="pres">
      <dgm:prSet presAssocID="{B6B1A3F8-253C-408B-9CC0-DF7A5F2CBBF2}" presName="vert0" presStyleCnt="0">
        <dgm:presLayoutVars>
          <dgm:dir/>
          <dgm:animOne val="branch"/>
          <dgm:animLvl val="lvl"/>
        </dgm:presLayoutVars>
      </dgm:prSet>
      <dgm:spPr/>
    </dgm:pt>
    <dgm:pt modelId="{65EC2A6C-2BDE-461E-B7F1-FFCFAB39D936}" type="pres">
      <dgm:prSet presAssocID="{655F0917-3108-4F10-8091-3F7FDB0FE9C7}" presName="thickLine" presStyleLbl="alignNode1" presStyleIdx="0" presStyleCnt="6"/>
      <dgm:spPr/>
    </dgm:pt>
    <dgm:pt modelId="{B43447A1-5912-4D87-924C-BDC30B33E5AF}" type="pres">
      <dgm:prSet presAssocID="{655F0917-3108-4F10-8091-3F7FDB0FE9C7}" presName="horz1" presStyleCnt="0"/>
      <dgm:spPr/>
    </dgm:pt>
    <dgm:pt modelId="{3530116C-BA6F-41F5-B078-5535BC6F4A4D}" type="pres">
      <dgm:prSet presAssocID="{655F0917-3108-4F10-8091-3F7FDB0FE9C7}" presName="tx1" presStyleLbl="revTx" presStyleIdx="0" presStyleCnt="6"/>
      <dgm:spPr/>
    </dgm:pt>
    <dgm:pt modelId="{F425C213-C63E-4E5A-9D46-DA6079DF6028}" type="pres">
      <dgm:prSet presAssocID="{655F0917-3108-4F10-8091-3F7FDB0FE9C7}" presName="vert1" presStyleCnt="0"/>
      <dgm:spPr/>
    </dgm:pt>
    <dgm:pt modelId="{D67D68C1-5DCB-4AB0-9E9F-36017AD5E749}" type="pres">
      <dgm:prSet presAssocID="{3C20D0B6-E805-4696-8B0E-5DD04B629398}" presName="thickLine" presStyleLbl="alignNode1" presStyleIdx="1" presStyleCnt="6"/>
      <dgm:spPr/>
    </dgm:pt>
    <dgm:pt modelId="{58C19505-2331-48F0-8BCE-995C79ED0D37}" type="pres">
      <dgm:prSet presAssocID="{3C20D0B6-E805-4696-8B0E-5DD04B629398}" presName="horz1" presStyleCnt="0"/>
      <dgm:spPr/>
    </dgm:pt>
    <dgm:pt modelId="{C7921D0F-DC58-48A5-A365-2C7C869AA171}" type="pres">
      <dgm:prSet presAssocID="{3C20D0B6-E805-4696-8B0E-5DD04B629398}" presName="tx1" presStyleLbl="revTx" presStyleIdx="1" presStyleCnt="6"/>
      <dgm:spPr/>
    </dgm:pt>
    <dgm:pt modelId="{1942C0E4-935E-45EA-A796-4065758880F1}" type="pres">
      <dgm:prSet presAssocID="{3C20D0B6-E805-4696-8B0E-5DD04B629398}" presName="vert1" presStyleCnt="0"/>
      <dgm:spPr/>
    </dgm:pt>
    <dgm:pt modelId="{A55E9B31-E3DF-4132-8924-793F7547DB29}" type="pres">
      <dgm:prSet presAssocID="{D13E1709-BBA9-4677-9BC5-0A0476F78EB1}" presName="thickLine" presStyleLbl="alignNode1" presStyleIdx="2" presStyleCnt="6"/>
      <dgm:spPr/>
    </dgm:pt>
    <dgm:pt modelId="{ED1CE7BA-6281-4E2E-9370-130B1399FD78}" type="pres">
      <dgm:prSet presAssocID="{D13E1709-BBA9-4677-9BC5-0A0476F78EB1}" presName="horz1" presStyleCnt="0"/>
      <dgm:spPr/>
    </dgm:pt>
    <dgm:pt modelId="{FB4495A8-1803-484B-BD45-D444A9CF4A6C}" type="pres">
      <dgm:prSet presAssocID="{D13E1709-BBA9-4677-9BC5-0A0476F78EB1}" presName="tx1" presStyleLbl="revTx" presStyleIdx="2" presStyleCnt="6"/>
      <dgm:spPr/>
    </dgm:pt>
    <dgm:pt modelId="{3DC518A0-CA80-4395-9B1F-D61E199D7457}" type="pres">
      <dgm:prSet presAssocID="{D13E1709-BBA9-4677-9BC5-0A0476F78EB1}" presName="vert1" presStyleCnt="0"/>
      <dgm:spPr/>
    </dgm:pt>
    <dgm:pt modelId="{4A2C6CB2-5409-44E9-9E20-989ACEF4F5EC}" type="pres">
      <dgm:prSet presAssocID="{F7DC1C65-524F-470E-A6A5-0E8389D004F7}" presName="thickLine" presStyleLbl="alignNode1" presStyleIdx="3" presStyleCnt="6"/>
      <dgm:spPr/>
    </dgm:pt>
    <dgm:pt modelId="{48FD20F6-7B2A-4589-A129-2677F8ED84BB}" type="pres">
      <dgm:prSet presAssocID="{F7DC1C65-524F-470E-A6A5-0E8389D004F7}" presName="horz1" presStyleCnt="0"/>
      <dgm:spPr/>
    </dgm:pt>
    <dgm:pt modelId="{E3111457-7838-4254-AA01-359722CEC0AB}" type="pres">
      <dgm:prSet presAssocID="{F7DC1C65-524F-470E-A6A5-0E8389D004F7}" presName="tx1" presStyleLbl="revTx" presStyleIdx="3" presStyleCnt="6"/>
      <dgm:spPr/>
    </dgm:pt>
    <dgm:pt modelId="{117C40A5-39FC-4DE6-8550-6BF2FA636A75}" type="pres">
      <dgm:prSet presAssocID="{F7DC1C65-524F-470E-A6A5-0E8389D004F7}" presName="vert1" presStyleCnt="0"/>
      <dgm:spPr/>
    </dgm:pt>
    <dgm:pt modelId="{2C69A871-1D5D-4224-9F89-CFC5F43D1A70}" type="pres">
      <dgm:prSet presAssocID="{86003BFB-BE32-4650-A51F-1C8772EB4DC9}" presName="thickLine" presStyleLbl="alignNode1" presStyleIdx="4" presStyleCnt="6"/>
      <dgm:spPr/>
    </dgm:pt>
    <dgm:pt modelId="{BE43CA88-FAA1-439C-9193-8620AF2CDED5}" type="pres">
      <dgm:prSet presAssocID="{86003BFB-BE32-4650-A51F-1C8772EB4DC9}" presName="horz1" presStyleCnt="0"/>
      <dgm:spPr/>
    </dgm:pt>
    <dgm:pt modelId="{41F7F5DF-A2DA-4FA6-A6EF-AE2E62C98382}" type="pres">
      <dgm:prSet presAssocID="{86003BFB-BE32-4650-A51F-1C8772EB4DC9}" presName="tx1" presStyleLbl="revTx" presStyleIdx="4" presStyleCnt="6"/>
      <dgm:spPr/>
    </dgm:pt>
    <dgm:pt modelId="{BC98934C-0B57-4CB7-916F-676B7C426B06}" type="pres">
      <dgm:prSet presAssocID="{86003BFB-BE32-4650-A51F-1C8772EB4DC9}" presName="vert1" presStyleCnt="0"/>
      <dgm:spPr/>
    </dgm:pt>
    <dgm:pt modelId="{11BA821C-35DC-4CDD-BC27-66EB66F1634A}" type="pres">
      <dgm:prSet presAssocID="{689C9CC4-8B45-4687-9424-39FBEBBC2F88}" presName="thickLine" presStyleLbl="alignNode1" presStyleIdx="5" presStyleCnt="6"/>
      <dgm:spPr/>
    </dgm:pt>
    <dgm:pt modelId="{44EB2259-70CC-4BF9-8D20-7614865E9C45}" type="pres">
      <dgm:prSet presAssocID="{689C9CC4-8B45-4687-9424-39FBEBBC2F88}" presName="horz1" presStyleCnt="0"/>
      <dgm:spPr/>
    </dgm:pt>
    <dgm:pt modelId="{F51079B7-5D8E-44BD-BE46-30C4AFB24144}" type="pres">
      <dgm:prSet presAssocID="{689C9CC4-8B45-4687-9424-39FBEBBC2F88}" presName="tx1" presStyleLbl="revTx" presStyleIdx="5" presStyleCnt="6"/>
      <dgm:spPr/>
    </dgm:pt>
    <dgm:pt modelId="{90850D86-1801-486C-BACD-D5D748D4A899}" type="pres">
      <dgm:prSet presAssocID="{689C9CC4-8B45-4687-9424-39FBEBBC2F88}" presName="vert1" presStyleCnt="0"/>
      <dgm:spPr/>
    </dgm:pt>
  </dgm:ptLst>
  <dgm:cxnLst>
    <dgm:cxn modelId="{6A86EA02-E37D-44DE-817E-B6BBAC59ED40}" srcId="{B6B1A3F8-253C-408B-9CC0-DF7A5F2CBBF2}" destId="{689C9CC4-8B45-4687-9424-39FBEBBC2F88}" srcOrd="5" destOrd="0" parTransId="{5ACD3A7C-FB7F-4FFC-8139-CA283890C637}" sibTransId="{AAA26365-B8B0-4613-8AA0-3EF28C172B13}"/>
    <dgm:cxn modelId="{00ECE02D-E37B-4C8F-A406-6833647F0704}" srcId="{B6B1A3F8-253C-408B-9CC0-DF7A5F2CBBF2}" destId="{86003BFB-BE32-4650-A51F-1C8772EB4DC9}" srcOrd="4" destOrd="0" parTransId="{6EA5DABC-C577-44E4-9DA8-2AB66CA61915}" sibTransId="{E8E3A0A2-DED8-4FE1-BC56-10C1ED10ED11}"/>
    <dgm:cxn modelId="{7CC2862F-DDF1-4D29-B715-A285B54A1119}" srcId="{B6B1A3F8-253C-408B-9CC0-DF7A5F2CBBF2}" destId="{3C20D0B6-E805-4696-8B0E-5DD04B629398}" srcOrd="1" destOrd="0" parTransId="{7CB78E34-D874-4B2E-B9EE-B47B2F45EAC5}" sibTransId="{03E5577A-B2A4-4544-9160-F820D475B3AB}"/>
    <dgm:cxn modelId="{DBCA8730-2E7A-4BCD-8078-2805081D0A48}" srcId="{B6B1A3F8-253C-408B-9CC0-DF7A5F2CBBF2}" destId="{655F0917-3108-4F10-8091-3F7FDB0FE9C7}" srcOrd="0" destOrd="0" parTransId="{86144056-B2D0-48E5-A46E-3352BE2B7502}" sibTransId="{2832E674-F26A-4674-BEFC-8E0DAB4B3CBF}"/>
    <dgm:cxn modelId="{49E0894B-40BE-4F4A-8E1B-FBFE49F27001}" srcId="{B6B1A3F8-253C-408B-9CC0-DF7A5F2CBBF2}" destId="{D13E1709-BBA9-4677-9BC5-0A0476F78EB1}" srcOrd="2" destOrd="0" parTransId="{9241C763-028A-477F-80AA-63B2FC6F31B1}" sibTransId="{7C76B4C5-B74B-4B5E-9B64-EC587FF11E0C}"/>
    <dgm:cxn modelId="{E9F15C53-A677-454A-8427-8CFAE86EABBA}" srcId="{B6B1A3F8-253C-408B-9CC0-DF7A5F2CBBF2}" destId="{F7DC1C65-524F-470E-A6A5-0E8389D004F7}" srcOrd="3" destOrd="0" parTransId="{9876FBE8-2F59-43E1-9C21-99A1EA50E7A3}" sibTransId="{6A59B138-B4D4-4CF2-9DBF-1771148BC0BB}"/>
    <dgm:cxn modelId="{F132A675-3D37-4B11-B46E-417FC514360E}" type="presOf" srcId="{3C20D0B6-E805-4696-8B0E-5DD04B629398}" destId="{C7921D0F-DC58-48A5-A365-2C7C869AA171}" srcOrd="0" destOrd="0" presId="urn:microsoft.com/office/officeart/2008/layout/LinedList"/>
    <dgm:cxn modelId="{63526A7C-E77C-4DBA-9E3F-1A24BB463350}" type="presOf" srcId="{689C9CC4-8B45-4687-9424-39FBEBBC2F88}" destId="{F51079B7-5D8E-44BD-BE46-30C4AFB24144}" srcOrd="0" destOrd="0" presId="urn:microsoft.com/office/officeart/2008/layout/LinedList"/>
    <dgm:cxn modelId="{D867E7C9-C2E1-4F29-913A-71D349B85A00}" type="presOf" srcId="{B6B1A3F8-253C-408B-9CC0-DF7A5F2CBBF2}" destId="{9708CCF7-8EEF-420C-9647-A99B23713330}" srcOrd="0" destOrd="0" presId="urn:microsoft.com/office/officeart/2008/layout/LinedList"/>
    <dgm:cxn modelId="{33C73FCF-09BD-4193-986E-EBB242444312}" type="presOf" srcId="{655F0917-3108-4F10-8091-3F7FDB0FE9C7}" destId="{3530116C-BA6F-41F5-B078-5535BC6F4A4D}" srcOrd="0" destOrd="0" presId="urn:microsoft.com/office/officeart/2008/layout/LinedList"/>
    <dgm:cxn modelId="{F93B92F1-857E-4D36-84A7-8D075F7C77FE}" type="presOf" srcId="{86003BFB-BE32-4650-A51F-1C8772EB4DC9}" destId="{41F7F5DF-A2DA-4FA6-A6EF-AE2E62C98382}" srcOrd="0" destOrd="0" presId="urn:microsoft.com/office/officeart/2008/layout/LinedList"/>
    <dgm:cxn modelId="{C0C38DF9-1AF2-478A-A000-97AED3E3A04B}" type="presOf" srcId="{F7DC1C65-524F-470E-A6A5-0E8389D004F7}" destId="{E3111457-7838-4254-AA01-359722CEC0AB}" srcOrd="0" destOrd="0" presId="urn:microsoft.com/office/officeart/2008/layout/LinedList"/>
    <dgm:cxn modelId="{E77D1BFC-A735-41E5-991F-285D291C1502}" type="presOf" srcId="{D13E1709-BBA9-4677-9BC5-0A0476F78EB1}" destId="{FB4495A8-1803-484B-BD45-D444A9CF4A6C}" srcOrd="0" destOrd="0" presId="urn:microsoft.com/office/officeart/2008/layout/LinedList"/>
    <dgm:cxn modelId="{40285601-3D6E-4500-AEC8-B3840D59F8DB}" type="presParOf" srcId="{9708CCF7-8EEF-420C-9647-A99B23713330}" destId="{65EC2A6C-2BDE-461E-B7F1-FFCFAB39D936}" srcOrd="0" destOrd="0" presId="urn:microsoft.com/office/officeart/2008/layout/LinedList"/>
    <dgm:cxn modelId="{9C807A2A-366E-4BA1-AD13-87D20B28788E}" type="presParOf" srcId="{9708CCF7-8EEF-420C-9647-A99B23713330}" destId="{B43447A1-5912-4D87-924C-BDC30B33E5AF}" srcOrd="1" destOrd="0" presId="urn:microsoft.com/office/officeart/2008/layout/LinedList"/>
    <dgm:cxn modelId="{777FD14D-34C5-4010-98E5-89D9878A7AEB}" type="presParOf" srcId="{B43447A1-5912-4D87-924C-BDC30B33E5AF}" destId="{3530116C-BA6F-41F5-B078-5535BC6F4A4D}" srcOrd="0" destOrd="0" presId="urn:microsoft.com/office/officeart/2008/layout/LinedList"/>
    <dgm:cxn modelId="{FDABABD5-9C30-43EA-AC87-3F99110344B2}" type="presParOf" srcId="{B43447A1-5912-4D87-924C-BDC30B33E5AF}" destId="{F425C213-C63E-4E5A-9D46-DA6079DF6028}" srcOrd="1" destOrd="0" presId="urn:microsoft.com/office/officeart/2008/layout/LinedList"/>
    <dgm:cxn modelId="{6A7D6221-B94F-4F7F-AEC2-B146FB713F94}" type="presParOf" srcId="{9708CCF7-8EEF-420C-9647-A99B23713330}" destId="{D67D68C1-5DCB-4AB0-9E9F-36017AD5E749}" srcOrd="2" destOrd="0" presId="urn:microsoft.com/office/officeart/2008/layout/LinedList"/>
    <dgm:cxn modelId="{C7E59248-E1F3-4644-87FD-BDC685795A24}" type="presParOf" srcId="{9708CCF7-8EEF-420C-9647-A99B23713330}" destId="{58C19505-2331-48F0-8BCE-995C79ED0D37}" srcOrd="3" destOrd="0" presId="urn:microsoft.com/office/officeart/2008/layout/LinedList"/>
    <dgm:cxn modelId="{3A252AB5-83DD-421D-BC91-F601DB01AFA4}" type="presParOf" srcId="{58C19505-2331-48F0-8BCE-995C79ED0D37}" destId="{C7921D0F-DC58-48A5-A365-2C7C869AA171}" srcOrd="0" destOrd="0" presId="urn:microsoft.com/office/officeart/2008/layout/LinedList"/>
    <dgm:cxn modelId="{4FE6CCEE-B7A4-4379-B79A-6739591901B8}" type="presParOf" srcId="{58C19505-2331-48F0-8BCE-995C79ED0D37}" destId="{1942C0E4-935E-45EA-A796-4065758880F1}" srcOrd="1" destOrd="0" presId="urn:microsoft.com/office/officeart/2008/layout/LinedList"/>
    <dgm:cxn modelId="{45C2C9B3-A947-44D6-AE7C-4720EBA36BE0}" type="presParOf" srcId="{9708CCF7-8EEF-420C-9647-A99B23713330}" destId="{A55E9B31-E3DF-4132-8924-793F7547DB29}" srcOrd="4" destOrd="0" presId="urn:microsoft.com/office/officeart/2008/layout/LinedList"/>
    <dgm:cxn modelId="{5A2D0531-6E91-454F-925B-95C32ECD0C74}" type="presParOf" srcId="{9708CCF7-8EEF-420C-9647-A99B23713330}" destId="{ED1CE7BA-6281-4E2E-9370-130B1399FD78}" srcOrd="5" destOrd="0" presId="urn:microsoft.com/office/officeart/2008/layout/LinedList"/>
    <dgm:cxn modelId="{1A4D06C1-59B9-41BE-B49C-F7A69790E5CC}" type="presParOf" srcId="{ED1CE7BA-6281-4E2E-9370-130B1399FD78}" destId="{FB4495A8-1803-484B-BD45-D444A9CF4A6C}" srcOrd="0" destOrd="0" presId="urn:microsoft.com/office/officeart/2008/layout/LinedList"/>
    <dgm:cxn modelId="{51AB94D9-7197-4FE0-9C6C-0FA7FCD14FE1}" type="presParOf" srcId="{ED1CE7BA-6281-4E2E-9370-130B1399FD78}" destId="{3DC518A0-CA80-4395-9B1F-D61E199D7457}" srcOrd="1" destOrd="0" presId="urn:microsoft.com/office/officeart/2008/layout/LinedList"/>
    <dgm:cxn modelId="{B3131DD5-C545-4F9E-B93C-BCD8902D7F75}" type="presParOf" srcId="{9708CCF7-8EEF-420C-9647-A99B23713330}" destId="{4A2C6CB2-5409-44E9-9E20-989ACEF4F5EC}" srcOrd="6" destOrd="0" presId="urn:microsoft.com/office/officeart/2008/layout/LinedList"/>
    <dgm:cxn modelId="{C74ECE72-0C47-4A3C-92A2-11DE7C78A40C}" type="presParOf" srcId="{9708CCF7-8EEF-420C-9647-A99B23713330}" destId="{48FD20F6-7B2A-4589-A129-2677F8ED84BB}" srcOrd="7" destOrd="0" presId="urn:microsoft.com/office/officeart/2008/layout/LinedList"/>
    <dgm:cxn modelId="{B5C13923-4C0F-4F20-92AC-ECB3D944BFE1}" type="presParOf" srcId="{48FD20F6-7B2A-4589-A129-2677F8ED84BB}" destId="{E3111457-7838-4254-AA01-359722CEC0AB}" srcOrd="0" destOrd="0" presId="urn:microsoft.com/office/officeart/2008/layout/LinedList"/>
    <dgm:cxn modelId="{204A743E-2963-4706-B9F9-A171B84527D4}" type="presParOf" srcId="{48FD20F6-7B2A-4589-A129-2677F8ED84BB}" destId="{117C40A5-39FC-4DE6-8550-6BF2FA636A75}" srcOrd="1" destOrd="0" presId="urn:microsoft.com/office/officeart/2008/layout/LinedList"/>
    <dgm:cxn modelId="{A96CBB63-6526-49C7-A4EB-80A32CACCBE6}" type="presParOf" srcId="{9708CCF7-8EEF-420C-9647-A99B23713330}" destId="{2C69A871-1D5D-4224-9F89-CFC5F43D1A70}" srcOrd="8" destOrd="0" presId="urn:microsoft.com/office/officeart/2008/layout/LinedList"/>
    <dgm:cxn modelId="{A7CE7E90-B860-49EF-B9A4-7B42DE3093B7}" type="presParOf" srcId="{9708CCF7-8EEF-420C-9647-A99B23713330}" destId="{BE43CA88-FAA1-439C-9193-8620AF2CDED5}" srcOrd="9" destOrd="0" presId="urn:microsoft.com/office/officeart/2008/layout/LinedList"/>
    <dgm:cxn modelId="{CB8B1A2A-7B3E-413C-9529-225A282D459F}" type="presParOf" srcId="{BE43CA88-FAA1-439C-9193-8620AF2CDED5}" destId="{41F7F5DF-A2DA-4FA6-A6EF-AE2E62C98382}" srcOrd="0" destOrd="0" presId="urn:microsoft.com/office/officeart/2008/layout/LinedList"/>
    <dgm:cxn modelId="{F363F9F0-C38C-4025-8DA9-60DD25C1F29D}" type="presParOf" srcId="{BE43CA88-FAA1-439C-9193-8620AF2CDED5}" destId="{BC98934C-0B57-4CB7-916F-676B7C426B06}" srcOrd="1" destOrd="0" presId="urn:microsoft.com/office/officeart/2008/layout/LinedList"/>
    <dgm:cxn modelId="{740B600A-C27E-4855-A378-598A894CD5FA}" type="presParOf" srcId="{9708CCF7-8EEF-420C-9647-A99B23713330}" destId="{11BA821C-35DC-4CDD-BC27-66EB66F1634A}" srcOrd="10" destOrd="0" presId="urn:microsoft.com/office/officeart/2008/layout/LinedList"/>
    <dgm:cxn modelId="{2CAB16E9-14C9-4121-B731-9940E0FD4554}" type="presParOf" srcId="{9708CCF7-8EEF-420C-9647-A99B23713330}" destId="{44EB2259-70CC-4BF9-8D20-7614865E9C45}" srcOrd="11" destOrd="0" presId="urn:microsoft.com/office/officeart/2008/layout/LinedList"/>
    <dgm:cxn modelId="{F858D37E-E895-4FB6-9761-837897EA783A}" type="presParOf" srcId="{44EB2259-70CC-4BF9-8D20-7614865E9C45}" destId="{F51079B7-5D8E-44BD-BE46-30C4AFB24144}" srcOrd="0" destOrd="0" presId="urn:microsoft.com/office/officeart/2008/layout/LinedList"/>
    <dgm:cxn modelId="{9F986CEC-CFAF-4AB1-BE46-2334E9D96353}" type="presParOf" srcId="{44EB2259-70CC-4BF9-8D20-7614865E9C45}" destId="{90850D86-1801-486C-BACD-D5D748D4A89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0.xml><?xml version="1.0" encoding="utf-8"?>
<dgm:dataModel xmlns:dgm="http://schemas.openxmlformats.org/drawingml/2006/diagram" xmlns:a="http://schemas.openxmlformats.org/drawingml/2006/main">
  <dgm:ptLst>
    <dgm:pt modelId="{B449BEDF-1740-4C86-9130-CBB8ED248B0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8D2C5E8-1143-4310-8C7E-D32126838529}">
      <dgm:prSet/>
      <dgm:spPr/>
      <dgm:t>
        <a:bodyPr/>
        <a:lstStyle/>
        <a:p>
          <a:r>
            <a:rPr lang="en-GB"/>
            <a:t>The methods of doing this include sterilisation, usually by force. This prevents people who are deemed as lesser by the eugenics movement from reproducing. </a:t>
          </a:r>
          <a:endParaRPr lang="en-US"/>
        </a:p>
      </dgm:t>
    </dgm:pt>
    <dgm:pt modelId="{29B7B4F1-A697-47FA-9641-4AF69773F759}" type="parTrans" cxnId="{C6FE25DB-3551-421B-B4BA-83A89CE78B69}">
      <dgm:prSet/>
      <dgm:spPr/>
      <dgm:t>
        <a:bodyPr/>
        <a:lstStyle/>
        <a:p>
          <a:endParaRPr lang="en-US"/>
        </a:p>
      </dgm:t>
    </dgm:pt>
    <dgm:pt modelId="{D4C2A97D-6474-4909-9927-90496DE78DB2}" type="sibTrans" cxnId="{C6FE25DB-3551-421B-B4BA-83A89CE78B69}">
      <dgm:prSet/>
      <dgm:spPr/>
      <dgm:t>
        <a:bodyPr/>
        <a:lstStyle/>
        <a:p>
          <a:endParaRPr lang="en-US"/>
        </a:p>
      </dgm:t>
    </dgm:pt>
    <dgm:pt modelId="{7C7ADBF1-059B-4C4C-B7FD-FB4835E0E7C7}">
      <dgm:prSet/>
      <dgm:spPr/>
      <dgm:t>
        <a:bodyPr/>
        <a:lstStyle/>
        <a:p>
          <a:r>
            <a:rPr lang="en-GB"/>
            <a:t>Eugenic theories and scientific racism drew support from contemporary xenophobia, antisemitism, sexism, colonialism and imperialism, as well as justifications of slavery, particularly in the United States.</a:t>
          </a:r>
          <a:endParaRPr lang="en-US"/>
        </a:p>
      </dgm:t>
    </dgm:pt>
    <dgm:pt modelId="{61C64713-5937-4A1C-A4E9-2734884FF46A}" type="parTrans" cxnId="{2AD1D11C-58B0-4449-BF13-941A1762EE0C}">
      <dgm:prSet/>
      <dgm:spPr/>
      <dgm:t>
        <a:bodyPr/>
        <a:lstStyle/>
        <a:p>
          <a:endParaRPr lang="en-US"/>
        </a:p>
      </dgm:t>
    </dgm:pt>
    <dgm:pt modelId="{4EDE1B8C-4D3F-4860-945C-D24A90D5B5A3}" type="sibTrans" cxnId="{2AD1D11C-58B0-4449-BF13-941A1762EE0C}">
      <dgm:prSet/>
      <dgm:spPr/>
      <dgm:t>
        <a:bodyPr/>
        <a:lstStyle/>
        <a:p>
          <a:endParaRPr lang="en-US"/>
        </a:p>
      </dgm:t>
    </dgm:pt>
    <dgm:pt modelId="{BFC422B9-ED75-4B6A-89DA-A4DEA4052F16}">
      <dgm:prSet/>
      <dgm:spPr/>
      <dgm:t>
        <a:bodyPr/>
        <a:lstStyle/>
        <a:p>
          <a:r>
            <a:rPr lang="en-GB"/>
            <a:t>However, the false science behind this claims that intelligence is genetic, when the truth is very much more complex.</a:t>
          </a:r>
          <a:endParaRPr lang="en-US"/>
        </a:p>
      </dgm:t>
    </dgm:pt>
    <dgm:pt modelId="{AD76E430-1EE6-474C-84DA-791C62D4D7D5}" type="parTrans" cxnId="{21609C0C-6A9A-4B9C-B73B-2227ACA8D85D}">
      <dgm:prSet/>
      <dgm:spPr/>
      <dgm:t>
        <a:bodyPr/>
        <a:lstStyle/>
        <a:p>
          <a:endParaRPr lang="en-US"/>
        </a:p>
      </dgm:t>
    </dgm:pt>
    <dgm:pt modelId="{98755DED-2AB2-4087-B5A6-5DC8E618A41B}" type="sibTrans" cxnId="{21609C0C-6A9A-4B9C-B73B-2227ACA8D85D}">
      <dgm:prSet/>
      <dgm:spPr/>
      <dgm:t>
        <a:bodyPr/>
        <a:lstStyle/>
        <a:p>
          <a:endParaRPr lang="en-US"/>
        </a:p>
      </dgm:t>
    </dgm:pt>
    <dgm:pt modelId="{EEDE0187-4810-43F3-B611-35C1AE888E5B}" type="pres">
      <dgm:prSet presAssocID="{B449BEDF-1740-4C86-9130-CBB8ED248B0E}" presName="vert0" presStyleCnt="0">
        <dgm:presLayoutVars>
          <dgm:dir/>
          <dgm:animOne val="branch"/>
          <dgm:animLvl val="lvl"/>
        </dgm:presLayoutVars>
      </dgm:prSet>
      <dgm:spPr/>
    </dgm:pt>
    <dgm:pt modelId="{52B19101-8782-444A-B411-914ED6E24BBC}" type="pres">
      <dgm:prSet presAssocID="{98D2C5E8-1143-4310-8C7E-D32126838529}" presName="thickLine" presStyleLbl="alignNode1" presStyleIdx="0" presStyleCnt="3"/>
      <dgm:spPr/>
    </dgm:pt>
    <dgm:pt modelId="{AB4C1EAE-D6B3-4493-B58D-0E6E940780FF}" type="pres">
      <dgm:prSet presAssocID="{98D2C5E8-1143-4310-8C7E-D32126838529}" presName="horz1" presStyleCnt="0"/>
      <dgm:spPr/>
    </dgm:pt>
    <dgm:pt modelId="{E5D73B1F-6D46-4DEB-A30A-B80A7A4AD1B3}" type="pres">
      <dgm:prSet presAssocID="{98D2C5E8-1143-4310-8C7E-D32126838529}" presName="tx1" presStyleLbl="revTx" presStyleIdx="0" presStyleCnt="3"/>
      <dgm:spPr/>
    </dgm:pt>
    <dgm:pt modelId="{A628E0AA-ECE6-4CFC-822A-68C3074B9934}" type="pres">
      <dgm:prSet presAssocID="{98D2C5E8-1143-4310-8C7E-D32126838529}" presName="vert1" presStyleCnt="0"/>
      <dgm:spPr/>
    </dgm:pt>
    <dgm:pt modelId="{3CF59E4E-A3B6-4117-AF4F-7618F39351F3}" type="pres">
      <dgm:prSet presAssocID="{7C7ADBF1-059B-4C4C-B7FD-FB4835E0E7C7}" presName="thickLine" presStyleLbl="alignNode1" presStyleIdx="1" presStyleCnt="3"/>
      <dgm:spPr/>
    </dgm:pt>
    <dgm:pt modelId="{BA64FF86-F5F4-4B3A-A46C-A852CE83D23E}" type="pres">
      <dgm:prSet presAssocID="{7C7ADBF1-059B-4C4C-B7FD-FB4835E0E7C7}" presName="horz1" presStyleCnt="0"/>
      <dgm:spPr/>
    </dgm:pt>
    <dgm:pt modelId="{7EC213EB-5456-4A43-9DA6-1B59E4A1466D}" type="pres">
      <dgm:prSet presAssocID="{7C7ADBF1-059B-4C4C-B7FD-FB4835E0E7C7}" presName="tx1" presStyleLbl="revTx" presStyleIdx="1" presStyleCnt="3"/>
      <dgm:spPr/>
    </dgm:pt>
    <dgm:pt modelId="{0B95BF11-1FB2-4782-9458-3ABE0F47C28D}" type="pres">
      <dgm:prSet presAssocID="{7C7ADBF1-059B-4C4C-B7FD-FB4835E0E7C7}" presName="vert1" presStyleCnt="0"/>
      <dgm:spPr/>
    </dgm:pt>
    <dgm:pt modelId="{60BA2CAE-E3B8-4790-96F4-FC7AAAED98A9}" type="pres">
      <dgm:prSet presAssocID="{BFC422B9-ED75-4B6A-89DA-A4DEA4052F16}" presName="thickLine" presStyleLbl="alignNode1" presStyleIdx="2" presStyleCnt="3"/>
      <dgm:spPr/>
    </dgm:pt>
    <dgm:pt modelId="{022E44DB-6C93-4FE7-8967-2603351FA47E}" type="pres">
      <dgm:prSet presAssocID="{BFC422B9-ED75-4B6A-89DA-A4DEA4052F16}" presName="horz1" presStyleCnt="0"/>
      <dgm:spPr/>
    </dgm:pt>
    <dgm:pt modelId="{4DB57A88-B0C9-40DE-9D1E-3FD18D34EFFA}" type="pres">
      <dgm:prSet presAssocID="{BFC422B9-ED75-4B6A-89DA-A4DEA4052F16}" presName="tx1" presStyleLbl="revTx" presStyleIdx="2" presStyleCnt="3"/>
      <dgm:spPr/>
    </dgm:pt>
    <dgm:pt modelId="{8DF00169-7C26-4C1A-8DD9-BCF6BDA67A0F}" type="pres">
      <dgm:prSet presAssocID="{BFC422B9-ED75-4B6A-89DA-A4DEA4052F16}" presName="vert1" presStyleCnt="0"/>
      <dgm:spPr/>
    </dgm:pt>
  </dgm:ptLst>
  <dgm:cxnLst>
    <dgm:cxn modelId="{21609C0C-6A9A-4B9C-B73B-2227ACA8D85D}" srcId="{B449BEDF-1740-4C86-9130-CBB8ED248B0E}" destId="{BFC422B9-ED75-4B6A-89DA-A4DEA4052F16}" srcOrd="2" destOrd="0" parTransId="{AD76E430-1EE6-474C-84DA-791C62D4D7D5}" sibTransId="{98755DED-2AB2-4087-B5A6-5DC8E618A41B}"/>
    <dgm:cxn modelId="{C5B6AA16-B03F-4EFC-8526-2D8FF5B8C303}" type="presOf" srcId="{B449BEDF-1740-4C86-9130-CBB8ED248B0E}" destId="{EEDE0187-4810-43F3-B611-35C1AE888E5B}" srcOrd="0" destOrd="0" presId="urn:microsoft.com/office/officeart/2008/layout/LinedList"/>
    <dgm:cxn modelId="{2AD1D11C-58B0-4449-BF13-941A1762EE0C}" srcId="{B449BEDF-1740-4C86-9130-CBB8ED248B0E}" destId="{7C7ADBF1-059B-4C4C-B7FD-FB4835E0E7C7}" srcOrd="1" destOrd="0" parTransId="{61C64713-5937-4A1C-A4E9-2734884FF46A}" sibTransId="{4EDE1B8C-4D3F-4860-945C-D24A90D5B5A3}"/>
    <dgm:cxn modelId="{CCC7816E-28CC-41E5-A2A5-C3CDC3479A5D}" type="presOf" srcId="{BFC422B9-ED75-4B6A-89DA-A4DEA4052F16}" destId="{4DB57A88-B0C9-40DE-9D1E-3FD18D34EFFA}" srcOrd="0" destOrd="0" presId="urn:microsoft.com/office/officeart/2008/layout/LinedList"/>
    <dgm:cxn modelId="{D7AB69D5-FD0E-4760-998C-36C5B640FAA3}" type="presOf" srcId="{98D2C5E8-1143-4310-8C7E-D32126838529}" destId="{E5D73B1F-6D46-4DEB-A30A-B80A7A4AD1B3}" srcOrd="0" destOrd="0" presId="urn:microsoft.com/office/officeart/2008/layout/LinedList"/>
    <dgm:cxn modelId="{C6FE25DB-3551-421B-B4BA-83A89CE78B69}" srcId="{B449BEDF-1740-4C86-9130-CBB8ED248B0E}" destId="{98D2C5E8-1143-4310-8C7E-D32126838529}" srcOrd="0" destOrd="0" parTransId="{29B7B4F1-A697-47FA-9641-4AF69773F759}" sibTransId="{D4C2A97D-6474-4909-9927-90496DE78DB2}"/>
    <dgm:cxn modelId="{B714CCE5-EC25-476C-99D2-C16D80868885}" type="presOf" srcId="{7C7ADBF1-059B-4C4C-B7FD-FB4835E0E7C7}" destId="{7EC213EB-5456-4A43-9DA6-1B59E4A1466D}" srcOrd="0" destOrd="0" presId="urn:microsoft.com/office/officeart/2008/layout/LinedList"/>
    <dgm:cxn modelId="{76D822E0-EB3D-450C-9F53-91B599A5013A}" type="presParOf" srcId="{EEDE0187-4810-43F3-B611-35C1AE888E5B}" destId="{52B19101-8782-444A-B411-914ED6E24BBC}" srcOrd="0" destOrd="0" presId="urn:microsoft.com/office/officeart/2008/layout/LinedList"/>
    <dgm:cxn modelId="{47A533A8-D816-4BD9-80D6-0910688B7C3D}" type="presParOf" srcId="{EEDE0187-4810-43F3-B611-35C1AE888E5B}" destId="{AB4C1EAE-D6B3-4493-B58D-0E6E940780FF}" srcOrd="1" destOrd="0" presId="urn:microsoft.com/office/officeart/2008/layout/LinedList"/>
    <dgm:cxn modelId="{57114105-2842-4767-88F1-7BBC7FD1AEEA}" type="presParOf" srcId="{AB4C1EAE-D6B3-4493-B58D-0E6E940780FF}" destId="{E5D73B1F-6D46-4DEB-A30A-B80A7A4AD1B3}" srcOrd="0" destOrd="0" presId="urn:microsoft.com/office/officeart/2008/layout/LinedList"/>
    <dgm:cxn modelId="{09F65AE4-2941-4FB8-9A5A-ABBD50D95EFB}" type="presParOf" srcId="{AB4C1EAE-D6B3-4493-B58D-0E6E940780FF}" destId="{A628E0AA-ECE6-4CFC-822A-68C3074B9934}" srcOrd="1" destOrd="0" presId="urn:microsoft.com/office/officeart/2008/layout/LinedList"/>
    <dgm:cxn modelId="{CDF13149-A68F-4E22-B8D3-87A3DFBB7F28}" type="presParOf" srcId="{EEDE0187-4810-43F3-B611-35C1AE888E5B}" destId="{3CF59E4E-A3B6-4117-AF4F-7618F39351F3}" srcOrd="2" destOrd="0" presId="urn:microsoft.com/office/officeart/2008/layout/LinedList"/>
    <dgm:cxn modelId="{F46C3ABB-DF13-4941-AF1A-2D8746940682}" type="presParOf" srcId="{EEDE0187-4810-43F3-B611-35C1AE888E5B}" destId="{BA64FF86-F5F4-4B3A-A46C-A852CE83D23E}" srcOrd="3" destOrd="0" presId="urn:microsoft.com/office/officeart/2008/layout/LinedList"/>
    <dgm:cxn modelId="{F1DAE90F-BEEE-4FD2-8408-6EF4E1D3EC87}" type="presParOf" srcId="{BA64FF86-F5F4-4B3A-A46C-A852CE83D23E}" destId="{7EC213EB-5456-4A43-9DA6-1B59E4A1466D}" srcOrd="0" destOrd="0" presId="urn:microsoft.com/office/officeart/2008/layout/LinedList"/>
    <dgm:cxn modelId="{ED82A7A2-B5BE-4FCC-AAD2-2CD44A62F200}" type="presParOf" srcId="{BA64FF86-F5F4-4B3A-A46C-A852CE83D23E}" destId="{0B95BF11-1FB2-4782-9458-3ABE0F47C28D}" srcOrd="1" destOrd="0" presId="urn:microsoft.com/office/officeart/2008/layout/LinedList"/>
    <dgm:cxn modelId="{82614FDE-5D2C-4CD7-99AC-ADE1CE1AD2D3}" type="presParOf" srcId="{EEDE0187-4810-43F3-B611-35C1AE888E5B}" destId="{60BA2CAE-E3B8-4790-96F4-FC7AAAED98A9}" srcOrd="4" destOrd="0" presId="urn:microsoft.com/office/officeart/2008/layout/LinedList"/>
    <dgm:cxn modelId="{54B36EAC-2DD4-4266-8545-87B1C14731D5}" type="presParOf" srcId="{EEDE0187-4810-43F3-B611-35C1AE888E5B}" destId="{022E44DB-6C93-4FE7-8967-2603351FA47E}" srcOrd="5" destOrd="0" presId="urn:microsoft.com/office/officeart/2008/layout/LinedList"/>
    <dgm:cxn modelId="{31E5D35A-F79F-4472-9077-ADB26273DC5D}" type="presParOf" srcId="{022E44DB-6C93-4FE7-8967-2603351FA47E}" destId="{4DB57A88-B0C9-40DE-9D1E-3FD18D34EFFA}" srcOrd="0" destOrd="0" presId="urn:microsoft.com/office/officeart/2008/layout/LinedList"/>
    <dgm:cxn modelId="{477D3DB2-A122-4CF8-AFB9-A8F90F3A71DC}" type="presParOf" srcId="{022E44DB-6C93-4FE7-8967-2603351FA47E}" destId="{8DF00169-7C26-4C1A-8DD9-BCF6BDA67A0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1.xml><?xml version="1.0" encoding="utf-8"?>
<dgm:dataModel xmlns:dgm="http://schemas.openxmlformats.org/drawingml/2006/diagram" xmlns:a="http://schemas.openxmlformats.org/drawingml/2006/main">
  <dgm:ptLst>
    <dgm:pt modelId="{E5B6EFC6-5938-49AD-87AE-96A32DE3682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CCC0FC8F-1F53-4DED-A50E-D9C11E976301}">
      <dgm:prSet/>
      <dgm:spPr/>
      <dgm:t>
        <a:bodyPr/>
        <a:lstStyle/>
        <a:p>
          <a:r>
            <a:rPr lang="en-GB"/>
            <a:t>These beliefs still perpetuate violence and hatred today, even though compulsory sterilisation and coercive eugenics are both largely illegal worldwide.</a:t>
          </a:r>
          <a:endParaRPr lang="en-US"/>
        </a:p>
      </dgm:t>
    </dgm:pt>
    <dgm:pt modelId="{A2D72134-E8C3-4F30-9B77-999BA2014492}" type="parTrans" cxnId="{708A02DD-E817-4A0C-93F6-CB9DB7BC27B8}">
      <dgm:prSet/>
      <dgm:spPr/>
      <dgm:t>
        <a:bodyPr/>
        <a:lstStyle/>
        <a:p>
          <a:endParaRPr lang="en-US"/>
        </a:p>
      </dgm:t>
    </dgm:pt>
    <dgm:pt modelId="{C87DA8A0-D7C1-4DCE-9E00-2953700BF246}" type="sibTrans" cxnId="{708A02DD-E817-4A0C-93F6-CB9DB7BC27B8}">
      <dgm:prSet/>
      <dgm:spPr/>
      <dgm:t>
        <a:bodyPr/>
        <a:lstStyle/>
        <a:p>
          <a:endParaRPr lang="en-US"/>
        </a:p>
      </dgm:t>
    </dgm:pt>
    <dgm:pt modelId="{BAB17E2C-9FC1-45FB-BF8A-B70304E529FD}">
      <dgm:prSet/>
      <dgm:spPr/>
      <dgm:t>
        <a:bodyPr/>
        <a:lstStyle/>
        <a:p>
          <a:r>
            <a:rPr lang="en-GB"/>
            <a:t>Sex-selective abortions in China</a:t>
          </a:r>
          <a:endParaRPr lang="en-US"/>
        </a:p>
      </dgm:t>
    </dgm:pt>
    <dgm:pt modelId="{795F12C1-DE2B-4FFF-953D-00591A8ADF91}" type="parTrans" cxnId="{7B2FBF1B-6EE2-456D-ACE3-924596433B0F}">
      <dgm:prSet/>
      <dgm:spPr/>
      <dgm:t>
        <a:bodyPr/>
        <a:lstStyle/>
        <a:p>
          <a:endParaRPr lang="en-US"/>
        </a:p>
      </dgm:t>
    </dgm:pt>
    <dgm:pt modelId="{8C54F077-ED32-4014-A980-7C6968B4090B}" type="sibTrans" cxnId="{7B2FBF1B-6EE2-456D-ACE3-924596433B0F}">
      <dgm:prSet/>
      <dgm:spPr/>
      <dgm:t>
        <a:bodyPr/>
        <a:lstStyle/>
        <a:p>
          <a:endParaRPr lang="en-US"/>
        </a:p>
      </dgm:t>
    </dgm:pt>
    <dgm:pt modelId="{D2152603-BD0E-4AF9-B5F6-981DBFDD93D8}">
      <dgm:prSet/>
      <dgm:spPr/>
      <dgm:t>
        <a:bodyPr/>
        <a:lstStyle/>
        <a:p>
          <a:r>
            <a:rPr lang="en-GB"/>
            <a:t>Genetic editing</a:t>
          </a:r>
          <a:endParaRPr lang="en-US"/>
        </a:p>
      </dgm:t>
    </dgm:pt>
    <dgm:pt modelId="{E0B4D131-C43F-4366-A0FD-952219F71938}" type="parTrans" cxnId="{8C529BB2-50CF-466D-9862-6762A98B8FC5}">
      <dgm:prSet/>
      <dgm:spPr/>
      <dgm:t>
        <a:bodyPr/>
        <a:lstStyle/>
        <a:p>
          <a:endParaRPr lang="en-US"/>
        </a:p>
      </dgm:t>
    </dgm:pt>
    <dgm:pt modelId="{64D87103-3079-43B3-80E9-ED73371BD50B}" type="sibTrans" cxnId="{8C529BB2-50CF-466D-9862-6762A98B8FC5}">
      <dgm:prSet/>
      <dgm:spPr/>
      <dgm:t>
        <a:bodyPr/>
        <a:lstStyle/>
        <a:p>
          <a:endParaRPr lang="en-US"/>
        </a:p>
      </dgm:t>
    </dgm:pt>
    <dgm:pt modelId="{27D98311-B55F-43A9-ABD2-443A5D17A3FD}">
      <dgm:prSet/>
      <dgm:spPr/>
      <dgm:t>
        <a:bodyPr/>
        <a:lstStyle/>
        <a:p>
          <a:r>
            <a:rPr lang="en-GB"/>
            <a:t>Boris Johnson's adviser – Andrew Sabisky – benefits claimants should have fewer children and genetic racial differences in intelligence</a:t>
          </a:r>
          <a:endParaRPr lang="en-US"/>
        </a:p>
      </dgm:t>
    </dgm:pt>
    <dgm:pt modelId="{4CD8BCF8-C58F-46BD-8017-774E4C7B4B13}" type="parTrans" cxnId="{66EF1E29-BA71-4168-A2EB-C555464C1980}">
      <dgm:prSet/>
      <dgm:spPr/>
      <dgm:t>
        <a:bodyPr/>
        <a:lstStyle/>
        <a:p>
          <a:endParaRPr lang="en-US"/>
        </a:p>
      </dgm:t>
    </dgm:pt>
    <dgm:pt modelId="{866662AD-2D87-4F0C-B509-1D48C8A69453}" type="sibTrans" cxnId="{66EF1E29-BA71-4168-A2EB-C555464C1980}">
      <dgm:prSet/>
      <dgm:spPr/>
      <dgm:t>
        <a:bodyPr/>
        <a:lstStyle/>
        <a:p>
          <a:endParaRPr lang="en-US"/>
        </a:p>
      </dgm:t>
    </dgm:pt>
    <dgm:pt modelId="{779F341E-691B-4AA0-A124-B83BA54E2731}">
      <dgm:prSet/>
      <dgm:spPr/>
      <dgm:t>
        <a:bodyPr/>
        <a:lstStyle/>
        <a:p>
          <a:r>
            <a:rPr lang="en-GB"/>
            <a:t>Is there some new, benign form of eugenics, or does it perpetuate racism and inequality?</a:t>
          </a:r>
          <a:endParaRPr lang="en-US"/>
        </a:p>
      </dgm:t>
    </dgm:pt>
    <dgm:pt modelId="{D896089F-ACA3-4CAA-BCF3-AC87CAF30553}" type="parTrans" cxnId="{152F9BAF-9193-42B7-B908-BAA2625F4626}">
      <dgm:prSet/>
      <dgm:spPr/>
      <dgm:t>
        <a:bodyPr/>
        <a:lstStyle/>
        <a:p>
          <a:endParaRPr lang="en-US"/>
        </a:p>
      </dgm:t>
    </dgm:pt>
    <dgm:pt modelId="{55AA535A-96F4-4496-AB8B-64331BE6A7A4}" type="sibTrans" cxnId="{152F9BAF-9193-42B7-B908-BAA2625F4626}">
      <dgm:prSet/>
      <dgm:spPr/>
      <dgm:t>
        <a:bodyPr/>
        <a:lstStyle/>
        <a:p>
          <a:endParaRPr lang="en-US"/>
        </a:p>
      </dgm:t>
    </dgm:pt>
    <dgm:pt modelId="{D55C7A3C-8FAB-4806-9130-FBE757C39594}" type="pres">
      <dgm:prSet presAssocID="{E5B6EFC6-5938-49AD-87AE-96A32DE3682D}" presName="vert0" presStyleCnt="0">
        <dgm:presLayoutVars>
          <dgm:dir/>
          <dgm:animOne val="branch"/>
          <dgm:animLvl val="lvl"/>
        </dgm:presLayoutVars>
      </dgm:prSet>
      <dgm:spPr/>
    </dgm:pt>
    <dgm:pt modelId="{F04E7B06-F1AB-4746-8880-10E1EA00EBB5}" type="pres">
      <dgm:prSet presAssocID="{CCC0FC8F-1F53-4DED-A50E-D9C11E976301}" presName="thickLine" presStyleLbl="alignNode1" presStyleIdx="0" presStyleCnt="5"/>
      <dgm:spPr/>
    </dgm:pt>
    <dgm:pt modelId="{B20D7997-3B0A-4AB0-B85B-8F515F2AF97D}" type="pres">
      <dgm:prSet presAssocID="{CCC0FC8F-1F53-4DED-A50E-D9C11E976301}" presName="horz1" presStyleCnt="0"/>
      <dgm:spPr/>
    </dgm:pt>
    <dgm:pt modelId="{80DEA4F1-7675-48C8-B30B-304867EAB888}" type="pres">
      <dgm:prSet presAssocID="{CCC0FC8F-1F53-4DED-A50E-D9C11E976301}" presName="tx1" presStyleLbl="revTx" presStyleIdx="0" presStyleCnt="5"/>
      <dgm:spPr/>
    </dgm:pt>
    <dgm:pt modelId="{A951A046-C82E-4713-A017-245D59AA4C7E}" type="pres">
      <dgm:prSet presAssocID="{CCC0FC8F-1F53-4DED-A50E-D9C11E976301}" presName="vert1" presStyleCnt="0"/>
      <dgm:spPr/>
    </dgm:pt>
    <dgm:pt modelId="{73478E5C-0E3A-4379-816B-89D14AD36B37}" type="pres">
      <dgm:prSet presAssocID="{BAB17E2C-9FC1-45FB-BF8A-B70304E529FD}" presName="thickLine" presStyleLbl="alignNode1" presStyleIdx="1" presStyleCnt="5"/>
      <dgm:spPr/>
    </dgm:pt>
    <dgm:pt modelId="{6EC30830-3F7F-4291-A7A1-65816204D027}" type="pres">
      <dgm:prSet presAssocID="{BAB17E2C-9FC1-45FB-BF8A-B70304E529FD}" presName="horz1" presStyleCnt="0"/>
      <dgm:spPr/>
    </dgm:pt>
    <dgm:pt modelId="{B5F20EC0-FB22-49ED-A2FD-DE7876434A3A}" type="pres">
      <dgm:prSet presAssocID="{BAB17E2C-9FC1-45FB-BF8A-B70304E529FD}" presName="tx1" presStyleLbl="revTx" presStyleIdx="1" presStyleCnt="5"/>
      <dgm:spPr/>
    </dgm:pt>
    <dgm:pt modelId="{721EA804-CEA9-483D-9C8B-A418533DDAE6}" type="pres">
      <dgm:prSet presAssocID="{BAB17E2C-9FC1-45FB-BF8A-B70304E529FD}" presName="vert1" presStyleCnt="0"/>
      <dgm:spPr/>
    </dgm:pt>
    <dgm:pt modelId="{AD663719-142C-4707-8A9D-3021FECACA55}" type="pres">
      <dgm:prSet presAssocID="{D2152603-BD0E-4AF9-B5F6-981DBFDD93D8}" presName="thickLine" presStyleLbl="alignNode1" presStyleIdx="2" presStyleCnt="5"/>
      <dgm:spPr/>
    </dgm:pt>
    <dgm:pt modelId="{F14504A4-EEAA-418E-8EE1-B4C7F41C7E59}" type="pres">
      <dgm:prSet presAssocID="{D2152603-BD0E-4AF9-B5F6-981DBFDD93D8}" presName="horz1" presStyleCnt="0"/>
      <dgm:spPr/>
    </dgm:pt>
    <dgm:pt modelId="{D75D9677-119F-4E80-8978-06E85F5F5C05}" type="pres">
      <dgm:prSet presAssocID="{D2152603-BD0E-4AF9-B5F6-981DBFDD93D8}" presName="tx1" presStyleLbl="revTx" presStyleIdx="2" presStyleCnt="5"/>
      <dgm:spPr/>
    </dgm:pt>
    <dgm:pt modelId="{D2940939-7970-4119-9033-0A4AB20F1E31}" type="pres">
      <dgm:prSet presAssocID="{D2152603-BD0E-4AF9-B5F6-981DBFDD93D8}" presName="vert1" presStyleCnt="0"/>
      <dgm:spPr/>
    </dgm:pt>
    <dgm:pt modelId="{B97E2C61-5CBD-4528-9D61-869684B589B4}" type="pres">
      <dgm:prSet presAssocID="{27D98311-B55F-43A9-ABD2-443A5D17A3FD}" presName="thickLine" presStyleLbl="alignNode1" presStyleIdx="3" presStyleCnt="5"/>
      <dgm:spPr/>
    </dgm:pt>
    <dgm:pt modelId="{BC044C77-7F07-459E-AE65-6D582B272343}" type="pres">
      <dgm:prSet presAssocID="{27D98311-B55F-43A9-ABD2-443A5D17A3FD}" presName="horz1" presStyleCnt="0"/>
      <dgm:spPr/>
    </dgm:pt>
    <dgm:pt modelId="{16A8C645-D6E3-46BD-849A-718CB62E703F}" type="pres">
      <dgm:prSet presAssocID="{27D98311-B55F-43A9-ABD2-443A5D17A3FD}" presName="tx1" presStyleLbl="revTx" presStyleIdx="3" presStyleCnt="5"/>
      <dgm:spPr/>
    </dgm:pt>
    <dgm:pt modelId="{CB391784-0D73-4F64-B30A-DC347906B72B}" type="pres">
      <dgm:prSet presAssocID="{27D98311-B55F-43A9-ABD2-443A5D17A3FD}" presName="vert1" presStyleCnt="0"/>
      <dgm:spPr/>
    </dgm:pt>
    <dgm:pt modelId="{993979E9-07D0-4BF7-9C14-81A29791B5E1}" type="pres">
      <dgm:prSet presAssocID="{779F341E-691B-4AA0-A124-B83BA54E2731}" presName="thickLine" presStyleLbl="alignNode1" presStyleIdx="4" presStyleCnt="5"/>
      <dgm:spPr/>
    </dgm:pt>
    <dgm:pt modelId="{6AD04A5B-6DDB-4ED6-A1C1-9544EE3807DE}" type="pres">
      <dgm:prSet presAssocID="{779F341E-691B-4AA0-A124-B83BA54E2731}" presName="horz1" presStyleCnt="0"/>
      <dgm:spPr/>
    </dgm:pt>
    <dgm:pt modelId="{287E6251-0499-4426-94A6-9241A0766D3D}" type="pres">
      <dgm:prSet presAssocID="{779F341E-691B-4AA0-A124-B83BA54E2731}" presName="tx1" presStyleLbl="revTx" presStyleIdx="4" presStyleCnt="5"/>
      <dgm:spPr/>
    </dgm:pt>
    <dgm:pt modelId="{9A9FA935-9F6D-49B8-8EBF-73CFDD1327AC}" type="pres">
      <dgm:prSet presAssocID="{779F341E-691B-4AA0-A124-B83BA54E2731}" presName="vert1" presStyleCnt="0"/>
      <dgm:spPr/>
    </dgm:pt>
  </dgm:ptLst>
  <dgm:cxnLst>
    <dgm:cxn modelId="{DDDA1B06-3F43-4A10-B2CC-B2E2952B2F54}" type="presOf" srcId="{BAB17E2C-9FC1-45FB-BF8A-B70304E529FD}" destId="{B5F20EC0-FB22-49ED-A2FD-DE7876434A3A}" srcOrd="0" destOrd="0" presId="urn:microsoft.com/office/officeart/2008/layout/LinedList"/>
    <dgm:cxn modelId="{7B2FBF1B-6EE2-456D-ACE3-924596433B0F}" srcId="{E5B6EFC6-5938-49AD-87AE-96A32DE3682D}" destId="{BAB17E2C-9FC1-45FB-BF8A-B70304E529FD}" srcOrd="1" destOrd="0" parTransId="{795F12C1-DE2B-4FFF-953D-00591A8ADF91}" sibTransId="{8C54F077-ED32-4014-A980-7C6968B4090B}"/>
    <dgm:cxn modelId="{B234A120-C9BF-46C6-89CB-A8FC54EAEAD8}" type="presOf" srcId="{27D98311-B55F-43A9-ABD2-443A5D17A3FD}" destId="{16A8C645-D6E3-46BD-849A-718CB62E703F}" srcOrd="0" destOrd="0" presId="urn:microsoft.com/office/officeart/2008/layout/LinedList"/>
    <dgm:cxn modelId="{66EF1E29-BA71-4168-A2EB-C555464C1980}" srcId="{E5B6EFC6-5938-49AD-87AE-96A32DE3682D}" destId="{27D98311-B55F-43A9-ABD2-443A5D17A3FD}" srcOrd="3" destOrd="0" parTransId="{4CD8BCF8-C58F-46BD-8017-774E4C7B4B13}" sibTransId="{866662AD-2D87-4F0C-B509-1D48C8A69453}"/>
    <dgm:cxn modelId="{F641CC5C-784E-4792-8471-289D11FE2D2A}" type="presOf" srcId="{779F341E-691B-4AA0-A124-B83BA54E2731}" destId="{287E6251-0499-4426-94A6-9241A0766D3D}" srcOrd="0" destOrd="0" presId="urn:microsoft.com/office/officeart/2008/layout/LinedList"/>
    <dgm:cxn modelId="{5CC50176-78A8-4D0B-A5A0-379BEB0E4EEA}" type="presOf" srcId="{CCC0FC8F-1F53-4DED-A50E-D9C11E976301}" destId="{80DEA4F1-7675-48C8-B30B-304867EAB888}" srcOrd="0" destOrd="0" presId="urn:microsoft.com/office/officeart/2008/layout/LinedList"/>
    <dgm:cxn modelId="{152F9BAF-9193-42B7-B908-BAA2625F4626}" srcId="{E5B6EFC6-5938-49AD-87AE-96A32DE3682D}" destId="{779F341E-691B-4AA0-A124-B83BA54E2731}" srcOrd="4" destOrd="0" parTransId="{D896089F-ACA3-4CAA-BCF3-AC87CAF30553}" sibTransId="{55AA535A-96F4-4496-AB8B-64331BE6A7A4}"/>
    <dgm:cxn modelId="{8C529BB2-50CF-466D-9862-6762A98B8FC5}" srcId="{E5B6EFC6-5938-49AD-87AE-96A32DE3682D}" destId="{D2152603-BD0E-4AF9-B5F6-981DBFDD93D8}" srcOrd="2" destOrd="0" parTransId="{E0B4D131-C43F-4366-A0FD-952219F71938}" sibTransId="{64D87103-3079-43B3-80E9-ED73371BD50B}"/>
    <dgm:cxn modelId="{A01630BF-D6FC-4567-8F9F-4E3C0D1E3E49}" type="presOf" srcId="{E5B6EFC6-5938-49AD-87AE-96A32DE3682D}" destId="{D55C7A3C-8FAB-4806-9130-FBE757C39594}" srcOrd="0" destOrd="0" presId="urn:microsoft.com/office/officeart/2008/layout/LinedList"/>
    <dgm:cxn modelId="{C3F0B0CF-11CF-41D4-A92F-89F91A3EF08E}" type="presOf" srcId="{D2152603-BD0E-4AF9-B5F6-981DBFDD93D8}" destId="{D75D9677-119F-4E80-8978-06E85F5F5C05}" srcOrd="0" destOrd="0" presId="urn:microsoft.com/office/officeart/2008/layout/LinedList"/>
    <dgm:cxn modelId="{708A02DD-E817-4A0C-93F6-CB9DB7BC27B8}" srcId="{E5B6EFC6-5938-49AD-87AE-96A32DE3682D}" destId="{CCC0FC8F-1F53-4DED-A50E-D9C11E976301}" srcOrd="0" destOrd="0" parTransId="{A2D72134-E8C3-4F30-9B77-999BA2014492}" sibTransId="{C87DA8A0-D7C1-4DCE-9E00-2953700BF246}"/>
    <dgm:cxn modelId="{516EB456-651E-46E0-ADAA-E8FF1EB026D5}" type="presParOf" srcId="{D55C7A3C-8FAB-4806-9130-FBE757C39594}" destId="{F04E7B06-F1AB-4746-8880-10E1EA00EBB5}" srcOrd="0" destOrd="0" presId="urn:microsoft.com/office/officeart/2008/layout/LinedList"/>
    <dgm:cxn modelId="{90C4016F-054D-4FB1-A5F0-143F772DADAD}" type="presParOf" srcId="{D55C7A3C-8FAB-4806-9130-FBE757C39594}" destId="{B20D7997-3B0A-4AB0-B85B-8F515F2AF97D}" srcOrd="1" destOrd="0" presId="urn:microsoft.com/office/officeart/2008/layout/LinedList"/>
    <dgm:cxn modelId="{24E4BB7B-8E92-4A2A-A24F-2E909D3B9C8B}" type="presParOf" srcId="{B20D7997-3B0A-4AB0-B85B-8F515F2AF97D}" destId="{80DEA4F1-7675-48C8-B30B-304867EAB888}" srcOrd="0" destOrd="0" presId="urn:microsoft.com/office/officeart/2008/layout/LinedList"/>
    <dgm:cxn modelId="{BED514F4-BFDF-4E8A-9020-BC09C3CC1CC2}" type="presParOf" srcId="{B20D7997-3B0A-4AB0-B85B-8F515F2AF97D}" destId="{A951A046-C82E-4713-A017-245D59AA4C7E}" srcOrd="1" destOrd="0" presId="urn:microsoft.com/office/officeart/2008/layout/LinedList"/>
    <dgm:cxn modelId="{7586B3F8-FEEF-4F4F-BCFC-F0BC2F666CA4}" type="presParOf" srcId="{D55C7A3C-8FAB-4806-9130-FBE757C39594}" destId="{73478E5C-0E3A-4379-816B-89D14AD36B37}" srcOrd="2" destOrd="0" presId="urn:microsoft.com/office/officeart/2008/layout/LinedList"/>
    <dgm:cxn modelId="{BB4248C2-5FF1-49C2-A332-F578E50C7566}" type="presParOf" srcId="{D55C7A3C-8FAB-4806-9130-FBE757C39594}" destId="{6EC30830-3F7F-4291-A7A1-65816204D027}" srcOrd="3" destOrd="0" presId="urn:microsoft.com/office/officeart/2008/layout/LinedList"/>
    <dgm:cxn modelId="{B21CE68C-E1E1-4224-975D-C8FA300AF98A}" type="presParOf" srcId="{6EC30830-3F7F-4291-A7A1-65816204D027}" destId="{B5F20EC0-FB22-49ED-A2FD-DE7876434A3A}" srcOrd="0" destOrd="0" presId="urn:microsoft.com/office/officeart/2008/layout/LinedList"/>
    <dgm:cxn modelId="{109824E8-27C0-4A26-9740-2E0DF4DBBADC}" type="presParOf" srcId="{6EC30830-3F7F-4291-A7A1-65816204D027}" destId="{721EA804-CEA9-483D-9C8B-A418533DDAE6}" srcOrd="1" destOrd="0" presId="urn:microsoft.com/office/officeart/2008/layout/LinedList"/>
    <dgm:cxn modelId="{76A392A5-D004-41E3-B36F-71B067CD16FA}" type="presParOf" srcId="{D55C7A3C-8FAB-4806-9130-FBE757C39594}" destId="{AD663719-142C-4707-8A9D-3021FECACA55}" srcOrd="4" destOrd="0" presId="urn:microsoft.com/office/officeart/2008/layout/LinedList"/>
    <dgm:cxn modelId="{1AAFDD42-CB79-46D2-9F04-43BEDDE40F11}" type="presParOf" srcId="{D55C7A3C-8FAB-4806-9130-FBE757C39594}" destId="{F14504A4-EEAA-418E-8EE1-B4C7F41C7E59}" srcOrd="5" destOrd="0" presId="urn:microsoft.com/office/officeart/2008/layout/LinedList"/>
    <dgm:cxn modelId="{F310FC8F-F852-44F7-BC7D-2618C2E712D0}" type="presParOf" srcId="{F14504A4-EEAA-418E-8EE1-B4C7F41C7E59}" destId="{D75D9677-119F-4E80-8978-06E85F5F5C05}" srcOrd="0" destOrd="0" presId="urn:microsoft.com/office/officeart/2008/layout/LinedList"/>
    <dgm:cxn modelId="{487B32AB-AF95-4A15-AA5E-35E2399786BC}" type="presParOf" srcId="{F14504A4-EEAA-418E-8EE1-B4C7F41C7E59}" destId="{D2940939-7970-4119-9033-0A4AB20F1E31}" srcOrd="1" destOrd="0" presId="urn:microsoft.com/office/officeart/2008/layout/LinedList"/>
    <dgm:cxn modelId="{99C1DEE3-4125-43F1-8F83-3DBA69A24B02}" type="presParOf" srcId="{D55C7A3C-8FAB-4806-9130-FBE757C39594}" destId="{B97E2C61-5CBD-4528-9D61-869684B589B4}" srcOrd="6" destOrd="0" presId="urn:microsoft.com/office/officeart/2008/layout/LinedList"/>
    <dgm:cxn modelId="{C45358FD-CFAC-42C8-8283-3371E619DE5E}" type="presParOf" srcId="{D55C7A3C-8FAB-4806-9130-FBE757C39594}" destId="{BC044C77-7F07-459E-AE65-6D582B272343}" srcOrd="7" destOrd="0" presId="urn:microsoft.com/office/officeart/2008/layout/LinedList"/>
    <dgm:cxn modelId="{CB81D98E-A583-4610-8354-3A532F1D6B52}" type="presParOf" srcId="{BC044C77-7F07-459E-AE65-6D582B272343}" destId="{16A8C645-D6E3-46BD-849A-718CB62E703F}" srcOrd="0" destOrd="0" presId="urn:microsoft.com/office/officeart/2008/layout/LinedList"/>
    <dgm:cxn modelId="{1629F38C-FF2F-40D7-A286-869BCAA18FA4}" type="presParOf" srcId="{BC044C77-7F07-459E-AE65-6D582B272343}" destId="{CB391784-0D73-4F64-B30A-DC347906B72B}" srcOrd="1" destOrd="0" presId="urn:microsoft.com/office/officeart/2008/layout/LinedList"/>
    <dgm:cxn modelId="{C6BBB8AB-2FB5-4A06-B046-AF50B8398ADE}" type="presParOf" srcId="{D55C7A3C-8FAB-4806-9130-FBE757C39594}" destId="{993979E9-07D0-4BF7-9C14-81A29791B5E1}" srcOrd="8" destOrd="0" presId="urn:microsoft.com/office/officeart/2008/layout/LinedList"/>
    <dgm:cxn modelId="{F73CAF6D-696A-4664-9B15-EB3F539C4B7F}" type="presParOf" srcId="{D55C7A3C-8FAB-4806-9130-FBE757C39594}" destId="{6AD04A5B-6DDB-4ED6-A1C1-9544EE3807DE}" srcOrd="9" destOrd="0" presId="urn:microsoft.com/office/officeart/2008/layout/LinedList"/>
    <dgm:cxn modelId="{F0669FE0-7B5A-4AF7-9C66-E4DE85E0F5C0}" type="presParOf" srcId="{6AD04A5B-6DDB-4ED6-A1C1-9544EE3807DE}" destId="{287E6251-0499-4426-94A6-9241A0766D3D}" srcOrd="0" destOrd="0" presId="urn:microsoft.com/office/officeart/2008/layout/LinedList"/>
    <dgm:cxn modelId="{C03030F2-CA0C-4684-BB1A-B8BE667808F8}" type="presParOf" srcId="{6AD04A5B-6DDB-4ED6-A1C1-9544EE3807DE}" destId="{9A9FA935-9F6D-49B8-8EBF-73CFDD1327A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2.xml><?xml version="1.0" encoding="utf-8"?>
<dgm:dataModel xmlns:dgm="http://schemas.openxmlformats.org/drawingml/2006/diagram" xmlns:a="http://schemas.openxmlformats.org/drawingml/2006/main">
  <dgm:ptLst>
    <dgm:pt modelId="{88B9ECBA-B23F-4E83-AE52-10CA355B38B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351891E-E120-4BA8-A797-AA4F49E2F240}">
      <dgm:prSet/>
      <dgm:spPr/>
      <dgm:t>
        <a:bodyPr/>
        <a:lstStyle/>
        <a:p>
          <a:r>
            <a:rPr lang="en-GB"/>
            <a:t>Is intelligence all that matters?</a:t>
          </a:r>
          <a:endParaRPr lang="en-US"/>
        </a:p>
      </dgm:t>
    </dgm:pt>
    <dgm:pt modelId="{A29D685E-50B3-4982-A227-050C45671C25}" type="parTrans" cxnId="{07E58B21-CC84-4D3A-A198-149E35C2A3D2}">
      <dgm:prSet/>
      <dgm:spPr/>
      <dgm:t>
        <a:bodyPr/>
        <a:lstStyle/>
        <a:p>
          <a:endParaRPr lang="en-US"/>
        </a:p>
      </dgm:t>
    </dgm:pt>
    <dgm:pt modelId="{02941E30-F0CB-43BF-9783-430109465017}" type="sibTrans" cxnId="{07E58B21-CC84-4D3A-A198-149E35C2A3D2}">
      <dgm:prSet/>
      <dgm:spPr/>
      <dgm:t>
        <a:bodyPr/>
        <a:lstStyle/>
        <a:p>
          <a:endParaRPr lang="en-US"/>
        </a:p>
      </dgm:t>
    </dgm:pt>
    <dgm:pt modelId="{A9820648-374A-4B0E-8C05-61E4D6A5F018}">
      <dgm:prSet/>
      <dgm:spPr/>
      <dgm:t>
        <a:bodyPr/>
        <a:lstStyle/>
        <a:p>
          <a:r>
            <a:rPr lang="en-GB"/>
            <a:t>Is there one true intelligence?</a:t>
          </a:r>
          <a:endParaRPr lang="en-US"/>
        </a:p>
      </dgm:t>
    </dgm:pt>
    <dgm:pt modelId="{BD71870F-A2F2-4E4C-B7EE-83BCC10B31C3}" type="parTrans" cxnId="{CEF9DB81-5048-4BFE-AAED-4DF5970FB862}">
      <dgm:prSet/>
      <dgm:spPr/>
      <dgm:t>
        <a:bodyPr/>
        <a:lstStyle/>
        <a:p>
          <a:endParaRPr lang="en-US"/>
        </a:p>
      </dgm:t>
    </dgm:pt>
    <dgm:pt modelId="{879DF235-999F-4A83-81C9-D74B2396CF7C}" type="sibTrans" cxnId="{CEF9DB81-5048-4BFE-AAED-4DF5970FB862}">
      <dgm:prSet/>
      <dgm:spPr/>
      <dgm:t>
        <a:bodyPr/>
        <a:lstStyle/>
        <a:p>
          <a:endParaRPr lang="en-US"/>
        </a:p>
      </dgm:t>
    </dgm:pt>
    <dgm:pt modelId="{643E4623-B367-4D0D-8355-163A2F34BAB8}">
      <dgm:prSet/>
      <dgm:spPr/>
      <dgm:t>
        <a:bodyPr/>
        <a:lstStyle/>
        <a:p>
          <a:r>
            <a:rPr lang="en-GB"/>
            <a:t>What else exists?</a:t>
          </a:r>
          <a:endParaRPr lang="en-US"/>
        </a:p>
      </dgm:t>
    </dgm:pt>
    <dgm:pt modelId="{B60FCA4A-B6AC-422D-A443-1234F9E5907A}" type="parTrans" cxnId="{DDE33EF4-1CA6-4014-BCD5-EA9A998B34FE}">
      <dgm:prSet/>
      <dgm:spPr/>
      <dgm:t>
        <a:bodyPr/>
        <a:lstStyle/>
        <a:p>
          <a:endParaRPr lang="en-US"/>
        </a:p>
      </dgm:t>
    </dgm:pt>
    <dgm:pt modelId="{B2AD44EF-67D7-459C-8B57-DFD4C235D64B}" type="sibTrans" cxnId="{DDE33EF4-1CA6-4014-BCD5-EA9A998B34FE}">
      <dgm:prSet/>
      <dgm:spPr/>
      <dgm:t>
        <a:bodyPr/>
        <a:lstStyle/>
        <a:p>
          <a:endParaRPr lang="en-US"/>
        </a:p>
      </dgm:t>
    </dgm:pt>
    <dgm:pt modelId="{76A5D6B7-AAA7-4F32-A3D7-83B0065CE235}" type="pres">
      <dgm:prSet presAssocID="{88B9ECBA-B23F-4E83-AE52-10CA355B38B8}" presName="root" presStyleCnt="0">
        <dgm:presLayoutVars>
          <dgm:dir/>
          <dgm:resizeHandles val="exact"/>
        </dgm:presLayoutVars>
      </dgm:prSet>
      <dgm:spPr/>
    </dgm:pt>
    <dgm:pt modelId="{5001E20B-28E3-422A-81B1-184557771FCF}" type="pres">
      <dgm:prSet presAssocID="{1351891E-E120-4BA8-A797-AA4F49E2F240}" presName="compNode" presStyleCnt="0"/>
      <dgm:spPr/>
    </dgm:pt>
    <dgm:pt modelId="{019CA523-BCDE-469C-B134-009852B375B1}" type="pres">
      <dgm:prSet presAssocID="{1351891E-E120-4BA8-A797-AA4F49E2F240}" presName="bgRect" presStyleLbl="bgShp" presStyleIdx="0" presStyleCnt="3"/>
      <dgm:spPr/>
    </dgm:pt>
    <dgm:pt modelId="{75FED1A2-FC59-489C-A8B9-F429C723B625}" type="pres">
      <dgm:prSet presAssocID="{1351891E-E120-4BA8-A797-AA4F49E2F24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FE441990-AA78-4CEF-886B-F6406BB07AEF}" type="pres">
      <dgm:prSet presAssocID="{1351891E-E120-4BA8-A797-AA4F49E2F240}" presName="spaceRect" presStyleCnt="0"/>
      <dgm:spPr/>
    </dgm:pt>
    <dgm:pt modelId="{9DFFC646-92DC-4C0E-A1A5-873BD6928121}" type="pres">
      <dgm:prSet presAssocID="{1351891E-E120-4BA8-A797-AA4F49E2F240}" presName="parTx" presStyleLbl="revTx" presStyleIdx="0" presStyleCnt="3">
        <dgm:presLayoutVars>
          <dgm:chMax val="0"/>
          <dgm:chPref val="0"/>
        </dgm:presLayoutVars>
      </dgm:prSet>
      <dgm:spPr/>
    </dgm:pt>
    <dgm:pt modelId="{A1DE0CA8-F043-4953-AABA-05B19FFFD9BB}" type="pres">
      <dgm:prSet presAssocID="{02941E30-F0CB-43BF-9783-430109465017}" presName="sibTrans" presStyleCnt="0"/>
      <dgm:spPr/>
    </dgm:pt>
    <dgm:pt modelId="{ACCF7C02-E32E-42F1-B566-9CF01B09B0BE}" type="pres">
      <dgm:prSet presAssocID="{A9820648-374A-4B0E-8C05-61E4D6A5F018}" presName="compNode" presStyleCnt="0"/>
      <dgm:spPr/>
    </dgm:pt>
    <dgm:pt modelId="{5DD086E7-245A-4D81-AA2F-0DA1851DDB4C}" type="pres">
      <dgm:prSet presAssocID="{A9820648-374A-4B0E-8C05-61E4D6A5F018}" presName="bgRect" presStyleLbl="bgShp" presStyleIdx="1" presStyleCnt="3"/>
      <dgm:spPr/>
    </dgm:pt>
    <dgm:pt modelId="{2B3FD872-EAB4-4237-A9CA-9B818D1ABAD4}" type="pres">
      <dgm:prSet presAssocID="{A9820648-374A-4B0E-8C05-61E4D6A5F01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701E6FE4-DE0F-4D8F-B4AD-B624E0EDA312}" type="pres">
      <dgm:prSet presAssocID="{A9820648-374A-4B0E-8C05-61E4D6A5F018}" presName="spaceRect" presStyleCnt="0"/>
      <dgm:spPr/>
    </dgm:pt>
    <dgm:pt modelId="{ED7FFA22-18D0-4861-93E1-509EA01A6DA5}" type="pres">
      <dgm:prSet presAssocID="{A9820648-374A-4B0E-8C05-61E4D6A5F018}" presName="parTx" presStyleLbl="revTx" presStyleIdx="1" presStyleCnt="3">
        <dgm:presLayoutVars>
          <dgm:chMax val="0"/>
          <dgm:chPref val="0"/>
        </dgm:presLayoutVars>
      </dgm:prSet>
      <dgm:spPr/>
    </dgm:pt>
    <dgm:pt modelId="{D2928DB0-E1F9-429B-93E5-34073A5C926B}" type="pres">
      <dgm:prSet presAssocID="{879DF235-999F-4A83-81C9-D74B2396CF7C}" presName="sibTrans" presStyleCnt="0"/>
      <dgm:spPr/>
    </dgm:pt>
    <dgm:pt modelId="{7716E375-F0DA-4F54-9484-7187F4B7940E}" type="pres">
      <dgm:prSet presAssocID="{643E4623-B367-4D0D-8355-163A2F34BAB8}" presName="compNode" presStyleCnt="0"/>
      <dgm:spPr/>
    </dgm:pt>
    <dgm:pt modelId="{B2C16AA2-C5D3-492F-8549-9F9043907383}" type="pres">
      <dgm:prSet presAssocID="{643E4623-B367-4D0D-8355-163A2F34BAB8}" presName="bgRect" presStyleLbl="bgShp" presStyleIdx="2" presStyleCnt="3"/>
      <dgm:spPr/>
    </dgm:pt>
    <dgm:pt modelId="{CA96827A-CEA2-4192-A31E-6E1C50091DB7}" type="pres">
      <dgm:prSet presAssocID="{643E4623-B367-4D0D-8355-163A2F34BAB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D4895226-E381-4B77-BA39-DA571DDE8DF1}" type="pres">
      <dgm:prSet presAssocID="{643E4623-B367-4D0D-8355-163A2F34BAB8}" presName="spaceRect" presStyleCnt="0"/>
      <dgm:spPr/>
    </dgm:pt>
    <dgm:pt modelId="{DB2172DD-F2EA-4A1B-B198-BF4B27DFC560}" type="pres">
      <dgm:prSet presAssocID="{643E4623-B367-4D0D-8355-163A2F34BAB8}" presName="parTx" presStyleLbl="revTx" presStyleIdx="2" presStyleCnt="3">
        <dgm:presLayoutVars>
          <dgm:chMax val="0"/>
          <dgm:chPref val="0"/>
        </dgm:presLayoutVars>
      </dgm:prSet>
      <dgm:spPr/>
    </dgm:pt>
  </dgm:ptLst>
  <dgm:cxnLst>
    <dgm:cxn modelId="{07E58B21-CC84-4D3A-A198-149E35C2A3D2}" srcId="{88B9ECBA-B23F-4E83-AE52-10CA355B38B8}" destId="{1351891E-E120-4BA8-A797-AA4F49E2F240}" srcOrd="0" destOrd="0" parTransId="{A29D685E-50B3-4982-A227-050C45671C25}" sibTransId="{02941E30-F0CB-43BF-9783-430109465017}"/>
    <dgm:cxn modelId="{30C19044-9E29-46D8-B0E5-F78566F4C4AA}" type="presOf" srcId="{A9820648-374A-4B0E-8C05-61E4D6A5F018}" destId="{ED7FFA22-18D0-4861-93E1-509EA01A6DA5}" srcOrd="0" destOrd="0" presId="urn:microsoft.com/office/officeart/2018/2/layout/IconVerticalSolidList"/>
    <dgm:cxn modelId="{84D91368-DFDD-43C4-8696-FE378D0770D6}" type="presOf" srcId="{88B9ECBA-B23F-4E83-AE52-10CA355B38B8}" destId="{76A5D6B7-AAA7-4F32-A3D7-83B0065CE235}" srcOrd="0" destOrd="0" presId="urn:microsoft.com/office/officeart/2018/2/layout/IconVerticalSolidList"/>
    <dgm:cxn modelId="{CEF9DB81-5048-4BFE-AAED-4DF5970FB862}" srcId="{88B9ECBA-B23F-4E83-AE52-10CA355B38B8}" destId="{A9820648-374A-4B0E-8C05-61E4D6A5F018}" srcOrd="1" destOrd="0" parTransId="{BD71870F-A2F2-4E4C-B7EE-83BCC10B31C3}" sibTransId="{879DF235-999F-4A83-81C9-D74B2396CF7C}"/>
    <dgm:cxn modelId="{8A8A71DB-B02D-4C33-AAFE-8D99569AE957}" type="presOf" srcId="{643E4623-B367-4D0D-8355-163A2F34BAB8}" destId="{DB2172DD-F2EA-4A1B-B198-BF4B27DFC560}" srcOrd="0" destOrd="0" presId="urn:microsoft.com/office/officeart/2018/2/layout/IconVerticalSolidList"/>
    <dgm:cxn modelId="{C85ADDE4-D159-48BA-8D76-227338F38721}" type="presOf" srcId="{1351891E-E120-4BA8-A797-AA4F49E2F240}" destId="{9DFFC646-92DC-4C0E-A1A5-873BD6928121}" srcOrd="0" destOrd="0" presId="urn:microsoft.com/office/officeart/2018/2/layout/IconVerticalSolidList"/>
    <dgm:cxn modelId="{DDE33EF4-1CA6-4014-BCD5-EA9A998B34FE}" srcId="{88B9ECBA-B23F-4E83-AE52-10CA355B38B8}" destId="{643E4623-B367-4D0D-8355-163A2F34BAB8}" srcOrd="2" destOrd="0" parTransId="{B60FCA4A-B6AC-422D-A443-1234F9E5907A}" sibTransId="{B2AD44EF-67D7-459C-8B57-DFD4C235D64B}"/>
    <dgm:cxn modelId="{ED944161-C534-46AE-92D7-5F1D3CF6CA3B}" type="presParOf" srcId="{76A5D6B7-AAA7-4F32-A3D7-83B0065CE235}" destId="{5001E20B-28E3-422A-81B1-184557771FCF}" srcOrd="0" destOrd="0" presId="urn:microsoft.com/office/officeart/2018/2/layout/IconVerticalSolidList"/>
    <dgm:cxn modelId="{F3429948-02E1-47F3-B6DA-993117BD5FA9}" type="presParOf" srcId="{5001E20B-28E3-422A-81B1-184557771FCF}" destId="{019CA523-BCDE-469C-B134-009852B375B1}" srcOrd="0" destOrd="0" presId="urn:microsoft.com/office/officeart/2018/2/layout/IconVerticalSolidList"/>
    <dgm:cxn modelId="{B5D64BDB-8EF1-4EC8-B0F2-69A8FD2C52CE}" type="presParOf" srcId="{5001E20B-28E3-422A-81B1-184557771FCF}" destId="{75FED1A2-FC59-489C-A8B9-F429C723B625}" srcOrd="1" destOrd="0" presId="urn:microsoft.com/office/officeart/2018/2/layout/IconVerticalSolidList"/>
    <dgm:cxn modelId="{11B928D5-5095-4883-8AF5-7454F218F5C2}" type="presParOf" srcId="{5001E20B-28E3-422A-81B1-184557771FCF}" destId="{FE441990-AA78-4CEF-886B-F6406BB07AEF}" srcOrd="2" destOrd="0" presId="urn:microsoft.com/office/officeart/2018/2/layout/IconVerticalSolidList"/>
    <dgm:cxn modelId="{D16D0751-1906-467E-A8A5-091C3FA014EE}" type="presParOf" srcId="{5001E20B-28E3-422A-81B1-184557771FCF}" destId="{9DFFC646-92DC-4C0E-A1A5-873BD6928121}" srcOrd="3" destOrd="0" presId="urn:microsoft.com/office/officeart/2018/2/layout/IconVerticalSolidList"/>
    <dgm:cxn modelId="{BC8DDA3E-96C7-418D-B9CA-E5C23692D5D0}" type="presParOf" srcId="{76A5D6B7-AAA7-4F32-A3D7-83B0065CE235}" destId="{A1DE0CA8-F043-4953-AABA-05B19FFFD9BB}" srcOrd="1" destOrd="0" presId="urn:microsoft.com/office/officeart/2018/2/layout/IconVerticalSolidList"/>
    <dgm:cxn modelId="{50EF2252-3ADD-4727-AF4F-20AFFA6CA88B}" type="presParOf" srcId="{76A5D6B7-AAA7-4F32-A3D7-83B0065CE235}" destId="{ACCF7C02-E32E-42F1-B566-9CF01B09B0BE}" srcOrd="2" destOrd="0" presId="urn:microsoft.com/office/officeart/2018/2/layout/IconVerticalSolidList"/>
    <dgm:cxn modelId="{B13B68F1-EE21-4614-91F3-ED8BB66264B5}" type="presParOf" srcId="{ACCF7C02-E32E-42F1-B566-9CF01B09B0BE}" destId="{5DD086E7-245A-4D81-AA2F-0DA1851DDB4C}" srcOrd="0" destOrd="0" presId="urn:microsoft.com/office/officeart/2018/2/layout/IconVerticalSolidList"/>
    <dgm:cxn modelId="{25F58159-D289-49D9-9716-1E796F8B7E8B}" type="presParOf" srcId="{ACCF7C02-E32E-42F1-B566-9CF01B09B0BE}" destId="{2B3FD872-EAB4-4237-A9CA-9B818D1ABAD4}" srcOrd="1" destOrd="0" presId="urn:microsoft.com/office/officeart/2018/2/layout/IconVerticalSolidList"/>
    <dgm:cxn modelId="{8DA1FC5F-7919-4299-840B-67E78472A498}" type="presParOf" srcId="{ACCF7C02-E32E-42F1-B566-9CF01B09B0BE}" destId="{701E6FE4-DE0F-4D8F-B4AD-B624E0EDA312}" srcOrd="2" destOrd="0" presId="urn:microsoft.com/office/officeart/2018/2/layout/IconVerticalSolidList"/>
    <dgm:cxn modelId="{8E67BC46-1E32-476D-BF20-E65E9CE59508}" type="presParOf" srcId="{ACCF7C02-E32E-42F1-B566-9CF01B09B0BE}" destId="{ED7FFA22-18D0-4861-93E1-509EA01A6DA5}" srcOrd="3" destOrd="0" presId="urn:microsoft.com/office/officeart/2018/2/layout/IconVerticalSolidList"/>
    <dgm:cxn modelId="{C47792EF-3DED-4D0E-8BA5-3252B4351D7C}" type="presParOf" srcId="{76A5D6B7-AAA7-4F32-A3D7-83B0065CE235}" destId="{D2928DB0-E1F9-429B-93E5-34073A5C926B}" srcOrd="3" destOrd="0" presId="urn:microsoft.com/office/officeart/2018/2/layout/IconVerticalSolidList"/>
    <dgm:cxn modelId="{818A547F-2DCC-49EF-871A-905FB9744925}" type="presParOf" srcId="{76A5D6B7-AAA7-4F32-A3D7-83B0065CE235}" destId="{7716E375-F0DA-4F54-9484-7187F4B7940E}" srcOrd="4" destOrd="0" presId="urn:microsoft.com/office/officeart/2018/2/layout/IconVerticalSolidList"/>
    <dgm:cxn modelId="{34B19628-E5B9-472C-A9BA-D2384AABD54E}" type="presParOf" srcId="{7716E375-F0DA-4F54-9484-7187F4B7940E}" destId="{B2C16AA2-C5D3-492F-8549-9F9043907383}" srcOrd="0" destOrd="0" presId="urn:microsoft.com/office/officeart/2018/2/layout/IconVerticalSolidList"/>
    <dgm:cxn modelId="{AF9A4025-A403-457B-A945-9692F0EBE3BD}" type="presParOf" srcId="{7716E375-F0DA-4F54-9484-7187F4B7940E}" destId="{CA96827A-CEA2-4192-A31E-6E1C50091DB7}" srcOrd="1" destOrd="0" presId="urn:microsoft.com/office/officeart/2018/2/layout/IconVerticalSolidList"/>
    <dgm:cxn modelId="{8797FAC6-5E41-48DC-BD30-DEEDCCCEA671}" type="presParOf" srcId="{7716E375-F0DA-4F54-9484-7187F4B7940E}" destId="{D4895226-E381-4B77-BA39-DA571DDE8DF1}" srcOrd="2" destOrd="0" presId="urn:microsoft.com/office/officeart/2018/2/layout/IconVerticalSolidList"/>
    <dgm:cxn modelId="{1A1586CC-881E-4A01-86CF-EA95AFFFCF3B}" type="presParOf" srcId="{7716E375-F0DA-4F54-9484-7187F4B7940E}" destId="{DB2172DD-F2EA-4A1B-B198-BF4B27DFC5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3.xml><?xml version="1.0" encoding="utf-8"?>
<dgm:dataModel xmlns:dgm="http://schemas.openxmlformats.org/drawingml/2006/diagram" xmlns:a="http://schemas.openxmlformats.org/drawingml/2006/main">
  <dgm:ptLst>
    <dgm:pt modelId="{B6B2C96C-A5FE-4C33-A73B-5661547455A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D1F6988-50F3-4691-BAD5-FC10A1088A0C}">
      <dgm:prSet/>
      <dgm:spPr/>
      <dgm:t>
        <a:bodyPr/>
        <a:lstStyle/>
        <a:p>
          <a:r>
            <a:rPr lang="en-GB"/>
            <a:t>Review the work we have done today on Emotional Intelligence and do some reading. </a:t>
          </a:r>
          <a:endParaRPr lang="en-US"/>
        </a:p>
      </dgm:t>
    </dgm:pt>
    <dgm:pt modelId="{7A790178-A2FF-4E02-B026-5F9D1CA81933}" type="parTrans" cxnId="{7A0E10BF-7DE5-435E-8BBE-7505E9810B7E}">
      <dgm:prSet/>
      <dgm:spPr/>
      <dgm:t>
        <a:bodyPr/>
        <a:lstStyle/>
        <a:p>
          <a:endParaRPr lang="en-US"/>
        </a:p>
      </dgm:t>
    </dgm:pt>
    <dgm:pt modelId="{C732D8BD-09AF-4E1F-A83D-7FED3AFDE0AD}" type="sibTrans" cxnId="{7A0E10BF-7DE5-435E-8BBE-7505E9810B7E}">
      <dgm:prSet/>
      <dgm:spPr/>
      <dgm:t>
        <a:bodyPr/>
        <a:lstStyle/>
        <a:p>
          <a:endParaRPr lang="en-US"/>
        </a:p>
      </dgm:t>
    </dgm:pt>
    <dgm:pt modelId="{AAA712FF-0A3A-44DD-AA73-200D22D67318}">
      <dgm:prSet/>
      <dgm:spPr/>
      <dgm:t>
        <a:bodyPr/>
        <a:lstStyle/>
        <a:p>
          <a:r>
            <a:rPr lang="en-GB"/>
            <a:t>Why do we need to measure EI?</a:t>
          </a:r>
          <a:endParaRPr lang="en-US"/>
        </a:p>
      </dgm:t>
    </dgm:pt>
    <dgm:pt modelId="{D80776B6-CA9D-42D7-9BC4-50412BF7948C}" type="parTrans" cxnId="{55D9D18C-C523-448E-A324-008A689AC28C}">
      <dgm:prSet/>
      <dgm:spPr/>
      <dgm:t>
        <a:bodyPr/>
        <a:lstStyle/>
        <a:p>
          <a:endParaRPr lang="en-US"/>
        </a:p>
      </dgm:t>
    </dgm:pt>
    <dgm:pt modelId="{482C9195-30EA-428D-9B04-77F24E720016}" type="sibTrans" cxnId="{55D9D18C-C523-448E-A324-008A689AC28C}">
      <dgm:prSet/>
      <dgm:spPr/>
      <dgm:t>
        <a:bodyPr/>
        <a:lstStyle/>
        <a:p>
          <a:endParaRPr lang="en-US"/>
        </a:p>
      </dgm:t>
    </dgm:pt>
    <dgm:pt modelId="{9CEE5E80-A16A-478F-B8D4-0124116DAE17}">
      <dgm:prSet/>
      <dgm:spPr/>
      <dgm:t>
        <a:bodyPr/>
        <a:lstStyle/>
        <a:p>
          <a:r>
            <a:rPr lang="en-GB"/>
            <a:t>What does it correlate to?</a:t>
          </a:r>
          <a:endParaRPr lang="en-US"/>
        </a:p>
      </dgm:t>
    </dgm:pt>
    <dgm:pt modelId="{F5321F84-3492-4B19-9BED-7B7B4F441632}" type="parTrans" cxnId="{53565AE5-678F-4C89-ACE8-E5994A7F7498}">
      <dgm:prSet/>
      <dgm:spPr/>
      <dgm:t>
        <a:bodyPr/>
        <a:lstStyle/>
        <a:p>
          <a:endParaRPr lang="en-US"/>
        </a:p>
      </dgm:t>
    </dgm:pt>
    <dgm:pt modelId="{9AF4A03D-77DE-4DFA-97A7-39F7DA0597AF}" type="sibTrans" cxnId="{53565AE5-678F-4C89-ACE8-E5994A7F7498}">
      <dgm:prSet/>
      <dgm:spPr/>
      <dgm:t>
        <a:bodyPr/>
        <a:lstStyle/>
        <a:p>
          <a:endParaRPr lang="en-US"/>
        </a:p>
      </dgm:t>
    </dgm:pt>
    <dgm:pt modelId="{9C57430E-6EE6-475C-9F9B-EBB59D241D66}">
      <dgm:prSet/>
      <dgm:spPr/>
      <dgm:t>
        <a:bodyPr/>
        <a:lstStyle/>
        <a:p>
          <a:r>
            <a:rPr lang="en-GB"/>
            <a:t>Is there a benefit?</a:t>
          </a:r>
          <a:endParaRPr lang="en-US"/>
        </a:p>
      </dgm:t>
    </dgm:pt>
    <dgm:pt modelId="{97F8943E-083B-4496-925A-484D7D85C1E1}" type="parTrans" cxnId="{4972F51C-E863-4538-99E0-6A34B4CE2EE8}">
      <dgm:prSet/>
      <dgm:spPr/>
      <dgm:t>
        <a:bodyPr/>
        <a:lstStyle/>
        <a:p>
          <a:endParaRPr lang="en-US"/>
        </a:p>
      </dgm:t>
    </dgm:pt>
    <dgm:pt modelId="{28ED798D-D713-429A-96FF-63945216B584}" type="sibTrans" cxnId="{4972F51C-E863-4538-99E0-6A34B4CE2EE8}">
      <dgm:prSet/>
      <dgm:spPr/>
      <dgm:t>
        <a:bodyPr/>
        <a:lstStyle/>
        <a:p>
          <a:endParaRPr lang="en-US"/>
        </a:p>
      </dgm:t>
    </dgm:pt>
    <dgm:pt modelId="{4B33FB5B-9826-4956-8A7E-95E1A1C3926B}">
      <dgm:prSet/>
      <dgm:spPr/>
      <dgm:t>
        <a:bodyPr/>
        <a:lstStyle/>
        <a:p>
          <a:r>
            <a:rPr lang="en-GB"/>
            <a:t>Are there criticisms?</a:t>
          </a:r>
          <a:endParaRPr lang="en-US"/>
        </a:p>
      </dgm:t>
    </dgm:pt>
    <dgm:pt modelId="{5F223AB7-FE4F-4E61-B03A-1B1D525E2183}" type="parTrans" cxnId="{73EAEB9F-D1F2-4806-A193-A0C15ABAA0A9}">
      <dgm:prSet/>
      <dgm:spPr/>
      <dgm:t>
        <a:bodyPr/>
        <a:lstStyle/>
        <a:p>
          <a:endParaRPr lang="en-US"/>
        </a:p>
      </dgm:t>
    </dgm:pt>
    <dgm:pt modelId="{F812CF80-FBC5-44EA-A54E-BB4AC594119F}" type="sibTrans" cxnId="{73EAEB9F-D1F2-4806-A193-A0C15ABAA0A9}">
      <dgm:prSet/>
      <dgm:spPr/>
      <dgm:t>
        <a:bodyPr/>
        <a:lstStyle/>
        <a:p>
          <a:endParaRPr lang="en-US"/>
        </a:p>
      </dgm:t>
    </dgm:pt>
    <dgm:pt modelId="{54D6B0CC-D949-4237-86D1-B791DC712FE3}" type="pres">
      <dgm:prSet presAssocID="{B6B2C96C-A5FE-4C33-A73B-5661547455A4}" presName="root" presStyleCnt="0">
        <dgm:presLayoutVars>
          <dgm:dir/>
          <dgm:resizeHandles val="exact"/>
        </dgm:presLayoutVars>
      </dgm:prSet>
      <dgm:spPr/>
    </dgm:pt>
    <dgm:pt modelId="{249ADCDD-5B55-4A9A-9FBD-8E467B07F68C}" type="pres">
      <dgm:prSet presAssocID="{ED1F6988-50F3-4691-BAD5-FC10A1088A0C}" presName="compNode" presStyleCnt="0"/>
      <dgm:spPr/>
    </dgm:pt>
    <dgm:pt modelId="{635B3A3A-8680-42C4-B07D-1F255C9DF1D9}" type="pres">
      <dgm:prSet presAssocID="{ED1F6988-50F3-4691-BAD5-FC10A1088A0C}" presName="bgRect" presStyleLbl="bgShp" presStyleIdx="0" presStyleCnt="5"/>
      <dgm:spPr/>
    </dgm:pt>
    <dgm:pt modelId="{B1DC144A-2963-49D7-A93A-6EFB0AB7AB4D}" type="pres">
      <dgm:prSet presAssocID="{ED1F6988-50F3-4691-BAD5-FC10A1088A0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01534E9D-1BF6-4693-8D05-28BE708391E5}" type="pres">
      <dgm:prSet presAssocID="{ED1F6988-50F3-4691-BAD5-FC10A1088A0C}" presName="spaceRect" presStyleCnt="0"/>
      <dgm:spPr/>
    </dgm:pt>
    <dgm:pt modelId="{6A43626C-5D6C-4811-825D-6EBE8D35181B}" type="pres">
      <dgm:prSet presAssocID="{ED1F6988-50F3-4691-BAD5-FC10A1088A0C}" presName="parTx" presStyleLbl="revTx" presStyleIdx="0" presStyleCnt="5">
        <dgm:presLayoutVars>
          <dgm:chMax val="0"/>
          <dgm:chPref val="0"/>
        </dgm:presLayoutVars>
      </dgm:prSet>
      <dgm:spPr/>
    </dgm:pt>
    <dgm:pt modelId="{18257E7F-6B6C-4134-8752-6AB9A703D01D}" type="pres">
      <dgm:prSet presAssocID="{C732D8BD-09AF-4E1F-A83D-7FED3AFDE0AD}" presName="sibTrans" presStyleCnt="0"/>
      <dgm:spPr/>
    </dgm:pt>
    <dgm:pt modelId="{DD1D6F80-6AD7-4308-B896-B93440E187FC}" type="pres">
      <dgm:prSet presAssocID="{AAA712FF-0A3A-44DD-AA73-200D22D67318}" presName="compNode" presStyleCnt="0"/>
      <dgm:spPr/>
    </dgm:pt>
    <dgm:pt modelId="{B39CC624-B07D-480D-875F-5425170329CA}" type="pres">
      <dgm:prSet presAssocID="{AAA712FF-0A3A-44DD-AA73-200D22D67318}" presName="bgRect" presStyleLbl="bgShp" presStyleIdx="1" presStyleCnt="5"/>
      <dgm:spPr/>
    </dgm:pt>
    <dgm:pt modelId="{6D9F357E-A57E-4EC5-B793-D103CB6B21BA}" type="pres">
      <dgm:prSet presAssocID="{AAA712FF-0A3A-44DD-AA73-200D22D6731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9E899C3F-5002-40CB-BD50-7FCD37B39CAA}" type="pres">
      <dgm:prSet presAssocID="{AAA712FF-0A3A-44DD-AA73-200D22D67318}" presName="spaceRect" presStyleCnt="0"/>
      <dgm:spPr/>
    </dgm:pt>
    <dgm:pt modelId="{09AFCE33-7487-4C46-B36D-8DFBF54986A4}" type="pres">
      <dgm:prSet presAssocID="{AAA712FF-0A3A-44DD-AA73-200D22D67318}" presName="parTx" presStyleLbl="revTx" presStyleIdx="1" presStyleCnt="5">
        <dgm:presLayoutVars>
          <dgm:chMax val="0"/>
          <dgm:chPref val="0"/>
        </dgm:presLayoutVars>
      </dgm:prSet>
      <dgm:spPr/>
    </dgm:pt>
    <dgm:pt modelId="{B6D940F5-D78E-4660-BF3A-FAD9505848A5}" type="pres">
      <dgm:prSet presAssocID="{482C9195-30EA-428D-9B04-77F24E720016}" presName="sibTrans" presStyleCnt="0"/>
      <dgm:spPr/>
    </dgm:pt>
    <dgm:pt modelId="{D48DA930-149C-41CD-B045-56B70F78F022}" type="pres">
      <dgm:prSet presAssocID="{9CEE5E80-A16A-478F-B8D4-0124116DAE17}" presName="compNode" presStyleCnt="0"/>
      <dgm:spPr/>
    </dgm:pt>
    <dgm:pt modelId="{E9A297FC-F7B3-4222-96FA-BA10A331A116}" type="pres">
      <dgm:prSet presAssocID="{9CEE5E80-A16A-478F-B8D4-0124116DAE17}" presName="bgRect" presStyleLbl="bgShp" presStyleIdx="2" presStyleCnt="5"/>
      <dgm:spPr/>
    </dgm:pt>
    <dgm:pt modelId="{C8E3CBE4-9418-43CE-9ED6-2D475D9FCD33}" type="pres">
      <dgm:prSet presAssocID="{9CEE5E80-A16A-478F-B8D4-0124116DAE1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32F25A87-D3B2-44E3-94A4-DFC2EB7E126F}" type="pres">
      <dgm:prSet presAssocID="{9CEE5E80-A16A-478F-B8D4-0124116DAE17}" presName="spaceRect" presStyleCnt="0"/>
      <dgm:spPr/>
    </dgm:pt>
    <dgm:pt modelId="{BD98EA1E-D050-4925-BB55-2150DA5BDF06}" type="pres">
      <dgm:prSet presAssocID="{9CEE5E80-A16A-478F-B8D4-0124116DAE17}" presName="parTx" presStyleLbl="revTx" presStyleIdx="2" presStyleCnt="5">
        <dgm:presLayoutVars>
          <dgm:chMax val="0"/>
          <dgm:chPref val="0"/>
        </dgm:presLayoutVars>
      </dgm:prSet>
      <dgm:spPr/>
    </dgm:pt>
    <dgm:pt modelId="{86ACE6DF-3670-4875-BD27-20B8B699B4B5}" type="pres">
      <dgm:prSet presAssocID="{9AF4A03D-77DE-4DFA-97A7-39F7DA0597AF}" presName="sibTrans" presStyleCnt="0"/>
      <dgm:spPr/>
    </dgm:pt>
    <dgm:pt modelId="{776311DE-634A-48CA-87F2-D5E296ACAC4A}" type="pres">
      <dgm:prSet presAssocID="{9C57430E-6EE6-475C-9F9B-EBB59D241D66}" presName="compNode" presStyleCnt="0"/>
      <dgm:spPr/>
    </dgm:pt>
    <dgm:pt modelId="{607F165F-9C73-49E6-AEAD-7CEC0433BDC7}" type="pres">
      <dgm:prSet presAssocID="{9C57430E-6EE6-475C-9F9B-EBB59D241D66}" presName="bgRect" presStyleLbl="bgShp" presStyleIdx="3" presStyleCnt="5"/>
      <dgm:spPr/>
    </dgm:pt>
    <dgm:pt modelId="{956BE1BA-2B4B-4F93-9B50-E9516040C7A4}" type="pres">
      <dgm:prSet presAssocID="{9C57430E-6EE6-475C-9F9B-EBB59D241D6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75685F9E-D809-407D-81F6-6CD20371C6D3}" type="pres">
      <dgm:prSet presAssocID="{9C57430E-6EE6-475C-9F9B-EBB59D241D66}" presName="spaceRect" presStyleCnt="0"/>
      <dgm:spPr/>
    </dgm:pt>
    <dgm:pt modelId="{60DE4CB3-5CD0-4D19-B398-AC593A5777D1}" type="pres">
      <dgm:prSet presAssocID="{9C57430E-6EE6-475C-9F9B-EBB59D241D66}" presName="parTx" presStyleLbl="revTx" presStyleIdx="3" presStyleCnt="5">
        <dgm:presLayoutVars>
          <dgm:chMax val="0"/>
          <dgm:chPref val="0"/>
        </dgm:presLayoutVars>
      </dgm:prSet>
      <dgm:spPr/>
    </dgm:pt>
    <dgm:pt modelId="{56DA5D34-A0BB-4F3C-82D6-FE63D41638CA}" type="pres">
      <dgm:prSet presAssocID="{28ED798D-D713-429A-96FF-63945216B584}" presName="sibTrans" presStyleCnt="0"/>
      <dgm:spPr/>
    </dgm:pt>
    <dgm:pt modelId="{786ABA9C-222F-458D-8FFF-DD18C144A22F}" type="pres">
      <dgm:prSet presAssocID="{4B33FB5B-9826-4956-8A7E-95E1A1C3926B}" presName="compNode" presStyleCnt="0"/>
      <dgm:spPr/>
    </dgm:pt>
    <dgm:pt modelId="{500F8FE9-11A6-4C7C-AA36-63D67458A2EC}" type="pres">
      <dgm:prSet presAssocID="{4B33FB5B-9826-4956-8A7E-95E1A1C3926B}" presName="bgRect" presStyleLbl="bgShp" presStyleIdx="4" presStyleCnt="5"/>
      <dgm:spPr/>
    </dgm:pt>
    <dgm:pt modelId="{4C1B14F5-34CD-4471-B19A-F6AB59893A72}" type="pres">
      <dgm:prSet presAssocID="{4B33FB5B-9826-4956-8A7E-95E1A1C3926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Joker Hat"/>
        </a:ext>
      </dgm:extLst>
    </dgm:pt>
    <dgm:pt modelId="{D8D7A144-8A34-46F9-B788-1D44DCF7E52B}" type="pres">
      <dgm:prSet presAssocID="{4B33FB5B-9826-4956-8A7E-95E1A1C3926B}" presName="spaceRect" presStyleCnt="0"/>
      <dgm:spPr/>
    </dgm:pt>
    <dgm:pt modelId="{54C898DC-1576-43D6-8772-3AFF5878A5CF}" type="pres">
      <dgm:prSet presAssocID="{4B33FB5B-9826-4956-8A7E-95E1A1C3926B}" presName="parTx" presStyleLbl="revTx" presStyleIdx="4" presStyleCnt="5">
        <dgm:presLayoutVars>
          <dgm:chMax val="0"/>
          <dgm:chPref val="0"/>
        </dgm:presLayoutVars>
      </dgm:prSet>
      <dgm:spPr/>
    </dgm:pt>
  </dgm:ptLst>
  <dgm:cxnLst>
    <dgm:cxn modelId="{4972F51C-E863-4538-99E0-6A34B4CE2EE8}" srcId="{B6B2C96C-A5FE-4C33-A73B-5661547455A4}" destId="{9C57430E-6EE6-475C-9F9B-EBB59D241D66}" srcOrd="3" destOrd="0" parTransId="{97F8943E-083B-4496-925A-484D7D85C1E1}" sibTransId="{28ED798D-D713-429A-96FF-63945216B584}"/>
    <dgm:cxn modelId="{524EB667-ED74-4C48-B441-F95F550D7E16}" type="presOf" srcId="{9C57430E-6EE6-475C-9F9B-EBB59D241D66}" destId="{60DE4CB3-5CD0-4D19-B398-AC593A5777D1}" srcOrd="0" destOrd="0" presId="urn:microsoft.com/office/officeart/2018/2/layout/IconVerticalSolidList"/>
    <dgm:cxn modelId="{AFA25775-102C-41AD-B1AE-E6EA1D347943}" type="presOf" srcId="{B6B2C96C-A5FE-4C33-A73B-5661547455A4}" destId="{54D6B0CC-D949-4237-86D1-B791DC712FE3}" srcOrd="0" destOrd="0" presId="urn:microsoft.com/office/officeart/2018/2/layout/IconVerticalSolidList"/>
    <dgm:cxn modelId="{461D7A7F-2D38-4447-A8C4-487A6164CE12}" type="presOf" srcId="{9CEE5E80-A16A-478F-B8D4-0124116DAE17}" destId="{BD98EA1E-D050-4925-BB55-2150DA5BDF06}" srcOrd="0" destOrd="0" presId="urn:microsoft.com/office/officeart/2018/2/layout/IconVerticalSolidList"/>
    <dgm:cxn modelId="{55D9D18C-C523-448E-A324-008A689AC28C}" srcId="{B6B2C96C-A5FE-4C33-A73B-5661547455A4}" destId="{AAA712FF-0A3A-44DD-AA73-200D22D67318}" srcOrd="1" destOrd="0" parTransId="{D80776B6-CA9D-42D7-9BC4-50412BF7948C}" sibTransId="{482C9195-30EA-428D-9B04-77F24E720016}"/>
    <dgm:cxn modelId="{4364CC99-A98A-413F-92E9-3ED34D063D72}" type="presOf" srcId="{AAA712FF-0A3A-44DD-AA73-200D22D67318}" destId="{09AFCE33-7487-4C46-B36D-8DFBF54986A4}" srcOrd="0" destOrd="0" presId="urn:microsoft.com/office/officeart/2018/2/layout/IconVerticalSolidList"/>
    <dgm:cxn modelId="{73EAEB9F-D1F2-4806-A193-A0C15ABAA0A9}" srcId="{B6B2C96C-A5FE-4C33-A73B-5661547455A4}" destId="{4B33FB5B-9826-4956-8A7E-95E1A1C3926B}" srcOrd="4" destOrd="0" parTransId="{5F223AB7-FE4F-4E61-B03A-1B1D525E2183}" sibTransId="{F812CF80-FBC5-44EA-A54E-BB4AC594119F}"/>
    <dgm:cxn modelId="{049D78B1-F675-4511-916C-A7E2049A2A11}" type="presOf" srcId="{ED1F6988-50F3-4691-BAD5-FC10A1088A0C}" destId="{6A43626C-5D6C-4811-825D-6EBE8D35181B}" srcOrd="0" destOrd="0" presId="urn:microsoft.com/office/officeart/2018/2/layout/IconVerticalSolidList"/>
    <dgm:cxn modelId="{7A0E10BF-7DE5-435E-8BBE-7505E9810B7E}" srcId="{B6B2C96C-A5FE-4C33-A73B-5661547455A4}" destId="{ED1F6988-50F3-4691-BAD5-FC10A1088A0C}" srcOrd="0" destOrd="0" parTransId="{7A790178-A2FF-4E02-B026-5F9D1CA81933}" sibTransId="{C732D8BD-09AF-4E1F-A83D-7FED3AFDE0AD}"/>
    <dgm:cxn modelId="{8927FBD5-54FB-4BB0-B549-3342C94063BB}" type="presOf" srcId="{4B33FB5B-9826-4956-8A7E-95E1A1C3926B}" destId="{54C898DC-1576-43D6-8772-3AFF5878A5CF}" srcOrd="0" destOrd="0" presId="urn:microsoft.com/office/officeart/2018/2/layout/IconVerticalSolidList"/>
    <dgm:cxn modelId="{53565AE5-678F-4C89-ACE8-E5994A7F7498}" srcId="{B6B2C96C-A5FE-4C33-A73B-5661547455A4}" destId="{9CEE5E80-A16A-478F-B8D4-0124116DAE17}" srcOrd="2" destOrd="0" parTransId="{F5321F84-3492-4B19-9BED-7B7B4F441632}" sibTransId="{9AF4A03D-77DE-4DFA-97A7-39F7DA0597AF}"/>
    <dgm:cxn modelId="{23A90FC1-89F5-4BE7-9BA2-22B77C4E5B35}" type="presParOf" srcId="{54D6B0CC-D949-4237-86D1-B791DC712FE3}" destId="{249ADCDD-5B55-4A9A-9FBD-8E467B07F68C}" srcOrd="0" destOrd="0" presId="urn:microsoft.com/office/officeart/2018/2/layout/IconVerticalSolidList"/>
    <dgm:cxn modelId="{FF318592-F339-414E-A9DD-0B624097AEED}" type="presParOf" srcId="{249ADCDD-5B55-4A9A-9FBD-8E467B07F68C}" destId="{635B3A3A-8680-42C4-B07D-1F255C9DF1D9}" srcOrd="0" destOrd="0" presId="urn:microsoft.com/office/officeart/2018/2/layout/IconVerticalSolidList"/>
    <dgm:cxn modelId="{4D6D3C8A-A305-486B-A4AE-D90ADCEEAE4E}" type="presParOf" srcId="{249ADCDD-5B55-4A9A-9FBD-8E467B07F68C}" destId="{B1DC144A-2963-49D7-A93A-6EFB0AB7AB4D}" srcOrd="1" destOrd="0" presId="urn:microsoft.com/office/officeart/2018/2/layout/IconVerticalSolidList"/>
    <dgm:cxn modelId="{2D82237A-5C5F-4D5D-A8B9-B2FCF2587E52}" type="presParOf" srcId="{249ADCDD-5B55-4A9A-9FBD-8E467B07F68C}" destId="{01534E9D-1BF6-4693-8D05-28BE708391E5}" srcOrd="2" destOrd="0" presId="urn:microsoft.com/office/officeart/2018/2/layout/IconVerticalSolidList"/>
    <dgm:cxn modelId="{F6B28BB4-1B6F-4D02-A026-1867B092945A}" type="presParOf" srcId="{249ADCDD-5B55-4A9A-9FBD-8E467B07F68C}" destId="{6A43626C-5D6C-4811-825D-6EBE8D35181B}" srcOrd="3" destOrd="0" presId="urn:microsoft.com/office/officeart/2018/2/layout/IconVerticalSolidList"/>
    <dgm:cxn modelId="{EEBC20D8-A2C6-4AC6-BE2F-226E8A43A254}" type="presParOf" srcId="{54D6B0CC-D949-4237-86D1-B791DC712FE3}" destId="{18257E7F-6B6C-4134-8752-6AB9A703D01D}" srcOrd="1" destOrd="0" presId="urn:microsoft.com/office/officeart/2018/2/layout/IconVerticalSolidList"/>
    <dgm:cxn modelId="{62A11743-87AB-43B7-B52B-D0C17602F744}" type="presParOf" srcId="{54D6B0CC-D949-4237-86D1-B791DC712FE3}" destId="{DD1D6F80-6AD7-4308-B896-B93440E187FC}" srcOrd="2" destOrd="0" presId="urn:microsoft.com/office/officeart/2018/2/layout/IconVerticalSolidList"/>
    <dgm:cxn modelId="{528C1C0C-65D6-411E-B2F7-360DFB1FD928}" type="presParOf" srcId="{DD1D6F80-6AD7-4308-B896-B93440E187FC}" destId="{B39CC624-B07D-480D-875F-5425170329CA}" srcOrd="0" destOrd="0" presId="urn:microsoft.com/office/officeart/2018/2/layout/IconVerticalSolidList"/>
    <dgm:cxn modelId="{D7CB6BBE-67CF-40F2-AD1F-57C239974C37}" type="presParOf" srcId="{DD1D6F80-6AD7-4308-B896-B93440E187FC}" destId="{6D9F357E-A57E-4EC5-B793-D103CB6B21BA}" srcOrd="1" destOrd="0" presId="urn:microsoft.com/office/officeart/2018/2/layout/IconVerticalSolidList"/>
    <dgm:cxn modelId="{E87240AB-02DA-4C5F-96A0-093B1252E0D1}" type="presParOf" srcId="{DD1D6F80-6AD7-4308-B896-B93440E187FC}" destId="{9E899C3F-5002-40CB-BD50-7FCD37B39CAA}" srcOrd="2" destOrd="0" presId="urn:microsoft.com/office/officeart/2018/2/layout/IconVerticalSolidList"/>
    <dgm:cxn modelId="{A66B2281-061A-468D-862E-E66B375C6888}" type="presParOf" srcId="{DD1D6F80-6AD7-4308-B896-B93440E187FC}" destId="{09AFCE33-7487-4C46-B36D-8DFBF54986A4}" srcOrd="3" destOrd="0" presId="urn:microsoft.com/office/officeart/2018/2/layout/IconVerticalSolidList"/>
    <dgm:cxn modelId="{8E816233-C3F8-42B3-825B-74EB7461CF86}" type="presParOf" srcId="{54D6B0CC-D949-4237-86D1-B791DC712FE3}" destId="{B6D940F5-D78E-4660-BF3A-FAD9505848A5}" srcOrd="3" destOrd="0" presId="urn:microsoft.com/office/officeart/2018/2/layout/IconVerticalSolidList"/>
    <dgm:cxn modelId="{A6B11F69-5E26-469C-9B26-881FB5F46AD6}" type="presParOf" srcId="{54D6B0CC-D949-4237-86D1-B791DC712FE3}" destId="{D48DA930-149C-41CD-B045-56B70F78F022}" srcOrd="4" destOrd="0" presId="urn:microsoft.com/office/officeart/2018/2/layout/IconVerticalSolidList"/>
    <dgm:cxn modelId="{5D0767DF-D6D1-4811-BB91-891AB5C6777D}" type="presParOf" srcId="{D48DA930-149C-41CD-B045-56B70F78F022}" destId="{E9A297FC-F7B3-4222-96FA-BA10A331A116}" srcOrd="0" destOrd="0" presId="urn:microsoft.com/office/officeart/2018/2/layout/IconVerticalSolidList"/>
    <dgm:cxn modelId="{F5E2E29A-E1E5-4494-84F1-C56A502E869B}" type="presParOf" srcId="{D48DA930-149C-41CD-B045-56B70F78F022}" destId="{C8E3CBE4-9418-43CE-9ED6-2D475D9FCD33}" srcOrd="1" destOrd="0" presId="urn:microsoft.com/office/officeart/2018/2/layout/IconVerticalSolidList"/>
    <dgm:cxn modelId="{09B1B825-D9A7-44A7-BB14-8464AF999EF3}" type="presParOf" srcId="{D48DA930-149C-41CD-B045-56B70F78F022}" destId="{32F25A87-D3B2-44E3-94A4-DFC2EB7E126F}" srcOrd="2" destOrd="0" presId="urn:microsoft.com/office/officeart/2018/2/layout/IconVerticalSolidList"/>
    <dgm:cxn modelId="{C73E7FEA-34D4-45E2-98EA-5B4AFAB59619}" type="presParOf" srcId="{D48DA930-149C-41CD-B045-56B70F78F022}" destId="{BD98EA1E-D050-4925-BB55-2150DA5BDF06}" srcOrd="3" destOrd="0" presId="urn:microsoft.com/office/officeart/2018/2/layout/IconVerticalSolidList"/>
    <dgm:cxn modelId="{F2A55117-6FA5-4C25-8795-B9CEB0DC91D1}" type="presParOf" srcId="{54D6B0CC-D949-4237-86D1-B791DC712FE3}" destId="{86ACE6DF-3670-4875-BD27-20B8B699B4B5}" srcOrd="5" destOrd="0" presId="urn:microsoft.com/office/officeart/2018/2/layout/IconVerticalSolidList"/>
    <dgm:cxn modelId="{18D35539-3639-4E8C-916A-19E2FB492B28}" type="presParOf" srcId="{54D6B0CC-D949-4237-86D1-B791DC712FE3}" destId="{776311DE-634A-48CA-87F2-D5E296ACAC4A}" srcOrd="6" destOrd="0" presId="urn:microsoft.com/office/officeart/2018/2/layout/IconVerticalSolidList"/>
    <dgm:cxn modelId="{44897637-DCDF-4C5E-BC05-5F03F6ED84A4}" type="presParOf" srcId="{776311DE-634A-48CA-87F2-D5E296ACAC4A}" destId="{607F165F-9C73-49E6-AEAD-7CEC0433BDC7}" srcOrd="0" destOrd="0" presId="urn:microsoft.com/office/officeart/2018/2/layout/IconVerticalSolidList"/>
    <dgm:cxn modelId="{1FCFF71C-EA3C-40D0-A8B2-AF457FA71072}" type="presParOf" srcId="{776311DE-634A-48CA-87F2-D5E296ACAC4A}" destId="{956BE1BA-2B4B-4F93-9B50-E9516040C7A4}" srcOrd="1" destOrd="0" presId="urn:microsoft.com/office/officeart/2018/2/layout/IconVerticalSolidList"/>
    <dgm:cxn modelId="{908BC61A-E92F-4B8E-A0F6-016D32CF654A}" type="presParOf" srcId="{776311DE-634A-48CA-87F2-D5E296ACAC4A}" destId="{75685F9E-D809-407D-81F6-6CD20371C6D3}" srcOrd="2" destOrd="0" presId="urn:microsoft.com/office/officeart/2018/2/layout/IconVerticalSolidList"/>
    <dgm:cxn modelId="{C374AFFA-4CDB-48EB-A58C-A9CB4CF4A80A}" type="presParOf" srcId="{776311DE-634A-48CA-87F2-D5E296ACAC4A}" destId="{60DE4CB3-5CD0-4D19-B398-AC593A5777D1}" srcOrd="3" destOrd="0" presId="urn:microsoft.com/office/officeart/2018/2/layout/IconVerticalSolidList"/>
    <dgm:cxn modelId="{1E53AE92-375D-4935-AB02-4C37DD2971D0}" type="presParOf" srcId="{54D6B0CC-D949-4237-86D1-B791DC712FE3}" destId="{56DA5D34-A0BB-4F3C-82D6-FE63D41638CA}" srcOrd="7" destOrd="0" presId="urn:microsoft.com/office/officeart/2018/2/layout/IconVerticalSolidList"/>
    <dgm:cxn modelId="{1BC416EC-52B9-4AE0-9832-CB21636C134C}" type="presParOf" srcId="{54D6B0CC-D949-4237-86D1-B791DC712FE3}" destId="{786ABA9C-222F-458D-8FFF-DD18C144A22F}" srcOrd="8" destOrd="0" presId="urn:microsoft.com/office/officeart/2018/2/layout/IconVerticalSolidList"/>
    <dgm:cxn modelId="{3A1C6D77-3875-4C8F-928D-9738A87541CE}" type="presParOf" srcId="{786ABA9C-222F-458D-8FFF-DD18C144A22F}" destId="{500F8FE9-11A6-4C7C-AA36-63D67458A2EC}" srcOrd="0" destOrd="0" presId="urn:microsoft.com/office/officeart/2018/2/layout/IconVerticalSolidList"/>
    <dgm:cxn modelId="{6D3F6A9A-2B31-4ECB-A6C0-C6D72C3B8952}" type="presParOf" srcId="{786ABA9C-222F-458D-8FFF-DD18C144A22F}" destId="{4C1B14F5-34CD-4471-B19A-F6AB59893A72}" srcOrd="1" destOrd="0" presId="urn:microsoft.com/office/officeart/2018/2/layout/IconVerticalSolidList"/>
    <dgm:cxn modelId="{27D458C5-0E34-4E29-95B5-31DD82CF0EAF}" type="presParOf" srcId="{786ABA9C-222F-458D-8FFF-DD18C144A22F}" destId="{D8D7A144-8A34-46F9-B788-1D44DCF7E52B}" srcOrd="2" destOrd="0" presId="urn:microsoft.com/office/officeart/2018/2/layout/IconVerticalSolidList"/>
    <dgm:cxn modelId="{C2401F7D-CE72-4BAA-8316-17B65E885A3C}" type="presParOf" srcId="{786ABA9C-222F-458D-8FFF-DD18C144A22F}" destId="{54C898DC-1576-43D6-8772-3AFF5878A5C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25748E-6139-41DB-9EDF-8263EC191287}">
      <dsp:nvSpPr>
        <dsp:cNvPr id="0" name=""/>
        <dsp:cNvSpPr/>
      </dsp:nvSpPr>
      <dsp:spPr>
        <a:xfrm>
          <a:off x="1178294" y="629"/>
          <a:ext cx="4713176" cy="818379"/>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9" tIns="207868" rIns="91449" bIns="207868" numCol="1" spcCol="1270" anchor="ctr" anchorCtr="0">
          <a:noAutofit/>
        </a:bodyPr>
        <a:lstStyle/>
        <a:p>
          <a:pPr marL="0" lvl="0" indent="0" algn="l" defTabSz="622300">
            <a:lnSpc>
              <a:spcPct val="90000"/>
            </a:lnSpc>
            <a:spcBef>
              <a:spcPct val="0"/>
            </a:spcBef>
            <a:spcAft>
              <a:spcPct val="35000"/>
            </a:spcAft>
            <a:buNone/>
          </a:pPr>
          <a:r>
            <a:rPr lang="en-US" sz="1400" kern="1200" dirty="0"/>
            <a:t>Aim: To link psychological theory to the practice of health and social care.</a:t>
          </a:r>
        </a:p>
      </dsp:txBody>
      <dsp:txXfrm>
        <a:off x="1178294" y="629"/>
        <a:ext cx="4713176" cy="818379"/>
      </dsp:txXfrm>
    </dsp:sp>
    <dsp:sp modelId="{2884DAF7-720E-4219-AFC5-CF8781461501}">
      <dsp:nvSpPr>
        <dsp:cNvPr id="0" name=""/>
        <dsp:cNvSpPr/>
      </dsp:nvSpPr>
      <dsp:spPr>
        <a:xfrm>
          <a:off x="0" y="629"/>
          <a:ext cx="1178294" cy="818379"/>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2351" tIns="80838" rIns="62351" bIns="80838" numCol="1" spcCol="1270" anchor="ctr" anchorCtr="0">
          <a:noAutofit/>
        </a:bodyPr>
        <a:lstStyle/>
        <a:p>
          <a:pPr marL="0" lvl="0" indent="0" algn="ctr" defTabSz="755650">
            <a:lnSpc>
              <a:spcPct val="90000"/>
            </a:lnSpc>
            <a:spcBef>
              <a:spcPct val="0"/>
            </a:spcBef>
            <a:spcAft>
              <a:spcPct val="35000"/>
            </a:spcAft>
            <a:buNone/>
          </a:pPr>
          <a:r>
            <a:rPr lang="en-US" sz="1700" kern="1200" dirty="0"/>
            <a:t>Aim</a:t>
          </a:r>
        </a:p>
      </dsp:txBody>
      <dsp:txXfrm>
        <a:off x="0" y="629"/>
        <a:ext cx="1178294" cy="818379"/>
      </dsp:txXfrm>
    </dsp:sp>
    <dsp:sp modelId="{5EB5A50A-A3C7-4502-A296-B28A35650730}">
      <dsp:nvSpPr>
        <dsp:cNvPr id="0" name=""/>
        <dsp:cNvSpPr/>
      </dsp:nvSpPr>
      <dsp:spPr>
        <a:xfrm>
          <a:off x="1178294" y="868111"/>
          <a:ext cx="4713176" cy="818379"/>
        </a:xfrm>
        <a:prstGeom prst="rect">
          <a:avLst/>
        </a:prstGeom>
        <a:solidFill>
          <a:schemeClr val="accent5">
            <a:hueOff val="-300626"/>
            <a:satOff val="-2120"/>
            <a:lumOff val="-353"/>
            <a:alphaOff val="0"/>
          </a:schemeClr>
        </a:solidFill>
        <a:ln w="12700" cap="flat" cmpd="sng" algn="ctr">
          <a:solidFill>
            <a:schemeClr val="accent5">
              <a:hueOff val="-300626"/>
              <a:satOff val="-2120"/>
              <a:lumOff val="-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9" tIns="207868" rIns="91449" bIns="207868" numCol="1" spcCol="1270" anchor="ctr" anchorCtr="0">
          <a:noAutofit/>
        </a:bodyPr>
        <a:lstStyle/>
        <a:p>
          <a:pPr marL="0" lvl="0" indent="0" algn="l" defTabSz="622300">
            <a:lnSpc>
              <a:spcPct val="90000"/>
            </a:lnSpc>
            <a:spcBef>
              <a:spcPct val="0"/>
            </a:spcBef>
            <a:spcAft>
              <a:spcPct val="35000"/>
            </a:spcAft>
            <a:buNone/>
          </a:pPr>
          <a:r>
            <a:rPr lang="en-US" sz="1400" kern="1200" dirty="0"/>
            <a:t>Discuss how intelligence develops across the lifespan.</a:t>
          </a:r>
        </a:p>
      </dsp:txBody>
      <dsp:txXfrm>
        <a:off x="1178294" y="868111"/>
        <a:ext cx="4713176" cy="818379"/>
      </dsp:txXfrm>
    </dsp:sp>
    <dsp:sp modelId="{672F1AD1-7650-402C-9F4A-5D2514BA8678}">
      <dsp:nvSpPr>
        <dsp:cNvPr id="0" name=""/>
        <dsp:cNvSpPr/>
      </dsp:nvSpPr>
      <dsp:spPr>
        <a:xfrm>
          <a:off x="0" y="868111"/>
          <a:ext cx="1178294" cy="818379"/>
        </a:xfrm>
        <a:prstGeom prst="rect">
          <a:avLst/>
        </a:prstGeom>
        <a:solidFill>
          <a:schemeClr val="lt1">
            <a:hueOff val="0"/>
            <a:satOff val="0"/>
            <a:lumOff val="0"/>
            <a:alphaOff val="0"/>
          </a:schemeClr>
        </a:solidFill>
        <a:ln w="12700" cap="flat" cmpd="sng" algn="ctr">
          <a:solidFill>
            <a:schemeClr val="accent5">
              <a:hueOff val="-300626"/>
              <a:satOff val="-2120"/>
              <a:lumOff val="-35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2351" tIns="80838" rIns="62351" bIns="80838" numCol="1" spcCol="1270" anchor="ctr" anchorCtr="0">
          <a:noAutofit/>
        </a:bodyPr>
        <a:lstStyle/>
        <a:p>
          <a:pPr marL="0" lvl="0" indent="0" algn="ctr" defTabSz="755650">
            <a:lnSpc>
              <a:spcPct val="90000"/>
            </a:lnSpc>
            <a:spcBef>
              <a:spcPct val="0"/>
            </a:spcBef>
            <a:spcAft>
              <a:spcPct val="35000"/>
            </a:spcAft>
            <a:buNone/>
          </a:pPr>
          <a:r>
            <a:rPr lang="en-US" sz="1700" kern="1200" dirty="0"/>
            <a:t>Discuss</a:t>
          </a:r>
        </a:p>
      </dsp:txBody>
      <dsp:txXfrm>
        <a:off x="0" y="868111"/>
        <a:ext cx="1178294" cy="818379"/>
      </dsp:txXfrm>
    </dsp:sp>
    <dsp:sp modelId="{75B7D9D8-4BF8-4486-A3B7-66CFE8326315}">
      <dsp:nvSpPr>
        <dsp:cNvPr id="0" name=""/>
        <dsp:cNvSpPr/>
      </dsp:nvSpPr>
      <dsp:spPr>
        <a:xfrm>
          <a:off x="1178294" y="1735593"/>
          <a:ext cx="4713176" cy="818379"/>
        </a:xfrm>
        <a:prstGeom prst="rect">
          <a:avLst/>
        </a:prstGeom>
        <a:solidFill>
          <a:schemeClr val="accent5">
            <a:hueOff val="-601252"/>
            <a:satOff val="-4240"/>
            <a:lumOff val="-706"/>
            <a:alphaOff val="0"/>
          </a:schemeClr>
        </a:solidFill>
        <a:ln w="12700" cap="flat" cmpd="sng" algn="ctr">
          <a:solidFill>
            <a:schemeClr val="accent5">
              <a:hueOff val="-601252"/>
              <a:satOff val="-4240"/>
              <a:lumOff val="-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9" tIns="207868" rIns="91449" bIns="207868" numCol="1" spcCol="1270" anchor="ctr" anchorCtr="0">
          <a:noAutofit/>
        </a:bodyPr>
        <a:lstStyle/>
        <a:p>
          <a:pPr marL="0" lvl="0" indent="0" algn="l" defTabSz="622300">
            <a:lnSpc>
              <a:spcPct val="90000"/>
            </a:lnSpc>
            <a:spcBef>
              <a:spcPct val="0"/>
            </a:spcBef>
            <a:spcAft>
              <a:spcPct val="35000"/>
            </a:spcAft>
            <a:buNone/>
          </a:pPr>
          <a:r>
            <a:rPr lang="en-US" sz="1400" kern="1200" dirty="0"/>
            <a:t>Discuss determinants of </a:t>
          </a:r>
          <a:r>
            <a:rPr lang="en-US" sz="1400" kern="1200" dirty="0" err="1"/>
            <a:t>behaviour</a:t>
          </a:r>
          <a:r>
            <a:rPr lang="en-US" sz="1400" kern="1200" dirty="0"/>
            <a:t>.</a:t>
          </a:r>
        </a:p>
      </dsp:txBody>
      <dsp:txXfrm>
        <a:off x="1178294" y="1735593"/>
        <a:ext cx="4713176" cy="818379"/>
      </dsp:txXfrm>
    </dsp:sp>
    <dsp:sp modelId="{FFB255AE-869E-45E8-A60D-E5054D996660}">
      <dsp:nvSpPr>
        <dsp:cNvPr id="0" name=""/>
        <dsp:cNvSpPr/>
      </dsp:nvSpPr>
      <dsp:spPr>
        <a:xfrm>
          <a:off x="0" y="1735593"/>
          <a:ext cx="1178294" cy="818379"/>
        </a:xfrm>
        <a:prstGeom prst="rect">
          <a:avLst/>
        </a:prstGeom>
        <a:solidFill>
          <a:schemeClr val="lt1">
            <a:hueOff val="0"/>
            <a:satOff val="0"/>
            <a:lumOff val="0"/>
            <a:alphaOff val="0"/>
          </a:schemeClr>
        </a:solidFill>
        <a:ln w="12700" cap="flat" cmpd="sng" algn="ctr">
          <a:solidFill>
            <a:schemeClr val="accent5">
              <a:hueOff val="-601252"/>
              <a:satOff val="-4240"/>
              <a:lumOff val="-7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2351" tIns="80838" rIns="62351" bIns="80838" numCol="1" spcCol="1270" anchor="ctr" anchorCtr="0">
          <a:noAutofit/>
        </a:bodyPr>
        <a:lstStyle/>
        <a:p>
          <a:pPr marL="0" lvl="0" indent="0" algn="ctr" defTabSz="755650">
            <a:lnSpc>
              <a:spcPct val="90000"/>
            </a:lnSpc>
            <a:spcBef>
              <a:spcPct val="0"/>
            </a:spcBef>
            <a:spcAft>
              <a:spcPct val="35000"/>
            </a:spcAft>
            <a:buNone/>
          </a:pPr>
          <a:r>
            <a:rPr lang="en-US" sz="1700" kern="1200" dirty="0"/>
            <a:t>Discuss</a:t>
          </a:r>
        </a:p>
      </dsp:txBody>
      <dsp:txXfrm>
        <a:off x="0" y="1735593"/>
        <a:ext cx="1178294" cy="818379"/>
      </dsp:txXfrm>
    </dsp:sp>
    <dsp:sp modelId="{0CAF43CF-7E79-4741-B532-CACB91E5396B}">
      <dsp:nvSpPr>
        <dsp:cNvPr id="0" name=""/>
        <dsp:cNvSpPr/>
      </dsp:nvSpPr>
      <dsp:spPr>
        <a:xfrm>
          <a:off x="1178294" y="2603075"/>
          <a:ext cx="4713176" cy="818379"/>
        </a:xfrm>
        <a:prstGeom prst="rect">
          <a:avLst/>
        </a:prstGeom>
        <a:solidFill>
          <a:schemeClr val="accent5">
            <a:hueOff val="-901878"/>
            <a:satOff val="-6361"/>
            <a:lumOff val="-1058"/>
            <a:alphaOff val="0"/>
          </a:schemeClr>
        </a:solidFill>
        <a:ln w="12700" cap="flat" cmpd="sng" algn="ctr">
          <a:solidFill>
            <a:schemeClr val="accent5">
              <a:hueOff val="-901878"/>
              <a:satOff val="-6361"/>
              <a:lumOff val="-1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9" tIns="207868" rIns="91449" bIns="207868" numCol="1" spcCol="1270" anchor="ctr" anchorCtr="0">
          <a:noAutofit/>
        </a:bodyPr>
        <a:lstStyle/>
        <a:p>
          <a:pPr marL="0" lvl="0" indent="0" algn="l" defTabSz="622300">
            <a:lnSpc>
              <a:spcPct val="90000"/>
            </a:lnSpc>
            <a:spcBef>
              <a:spcPct val="0"/>
            </a:spcBef>
            <a:spcAft>
              <a:spcPct val="35000"/>
            </a:spcAft>
            <a:buNone/>
          </a:pPr>
          <a:r>
            <a:rPr lang="en-US" sz="1400" kern="1200" dirty="0"/>
            <a:t>Link </a:t>
          </a:r>
          <a:r>
            <a:rPr lang="en-US" sz="1400" kern="1200" dirty="0" err="1"/>
            <a:t>behavioural</a:t>
          </a:r>
          <a:r>
            <a:rPr lang="en-US" sz="1400" kern="1200" dirty="0"/>
            <a:t> determinants to sector-specific work.</a:t>
          </a:r>
        </a:p>
      </dsp:txBody>
      <dsp:txXfrm>
        <a:off x="1178294" y="2603075"/>
        <a:ext cx="4713176" cy="818379"/>
      </dsp:txXfrm>
    </dsp:sp>
    <dsp:sp modelId="{C6FF194D-D7FB-4235-AEE6-C5784060BD7D}">
      <dsp:nvSpPr>
        <dsp:cNvPr id="0" name=""/>
        <dsp:cNvSpPr/>
      </dsp:nvSpPr>
      <dsp:spPr>
        <a:xfrm>
          <a:off x="0" y="2603075"/>
          <a:ext cx="1178294" cy="818379"/>
        </a:xfrm>
        <a:prstGeom prst="rect">
          <a:avLst/>
        </a:prstGeom>
        <a:solidFill>
          <a:schemeClr val="lt1">
            <a:hueOff val="0"/>
            <a:satOff val="0"/>
            <a:lumOff val="0"/>
            <a:alphaOff val="0"/>
          </a:schemeClr>
        </a:solidFill>
        <a:ln w="12700" cap="flat" cmpd="sng" algn="ctr">
          <a:solidFill>
            <a:schemeClr val="accent5">
              <a:hueOff val="-901878"/>
              <a:satOff val="-6361"/>
              <a:lumOff val="-105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2351" tIns="80838" rIns="62351" bIns="80838" numCol="1" spcCol="1270" anchor="ctr" anchorCtr="0">
          <a:noAutofit/>
        </a:bodyPr>
        <a:lstStyle/>
        <a:p>
          <a:pPr marL="0" lvl="0" indent="0" algn="ctr" defTabSz="755650">
            <a:lnSpc>
              <a:spcPct val="90000"/>
            </a:lnSpc>
            <a:spcBef>
              <a:spcPct val="0"/>
            </a:spcBef>
            <a:spcAft>
              <a:spcPct val="35000"/>
            </a:spcAft>
            <a:buNone/>
          </a:pPr>
          <a:r>
            <a:rPr lang="en-US" sz="1700" kern="1200" dirty="0"/>
            <a:t>Link</a:t>
          </a:r>
        </a:p>
      </dsp:txBody>
      <dsp:txXfrm>
        <a:off x="0" y="2603075"/>
        <a:ext cx="1178294" cy="818379"/>
      </dsp:txXfrm>
    </dsp:sp>
    <dsp:sp modelId="{5C6D7CB8-F98B-46AE-B54A-103FB0DCD9F6}">
      <dsp:nvSpPr>
        <dsp:cNvPr id="0" name=""/>
        <dsp:cNvSpPr/>
      </dsp:nvSpPr>
      <dsp:spPr>
        <a:xfrm>
          <a:off x="1178294" y="3470558"/>
          <a:ext cx="4713176" cy="818379"/>
        </a:xfrm>
        <a:prstGeom prst="rect">
          <a:avLst/>
        </a:prstGeom>
        <a:solidFill>
          <a:schemeClr val="accent5">
            <a:hueOff val="-1202503"/>
            <a:satOff val="-8481"/>
            <a:lumOff val="-1411"/>
            <a:alphaOff val="0"/>
          </a:schemeClr>
        </a:solidFill>
        <a:ln w="12700" cap="flat" cmpd="sng" algn="ctr">
          <a:solidFill>
            <a:schemeClr val="accent5">
              <a:hueOff val="-1202503"/>
              <a:satOff val="-8481"/>
              <a:lumOff val="-14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9" tIns="207868" rIns="91449" bIns="207868" numCol="1" spcCol="1270" anchor="ctr" anchorCtr="0">
          <a:noAutofit/>
        </a:bodyPr>
        <a:lstStyle/>
        <a:p>
          <a:pPr marL="0" lvl="0" indent="0" algn="l" defTabSz="622300" rtl="0">
            <a:lnSpc>
              <a:spcPct val="90000"/>
            </a:lnSpc>
            <a:spcBef>
              <a:spcPct val="0"/>
            </a:spcBef>
            <a:spcAft>
              <a:spcPct val="35000"/>
            </a:spcAft>
            <a:buNone/>
          </a:pPr>
          <a:r>
            <a:rPr lang="en-US" sz="1400" kern="1200" dirty="0">
              <a:latin typeface="Gill Sans Nova"/>
            </a:rPr>
            <a:t>Debate the different forms of intelligence.</a:t>
          </a:r>
        </a:p>
      </dsp:txBody>
      <dsp:txXfrm>
        <a:off x="1178294" y="3470558"/>
        <a:ext cx="4713176" cy="818379"/>
      </dsp:txXfrm>
    </dsp:sp>
    <dsp:sp modelId="{92161A13-1AEA-4942-A2F1-EFF2D72AF380}">
      <dsp:nvSpPr>
        <dsp:cNvPr id="0" name=""/>
        <dsp:cNvSpPr/>
      </dsp:nvSpPr>
      <dsp:spPr>
        <a:xfrm>
          <a:off x="0" y="3470558"/>
          <a:ext cx="1178294" cy="818379"/>
        </a:xfrm>
        <a:prstGeom prst="rect">
          <a:avLst/>
        </a:prstGeom>
        <a:solidFill>
          <a:schemeClr val="lt1">
            <a:hueOff val="0"/>
            <a:satOff val="0"/>
            <a:lumOff val="0"/>
            <a:alphaOff val="0"/>
          </a:schemeClr>
        </a:solidFill>
        <a:ln w="12700" cap="flat" cmpd="sng" algn="ctr">
          <a:solidFill>
            <a:schemeClr val="accent5">
              <a:hueOff val="-1202503"/>
              <a:satOff val="-8481"/>
              <a:lumOff val="-141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2351" tIns="80838" rIns="62351" bIns="80838"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Gill Sans Nova"/>
            </a:rPr>
            <a:t>Debate </a:t>
          </a:r>
        </a:p>
      </dsp:txBody>
      <dsp:txXfrm>
        <a:off x="0" y="3470558"/>
        <a:ext cx="1178294" cy="818379"/>
      </dsp:txXfrm>
    </dsp:sp>
    <dsp:sp modelId="{DE4E5C8A-8D63-48C1-ABFA-372DA26E26F9}">
      <dsp:nvSpPr>
        <dsp:cNvPr id="0" name=""/>
        <dsp:cNvSpPr/>
      </dsp:nvSpPr>
      <dsp:spPr>
        <a:xfrm>
          <a:off x="1178294" y="4338040"/>
          <a:ext cx="4713176" cy="818379"/>
        </a:xfrm>
        <a:prstGeom prst="rect">
          <a:avLst/>
        </a:prstGeom>
        <a:solidFill>
          <a:schemeClr val="accent5">
            <a:hueOff val="-1503129"/>
            <a:satOff val="-10601"/>
            <a:lumOff val="-1764"/>
            <a:alphaOff val="0"/>
          </a:schemeClr>
        </a:solidFill>
        <a:ln w="12700" cap="flat" cmpd="sng" algn="ctr">
          <a:solidFill>
            <a:schemeClr val="accent5">
              <a:hueOff val="-1503129"/>
              <a:satOff val="-10601"/>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9" tIns="207868" rIns="91449" bIns="207868" numCol="1" spcCol="1270" anchor="ctr" anchorCtr="0">
          <a:noAutofit/>
        </a:bodyPr>
        <a:lstStyle/>
        <a:p>
          <a:pPr marL="0" lvl="0" indent="0" algn="l" defTabSz="622300" rtl="0">
            <a:lnSpc>
              <a:spcPct val="90000"/>
            </a:lnSpc>
            <a:spcBef>
              <a:spcPct val="0"/>
            </a:spcBef>
            <a:spcAft>
              <a:spcPct val="35000"/>
            </a:spcAft>
            <a:buNone/>
          </a:pPr>
          <a:r>
            <a:rPr lang="en-US" sz="1400" kern="1200" dirty="0">
              <a:latin typeface="Gill Sans Nova"/>
            </a:rPr>
            <a:t>Research components of emotional intelligence.</a:t>
          </a:r>
        </a:p>
      </dsp:txBody>
      <dsp:txXfrm>
        <a:off x="1178294" y="4338040"/>
        <a:ext cx="4713176" cy="818379"/>
      </dsp:txXfrm>
    </dsp:sp>
    <dsp:sp modelId="{C3F47D7E-4E5C-4441-85A7-6370911FB3DE}">
      <dsp:nvSpPr>
        <dsp:cNvPr id="0" name=""/>
        <dsp:cNvSpPr/>
      </dsp:nvSpPr>
      <dsp:spPr>
        <a:xfrm>
          <a:off x="0" y="4338040"/>
          <a:ext cx="1178294" cy="818379"/>
        </a:xfrm>
        <a:prstGeom prst="rect">
          <a:avLst/>
        </a:prstGeom>
        <a:solidFill>
          <a:schemeClr val="lt1">
            <a:hueOff val="0"/>
            <a:satOff val="0"/>
            <a:lumOff val="0"/>
            <a:alphaOff val="0"/>
          </a:schemeClr>
        </a:solidFill>
        <a:ln w="12700" cap="flat" cmpd="sng" algn="ctr">
          <a:solidFill>
            <a:schemeClr val="accent5">
              <a:hueOff val="-1503129"/>
              <a:satOff val="-10601"/>
              <a:lumOff val="-17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2351" tIns="80838" rIns="62351" bIns="80838" numCol="1" spcCol="1270" anchor="ctr" anchorCtr="0">
          <a:noAutofit/>
        </a:bodyPr>
        <a:lstStyle/>
        <a:p>
          <a:pPr marL="0" lvl="0" indent="0" algn="ctr" defTabSz="755650">
            <a:lnSpc>
              <a:spcPct val="90000"/>
            </a:lnSpc>
            <a:spcBef>
              <a:spcPct val="0"/>
            </a:spcBef>
            <a:spcAft>
              <a:spcPct val="35000"/>
            </a:spcAft>
            <a:buNone/>
          </a:pPr>
          <a:r>
            <a:rPr lang="en-US" sz="1700" kern="1200" dirty="0">
              <a:latin typeface="Gill Sans Nova"/>
            </a:rPr>
            <a:t>Research</a:t>
          </a:r>
        </a:p>
      </dsp:txBody>
      <dsp:txXfrm>
        <a:off x="0" y="4338040"/>
        <a:ext cx="1178294" cy="8183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4B1F7-320E-41A6-BED6-EBFB13799A4F}">
      <dsp:nvSpPr>
        <dsp:cNvPr id="0" name=""/>
        <dsp:cNvSpPr/>
      </dsp:nvSpPr>
      <dsp:spPr>
        <a:xfrm>
          <a:off x="0" y="629"/>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D9EE21-154B-4735-B0A4-7B80577FC12F}">
      <dsp:nvSpPr>
        <dsp:cNvPr id="0" name=""/>
        <dsp:cNvSpPr/>
      </dsp:nvSpPr>
      <dsp:spPr>
        <a:xfrm>
          <a:off x="445607" y="332073"/>
          <a:ext cx="810195" cy="8101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76497C-1F5E-4FEA-9A5D-6931CC079C9E}">
      <dsp:nvSpPr>
        <dsp:cNvPr id="0" name=""/>
        <dsp:cNvSpPr/>
      </dsp:nvSpPr>
      <dsp:spPr>
        <a:xfrm>
          <a:off x="1701410" y="629"/>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US" sz="2500" kern="1200" dirty="0"/>
            <a:t>Last week we discussed different facets of human </a:t>
          </a:r>
          <a:r>
            <a:rPr lang="en-US" sz="2500" kern="1200" dirty="0" err="1"/>
            <a:t>behaviour</a:t>
          </a:r>
          <a:r>
            <a:rPr lang="en-US" sz="2500" kern="1200" dirty="0"/>
            <a:t>. </a:t>
          </a:r>
        </a:p>
      </dsp:txBody>
      <dsp:txXfrm>
        <a:off x="1701410" y="629"/>
        <a:ext cx="5416507" cy="1473082"/>
      </dsp:txXfrm>
    </dsp:sp>
    <dsp:sp modelId="{B11F7CD5-9619-4160-85B8-2EDB3C76A7DA}">
      <dsp:nvSpPr>
        <dsp:cNvPr id="0" name=""/>
        <dsp:cNvSpPr/>
      </dsp:nvSpPr>
      <dsp:spPr>
        <a:xfrm>
          <a:off x="0" y="1841983"/>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55E147-2FC3-4B56-B910-9232874F335F}">
      <dsp:nvSpPr>
        <dsp:cNvPr id="0" name=""/>
        <dsp:cNvSpPr/>
      </dsp:nvSpPr>
      <dsp:spPr>
        <a:xfrm>
          <a:off x="445607" y="2173426"/>
          <a:ext cx="810195" cy="8101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0C86B5-4DB8-480A-9B64-23B9E70B495B}">
      <dsp:nvSpPr>
        <dsp:cNvPr id="0" name=""/>
        <dsp:cNvSpPr/>
      </dsp:nvSpPr>
      <dsp:spPr>
        <a:xfrm>
          <a:off x="1701410" y="1841983"/>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US" sz="2500" kern="1200" dirty="0"/>
            <a:t>This week, we will dive into intelligence.</a:t>
          </a:r>
        </a:p>
      </dsp:txBody>
      <dsp:txXfrm>
        <a:off x="1701410" y="1841983"/>
        <a:ext cx="5416507" cy="1473082"/>
      </dsp:txXfrm>
    </dsp:sp>
    <dsp:sp modelId="{C629F6A5-3576-44FE-B5D1-5A3ED7236FC4}">
      <dsp:nvSpPr>
        <dsp:cNvPr id="0" name=""/>
        <dsp:cNvSpPr/>
      </dsp:nvSpPr>
      <dsp:spPr>
        <a:xfrm>
          <a:off x="0" y="3683336"/>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44271D-B29D-4D58-B44F-70023DE1563D}">
      <dsp:nvSpPr>
        <dsp:cNvPr id="0" name=""/>
        <dsp:cNvSpPr/>
      </dsp:nvSpPr>
      <dsp:spPr>
        <a:xfrm>
          <a:off x="445607" y="4014780"/>
          <a:ext cx="810195" cy="8101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348262-94C3-4ABE-A7B1-6F6CF1A8E186}">
      <dsp:nvSpPr>
        <dsp:cNvPr id="0" name=""/>
        <dsp:cNvSpPr/>
      </dsp:nvSpPr>
      <dsp:spPr>
        <a:xfrm>
          <a:off x="1701410" y="3683336"/>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US" sz="2500" kern="1200" dirty="0"/>
            <a:t>But first, let us broach the reasons for </a:t>
          </a:r>
          <a:r>
            <a:rPr lang="en-US" sz="2500" kern="1200" dirty="0" err="1"/>
            <a:t>behaviour</a:t>
          </a:r>
          <a:r>
            <a:rPr lang="en-US" sz="2500" kern="1200" dirty="0"/>
            <a:t> occurring.</a:t>
          </a:r>
        </a:p>
      </dsp:txBody>
      <dsp:txXfrm>
        <a:off x="1701410" y="3683336"/>
        <a:ext cx="5416507" cy="1473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68296-EE65-4182-B45E-8E057CD3AEAF}">
      <dsp:nvSpPr>
        <dsp:cNvPr id="0" name=""/>
        <dsp:cNvSpPr/>
      </dsp:nvSpPr>
      <dsp:spPr>
        <a:xfrm>
          <a:off x="0" y="22884"/>
          <a:ext cx="7117918" cy="24663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US" sz="6200" kern="1200"/>
            <a:t>What determines our behaviour?</a:t>
          </a:r>
        </a:p>
      </dsp:txBody>
      <dsp:txXfrm>
        <a:off x="120398" y="143282"/>
        <a:ext cx="6877122" cy="2225563"/>
      </dsp:txXfrm>
    </dsp:sp>
    <dsp:sp modelId="{9CB4E86D-FD97-4C86-A324-ADD7CF4B47CD}">
      <dsp:nvSpPr>
        <dsp:cNvPr id="0" name=""/>
        <dsp:cNvSpPr/>
      </dsp:nvSpPr>
      <dsp:spPr>
        <a:xfrm>
          <a:off x="0" y="2667804"/>
          <a:ext cx="7117918" cy="2466359"/>
        </a:xfrm>
        <a:prstGeom prst="roundRect">
          <a:avLst/>
        </a:prstGeom>
        <a:solidFill>
          <a:schemeClr val="accent2">
            <a:hueOff val="-1496865"/>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6220" tIns="236220" rIns="236220" bIns="236220" numCol="1" spcCol="1270" anchor="ctr" anchorCtr="0">
          <a:noAutofit/>
        </a:bodyPr>
        <a:lstStyle/>
        <a:p>
          <a:pPr marL="0" lvl="0" indent="0" algn="l" defTabSz="2755900">
            <a:lnSpc>
              <a:spcPct val="90000"/>
            </a:lnSpc>
            <a:spcBef>
              <a:spcPct val="0"/>
            </a:spcBef>
            <a:spcAft>
              <a:spcPct val="35000"/>
            </a:spcAft>
            <a:buNone/>
          </a:pPr>
          <a:r>
            <a:rPr lang="en-US" sz="6200" kern="1200"/>
            <a:t>Think about our theories!!</a:t>
          </a:r>
        </a:p>
      </dsp:txBody>
      <dsp:txXfrm>
        <a:off x="120398" y="2788202"/>
        <a:ext cx="6877122" cy="22255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246C36-82A3-49A7-9F40-05FAA1523654}">
      <dsp:nvSpPr>
        <dsp:cNvPr id="0" name=""/>
        <dsp:cNvSpPr/>
      </dsp:nvSpPr>
      <dsp:spPr>
        <a:xfrm>
          <a:off x="3122" y="35223"/>
          <a:ext cx="2477262" cy="1486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Family </a:t>
          </a:r>
        </a:p>
      </dsp:txBody>
      <dsp:txXfrm>
        <a:off x="3122" y="35223"/>
        <a:ext cx="2477262" cy="1486357"/>
      </dsp:txXfrm>
    </dsp:sp>
    <dsp:sp modelId="{040E8949-650F-46C2-9D1E-14CC04FF3664}">
      <dsp:nvSpPr>
        <dsp:cNvPr id="0" name=""/>
        <dsp:cNvSpPr/>
      </dsp:nvSpPr>
      <dsp:spPr>
        <a:xfrm>
          <a:off x="2728111" y="35223"/>
          <a:ext cx="2477262" cy="1486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Friends</a:t>
          </a:r>
        </a:p>
      </dsp:txBody>
      <dsp:txXfrm>
        <a:off x="2728111" y="35223"/>
        <a:ext cx="2477262" cy="1486357"/>
      </dsp:txXfrm>
    </dsp:sp>
    <dsp:sp modelId="{AABF3D52-F26B-412E-B201-60D7BE315180}">
      <dsp:nvSpPr>
        <dsp:cNvPr id="0" name=""/>
        <dsp:cNvSpPr/>
      </dsp:nvSpPr>
      <dsp:spPr>
        <a:xfrm>
          <a:off x="5453100" y="35223"/>
          <a:ext cx="2477262" cy="1486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Community</a:t>
          </a:r>
        </a:p>
      </dsp:txBody>
      <dsp:txXfrm>
        <a:off x="5453100" y="35223"/>
        <a:ext cx="2477262" cy="1486357"/>
      </dsp:txXfrm>
    </dsp:sp>
    <dsp:sp modelId="{CBF65A8C-2943-47B8-B2AC-E9648834F80B}">
      <dsp:nvSpPr>
        <dsp:cNvPr id="0" name=""/>
        <dsp:cNvSpPr/>
      </dsp:nvSpPr>
      <dsp:spPr>
        <a:xfrm>
          <a:off x="8178089" y="35223"/>
          <a:ext cx="2477262" cy="1486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Socioeconomics</a:t>
          </a:r>
        </a:p>
      </dsp:txBody>
      <dsp:txXfrm>
        <a:off x="8178089" y="35223"/>
        <a:ext cx="2477262" cy="1486357"/>
      </dsp:txXfrm>
    </dsp:sp>
    <dsp:sp modelId="{E3E678FF-B921-4BF2-B262-BCBB757EA59F}">
      <dsp:nvSpPr>
        <dsp:cNvPr id="0" name=""/>
        <dsp:cNvSpPr/>
      </dsp:nvSpPr>
      <dsp:spPr>
        <a:xfrm>
          <a:off x="3122" y="1769307"/>
          <a:ext cx="2477262" cy="1486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Culture</a:t>
          </a:r>
        </a:p>
      </dsp:txBody>
      <dsp:txXfrm>
        <a:off x="3122" y="1769307"/>
        <a:ext cx="2477262" cy="1486357"/>
      </dsp:txXfrm>
    </dsp:sp>
    <dsp:sp modelId="{FE12D286-0F04-4A2D-93CA-8EB397784FC9}">
      <dsp:nvSpPr>
        <dsp:cNvPr id="0" name=""/>
        <dsp:cNvSpPr/>
      </dsp:nvSpPr>
      <dsp:spPr>
        <a:xfrm>
          <a:off x="2728111" y="1769307"/>
          <a:ext cx="2477262" cy="1486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Education</a:t>
          </a:r>
        </a:p>
      </dsp:txBody>
      <dsp:txXfrm>
        <a:off x="2728111" y="1769307"/>
        <a:ext cx="2477262" cy="1486357"/>
      </dsp:txXfrm>
    </dsp:sp>
    <dsp:sp modelId="{F4B70E16-307C-4B69-9428-4415CE2D8BB4}">
      <dsp:nvSpPr>
        <dsp:cNvPr id="0" name=""/>
        <dsp:cNvSpPr/>
      </dsp:nvSpPr>
      <dsp:spPr>
        <a:xfrm>
          <a:off x="5453100" y="1769307"/>
          <a:ext cx="2477262" cy="1486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Gender</a:t>
          </a:r>
        </a:p>
      </dsp:txBody>
      <dsp:txXfrm>
        <a:off x="5453100" y="1769307"/>
        <a:ext cx="2477262" cy="1486357"/>
      </dsp:txXfrm>
    </dsp:sp>
    <dsp:sp modelId="{ABC257EF-F33D-4B42-85D0-698D662A2885}">
      <dsp:nvSpPr>
        <dsp:cNvPr id="0" name=""/>
        <dsp:cNvSpPr/>
      </dsp:nvSpPr>
      <dsp:spPr>
        <a:xfrm>
          <a:off x="8178089" y="1769307"/>
          <a:ext cx="2477262" cy="14863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Ethnicity</a:t>
          </a:r>
        </a:p>
      </dsp:txBody>
      <dsp:txXfrm>
        <a:off x="8178089" y="1769307"/>
        <a:ext cx="2477262" cy="14863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92FC4E-F454-4DF8-BE93-3B4DDCBA9A2D}">
      <dsp:nvSpPr>
        <dsp:cNvPr id="0" name=""/>
        <dsp:cNvSpPr/>
      </dsp:nvSpPr>
      <dsp:spPr>
        <a:xfrm>
          <a:off x="463056" y="343982"/>
          <a:ext cx="1435729" cy="143572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23FBE0-DA19-4600-99AC-E96CC3D6120D}">
      <dsp:nvSpPr>
        <dsp:cNvPr id="0" name=""/>
        <dsp:cNvSpPr/>
      </dsp:nvSpPr>
      <dsp:spPr>
        <a:xfrm>
          <a:off x="769031" y="649957"/>
          <a:ext cx="823779" cy="8237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6E0F1D-0A10-4988-B3FD-B1087C112BDB}">
      <dsp:nvSpPr>
        <dsp:cNvPr id="0" name=""/>
        <dsp:cNvSpPr/>
      </dsp:nvSpPr>
      <dsp:spPr>
        <a:xfrm>
          <a:off x="4093" y="2226905"/>
          <a:ext cx="23536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Nature</a:t>
          </a:r>
        </a:p>
      </dsp:txBody>
      <dsp:txXfrm>
        <a:off x="4093" y="2226905"/>
        <a:ext cx="2353654" cy="720000"/>
      </dsp:txXfrm>
    </dsp:sp>
    <dsp:sp modelId="{1B8710E3-B51A-48F8-91EA-F6BABF1D99A0}">
      <dsp:nvSpPr>
        <dsp:cNvPr id="0" name=""/>
        <dsp:cNvSpPr/>
      </dsp:nvSpPr>
      <dsp:spPr>
        <a:xfrm>
          <a:off x="3228600" y="343982"/>
          <a:ext cx="1435729" cy="143572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1ED1DB-FE67-44ED-BDEC-8315DC68564D}">
      <dsp:nvSpPr>
        <dsp:cNvPr id="0" name=""/>
        <dsp:cNvSpPr/>
      </dsp:nvSpPr>
      <dsp:spPr>
        <a:xfrm>
          <a:off x="3534575" y="649957"/>
          <a:ext cx="823779" cy="8237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D8C1DA-6228-4120-B7C1-EF2647034A35}">
      <dsp:nvSpPr>
        <dsp:cNvPr id="0" name=""/>
        <dsp:cNvSpPr/>
      </dsp:nvSpPr>
      <dsp:spPr>
        <a:xfrm>
          <a:off x="2769638" y="2226905"/>
          <a:ext cx="23536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Genetics</a:t>
          </a:r>
        </a:p>
      </dsp:txBody>
      <dsp:txXfrm>
        <a:off x="2769638" y="2226905"/>
        <a:ext cx="2353654" cy="720000"/>
      </dsp:txXfrm>
    </dsp:sp>
    <dsp:sp modelId="{BBF99702-2F6B-4D09-923E-5EE88D3812E4}">
      <dsp:nvSpPr>
        <dsp:cNvPr id="0" name=""/>
        <dsp:cNvSpPr/>
      </dsp:nvSpPr>
      <dsp:spPr>
        <a:xfrm>
          <a:off x="5994144" y="343982"/>
          <a:ext cx="1435729" cy="143572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57A75F-9654-4662-A86C-E01023D41583}">
      <dsp:nvSpPr>
        <dsp:cNvPr id="0" name=""/>
        <dsp:cNvSpPr/>
      </dsp:nvSpPr>
      <dsp:spPr>
        <a:xfrm>
          <a:off x="6300120" y="649957"/>
          <a:ext cx="823779" cy="8237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33C6FF-6B61-45ED-B94B-11ADA05F126C}">
      <dsp:nvSpPr>
        <dsp:cNvPr id="0" name=""/>
        <dsp:cNvSpPr/>
      </dsp:nvSpPr>
      <dsp:spPr>
        <a:xfrm>
          <a:off x="5535182" y="2226905"/>
          <a:ext cx="23536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Illness</a:t>
          </a:r>
        </a:p>
      </dsp:txBody>
      <dsp:txXfrm>
        <a:off x="5535182" y="2226905"/>
        <a:ext cx="2353654" cy="720000"/>
      </dsp:txXfrm>
    </dsp:sp>
    <dsp:sp modelId="{08620D50-9DCA-41AF-93EC-6B54A714F401}">
      <dsp:nvSpPr>
        <dsp:cNvPr id="0" name=""/>
        <dsp:cNvSpPr/>
      </dsp:nvSpPr>
      <dsp:spPr>
        <a:xfrm>
          <a:off x="8759689" y="343982"/>
          <a:ext cx="1435729" cy="143572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9A19B8-7C1A-4206-B210-CA0B92532437}">
      <dsp:nvSpPr>
        <dsp:cNvPr id="0" name=""/>
        <dsp:cNvSpPr/>
      </dsp:nvSpPr>
      <dsp:spPr>
        <a:xfrm>
          <a:off x="9065664" y="649957"/>
          <a:ext cx="823779" cy="8237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8FD262-62E3-4095-8EEA-8CC5B47CE20B}">
      <dsp:nvSpPr>
        <dsp:cNvPr id="0" name=""/>
        <dsp:cNvSpPr/>
      </dsp:nvSpPr>
      <dsp:spPr>
        <a:xfrm>
          <a:off x="8300726" y="2226905"/>
          <a:ext cx="23536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Brain structure</a:t>
          </a:r>
        </a:p>
      </dsp:txBody>
      <dsp:txXfrm>
        <a:off x="8300726" y="2226905"/>
        <a:ext cx="2353654"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960978-0D49-473C-8759-E1907779A42B}">
      <dsp:nvSpPr>
        <dsp:cNvPr id="0" name=""/>
        <dsp:cNvSpPr/>
      </dsp:nvSpPr>
      <dsp:spPr>
        <a:xfrm>
          <a:off x="463056" y="343982"/>
          <a:ext cx="1435729" cy="143572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C29313-692F-4FCF-BFF2-C88987D4B2D8}">
      <dsp:nvSpPr>
        <dsp:cNvPr id="0" name=""/>
        <dsp:cNvSpPr/>
      </dsp:nvSpPr>
      <dsp:spPr>
        <a:xfrm>
          <a:off x="769031" y="649957"/>
          <a:ext cx="823779" cy="8237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B856DC-BDCF-4BD6-BB4B-78E9C07FCB0F}">
      <dsp:nvSpPr>
        <dsp:cNvPr id="0" name=""/>
        <dsp:cNvSpPr/>
      </dsp:nvSpPr>
      <dsp:spPr>
        <a:xfrm>
          <a:off x="4093" y="2226905"/>
          <a:ext cx="23536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Schemas</a:t>
          </a:r>
        </a:p>
      </dsp:txBody>
      <dsp:txXfrm>
        <a:off x="4093" y="2226905"/>
        <a:ext cx="2353654" cy="720000"/>
      </dsp:txXfrm>
    </dsp:sp>
    <dsp:sp modelId="{D1F50A8C-9F72-48FB-AF10-98196ED22F42}">
      <dsp:nvSpPr>
        <dsp:cNvPr id="0" name=""/>
        <dsp:cNvSpPr/>
      </dsp:nvSpPr>
      <dsp:spPr>
        <a:xfrm>
          <a:off x="3228600" y="343982"/>
          <a:ext cx="1435729" cy="143572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204C81-DF19-45C1-A0C3-E8491B9D1A8E}">
      <dsp:nvSpPr>
        <dsp:cNvPr id="0" name=""/>
        <dsp:cNvSpPr/>
      </dsp:nvSpPr>
      <dsp:spPr>
        <a:xfrm>
          <a:off x="3534575" y="649957"/>
          <a:ext cx="823779" cy="8237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0BFF78-EB5F-48EE-93F1-EE687A087D6D}">
      <dsp:nvSpPr>
        <dsp:cNvPr id="0" name=""/>
        <dsp:cNvSpPr/>
      </dsp:nvSpPr>
      <dsp:spPr>
        <a:xfrm>
          <a:off x="2769638" y="2226905"/>
          <a:ext cx="23536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Thought patterns</a:t>
          </a:r>
        </a:p>
      </dsp:txBody>
      <dsp:txXfrm>
        <a:off x="2769638" y="2226905"/>
        <a:ext cx="2353654" cy="720000"/>
      </dsp:txXfrm>
    </dsp:sp>
    <dsp:sp modelId="{F72BA9B8-E435-4CBD-9D59-BB9F76068ED8}">
      <dsp:nvSpPr>
        <dsp:cNvPr id="0" name=""/>
        <dsp:cNvSpPr/>
      </dsp:nvSpPr>
      <dsp:spPr>
        <a:xfrm>
          <a:off x="5994144" y="343982"/>
          <a:ext cx="1435729" cy="143572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BCA2DE-1882-4590-838E-DE34B1C7D762}">
      <dsp:nvSpPr>
        <dsp:cNvPr id="0" name=""/>
        <dsp:cNvSpPr/>
      </dsp:nvSpPr>
      <dsp:spPr>
        <a:xfrm>
          <a:off x="6300120" y="649957"/>
          <a:ext cx="823779" cy="8237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80361B-C840-470D-AFBA-4411AC805A77}">
      <dsp:nvSpPr>
        <dsp:cNvPr id="0" name=""/>
        <dsp:cNvSpPr/>
      </dsp:nvSpPr>
      <dsp:spPr>
        <a:xfrm>
          <a:off x="5535182" y="2226905"/>
          <a:ext cx="23536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Beliefs</a:t>
          </a:r>
        </a:p>
      </dsp:txBody>
      <dsp:txXfrm>
        <a:off x="5535182" y="2226905"/>
        <a:ext cx="2353654" cy="720000"/>
      </dsp:txXfrm>
    </dsp:sp>
    <dsp:sp modelId="{AE6A892A-0D1E-4451-94B5-2CF86E181181}">
      <dsp:nvSpPr>
        <dsp:cNvPr id="0" name=""/>
        <dsp:cNvSpPr/>
      </dsp:nvSpPr>
      <dsp:spPr>
        <a:xfrm>
          <a:off x="8759689" y="343982"/>
          <a:ext cx="1435729" cy="143572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E2072B-B7CF-4C35-8D18-8549940FDB6D}">
      <dsp:nvSpPr>
        <dsp:cNvPr id="0" name=""/>
        <dsp:cNvSpPr/>
      </dsp:nvSpPr>
      <dsp:spPr>
        <a:xfrm>
          <a:off x="9065664" y="649957"/>
          <a:ext cx="823779" cy="8237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65D96B-AFA3-4B0D-8AB1-DA8953408475}">
      <dsp:nvSpPr>
        <dsp:cNvPr id="0" name=""/>
        <dsp:cNvSpPr/>
      </dsp:nvSpPr>
      <dsp:spPr>
        <a:xfrm>
          <a:off x="8300726" y="2226905"/>
          <a:ext cx="235365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Motivation</a:t>
          </a:r>
        </a:p>
      </dsp:txBody>
      <dsp:txXfrm>
        <a:off x="8300726" y="2226905"/>
        <a:ext cx="2353654"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9A1A2-ACC1-4C2A-9BD5-ECB34A2B53C9}">
      <dsp:nvSpPr>
        <dsp:cNvPr id="0" name=""/>
        <dsp:cNvSpPr/>
      </dsp:nvSpPr>
      <dsp:spPr>
        <a:xfrm>
          <a:off x="0" y="603474"/>
          <a:ext cx="7117918" cy="19246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By understanding the mechanics behind human behaviour, we can understand their health behaviours. </a:t>
          </a:r>
          <a:endParaRPr lang="en-US" sz="3500" kern="1200"/>
        </a:p>
      </dsp:txBody>
      <dsp:txXfrm>
        <a:off x="93954" y="697428"/>
        <a:ext cx="6930010" cy="1736741"/>
      </dsp:txXfrm>
    </dsp:sp>
    <dsp:sp modelId="{0AC02E7A-E8D4-477F-AB78-569ADE8620A8}">
      <dsp:nvSpPr>
        <dsp:cNvPr id="0" name=""/>
        <dsp:cNvSpPr/>
      </dsp:nvSpPr>
      <dsp:spPr>
        <a:xfrm>
          <a:off x="0" y="2628924"/>
          <a:ext cx="7117918" cy="1924649"/>
        </a:xfrm>
        <a:prstGeom prst="roundRect">
          <a:avLst/>
        </a:prstGeom>
        <a:solidFill>
          <a:schemeClr val="accent2">
            <a:hueOff val="-1496865"/>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Believe it or not, our inner psychological workings impact our health!</a:t>
          </a:r>
          <a:endParaRPr lang="en-US" sz="3500" kern="1200"/>
        </a:p>
      </dsp:txBody>
      <dsp:txXfrm>
        <a:off x="93954" y="2722878"/>
        <a:ext cx="6930010" cy="17367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02167-A52E-4B4E-8103-545F02E55708}">
      <dsp:nvSpPr>
        <dsp:cNvPr id="0" name=""/>
        <dsp:cNvSpPr/>
      </dsp:nvSpPr>
      <dsp:spPr>
        <a:xfrm>
          <a:off x="0" y="3112552"/>
          <a:ext cx="5891471" cy="204217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Any behaviour that may affect an individual’s physical health or any behaviour that an individual believes may affect their physical health.</a:t>
          </a:r>
          <a:endParaRPr lang="en-US" sz="2800" kern="1200"/>
        </a:p>
      </dsp:txBody>
      <dsp:txXfrm>
        <a:off x="0" y="3112552"/>
        <a:ext cx="5891471" cy="2042171"/>
      </dsp:txXfrm>
    </dsp:sp>
    <dsp:sp modelId="{32E61F87-CA80-491E-ABD0-CEFDF17AA955}">
      <dsp:nvSpPr>
        <dsp:cNvPr id="0" name=""/>
        <dsp:cNvSpPr/>
      </dsp:nvSpPr>
      <dsp:spPr>
        <a:xfrm rot="10800000">
          <a:off x="0" y="2325"/>
          <a:ext cx="5891471" cy="3140859"/>
        </a:xfrm>
        <a:prstGeom prst="upArrowCallout">
          <a:avLst/>
        </a:prstGeom>
        <a:solidFill>
          <a:schemeClr val="accent2">
            <a:hueOff val="-1496865"/>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What could this mean?</a:t>
          </a:r>
          <a:endParaRPr lang="en-US" sz="2800" kern="1200"/>
        </a:p>
      </dsp:txBody>
      <dsp:txXfrm rot="10800000">
        <a:off x="0" y="2325"/>
        <a:ext cx="5891471" cy="20408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00A87B-095F-46A2-997D-5A3C58C8F32F}">
      <dsp:nvSpPr>
        <dsp:cNvPr id="0" name=""/>
        <dsp:cNvSpPr/>
      </dsp:nvSpPr>
      <dsp:spPr>
        <a:xfrm>
          <a:off x="0" y="419140"/>
          <a:ext cx="5891471" cy="212914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Behaviours are influenced by intentions, which are determined by three factors: attitudes, subjective norms, and perceived behavioural control. </a:t>
          </a:r>
          <a:endParaRPr lang="en-US" sz="2100" kern="1200"/>
        </a:p>
      </dsp:txBody>
      <dsp:txXfrm>
        <a:off x="103936" y="523076"/>
        <a:ext cx="5683599" cy="1921272"/>
      </dsp:txXfrm>
    </dsp:sp>
    <dsp:sp modelId="{96D38FBA-D386-47FB-A2CE-44F0EC003F47}">
      <dsp:nvSpPr>
        <dsp:cNvPr id="0" name=""/>
        <dsp:cNvSpPr/>
      </dsp:nvSpPr>
      <dsp:spPr>
        <a:xfrm>
          <a:off x="0" y="2608764"/>
          <a:ext cx="5891471" cy="2129144"/>
        </a:xfrm>
        <a:prstGeom prst="roundRect">
          <a:avLst/>
        </a:prstGeom>
        <a:solidFill>
          <a:schemeClr val="accent5">
            <a:hueOff val="-1503129"/>
            <a:satOff val="-10601"/>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It is also possible for external factors to directly force or prevent behaviours, regardless of the intention, depending on the degree to which a behaviour is controlled by the individual, and the degree to which perceived behavioural control is an accurate measure of actual behavioural control.</a:t>
          </a:r>
          <a:endParaRPr lang="en-US" sz="2100" kern="1200"/>
        </a:p>
      </dsp:txBody>
      <dsp:txXfrm>
        <a:off x="103936" y="2712700"/>
        <a:ext cx="5683599" cy="192127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BCDC5E-3C65-45D5-BC82-9C6AE6FD96FB}">
      <dsp:nvSpPr>
        <dsp:cNvPr id="0" name=""/>
        <dsp:cNvSpPr/>
      </dsp:nvSpPr>
      <dsp:spPr>
        <a:xfrm>
          <a:off x="0" y="40884"/>
          <a:ext cx="5891471" cy="1638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t>Attitudes can help predict behaviours</a:t>
          </a:r>
          <a:r>
            <a:rPr lang="en-GB" sz="2800" kern="1200" dirty="0">
              <a:latin typeface="Gill Sans Nova"/>
            </a:rPr>
            <a:t> and are formed by beliefs and evaluations around issues.</a:t>
          </a:r>
          <a:endParaRPr lang="en-US" sz="2800" kern="1200" dirty="0"/>
        </a:p>
      </dsp:txBody>
      <dsp:txXfrm>
        <a:off x="79961" y="120845"/>
        <a:ext cx="5731549" cy="1478078"/>
      </dsp:txXfrm>
    </dsp:sp>
    <dsp:sp modelId="{5BAA94FA-8FFD-447F-8857-1A8AA1338A56}">
      <dsp:nvSpPr>
        <dsp:cNvPr id="0" name=""/>
        <dsp:cNvSpPr/>
      </dsp:nvSpPr>
      <dsp:spPr>
        <a:xfrm>
          <a:off x="0" y="1759524"/>
          <a:ext cx="5891471" cy="1638000"/>
        </a:xfrm>
        <a:prstGeom prst="roundRect">
          <a:avLst/>
        </a:prstGeom>
        <a:solidFill>
          <a:schemeClr val="accent2">
            <a:hueOff val="-748433"/>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Subjective norms include cultural, social or even peer group norms around behaviour.</a:t>
          </a:r>
          <a:endParaRPr lang="en-US" sz="2800" kern="1200" dirty="0"/>
        </a:p>
      </dsp:txBody>
      <dsp:txXfrm>
        <a:off x="79961" y="1839485"/>
        <a:ext cx="5731549" cy="1478078"/>
      </dsp:txXfrm>
    </dsp:sp>
    <dsp:sp modelId="{38CF9D9B-7E64-4442-AAB1-FCE9E82811C3}">
      <dsp:nvSpPr>
        <dsp:cNvPr id="0" name=""/>
        <dsp:cNvSpPr/>
      </dsp:nvSpPr>
      <dsp:spPr>
        <a:xfrm>
          <a:off x="0" y="3478164"/>
          <a:ext cx="5891471" cy="1638000"/>
        </a:xfrm>
        <a:prstGeom prst="roundRect">
          <a:avLst/>
        </a:prstGeom>
        <a:solidFill>
          <a:schemeClr val="accent2">
            <a:hueOff val="-1496865"/>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Perceived control, how much does a person believe they can influence the outcome of their own behaviour?</a:t>
          </a:r>
          <a:endParaRPr lang="en-US" sz="2800" kern="1200" dirty="0"/>
        </a:p>
      </dsp:txBody>
      <dsp:txXfrm>
        <a:off x="79961" y="3558125"/>
        <a:ext cx="5731549" cy="147807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10C9B8-D576-4AA3-A8BA-C0CDD56F9707}">
      <dsp:nvSpPr>
        <dsp:cNvPr id="0" name=""/>
        <dsp:cNvSpPr/>
      </dsp:nvSpPr>
      <dsp:spPr>
        <a:xfrm>
          <a:off x="832" y="0"/>
          <a:ext cx="3372408" cy="329088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3119" tIns="0" rIns="333119" bIns="330200" numCol="1" spcCol="1270" anchor="t" anchorCtr="0">
          <a:noAutofit/>
        </a:bodyPr>
        <a:lstStyle/>
        <a:p>
          <a:pPr marL="0" lvl="0" indent="0" algn="l" defTabSz="1155700">
            <a:lnSpc>
              <a:spcPct val="90000"/>
            </a:lnSpc>
            <a:spcBef>
              <a:spcPct val="0"/>
            </a:spcBef>
            <a:spcAft>
              <a:spcPct val="35000"/>
            </a:spcAft>
            <a:buNone/>
          </a:pPr>
          <a:r>
            <a:rPr lang="en-GB" sz="2600" kern="1200"/>
            <a:t>Going to the gym</a:t>
          </a:r>
          <a:endParaRPr lang="en-US" sz="2600" kern="1200"/>
        </a:p>
      </dsp:txBody>
      <dsp:txXfrm>
        <a:off x="832" y="1316355"/>
        <a:ext cx="3372408" cy="1974532"/>
      </dsp:txXfrm>
    </dsp:sp>
    <dsp:sp modelId="{859C58A5-5589-4F2C-AD1E-BC37F59D9B84}">
      <dsp:nvSpPr>
        <dsp:cNvPr id="0" name=""/>
        <dsp:cNvSpPr/>
      </dsp:nvSpPr>
      <dsp:spPr>
        <a:xfrm>
          <a:off x="832" y="0"/>
          <a:ext cx="3372408" cy="131635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3119" tIns="165100" rIns="333119"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32" y="0"/>
        <a:ext cx="3372408" cy="1316355"/>
      </dsp:txXfrm>
    </dsp:sp>
    <dsp:sp modelId="{E757718B-8D6A-4936-A607-81EB7AD4D728}">
      <dsp:nvSpPr>
        <dsp:cNvPr id="0" name=""/>
        <dsp:cNvSpPr/>
      </dsp:nvSpPr>
      <dsp:spPr>
        <a:xfrm>
          <a:off x="3643033" y="0"/>
          <a:ext cx="3372408" cy="329088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3119" tIns="0" rIns="333119" bIns="330200" numCol="1" spcCol="1270" anchor="t" anchorCtr="0">
          <a:noAutofit/>
        </a:bodyPr>
        <a:lstStyle/>
        <a:p>
          <a:pPr marL="0" lvl="0" indent="0" algn="l" defTabSz="1155700">
            <a:lnSpc>
              <a:spcPct val="90000"/>
            </a:lnSpc>
            <a:spcBef>
              <a:spcPct val="0"/>
            </a:spcBef>
            <a:spcAft>
              <a:spcPct val="35000"/>
            </a:spcAft>
            <a:buNone/>
          </a:pPr>
          <a:r>
            <a:rPr lang="en-GB" sz="2600" kern="1200"/>
            <a:t>Stopping smoking</a:t>
          </a:r>
          <a:endParaRPr lang="en-US" sz="2600" kern="1200"/>
        </a:p>
      </dsp:txBody>
      <dsp:txXfrm>
        <a:off x="3643033" y="1316355"/>
        <a:ext cx="3372408" cy="1974532"/>
      </dsp:txXfrm>
    </dsp:sp>
    <dsp:sp modelId="{46751030-5E52-4BE3-9313-05D9769A4E42}">
      <dsp:nvSpPr>
        <dsp:cNvPr id="0" name=""/>
        <dsp:cNvSpPr/>
      </dsp:nvSpPr>
      <dsp:spPr>
        <a:xfrm>
          <a:off x="3643033" y="0"/>
          <a:ext cx="3372408" cy="131635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3119" tIns="165100" rIns="333119"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643033" y="0"/>
        <a:ext cx="3372408" cy="1316355"/>
      </dsp:txXfrm>
    </dsp:sp>
    <dsp:sp modelId="{B2A6BD40-A842-445A-A8B5-1A5DE3B81596}">
      <dsp:nvSpPr>
        <dsp:cNvPr id="0" name=""/>
        <dsp:cNvSpPr/>
      </dsp:nvSpPr>
      <dsp:spPr>
        <a:xfrm>
          <a:off x="7285234" y="0"/>
          <a:ext cx="3372408" cy="329088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3119" tIns="0" rIns="333119" bIns="330200" numCol="1" spcCol="1270" anchor="t" anchorCtr="0">
          <a:noAutofit/>
        </a:bodyPr>
        <a:lstStyle/>
        <a:p>
          <a:pPr marL="0" lvl="0" indent="0" algn="l" defTabSz="1155700">
            <a:lnSpc>
              <a:spcPct val="90000"/>
            </a:lnSpc>
            <a:spcBef>
              <a:spcPct val="0"/>
            </a:spcBef>
            <a:spcAft>
              <a:spcPct val="35000"/>
            </a:spcAft>
            <a:buNone/>
          </a:pPr>
          <a:r>
            <a:rPr lang="en-GB" sz="2600" kern="1200"/>
            <a:t>Trying a vegan lifestyle</a:t>
          </a:r>
          <a:endParaRPr lang="en-US" sz="2600" kern="1200"/>
        </a:p>
      </dsp:txBody>
      <dsp:txXfrm>
        <a:off x="7285234" y="1316355"/>
        <a:ext cx="3372408" cy="1974532"/>
      </dsp:txXfrm>
    </dsp:sp>
    <dsp:sp modelId="{176FF9F9-D778-4645-B425-DB57924F3E0C}">
      <dsp:nvSpPr>
        <dsp:cNvPr id="0" name=""/>
        <dsp:cNvSpPr/>
      </dsp:nvSpPr>
      <dsp:spPr>
        <a:xfrm>
          <a:off x="7285234" y="0"/>
          <a:ext cx="3372408" cy="131635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3119" tIns="165100" rIns="333119"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285234" y="0"/>
        <a:ext cx="3372408" cy="131635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89D36B-7FD7-476B-961E-81C134821943}">
      <dsp:nvSpPr>
        <dsp:cNvPr id="0" name=""/>
        <dsp:cNvSpPr/>
      </dsp:nvSpPr>
      <dsp:spPr>
        <a:xfrm>
          <a:off x="0" y="2140"/>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E6A92E-5E4B-4D9D-886E-DD675ABA56F9}">
      <dsp:nvSpPr>
        <dsp:cNvPr id="0" name=""/>
        <dsp:cNvSpPr/>
      </dsp:nvSpPr>
      <dsp:spPr>
        <a:xfrm>
          <a:off x="328149" y="246218"/>
          <a:ext cx="596636" cy="596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E99CEB-4C78-4F17-B713-BA98ED125F2B}">
      <dsp:nvSpPr>
        <dsp:cNvPr id="0" name=""/>
        <dsp:cNvSpPr/>
      </dsp:nvSpPr>
      <dsp:spPr>
        <a:xfrm>
          <a:off x="1252936" y="2140"/>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kern="1200"/>
            <a:t>So we've established thus far:</a:t>
          </a:r>
          <a:endParaRPr lang="en-US" sz="2000" kern="1200"/>
        </a:p>
      </dsp:txBody>
      <dsp:txXfrm>
        <a:off x="1252936" y="2140"/>
        <a:ext cx="5864981" cy="1084793"/>
      </dsp:txXfrm>
    </dsp:sp>
    <dsp:sp modelId="{7EECB25A-EE51-40C3-8117-F8689B7D500E}">
      <dsp:nvSpPr>
        <dsp:cNvPr id="0" name=""/>
        <dsp:cNvSpPr/>
      </dsp:nvSpPr>
      <dsp:spPr>
        <a:xfrm>
          <a:off x="0" y="1358132"/>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5936A5-754A-48E3-8279-841F1AE4AB57}">
      <dsp:nvSpPr>
        <dsp:cNvPr id="0" name=""/>
        <dsp:cNvSpPr/>
      </dsp:nvSpPr>
      <dsp:spPr>
        <a:xfrm>
          <a:off x="328149" y="1602210"/>
          <a:ext cx="596636" cy="596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6035EA-6F17-4F28-9727-3AD9714989B4}">
      <dsp:nvSpPr>
        <dsp:cNvPr id="0" name=""/>
        <dsp:cNvSpPr/>
      </dsp:nvSpPr>
      <dsp:spPr>
        <a:xfrm>
          <a:off x="1252936" y="1358132"/>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kern="1200"/>
            <a:t>We have attitudes, beliefs and social norms which guide us towards behaviours.</a:t>
          </a:r>
          <a:endParaRPr lang="en-US" sz="2000" kern="1200"/>
        </a:p>
      </dsp:txBody>
      <dsp:txXfrm>
        <a:off x="1252936" y="1358132"/>
        <a:ext cx="5864981" cy="1084793"/>
      </dsp:txXfrm>
    </dsp:sp>
    <dsp:sp modelId="{46D6A08B-0F58-4EC2-8E84-CD57BEECC14B}">
      <dsp:nvSpPr>
        <dsp:cNvPr id="0" name=""/>
        <dsp:cNvSpPr/>
      </dsp:nvSpPr>
      <dsp:spPr>
        <a:xfrm>
          <a:off x="0" y="2714123"/>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78DAAE-9A98-42DF-AB11-6EE9503F8376}">
      <dsp:nvSpPr>
        <dsp:cNvPr id="0" name=""/>
        <dsp:cNvSpPr/>
      </dsp:nvSpPr>
      <dsp:spPr>
        <a:xfrm>
          <a:off x="328149" y="2958202"/>
          <a:ext cx="596636" cy="596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10796E-F873-4AA7-B010-1B4168E9A271}">
      <dsp:nvSpPr>
        <dsp:cNvPr id="0" name=""/>
        <dsp:cNvSpPr/>
      </dsp:nvSpPr>
      <dsp:spPr>
        <a:xfrm>
          <a:off x="1252936" y="2714123"/>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kern="1200"/>
            <a:t>This can predict, in a sense, how we behave in terms of healthy vs unhealthy behaviours.</a:t>
          </a:r>
          <a:endParaRPr lang="en-US" sz="2000" kern="1200"/>
        </a:p>
      </dsp:txBody>
      <dsp:txXfrm>
        <a:off x="1252936" y="2714123"/>
        <a:ext cx="5864981" cy="1084793"/>
      </dsp:txXfrm>
    </dsp:sp>
    <dsp:sp modelId="{30EF6CA5-0647-46C6-A31F-CCE9B6B6B323}">
      <dsp:nvSpPr>
        <dsp:cNvPr id="0" name=""/>
        <dsp:cNvSpPr/>
      </dsp:nvSpPr>
      <dsp:spPr>
        <a:xfrm>
          <a:off x="0" y="4070115"/>
          <a:ext cx="7117918" cy="10847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71CCDC-8539-49C1-A70E-1A9A9313123B}">
      <dsp:nvSpPr>
        <dsp:cNvPr id="0" name=""/>
        <dsp:cNvSpPr/>
      </dsp:nvSpPr>
      <dsp:spPr>
        <a:xfrm>
          <a:off x="328149" y="4314193"/>
          <a:ext cx="596636" cy="5966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66AE36-252D-40B3-98ED-39E4C38DCAC7}">
      <dsp:nvSpPr>
        <dsp:cNvPr id="0" name=""/>
        <dsp:cNvSpPr/>
      </dsp:nvSpPr>
      <dsp:spPr>
        <a:xfrm>
          <a:off x="1252936" y="4070115"/>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kern="1200"/>
            <a:t>But we are missing some key points, how we develop knowledge to back this up and how we perceive the world too.</a:t>
          </a:r>
          <a:endParaRPr lang="en-US" sz="2000" kern="1200"/>
        </a:p>
      </dsp:txBody>
      <dsp:txXfrm>
        <a:off x="1252936" y="4070115"/>
        <a:ext cx="5864981" cy="108479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F4F28-7019-4F5D-96B4-A455552D1506}">
      <dsp:nvSpPr>
        <dsp:cNvPr id="0" name=""/>
        <dsp:cNvSpPr/>
      </dsp:nvSpPr>
      <dsp:spPr>
        <a:xfrm>
          <a:off x="0" y="2140"/>
          <a:ext cx="7117918" cy="10847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AD536E-BB77-43DD-9216-FFDB11AE5B53}">
      <dsp:nvSpPr>
        <dsp:cNvPr id="0" name=""/>
        <dsp:cNvSpPr/>
      </dsp:nvSpPr>
      <dsp:spPr>
        <a:xfrm>
          <a:off x="328149" y="246218"/>
          <a:ext cx="596636" cy="596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41397E-9560-4EB6-B0C7-75ADA69E6D18}">
      <dsp:nvSpPr>
        <dsp:cNvPr id="0" name=""/>
        <dsp:cNvSpPr/>
      </dsp:nvSpPr>
      <dsp:spPr>
        <a:xfrm>
          <a:off x="1252936" y="2140"/>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977900">
            <a:lnSpc>
              <a:spcPct val="90000"/>
            </a:lnSpc>
            <a:spcBef>
              <a:spcPct val="0"/>
            </a:spcBef>
            <a:spcAft>
              <a:spcPct val="35000"/>
            </a:spcAft>
            <a:buNone/>
          </a:pPr>
          <a:r>
            <a:rPr lang="en-GB" sz="2200" kern="1200"/>
            <a:t>In psychology, intelligence is the mental capacity to learn, adapt, understand and use knowledge. </a:t>
          </a:r>
          <a:endParaRPr lang="en-US" sz="2200" kern="1200"/>
        </a:p>
      </dsp:txBody>
      <dsp:txXfrm>
        <a:off x="1252936" y="2140"/>
        <a:ext cx="5864981" cy="1084793"/>
      </dsp:txXfrm>
    </dsp:sp>
    <dsp:sp modelId="{F631D5FE-AFC8-465B-A8E7-D195402AE8CE}">
      <dsp:nvSpPr>
        <dsp:cNvPr id="0" name=""/>
        <dsp:cNvSpPr/>
      </dsp:nvSpPr>
      <dsp:spPr>
        <a:xfrm>
          <a:off x="0" y="1358132"/>
          <a:ext cx="7117918" cy="10847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20BDE8-8C59-4A44-B7E9-57CD3F0B9989}">
      <dsp:nvSpPr>
        <dsp:cNvPr id="0" name=""/>
        <dsp:cNvSpPr/>
      </dsp:nvSpPr>
      <dsp:spPr>
        <a:xfrm>
          <a:off x="328149" y="1602210"/>
          <a:ext cx="596636" cy="596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8B6515-434A-486B-9614-9D644296FCDF}">
      <dsp:nvSpPr>
        <dsp:cNvPr id="0" name=""/>
        <dsp:cNvSpPr/>
      </dsp:nvSpPr>
      <dsp:spPr>
        <a:xfrm>
          <a:off x="1252936" y="1358132"/>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977900">
            <a:lnSpc>
              <a:spcPct val="90000"/>
            </a:lnSpc>
            <a:spcBef>
              <a:spcPct val="0"/>
            </a:spcBef>
            <a:spcAft>
              <a:spcPct val="35000"/>
            </a:spcAft>
            <a:buNone/>
          </a:pPr>
          <a:r>
            <a:rPr lang="en-GB" sz="2200" kern="1200"/>
            <a:t>What makes us learn?</a:t>
          </a:r>
          <a:endParaRPr lang="en-US" sz="2200" kern="1200"/>
        </a:p>
      </dsp:txBody>
      <dsp:txXfrm>
        <a:off x="1252936" y="1358132"/>
        <a:ext cx="5864981" cy="1084793"/>
      </dsp:txXfrm>
    </dsp:sp>
    <dsp:sp modelId="{987C9369-39F0-42DF-9DA7-EBD471D58412}">
      <dsp:nvSpPr>
        <dsp:cNvPr id="0" name=""/>
        <dsp:cNvSpPr/>
      </dsp:nvSpPr>
      <dsp:spPr>
        <a:xfrm>
          <a:off x="0" y="2714123"/>
          <a:ext cx="7117918" cy="108479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288C2-7030-4261-8922-51C29D18959D}">
      <dsp:nvSpPr>
        <dsp:cNvPr id="0" name=""/>
        <dsp:cNvSpPr/>
      </dsp:nvSpPr>
      <dsp:spPr>
        <a:xfrm>
          <a:off x="328149" y="2958202"/>
          <a:ext cx="596636" cy="596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B4D7B8-8293-4ADB-A4D7-665B3152AE47}">
      <dsp:nvSpPr>
        <dsp:cNvPr id="0" name=""/>
        <dsp:cNvSpPr/>
      </dsp:nvSpPr>
      <dsp:spPr>
        <a:xfrm>
          <a:off x="1252936" y="2714123"/>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977900">
            <a:lnSpc>
              <a:spcPct val="90000"/>
            </a:lnSpc>
            <a:spcBef>
              <a:spcPct val="0"/>
            </a:spcBef>
            <a:spcAft>
              <a:spcPct val="35000"/>
            </a:spcAft>
            <a:buNone/>
          </a:pPr>
          <a:r>
            <a:rPr lang="en-GB" sz="2200" kern="1200"/>
            <a:t>What do we adapt to? </a:t>
          </a:r>
          <a:endParaRPr lang="en-US" sz="2200" kern="1200"/>
        </a:p>
      </dsp:txBody>
      <dsp:txXfrm>
        <a:off x="1252936" y="2714123"/>
        <a:ext cx="5864981" cy="1084793"/>
      </dsp:txXfrm>
    </dsp:sp>
    <dsp:sp modelId="{4372A214-7DA6-4522-BAAE-CAC1B03CC23D}">
      <dsp:nvSpPr>
        <dsp:cNvPr id="0" name=""/>
        <dsp:cNvSpPr/>
      </dsp:nvSpPr>
      <dsp:spPr>
        <a:xfrm>
          <a:off x="0" y="4070115"/>
          <a:ext cx="7117918" cy="108479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48846B-2673-445A-9F1C-E18E7A9E6B36}">
      <dsp:nvSpPr>
        <dsp:cNvPr id="0" name=""/>
        <dsp:cNvSpPr/>
      </dsp:nvSpPr>
      <dsp:spPr>
        <a:xfrm>
          <a:off x="328149" y="4314193"/>
          <a:ext cx="596636" cy="5966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D0F680-4E12-4E1C-B33C-37AF45BBEB4B}">
      <dsp:nvSpPr>
        <dsp:cNvPr id="0" name=""/>
        <dsp:cNvSpPr/>
      </dsp:nvSpPr>
      <dsp:spPr>
        <a:xfrm>
          <a:off x="1252936" y="4070115"/>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977900">
            <a:lnSpc>
              <a:spcPct val="90000"/>
            </a:lnSpc>
            <a:spcBef>
              <a:spcPct val="0"/>
            </a:spcBef>
            <a:spcAft>
              <a:spcPct val="35000"/>
            </a:spcAft>
            <a:buNone/>
          </a:pPr>
          <a:r>
            <a:rPr lang="en-GB" sz="2200" kern="1200"/>
            <a:t>It includes skills such as problem solving, critical thinking and understanding complex ideas.</a:t>
          </a:r>
          <a:endParaRPr lang="en-US" sz="2200" kern="1200"/>
        </a:p>
      </dsp:txBody>
      <dsp:txXfrm>
        <a:off x="1252936" y="4070115"/>
        <a:ext cx="5864981" cy="108479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C5455-9068-45F3-9352-6C292D575F55}">
      <dsp:nvSpPr>
        <dsp:cNvPr id="0" name=""/>
        <dsp:cNvSpPr/>
      </dsp:nvSpPr>
      <dsp:spPr>
        <a:xfrm>
          <a:off x="0" y="629"/>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72556C-D684-42C7-9AD5-4D8A4A0636BA}">
      <dsp:nvSpPr>
        <dsp:cNvPr id="0" name=""/>
        <dsp:cNvSpPr/>
      </dsp:nvSpPr>
      <dsp:spPr>
        <a:xfrm>
          <a:off x="445607" y="332073"/>
          <a:ext cx="810195" cy="8101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5B294A-3A85-444F-AD58-FD6A8A576A7A}">
      <dsp:nvSpPr>
        <dsp:cNvPr id="0" name=""/>
        <dsp:cNvSpPr/>
      </dsp:nvSpPr>
      <dsp:spPr>
        <a:xfrm>
          <a:off x="1701410" y="629"/>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GB" sz="2500" kern="1200"/>
            <a:t>Galton's operationalisation of reaction time as intelligence made something immeasurable, measurable! </a:t>
          </a:r>
          <a:endParaRPr lang="en-US" sz="2500" kern="1200"/>
        </a:p>
      </dsp:txBody>
      <dsp:txXfrm>
        <a:off x="1701410" y="629"/>
        <a:ext cx="5416507" cy="1473082"/>
      </dsp:txXfrm>
    </dsp:sp>
    <dsp:sp modelId="{4F849C65-F013-486A-92AC-4A4FEA28E386}">
      <dsp:nvSpPr>
        <dsp:cNvPr id="0" name=""/>
        <dsp:cNvSpPr/>
      </dsp:nvSpPr>
      <dsp:spPr>
        <a:xfrm>
          <a:off x="0" y="1841983"/>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48B641-520D-4049-8EAD-3171E5080962}">
      <dsp:nvSpPr>
        <dsp:cNvPr id="0" name=""/>
        <dsp:cNvSpPr/>
      </dsp:nvSpPr>
      <dsp:spPr>
        <a:xfrm>
          <a:off x="445607" y="2173426"/>
          <a:ext cx="810195" cy="8101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1DA339-40C8-4FA0-B0E0-C80ADA14701E}">
      <dsp:nvSpPr>
        <dsp:cNvPr id="0" name=""/>
        <dsp:cNvSpPr/>
      </dsp:nvSpPr>
      <dsp:spPr>
        <a:xfrm>
          <a:off x="1701410" y="1841983"/>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GB" sz="2500" kern="1200"/>
            <a:t>This began a wave of testing to measure intelligence in future years. </a:t>
          </a:r>
          <a:endParaRPr lang="en-US" sz="2500" kern="1200"/>
        </a:p>
      </dsp:txBody>
      <dsp:txXfrm>
        <a:off x="1701410" y="1841983"/>
        <a:ext cx="5416507" cy="1473082"/>
      </dsp:txXfrm>
    </dsp:sp>
    <dsp:sp modelId="{F8F6F5F6-DF8D-472E-BEFD-EE1A515A9D93}">
      <dsp:nvSpPr>
        <dsp:cNvPr id="0" name=""/>
        <dsp:cNvSpPr/>
      </dsp:nvSpPr>
      <dsp:spPr>
        <a:xfrm>
          <a:off x="0" y="3683336"/>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877CDF-8BB8-4716-A65B-F250F0D0627B}">
      <dsp:nvSpPr>
        <dsp:cNvPr id="0" name=""/>
        <dsp:cNvSpPr/>
      </dsp:nvSpPr>
      <dsp:spPr>
        <a:xfrm>
          <a:off x="445607" y="4014780"/>
          <a:ext cx="810195" cy="8101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068A86-B543-4D53-8002-ED99A6BA4C19}">
      <dsp:nvSpPr>
        <dsp:cNvPr id="0" name=""/>
        <dsp:cNvSpPr/>
      </dsp:nvSpPr>
      <dsp:spPr>
        <a:xfrm>
          <a:off x="1701410" y="3683336"/>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GB" sz="2500" kern="1200"/>
            <a:t>Can anyone think of a way of measuring intelligence?</a:t>
          </a:r>
          <a:endParaRPr lang="en-US" sz="2500" kern="1200"/>
        </a:p>
      </dsp:txBody>
      <dsp:txXfrm>
        <a:off x="1701410" y="3683336"/>
        <a:ext cx="5416507" cy="147308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EC4B1-7C1F-44D7-9B13-08A43EA517A3}">
      <dsp:nvSpPr>
        <dsp:cNvPr id="0" name=""/>
        <dsp:cNvSpPr/>
      </dsp:nvSpPr>
      <dsp:spPr>
        <a:xfrm>
          <a:off x="0" y="2140"/>
          <a:ext cx="7117918" cy="108479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C83B7F-13A0-4DBE-8A26-30BE41C16258}">
      <dsp:nvSpPr>
        <dsp:cNvPr id="0" name=""/>
        <dsp:cNvSpPr/>
      </dsp:nvSpPr>
      <dsp:spPr>
        <a:xfrm>
          <a:off x="328149" y="246218"/>
          <a:ext cx="596636" cy="596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16FF56-7EC8-43F8-A741-83CF3CC5EC7C}">
      <dsp:nvSpPr>
        <dsp:cNvPr id="0" name=""/>
        <dsp:cNvSpPr/>
      </dsp:nvSpPr>
      <dsp:spPr>
        <a:xfrm>
          <a:off x="1252936" y="2140"/>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kern="1200"/>
            <a:t>IQ - Intelligence Quotient.</a:t>
          </a:r>
          <a:endParaRPr lang="en-US" sz="2000" kern="1200"/>
        </a:p>
      </dsp:txBody>
      <dsp:txXfrm>
        <a:off x="1252936" y="2140"/>
        <a:ext cx="5864981" cy="1084793"/>
      </dsp:txXfrm>
    </dsp:sp>
    <dsp:sp modelId="{61BB299E-0540-4113-935C-3CA4D65D6857}">
      <dsp:nvSpPr>
        <dsp:cNvPr id="0" name=""/>
        <dsp:cNvSpPr/>
      </dsp:nvSpPr>
      <dsp:spPr>
        <a:xfrm>
          <a:off x="0" y="1358132"/>
          <a:ext cx="7117918" cy="108479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34980B-5103-49C1-B423-3C8CEC82C691}">
      <dsp:nvSpPr>
        <dsp:cNvPr id="0" name=""/>
        <dsp:cNvSpPr/>
      </dsp:nvSpPr>
      <dsp:spPr>
        <a:xfrm>
          <a:off x="328149" y="1602210"/>
          <a:ext cx="596636" cy="596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04E0A7-3E9D-4034-A64C-C43131093E6D}">
      <dsp:nvSpPr>
        <dsp:cNvPr id="0" name=""/>
        <dsp:cNvSpPr/>
      </dsp:nvSpPr>
      <dsp:spPr>
        <a:xfrm>
          <a:off x="1252936" y="1358132"/>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kern="1200"/>
            <a:t>This started with work by Binet, who was asked by the French government to create a reliable method of testing intelligence.</a:t>
          </a:r>
          <a:endParaRPr lang="en-US" sz="2000" kern="1200"/>
        </a:p>
      </dsp:txBody>
      <dsp:txXfrm>
        <a:off x="1252936" y="1358132"/>
        <a:ext cx="5864981" cy="1084793"/>
      </dsp:txXfrm>
    </dsp:sp>
    <dsp:sp modelId="{212504C4-7F7B-4CD6-9EB0-60290B69EDE8}">
      <dsp:nvSpPr>
        <dsp:cNvPr id="0" name=""/>
        <dsp:cNvSpPr/>
      </dsp:nvSpPr>
      <dsp:spPr>
        <a:xfrm>
          <a:off x="0" y="2714123"/>
          <a:ext cx="7117918" cy="108479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64A3E9-1976-4367-86FB-7E07371057A9}">
      <dsp:nvSpPr>
        <dsp:cNvPr id="0" name=""/>
        <dsp:cNvSpPr/>
      </dsp:nvSpPr>
      <dsp:spPr>
        <a:xfrm>
          <a:off x="328149" y="2958202"/>
          <a:ext cx="596636" cy="596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B955DB-B294-477B-B10D-982E144569C1}">
      <dsp:nvSpPr>
        <dsp:cNvPr id="0" name=""/>
        <dsp:cNvSpPr/>
      </dsp:nvSpPr>
      <dsp:spPr>
        <a:xfrm>
          <a:off x="1252936" y="2714123"/>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kern="1200"/>
            <a:t>This was then modified by Louis Terman at Stanford University, culminating in the Stanford-Binet Intelligence Scale (Terman, 1916). </a:t>
          </a:r>
          <a:endParaRPr lang="en-US" sz="2000" kern="1200"/>
        </a:p>
      </dsp:txBody>
      <dsp:txXfrm>
        <a:off x="1252936" y="2714123"/>
        <a:ext cx="5864981" cy="1084793"/>
      </dsp:txXfrm>
    </dsp:sp>
    <dsp:sp modelId="{DAB19D08-2251-41AD-A882-E3641304AE1E}">
      <dsp:nvSpPr>
        <dsp:cNvPr id="0" name=""/>
        <dsp:cNvSpPr/>
      </dsp:nvSpPr>
      <dsp:spPr>
        <a:xfrm>
          <a:off x="0" y="4070115"/>
          <a:ext cx="7117918" cy="108479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445645-2269-4C3A-B942-75A3CD4BF791}">
      <dsp:nvSpPr>
        <dsp:cNvPr id="0" name=""/>
        <dsp:cNvSpPr/>
      </dsp:nvSpPr>
      <dsp:spPr>
        <a:xfrm>
          <a:off x="328149" y="4314193"/>
          <a:ext cx="596636" cy="5966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15AC69-F7CC-4E4A-8084-58B15FBFA247}">
      <dsp:nvSpPr>
        <dsp:cNvPr id="0" name=""/>
        <dsp:cNvSpPr/>
      </dsp:nvSpPr>
      <dsp:spPr>
        <a:xfrm>
          <a:off x="1252936" y="4070115"/>
          <a:ext cx="5864981" cy="1084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807" tIns="114807" rIns="114807" bIns="114807" numCol="1" spcCol="1270" anchor="ctr" anchorCtr="0">
          <a:noAutofit/>
        </a:bodyPr>
        <a:lstStyle/>
        <a:p>
          <a:pPr marL="0" lvl="0" indent="0" algn="l" defTabSz="889000">
            <a:lnSpc>
              <a:spcPct val="90000"/>
            </a:lnSpc>
            <a:spcBef>
              <a:spcPct val="0"/>
            </a:spcBef>
            <a:spcAft>
              <a:spcPct val="35000"/>
            </a:spcAft>
            <a:buNone/>
          </a:pPr>
          <a:r>
            <a:rPr lang="en-GB" sz="2000" kern="1200"/>
            <a:t>A modified version of this is still in use today!!</a:t>
          </a:r>
          <a:endParaRPr lang="en-US" sz="2000" kern="1200"/>
        </a:p>
      </dsp:txBody>
      <dsp:txXfrm>
        <a:off x="1252936" y="4070115"/>
        <a:ext cx="5864981" cy="108479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3A8F10-BB04-4418-A7CF-838E81F1F55A}">
      <dsp:nvSpPr>
        <dsp:cNvPr id="0" name=""/>
        <dsp:cNvSpPr/>
      </dsp:nvSpPr>
      <dsp:spPr>
        <a:xfrm>
          <a:off x="0" y="0"/>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945A5A-6A6B-459C-B84E-6364448804B0}">
      <dsp:nvSpPr>
        <dsp:cNvPr id="0" name=""/>
        <dsp:cNvSpPr/>
      </dsp:nvSpPr>
      <dsp:spPr>
        <a:xfrm>
          <a:off x="0" y="0"/>
          <a:ext cx="7117918" cy="2578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David Wechsler in 1939 drafted a new test, which encompassed verbal and non-verbal reasoning skills, which he believed were “the global capacity of a person to act purposefully, to think rationally, and to deal effectively with his environment” (Wechsler, 1958, p. 7).</a:t>
          </a:r>
          <a:endParaRPr lang="en-US" sz="2800" kern="1200"/>
        </a:p>
      </dsp:txBody>
      <dsp:txXfrm>
        <a:off x="0" y="0"/>
        <a:ext cx="7117918" cy="2578524"/>
      </dsp:txXfrm>
    </dsp:sp>
    <dsp:sp modelId="{CD2E920B-8F00-4243-BDBF-441124F26BEC}">
      <dsp:nvSpPr>
        <dsp:cNvPr id="0" name=""/>
        <dsp:cNvSpPr/>
      </dsp:nvSpPr>
      <dsp:spPr>
        <a:xfrm>
          <a:off x="0" y="2578524"/>
          <a:ext cx="7117918" cy="0"/>
        </a:xfrm>
        <a:prstGeom prst="line">
          <a:avLst/>
        </a:prstGeom>
        <a:solidFill>
          <a:schemeClr val="accent2">
            <a:hueOff val="-1496865"/>
            <a:satOff val="-674"/>
            <a:lumOff val="7057"/>
            <a:alphaOff val="0"/>
          </a:schemeClr>
        </a:solidFill>
        <a:ln w="12700" cap="flat" cmpd="sng" algn="ctr">
          <a:solidFill>
            <a:schemeClr val="accent2">
              <a:hueOff val="-1496865"/>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E1C8F6-8AB3-41E4-9A1E-BB4CA40BA318}">
      <dsp:nvSpPr>
        <dsp:cNvPr id="0" name=""/>
        <dsp:cNvSpPr/>
      </dsp:nvSpPr>
      <dsp:spPr>
        <a:xfrm>
          <a:off x="0" y="2578524"/>
          <a:ext cx="7117918" cy="25785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He named the test the </a:t>
          </a:r>
          <a:r>
            <a:rPr lang="en-GB" sz="2800" i="1" kern="1200"/>
            <a:t>Wechsler-Bellevue Intelligence Scale</a:t>
          </a:r>
          <a:r>
            <a:rPr lang="en-GB" sz="2800" kern="1200"/>
            <a:t> (Wechsler, 1981), which later became the Wechsler Adult Intelligence Scale (WAIS) and is still in use today!</a:t>
          </a:r>
          <a:endParaRPr lang="en-US" sz="2800" kern="1200"/>
        </a:p>
      </dsp:txBody>
      <dsp:txXfrm>
        <a:off x="0" y="2578524"/>
        <a:ext cx="7117918" cy="257852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42439E-8F81-4549-8196-52519BC9FA25}">
      <dsp:nvSpPr>
        <dsp:cNvPr id="0" name=""/>
        <dsp:cNvSpPr/>
      </dsp:nvSpPr>
      <dsp:spPr>
        <a:xfrm>
          <a:off x="0" y="4028"/>
          <a:ext cx="7117918" cy="8581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77EF4E-614C-47B1-B3FD-D6B92BDCFFE4}">
      <dsp:nvSpPr>
        <dsp:cNvPr id="0" name=""/>
        <dsp:cNvSpPr/>
      </dsp:nvSpPr>
      <dsp:spPr>
        <a:xfrm>
          <a:off x="259594" y="197116"/>
          <a:ext cx="471990" cy="471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C1CC4E-9AF7-4A4C-8B61-149D56925491}">
      <dsp:nvSpPr>
        <dsp:cNvPr id="0" name=""/>
        <dsp:cNvSpPr/>
      </dsp:nvSpPr>
      <dsp:spPr>
        <a:xfrm>
          <a:off x="991180" y="4028"/>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711200">
            <a:lnSpc>
              <a:spcPct val="90000"/>
            </a:lnSpc>
            <a:spcBef>
              <a:spcPct val="0"/>
            </a:spcBef>
            <a:spcAft>
              <a:spcPct val="35000"/>
            </a:spcAft>
            <a:buNone/>
          </a:pPr>
          <a:r>
            <a:rPr lang="en-GB" sz="1600" kern="1200" dirty="0"/>
            <a:t>This combined nature generalised areas of human intelligence is known as 'g'.</a:t>
          </a:r>
          <a:endParaRPr lang="en-US" sz="1600" kern="1200" dirty="0"/>
        </a:p>
      </dsp:txBody>
      <dsp:txXfrm>
        <a:off x="991180" y="4028"/>
        <a:ext cx="6126737" cy="858165"/>
      </dsp:txXfrm>
    </dsp:sp>
    <dsp:sp modelId="{64553DD1-E5B0-444E-8D68-6DB1B7B9BAC1}">
      <dsp:nvSpPr>
        <dsp:cNvPr id="0" name=""/>
        <dsp:cNvSpPr/>
      </dsp:nvSpPr>
      <dsp:spPr>
        <a:xfrm>
          <a:off x="0" y="1076735"/>
          <a:ext cx="7117918" cy="8581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1A15AF-9479-4333-8661-23E5379A8EE4}">
      <dsp:nvSpPr>
        <dsp:cNvPr id="0" name=""/>
        <dsp:cNvSpPr/>
      </dsp:nvSpPr>
      <dsp:spPr>
        <a:xfrm>
          <a:off x="259594" y="1269822"/>
          <a:ext cx="471990" cy="471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C37E34-22F2-46F2-A4FC-90729DAABACF}">
      <dsp:nvSpPr>
        <dsp:cNvPr id="0" name=""/>
        <dsp:cNvSpPr/>
      </dsp:nvSpPr>
      <dsp:spPr>
        <a:xfrm>
          <a:off x="991180" y="1076735"/>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711200" rtl="0">
            <a:lnSpc>
              <a:spcPct val="90000"/>
            </a:lnSpc>
            <a:spcBef>
              <a:spcPct val="0"/>
            </a:spcBef>
            <a:spcAft>
              <a:spcPct val="35000"/>
            </a:spcAft>
            <a:buNone/>
          </a:pPr>
          <a:r>
            <a:rPr lang="en-GB" sz="1600" kern="1200" dirty="0"/>
            <a:t>Charles Spearman </a:t>
          </a:r>
          <a:r>
            <a:rPr lang="en-GB" sz="1600" kern="1200" dirty="0">
              <a:latin typeface="Gill Sans Nova"/>
            </a:rPr>
            <a:t>(1904) believed</a:t>
          </a:r>
          <a:r>
            <a:rPr lang="en-GB" sz="1600" kern="1200" dirty="0"/>
            <a:t> that g accounted for the variety of observable abilities. </a:t>
          </a:r>
          <a:endParaRPr lang="en-US" sz="1600" kern="1200" dirty="0"/>
        </a:p>
      </dsp:txBody>
      <dsp:txXfrm>
        <a:off x="991180" y="1076735"/>
        <a:ext cx="6126737" cy="858165"/>
      </dsp:txXfrm>
    </dsp:sp>
    <dsp:sp modelId="{4A32BDA8-289C-480C-BA08-3D46DD68202E}">
      <dsp:nvSpPr>
        <dsp:cNvPr id="0" name=""/>
        <dsp:cNvSpPr/>
      </dsp:nvSpPr>
      <dsp:spPr>
        <a:xfrm>
          <a:off x="0" y="2149441"/>
          <a:ext cx="7117918" cy="8581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FAF0FD-0811-4F2D-94F4-D6A9ECBCEEBD}">
      <dsp:nvSpPr>
        <dsp:cNvPr id="0" name=""/>
        <dsp:cNvSpPr/>
      </dsp:nvSpPr>
      <dsp:spPr>
        <a:xfrm>
          <a:off x="259594" y="2342529"/>
          <a:ext cx="471990" cy="471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FBCF42-618F-4CFC-BF37-9E997639811C}">
      <dsp:nvSpPr>
        <dsp:cNvPr id="0" name=""/>
        <dsp:cNvSpPr/>
      </dsp:nvSpPr>
      <dsp:spPr>
        <a:xfrm>
          <a:off x="991180" y="2149441"/>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711200">
            <a:lnSpc>
              <a:spcPct val="90000"/>
            </a:lnSpc>
            <a:spcBef>
              <a:spcPct val="0"/>
            </a:spcBef>
            <a:spcAft>
              <a:spcPct val="35000"/>
            </a:spcAft>
            <a:buNone/>
          </a:pPr>
          <a:r>
            <a:rPr lang="en-GB" sz="1600" kern="1200" dirty="0"/>
            <a:t>Psychometrically, g as a construct refers to the overall mental capacity behind a person’s performance on any number of cognitive tasks.</a:t>
          </a:r>
          <a:endParaRPr lang="en-US" sz="1600" kern="1200" dirty="0"/>
        </a:p>
      </dsp:txBody>
      <dsp:txXfrm>
        <a:off x="991180" y="2149441"/>
        <a:ext cx="6126737" cy="858165"/>
      </dsp:txXfrm>
    </dsp:sp>
    <dsp:sp modelId="{DCBEBF0E-9613-4E00-8062-11451038BC48}">
      <dsp:nvSpPr>
        <dsp:cNvPr id="0" name=""/>
        <dsp:cNvSpPr/>
      </dsp:nvSpPr>
      <dsp:spPr>
        <a:xfrm>
          <a:off x="0" y="3222148"/>
          <a:ext cx="7117918" cy="8581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714868-212A-4268-9EDB-883BF702380F}">
      <dsp:nvSpPr>
        <dsp:cNvPr id="0" name=""/>
        <dsp:cNvSpPr/>
      </dsp:nvSpPr>
      <dsp:spPr>
        <a:xfrm>
          <a:off x="259594" y="3415235"/>
          <a:ext cx="471990" cy="471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D14235-8E74-4D93-90A4-46CEC81608C2}">
      <dsp:nvSpPr>
        <dsp:cNvPr id="0" name=""/>
        <dsp:cNvSpPr/>
      </dsp:nvSpPr>
      <dsp:spPr>
        <a:xfrm>
          <a:off x="991180" y="3222148"/>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711200" rtl="0">
            <a:lnSpc>
              <a:spcPct val="90000"/>
            </a:lnSpc>
            <a:spcBef>
              <a:spcPct val="0"/>
            </a:spcBef>
            <a:spcAft>
              <a:spcPct val="35000"/>
            </a:spcAft>
            <a:buNone/>
          </a:pPr>
          <a:r>
            <a:rPr lang="en-GB" sz="1600" kern="1200" dirty="0"/>
            <a:t>Statistically, g is a way to account for variance.</a:t>
          </a:r>
          <a:r>
            <a:rPr lang="en-GB" sz="1600" kern="1200" dirty="0">
              <a:latin typeface="Gill Sans Nova"/>
            </a:rPr>
            <a:t> </a:t>
          </a:r>
          <a:endParaRPr lang="en-US" sz="1600" kern="1200"/>
        </a:p>
      </dsp:txBody>
      <dsp:txXfrm>
        <a:off x="991180" y="3222148"/>
        <a:ext cx="6126737" cy="858165"/>
      </dsp:txXfrm>
    </dsp:sp>
    <dsp:sp modelId="{820E8F69-9369-4634-9CF1-8D246B1CF471}">
      <dsp:nvSpPr>
        <dsp:cNvPr id="0" name=""/>
        <dsp:cNvSpPr/>
      </dsp:nvSpPr>
      <dsp:spPr>
        <a:xfrm>
          <a:off x="0" y="4294854"/>
          <a:ext cx="7117918" cy="8581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4FA698-264D-4EFE-8116-1F763EC65248}">
      <dsp:nvSpPr>
        <dsp:cNvPr id="0" name=""/>
        <dsp:cNvSpPr/>
      </dsp:nvSpPr>
      <dsp:spPr>
        <a:xfrm>
          <a:off x="259594" y="4487942"/>
          <a:ext cx="471990" cy="4719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E1957D-25A2-4409-8E75-F8C63C9A86E0}">
      <dsp:nvSpPr>
        <dsp:cNvPr id="0" name=""/>
        <dsp:cNvSpPr/>
      </dsp:nvSpPr>
      <dsp:spPr>
        <a:xfrm>
          <a:off x="991180" y="4294854"/>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711200">
            <a:lnSpc>
              <a:spcPct val="90000"/>
            </a:lnSpc>
            <a:spcBef>
              <a:spcPct val="0"/>
            </a:spcBef>
            <a:spcAft>
              <a:spcPct val="35000"/>
            </a:spcAft>
            <a:buNone/>
          </a:pPr>
          <a:r>
            <a:rPr lang="en-GB" sz="1600" kern="1200" dirty="0"/>
            <a:t>This single factor has been shown to explain 40 - 50% of the variance in individual performance on IQ tests. This is why a composite score of many different tests is assumed to give an estimation of g.</a:t>
          </a:r>
          <a:endParaRPr lang="en-US" sz="1600" kern="1200" dirty="0"/>
        </a:p>
      </dsp:txBody>
      <dsp:txXfrm>
        <a:off x="991180" y="4294854"/>
        <a:ext cx="6126737" cy="85816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84B4DF-601E-4C93-B777-94E1BC0D9EF5}">
      <dsp:nvSpPr>
        <dsp:cNvPr id="0" name=""/>
        <dsp:cNvSpPr/>
      </dsp:nvSpPr>
      <dsp:spPr>
        <a:xfrm>
          <a:off x="0" y="629"/>
          <a:ext cx="7117918" cy="52879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BD5558-9402-4A5A-9103-5FCBA47887C9}">
      <dsp:nvSpPr>
        <dsp:cNvPr id="0" name=""/>
        <dsp:cNvSpPr/>
      </dsp:nvSpPr>
      <dsp:spPr>
        <a:xfrm>
          <a:off x="159961" y="119609"/>
          <a:ext cx="290839" cy="2908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D5BFD1-4B6B-4E49-9B63-7A9F1ED27CBB}">
      <dsp:nvSpPr>
        <dsp:cNvPr id="0" name=""/>
        <dsp:cNvSpPr/>
      </dsp:nvSpPr>
      <dsp:spPr>
        <a:xfrm>
          <a:off x="610762" y="629"/>
          <a:ext cx="6507155" cy="5287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965" tIns="55965" rIns="55965" bIns="55965" numCol="1" spcCol="1270" anchor="ctr" anchorCtr="0">
          <a:noAutofit/>
        </a:bodyPr>
        <a:lstStyle/>
        <a:p>
          <a:pPr marL="0" lvl="0" indent="0" algn="l" defTabSz="622300">
            <a:lnSpc>
              <a:spcPct val="90000"/>
            </a:lnSpc>
            <a:spcBef>
              <a:spcPct val="0"/>
            </a:spcBef>
            <a:spcAft>
              <a:spcPct val="35000"/>
            </a:spcAft>
            <a:buNone/>
          </a:pPr>
          <a:r>
            <a:rPr lang="en-GB" sz="1400" kern="1200"/>
            <a:t>Thurstone (1938) focused on seven primary mental abilities rather than a single, general ability.</a:t>
          </a:r>
          <a:endParaRPr lang="en-US" sz="1400" kern="1200"/>
        </a:p>
      </dsp:txBody>
      <dsp:txXfrm>
        <a:off x="610762" y="629"/>
        <a:ext cx="6507155" cy="528798"/>
      </dsp:txXfrm>
    </dsp:sp>
    <dsp:sp modelId="{D06510EF-FB3F-4354-9518-0798BAD10F9F}">
      <dsp:nvSpPr>
        <dsp:cNvPr id="0" name=""/>
        <dsp:cNvSpPr/>
      </dsp:nvSpPr>
      <dsp:spPr>
        <a:xfrm>
          <a:off x="0" y="661628"/>
          <a:ext cx="7117918" cy="52879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81A3D-BE35-4014-A439-86104B83A989}">
      <dsp:nvSpPr>
        <dsp:cNvPr id="0" name=""/>
        <dsp:cNvSpPr/>
      </dsp:nvSpPr>
      <dsp:spPr>
        <a:xfrm>
          <a:off x="159961" y="780608"/>
          <a:ext cx="290839" cy="2908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6E1361-B1B3-40F4-8669-62D78CF0A075}">
      <dsp:nvSpPr>
        <dsp:cNvPr id="0" name=""/>
        <dsp:cNvSpPr/>
      </dsp:nvSpPr>
      <dsp:spPr>
        <a:xfrm>
          <a:off x="610762" y="661628"/>
          <a:ext cx="6507155" cy="5287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965" tIns="55965" rIns="55965" bIns="55965" numCol="1" spcCol="1270" anchor="ctr" anchorCtr="0">
          <a:noAutofit/>
        </a:bodyPr>
        <a:lstStyle/>
        <a:p>
          <a:pPr marL="0" lvl="0" indent="0" algn="l" defTabSz="622300">
            <a:lnSpc>
              <a:spcPct val="90000"/>
            </a:lnSpc>
            <a:spcBef>
              <a:spcPct val="0"/>
            </a:spcBef>
            <a:spcAft>
              <a:spcPct val="35000"/>
            </a:spcAft>
            <a:buNone/>
          </a:pPr>
          <a:r>
            <a:rPr lang="en-GB" sz="1400" kern="1200"/>
            <a:t>Associative memory: The ability to memorize and recall</a:t>
          </a:r>
          <a:endParaRPr lang="en-US" sz="1400" kern="1200"/>
        </a:p>
      </dsp:txBody>
      <dsp:txXfrm>
        <a:off x="610762" y="661628"/>
        <a:ext cx="6507155" cy="528798"/>
      </dsp:txXfrm>
    </dsp:sp>
    <dsp:sp modelId="{E71248AB-56AA-4171-9A03-A01122D2FBB6}">
      <dsp:nvSpPr>
        <dsp:cNvPr id="0" name=""/>
        <dsp:cNvSpPr/>
      </dsp:nvSpPr>
      <dsp:spPr>
        <a:xfrm>
          <a:off x="0" y="1322626"/>
          <a:ext cx="7117918" cy="52879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1F0F0C-A9EC-4794-AB61-92918D2BFE24}">
      <dsp:nvSpPr>
        <dsp:cNvPr id="0" name=""/>
        <dsp:cNvSpPr/>
      </dsp:nvSpPr>
      <dsp:spPr>
        <a:xfrm>
          <a:off x="159961" y="1441606"/>
          <a:ext cx="290839" cy="2908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71567D-8803-47AB-9289-774B6A46BFAE}">
      <dsp:nvSpPr>
        <dsp:cNvPr id="0" name=""/>
        <dsp:cNvSpPr/>
      </dsp:nvSpPr>
      <dsp:spPr>
        <a:xfrm>
          <a:off x="610762" y="1322626"/>
          <a:ext cx="6507155" cy="5287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965" tIns="55965" rIns="55965" bIns="55965" numCol="1" spcCol="1270" anchor="ctr" anchorCtr="0">
          <a:noAutofit/>
        </a:bodyPr>
        <a:lstStyle/>
        <a:p>
          <a:pPr marL="0" lvl="0" indent="0" algn="l" defTabSz="622300">
            <a:lnSpc>
              <a:spcPct val="90000"/>
            </a:lnSpc>
            <a:spcBef>
              <a:spcPct val="0"/>
            </a:spcBef>
            <a:spcAft>
              <a:spcPct val="35000"/>
            </a:spcAft>
            <a:buNone/>
          </a:pPr>
          <a:r>
            <a:rPr lang="en-GB" sz="1400" kern="1200"/>
            <a:t>Numerical ability: The ability to solve mathematical problems</a:t>
          </a:r>
          <a:endParaRPr lang="en-US" sz="1400" kern="1200"/>
        </a:p>
      </dsp:txBody>
      <dsp:txXfrm>
        <a:off x="610762" y="1322626"/>
        <a:ext cx="6507155" cy="528798"/>
      </dsp:txXfrm>
    </dsp:sp>
    <dsp:sp modelId="{863FCAF1-8C6F-40CC-B10F-2E71A8322A78}">
      <dsp:nvSpPr>
        <dsp:cNvPr id="0" name=""/>
        <dsp:cNvSpPr/>
      </dsp:nvSpPr>
      <dsp:spPr>
        <a:xfrm>
          <a:off x="0" y="1983625"/>
          <a:ext cx="7117918" cy="52879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E2C8A6-26EC-40BE-AF75-67A01C633093}">
      <dsp:nvSpPr>
        <dsp:cNvPr id="0" name=""/>
        <dsp:cNvSpPr/>
      </dsp:nvSpPr>
      <dsp:spPr>
        <a:xfrm>
          <a:off x="159961" y="2102605"/>
          <a:ext cx="290839" cy="2908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54ED5B-8106-47CB-A75B-68CC8A542DBE}">
      <dsp:nvSpPr>
        <dsp:cNvPr id="0" name=""/>
        <dsp:cNvSpPr/>
      </dsp:nvSpPr>
      <dsp:spPr>
        <a:xfrm>
          <a:off x="610762" y="1983625"/>
          <a:ext cx="6507155" cy="5287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965" tIns="55965" rIns="55965" bIns="55965" numCol="1" spcCol="1270" anchor="ctr" anchorCtr="0">
          <a:noAutofit/>
        </a:bodyPr>
        <a:lstStyle/>
        <a:p>
          <a:pPr marL="0" lvl="0" indent="0" algn="l" defTabSz="622300">
            <a:lnSpc>
              <a:spcPct val="90000"/>
            </a:lnSpc>
            <a:spcBef>
              <a:spcPct val="0"/>
            </a:spcBef>
            <a:spcAft>
              <a:spcPct val="35000"/>
            </a:spcAft>
            <a:buNone/>
          </a:pPr>
          <a:r>
            <a:rPr lang="en-GB" sz="1400" kern="1200"/>
            <a:t>Perceptual speed: The ability to see differences and similarities among objects</a:t>
          </a:r>
          <a:endParaRPr lang="en-US" sz="1400" kern="1200"/>
        </a:p>
      </dsp:txBody>
      <dsp:txXfrm>
        <a:off x="610762" y="1983625"/>
        <a:ext cx="6507155" cy="528798"/>
      </dsp:txXfrm>
    </dsp:sp>
    <dsp:sp modelId="{03D32887-6E28-488D-856F-6A5D4D13EE19}">
      <dsp:nvSpPr>
        <dsp:cNvPr id="0" name=""/>
        <dsp:cNvSpPr/>
      </dsp:nvSpPr>
      <dsp:spPr>
        <a:xfrm>
          <a:off x="0" y="2644624"/>
          <a:ext cx="7117918" cy="52879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D3F637-3D0B-43C4-BAD2-EA12C00C1976}">
      <dsp:nvSpPr>
        <dsp:cNvPr id="0" name=""/>
        <dsp:cNvSpPr/>
      </dsp:nvSpPr>
      <dsp:spPr>
        <a:xfrm>
          <a:off x="159961" y="2763604"/>
          <a:ext cx="290839" cy="29083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CB8F19-5287-4E91-8C3A-3AED72839310}">
      <dsp:nvSpPr>
        <dsp:cNvPr id="0" name=""/>
        <dsp:cNvSpPr/>
      </dsp:nvSpPr>
      <dsp:spPr>
        <a:xfrm>
          <a:off x="610762" y="2644624"/>
          <a:ext cx="6507155" cy="5287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965" tIns="55965" rIns="55965" bIns="55965" numCol="1" spcCol="1270" anchor="ctr" anchorCtr="0">
          <a:noAutofit/>
        </a:bodyPr>
        <a:lstStyle/>
        <a:p>
          <a:pPr marL="0" lvl="0" indent="0" algn="l" defTabSz="622300">
            <a:lnSpc>
              <a:spcPct val="90000"/>
            </a:lnSpc>
            <a:spcBef>
              <a:spcPct val="0"/>
            </a:spcBef>
            <a:spcAft>
              <a:spcPct val="35000"/>
            </a:spcAft>
            <a:buNone/>
          </a:pPr>
          <a:r>
            <a:rPr lang="en-GB" sz="1400" kern="1200"/>
            <a:t>Reasoning: The ability to find rules</a:t>
          </a:r>
          <a:endParaRPr lang="en-US" sz="1400" kern="1200"/>
        </a:p>
      </dsp:txBody>
      <dsp:txXfrm>
        <a:off x="610762" y="2644624"/>
        <a:ext cx="6507155" cy="528798"/>
      </dsp:txXfrm>
    </dsp:sp>
    <dsp:sp modelId="{FB9EE493-02FC-4832-B316-D491545DED6B}">
      <dsp:nvSpPr>
        <dsp:cNvPr id="0" name=""/>
        <dsp:cNvSpPr/>
      </dsp:nvSpPr>
      <dsp:spPr>
        <a:xfrm>
          <a:off x="0" y="3305623"/>
          <a:ext cx="7117918" cy="52879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09FCB1-D73B-4748-846F-E5B7DC2F7D6D}">
      <dsp:nvSpPr>
        <dsp:cNvPr id="0" name=""/>
        <dsp:cNvSpPr/>
      </dsp:nvSpPr>
      <dsp:spPr>
        <a:xfrm>
          <a:off x="159961" y="3424602"/>
          <a:ext cx="290839" cy="29083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0F6659-F06E-494D-8F24-482EDA6E79FD}">
      <dsp:nvSpPr>
        <dsp:cNvPr id="0" name=""/>
        <dsp:cNvSpPr/>
      </dsp:nvSpPr>
      <dsp:spPr>
        <a:xfrm>
          <a:off x="610762" y="3305623"/>
          <a:ext cx="6507155" cy="5287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965" tIns="55965" rIns="55965" bIns="55965" numCol="1" spcCol="1270" anchor="ctr" anchorCtr="0">
          <a:noAutofit/>
        </a:bodyPr>
        <a:lstStyle/>
        <a:p>
          <a:pPr marL="0" lvl="0" indent="0" algn="l" defTabSz="622300">
            <a:lnSpc>
              <a:spcPct val="90000"/>
            </a:lnSpc>
            <a:spcBef>
              <a:spcPct val="0"/>
            </a:spcBef>
            <a:spcAft>
              <a:spcPct val="35000"/>
            </a:spcAft>
            <a:buNone/>
          </a:pPr>
          <a:r>
            <a:rPr lang="en-GB" sz="1400" kern="1200"/>
            <a:t>Spatial visualization: The ability to visualize relationships</a:t>
          </a:r>
          <a:endParaRPr lang="en-US" sz="1400" kern="1200"/>
        </a:p>
      </dsp:txBody>
      <dsp:txXfrm>
        <a:off x="610762" y="3305623"/>
        <a:ext cx="6507155" cy="528798"/>
      </dsp:txXfrm>
    </dsp:sp>
    <dsp:sp modelId="{CA20B615-40C8-4D28-BFBB-0D2B0812CC79}">
      <dsp:nvSpPr>
        <dsp:cNvPr id="0" name=""/>
        <dsp:cNvSpPr/>
      </dsp:nvSpPr>
      <dsp:spPr>
        <a:xfrm>
          <a:off x="0" y="3966621"/>
          <a:ext cx="7117918" cy="52879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26CDB7-541C-4AB3-8280-36B6D9AD373D}">
      <dsp:nvSpPr>
        <dsp:cNvPr id="0" name=""/>
        <dsp:cNvSpPr/>
      </dsp:nvSpPr>
      <dsp:spPr>
        <a:xfrm>
          <a:off x="159961" y="4085601"/>
          <a:ext cx="290839" cy="29083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D15E07-E700-442A-8B6E-B48E051B6A54}">
      <dsp:nvSpPr>
        <dsp:cNvPr id="0" name=""/>
        <dsp:cNvSpPr/>
      </dsp:nvSpPr>
      <dsp:spPr>
        <a:xfrm>
          <a:off x="610762" y="3966621"/>
          <a:ext cx="6507155" cy="5287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965" tIns="55965" rIns="55965" bIns="55965" numCol="1" spcCol="1270" anchor="ctr" anchorCtr="0">
          <a:noAutofit/>
        </a:bodyPr>
        <a:lstStyle/>
        <a:p>
          <a:pPr marL="0" lvl="0" indent="0" algn="l" defTabSz="622300">
            <a:lnSpc>
              <a:spcPct val="90000"/>
            </a:lnSpc>
            <a:spcBef>
              <a:spcPct val="0"/>
            </a:spcBef>
            <a:spcAft>
              <a:spcPct val="35000"/>
            </a:spcAft>
            <a:buNone/>
          </a:pPr>
          <a:r>
            <a:rPr lang="en-GB" sz="1400" kern="1200"/>
            <a:t>Verbal comprehension: The ability to define and understand words</a:t>
          </a:r>
          <a:endParaRPr lang="en-US" sz="1400" kern="1200"/>
        </a:p>
      </dsp:txBody>
      <dsp:txXfrm>
        <a:off x="610762" y="3966621"/>
        <a:ext cx="6507155" cy="528798"/>
      </dsp:txXfrm>
    </dsp:sp>
    <dsp:sp modelId="{2C58184F-16CE-4891-A5FC-8A409E1B4F37}">
      <dsp:nvSpPr>
        <dsp:cNvPr id="0" name=""/>
        <dsp:cNvSpPr/>
      </dsp:nvSpPr>
      <dsp:spPr>
        <a:xfrm>
          <a:off x="0" y="4627620"/>
          <a:ext cx="7117918" cy="52879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3FDF8F-DA16-4C25-B23E-40B626CD1AF3}">
      <dsp:nvSpPr>
        <dsp:cNvPr id="0" name=""/>
        <dsp:cNvSpPr/>
      </dsp:nvSpPr>
      <dsp:spPr>
        <a:xfrm>
          <a:off x="159961" y="4746600"/>
          <a:ext cx="290839" cy="29083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2CEDD9-D70B-4F9F-A36F-27218586B204}">
      <dsp:nvSpPr>
        <dsp:cNvPr id="0" name=""/>
        <dsp:cNvSpPr/>
      </dsp:nvSpPr>
      <dsp:spPr>
        <a:xfrm>
          <a:off x="610762" y="4627620"/>
          <a:ext cx="6507155" cy="5287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965" tIns="55965" rIns="55965" bIns="55965" numCol="1" spcCol="1270" anchor="ctr" anchorCtr="0">
          <a:noAutofit/>
        </a:bodyPr>
        <a:lstStyle/>
        <a:p>
          <a:pPr marL="0" lvl="0" indent="0" algn="l" defTabSz="622300">
            <a:lnSpc>
              <a:spcPct val="90000"/>
            </a:lnSpc>
            <a:spcBef>
              <a:spcPct val="0"/>
            </a:spcBef>
            <a:spcAft>
              <a:spcPct val="35000"/>
            </a:spcAft>
            <a:buNone/>
          </a:pPr>
          <a:r>
            <a:rPr lang="en-GB" sz="1400" kern="1200"/>
            <a:t>Word fluency: The ability to produce words rapidly</a:t>
          </a:r>
          <a:endParaRPr lang="en-US" sz="1400" kern="1200"/>
        </a:p>
      </dsp:txBody>
      <dsp:txXfrm>
        <a:off x="610762" y="4627620"/>
        <a:ext cx="6507155" cy="52879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E7850C-4A20-4039-9FC1-7705632188BC}">
      <dsp:nvSpPr>
        <dsp:cNvPr id="0" name=""/>
        <dsp:cNvSpPr/>
      </dsp:nvSpPr>
      <dsp:spPr>
        <a:xfrm>
          <a:off x="0" y="101634"/>
          <a:ext cx="5891471" cy="5171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Gardner (2000) held a different view of intelligence, positing that there are multiple forms of intelligence.</a:t>
          </a:r>
          <a:endParaRPr lang="en-US" sz="1300" kern="1200"/>
        </a:p>
      </dsp:txBody>
      <dsp:txXfrm>
        <a:off x="25245" y="126879"/>
        <a:ext cx="5840981" cy="466650"/>
      </dsp:txXfrm>
    </dsp:sp>
    <dsp:sp modelId="{493FE416-384E-4C84-9A72-918653E4BBDD}">
      <dsp:nvSpPr>
        <dsp:cNvPr id="0" name=""/>
        <dsp:cNvSpPr/>
      </dsp:nvSpPr>
      <dsp:spPr>
        <a:xfrm>
          <a:off x="0" y="656214"/>
          <a:ext cx="5891471" cy="517140"/>
        </a:xfrm>
        <a:prstGeom prst="roundRect">
          <a:avLst/>
        </a:prstGeom>
        <a:solidFill>
          <a:schemeClr val="accent5">
            <a:hueOff val="-187891"/>
            <a:satOff val="-1325"/>
            <a:lumOff val="-2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Visual-spatial</a:t>
          </a:r>
          <a:endParaRPr lang="en-US" sz="1300" kern="1200"/>
        </a:p>
      </dsp:txBody>
      <dsp:txXfrm>
        <a:off x="25245" y="681459"/>
        <a:ext cx="5840981" cy="466650"/>
      </dsp:txXfrm>
    </dsp:sp>
    <dsp:sp modelId="{893A16C1-C2A6-4002-B99C-867D70DEE599}">
      <dsp:nvSpPr>
        <dsp:cNvPr id="0" name=""/>
        <dsp:cNvSpPr/>
      </dsp:nvSpPr>
      <dsp:spPr>
        <a:xfrm>
          <a:off x="0" y="1210794"/>
          <a:ext cx="5891471" cy="517140"/>
        </a:xfrm>
        <a:prstGeom prst="roundRect">
          <a:avLst/>
        </a:prstGeom>
        <a:solidFill>
          <a:schemeClr val="accent5">
            <a:hueOff val="-375782"/>
            <a:satOff val="-2650"/>
            <a:lumOff val="-4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Linguistic-verbal</a:t>
          </a:r>
          <a:endParaRPr lang="en-US" sz="1300" kern="1200"/>
        </a:p>
      </dsp:txBody>
      <dsp:txXfrm>
        <a:off x="25245" y="1236039"/>
        <a:ext cx="5840981" cy="466650"/>
      </dsp:txXfrm>
    </dsp:sp>
    <dsp:sp modelId="{22A4EFFC-AC49-4401-B834-0D45B8F59783}">
      <dsp:nvSpPr>
        <dsp:cNvPr id="0" name=""/>
        <dsp:cNvSpPr/>
      </dsp:nvSpPr>
      <dsp:spPr>
        <a:xfrm>
          <a:off x="0" y="1765374"/>
          <a:ext cx="5891471" cy="517140"/>
        </a:xfrm>
        <a:prstGeom prst="roundRect">
          <a:avLst/>
        </a:prstGeom>
        <a:solidFill>
          <a:schemeClr val="accent5">
            <a:hueOff val="-563673"/>
            <a:satOff val="-3975"/>
            <a:lumOff val="-6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Logical-mathematical</a:t>
          </a:r>
          <a:endParaRPr lang="en-US" sz="1300" kern="1200"/>
        </a:p>
      </dsp:txBody>
      <dsp:txXfrm>
        <a:off x="25245" y="1790619"/>
        <a:ext cx="5840981" cy="466650"/>
      </dsp:txXfrm>
    </dsp:sp>
    <dsp:sp modelId="{D51F777A-A041-4775-906E-3A83343E9538}">
      <dsp:nvSpPr>
        <dsp:cNvPr id="0" name=""/>
        <dsp:cNvSpPr/>
      </dsp:nvSpPr>
      <dsp:spPr>
        <a:xfrm>
          <a:off x="0" y="2319954"/>
          <a:ext cx="5891471" cy="517140"/>
        </a:xfrm>
        <a:prstGeom prst="roundRect">
          <a:avLst/>
        </a:prstGeom>
        <a:solidFill>
          <a:schemeClr val="accent5">
            <a:hueOff val="-751565"/>
            <a:satOff val="-5301"/>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Body-kinesthetic</a:t>
          </a:r>
          <a:endParaRPr lang="en-US" sz="1300" kern="1200"/>
        </a:p>
      </dsp:txBody>
      <dsp:txXfrm>
        <a:off x="25245" y="2345199"/>
        <a:ext cx="5840981" cy="466650"/>
      </dsp:txXfrm>
    </dsp:sp>
    <dsp:sp modelId="{81F1CEE9-8AD5-4551-9984-1A3507EAB300}">
      <dsp:nvSpPr>
        <dsp:cNvPr id="0" name=""/>
        <dsp:cNvSpPr/>
      </dsp:nvSpPr>
      <dsp:spPr>
        <a:xfrm>
          <a:off x="0" y="2874534"/>
          <a:ext cx="5891471" cy="517140"/>
        </a:xfrm>
        <a:prstGeom prst="roundRect">
          <a:avLst/>
        </a:prstGeom>
        <a:solidFill>
          <a:schemeClr val="accent5">
            <a:hueOff val="-939456"/>
            <a:satOff val="-6626"/>
            <a:lumOff val="-11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Musical</a:t>
          </a:r>
          <a:endParaRPr lang="en-US" sz="1300" kern="1200"/>
        </a:p>
      </dsp:txBody>
      <dsp:txXfrm>
        <a:off x="25245" y="2899779"/>
        <a:ext cx="5840981" cy="466650"/>
      </dsp:txXfrm>
    </dsp:sp>
    <dsp:sp modelId="{814060CE-8CD6-4591-B301-95A5BC384AE9}">
      <dsp:nvSpPr>
        <dsp:cNvPr id="0" name=""/>
        <dsp:cNvSpPr/>
      </dsp:nvSpPr>
      <dsp:spPr>
        <a:xfrm>
          <a:off x="0" y="3429114"/>
          <a:ext cx="5891471" cy="517140"/>
        </a:xfrm>
        <a:prstGeom prst="roundRect">
          <a:avLst/>
        </a:prstGeom>
        <a:solidFill>
          <a:schemeClr val="accent5">
            <a:hueOff val="-1127347"/>
            <a:satOff val="-7951"/>
            <a:lumOff val="-13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Interpersonal</a:t>
          </a:r>
          <a:endParaRPr lang="en-US" sz="1300" kern="1200"/>
        </a:p>
      </dsp:txBody>
      <dsp:txXfrm>
        <a:off x="25245" y="3454359"/>
        <a:ext cx="5840981" cy="466650"/>
      </dsp:txXfrm>
    </dsp:sp>
    <dsp:sp modelId="{CDB2854C-DE50-4513-BA69-4EC905328BA1}">
      <dsp:nvSpPr>
        <dsp:cNvPr id="0" name=""/>
        <dsp:cNvSpPr/>
      </dsp:nvSpPr>
      <dsp:spPr>
        <a:xfrm>
          <a:off x="0" y="3983694"/>
          <a:ext cx="5891471" cy="517140"/>
        </a:xfrm>
        <a:prstGeom prst="roundRect">
          <a:avLst/>
        </a:prstGeom>
        <a:solidFill>
          <a:schemeClr val="accent5">
            <a:hueOff val="-1315238"/>
            <a:satOff val="-9276"/>
            <a:lumOff val="-15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Intrapersonal</a:t>
          </a:r>
          <a:endParaRPr lang="en-US" sz="1300" kern="1200"/>
        </a:p>
      </dsp:txBody>
      <dsp:txXfrm>
        <a:off x="25245" y="4008939"/>
        <a:ext cx="5840981" cy="466650"/>
      </dsp:txXfrm>
    </dsp:sp>
    <dsp:sp modelId="{C5C253C5-3E7D-43A8-A3A8-A127463123C7}">
      <dsp:nvSpPr>
        <dsp:cNvPr id="0" name=""/>
        <dsp:cNvSpPr/>
      </dsp:nvSpPr>
      <dsp:spPr>
        <a:xfrm>
          <a:off x="0" y="4538274"/>
          <a:ext cx="5891471" cy="517140"/>
        </a:xfrm>
        <a:prstGeom prst="roundRect">
          <a:avLst/>
        </a:prstGeom>
        <a:solidFill>
          <a:schemeClr val="accent5">
            <a:hueOff val="-1503129"/>
            <a:satOff val="-10601"/>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Naturalistic</a:t>
          </a:r>
          <a:endParaRPr lang="en-US" sz="1300" kern="1200"/>
        </a:p>
      </dsp:txBody>
      <dsp:txXfrm>
        <a:off x="25245" y="4563519"/>
        <a:ext cx="5840981" cy="46665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D4A1C1-71F4-4B8E-9B71-B61F1CA0F6B9}">
      <dsp:nvSpPr>
        <dsp:cNvPr id="0" name=""/>
        <dsp:cNvSpPr/>
      </dsp:nvSpPr>
      <dsp:spPr>
        <a:xfrm>
          <a:off x="0" y="394224"/>
          <a:ext cx="5891471" cy="21411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Those with high visual-spatial intelligence are good at visualising, and are often good with diagrams and charts (Levine et al., 2012).</a:t>
          </a:r>
          <a:endParaRPr lang="en-US" sz="3000" kern="1200"/>
        </a:p>
      </dsp:txBody>
      <dsp:txXfrm>
        <a:off x="104520" y="498744"/>
        <a:ext cx="5682431" cy="1932060"/>
      </dsp:txXfrm>
    </dsp:sp>
    <dsp:sp modelId="{22FDB614-A087-4402-9B6D-F0C437BBF4ED}">
      <dsp:nvSpPr>
        <dsp:cNvPr id="0" name=""/>
        <dsp:cNvSpPr/>
      </dsp:nvSpPr>
      <dsp:spPr>
        <a:xfrm>
          <a:off x="0" y="2621724"/>
          <a:ext cx="5891471" cy="2141100"/>
        </a:xfrm>
        <a:prstGeom prst="roundRect">
          <a:avLst/>
        </a:prstGeom>
        <a:solidFill>
          <a:schemeClr val="accent2">
            <a:hueOff val="-1496865"/>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These people may read/write for enjoyment, enjoy jigsaw puzzles and recognise patterns with ease.</a:t>
          </a:r>
          <a:endParaRPr lang="en-US" sz="3000" kern="1200"/>
        </a:p>
      </dsp:txBody>
      <dsp:txXfrm>
        <a:off x="104520" y="2726244"/>
        <a:ext cx="5682431" cy="193206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0349A-01D4-45E5-A8D3-7C940B5C830F}">
      <dsp:nvSpPr>
        <dsp:cNvPr id="0" name=""/>
        <dsp:cNvSpPr/>
      </dsp:nvSpPr>
      <dsp:spPr>
        <a:xfrm>
          <a:off x="0" y="292524"/>
          <a:ext cx="5891471" cy="1099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People who are strong in linguistic-verbal intelligence are able to use words well, both when writing and speaking. </a:t>
          </a:r>
          <a:endParaRPr lang="en-US" sz="2000" kern="1200"/>
        </a:p>
      </dsp:txBody>
      <dsp:txXfrm>
        <a:off x="53688" y="346212"/>
        <a:ext cx="5784095" cy="992424"/>
      </dsp:txXfrm>
    </dsp:sp>
    <dsp:sp modelId="{27B0F475-1EAC-49D6-821B-7A8ED0068512}">
      <dsp:nvSpPr>
        <dsp:cNvPr id="0" name=""/>
        <dsp:cNvSpPr/>
      </dsp:nvSpPr>
      <dsp:spPr>
        <a:xfrm>
          <a:off x="0" y="1449924"/>
          <a:ext cx="5891471" cy="1099800"/>
        </a:xfrm>
        <a:prstGeom prst="roundRect">
          <a:avLst/>
        </a:prstGeom>
        <a:solidFill>
          <a:schemeClr val="accent2">
            <a:hueOff val="-498955"/>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These individuals are typically very good at writing stories, memorising information, and reading.</a:t>
          </a:r>
          <a:endParaRPr lang="en-US" sz="2000" kern="1200"/>
        </a:p>
      </dsp:txBody>
      <dsp:txXfrm>
        <a:off x="53688" y="1503612"/>
        <a:ext cx="5784095" cy="992424"/>
      </dsp:txXfrm>
    </dsp:sp>
    <dsp:sp modelId="{5E9F2FBA-1FC0-4AF2-B87D-132202D0146D}">
      <dsp:nvSpPr>
        <dsp:cNvPr id="0" name=""/>
        <dsp:cNvSpPr/>
      </dsp:nvSpPr>
      <dsp:spPr>
        <a:xfrm>
          <a:off x="0" y="2607324"/>
          <a:ext cx="5891471" cy="1099800"/>
        </a:xfrm>
        <a:prstGeom prst="roundRect">
          <a:avLst/>
        </a:prstGeom>
        <a:solidFill>
          <a:schemeClr val="accent2">
            <a:hueOff val="-997910"/>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They may have a strong memory for written/spoken information, may enjoy reading and writing and are strong in their persuasive speaking/debate skills. </a:t>
          </a:r>
          <a:endParaRPr lang="en-US" sz="2000" kern="1200"/>
        </a:p>
      </dsp:txBody>
      <dsp:txXfrm>
        <a:off x="53688" y="2661012"/>
        <a:ext cx="5784095" cy="992424"/>
      </dsp:txXfrm>
    </dsp:sp>
    <dsp:sp modelId="{99C8E8D0-E137-4663-831B-FF79857D75E6}">
      <dsp:nvSpPr>
        <dsp:cNvPr id="0" name=""/>
        <dsp:cNvSpPr/>
      </dsp:nvSpPr>
      <dsp:spPr>
        <a:xfrm>
          <a:off x="0" y="3764724"/>
          <a:ext cx="5891471" cy="1099800"/>
        </a:xfrm>
        <a:prstGeom prst="roundRect">
          <a:avLst/>
        </a:prstGeom>
        <a:solidFill>
          <a:schemeClr val="accent2">
            <a:hueOff val="-1496865"/>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They may use humour when telling stories, and can explain things well. </a:t>
          </a:r>
          <a:endParaRPr lang="en-US" sz="2000" kern="1200"/>
        </a:p>
      </dsp:txBody>
      <dsp:txXfrm>
        <a:off x="53688" y="3818412"/>
        <a:ext cx="5784095" cy="99242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80EE92-D23F-4DCC-BA85-967ADB148DB9}">
      <dsp:nvSpPr>
        <dsp:cNvPr id="0" name=""/>
        <dsp:cNvSpPr/>
      </dsp:nvSpPr>
      <dsp:spPr>
        <a:xfrm>
          <a:off x="0" y="0"/>
          <a:ext cx="589147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413848-F59A-40DB-A218-164D212E1148}">
      <dsp:nvSpPr>
        <dsp:cNvPr id="0" name=""/>
        <dsp:cNvSpPr/>
      </dsp:nvSpPr>
      <dsp:spPr>
        <a:xfrm>
          <a:off x="0" y="0"/>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People who are strong in logical-mathematical intelligence are good at reasoning, recognizing patterns, and logically analysing problems. </a:t>
          </a:r>
          <a:endParaRPr lang="en-US" sz="2300" kern="1200"/>
        </a:p>
      </dsp:txBody>
      <dsp:txXfrm>
        <a:off x="0" y="0"/>
        <a:ext cx="5891471" cy="1289262"/>
      </dsp:txXfrm>
    </dsp:sp>
    <dsp:sp modelId="{0B72E9AB-7A8E-45A2-B7B8-CCD4A6561EE6}">
      <dsp:nvSpPr>
        <dsp:cNvPr id="0" name=""/>
        <dsp:cNvSpPr/>
      </dsp:nvSpPr>
      <dsp:spPr>
        <a:xfrm>
          <a:off x="0" y="1289262"/>
          <a:ext cx="5891471" cy="0"/>
        </a:xfrm>
        <a:prstGeom prst="line">
          <a:avLst/>
        </a:prstGeom>
        <a:solidFill>
          <a:schemeClr val="accent2">
            <a:hueOff val="-498955"/>
            <a:satOff val="-225"/>
            <a:lumOff val="2352"/>
            <a:alphaOff val="0"/>
          </a:schemeClr>
        </a:solidFill>
        <a:ln w="12700" cap="flat" cmpd="sng" algn="ctr">
          <a:solidFill>
            <a:schemeClr val="accent2">
              <a:hueOff val="-498955"/>
              <a:satOff val="-225"/>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822C3F-18E7-4AA2-A348-5B460FEBC277}">
      <dsp:nvSpPr>
        <dsp:cNvPr id="0" name=""/>
        <dsp:cNvSpPr/>
      </dsp:nvSpPr>
      <dsp:spPr>
        <a:xfrm>
          <a:off x="0" y="1289262"/>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These individuals tend to think conceptually about numbers, relationships, and patterns (Singh et al., 2017).</a:t>
          </a:r>
          <a:endParaRPr lang="en-US" sz="2300" kern="1200"/>
        </a:p>
      </dsp:txBody>
      <dsp:txXfrm>
        <a:off x="0" y="1289262"/>
        <a:ext cx="5891471" cy="1289262"/>
      </dsp:txXfrm>
    </dsp:sp>
    <dsp:sp modelId="{A4633AC2-86B6-45D4-BD1A-35D024DE14B1}">
      <dsp:nvSpPr>
        <dsp:cNvPr id="0" name=""/>
        <dsp:cNvSpPr/>
      </dsp:nvSpPr>
      <dsp:spPr>
        <a:xfrm>
          <a:off x="0" y="2578524"/>
          <a:ext cx="5891471" cy="0"/>
        </a:xfrm>
        <a:prstGeom prst="line">
          <a:avLst/>
        </a:prstGeom>
        <a:solidFill>
          <a:schemeClr val="accent2">
            <a:hueOff val="-997910"/>
            <a:satOff val="-449"/>
            <a:lumOff val="4705"/>
            <a:alphaOff val="0"/>
          </a:schemeClr>
        </a:solidFill>
        <a:ln w="12700" cap="flat" cmpd="sng" algn="ctr">
          <a:solidFill>
            <a:schemeClr val="accent2">
              <a:hueOff val="-997910"/>
              <a:satOff val="-44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15D086-51AD-4850-922F-27ADD6225274}">
      <dsp:nvSpPr>
        <dsp:cNvPr id="0" name=""/>
        <dsp:cNvSpPr/>
      </dsp:nvSpPr>
      <dsp:spPr>
        <a:xfrm>
          <a:off x="0" y="2578524"/>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These people may have excellent problem-solving skills and enjoy discussing abstract thoughts and ideas.</a:t>
          </a:r>
          <a:endParaRPr lang="en-US" sz="2300" kern="1200"/>
        </a:p>
      </dsp:txBody>
      <dsp:txXfrm>
        <a:off x="0" y="2578524"/>
        <a:ext cx="5891471" cy="1289262"/>
      </dsp:txXfrm>
    </dsp:sp>
    <dsp:sp modelId="{46804BCE-BACD-4B76-A9E0-FC3D141878E3}">
      <dsp:nvSpPr>
        <dsp:cNvPr id="0" name=""/>
        <dsp:cNvSpPr/>
      </dsp:nvSpPr>
      <dsp:spPr>
        <a:xfrm>
          <a:off x="0" y="3867786"/>
          <a:ext cx="5891471" cy="0"/>
        </a:xfrm>
        <a:prstGeom prst="line">
          <a:avLst/>
        </a:prstGeom>
        <a:solidFill>
          <a:schemeClr val="accent2">
            <a:hueOff val="-1496865"/>
            <a:satOff val="-674"/>
            <a:lumOff val="7057"/>
            <a:alphaOff val="0"/>
          </a:schemeClr>
        </a:solidFill>
        <a:ln w="12700" cap="flat" cmpd="sng" algn="ctr">
          <a:solidFill>
            <a:schemeClr val="accent2">
              <a:hueOff val="-1496865"/>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C8429C-7451-4CFB-B568-79AA54240926}">
      <dsp:nvSpPr>
        <dsp:cNvPr id="0" name=""/>
        <dsp:cNvSpPr/>
      </dsp:nvSpPr>
      <dsp:spPr>
        <a:xfrm>
          <a:off x="0" y="3867786"/>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They may enjoy conducting experiments and can solve complex issues.</a:t>
          </a:r>
          <a:endParaRPr lang="en-US" sz="2300" kern="1200"/>
        </a:p>
      </dsp:txBody>
      <dsp:txXfrm>
        <a:off x="0" y="3867786"/>
        <a:ext cx="5891471" cy="1289262"/>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A33DF-03F2-4BC2-A110-C567CE3A0335}">
      <dsp:nvSpPr>
        <dsp:cNvPr id="0" name=""/>
        <dsp:cNvSpPr/>
      </dsp:nvSpPr>
      <dsp:spPr>
        <a:xfrm>
          <a:off x="0" y="0"/>
          <a:ext cx="589147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B96CAE-B157-4E05-BD93-2EBDBA45F82C}">
      <dsp:nvSpPr>
        <dsp:cNvPr id="0" name=""/>
        <dsp:cNvSpPr/>
      </dsp:nvSpPr>
      <dsp:spPr>
        <a:xfrm>
          <a:off x="0" y="0"/>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Those who have high bodily-kinaesthetic intelligence are said to be good at body movement, performing actions, and physical control. </a:t>
          </a:r>
          <a:endParaRPr lang="en-US" sz="2100" kern="1200"/>
        </a:p>
      </dsp:txBody>
      <dsp:txXfrm>
        <a:off x="0" y="0"/>
        <a:ext cx="5891471" cy="1289262"/>
      </dsp:txXfrm>
    </dsp:sp>
    <dsp:sp modelId="{5EDBBAA0-1D00-48B4-B6DF-110945D15456}">
      <dsp:nvSpPr>
        <dsp:cNvPr id="0" name=""/>
        <dsp:cNvSpPr/>
      </dsp:nvSpPr>
      <dsp:spPr>
        <a:xfrm>
          <a:off x="0" y="1289262"/>
          <a:ext cx="5891471" cy="0"/>
        </a:xfrm>
        <a:prstGeom prst="line">
          <a:avLst/>
        </a:prstGeom>
        <a:solidFill>
          <a:schemeClr val="accent2">
            <a:hueOff val="-498955"/>
            <a:satOff val="-225"/>
            <a:lumOff val="2352"/>
            <a:alphaOff val="0"/>
          </a:schemeClr>
        </a:solidFill>
        <a:ln w="12700" cap="flat" cmpd="sng" algn="ctr">
          <a:solidFill>
            <a:schemeClr val="accent2">
              <a:hueOff val="-498955"/>
              <a:satOff val="-225"/>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C207C5-C616-42D8-8CCA-E084794E76FD}">
      <dsp:nvSpPr>
        <dsp:cNvPr id="0" name=""/>
        <dsp:cNvSpPr/>
      </dsp:nvSpPr>
      <dsp:spPr>
        <a:xfrm>
          <a:off x="0" y="1289262"/>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People who are strong in this area tend to have excellent hand-eye coordination and dexterity (Singh et al., 2017).</a:t>
          </a:r>
          <a:endParaRPr lang="en-US" sz="2100" kern="1200"/>
        </a:p>
      </dsp:txBody>
      <dsp:txXfrm>
        <a:off x="0" y="1289262"/>
        <a:ext cx="5891471" cy="1289262"/>
      </dsp:txXfrm>
    </dsp:sp>
    <dsp:sp modelId="{E45F7751-94C3-4BED-815A-73FEE7071F40}">
      <dsp:nvSpPr>
        <dsp:cNvPr id="0" name=""/>
        <dsp:cNvSpPr/>
      </dsp:nvSpPr>
      <dsp:spPr>
        <a:xfrm>
          <a:off x="0" y="2578524"/>
          <a:ext cx="5891471" cy="0"/>
        </a:xfrm>
        <a:prstGeom prst="line">
          <a:avLst/>
        </a:prstGeom>
        <a:solidFill>
          <a:schemeClr val="accent2">
            <a:hueOff val="-997910"/>
            <a:satOff val="-449"/>
            <a:lumOff val="4705"/>
            <a:alphaOff val="0"/>
          </a:schemeClr>
        </a:solidFill>
        <a:ln w="12700" cap="flat" cmpd="sng" algn="ctr">
          <a:solidFill>
            <a:schemeClr val="accent2">
              <a:hueOff val="-997910"/>
              <a:satOff val="-44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AE9DC1-0970-4964-94E8-181C0A74F299}">
      <dsp:nvSpPr>
        <dsp:cNvPr id="0" name=""/>
        <dsp:cNvSpPr/>
      </dsp:nvSpPr>
      <dsp:spPr>
        <a:xfrm>
          <a:off x="0" y="2578524"/>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They may be skilled with dance and sports, enjoying more creative endeavours that involve hands-on aspects.</a:t>
          </a:r>
          <a:endParaRPr lang="en-US" sz="2100" kern="1200"/>
        </a:p>
      </dsp:txBody>
      <dsp:txXfrm>
        <a:off x="0" y="2578524"/>
        <a:ext cx="5891471" cy="1289262"/>
      </dsp:txXfrm>
    </dsp:sp>
    <dsp:sp modelId="{400C96DE-C07B-4006-8333-9FFC2D7067DA}">
      <dsp:nvSpPr>
        <dsp:cNvPr id="0" name=""/>
        <dsp:cNvSpPr/>
      </dsp:nvSpPr>
      <dsp:spPr>
        <a:xfrm>
          <a:off x="0" y="3867786"/>
          <a:ext cx="5891471" cy="0"/>
        </a:xfrm>
        <a:prstGeom prst="line">
          <a:avLst/>
        </a:prstGeom>
        <a:solidFill>
          <a:schemeClr val="accent2">
            <a:hueOff val="-1496865"/>
            <a:satOff val="-674"/>
            <a:lumOff val="7057"/>
            <a:alphaOff val="0"/>
          </a:schemeClr>
        </a:solidFill>
        <a:ln w="12700" cap="flat" cmpd="sng" algn="ctr">
          <a:solidFill>
            <a:schemeClr val="accent2">
              <a:hueOff val="-1496865"/>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5B1F1-73FD-43DE-BEB6-04DB2B55B1B2}">
      <dsp:nvSpPr>
        <dsp:cNvPr id="0" name=""/>
        <dsp:cNvSpPr/>
      </dsp:nvSpPr>
      <dsp:spPr>
        <a:xfrm>
          <a:off x="0" y="3867786"/>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They tend to remember by doing, rather than hearing or watching.</a:t>
          </a:r>
          <a:endParaRPr lang="en-US" sz="2100" kern="1200"/>
        </a:p>
      </dsp:txBody>
      <dsp:txXfrm>
        <a:off x="0" y="3867786"/>
        <a:ext cx="5891471" cy="128926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E01D90-8AF2-4540-B9FE-1A546BBC43F3}">
      <dsp:nvSpPr>
        <dsp:cNvPr id="0" name=""/>
        <dsp:cNvSpPr/>
      </dsp:nvSpPr>
      <dsp:spPr>
        <a:xfrm>
          <a:off x="0" y="0"/>
          <a:ext cx="589147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C89700-9CD4-4D36-9615-40FCB71409B4}">
      <dsp:nvSpPr>
        <dsp:cNvPr id="0" name=""/>
        <dsp:cNvSpPr/>
      </dsp:nvSpPr>
      <dsp:spPr>
        <a:xfrm>
          <a:off x="0" y="0"/>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People who have strong musical intelligence are good at thinking in patterns, rhythms, and sounds. </a:t>
          </a:r>
          <a:endParaRPr lang="en-US" sz="2600" kern="1200"/>
        </a:p>
      </dsp:txBody>
      <dsp:txXfrm>
        <a:off x="0" y="0"/>
        <a:ext cx="5891471" cy="1289262"/>
      </dsp:txXfrm>
    </dsp:sp>
    <dsp:sp modelId="{F3D92F23-87DC-490F-9D5B-B585ADCDF940}">
      <dsp:nvSpPr>
        <dsp:cNvPr id="0" name=""/>
        <dsp:cNvSpPr/>
      </dsp:nvSpPr>
      <dsp:spPr>
        <a:xfrm>
          <a:off x="0" y="1289262"/>
          <a:ext cx="5891471" cy="0"/>
        </a:xfrm>
        <a:prstGeom prst="line">
          <a:avLst/>
        </a:prstGeom>
        <a:solidFill>
          <a:schemeClr val="accent2">
            <a:hueOff val="-498955"/>
            <a:satOff val="-225"/>
            <a:lumOff val="2352"/>
            <a:alphaOff val="0"/>
          </a:schemeClr>
        </a:solidFill>
        <a:ln w="12700" cap="flat" cmpd="sng" algn="ctr">
          <a:solidFill>
            <a:schemeClr val="accent2">
              <a:hueOff val="-498955"/>
              <a:satOff val="-225"/>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5028C-0408-4738-BE60-FA2EAFD63BE1}">
      <dsp:nvSpPr>
        <dsp:cNvPr id="0" name=""/>
        <dsp:cNvSpPr/>
      </dsp:nvSpPr>
      <dsp:spPr>
        <a:xfrm>
          <a:off x="0" y="1289262"/>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They have a strong appreciation for music and are often good at musical composition and performance.</a:t>
          </a:r>
          <a:endParaRPr lang="en-US" sz="2600" kern="1200"/>
        </a:p>
      </dsp:txBody>
      <dsp:txXfrm>
        <a:off x="0" y="1289262"/>
        <a:ext cx="5891471" cy="1289262"/>
      </dsp:txXfrm>
    </dsp:sp>
    <dsp:sp modelId="{ED372200-DA5D-43A6-8861-276A0C5EF36B}">
      <dsp:nvSpPr>
        <dsp:cNvPr id="0" name=""/>
        <dsp:cNvSpPr/>
      </dsp:nvSpPr>
      <dsp:spPr>
        <a:xfrm>
          <a:off x="0" y="2578524"/>
          <a:ext cx="5891471" cy="0"/>
        </a:xfrm>
        <a:prstGeom prst="line">
          <a:avLst/>
        </a:prstGeom>
        <a:solidFill>
          <a:schemeClr val="accent2">
            <a:hueOff val="-997910"/>
            <a:satOff val="-449"/>
            <a:lumOff val="4705"/>
            <a:alphaOff val="0"/>
          </a:schemeClr>
        </a:solidFill>
        <a:ln w="12700" cap="flat" cmpd="sng" algn="ctr">
          <a:solidFill>
            <a:schemeClr val="accent2">
              <a:hueOff val="-997910"/>
              <a:satOff val="-44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8F4692-BC19-401C-A119-CD67E24157D3}">
      <dsp:nvSpPr>
        <dsp:cNvPr id="0" name=""/>
        <dsp:cNvSpPr/>
      </dsp:nvSpPr>
      <dsp:spPr>
        <a:xfrm>
          <a:off x="0" y="2578524"/>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These people may enjoy singing and playing instruments.</a:t>
          </a:r>
          <a:endParaRPr lang="en-US" sz="2600" kern="1200"/>
        </a:p>
      </dsp:txBody>
      <dsp:txXfrm>
        <a:off x="0" y="2578524"/>
        <a:ext cx="5891471" cy="1289262"/>
      </dsp:txXfrm>
    </dsp:sp>
    <dsp:sp modelId="{C028F789-5D08-497D-8763-31705A22955C}">
      <dsp:nvSpPr>
        <dsp:cNvPr id="0" name=""/>
        <dsp:cNvSpPr/>
      </dsp:nvSpPr>
      <dsp:spPr>
        <a:xfrm>
          <a:off x="0" y="3867786"/>
          <a:ext cx="5891471" cy="0"/>
        </a:xfrm>
        <a:prstGeom prst="line">
          <a:avLst/>
        </a:prstGeom>
        <a:solidFill>
          <a:schemeClr val="accent2">
            <a:hueOff val="-1496865"/>
            <a:satOff val="-674"/>
            <a:lumOff val="7057"/>
            <a:alphaOff val="0"/>
          </a:schemeClr>
        </a:solidFill>
        <a:ln w="12700" cap="flat" cmpd="sng" algn="ctr">
          <a:solidFill>
            <a:schemeClr val="accent2">
              <a:hueOff val="-1496865"/>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2AA386-C71D-49F5-8B7F-6094D000DB75}">
      <dsp:nvSpPr>
        <dsp:cNvPr id="0" name=""/>
        <dsp:cNvSpPr/>
      </dsp:nvSpPr>
      <dsp:spPr>
        <a:xfrm>
          <a:off x="0" y="3867786"/>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They may remember patterns and recognise tones easily and have a strong memory for melodies and songs.</a:t>
          </a:r>
          <a:endParaRPr lang="en-US" sz="2600" kern="1200"/>
        </a:p>
      </dsp:txBody>
      <dsp:txXfrm>
        <a:off x="0" y="3867786"/>
        <a:ext cx="5891471" cy="128926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1D02E6-4303-4BD4-91F7-11C05319362B}">
      <dsp:nvSpPr>
        <dsp:cNvPr id="0" name=""/>
        <dsp:cNvSpPr/>
      </dsp:nvSpPr>
      <dsp:spPr>
        <a:xfrm>
          <a:off x="0" y="0"/>
          <a:ext cx="589147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ADCCF2-BC67-418C-80A5-0763A38B96E8}">
      <dsp:nvSpPr>
        <dsp:cNvPr id="0" name=""/>
        <dsp:cNvSpPr/>
      </dsp:nvSpPr>
      <dsp:spPr>
        <a:xfrm>
          <a:off x="0" y="0"/>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Those who have strong interpersonal intelligence are good at understanding and interacting with other people. </a:t>
          </a:r>
          <a:endParaRPr lang="en-US" sz="2200" kern="1200"/>
        </a:p>
      </dsp:txBody>
      <dsp:txXfrm>
        <a:off x="0" y="0"/>
        <a:ext cx="5891471" cy="1289262"/>
      </dsp:txXfrm>
    </dsp:sp>
    <dsp:sp modelId="{629F56F8-A2BE-479D-9E74-28F99E5F3E21}">
      <dsp:nvSpPr>
        <dsp:cNvPr id="0" name=""/>
        <dsp:cNvSpPr/>
      </dsp:nvSpPr>
      <dsp:spPr>
        <a:xfrm>
          <a:off x="0" y="1289262"/>
          <a:ext cx="5891471" cy="0"/>
        </a:xfrm>
        <a:prstGeom prst="line">
          <a:avLst/>
        </a:prstGeom>
        <a:solidFill>
          <a:schemeClr val="accent2">
            <a:hueOff val="-498955"/>
            <a:satOff val="-225"/>
            <a:lumOff val="2352"/>
            <a:alphaOff val="0"/>
          </a:schemeClr>
        </a:solidFill>
        <a:ln w="12700" cap="flat" cmpd="sng" algn="ctr">
          <a:solidFill>
            <a:schemeClr val="accent2">
              <a:hueOff val="-498955"/>
              <a:satOff val="-225"/>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052AF3-424C-4BE0-B8E9-90C4A154E3A0}">
      <dsp:nvSpPr>
        <dsp:cNvPr id="0" name=""/>
        <dsp:cNvSpPr/>
      </dsp:nvSpPr>
      <dsp:spPr>
        <a:xfrm>
          <a:off x="0" y="1289262"/>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These individuals are skilled at assessing the emotions, motivations, desires, and intentions of those around them.</a:t>
          </a:r>
          <a:endParaRPr lang="en-US" sz="2200" kern="1200"/>
        </a:p>
      </dsp:txBody>
      <dsp:txXfrm>
        <a:off x="0" y="1289262"/>
        <a:ext cx="5891471" cy="1289262"/>
      </dsp:txXfrm>
    </dsp:sp>
    <dsp:sp modelId="{5CA6FAD0-CE96-476C-8BBA-381EA76CE6B9}">
      <dsp:nvSpPr>
        <dsp:cNvPr id="0" name=""/>
        <dsp:cNvSpPr/>
      </dsp:nvSpPr>
      <dsp:spPr>
        <a:xfrm>
          <a:off x="0" y="2578524"/>
          <a:ext cx="5891471" cy="0"/>
        </a:xfrm>
        <a:prstGeom prst="line">
          <a:avLst/>
        </a:prstGeom>
        <a:solidFill>
          <a:schemeClr val="accent2">
            <a:hueOff val="-997910"/>
            <a:satOff val="-449"/>
            <a:lumOff val="4705"/>
            <a:alphaOff val="0"/>
          </a:schemeClr>
        </a:solidFill>
        <a:ln w="12700" cap="flat" cmpd="sng" algn="ctr">
          <a:solidFill>
            <a:schemeClr val="accent2">
              <a:hueOff val="-997910"/>
              <a:satOff val="-44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0581BD-2E37-4C29-A8ED-D0F2CFDD9190}">
      <dsp:nvSpPr>
        <dsp:cNvPr id="0" name=""/>
        <dsp:cNvSpPr/>
      </dsp:nvSpPr>
      <dsp:spPr>
        <a:xfrm>
          <a:off x="0" y="2578524"/>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People with interpersonal intelligence communicate well verbally and tend to be skilled at nonverbal communication.</a:t>
          </a:r>
          <a:endParaRPr lang="en-US" sz="2200" kern="1200"/>
        </a:p>
      </dsp:txBody>
      <dsp:txXfrm>
        <a:off x="0" y="2578524"/>
        <a:ext cx="5891471" cy="1289262"/>
      </dsp:txXfrm>
    </dsp:sp>
    <dsp:sp modelId="{79F74BC5-B672-40B7-B263-AE188CEECA22}">
      <dsp:nvSpPr>
        <dsp:cNvPr id="0" name=""/>
        <dsp:cNvSpPr/>
      </dsp:nvSpPr>
      <dsp:spPr>
        <a:xfrm>
          <a:off x="0" y="3867786"/>
          <a:ext cx="5891471" cy="0"/>
        </a:xfrm>
        <a:prstGeom prst="line">
          <a:avLst/>
        </a:prstGeom>
        <a:solidFill>
          <a:schemeClr val="accent2">
            <a:hueOff val="-1496865"/>
            <a:satOff val="-674"/>
            <a:lumOff val="7057"/>
            <a:alphaOff val="0"/>
          </a:schemeClr>
        </a:solidFill>
        <a:ln w="12700" cap="flat" cmpd="sng" algn="ctr">
          <a:solidFill>
            <a:schemeClr val="accent2">
              <a:hueOff val="-1496865"/>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C9CE89-EC6A-40EF-8633-BFD271EDA0F3}">
      <dsp:nvSpPr>
        <dsp:cNvPr id="0" name=""/>
        <dsp:cNvSpPr/>
      </dsp:nvSpPr>
      <dsp:spPr>
        <a:xfrm>
          <a:off x="0" y="3867786"/>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They may be able to see situations from different perspectives and can create positive relationships with others, resolving conflicts in group settings</a:t>
          </a:r>
          <a:endParaRPr lang="en-US" sz="2200" kern="1200"/>
        </a:p>
      </dsp:txBody>
      <dsp:txXfrm>
        <a:off x="0" y="3867786"/>
        <a:ext cx="5891471" cy="128926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C2A6A3-7ED4-4A5E-B8D5-6FB4C63F14FE}">
      <dsp:nvSpPr>
        <dsp:cNvPr id="0" name=""/>
        <dsp:cNvSpPr/>
      </dsp:nvSpPr>
      <dsp:spPr>
        <a:xfrm>
          <a:off x="0" y="629"/>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D8F9D1-30F0-491F-91B7-CC65235F20A5}">
      <dsp:nvSpPr>
        <dsp:cNvPr id="0" name=""/>
        <dsp:cNvSpPr/>
      </dsp:nvSpPr>
      <dsp:spPr>
        <a:xfrm>
          <a:off x="445607" y="332073"/>
          <a:ext cx="810195" cy="8101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A8B4ED-05F8-4CC0-B721-664B8A1923D8}">
      <dsp:nvSpPr>
        <dsp:cNvPr id="0" name=""/>
        <dsp:cNvSpPr/>
      </dsp:nvSpPr>
      <dsp:spPr>
        <a:xfrm>
          <a:off x="1701410" y="629"/>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711200">
            <a:lnSpc>
              <a:spcPct val="90000"/>
            </a:lnSpc>
            <a:spcBef>
              <a:spcPct val="0"/>
            </a:spcBef>
            <a:spcAft>
              <a:spcPct val="35000"/>
            </a:spcAft>
            <a:buNone/>
          </a:pPr>
          <a:r>
            <a:rPr lang="en-GB" sz="1600" kern="1200"/>
            <a:t>Individuals who are strong in intrapersonal intelligence are good at being aware of their own emotional states, feelings, and motivations. They tend to enjoy self-reflection and analysis, including daydreaming, exploring relationships with others, and assessing their personal strengths.</a:t>
          </a:r>
          <a:endParaRPr lang="en-US" sz="1600" kern="1200"/>
        </a:p>
      </dsp:txBody>
      <dsp:txXfrm>
        <a:off x="1701410" y="629"/>
        <a:ext cx="5416507" cy="1473082"/>
      </dsp:txXfrm>
    </dsp:sp>
    <dsp:sp modelId="{743FB42D-B449-4ED6-93F4-8A91CE4ED949}">
      <dsp:nvSpPr>
        <dsp:cNvPr id="0" name=""/>
        <dsp:cNvSpPr/>
      </dsp:nvSpPr>
      <dsp:spPr>
        <a:xfrm>
          <a:off x="0" y="1841983"/>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218A4C-968C-47DC-A3B0-DD6E94942090}">
      <dsp:nvSpPr>
        <dsp:cNvPr id="0" name=""/>
        <dsp:cNvSpPr/>
      </dsp:nvSpPr>
      <dsp:spPr>
        <a:xfrm>
          <a:off x="445607" y="2173426"/>
          <a:ext cx="810195" cy="8101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FA1E8E-99DD-4047-862A-597CAA7C5C19}">
      <dsp:nvSpPr>
        <dsp:cNvPr id="0" name=""/>
        <dsp:cNvSpPr/>
      </dsp:nvSpPr>
      <dsp:spPr>
        <a:xfrm>
          <a:off x="1701410" y="1841983"/>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711200">
            <a:lnSpc>
              <a:spcPct val="90000"/>
            </a:lnSpc>
            <a:spcBef>
              <a:spcPct val="0"/>
            </a:spcBef>
            <a:spcAft>
              <a:spcPct val="35000"/>
            </a:spcAft>
            <a:buNone/>
          </a:pPr>
          <a:r>
            <a:rPr lang="en-GB" sz="1600" kern="1200"/>
            <a:t>People with intrapersonal intelligence analyse their own strengths and weaknesses well, as well as enjoy this process.</a:t>
          </a:r>
          <a:endParaRPr lang="en-US" sz="1600" kern="1200"/>
        </a:p>
      </dsp:txBody>
      <dsp:txXfrm>
        <a:off x="1701410" y="1841983"/>
        <a:ext cx="5416507" cy="1473082"/>
      </dsp:txXfrm>
    </dsp:sp>
    <dsp:sp modelId="{03CAF939-86A8-40A3-86C8-3B7BB3BFDD36}">
      <dsp:nvSpPr>
        <dsp:cNvPr id="0" name=""/>
        <dsp:cNvSpPr/>
      </dsp:nvSpPr>
      <dsp:spPr>
        <a:xfrm>
          <a:off x="0" y="3683336"/>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202C3A-9757-45E2-8D44-D850E72C5134}">
      <dsp:nvSpPr>
        <dsp:cNvPr id="0" name=""/>
        <dsp:cNvSpPr/>
      </dsp:nvSpPr>
      <dsp:spPr>
        <a:xfrm>
          <a:off x="445607" y="4014780"/>
          <a:ext cx="810195" cy="8101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25BD06-DF51-4EDF-95D4-9599C7A3BD3E}">
      <dsp:nvSpPr>
        <dsp:cNvPr id="0" name=""/>
        <dsp:cNvSpPr/>
      </dsp:nvSpPr>
      <dsp:spPr>
        <a:xfrm>
          <a:off x="1701410" y="3683336"/>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711200">
            <a:lnSpc>
              <a:spcPct val="90000"/>
            </a:lnSpc>
            <a:spcBef>
              <a:spcPct val="0"/>
            </a:spcBef>
            <a:spcAft>
              <a:spcPct val="35000"/>
            </a:spcAft>
            <a:buNone/>
          </a:pPr>
          <a:r>
            <a:rPr lang="en-GB" sz="1600" kern="1200"/>
            <a:t>They tend to have an excellent sense of self-awareness and understand the basis for his or her own motivations and feelings.</a:t>
          </a:r>
          <a:endParaRPr lang="en-US" sz="1600" kern="1200"/>
        </a:p>
      </dsp:txBody>
      <dsp:txXfrm>
        <a:off x="1701410" y="3683336"/>
        <a:ext cx="5416507" cy="1473082"/>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7C4E37-6DB7-445C-98C1-131D1B685859}">
      <dsp:nvSpPr>
        <dsp:cNvPr id="0" name=""/>
        <dsp:cNvSpPr/>
      </dsp:nvSpPr>
      <dsp:spPr>
        <a:xfrm>
          <a:off x="0" y="0"/>
          <a:ext cx="589147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3EDC2D-2FC8-4189-83E4-62E0FB65C425}">
      <dsp:nvSpPr>
        <dsp:cNvPr id="0" name=""/>
        <dsp:cNvSpPr/>
      </dsp:nvSpPr>
      <dsp:spPr>
        <a:xfrm>
          <a:off x="0" y="0"/>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According to Gardner, individuals who are high in this type of intelligence are more in tune with nature and are often interested in nurturing, exploring the environment, and learning about other species. </a:t>
          </a:r>
          <a:endParaRPr lang="en-US" sz="2000" kern="1200"/>
        </a:p>
      </dsp:txBody>
      <dsp:txXfrm>
        <a:off x="0" y="0"/>
        <a:ext cx="5891471" cy="1289262"/>
      </dsp:txXfrm>
    </dsp:sp>
    <dsp:sp modelId="{5784162B-B294-4F21-9D55-A3C9CCEF7299}">
      <dsp:nvSpPr>
        <dsp:cNvPr id="0" name=""/>
        <dsp:cNvSpPr/>
      </dsp:nvSpPr>
      <dsp:spPr>
        <a:xfrm>
          <a:off x="0" y="1289262"/>
          <a:ext cx="5891471"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4743D6-7D1E-4F06-B3DB-EB2EF8536729}">
      <dsp:nvSpPr>
        <dsp:cNvPr id="0" name=""/>
        <dsp:cNvSpPr/>
      </dsp:nvSpPr>
      <dsp:spPr>
        <a:xfrm>
          <a:off x="0" y="1289262"/>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These individuals are said to be highly aware of even subtle changes to their environments.</a:t>
          </a:r>
          <a:endParaRPr lang="en-US" sz="2000" kern="1200"/>
        </a:p>
      </dsp:txBody>
      <dsp:txXfrm>
        <a:off x="0" y="1289262"/>
        <a:ext cx="5891471" cy="1289262"/>
      </dsp:txXfrm>
    </dsp:sp>
    <dsp:sp modelId="{2EBE1A71-FDED-42EC-BD20-90EED29CEC29}">
      <dsp:nvSpPr>
        <dsp:cNvPr id="0" name=""/>
        <dsp:cNvSpPr/>
      </dsp:nvSpPr>
      <dsp:spPr>
        <a:xfrm>
          <a:off x="0" y="2578524"/>
          <a:ext cx="5891471"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49CA8B-FEE8-4ACF-B33D-AA4CE8D72480}">
      <dsp:nvSpPr>
        <dsp:cNvPr id="0" name=""/>
        <dsp:cNvSpPr/>
      </dsp:nvSpPr>
      <dsp:spPr>
        <a:xfrm>
          <a:off x="0" y="2578524"/>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People with naturalistic intelligence are interested in subjects such as botany, biology, and zoology</a:t>
          </a:r>
          <a:endParaRPr lang="en-US" sz="2000" kern="1200"/>
        </a:p>
      </dsp:txBody>
      <dsp:txXfrm>
        <a:off x="0" y="2578524"/>
        <a:ext cx="5891471" cy="1289262"/>
      </dsp:txXfrm>
    </dsp:sp>
    <dsp:sp modelId="{156EAF13-DB1F-4F0A-8EB8-6195428E4D5B}">
      <dsp:nvSpPr>
        <dsp:cNvPr id="0" name=""/>
        <dsp:cNvSpPr/>
      </dsp:nvSpPr>
      <dsp:spPr>
        <a:xfrm>
          <a:off x="0" y="3867786"/>
          <a:ext cx="589147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88EDB5-EA89-461D-A45E-25BAD22CFA83}">
      <dsp:nvSpPr>
        <dsp:cNvPr id="0" name=""/>
        <dsp:cNvSpPr/>
      </dsp:nvSpPr>
      <dsp:spPr>
        <a:xfrm>
          <a:off x="0" y="3867786"/>
          <a:ext cx="5891471" cy="1289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They have an ability to categorize and catalogue information easily and may also enjoy camping, gardening, hiking, and exploring the outdoors.</a:t>
          </a:r>
          <a:endParaRPr lang="en-US" sz="2000" kern="1200"/>
        </a:p>
      </dsp:txBody>
      <dsp:txXfrm>
        <a:off x="0" y="3867786"/>
        <a:ext cx="5891471" cy="1289262"/>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EF0270-4529-425F-8428-F936AD094669}">
      <dsp:nvSpPr>
        <dsp:cNvPr id="0" name=""/>
        <dsp:cNvSpPr/>
      </dsp:nvSpPr>
      <dsp:spPr>
        <a:xfrm>
          <a:off x="0" y="4028"/>
          <a:ext cx="7117918" cy="8581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E153E8-417C-4D9B-9E09-522931FF7524}">
      <dsp:nvSpPr>
        <dsp:cNvPr id="0" name=""/>
        <dsp:cNvSpPr/>
      </dsp:nvSpPr>
      <dsp:spPr>
        <a:xfrm>
          <a:off x="259594" y="197116"/>
          <a:ext cx="471990" cy="471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B5761A-AEC9-446A-83E5-C5B85BA27C02}">
      <dsp:nvSpPr>
        <dsp:cNvPr id="0" name=""/>
        <dsp:cNvSpPr/>
      </dsp:nvSpPr>
      <dsp:spPr>
        <a:xfrm>
          <a:off x="991180" y="4028"/>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100000"/>
            </a:lnSpc>
            <a:spcBef>
              <a:spcPct val="0"/>
            </a:spcBef>
            <a:spcAft>
              <a:spcPct val="35000"/>
            </a:spcAft>
            <a:buNone/>
          </a:pPr>
          <a:r>
            <a:rPr lang="en-GB" sz="1900" kern="1200"/>
            <a:t>Sternberg (</a:t>
          </a:r>
          <a:r>
            <a:rPr lang="en-GB" sz="1900" kern="1200">
              <a:latin typeface="Gill Sans Nova"/>
            </a:rPr>
            <a:t>1988, 2003</a:t>
          </a:r>
          <a:r>
            <a:rPr lang="en-GB" sz="1900" kern="1200"/>
            <a:t>) proposed three sets of skills that comprise intelligence</a:t>
          </a:r>
          <a:endParaRPr lang="en-US" sz="1900" kern="1200"/>
        </a:p>
      </dsp:txBody>
      <dsp:txXfrm>
        <a:off x="991180" y="4028"/>
        <a:ext cx="6126737" cy="858165"/>
      </dsp:txXfrm>
    </dsp:sp>
    <dsp:sp modelId="{BCD1146D-32C4-4DD2-8B80-681C406E49B6}">
      <dsp:nvSpPr>
        <dsp:cNvPr id="0" name=""/>
        <dsp:cNvSpPr/>
      </dsp:nvSpPr>
      <dsp:spPr>
        <a:xfrm>
          <a:off x="0" y="1076735"/>
          <a:ext cx="7117918" cy="8581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2AF6B1-7C9F-4943-ABC5-DE74385F6F52}">
      <dsp:nvSpPr>
        <dsp:cNvPr id="0" name=""/>
        <dsp:cNvSpPr/>
      </dsp:nvSpPr>
      <dsp:spPr>
        <a:xfrm>
          <a:off x="259594" y="1269822"/>
          <a:ext cx="471990" cy="471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B25DD3-812A-4BB2-BE18-939028595333}">
      <dsp:nvSpPr>
        <dsp:cNvPr id="0" name=""/>
        <dsp:cNvSpPr/>
      </dsp:nvSpPr>
      <dsp:spPr>
        <a:xfrm>
          <a:off x="991180" y="1076735"/>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100000"/>
            </a:lnSpc>
            <a:spcBef>
              <a:spcPct val="0"/>
            </a:spcBef>
            <a:spcAft>
              <a:spcPct val="35000"/>
            </a:spcAft>
            <a:buNone/>
          </a:pPr>
          <a:r>
            <a:rPr lang="en-GB" sz="1900" kern="1200">
              <a:latin typeface="Gill Sans Nova"/>
            </a:rPr>
            <a:t>He tended to agree with Gardner's theories!</a:t>
          </a:r>
        </a:p>
      </dsp:txBody>
      <dsp:txXfrm>
        <a:off x="991180" y="1076735"/>
        <a:ext cx="6126737" cy="858165"/>
      </dsp:txXfrm>
    </dsp:sp>
    <dsp:sp modelId="{843EDF69-D181-4AE5-96A0-9B6114007A2A}">
      <dsp:nvSpPr>
        <dsp:cNvPr id="0" name=""/>
        <dsp:cNvSpPr/>
      </dsp:nvSpPr>
      <dsp:spPr>
        <a:xfrm>
          <a:off x="0" y="2149441"/>
          <a:ext cx="7117918" cy="8581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B259D3-C3CE-4E21-B784-7E1EC40B7DA2}">
      <dsp:nvSpPr>
        <dsp:cNvPr id="0" name=""/>
        <dsp:cNvSpPr/>
      </dsp:nvSpPr>
      <dsp:spPr>
        <a:xfrm>
          <a:off x="259594" y="2342529"/>
          <a:ext cx="471990" cy="471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A31BE1-2951-4774-8D80-776C124FAD0A}">
      <dsp:nvSpPr>
        <dsp:cNvPr id="0" name=""/>
        <dsp:cNvSpPr/>
      </dsp:nvSpPr>
      <dsp:spPr>
        <a:xfrm>
          <a:off x="991180" y="2149441"/>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100000"/>
            </a:lnSpc>
            <a:spcBef>
              <a:spcPct val="0"/>
            </a:spcBef>
            <a:spcAft>
              <a:spcPct val="35000"/>
            </a:spcAft>
            <a:buNone/>
          </a:pPr>
          <a:r>
            <a:rPr lang="en-GB" sz="1900" kern="1200"/>
            <a:t>Creative</a:t>
          </a:r>
          <a:endParaRPr lang="en-US" sz="1900" kern="1200"/>
        </a:p>
      </dsp:txBody>
      <dsp:txXfrm>
        <a:off x="991180" y="2149441"/>
        <a:ext cx="6126737" cy="858165"/>
      </dsp:txXfrm>
    </dsp:sp>
    <dsp:sp modelId="{6C5A5A59-CFB2-4AA0-B45A-2535E0BB0988}">
      <dsp:nvSpPr>
        <dsp:cNvPr id="0" name=""/>
        <dsp:cNvSpPr/>
      </dsp:nvSpPr>
      <dsp:spPr>
        <a:xfrm>
          <a:off x="0" y="3222148"/>
          <a:ext cx="7117918" cy="8581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561688-B423-43A7-BE08-64A2669695B2}">
      <dsp:nvSpPr>
        <dsp:cNvPr id="0" name=""/>
        <dsp:cNvSpPr/>
      </dsp:nvSpPr>
      <dsp:spPr>
        <a:xfrm>
          <a:off x="259594" y="3415235"/>
          <a:ext cx="471990" cy="471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9A9A42-CACC-4BB4-934C-062FE26AA596}">
      <dsp:nvSpPr>
        <dsp:cNvPr id="0" name=""/>
        <dsp:cNvSpPr/>
      </dsp:nvSpPr>
      <dsp:spPr>
        <a:xfrm>
          <a:off x="991180" y="3222148"/>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100000"/>
            </a:lnSpc>
            <a:spcBef>
              <a:spcPct val="0"/>
            </a:spcBef>
            <a:spcAft>
              <a:spcPct val="35000"/>
            </a:spcAft>
            <a:buNone/>
          </a:pPr>
          <a:r>
            <a:rPr lang="en-GB" sz="1900" kern="1200"/>
            <a:t>Analytical</a:t>
          </a:r>
          <a:endParaRPr lang="en-US" sz="1900" kern="1200"/>
        </a:p>
      </dsp:txBody>
      <dsp:txXfrm>
        <a:off x="991180" y="3222148"/>
        <a:ext cx="6126737" cy="858165"/>
      </dsp:txXfrm>
    </dsp:sp>
    <dsp:sp modelId="{1D28CA8C-6081-4652-AE6D-9DD3E6D59A27}">
      <dsp:nvSpPr>
        <dsp:cNvPr id="0" name=""/>
        <dsp:cNvSpPr/>
      </dsp:nvSpPr>
      <dsp:spPr>
        <a:xfrm>
          <a:off x="0" y="4294854"/>
          <a:ext cx="7117918" cy="8581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01C876-0032-4466-9C97-7D8BE188CB13}">
      <dsp:nvSpPr>
        <dsp:cNvPr id="0" name=""/>
        <dsp:cNvSpPr/>
      </dsp:nvSpPr>
      <dsp:spPr>
        <a:xfrm>
          <a:off x="259594" y="4487942"/>
          <a:ext cx="471990" cy="4719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842E01-3089-4911-AA0A-1E410ACAF884}">
      <dsp:nvSpPr>
        <dsp:cNvPr id="0" name=""/>
        <dsp:cNvSpPr/>
      </dsp:nvSpPr>
      <dsp:spPr>
        <a:xfrm>
          <a:off x="991180" y="4294854"/>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100000"/>
            </a:lnSpc>
            <a:spcBef>
              <a:spcPct val="0"/>
            </a:spcBef>
            <a:spcAft>
              <a:spcPct val="35000"/>
            </a:spcAft>
            <a:buNone/>
          </a:pPr>
          <a:r>
            <a:rPr lang="en-GB" sz="1900" kern="1200"/>
            <a:t>Practical</a:t>
          </a:r>
          <a:endParaRPr lang="en-US" sz="1900" kern="1200"/>
        </a:p>
      </dsp:txBody>
      <dsp:txXfrm>
        <a:off x="991180" y="4294854"/>
        <a:ext cx="6126737" cy="858165"/>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13EBE3-7FA7-4539-A2ED-3AD77D2C0B03}">
      <dsp:nvSpPr>
        <dsp:cNvPr id="0" name=""/>
        <dsp:cNvSpPr/>
      </dsp:nvSpPr>
      <dsp:spPr>
        <a:xfrm>
          <a:off x="0" y="2518"/>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BE044A-6DCA-41F9-B7E9-9962DBAA7DFE}">
      <dsp:nvSpPr>
        <dsp:cNvPr id="0" name=""/>
        <dsp:cNvSpPr/>
      </dsp:nvSpPr>
      <dsp:spPr>
        <a:xfrm>
          <a:off x="0" y="2518"/>
          <a:ext cx="7117918" cy="171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Sternberg theorised that to have 'successful intelligence', there must be a balance between the three facets of intelligence. </a:t>
          </a:r>
          <a:endParaRPr lang="en-US" sz="2700" kern="1200"/>
        </a:p>
      </dsp:txBody>
      <dsp:txXfrm>
        <a:off x="0" y="2518"/>
        <a:ext cx="7117918" cy="1717337"/>
      </dsp:txXfrm>
    </dsp:sp>
    <dsp:sp modelId="{095A807C-C55D-4AA6-A4F7-00BF34E8F7CB}">
      <dsp:nvSpPr>
        <dsp:cNvPr id="0" name=""/>
        <dsp:cNvSpPr/>
      </dsp:nvSpPr>
      <dsp:spPr>
        <a:xfrm>
          <a:off x="0" y="1719855"/>
          <a:ext cx="7117918" cy="0"/>
        </a:xfrm>
        <a:prstGeom prst="line">
          <a:avLst/>
        </a:prstGeom>
        <a:solidFill>
          <a:schemeClr val="accent2">
            <a:hueOff val="-748433"/>
            <a:satOff val="-337"/>
            <a:lumOff val="3529"/>
            <a:alphaOff val="0"/>
          </a:schemeClr>
        </a:solidFill>
        <a:ln w="12700" cap="flat" cmpd="sng" algn="ctr">
          <a:solidFill>
            <a:schemeClr val="accent2">
              <a:hueOff val="-748433"/>
              <a:satOff val="-337"/>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471BC8-C0D5-48DB-9D18-E304D9CF209E}">
      <dsp:nvSpPr>
        <dsp:cNvPr id="0" name=""/>
        <dsp:cNvSpPr/>
      </dsp:nvSpPr>
      <dsp:spPr>
        <a:xfrm>
          <a:off x="0" y="1719855"/>
          <a:ext cx="7117918" cy="171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"Successfully intelligent people discern their strengths and weaknesses, and then figure out how to capitalize on their strengths, and to compensate for or remediate their weaknesses," </a:t>
          </a:r>
          <a:endParaRPr lang="en-US" sz="2700" kern="1200"/>
        </a:p>
      </dsp:txBody>
      <dsp:txXfrm>
        <a:off x="0" y="1719855"/>
        <a:ext cx="7117918" cy="1717337"/>
      </dsp:txXfrm>
    </dsp:sp>
    <dsp:sp modelId="{7DF9D860-5946-4ACF-AC71-61B20BA59ADC}">
      <dsp:nvSpPr>
        <dsp:cNvPr id="0" name=""/>
        <dsp:cNvSpPr/>
      </dsp:nvSpPr>
      <dsp:spPr>
        <a:xfrm>
          <a:off x="0" y="3437193"/>
          <a:ext cx="7117918" cy="0"/>
        </a:xfrm>
        <a:prstGeom prst="line">
          <a:avLst/>
        </a:prstGeom>
        <a:solidFill>
          <a:schemeClr val="accent2">
            <a:hueOff val="-1496865"/>
            <a:satOff val="-674"/>
            <a:lumOff val="7057"/>
            <a:alphaOff val="0"/>
          </a:schemeClr>
        </a:solidFill>
        <a:ln w="12700" cap="flat" cmpd="sng" algn="ctr">
          <a:solidFill>
            <a:schemeClr val="accent2">
              <a:hueOff val="-1496865"/>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5B3D26-8345-48F7-99B8-22946518C70F}">
      <dsp:nvSpPr>
        <dsp:cNvPr id="0" name=""/>
        <dsp:cNvSpPr/>
      </dsp:nvSpPr>
      <dsp:spPr>
        <a:xfrm>
          <a:off x="0" y="3437193"/>
          <a:ext cx="7117918" cy="171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"Successfully intelligent individuals succeed in part because they achieve a functional balance among a 'triarchy' of abilities… Moreover, all of these abilities can be further developed."</a:t>
          </a:r>
          <a:endParaRPr lang="en-US" sz="2700" kern="1200"/>
        </a:p>
      </dsp:txBody>
      <dsp:txXfrm>
        <a:off x="0" y="3437193"/>
        <a:ext cx="7117918" cy="1717337"/>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0CBA47-9A11-4CC0-A57A-1BB915A7DCA7}">
      <dsp:nvSpPr>
        <dsp:cNvPr id="0" name=""/>
        <dsp:cNvSpPr/>
      </dsp:nvSpPr>
      <dsp:spPr>
        <a:xfrm>
          <a:off x="0" y="629"/>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6009E3-6E5C-4307-A646-F951413A5040}">
      <dsp:nvSpPr>
        <dsp:cNvPr id="0" name=""/>
        <dsp:cNvSpPr/>
      </dsp:nvSpPr>
      <dsp:spPr>
        <a:xfrm>
          <a:off x="0" y="629"/>
          <a:ext cx="7117918" cy="7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Has anyone heard of a savant before?</a:t>
          </a:r>
          <a:endParaRPr lang="en-US" sz="3400" kern="1200"/>
        </a:p>
      </dsp:txBody>
      <dsp:txXfrm>
        <a:off x="0" y="629"/>
        <a:ext cx="7117918" cy="736541"/>
      </dsp:txXfrm>
    </dsp:sp>
    <dsp:sp modelId="{DFEE72F8-3B6A-473E-AFA5-306B2CC16670}">
      <dsp:nvSpPr>
        <dsp:cNvPr id="0" name=""/>
        <dsp:cNvSpPr/>
      </dsp:nvSpPr>
      <dsp:spPr>
        <a:xfrm>
          <a:off x="0" y="737170"/>
          <a:ext cx="7117918" cy="0"/>
        </a:xfrm>
        <a:prstGeom prst="line">
          <a:avLst/>
        </a:prstGeom>
        <a:solidFill>
          <a:schemeClr val="accent2">
            <a:hueOff val="-249478"/>
            <a:satOff val="-112"/>
            <a:lumOff val="1176"/>
            <a:alphaOff val="0"/>
          </a:schemeClr>
        </a:solidFill>
        <a:ln w="12700" cap="flat" cmpd="sng" algn="ctr">
          <a:solidFill>
            <a:schemeClr val="accent2">
              <a:hueOff val="-249478"/>
              <a:satOff val="-112"/>
              <a:lumOff val="11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05A516-72E5-4ABB-9C25-8CF1F205DD85}">
      <dsp:nvSpPr>
        <dsp:cNvPr id="0" name=""/>
        <dsp:cNvSpPr/>
      </dsp:nvSpPr>
      <dsp:spPr>
        <a:xfrm>
          <a:off x="0" y="737170"/>
          <a:ext cx="7117918" cy="7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Do these names sound familiar?</a:t>
          </a:r>
          <a:endParaRPr lang="en-US" sz="3400" kern="1200"/>
        </a:p>
      </dsp:txBody>
      <dsp:txXfrm>
        <a:off x="0" y="737170"/>
        <a:ext cx="7117918" cy="736541"/>
      </dsp:txXfrm>
    </dsp:sp>
    <dsp:sp modelId="{FCC966CA-8054-40AE-B7BA-05A59526B415}">
      <dsp:nvSpPr>
        <dsp:cNvPr id="0" name=""/>
        <dsp:cNvSpPr/>
      </dsp:nvSpPr>
      <dsp:spPr>
        <a:xfrm>
          <a:off x="0" y="1473712"/>
          <a:ext cx="7117918" cy="0"/>
        </a:xfrm>
        <a:prstGeom prst="line">
          <a:avLst/>
        </a:prstGeom>
        <a:solidFill>
          <a:schemeClr val="accent2">
            <a:hueOff val="-498955"/>
            <a:satOff val="-225"/>
            <a:lumOff val="2352"/>
            <a:alphaOff val="0"/>
          </a:schemeClr>
        </a:solidFill>
        <a:ln w="12700" cap="flat" cmpd="sng" algn="ctr">
          <a:solidFill>
            <a:schemeClr val="accent2">
              <a:hueOff val="-498955"/>
              <a:satOff val="-225"/>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18EB37-7427-44C6-B324-2C60DED098D8}">
      <dsp:nvSpPr>
        <dsp:cNvPr id="0" name=""/>
        <dsp:cNvSpPr/>
      </dsp:nvSpPr>
      <dsp:spPr>
        <a:xfrm>
          <a:off x="0" y="1473712"/>
          <a:ext cx="7117918" cy="7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Stephen Wiltshire</a:t>
          </a:r>
          <a:endParaRPr lang="en-US" sz="3400" kern="1200"/>
        </a:p>
      </dsp:txBody>
      <dsp:txXfrm>
        <a:off x="0" y="1473712"/>
        <a:ext cx="7117918" cy="736541"/>
      </dsp:txXfrm>
    </dsp:sp>
    <dsp:sp modelId="{F41100BE-E2CB-4507-A237-E5565E7A0CF4}">
      <dsp:nvSpPr>
        <dsp:cNvPr id="0" name=""/>
        <dsp:cNvSpPr/>
      </dsp:nvSpPr>
      <dsp:spPr>
        <a:xfrm>
          <a:off x="0" y="2210253"/>
          <a:ext cx="7117918" cy="0"/>
        </a:xfrm>
        <a:prstGeom prst="line">
          <a:avLst/>
        </a:prstGeom>
        <a:solidFill>
          <a:schemeClr val="accent2">
            <a:hueOff val="-748433"/>
            <a:satOff val="-337"/>
            <a:lumOff val="3529"/>
            <a:alphaOff val="0"/>
          </a:schemeClr>
        </a:solidFill>
        <a:ln w="12700" cap="flat" cmpd="sng" algn="ctr">
          <a:solidFill>
            <a:schemeClr val="accent2">
              <a:hueOff val="-748433"/>
              <a:satOff val="-337"/>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35BCC4-355A-40E0-B43F-0F0275F94904}">
      <dsp:nvSpPr>
        <dsp:cNvPr id="0" name=""/>
        <dsp:cNvSpPr/>
      </dsp:nvSpPr>
      <dsp:spPr>
        <a:xfrm>
          <a:off x="0" y="2210253"/>
          <a:ext cx="7117918" cy="7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Temple Grandin</a:t>
          </a:r>
          <a:endParaRPr lang="en-US" sz="3400" kern="1200"/>
        </a:p>
      </dsp:txBody>
      <dsp:txXfrm>
        <a:off x="0" y="2210253"/>
        <a:ext cx="7117918" cy="736541"/>
      </dsp:txXfrm>
    </dsp:sp>
    <dsp:sp modelId="{D8600597-BE8F-413B-87FD-FC384939220C}">
      <dsp:nvSpPr>
        <dsp:cNvPr id="0" name=""/>
        <dsp:cNvSpPr/>
      </dsp:nvSpPr>
      <dsp:spPr>
        <a:xfrm>
          <a:off x="0" y="2946795"/>
          <a:ext cx="7117918" cy="0"/>
        </a:xfrm>
        <a:prstGeom prst="line">
          <a:avLst/>
        </a:prstGeom>
        <a:solidFill>
          <a:schemeClr val="accent2">
            <a:hueOff val="-997910"/>
            <a:satOff val="-449"/>
            <a:lumOff val="4705"/>
            <a:alphaOff val="0"/>
          </a:schemeClr>
        </a:solidFill>
        <a:ln w="12700" cap="flat" cmpd="sng" algn="ctr">
          <a:solidFill>
            <a:schemeClr val="accent2">
              <a:hueOff val="-997910"/>
              <a:satOff val="-44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EA07DA-E07A-4765-9B04-427B5C821E1E}">
      <dsp:nvSpPr>
        <dsp:cNvPr id="0" name=""/>
        <dsp:cNvSpPr/>
      </dsp:nvSpPr>
      <dsp:spPr>
        <a:xfrm>
          <a:off x="0" y="2946795"/>
          <a:ext cx="7117918" cy="7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Kim Peek</a:t>
          </a:r>
          <a:endParaRPr lang="en-US" sz="3400" kern="1200"/>
        </a:p>
      </dsp:txBody>
      <dsp:txXfrm>
        <a:off x="0" y="2946795"/>
        <a:ext cx="7117918" cy="736541"/>
      </dsp:txXfrm>
    </dsp:sp>
    <dsp:sp modelId="{54AD1878-1749-4C80-BADE-423C6CA40AFA}">
      <dsp:nvSpPr>
        <dsp:cNvPr id="0" name=""/>
        <dsp:cNvSpPr/>
      </dsp:nvSpPr>
      <dsp:spPr>
        <a:xfrm>
          <a:off x="0" y="3683336"/>
          <a:ext cx="7117918" cy="0"/>
        </a:xfrm>
        <a:prstGeom prst="line">
          <a:avLst/>
        </a:prstGeom>
        <a:solidFill>
          <a:schemeClr val="accent2">
            <a:hueOff val="-1247388"/>
            <a:satOff val="-562"/>
            <a:lumOff val="5881"/>
            <a:alphaOff val="0"/>
          </a:schemeClr>
        </a:solidFill>
        <a:ln w="12700" cap="flat" cmpd="sng" algn="ctr">
          <a:solidFill>
            <a:schemeClr val="accent2">
              <a:hueOff val="-1247388"/>
              <a:satOff val="-562"/>
              <a:lumOff val="58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155BF4-234D-47E2-ADDD-774D324AC331}">
      <dsp:nvSpPr>
        <dsp:cNvPr id="0" name=""/>
        <dsp:cNvSpPr/>
      </dsp:nvSpPr>
      <dsp:spPr>
        <a:xfrm>
          <a:off x="0" y="3683336"/>
          <a:ext cx="7117918" cy="7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Dr Shaun Murphy (The Good Doctor)</a:t>
          </a:r>
          <a:endParaRPr lang="en-US" sz="3400" kern="1200"/>
        </a:p>
      </dsp:txBody>
      <dsp:txXfrm>
        <a:off x="0" y="3683336"/>
        <a:ext cx="7117918" cy="736541"/>
      </dsp:txXfrm>
    </dsp:sp>
    <dsp:sp modelId="{D7E41BCE-41E9-4589-9C86-A7BFFC6E9B12}">
      <dsp:nvSpPr>
        <dsp:cNvPr id="0" name=""/>
        <dsp:cNvSpPr/>
      </dsp:nvSpPr>
      <dsp:spPr>
        <a:xfrm>
          <a:off x="0" y="4419878"/>
          <a:ext cx="7117918" cy="0"/>
        </a:xfrm>
        <a:prstGeom prst="line">
          <a:avLst/>
        </a:prstGeom>
        <a:solidFill>
          <a:schemeClr val="accent2">
            <a:hueOff val="-1496865"/>
            <a:satOff val="-674"/>
            <a:lumOff val="7057"/>
            <a:alphaOff val="0"/>
          </a:schemeClr>
        </a:solidFill>
        <a:ln w="12700" cap="flat" cmpd="sng" algn="ctr">
          <a:solidFill>
            <a:schemeClr val="accent2">
              <a:hueOff val="-1496865"/>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636B42-ED90-4187-839A-78A032C94568}">
      <dsp:nvSpPr>
        <dsp:cNvPr id="0" name=""/>
        <dsp:cNvSpPr/>
      </dsp:nvSpPr>
      <dsp:spPr>
        <a:xfrm>
          <a:off x="0" y="4419878"/>
          <a:ext cx="7117918" cy="736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Raymond Babbitt (Rain Man)</a:t>
          </a:r>
          <a:endParaRPr lang="en-US" sz="3400" kern="1200"/>
        </a:p>
      </dsp:txBody>
      <dsp:txXfrm>
        <a:off x="0" y="4419878"/>
        <a:ext cx="7117918" cy="736541"/>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61D4B-8E43-41C1-B6C9-0239F9C7C276}">
      <dsp:nvSpPr>
        <dsp:cNvPr id="0" name=""/>
        <dsp:cNvSpPr/>
      </dsp:nvSpPr>
      <dsp:spPr>
        <a:xfrm>
          <a:off x="0" y="4028"/>
          <a:ext cx="7117918" cy="8581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289E6B-B3B2-4F3C-9DA6-027851E2ECFF}">
      <dsp:nvSpPr>
        <dsp:cNvPr id="0" name=""/>
        <dsp:cNvSpPr/>
      </dsp:nvSpPr>
      <dsp:spPr>
        <a:xfrm>
          <a:off x="259594" y="197116"/>
          <a:ext cx="471990" cy="471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AD651B-A3DF-4E93-BB28-54B56131717F}">
      <dsp:nvSpPr>
        <dsp:cNvPr id="0" name=""/>
        <dsp:cNvSpPr/>
      </dsp:nvSpPr>
      <dsp:spPr>
        <a:xfrm>
          <a:off x="991180" y="4028"/>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Savant syndrome is a phenomenon where a person presents with exceptional intelligence or abilities in one or few areas. </a:t>
          </a:r>
          <a:endParaRPr lang="en-US" sz="1900" kern="1200"/>
        </a:p>
      </dsp:txBody>
      <dsp:txXfrm>
        <a:off x="991180" y="4028"/>
        <a:ext cx="6126737" cy="858165"/>
      </dsp:txXfrm>
    </dsp:sp>
    <dsp:sp modelId="{545E0ECC-D952-4016-AD89-A92D79B0C5F3}">
      <dsp:nvSpPr>
        <dsp:cNvPr id="0" name=""/>
        <dsp:cNvSpPr/>
      </dsp:nvSpPr>
      <dsp:spPr>
        <a:xfrm>
          <a:off x="0" y="1076735"/>
          <a:ext cx="7117918" cy="8581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14353A-7281-43FF-AF07-8ABFFA6773C7}">
      <dsp:nvSpPr>
        <dsp:cNvPr id="0" name=""/>
        <dsp:cNvSpPr/>
      </dsp:nvSpPr>
      <dsp:spPr>
        <a:xfrm>
          <a:off x="259594" y="1269822"/>
          <a:ext cx="471990" cy="471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0A1989-E21A-42FC-9642-75B8F21F1E07}">
      <dsp:nvSpPr>
        <dsp:cNvPr id="0" name=""/>
        <dsp:cNvSpPr/>
      </dsp:nvSpPr>
      <dsp:spPr>
        <a:xfrm>
          <a:off x="991180" y="1076735"/>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This may be in the field of mathematics, art, music, memory or spatial skills.</a:t>
          </a:r>
          <a:endParaRPr lang="en-US" sz="1900" kern="1200"/>
        </a:p>
      </dsp:txBody>
      <dsp:txXfrm>
        <a:off x="991180" y="1076735"/>
        <a:ext cx="6126737" cy="858165"/>
      </dsp:txXfrm>
    </dsp:sp>
    <dsp:sp modelId="{11C318C2-F0E3-413F-8C0A-83D53BFA1E56}">
      <dsp:nvSpPr>
        <dsp:cNvPr id="0" name=""/>
        <dsp:cNvSpPr/>
      </dsp:nvSpPr>
      <dsp:spPr>
        <a:xfrm>
          <a:off x="0" y="2149441"/>
          <a:ext cx="7117918" cy="85816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FFD65-9FD3-4440-990C-DB8F882A375C}">
      <dsp:nvSpPr>
        <dsp:cNvPr id="0" name=""/>
        <dsp:cNvSpPr/>
      </dsp:nvSpPr>
      <dsp:spPr>
        <a:xfrm>
          <a:off x="259594" y="2342529"/>
          <a:ext cx="471990" cy="471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F99F09-61E8-4D5B-A572-8C7635EFFA5D}">
      <dsp:nvSpPr>
        <dsp:cNvPr id="0" name=""/>
        <dsp:cNvSpPr/>
      </dsp:nvSpPr>
      <dsp:spPr>
        <a:xfrm>
          <a:off x="991180" y="2149441"/>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Around 50% of savants present with a neurodevelopmental disorder such as autism or a brain injury (Treffert, 2009). </a:t>
          </a:r>
          <a:endParaRPr lang="en-US" sz="1900" kern="1200"/>
        </a:p>
      </dsp:txBody>
      <dsp:txXfrm>
        <a:off x="991180" y="2149441"/>
        <a:ext cx="6126737" cy="858165"/>
      </dsp:txXfrm>
    </dsp:sp>
    <dsp:sp modelId="{19141A73-5495-46BF-9C78-6B30161800BF}">
      <dsp:nvSpPr>
        <dsp:cNvPr id="0" name=""/>
        <dsp:cNvSpPr/>
      </dsp:nvSpPr>
      <dsp:spPr>
        <a:xfrm>
          <a:off x="0" y="3222148"/>
          <a:ext cx="7117918" cy="85816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1E559-A35A-418A-8B06-0E8604E62E60}">
      <dsp:nvSpPr>
        <dsp:cNvPr id="0" name=""/>
        <dsp:cNvSpPr/>
      </dsp:nvSpPr>
      <dsp:spPr>
        <a:xfrm>
          <a:off x="259594" y="3415235"/>
          <a:ext cx="471990" cy="471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904165-FE24-4815-BFF1-A37CA3C204C2}">
      <dsp:nvSpPr>
        <dsp:cNvPr id="0" name=""/>
        <dsp:cNvSpPr/>
      </dsp:nvSpPr>
      <dsp:spPr>
        <a:xfrm>
          <a:off x="991180" y="3222148"/>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What do you think the most common 'type' of savant ability is?</a:t>
          </a:r>
          <a:endParaRPr lang="en-US" sz="1900" kern="1200"/>
        </a:p>
      </dsp:txBody>
      <dsp:txXfrm>
        <a:off x="991180" y="3222148"/>
        <a:ext cx="6126737" cy="858165"/>
      </dsp:txXfrm>
    </dsp:sp>
    <dsp:sp modelId="{8D7C8E00-EAB2-4BFB-8DD7-5854FA3763D4}">
      <dsp:nvSpPr>
        <dsp:cNvPr id="0" name=""/>
        <dsp:cNvSpPr/>
      </dsp:nvSpPr>
      <dsp:spPr>
        <a:xfrm>
          <a:off x="0" y="4294854"/>
          <a:ext cx="7117918" cy="85816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90709F-8A9E-4A90-8962-217BEC546A15}">
      <dsp:nvSpPr>
        <dsp:cNvPr id="0" name=""/>
        <dsp:cNvSpPr/>
      </dsp:nvSpPr>
      <dsp:spPr>
        <a:xfrm>
          <a:off x="259594" y="4487942"/>
          <a:ext cx="471990" cy="4719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5C34E7-EF80-48FB-9ABF-7A12F64C177B}">
      <dsp:nvSpPr>
        <dsp:cNvPr id="0" name=""/>
        <dsp:cNvSpPr/>
      </dsp:nvSpPr>
      <dsp:spPr>
        <a:xfrm>
          <a:off x="991180" y="4294854"/>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Calendrical savants (Peru, 2023).</a:t>
          </a:r>
          <a:endParaRPr lang="en-US" sz="1900" kern="1200"/>
        </a:p>
      </dsp:txBody>
      <dsp:txXfrm>
        <a:off x="991180" y="4294854"/>
        <a:ext cx="6126737" cy="858165"/>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7DA1E4-12CC-4705-84F1-09F26EDDB03A}">
      <dsp:nvSpPr>
        <dsp:cNvPr id="0" name=""/>
        <dsp:cNvSpPr/>
      </dsp:nvSpPr>
      <dsp:spPr>
        <a:xfrm>
          <a:off x="0" y="629"/>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7EC3D2-EDD9-4C45-9777-8EE57C36157E}">
      <dsp:nvSpPr>
        <dsp:cNvPr id="0" name=""/>
        <dsp:cNvSpPr/>
      </dsp:nvSpPr>
      <dsp:spPr>
        <a:xfrm>
          <a:off x="0" y="629"/>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What has intelligence testing done for us?</a:t>
          </a:r>
          <a:endParaRPr lang="en-US" sz="2900" kern="1200"/>
        </a:p>
      </dsp:txBody>
      <dsp:txXfrm>
        <a:off x="0" y="629"/>
        <a:ext cx="7117918" cy="1031157"/>
      </dsp:txXfrm>
    </dsp:sp>
    <dsp:sp modelId="{CEA5C430-B47B-4F6D-9290-D4A951CC1BD0}">
      <dsp:nvSpPr>
        <dsp:cNvPr id="0" name=""/>
        <dsp:cNvSpPr/>
      </dsp:nvSpPr>
      <dsp:spPr>
        <a:xfrm>
          <a:off x="0" y="1031787"/>
          <a:ext cx="7117918" cy="0"/>
        </a:xfrm>
        <a:prstGeom prst="line">
          <a:avLst/>
        </a:prstGeom>
        <a:solidFill>
          <a:schemeClr val="accent2">
            <a:hueOff val="-374216"/>
            <a:satOff val="-169"/>
            <a:lumOff val="1764"/>
            <a:alphaOff val="0"/>
          </a:schemeClr>
        </a:solidFill>
        <a:ln w="12700" cap="flat" cmpd="sng" algn="ctr">
          <a:solidFill>
            <a:schemeClr val="accent2">
              <a:hueOff val="-374216"/>
              <a:satOff val="-169"/>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189927-FC90-4BBB-A09A-682C5C26432A}">
      <dsp:nvSpPr>
        <dsp:cNvPr id="0" name=""/>
        <dsp:cNvSpPr/>
      </dsp:nvSpPr>
      <dsp:spPr>
        <a:xfrm>
          <a:off x="0" y="1031787"/>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The need to separate ourselves from one another is a distinctly human concept.</a:t>
          </a:r>
          <a:endParaRPr lang="en-US" sz="2900" kern="1200"/>
        </a:p>
      </dsp:txBody>
      <dsp:txXfrm>
        <a:off x="0" y="1031787"/>
        <a:ext cx="7117918" cy="1031157"/>
      </dsp:txXfrm>
    </dsp:sp>
    <dsp:sp modelId="{B26A853A-7893-4625-B70B-6F324DBF6AE1}">
      <dsp:nvSpPr>
        <dsp:cNvPr id="0" name=""/>
        <dsp:cNvSpPr/>
      </dsp:nvSpPr>
      <dsp:spPr>
        <a:xfrm>
          <a:off x="0" y="2062945"/>
          <a:ext cx="7117918" cy="0"/>
        </a:xfrm>
        <a:prstGeom prst="line">
          <a:avLst/>
        </a:prstGeom>
        <a:solidFill>
          <a:schemeClr val="accent2">
            <a:hueOff val="-748433"/>
            <a:satOff val="-337"/>
            <a:lumOff val="3529"/>
            <a:alphaOff val="0"/>
          </a:schemeClr>
        </a:solidFill>
        <a:ln w="12700" cap="flat" cmpd="sng" algn="ctr">
          <a:solidFill>
            <a:schemeClr val="accent2">
              <a:hueOff val="-748433"/>
              <a:satOff val="-337"/>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00C351-2ED2-4FB9-992F-A248E96E9DEC}">
      <dsp:nvSpPr>
        <dsp:cNvPr id="0" name=""/>
        <dsp:cNvSpPr/>
      </dsp:nvSpPr>
      <dsp:spPr>
        <a:xfrm>
          <a:off x="0" y="2062945"/>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Identification of those in need of additional support.</a:t>
          </a:r>
          <a:endParaRPr lang="en-US" sz="2900" kern="1200"/>
        </a:p>
      </dsp:txBody>
      <dsp:txXfrm>
        <a:off x="0" y="2062945"/>
        <a:ext cx="7117918" cy="1031157"/>
      </dsp:txXfrm>
    </dsp:sp>
    <dsp:sp modelId="{815801F2-E4E4-49D9-B2E9-3D482FE827D8}">
      <dsp:nvSpPr>
        <dsp:cNvPr id="0" name=""/>
        <dsp:cNvSpPr/>
      </dsp:nvSpPr>
      <dsp:spPr>
        <a:xfrm>
          <a:off x="0" y="3094103"/>
          <a:ext cx="7117918" cy="0"/>
        </a:xfrm>
        <a:prstGeom prst="line">
          <a:avLst/>
        </a:prstGeom>
        <a:solidFill>
          <a:schemeClr val="accent2">
            <a:hueOff val="-1122649"/>
            <a:satOff val="-506"/>
            <a:lumOff val="5293"/>
            <a:alphaOff val="0"/>
          </a:schemeClr>
        </a:solidFill>
        <a:ln w="12700" cap="flat" cmpd="sng" algn="ctr">
          <a:solidFill>
            <a:schemeClr val="accent2">
              <a:hueOff val="-1122649"/>
              <a:satOff val="-506"/>
              <a:lumOff val="5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F678BD-F197-4B2D-A120-1E1F132AA46E}">
      <dsp:nvSpPr>
        <dsp:cNvPr id="0" name=""/>
        <dsp:cNvSpPr/>
      </dsp:nvSpPr>
      <dsp:spPr>
        <a:xfrm>
          <a:off x="0" y="3094103"/>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Measuring development against predetermined milestones.</a:t>
          </a:r>
          <a:endParaRPr lang="en-US" sz="2900" kern="1200"/>
        </a:p>
      </dsp:txBody>
      <dsp:txXfrm>
        <a:off x="0" y="3094103"/>
        <a:ext cx="7117918" cy="1031157"/>
      </dsp:txXfrm>
    </dsp:sp>
    <dsp:sp modelId="{A19CAC02-E6EC-4434-9548-9D6D87B04938}">
      <dsp:nvSpPr>
        <dsp:cNvPr id="0" name=""/>
        <dsp:cNvSpPr/>
      </dsp:nvSpPr>
      <dsp:spPr>
        <a:xfrm>
          <a:off x="0" y="4125261"/>
          <a:ext cx="7117918" cy="0"/>
        </a:xfrm>
        <a:prstGeom prst="line">
          <a:avLst/>
        </a:prstGeom>
        <a:solidFill>
          <a:schemeClr val="accent2">
            <a:hueOff val="-1496865"/>
            <a:satOff val="-674"/>
            <a:lumOff val="7057"/>
            <a:alphaOff val="0"/>
          </a:schemeClr>
        </a:solidFill>
        <a:ln w="12700" cap="flat" cmpd="sng" algn="ctr">
          <a:solidFill>
            <a:schemeClr val="accent2">
              <a:hueOff val="-1496865"/>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BAB42A-E99B-479F-9924-2154A9617CF0}">
      <dsp:nvSpPr>
        <dsp:cNvPr id="0" name=""/>
        <dsp:cNvSpPr/>
      </dsp:nvSpPr>
      <dsp:spPr>
        <a:xfrm>
          <a:off x="0" y="4125261"/>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But are they flawed?</a:t>
          </a:r>
          <a:endParaRPr lang="en-US" sz="2900" kern="1200"/>
        </a:p>
      </dsp:txBody>
      <dsp:txXfrm>
        <a:off x="0" y="4125261"/>
        <a:ext cx="7117918" cy="1031157"/>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22F984-F7F9-423E-833A-141D71B9C18D}">
      <dsp:nvSpPr>
        <dsp:cNvPr id="0" name=""/>
        <dsp:cNvSpPr/>
      </dsp:nvSpPr>
      <dsp:spPr>
        <a:xfrm>
          <a:off x="2681595" y="639392"/>
          <a:ext cx="494080" cy="91440"/>
        </a:xfrm>
        <a:custGeom>
          <a:avLst/>
          <a:gdLst/>
          <a:ahLst/>
          <a:cxnLst/>
          <a:rect l="0" t="0" r="0" b="0"/>
          <a:pathLst>
            <a:path>
              <a:moveTo>
                <a:pt x="0" y="45720"/>
              </a:moveTo>
              <a:lnTo>
                <a:pt x="49408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5518" y="682489"/>
        <a:ext cx="26234" cy="5246"/>
      </dsp:txXfrm>
    </dsp:sp>
    <dsp:sp modelId="{6096CF48-74C5-403A-B94F-2EEB3FA98CAC}">
      <dsp:nvSpPr>
        <dsp:cNvPr id="0" name=""/>
        <dsp:cNvSpPr/>
      </dsp:nvSpPr>
      <dsp:spPr>
        <a:xfrm>
          <a:off x="402176" y="747"/>
          <a:ext cx="2281218" cy="13687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782" tIns="117334" rIns="111782" bIns="117334" numCol="1" spcCol="1270" anchor="ctr" anchorCtr="0">
          <a:noAutofit/>
        </a:bodyPr>
        <a:lstStyle/>
        <a:p>
          <a:pPr marL="0" lvl="0" indent="0" algn="ctr" defTabSz="1200150">
            <a:lnSpc>
              <a:spcPct val="90000"/>
            </a:lnSpc>
            <a:spcBef>
              <a:spcPct val="0"/>
            </a:spcBef>
            <a:spcAft>
              <a:spcPct val="35000"/>
            </a:spcAft>
            <a:buNone/>
          </a:pPr>
          <a:r>
            <a:rPr lang="en-GB" sz="2700" kern="1200"/>
            <a:t>What about creativity?</a:t>
          </a:r>
          <a:endParaRPr lang="en-US" sz="2700" kern="1200"/>
        </a:p>
      </dsp:txBody>
      <dsp:txXfrm>
        <a:off x="402176" y="747"/>
        <a:ext cx="2281218" cy="1368731"/>
      </dsp:txXfrm>
    </dsp:sp>
    <dsp:sp modelId="{A1F9087D-E5F1-4543-A939-C19B0780024F}">
      <dsp:nvSpPr>
        <dsp:cNvPr id="0" name=""/>
        <dsp:cNvSpPr/>
      </dsp:nvSpPr>
      <dsp:spPr>
        <a:xfrm>
          <a:off x="1542785" y="1367678"/>
          <a:ext cx="2805899" cy="494080"/>
        </a:xfrm>
        <a:custGeom>
          <a:avLst/>
          <a:gdLst/>
          <a:ahLst/>
          <a:cxnLst/>
          <a:rect l="0" t="0" r="0" b="0"/>
          <a:pathLst>
            <a:path>
              <a:moveTo>
                <a:pt x="2805899" y="0"/>
              </a:moveTo>
              <a:lnTo>
                <a:pt x="2805899" y="264140"/>
              </a:lnTo>
              <a:lnTo>
                <a:pt x="0" y="264140"/>
              </a:lnTo>
              <a:lnTo>
                <a:pt x="0" y="49408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372" y="1612095"/>
        <a:ext cx="142726" cy="5246"/>
      </dsp:txXfrm>
    </dsp:sp>
    <dsp:sp modelId="{039DA7F8-D2A6-4EC8-BAC4-6F8333D2EE08}">
      <dsp:nvSpPr>
        <dsp:cNvPr id="0" name=""/>
        <dsp:cNvSpPr/>
      </dsp:nvSpPr>
      <dsp:spPr>
        <a:xfrm>
          <a:off x="3208075" y="747"/>
          <a:ext cx="2281218" cy="136873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782" tIns="117334" rIns="111782" bIns="117334" numCol="1" spcCol="1270" anchor="ctr" anchorCtr="0">
          <a:noAutofit/>
        </a:bodyPr>
        <a:lstStyle/>
        <a:p>
          <a:pPr marL="0" lvl="0" indent="0" algn="ctr" defTabSz="1200150">
            <a:lnSpc>
              <a:spcPct val="90000"/>
            </a:lnSpc>
            <a:spcBef>
              <a:spcPct val="0"/>
            </a:spcBef>
            <a:spcAft>
              <a:spcPct val="35000"/>
            </a:spcAft>
            <a:buNone/>
          </a:pPr>
          <a:r>
            <a:rPr lang="en-GB" sz="2700" kern="1200"/>
            <a:t>What about divergent thinking?</a:t>
          </a:r>
          <a:endParaRPr lang="en-US" sz="2700" kern="1200"/>
        </a:p>
      </dsp:txBody>
      <dsp:txXfrm>
        <a:off x="3208075" y="747"/>
        <a:ext cx="2281218" cy="1368731"/>
      </dsp:txXfrm>
    </dsp:sp>
    <dsp:sp modelId="{36B8E5E2-1ADD-43CC-9352-8DDAD2BED6CF}">
      <dsp:nvSpPr>
        <dsp:cNvPr id="0" name=""/>
        <dsp:cNvSpPr/>
      </dsp:nvSpPr>
      <dsp:spPr>
        <a:xfrm>
          <a:off x="2681595" y="2532804"/>
          <a:ext cx="494080" cy="91440"/>
        </a:xfrm>
        <a:custGeom>
          <a:avLst/>
          <a:gdLst/>
          <a:ahLst/>
          <a:cxnLst/>
          <a:rect l="0" t="0" r="0" b="0"/>
          <a:pathLst>
            <a:path>
              <a:moveTo>
                <a:pt x="0" y="45720"/>
              </a:moveTo>
              <a:lnTo>
                <a:pt x="494080"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5518" y="2575901"/>
        <a:ext cx="26234" cy="5246"/>
      </dsp:txXfrm>
    </dsp:sp>
    <dsp:sp modelId="{EF29C58A-3C30-491D-A32F-26F7EC304773}">
      <dsp:nvSpPr>
        <dsp:cNvPr id="0" name=""/>
        <dsp:cNvSpPr/>
      </dsp:nvSpPr>
      <dsp:spPr>
        <a:xfrm>
          <a:off x="402176" y="1894158"/>
          <a:ext cx="2281218" cy="136873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782" tIns="117334" rIns="111782" bIns="117334" numCol="1" spcCol="1270" anchor="ctr" anchorCtr="0">
          <a:noAutofit/>
        </a:bodyPr>
        <a:lstStyle/>
        <a:p>
          <a:pPr marL="0" lvl="0" indent="0" algn="ctr" defTabSz="1200150">
            <a:lnSpc>
              <a:spcPct val="90000"/>
            </a:lnSpc>
            <a:spcBef>
              <a:spcPct val="0"/>
            </a:spcBef>
            <a:spcAft>
              <a:spcPct val="35000"/>
            </a:spcAft>
            <a:buNone/>
          </a:pPr>
          <a:r>
            <a:rPr lang="en-GB" sz="2700" kern="1200"/>
            <a:t>Does this cover emotions?</a:t>
          </a:r>
          <a:endParaRPr lang="en-US" sz="2700" kern="1200"/>
        </a:p>
      </dsp:txBody>
      <dsp:txXfrm>
        <a:off x="402176" y="1894158"/>
        <a:ext cx="2281218" cy="1368731"/>
      </dsp:txXfrm>
    </dsp:sp>
    <dsp:sp modelId="{44BC91D9-45B0-4E92-89CD-E672BFB8FDAC}">
      <dsp:nvSpPr>
        <dsp:cNvPr id="0" name=""/>
        <dsp:cNvSpPr/>
      </dsp:nvSpPr>
      <dsp:spPr>
        <a:xfrm>
          <a:off x="1542785" y="3261090"/>
          <a:ext cx="2805899" cy="494080"/>
        </a:xfrm>
        <a:custGeom>
          <a:avLst/>
          <a:gdLst/>
          <a:ahLst/>
          <a:cxnLst/>
          <a:rect l="0" t="0" r="0" b="0"/>
          <a:pathLst>
            <a:path>
              <a:moveTo>
                <a:pt x="2805899" y="0"/>
              </a:moveTo>
              <a:lnTo>
                <a:pt x="2805899" y="264140"/>
              </a:lnTo>
              <a:lnTo>
                <a:pt x="0" y="264140"/>
              </a:lnTo>
              <a:lnTo>
                <a:pt x="0" y="49408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372" y="3505506"/>
        <a:ext cx="142726" cy="5246"/>
      </dsp:txXfrm>
    </dsp:sp>
    <dsp:sp modelId="{1D62220B-5293-4679-AD50-4CFA50CB6B88}">
      <dsp:nvSpPr>
        <dsp:cNvPr id="0" name=""/>
        <dsp:cNvSpPr/>
      </dsp:nvSpPr>
      <dsp:spPr>
        <a:xfrm>
          <a:off x="3208075" y="1894158"/>
          <a:ext cx="2281218" cy="136873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782" tIns="117334" rIns="111782" bIns="117334" numCol="1" spcCol="1270" anchor="ctr" anchorCtr="0">
          <a:noAutofit/>
        </a:bodyPr>
        <a:lstStyle/>
        <a:p>
          <a:pPr marL="0" lvl="0" indent="0" algn="ctr" defTabSz="1200150">
            <a:lnSpc>
              <a:spcPct val="90000"/>
            </a:lnSpc>
            <a:spcBef>
              <a:spcPct val="0"/>
            </a:spcBef>
            <a:spcAft>
              <a:spcPct val="35000"/>
            </a:spcAft>
            <a:buNone/>
          </a:pPr>
          <a:r>
            <a:rPr lang="en-GB" sz="2700" kern="1200"/>
            <a:t>Cross-cultural comparisons?</a:t>
          </a:r>
          <a:endParaRPr lang="en-US" sz="2700" kern="1200"/>
        </a:p>
      </dsp:txBody>
      <dsp:txXfrm>
        <a:off x="3208075" y="1894158"/>
        <a:ext cx="2281218" cy="1368731"/>
      </dsp:txXfrm>
    </dsp:sp>
    <dsp:sp modelId="{73BCDC41-66C7-4DF7-B8DF-48722C1AF4FF}">
      <dsp:nvSpPr>
        <dsp:cNvPr id="0" name=""/>
        <dsp:cNvSpPr/>
      </dsp:nvSpPr>
      <dsp:spPr>
        <a:xfrm>
          <a:off x="2681595" y="4426216"/>
          <a:ext cx="494080" cy="91440"/>
        </a:xfrm>
        <a:custGeom>
          <a:avLst/>
          <a:gdLst/>
          <a:ahLst/>
          <a:cxnLst/>
          <a:rect l="0" t="0" r="0" b="0"/>
          <a:pathLst>
            <a:path>
              <a:moveTo>
                <a:pt x="0" y="45720"/>
              </a:moveTo>
              <a:lnTo>
                <a:pt x="494080"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15518" y="4469312"/>
        <a:ext cx="26234" cy="5246"/>
      </dsp:txXfrm>
    </dsp:sp>
    <dsp:sp modelId="{9870197B-525F-4C53-92E8-A5AB118C3679}">
      <dsp:nvSpPr>
        <dsp:cNvPr id="0" name=""/>
        <dsp:cNvSpPr/>
      </dsp:nvSpPr>
      <dsp:spPr>
        <a:xfrm>
          <a:off x="402176" y="3787570"/>
          <a:ext cx="2281218" cy="136873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782" tIns="117334" rIns="111782" bIns="117334" numCol="1" spcCol="1270" anchor="ctr" anchorCtr="0">
          <a:noAutofit/>
        </a:bodyPr>
        <a:lstStyle/>
        <a:p>
          <a:pPr marL="0" lvl="0" indent="0" algn="ctr" defTabSz="1200150">
            <a:lnSpc>
              <a:spcPct val="90000"/>
            </a:lnSpc>
            <a:spcBef>
              <a:spcPct val="0"/>
            </a:spcBef>
            <a:spcAft>
              <a:spcPct val="35000"/>
            </a:spcAft>
            <a:buNone/>
          </a:pPr>
          <a:r>
            <a:rPr lang="en-GB" sz="2700" kern="1200"/>
            <a:t>Does this cover nature and nurture?</a:t>
          </a:r>
          <a:endParaRPr lang="en-US" sz="2700" kern="1200"/>
        </a:p>
      </dsp:txBody>
      <dsp:txXfrm>
        <a:off x="402176" y="3787570"/>
        <a:ext cx="2281218" cy="1368731"/>
      </dsp:txXfrm>
    </dsp:sp>
    <dsp:sp modelId="{B3291AAA-536E-496B-8D26-FDD7FC8B0EFE}">
      <dsp:nvSpPr>
        <dsp:cNvPr id="0" name=""/>
        <dsp:cNvSpPr/>
      </dsp:nvSpPr>
      <dsp:spPr>
        <a:xfrm>
          <a:off x="3208075" y="3787570"/>
          <a:ext cx="2281218" cy="136873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782" tIns="117334" rIns="111782" bIns="117334" numCol="1" spcCol="1270" anchor="ctr" anchorCtr="0">
          <a:noAutofit/>
        </a:bodyPr>
        <a:lstStyle/>
        <a:p>
          <a:pPr marL="0" lvl="0" indent="0" algn="ctr" defTabSz="1200150">
            <a:lnSpc>
              <a:spcPct val="90000"/>
            </a:lnSpc>
            <a:spcBef>
              <a:spcPct val="0"/>
            </a:spcBef>
            <a:spcAft>
              <a:spcPct val="35000"/>
            </a:spcAft>
            <a:buNone/>
          </a:pPr>
          <a:r>
            <a:rPr lang="en-GB" sz="2700" kern="1200"/>
            <a:t>Is it holistic?</a:t>
          </a:r>
          <a:endParaRPr lang="en-US" sz="2700" kern="1200"/>
        </a:p>
      </dsp:txBody>
      <dsp:txXfrm>
        <a:off x="3208075" y="3787570"/>
        <a:ext cx="2281218" cy="1368731"/>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45C780-DB36-4FD6-B7DC-B8F806363D8D}">
      <dsp:nvSpPr>
        <dsp:cNvPr id="0" name=""/>
        <dsp:cNvSpPr/>
      </dsp:nvSpPr>
      <dsp:spPr>
        <a:xfrm>
          <a:off x="0" y="2518"/>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736E7F-0409-48FD-82C3-D31CDE6BC65A}">
      <dsp:nvSpPr>
        <dsp:cNvPr id="0" name=""/>
        <dsp:cNvSpPr/>
      </dsp:nvSpPr>
      <dsp:spPr>
        <a:xfrm>
          <a:off x="0" y="2518"/>
          <a:ext cx="7117918" cy="171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The ability to manage your emotions and understand those of others around you.</a:t>
          </a:r>
          <a:endParaRPr lang="en-US" sz="3400" kern="1200"/>
        </a:p>
      </dsp:txBody>
      <dsp:txXfrm>
        <a:off x="0" y="2518"/>
        <a:ext cx="7117918" cy="1717337"/>
      </dsp:txXfrm>
    </dsp:sp>
    <dsp:sp modelId="{8700B16D-13F7-460C-9863-FACD9537BFE9}">
      <dsp:nvSpPr>
        <dsp:cNvPr id="0" name=""/>
        <dsp:cNvSpPr/>
      </dsp:nvSpPr>
      <dsp:spPr>
        <a:xfrm>
          <a:off x="0" y="1719855"/>
          <a:ext cx="7117918" cy="0"/>
        </a:xfrm>
        <a:prstGeom prst="line">
          <a:avLst/>
        </a:prstGeom>
        <a:solidFill>
          <a:schemeClr val="accent2">
            <a:hueOff val="-748433"/>
            <a:satOff val="-337"/>
            <a:lumOff val="3529"/>
            <a:alphaOff val="0"/>
          </a:schemeClr>
        </a:solidFill>
        <a:ln w="12700" cap="flat" cmpd="sng" algn="ctr">
          <a:solidFill>
            <a:schemeClr val="accent2">
              <a:hueOff val="-748433"/>
              <a:satOff val="-337"/>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2B750F-93ED-4EBD-99DC-83F5EBA6463C}">
      <dsp:nvSpPr>
        <dsp:cNvPr id="0" name=""/>
        <dsp:cNvSpPr/>
      </dsp:nvSpPr>
      <dsp:spPr>
        <a:xfrm>
          <a:off x="0" y="1719855"/>
          <a:ext cx="7117918" cy="171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This term was coined in 1964, but was popularised by the psychologist Daniel Goleman in 1995. </a:t>
          </a:r>
          <a:endParaRPr lang="en-US" sz="3400" kern="1200"/>
        </a:p>
      </dsp:txBody>
      <dsp:txXfrm>
        <a:off x="0" y="1719855"/>
        <a:ext cx="7117918" cy="1717337"/>
      </dsp:txXfrm>
    </dsp:sp>
    <dsp:sp modelId="{F68C0B9B-8C03-4CFB-9F6D-354D4DFAC0B2}">
      <dsp:nvSpPr>
        <dsp:cNvPr id="0" name=""/>
        <dsp:cNvSpPr/>
      </dsp:nvSpPr>
      <dsp:spPr>
        <a:xfrm>
          <a:off x="0" y="3437193"/>
          <a:ext cx="7117918" cy="0"/>
        </a:xfrm>
        <a:prstGeom prst="line">
          <a:avLst/>
        </a:prstGeom>
        <a:solidFill>
          <a:schemeClr val="accent2">
            <a:hueOff val="-1496865"/>
            <a:satOff val="-674"/>
            <a:lumOff val="7057"/>
            <a:alphaOff val="0"/>
          </a:schemeClr>
        </a:solidFill>
        <a:ln w="12700" cap="flat" cmpd="sng" algn="ctr">
          <a:solidFill>
            <a:schemeClr val="accent2">
              <a:hueOff val="-1496865"/>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39A1F4-95C9-4545-88E4-290FE7410C0E}">
      <dsp:nvSpPr>
        <dsp:cNvPr id="0" name=""/>
        <dsp:cNvSpPr/>
      </dsp:nvSpPr>
      <dsp:spPr>
        <a:xfrm>
          <a:off x="0" y="3437193"/>
          <a:ext cx="7117918" cy="171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There are five facets to EI or EQ under Goleman's model, known as the Mixed Model.</a:t>
          </a:r>
          <a:endParaRPr lang="en-US" sz="3400" kern="1200"/>
        </a:p>
      </dsp:txBody>
      <dsp:txXfrm>
        <a:off x="0" y="3437193"/>
        <a:ext cx="7117918" cy="1717337"/>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29E062-BB2C-4E3B-A79C-D5A04D3A6C47}">
      <dsp:nvSpPr>
        <dsp:cNvPr id="0" name=""/>
        <dsp:cNvSpPr/>
      </dsp:nvSpPr>
      <dsp:spPr>
        <a:xfrm>
          <a:off x="0" y="4028"/>
          <a:ext cx="7117918" cy="8581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4F9326-36B6-4249-9ECB-A5EC18E95983}">
      <dsp:nvSpPr>
        <dsp:cNvPr id="0" name=""/>
        <dsp:cNvSpPr/>
      </dsp:nvSpPr>
      <dsp:spPr>
        <a:xfrm>
          <a:off x="259594" y="197116"/>
          <a:ext cx="471990" cy="471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55548F-B31A-4A76-B9AD-9E6A642135DA}">
      <dsp:nvSpPr>
        <dsp:cNvPr id="0" name=""/>
        <dsp:cNvSpPr/>
      </dsp:nvSpPr>
      <dsp:spPr>
        <a:xfrm>
          <a:off x="991180" y="4028"/>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Self-awareness</a:t>
          </a:r>
          <a:endParaRPr lang="en-US" sz="1900" kern="1200"/>
        </a:p>
      </dsp:txBody>
      <dsp:txXfrm>
        <a:off x="991180" y="4028"/>
        <a:ext cx="6126737" cy="858165"/>
      </dsp:txXfrm>
    </dsp:sp>
    <dsp:sp modelId="{EC79BA54-BD22-4283-BE62-4AFDBF4FB364}">
      <dsp:nvSpPr>
        <dsp:cNvPr id="0" name=""/>
        <dsp:cNvSpPr/>
      </dsp:nvSpPr>
      <dsp:spPr>
        <a:xfrm>
          <a:off x="0" y="1076735"/>
          <a:ext cx="7117918" cy="8581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FDCB75-CFD1-41ED-BE81-F75D6DA4E260}">
      <dsp:nvSpPr>
        <dsp:cNvPr id="0" name=""/>
        <dsp:cNvSpPr/>
      </dsp:nvSpPr>
      <dsp:spPr>
        <a:xfrm>
          <a:off x="259594" y="1269822"/>
          <a:ext cx="471990" cy="471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CE4525-9B08-4B45-87E8-17ADD6E284B2}">
      <dsp:nvSpPr>
        <dsp:cNvPr id="0" name=""/>
        <dsp:cNvSpPr/>
      </dsp:nvSpPr>
      <dsp:spPr>
        <a:xfrm>
          <a:off x="991180" y="1076735"/>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Self-regulation</a:t>
          </a:r>
          <a:endParaRPr lang="en-US" sz="1900" kern="1200"/>
        </a:p>
      </dsp:txBody>
      <dsp:txXfrm>
        <a:off x="991180" y="1076735"/>
        <a:ext cx="6126737" cy="858165"/>
      </dsp:txXfrm>
    </dsp:sp>
    <dsp:sp modelId="{1388171F-4C3B-4C14-BD1A-127780F32D17}">
      <dsp:nvSpPr>
        <dsp:cNvPr id="0" name=""/>
        <dsp:cNvSpPr/>
      </dsp:nvSpPr>
      <dsp:spPr>
        <a:xfrm>
          <a:off x="0" y="2149441"/>
          <a:ext cx="7117918" cy="8581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A72F39-45BD-463C-8317-6D85C0F7344C}">
      <dsp:nvSpPr>
        <dsp:cNvPr id="0" name=""/>
        <dsp:cNvSpPr/>
      </dsp:nvSpPr>
      <dsp:spPr>
        <a:xfrm>
          <a:off x="259594" y="2342529"/>
          <a:ext cx="471990" cy="471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F67106-C1C3-4235-A8DB-D2B74C0880DC}">
      <dsp:nvSpPr>
        <dsp:cNvPr id="0" name=""/>
        <dsp:cNvSpPr/>
      </dsp:nvSpPr>
      <dsp:spPr>
        <a:xfrm>
          <a:off x="991180" y="2149441"/>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Motivation</a:t>
          </a:r>
          <a:endParaRPr lang="en-US" sz="1900" kern="1200"/>
        </a:p>
      </dsp:txBody>
      <dsp:txXfrm>
        <a:off x="991180" y="2149441"/>
        <a:ext cx="6126737" cy="858165"/>
      </dsp:txXfrm>
    </dsp:sp>
    <dsp:sp modelId="{2D988AC3-C732-40E7-8BC3-EC9C53687B5A}">
      <dsp:nvSpPr>
        <dsp:cNvPr id="0" name=""/>
        <dsp:cNvSpPr/>
      </dsp:nvSpPr>
      <dsp:spPr>
        <a:xfrm>
          <a:off x="0" y="3222148"/>
          <a:ext cx="7117918" cy="8581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859A51-C9DC-499E-B9FC-BB156CBCF3E6}">
      <dsp:nvSpPr>
        <dsp:cNvPr id="0" name=""/>
        <dsp:cNvSpPr/>
      </dsp:nvSpPr>
      <dsp:spPr>
        <a:xfrm>
          <a:off x="259594" y="3415235"/>
          <a:ext cx="471990" cy="471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91F114-722F-4FB6-9CD0-4E68BE513BDE}">
      <dsp:nvSpPr>
        <dsp:cNvPr id="0" name=""/>
        <dsp:cNvSpPr/>
      </dsp:nvSpPr>
      <dsp:spPr>
        <a:xfrm>
          <a:off x="991180" y="3222148"/>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Empathy</a:t>
          </a:r>
          <a:endParaRPr lang="en-US" sz="1900" kern="1200"/>
        </a:p>
      </dsp:txBody>
      <dsp:txXfrm>
        <a:off x="991180" y="3222148"/>
        <a:ext cx="6126737" cy="858165"/>
      </dsp:txXfrm>
    </dsp:sp>
    <dsp:sp modelId="{6A9C56FE-010C-4741-854D-0E3AC40926CF}">
      <dsp:nvSpPr>
        <dsp:cNvPr id="0" name=""/>
        <dsp:cNvSpPr/>
      </dsp:nvSpPr>
      <dsp:spPr>
        <a:xfrm>
          <a:off x="0" y="4294854"/>
          <a:ext cx="7117918" cy="8581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6561DC-7104-4E94-8DA9-C8B3F0650372}">
      <dsp:nvSpPr>
        <dsp:cNvPr id="0" name=""/>
        <dsp:cNvSpPr/>
      </dsp:nvSpPr>
      <dsp:spPr>
        <a:xfrm>
          <a:off x="259594" y="4487942"/>
          <a:ext cx="471990" cy="4719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E78894-EE73-4545-A8D7-708B45A570E1}">
      <dsp:nvSpPr>
        <dsp:cNvPr id="0" name=""/>
        <dsp:cNvSpPr/>
      </dsp:nvSpPr>
      <dsp:spPr>
        <a:xfrm>
          <a:off x="991180" y="4294854"/>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Social skills</a:t>
          </a:r>
          <a:endParaRPr lang="en-US" sz="1900" kern="1200"/>
        </a:p>
      </dsp:txBody>
      <dsp:txXfrm>
        <a:off x="991180" y="4294854"/>
        <a:ext cx="6126737" cy="858165"/>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61FF27-9495-4CA0-8CDE-61C91B351927}">
      <dsp:nvSpPr>
        <dsp:cNvPr id="0" name=""/>
        <dsp:cNvSpPr/>
      </dsp:nvSpPr>
      <dsp:spPr>
        <a:xfrm>
          <a:off x="0" y="52786"/>
          <a:ext cx="7117918" cy="15590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The Ability Model</a:t>
          </a:r>
          <a:endParaRPr lang="en-US" sz="6500" kern="1200"/>
        </a:p>
      </dsp:txBody>
      <dsp:txXfrm>
        <a:off x="76105" y="128891"/>
        <a:ext cx="6965708" cy="1406815"/>
      </dsp:txXfrm>
    </dsp:sp>
    <dsp:sp modelId="{AD34D961-9053-4F45-9724-EAFD37B3E65C}">
      <dsp:nvSpPr>
        <dsp:cNvPr id="0" name=""/>
        <dsp:cNvSpPr/>
      </dsp:nvSpPr>
      <dsp:spPr>
        <a:xfrm>
          <a:off x="0" y="1799012"/>
          <a:ext cx="7117918" cy="1559025"/>
        </a:xfrm>
        <a:prstGeom prst="roundRect">
          <a:avLst/>
        </a:prstGeom>
        <a:solidFill>
          <a:schemeClr val="accent2">
            <a:hueOff val="-748433"/>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The Trait Model</a:t>
          </a:r>
          <a:endParaRPr lang="en-US" sz="6500" kern="1200"/>
        </a:p>
      </dsp:txBody>
      <dsp:txXfrm>
        <a:off x="76105" y="1875117"/>
        <a:ext cx="6965708" cy="1406815"/>
      </dsp:txXfrm>
    </dsp:sp>
    <dsp:sp modelId="{0870FC0D-B246-4348-891D-B4672B1A14AB}">
      <dsp:nvSpPr>
        <dsp:cNvPr id="0" name=""/>
        <dsp:cNvSpPr/>
      </dsp:nvSpPr>
      <dsp:spPr>
        <a:xfrm>
          <a:off x="0" y="3545237"/>
          <a:ext cx="7117918" cy="1559025"/>
        </a:xfrm>
        <a:prstGeom prst="roundRect">
          <a:avLst/>
        </a:prstGeom>
        <a:solidFill>
          <a:schemeClr val="accent2">
            <a:hueOff val="-1496865"/>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The Mixed Model</a:t>
          </a:r>
          <a:endParaRPr lang="en-US" sz="6500" kern="1200"/>
        </a:p>
      </dsp:txBody>
      <dsp:txXfrm>
        <a:off x="76105" y="3621342"/>
        <a:ext cx="6965708" cy="1406815"/>
      </dsp:txXfrm>
    </dsp:sp>
  </dsp:spTree>
</dsp:drawing>
</file>

<file path=ppt/diagrams/drawing3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17BA5-3882-49BD-BBA1-4B7772606FC4}">
      <dsp:nvSpPr>
        <dsp:cNvPr id="0" name=""/>
        <dsp:cNvSpPr/>
      </dsp:nvSpPr>
      <dsp:spPr>
        <a:xfrm>
          <a:off x="0" y="629"/>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85F01E-C197-4B71-A415-3E105A9A8350}">
      <dsp:nvSpPr>
        <dsp:cNvPr id="0" name=""/>
        <dsp:cNvSpPr/>
      </dsp:nvSpPr>
      <dsp:spPr>
        <a:xfrm>
          <a:off x="0" y="629"/>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There are four main abilities:</a:t>
          </a:r>
          <a:endParaRPr lang="en-US" sz="4500" kern="1200"/>
        </a:p>
      </dsp:txBody>
      <dsp:txXfrm>
        <a:off x="0" y="629"/>
        <a:ext cx="7117918" cy="1031157"/>
      </dsp:txXfrm>
    </dsp:sp>
    <dsp:sp modelId="{DCA3B52F-C0D5-42CC-88EA-AA92146D97DE}">
      <dsp:nvSpPr>
        <dsp:cNvPr id="0" name=""/>
        <dsp:cNvSpPr/>
      </dsp:nvSpPr>
      <dsp:spPr>
        <a:xfrm>
          <a:off x="0" y="1031787"/>
          <a:ext cx="7117918" cy="0"/>
        </a:xfrm>
        <a:prstGeom prst="line">
          <a:avLst/>
        </a:prstGeom>
        <a:solidFill>
          <a:schemeClr val="accent2">
            <a:hueOff val="-374216"/>
            <a:satOff val="-169"/>
            <a:lumOff val="1764"/>
            <a:alphaOff val="0"/>
          </a:schemeClr>
        </a:solidFill>
        <a:ln w="12700" cap="flat" cmpd="sng" algn="ctr">
          <a:solidFill>
            <a:schemeClr val="accent2">
              <a:hueOff val="-374216"/>
              <a:satOff val="-169"/>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285956-3E37-41FE-BEC0-C4FCD41A89FD}">
      <dsp:nvSpPr>
        <dsp:cNvPr id="0" name=""/>
        <dsp:cNvSpPr/>
      </dsp:nvSpPr>
      <dsp:spPr>
        <a:xfrm>
          <a:off x="0" y="1031787"/>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Perceiving emotions</a:t>
          </a:r>
          <a:endParaRPr lang="en-US" sz="4500" kern="1200"/>
        </a:p>
      </dsp:txBody>
      <dsp:txXfrm>
        <a:off x="0" y="1031787"/>
        <a:ext cx="7117918" cy="1031157"/>
      </dsp:txXfrm>
    </dsp:sp>
    <dsp:sp modelId="{44217075-C116-43CE-BDD5-1A9087CA6EC0}">
      <dsp:nvSpPr>
        <dsp:cNvPr id="0" name=""/>
        <dsp:cNvSpPr/>
      </dsp:nvSpPr>
      <dsp:spPr>
        <a:xfrm>
          <a:off x="0" y="2062945"/>
          <a:ext cx="7117918" cy="0"/>
        </a:xfrm>
        <a:prstGeom prst="line">
          <a:avLst/>
        </a:prstGeom>
        <a:solidFill>
          <a:schemeClr val="accent2">
            <a:hueOff val="-748433"/>
            <a:satOff val="-337"/>
            <a:lumOff val="3529"/>
            <a:alphaOff val="0"/>
          </a:schemeClr>
        </a:solidFill>
        <a:ln w="12700" cap="flat" cmpd="sng" algn="ctr">
          <a:solidFill>
            <a:schemeClr val="accent2">
              <a:hueOff val="-748433"/>
              <a:satOff val="-337"/>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EFC069-ED14-45A2-8CB6-E5936EAA3B75}">
      <dsp:nvSpPr>
        <dsp:cNvPr id="0" name=""/>
        <dsp:cNvSpPr/>
      </dsp:nvSpPr>
      <dsp:spPr>
        <a:xfrm>
          <a:off x="0" y="2062945"/>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Using emotions</a:t>
          </a:r>
          <a:endParaRPr lang="en-US" sz="4500" kern="1200"/>
        </a:p>
      </dsp:txBody>
      <dsp:txXfrm>
        <a:off x="0" y="2062945"/>
        <a:ext cx="7117918" cy="1031157"/>
      </dsp:txXfrm>
    </dsp:sp>
    <dsp:sp modelId="{A057781B-00BB-4B6B-897E-7418149975A3}">
      <dsp:nvSpPr>
        <dsp:cNvPr id="0" name=""/>
        <dsp:cNvSpPr/>
      </dsp:nvSpPr>
      <dsp:spPr>
        <a:xfrm>
          <a:off x="0" y="3094103"/>
          <a:ext cx="7117918" cy="0"/>
        </a:xfrm>
        <a:prstGeom prst="line">
          <a:avLst/>
        </a:prstGeom>
        <a:solidFill>
          <a:schemeClr val="accent2">
            <a:hueOff val="-1122649"/>
            <a:satOff val="-506"/>
            <a:lumOff val="5293"/>
            <a:alphaOff val="0"/>
          </a:schemeClr>
        </a:solidFill>
        <a:ln w="12700" cap="flat" cmpd="sng" algn="ctr">
          <a:solidFill>
            <a:schemeClr val="accent2">
              <a:hueOff val="-1122649"/>
              <a:satOff val="-506"/>
              <a:lumOff val="5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7873E-5F42-4FB4-9D34-453D2760E55A}">
      <dsp:nvSpPr>
        <dsp:cNvPr id="0" name=""/>
        <dsp:cNvSpPr/>
      </dsp:nvSpPr>
      <dsp:spPr>
        <a:xfrm>
          <a:off x="0" y="3094103"/>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Understanding emotions </a:t>
          </a:r>
          <a:endParaRPr lang="en-US" sz="4500" kern="1200"/>
        </a:p>
      </dsp:txBody>
      <dsp:txXfrm>
        <a:off x="0" y="3094103"/>
        <a:ext cx="7117918" cy="1031157"/>
      </dsp:txXfrm>
    </dsp:sp>
    <dsp:sp modelId="{DF872F1F-4EC8-49D1-8188-B760B3E4EC29}">
      <dsp:nvSpPr>
        <dsp:cNvPr id="0" name=""/>
        <dsp:cNvSpPr/>
      </dsp:nvSpPr>
      <dsp:spPr>
        <a:xfrm>
          <a:off x="0" y="4125261"/>
          <a:ext cx="7117918" cy="0"/>
        </a:xfrm>
        <a:prstGeom prst="line">
          <a:avLst/>
        </a:prstGeom>
        <a:solidFill>
          <a:schemeClr val="accent2">
            <a:hueOff val="-1496865"/>
            <a:satOff val="-674"/>
            <a:lumOff val="7057"/>
            <a:alphaOff val="0"/>
          </a:schemeClr>
        </a:solidFill>
        <a:ln w="12700" cap="flat" cmpd="sng" algn="ctr">
          <a:solidFill>
            <a:schemeClr val="accent2">
              <a:hueOff val="-1496865"/>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683492-E3B6-4898-9606-83CDD2ED5B30}">
      <dsp:nvSpPr>
        <dsp:cNvPr id="0" name=""/>
        <dsp:cNvSpPr/>
      </dsp:nvSpPr>
      <dsp:spPr>
        <a:xfrm>
          <a:off x="0" y="4125261"/>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GB" sz="4500" kern="1200"/>
            <a:t>Managing emotions</a:t>
          </a:r>
          <a:endParaRPr lang="en-US" sz="4500" kern="1200"/>
        </a:p>
      </dsp:txBody>
      <dsp:txXfrm>
        <a:off x="0" y="4125261"/>
        <a:ext cx="7117918" cy="1031157"/>
      </dsp:txXfrm>
    </dsp:sp>
  </dsp:spTree>
</dsp:drawing>
</file>

<file path=ppt/diagrams/drawing3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21A36-5990-486C-8549-436CF7D95533}">
      <dsp:nvSpPr>
        <dsp:cNvPr id="0" name=""/>
        <dsp:cNvSpPr/>
      </dsp:nvSpPr>
      <dsp:spPr>
        <a:xfrm>
          <a:off x="0" y="629"/>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BE3080-1770-490C-A4FE-8D24E1F107DA}">
      <dsp:nvSpPr>
        <dsp:cNvPr id="0" name=""/>
        <dsp:cNvSpPr/>
      </dsp:nvSpPr>
      <dsp:spPr>
        <a:xfrm>
          <a:off x="0" y="629"/>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Petrides proposed what was called a conceptual distinction between the ability models, developing a trait-based theory. </a:t>
          </a:r>
          <a:endParaRPr lang="en-US" sz="2200" kern="1200"/>
        </a:p>
      </dsp:txBody>
      <dsp:txXfrm>
        <a:off x="0" y="629"/>
        <a:ext cx="7117918" cy="1031157"/>
      </dsp:txXfrm>
    </dsp:sp>
    <dsp:sp modelId="{A6419AC4-2397-499D-8112-219393A96662}">
      <dsp:nvSpPr>
        <dsp:cNvPr id="0" name=""/>
        <dsp:cNvSpPr/>
      </dsp:nvSpPr>
      <dsp:spPr>
        <a:xfrm>
          <a:off x="0" y="1031787"/>
          <a:ext cx="7117918" cy="0"/>
        </a:xfrm>
        <a:prstGeom prst="line">
          <a:avLst/>
        </a:prstGeom>
        <a:solidFill>
          <a:schemeClr val="accent2">
            <a:hueOff val="-374216"/>
            <a:satOff val="-169"/>
            <a:lumOff val="1764"/>
            <a:alphaOff val="0"/>
          </a:schemeClr>
        </a:solidFill>
        <a:ln w="12700" cap="flat" cmpd="sng" algn="ctr">
          <a:solidFill>
            <a:schemeClr val="accent2">
              <a:hueOff val="-374216"/>
              <a:satOff val="-169"/>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799E6F-9CA4-4595-A8BC-1AAA2D033C50}">
      <dsp:nvSpPr>
        <dsp:cNvPr id="0" name=""/>
        <dsp:cNvSpPr/>
      </dsp:nvSpPr>
      <dsp:spPr>
        <a:xfrm>
          <a:off x="0" y="1031787"/>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Trait EI is deemed as being a constellation of a person's own self perceptions of their own emotional abilities. </a:t>
          </a:r>
          <a:endParaRPr lang="en-US" sz="2200" kern="1200"/>
        </a:p>
      </dsp:txBody>
      <dsp:txXfrm>
        <a:off x="0" y="1031787"/>
        <a:ext cx="7117918" cy="1031157"/>
      </dsp:txXfrm>
    </dsp:sp>
    <dsp:sp modelId="{1AD99A9F-A889-410D-AEC4-32C4BFE4D5F5}">
      <dsp:nvSpPr>
        <dsp:cNvPr id="0" name=""/>
        <dsp:cNvSpPr/>
      </dsp:nvSpPr>
      <dsp:spPr>
        <a:xfrm>
          <a:off x="0" y="2062945"/>
          <a:ext cx="7117918" cy="0"/>
        </a:xfrm>
        <a:prstGeom prst="line">
          <a:avLst/>
        </a:prstGeom>
        <a:solidFill>
          <a:schemeClr val="accent2">
            <a:hueOff val="-748433"/>
            <a:satOff val="-337"/>
            <a:lumOff val="3529"/>
            <a:alphaOff val="0"/>
          </a:schemeClr>
        </a:solidFill>
        <a:ln w="12700" cap="flat" cmpd="sng" algn="ctr">
          <a:solidFill>
            <a:schemeClr val="accent2">
              <a:hueOff val="-748433"/>
              <a:satOff val="-337"/>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58A1C7-F6C1-40E7-8F4D-E4E425A977CE}">
      <dsp:nvSpPr>
        <dsp:cNvPr id="0" name=""/>
        <dsp:cNvSpPr/>
      </dsp:nvSpPr>
      <dsp:spPr>
        <a:xfrm>
          <a:off x="0" y="2062945"/>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Therefore, when measuring EI, we should utilise a personality framework. </a:t>
          </a:r>
          <a:endParaRPr lang="en-US" sz="2200" kern="1200"/>
        </a:p>
      </dsp:txBody>
      <dsp:txXfrm>
        <a:off x="0" y="2062945"/>
        <a:ext cx="7117918" cy="1031157"/>
      </dsp:txXfrm>
    </dsp:sp>
    <dsp:sp modelId="{F57801ED-C868-498C-B0A7-2C9E604CD2CB}">
      <dsp:nvSpPr>
        <dsp:cNvPr id="0" name=""/>
        <dsp:cNvSpPr/>
      </dsp:nvSpPr>
      <dsp:spPr>
        <a:xfrm>
          <a:off x="0" y="3094103"/>
          <a:ext cx="7117918" cy="0"/>
        </a:xfrm>
        <a:prstGeom prst="line">
          <a:avLst/>
        </a:prstGeom>
        <a:solidFill>
          <a:schemeClr val="accent2">
            <a:hueOff val="-1122649"/>
            <a:satOff val="-506"/>
            <a:lumOff val="5293"/>
            <a:alphaOff val="0"/>
          </a:schemeClr>
        </a:solidFill>
        <a:ln w="12700" cap="flat" cmpd="sng" algn="ctr">
          <a:solidFill>
            <a:schemeClr val="accent2">
              <a:hueOff val="-1122649"/>
              <a:satOff val="-506"/>
              <a:lumOff val="5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F6AA11-7C37-4BA3-A061-C2C4A2CDD91E}">
      <dsp:nvSpPr>
        <dsp:cNvPr id="0" name=""/>
        <dsp:cNvSpPr/>
      </dsp:nvSpPr>
      <dsp:spPr>
        <a:xfrm>
          <a:off x="0" y="3094103"/>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Does this make our emotional intelligence more an emotional personality trait?</a:t>
          </a:r>
          <a:endParaRPr lang="en-US" sz="2200" kern="1200"/>
        </a:p>
      </dsp:txBody>
      <dsp:txXfrm>
        <a:off x="0" y="3094103"/>
        <a:ext cx="7117918" cy="1031157"/>
      </dsp:txXfrm>
    </dsp:sp>
    <dsp:sp modelId="{EAF230B4-17F2-46BA-9896-1A549AB88364}">
      <dsp:nvSpPr>
        <dsp:cNvPr id="0" name=""/>
        <dsp:cNvSpPr/>
      </dsp:nvSpPr>
      <dsp:spPr>
        <a:xfrm>
          <a:off x="0" y="4125261"/>
          <a:ext cx="7117918" cy="0"/>
        </a:xfrm>
        <a:prstGeom prst="line">
          <a:avLst/>
        </a:prstGeom>
        <a:solidFill>
          <a:schemeClr val="accent2">
            <a:hueOff val="-1496865"/>
            <a:satOff val="-674"/>
            <a:lumOff val="7057"/>
            <a:alphaOff val="0"/>
          </a:schemeClr>
        </a:solidFill>
        <a:ln w="12700" cap="flat" cmpd="sng" algn="ctr">
          <a:solidFill>
            <a:schemeClr val="accent2">
              <a:hueOff val="-1496865"/>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421C74-50D7-47F5-B8B9-81E7B936C517}">
      <dsp:nvSpPr>
        <dsp:cNvPr id="0" name=""/>
        <dsp:cNvSpPr/>
      </dsp:nvSpPr>
      <dsp:spPr>
        <a:xfrm>
          <a:off x="0" y="4125261"/>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(Petrides and Furnham, 2000)</a:t>
          </a:r>
          <a:endParaRPr lang="en-US" sz="2200" kern="1200"/>
        </a:p>
      </dsp:txBody>
      <dsp:txXfrm>
        <a:off x="0" y="4125261"/>
        <a:ext cx="7117918" cy="1031157"/>
      </dsp:txXfrm>
    </dsp:sp>
  </dsp:spTree>
</dsp:drawing>
</file>

<file path=ppt/diagrams/drawing3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EC2A6C-2BDE-461E-B7F1-FFCFAB39D936}">
      <dsp:nvSpPr>
        <dsp:cNvPr id="0" name=""/>
        <dsp:cNvSpPr/>
      </dsp:nvSpPr>
      <dsp:spPr>
        <a:xfrm>
          <a:off x="0" y="2518"/>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30116C-BA6F-41F5-B078-5535BC6F4A4D}">
      <dsp:nvSpPr>
        <dsp:cNvPr id="0" name=""/>
        <dsp:cNvSpPr/>
      </dsp:nvSpPr>
      <dsp:spPr>
        <a:xfrm>
          <a:off x="0" y="2518"/>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phrase eugenics comes from Galton, remember him?</a:t>
          </a:r>
          <a:endParaRPr lang="en-US" sz="2200" kern="1200"/>
        </a:p>
      </dsp:txBody>
      <dsp:txXfrm>
        <a:off x="0" y="2518"/>
        <a:ext cx="7117918" cy="858668"/>
      </dsp:txXfrm>
    </dsp:sp>
    <dsp:sp modelId="{D67D68C1-5DCB-4AB0-9E9F-36017AD5E749}">
      <dsp:nvSpPr>
        <dsp:cNvPr id="0" name=""/>
        <dsp:cNvSpPr/>
      </dsp:nvSpPr>
      <dsp:spPr>
        <a:xfrm>
          <a:off x="0" y="861186"/>
          <a:ext cx="7117918" cy="0"/>
        </a:xfrm>
        <a:prstGeom prst="line">
          <a:avLst/>
        </a:prstGeom>
        <a:solidFill>
          <a:schemeClr val="accent2">
            <a:hueOff val="-299373"/>
            <a:satOff val="-135"/>
            <a:lumOff val="1411"/>
            <a:alphaOff val="0"/>
          </a:schemeClr>
        </a:solidFill>
        <a:ln w="12700" cap="flat" cmpd="sng" algn="ctr">
          <a:solidFill>
            <a:schemeClr val="accent2">
              <a:hueOff val="-299373"/>
              <a:satOff val="-135"/>
              <a:lumOff val="14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921D0F-DC58-48A5-A365-2C7C869AA171}">
      <dsp:nvSpPr>
        <dsp:cNvPr id="0" name=""/>
        <dsp:cNvSpPr/>
      </dsp:nvSpPr>
      <dsp:spPr>
        <a:xfrm>
          <a:off x="0" y="861186"/>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Yes, the one with the famous cousin. </a:t>
          </a:r>
          <a:endParaRPr lang="en-US" sz="2200" kern="1200"/>
        </a:p>
      </dsp:txBody>
      <dsp:txXfrm>
        <a:off x="0" y="861186"/>
        <a:ext cx="7117918" cy="858668"/>
      </dsp:txXfrm>
    </dsp:sp>
    <dsp:sp modelId="{A55E9B31-E3DF-4132-8924-793F7547DB29}">
      <dsp:nvSpPr>
        <dsp:cNvPr id="0" name=""/>
        <dsp:cNvSpPr/>
      </dsp:nvSpPr>
      <dsp:spPr>
        <a:xfrm>
          <a:off x="0" y="1719855"/>
          <a:ext cx="7117918" cy="0"/>
        </a:xfrm>
        <a:prstGeom prst="line">
          <a:avLst/>
        </a:prstGeom>
        <a:solidFill>
          <a:schemeClr val="accent2">
            <a:hueOff val="-598746"/>
            <a:satOff val="-270"/>
            <a:lumOff val="2823"/>
            <a:alphaOff val="0"/>
          </a:schemeClr>
        </a:solidFill>
        <a:ln w="12700" cap="flat" cmpd="sng" algn="ctr">
          <a:solidFill>
            <a:schemeClr val="accent2">
              <a:hueOff val="-598746"/>
              <a:satOff val="-270"/>
              <a:lumOff val="28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4495A8-1803-484B-BD45-D444A9CF4A6C}">
      <dsp:nvSpPr>
        <dsp:cNvPr id="0" name=""/>
        <dsp:cNvSpPr/>
      </dsp:nvSpPr>
      <dsp:spPr>
        <a:xfrm>
          <a:off x="0" y="1719855"/>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He believed that by selecting desirable traits in reproductive partners, the human race could be strengthened.</a:t>
          </a:r>
          <a:endParaRPr lang="en-US" sz="2200" kern="1200"/>
        </a:p>
      </dsp:txBody>
      <dsp:txXfrm>
        <a:off x="0" y="1719855"/>
        <a:ext cx="7117918" cy="858668"/>
      </dsp:txXfrm>
    </dsp:sp>
    <dsp:sp modelId="{4A2C6CB2-5409-44E9-9E20-989ACEF4F5EC}">
      <dsp:nvSpPr>
        <dsp:cNvPr id="0" name=""/>
        <dsp:cNvSpPr/>
      </dsp:nvSpPr>
      <dsp:spPr>
        <a:xfrm>
          <a:off x="0" y="2578524"/>
          <a:ext cx="7117918" cy="0"/>
        </a:xfrm>
        <a:prstGeom prst="line">
          <a:avLst/>
        </a:prstGeom>
        <a:solidFill>
          <a:schemeClr val="accent2">
            <a:hueOff val="-898119"/>
            <a:satOff val="-404"/>
            <a:lumOff val="4234"/>
            <a:alphaOff val="0"/>
          </a:schemeClr>
        </a:solidFill>
        <a:ln w="12700" cap="flat" cmpd="sng" algn="ctr">
          <a:solidFill>
            <a:schemeClr val="accent2">
              <a:hueOff val="-898119"/>
              <a:satOff val="-404"/>
              <a:lumOff val="42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111457-7838-4254-AA01-359722CEC0AB}">
      <dsp:nvSpPr>
        <dsp:cNvPr id="0" name=""/>
        <dsp:cNvSpPr/>
      </dsp:nvSpPr>
      <dsp:spPr>
        <a:xfrm>
          <a:off x="0" y="2578524"/>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Does this sound sketchy?</a:t>
          </a:r>
          <a:endParaRPr lang="en-US" sz="2200" kern="1200"/>
        </a:p>
      </dsp:txBody>
      <dsp:txXfrm>
        <a:off x="0" y="2578524"/>
        <a:ext cx="7117918" cy="858668"/>
      </dsp:txXfrm>
    </dsp:sp>
    <dsp:sp modelId="{2C69A871-1D5D-4224-9F89-CFC5F43D1A70}">
      <dsp:nvSpPr>
        <dsp:cNvPr id="0" name=""/>
        <dsp:cNvSpPr/>
      </dsp:nvSpPr>
      <dsp:spPr>
        <a:xfrm>
          <a:off x="0" y="3437193"/>
          <a:ext cx="7117918" cy="0"/>
        </a:xfrm>
        <a:prstGeom prst="line">
          <a:avLst/>
        </a:prstGeom>
        <a:solidFill>
          <a:schemeClr val="accent2">
            <a:hueOff val="-1197492"/>
            <a:satOff val="-539"/>
            <a:lumOff val="5646"/>
            <a:alphaOff val="0"/>
          </a:schemeClr>
        </a:solidFill>
        <a:ln w="12700" cap="flat" cmpd="sng" algn="ctr">
          <a:solidFill>
            <a:schemeClr val="accent2">
              <a:hueOff val="-1197492"/>
              <a:satOff val="-539"/>
              <a:lumOff val="56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F7F5DF-A2DA-4FA6-A6EF-AE2E62C98382}">
      <dsp:nvSpPr>
        <dsp:cNvPr id="0" name=""/>
        <dsp:cNvSpPr/>
      </dsp:nvSpPr>
      <dsp:spPr>
        <a:xfrm>
          <a:off x="0" y="3437193"/>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It's sketchy.</a:t>
          </a:r>
          <a:endParaRPr lang="en-US" sz="2200" kern="1200"/>
        </a:p>
      </dsp:txBody>
      <dsp:txXfrm>
        <a:off x="0" y="3437193"/>
        <a:ext cx="7117918" cy="858668"/>
      </dsp:txXfrm>
    </dsp:sp>
    <dsp:sp modelId="{11BA821C-35DC-4CDD-BC27-66EB66F1634A}">
      <dsp:nvSpPr>
        <dsp:cNvPr id="0" name=""/>
        <dsp:cNvSpPr/>
      </dsp:nvSpPr>
      <dsp:spPr>
        <a:xfrm>
          <a:off x="0" y="4295862"/>
          <a:ext cx="7117918" cy="0"/>
        </a:xfrm>
        <a:prstGeom prst="line">
          <a:avLst/>
        </a:prstGeom>
        <a:solidFill>
          <a:schemeClr val="accent2">
            <a:hueOff val="-1496865"/>
            <a:satOff val="-674"/>
            <a:lumOff val="7057"/>
            <a:alphaOff val="0"/>
          </a:schemeClr>
        </a:solidFill>
        <a:ln w="12700" cap="flat" cmpd="sng" algn="ctr">
          <a:solidFill>
            <a:schemeClr val="accent2">
              <a:hueOff val="-1496865"/>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1079B7-5D8E-44BD-BE46-30C4AFB24144}">
      <dsp:nvSpPr>
        <dsp:cNvPr id="0" name=""/>
        <dsp:cNvSpPr/>
      </dsp:nvSpPr>
      <dsp:spPr>
        <a:xfrm>
          <a:off x="0" y="4295862"/>
          <a:ext cx="7117918" cy="8586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However, it did not BEGIN with Galton, this is a centuries-old phenomenon.</a:t>
          </a:r>
          <a:endParaRPr lang="en-US" sz="2200" kern="1200"/>
        </a:p>
      </dsp:txBody>
      <dsp:txXfrm>
        <a:off x="0" y="4295862"/>
        <a:ext cx="7117918" cy="858668"/>
      </dsp:txXfrm>
    </dsp:sp>
  </dsp:spTree>
</dsp:drawing>
</file>

<file path=ppt/diagrams/drawing4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19101-8782-444A-B411-914ED6E24BBC}">
      <dsp:nvSpPr>
        <dsp:cNvPr id="0" name=""/>
        <dsp:cNvSpPr/>
      </dsp:nvSpPr>
      <dsp:spPr>
        <a:xfrm>
          <a:off x="0" y="2518"/>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D73B1F-6D46-4DEB-A30A-B80A7A4AD1B3}">
      <dsp:nvSpPr>
        <dsp:cNvPr id="0" name=""/>
        <dsp:cNvSpPr/>
      </dsp:nvSpPr>
      <dsp:spPr>
        <a:xfrm>
          <a:off x="0" y="2518"/>
          <a:ext cx="7117918" cy="171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The methods of doing this include sterilisation, usually by force. This prevents people who are deemed as lesser by the eugenics movement from reproducing. </a:t>
          </a:r>
          <a:endParaRPr lang="en-US" sz="2400" kern="1200"/>
        </a:p>
      </dsp:txBody>
      <dsp:txXfrm>
        <a:off x="0" y="2518"/>
        <a:ext cx="7117918" cy="1717337"/>
      </dsp:txXfrm>
    </dsp:sp>
    <dsp:sp modelId="{3CF59E4E-A3B6-4117-AF4F-7618F39351F3}">
      <dsp:nvSpPr>
        <dsp:cNvPr id="0" name=""/>
        <dsp:cNvSpPr/>
      </dsp:nvSpPr>
      <dsp:spPr>
        <a:xfrm>
          <a:off x="0" y="1719855"/>
          <a:ext cx="7117918" cy="0"/>
        </a:xfrm>
        <a:prstGeom prst="line">
          <a:avLst/>
        </a:prstGeom>
        <a:solidFill>
          <a:schemeClr val="accent2">
            <a:hueOff val="-748433"/>
            <a:satOff val="-337"/>
            <a:lumOff val="3529"/>
            <a:alphaOff val="0"/>
          </a:schemeClr>
        </a:solidFill>
        <a:ln w="12700" cap="flat" cmpd="sng" algn="ctr">
          <a:solidFill>
            <a:schemeClr val="accent2">
              <a:hueOff val="-748433"/>
              <a:satOff val="-337"/>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C213EB-5456-4A43-9DA6-1B59E4A1466D}">
      <dsp:nvSpPr>
        <dsp:cNvPr id="0" name=""/>
        <dsp:cNvSpPr/>
      </dsp:nvSpPr>
      <dsp:spPr>
        <a:xfrm>
          <a:off x="0" y="1719855"/>
          <a:ext cx="7117918" cy="171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Eugenic theories and scientific racism drew support from contemporary xenophobia, antisemitism, sexism, colonialism and imperialism, as well as justifications of slavery, particularly in the United States.</a:t>
          </a:r>
          <a:endParaRPr lang="en-US" sz="2400" kern="1200"/>
        </a:p>
      </dsp:txBody>
      <dsp:txXfrm>
        <a:off x="0" y="1719855"/>
        <a:ext cx="7117918" cy="1717337"/>
      </dsp:txXfrm>
    </dsp:sp>
    <dsp:sp modelId="{60BA2CAE-E3B8-4790-96F4-FC7AAAED98A9}">
      <dsp:nvSpPr>
        <dsp:cNvPr id="0" name=""/>
        <dsp:cNvSpPr/>
      </dsp:nvSpPr>
      <dsp:spPr>
        <a:xfrm>
          <a:off x="0" y="3437193"/>
          <a:ext cx="7117918" cy="0"/>
        </a:xfrm>
        <a:prstGeom prst="line">
          <a:avLst/>
        </a:prstGeom>
        <a:solidFill>
          <a:schemeClr val="accent2">
            <a:hueOff val="-1496865"/>
            <a:satOff val="-674"/>
            <a:lumOff val="7057"/>
            <a:alphaOff val="0"/>
          </a:schemeClr>
        </a:solidFill>
        <a:ln w="12700" cap="flat" cmpd="sng" algn="ctr">
          <a:solidFill>
            <a:schemeClr val="accent2">
              <a:hueOff val="-1496865"/>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B57A88-B0C9-40DE-9D1E-3FD18D34EFFA}">
      <dsp:nvSpPr>
        <dsp:cNvPr id="0" name=""/>
        <dsp:cNvSpPr/>
      </dsp:nvSpPr>
      <dsp:spPr>
        <a:xfrm>
          <a:off x="0" y="3437193"/>
          <a:ext cx="7117918" cy="17173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However, the false science behind this claims that intelligence is genetic, when the truth is very much more complex.</a:t>
          </a:r>
          <a:endParaRPr lang="en-US" sz="2400" kern="1200"/>
        </a:p>
      </dsp:txBody>
      <dsp:txXfrm>
        <a:off x="0" y="3437193"/>
        <a:ext cx="7117918" cy="1717337"/>
      </dsp:txXfrm>
    </dsp:sp>
  </dsp:spTree>
</dsp:drawing>
</file>

<file path=ppt/diagrams/drawing4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E7B06-F1AB-4746-8880-10E1EA00EBB5}">
      <dsp:nvSpPr>
        <dsp:cNvPr id="0" name=""/>
        <dsp:cNvSpPr/>
      </dsp:nvSpPr>
      <dsp:spPr>
        <a:xfrm>
          <a:off x="0" y="629"/>
          <a:ext cx="711791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DEA4F1-7675-48C8-B30B-304867EAB888}">
      <dsp:nvSpPr>
        <dsp:cNvPr id="0" name=""/>
        <dsp:cNvSpPr/>
      </dsp:nvSpPr>
      <dsp:spPr>
        <a:xfrm>
          <a:off x="0" y="629"/>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These beliefs still perpetuate violence and hatred today, even though compulsory sterilisation and coercive eugenics are both largely illegal worldwide.</a:t>
          </a:r>
          <a:endParaRPr lang="en-US" sz="2000" kern="1200"/>
        </a:p>
      </dsp:txBody>
      <dsp:txXfrm>
        <a:off x="0" y="629"/>
        <a:ext cx="7117918" cy="1031157"/>
      </dsp:txXfrm>
    </dsp:sp>
    <dsp:sp modelId="{73478E5C-0E3A-4379-816B-89D14AD36B37}">
      <dsp:nvSpPr>
        <dsp:cNvPr id="0" name=""/>
        <dsp:cNvSpPr/>
      </dsp:nvSpPr>
      <dsp:spPr>
        <a:xfrm>
          <a:off x="0" y="1031787"/>
          <a:ext cx="7117918" cy="0"/>
        </a:xfrm>
        <a:prstGeom prst="line">
          <a:avLst/>
        </a:prstGeom>
        <a:solidFill>
          <a:schemeClr val="accent2">
            <a:hueOff val="-374216"/>
            <a:satOff val="-169"/>
            <a:lumOff val="1764"/>
            <a:alphaOff val="0"/>
          </a:schemeClr>
        </a:solidFill>
        <a:ln w="12700" cap="flat" cmpd="sng" algn="ctr">
          <a:solidFill>
            <a:schemeClr val="accent2">
              <a:hueOff val="-374216"/>
              <a:satOff val="-169"/>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F20EC0-FB22-49ED-A2FD-DE7876434A3A}">
      <dsp:nvSpPr>
        <dsp:cNvPr id="0" name=""/>
        <dsp:cNvSpPr/>
      </dsp:nvSpPr>
      <dsp:spPr>
        <a:xfrm>
          <a:off x="0" y="1031787"/>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Sex-selective abortions in China</a:t>
          </a:r>
          <a:endParaRPr lang="en-US" sz="2000" kern="1200"/>
        </a:p>
      </dsp:txBody>
      <dsp:txXfrm>
        <a:off x="0" y="1031787"/>
        <a:ext cx="7117918" cy="1031157"/>
      </dsp:txXfrm>
    </dsp:sp>
    <dsp:sp modelId="{AD663719-142C-4707-8A9D-3021FECACA55}">
      <dsp:nvSpPr>
        <dsp:cNvPr id="0" name=""/>
        <dsp:cNvSpPr/>
      </dsp:nvSpPr>
      <dsp:spPr>
        <a:xfrm>
          <a:off x="0" y="2062945"/>
          <a:ext cx="7117918" cy="0"/>
        </a:xfrm>
        <a:prstGeom prst="line">
          <a:avLst/>
        </a:prstGeom>
        <a:solidFill>
          <a:schemeClr val="accent2">
            <a:hueOff val="-748433"/>
            <a:satOff val="-337"/>
            <a:lumOff val="3529"/>
            <a:alphaOff val="0"/>
          </a:schemeClr>
        </a:solidFill>
        <a:ln w="12700" cap="flat" cmpd="sng" algn="ctr">
          <a:solidFill>
            <a:schemeClr val="accent2">
              <a:hueOff val="-748433"/>
              <a:satOff val="-337"/>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5D9677-119F-4E80-8978-06E85F5F5C05}">
      <dsp:nvSpPr>
        <dsp:cNvPr id="0" name=""/>
        <dsp:cNvSpPr/>
      </dsp:nvSpPr>
      <dsp:spPr>
        <a:xfrm>
          <a:off x="0" y="2062945"/>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Genetic editing</a:t>
          </a:r>
          <a:endParaRPr lang="en-US" sz="2000" kern="1200"/>
        </a:p>
      </dsp:txBody>
      <dsp:txXfrm>
        <a:off x="0" y="2062945"/>
        <a:ext cx="7117918" cy="1031157"/>
      </dsp:txXfrm>
    </dsp:sp>
    <dsp:sp modelId="{B97E2C61-5CBD-4528-9D61-869684B589B4}">
      <dsp:nvSpPr>
        <dsp:cNvPr id="0" name=""/>
        <dsp:cNvSpPr/>
      </dsp:nvSpPr>
      <dsp:spPr>
        <a:xfrm>
          <a:off x="0" y="3094103"/>
          <a:ext cx="7117918" cy="0"/>
        </a:xfrm>
        <a:prstGeom prst="line">
          <a:avLst/>
        </a:prstGeom>
        <a:solidFill>
          <a:schemeClr val="accent2">
            <a:hueOff val="-1122649"/>
            <a:satOff val="-506"/>
            <a:lumOff val="5293"/>
            <a:alphaOff val="0"/>
          </a:schemeClr>
        </a:solidFill>
        <a:ln w="12700" cap="flat" cmpd="sng" algn="ctr">
          <a:solidFill>
            <a:schemeClr val="accent2">
              <a:hueOff val="-1122649"/>
              <a:satOff val="-506"/>
              <a:lumOff val="5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A8C645-D6E3-46BD-849A-718CB62E703F}">
      <dsp:nvSpPr>
        <dsp:cNvPr id="0" name=""/>
        <dsp:cNvSpPr/>
      </dsp:nvSpPr>
      <dsp:spPr>
        <a:xfrm>
          <a:off x="0" y="3094103"/>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Boris Johnson's adviser – Andrew Sabisky – benefits claimants should have fewer children and genetic racial differences in intelligence</a:t>
          </a:r>
          <a:endParaRPr lang="en-US" sz="2000" kern="1200"/>
        </a:p>
      </dsp:txBody>
      <dsp:txXfrm>
        <a:off x="0" y="3094103"/>
        <a:ext cx="7117918" cy="1031157"/>
      </dsp:txXfrm>
    </dsp:sp>
    <dsp:sp modelId="{993979E9-07D0-4BF7-9C14-81A29791B5E1}">
      <dsp:nvSpPr>
        <dsp:cNvPr id="0" name=""/>
        <dsp:cNvSpPr/>
      </dsp:nvSpPr>
      <dsp:spPr>
        <a:xfrm>
          <a:off x="0" y="4125261"/>
          <a:ext cx="7117918" cy="0"/>
        </a:xfrm>
        <a:prstGeom prst="line">
          <a:avLst/>
        </a:prstGeom>
        <a:solidFill>
          <a:schemeClr val="accent2">
            <a:hueOff val="-1496865"/>
            <a:satOff val="-674"/>
            <a:lumOff val="7057"/>
            <a:alphaOff val="0"/>
          </a:schemeClr>
        </a:solidFill>
        <a:ln w="12700" cap="flat" cmpd="sng" algn="ctr">
          <a:solidFill>
            <a:schemeClr val="accent2">
              <a:hueOff val="-1496865"/>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7E6251-0499-4426-94A6-9241A0766D3D}">
      <dsp:nvSpPr>
        <dsp:cNvPr id="0" name=""/>
        <dsp:cNvSpPr/>
      </dsp:nvSpPr>
      <dsp:spPr>
        <a:xfrm>
          <a:off x="0" y="4125261"/>
          <a:ext cx="7117918" cy="1031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Is there some new, benign form of eugenics, or does it perpetuate racism and inequality?</a:t>
          </a:r>
          <a:endParaRPr lang="en-US" sz="2000" kern="1200"/>
        </a:p>
      </dsp:txBody>
      <dsp:txXfrm>
        <a:off x="0" y="4125261"/>
        <a:ext cx="7117918" cy="1031157"/>
      </dsp:txXfrm>
    </dsp:sp>
  </dsp:spTree>
</dsp:drawing>
</file>

<file path=ppt/diagrams/drawing4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9CA523-BCDE-469C-B134-009852B375B1}">
      <dsp:nvSpPr>
        <dsp:cNvPr id="0" name=""/>
        <dsp:cNvSpPr/>
      </dsp:nvSpPr>
      <dsp:spPr>
        <a:xfrm>
          <a:off x="0" y="629"/>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FED1A2-FC59-489C-A8B9-F429C723B625}">
      <dsp:nvSpPr>
        <dsp:cNvPr id="0" name=""/>
        <dsp:cNvSpPr/>
      </dsp:nvSpPr>
      <dsp:spPr>
        <a:xfrm>
          <a:off x="445607" y="332073"/>
          <a:ext cx="810195" cy="8101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FFC646-92DC-4C0E-A1A5-873BD6928121}">
      <dsp:nvSpPr>
        <dsp:cNvPr id="0" name=""/>
        <dsp:cNvSpPr/>
      </dsp:nvSpPr>
      <dsp:spPr>
        <a:xfrm>
          <a:off x="1701410" y="629"/>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GB" sz="2500" kern="1200"/>
            <a:t>Is intelligence all that matters?</a:t>
          </a:r>
          <a:endParaRPr lang="en-US" sz="2500" kern="1200"/>
        </a:p>
      </dsp:txBody>
      <dsp:txXfrm>
        <a:off x="1701410" y="629"/>
        <a:ext cx="5416507" cy="1473082"/>
      </dsp:txXfrm>
    </dsp:sp>
    <dsp:sp modelId="{5DD086E7-245A-4D81-AA2F-0DA1851DDB4C}">
      <dsp:nvSpPr>
        <dsp:cNvPr id="0" name=""/>
        <dsp:cNvSpPr/>
      </dsp:nvSpPr>
      <dsp:spPr>
        <a:xfrm>
          <a:off x="0" y="1841983"/>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3FD872-EAB4-4237-A9CA-9B818D1ABAD4}">
      <dsp:nvSpPr>
        <dsp:cNvPr id="0" name=""/>
        <dsp:cNvSpPr/>
      </dsp:nvSpPr>
      <dsp:spPr>
        <a:xfrm>
          <a:off x="445607" y="2173426"/>
          <a:ext cx="810195" cy="8101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7FFA22-18D0-4861-93E1-509EA01A6DA5}">
      <dsp:nvSpPr>
        <dsp:cNvPr id="0" name=""/>
        <dsp:cNvSpPr/>
      </dsp:nvSpPr>
      <dsp:spPr>
        <a:xfrm>
          <a:off x="1701410" y="1841983"/>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GB" sz="2500" kern="1200"/>
            <a:t>Is there one true intelligence?</a:t>
          </a:r>
          <a:endParaRPr lang="en-US" sz="2500" kern="1200"/>
        </a:p>
      </dsp:txBody>
      <dsp:txXfrm>
        <a:off x="1701410" y="1841983"/>
        <a:ext cx="5416507" cy="1473082"/>
      </dsp:txXfrm>
    </dsp:sp>
    <dsp:sp modelId="{B2C16AA2-C5D3-492F-8549-9F9043907383}">
      <dsp:nvSpPr>
        <dsp:cNvPr id="0" name=""/>
        <dsp:cNvSpPr/>
      </dsp:nvSpPr>
      <dsp:spPr>
        <a:xfrm>
          <a:off x="0" y="3683336"/>
          <a:ext cx="7117918" cy="14730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96827A-CEA2-4192-A31E-6E1C50091DB7}">
      <dsp:nvSpPr>
        <dsp:cNvPr id="0" name=""/>
        <dsp:cNvSpPr/>
      </dsp:nvSpPr>
      <dsp:spPr>
        <a:xfrm>
          <a:off x="445607" y="4014780"/>
          <a:ext cx="810195" cy="8101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2172DD-F2EA-4A1B-B198-BF4B27DFC560}">
      <dsp:nvSpPr>
        <dsp:cNvPr id="0" name=""/>
        <dsp:cNvSpPr/>
      </dsp:nvSpPr>
      <dsp:spPr>
        <a:xfrm>
          <a:off x="1701410" y="3683336"/>
          <a:ext cx="5416507" cy="14730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5901" tIns="155901" rIns="155901" bIns="155901" numCol="1" spcCol="1270" anchor="ctr" anchorCtr="0">
          <a:noAutofit/>
        </a:bodyPr>
        <a:lstStyle/>
        <a:p>
          <a:pPr marL="0" lvl="0" indent="0" algn="l" defTabSz="1111250">
            <a:lnSpc>
              <a:spcPct val="90000"/>
            </a:lnSpc>
            <a:spcBef>
              <a:spcPct val="0"/>
            </a:spcBef>
            <a:spcAft>
              <a:spcPct val="35000"/>
            </a:spcAft>
            <a:buNone/>
          </a:pPr>
          <a:r>
            <a:rPr lang="en-GB" sz="2500" kern="1200"/>
            <a:t>What else exists?</a:t>
          </a:r>
          <a:endParaRPr lang="en-US" sz="2500" kern="1200"/>
        </a:p>
      </dsp:txBody>
      <dsp:txXfrm>
        <a:off x="1701410" y="3683336"/>
        <a:ext cx="5416507" cy="1473082"/>
      </dsp:txXfrm>
    </dsp:sp>
  </dsp:spTree>
</dsp:drawing>
</file>

<file path=ppt/diagrams/drawing4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5B3A3A-8680-42C4-B07D-1F255C9DF1D9}">
      <dsp:nvSpPr>
        <dsp:cNvPr id="0" name=""/>
        <dsp:cNvSpPr/>
      </dsp:nvSpPr>
      <dsp:spPr>
        <a:xfrm>
          <a:off x="0" y="4028"/>
          <a:ext cx="7117918" cy="8581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DC144A-2963-49D7-A93A-6EFB0AB7AB4D}">
      <dsp:nvSpPr>
        <dsp:cNvPr id="0" name=""/>
        <dsp:cNvSpPr/>
      </dsp:nvSpPr>
      <dsp:spPr>
        <a:xfrm>
          <a:off x="259594" y="197116"/>
          <a:ext cx="471990" cy="471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43626C-5D6C-4811-825D-6EBE8D35181B}">
      <dsp:nvSpPr>
        <dsp:cNvPr id="0" name=""/>
        <dsp:cNvSpPr/>
      </dsp:nvSpPr>
      <dsp:spPr>
        <a:xfrm>
          <a:off x="991180" y="4028"/>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Review the work we have done today on Emotional Intelligence and do some reading. </a:t>
          </a:r>
          <a:endParaRPr lang="en-US" sz="1900" kern="1200"/>
        </a:p>
      </dsp:txBody>
      <dsp:txXfrm>
        <a:off x="991180" y="4028"/>
        <a:ext cx="6126737" cy="858165"/>
      </dsp:txXfrm>
    </dsp:sp>
    <dsp:sp modelId="{B39CC624-B07D-480D-875F-5425170329CA}">
      <dsp:nvSpPr>
        <dsp:cNvPr id="0" name=""/>
        <dsp:cNvSpPr/>
      </dsp:nvSpPr>
      <dsp:spPr>
        <a:xfrm>
          <a:off x="0" y="1076735"/>
          <a:ext cx="7117918" cy="8581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9F357E-A57E-4EC5-B793-D103CB6B21BA}">
      <dsp:nvSpPr>
        <dsp:cNvPr id="0" name=""/>
        <dsp:cNvSpPr/>
      </dsp:nvSpPr>
      <dsp:spPr>
        <a:xfrm>
          <a:off x="259594" y="1269822"/>
          <a:ext cx="471990" cy="471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AFCE33-7487-4C46-B36D-8DFBF54986A4}">
      <dsp:nvSpPr>
        <dsp:cNvPr id="0" name=""/>
        <dsp:cNvSpPr/>
      </dsp:nvSpPr>
      <dsp:spPr>
        <a:xfrm>
          <a:off x="991180" y="1076735"/>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Why do we need to measure EI?</a:t>
          </a:r>
          <a:endParaRPr lang="en-US" sz="1900" kern="1200"/>
        </a:p>
      </dsp:txBody>
      <dsp:txXfrm>
        <a:off x="991180" y="1076735"/>
        <a:ext cx="6126737" cy="858165"/>
      </dsp:txXfrm>
    </dsp:sp>
    <dsp:sp modelId="{E9A297FC-F7B3-4222-96FA-BA10A331A116}">
      <dsp:nvSpPr>
        <dsp:cNvPr id="0" name=""/>
        <dsp:cNvSpPr/>
      </dsp:nvSpPr>
      <dsp:spPr>
        <a:xfrm>
          <a:off x="0" y="2149441"/>
          <a:ext cx="7117918" cy="85816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E3CBE4-9418-43CE-9ED6-2D475D9FCD33}">
      <dsp:nvSpPr>
        <dsp:cNvPr id="0" name=""/>
        <dsp:cNvSpPr/>
      </dsp:nvSpPr>
      <dsp:spPr>
        <a:xfrm>
          <a:off x="259594" y="2342529"/>
          <a:ext cx="471990" cy="471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98EA1E-D050-4925-BB55-2150DA5BDF06}">
      <dsp:nvSpPr>
        <dsp:cNvPr id="0" name=""/>
        <dsp:cNvSpPr/>
      </dsp:nvSpPr>
      <dsp:spPr>
        <a:xfrm>
          <a:off x="991180" y="2149441"/>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What does it correlate to?</a:t>
          </a:r>
          <a:endParaRPr lang="en-US" sz="1900" kern="1200"/>
        </a:p>
      </dsp:txBody>
      <dsp:txXfrm>
        <a:off x="991180" y="2149441"/>
        <a:ext cx="6126737" cy="858165"/>
      </dsp:txXfrm>
    </dsp:sp>
    <dsp:sp modelId="{607F165F-9C73-49E6-AEAD-7CEC0433BDC7}">
      <dsp:nvSpPr>
        <dsp:cNvPr id="0" name=""/>
        <dsp:cNvSpPr/>
      </dsp:nvSpPr>
      <dsp:spPr>
        <a:xfrm>
          <a:off x="0" y="3222148"/>
          <a:ext cx="7117918" cy="85816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6BE1BA-2B4B-4F93-9B50-E9516040C7A4}">
      <dsp:nvSpPr>
        <dsp:cNvPr id="0" name=""/>
        <dsp:cNvSpPr/>
      </dsp:nvSpPr>
      <dsp:spPr>
        <a:xfrm>
          <a:off x="259594" y="3415235"/>
          <a:ext cx="471990" cy="471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DE4CB3-5CD0-4D19-B398-AC593A5777D1}">
      <dsp:nvSpPr>
        <dsp:cNvPr id="0" name=""/>
        <dsp:cNvSpPr/>
      </dsp:nvSpPr>
      <dsp:spPr>
        <a:xfrm>
          <a:off x="991180" y="3222148"/>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Is there a benefit?</a:t>
          </a:r>
          <a:endParaRPr lang="en-US" sz="1900" kern="1200"/>
        </a:p>
      </dsp:txBody>
      <dsp:txXfrm>
        <a:off x="991180" y="3222148"/>
        <a:ext cx="6126737" cy="858165"/>
      </dsp:txXfrm>
    </dsp:sp>
    <dsp:sp modelId="{500F8FE9-11A6-4C7C-AA36-63D67458A2EC}">
      <dsp:nvSpPr>
        <dsp:cNvPr id="0" name=""/>
        <dsp:cNvSpPr/>
      </dsp:nvSpPr>
      <dsp:spPr>
        <a:xfrm>
          <a:off x="0" y="4294854"/>
          <a:ext cx="7117918" cy="858165"/>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1B14F5-34CD-4471-B19A-F6AB59893A72}">
      <dsp:nvSpPr>
        <dsp:cNvPr id="0" name=""/>
        <dsp:cNvSpPr/>
      </dsp:nvSpPr>
      <dsp:spPr>
        <a:xfrm>
          <a:off x="259594" y="4487942"/>
          <a:ext cx="471990" cy="4719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C898DC-1576-43D6-8772-3AFF5878A5CF}">
      <dsp:nvSpPr>
        <dsp:cNvPr id="0" name=""/>
        <dsp:cNvSpPr/>
      </dsp:nvSpPr>
      <dsp:spPr>
        <a:xfrm>
          <a:off x="991180" y="4294854"/>
          <a:ext cx="6126737" cy="858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822" tIns="90822" rIns="90822" bIns="90822" numCol="1" spcCol="1270" anchor="ctr" anchorCtr="0">
          <a:noAutofit/>
        </a:bodyPr>
        <a:lstStyle/>
        <a:p>
          <a:pPr marL="0" lvl="0" indent="0" algn="l" defTabSz="844550">
            <a:lnSpc>
              <a:spcPct val="90000"/>
            </a:lnSpc>
            <a:spcBef>
              <a:spcPct val="0"/>
            </a:spcBef>
            <a:spcAft>
              <a:spcPct val="35000"/>
            </a:spcAft>
            <a:buNone/>
          </a:pPr>
          <a:r>
            <a:rPr lang="en-GB" sz="1900" kern="1200"/>
            <a:t>Are there criticisms?</a:t>
          </a:r>
          <a:endParaRPr lang="en-US" sz="1900" kern="1200"/>
        </a:p>
      </dsp:txBody>
      <dsp:txXfrm>
        <a:off x="991180" y="4294854"/>
        <a:ext cx="6126737" cy="858165"/>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12/10/2025</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2980742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12/10/2025</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786470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12/10/2025</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61624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12/10/2025</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37769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12/10/2025</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317799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12/10/2025</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28344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12/10/2025</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30101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12/10/2025</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931938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12/10/2025</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31003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12/10/2025</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826760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12/10/2025</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614967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12/10/2025</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82083447"/>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9.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3.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31.xml"/><Relationship Id="rId2" Type="http://schemas.openxmlformats.org/officeDocument/2006/relationships/diagramData" Target="../diagrams/data31.xml"/><Relationship Id="rId1" Type="http://schemas.openxmlformats.org/officeDocument/2006/relationships/slideLayout" Target="../slideLayouts/slideLayout2.xml"/><Relationship Id="rId6" Type="http://schemas.microsoft.com/office/2007/relationships/diagramDrawing" Target="../diagrams/drawing31.xml"/><Relationship Id="rId5" Type="http://schemas.openxmlformats.org/officeDocument/2006/relationships/diagramColors" Target="../diagrams/colors31.xml"/><Relationship Id="rId4" Type="http://schemas.openxmlformats.org/officeDocument/2006/relationships/diagramQuickStyle" Target="../diagrams/quickStyle31.xml"/></Relationships>
</file>

<file path=ppt/slides/_rels/slide43.xml.rels><?xml version="1.0" encoding="UTF-8" standalone="yes"?>
<Relationships xmlns="http://schemas.openxmlformats.org/package/2006/relationships"><Relationship Id="rId2" Type="http://schemas.openxmlformats.org/officeDocument/2006/relationships/hyperlink" Target="https://www.youtube.com/watch?v=FyPqQIHkasI"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32.xml"/><Relationship Id="rId2" Type="http://schemas.openxmlformats.org/officeDocument/2006/relationships/diagramData" Target="../diagrams/data32.xml"/><Relationship Id="rId1" Type="http://schemas.openxmlformats.org/officeDocument/2006/relationships/slideLayout" Target="../slideLayouts/slideLayout2.xml"/><Relationship Id="rId6" Type="http://schemas.microsoft.com/office/2007/relationships/diagramDrawing" Target="../diagrams/drawing32.xml"/><Relationship Id="rId5" Type="http://schemas.openxmlformats.org/officeDocument/2006/relationships/diagramColors" Target="../diagrams/colors32.xml"/><Relationship Id="rId4" Type="http://schemas.openxmlformats.org/officeDocument/2006/relationships/diagramQuickStyle" Target="../diagrams/quickStyle3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33.xml"/><Relationship Id="rId2" Type="http://schemas.openxmlformats.org/officeDocument/2006/relationships/diagramData" Target="../diagrams/data33.xml"/><Relationship Id="rId1" Type="http://schemas.openxmlformats.org/officeDocument/2006/relationships/slideLayout" Target="../slideLayouts/slideLayout2.xml"/><Relationship Id="rId6" Type="http://schemas.microsoft.com/office/2007/relationships/diagramDrawing" Target="../diagrams/drawing33.xml"/><Relationship Id="rId5" Type="http://schemas.openxmlformats.org/officeDocument/2006/relationships/diagramColors" Target="../diagrams/colors33.xml"/><Relationship Id="rId4" Type="http://schemas.openxmlformats.org/officeDocument/2006/relationships/diagramQuickStyle" Target="../diagrams/quickStyle33.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34.xml"/><Relationship Id="rId2" Type="http://schemas.openxmlformats.org/officeDocument/2006/relationships/diagramData" Target="../diagrams/data34.xml"/><Relationship Id="rId1" Type="http://schemas.openxmlformats.org/officeDocument/2006/relationships/slideLayout" Target="../slideLayouts/slideLayout2.xml"/><Relationship Id="rId6" Type="http://schemas.microsoft.com/office/2007/relationships/diagramDrawing" Target="../diagrams/drawing34.xml"/><Relationship Id="rId5" Type="http://schemas.openxmlformats.org/officeDocument/2006/relationships/diagramColors" Target="../diagrams/colors34.xml"/><Relationship Id="rId4" Type="http://schemas.openxmlformats.org/officeDocument/2006/relationships/diagramQuickStyle" Target="../diagrams/quickStyle34.xml"/></Relationships>
</file>

<file path=ppt/slides/_rels/slide47.xml.rels><?xml version="1.0" encoding="UTF-8" standalone="yes"?>
<Relationships xmlns="http://schemas.openxmlformats.org/package/2006/relationships"><Relationship Id="rId2" Type="http://schemas.openxmlformats.org/officeDocument/2006/relationships/hyperlink" Target="https://www.youtube.com/watch?v=Y7m9eNoB3NU"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35.xml"/><Relationship Id="rId2" Type="http://schemas.openxmlformats.org/officeDocument/2006/relationships/diagramData" Target="../diagrams/data35.xml"/><Relationship Id="rId1" Type="http://schemas.openxmlformats.org/officeDocument/2006/relationships/slideLayout" Target="../slideLayouts/slideLayout2.xml"/><Relationship Id="rId6" Type="http://schemas.microsoft.com/office/2007/relationships/diagramDrawing" Target="../diagrams/drawing35.xml"/><Relationship Id="rId5" Type="http://schemas.openxmlformats.org/officeDocument/2006/relationships/diagramColors" Target="../diagrams/colors35.xml"/><Relationship Id="rId4" Type="http://schemas.openxmlformats.org/officeDocument/2006/relationships/diagramQuickStyle" Target="../diagrams/quickStyle35.xml"/></Relationships>
</file>

<file path=ppt/slides/_rels/slide49.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36.xml"/><Relationship Id="rId2" Type="http://schemas.openxmlformats.org/officeDocument/2006/relationships/diagramData" Target="../diagrams/data36.xml"/><Relationship Id="rId1" Type="http://schemas.openxmlformats.org/officeDocument/2006/relationships/slideLayout" Target="../slideLayouts/slideLayout2.xml"/><Relationship Id="rId6" Type="http://schemas.microsoft.com/office/2007/relationships/diagramDrawing" Target="../diagrams/drawing36.xml"/><Relationship Id="rId5" Type="http://schemas.openxmlformats.org/officeDocument/2006/relationships/diagramColors" Target="../diagrams/colors36.xml"/><Relationship Id="rId4" Type="http://schemas.openxmlformats.org/officeDocument/2006/relationships/diagramQuickStyle" Target="../diagrams/quickStyle36.xml"/></Relationships>
</file>

<file path=ppt/slides/_rels/slide51.xml.rels><?xml version="1.0" encoding="UTF-8" standalone="yes"?>
<Relationships xmlns="http://schemas.openxmlformats.org/package/2006/relationships"><Relationship Id="rId2" Type="http://schemas.openxmlformats.org/officeDocument/2006/relationships/image" Target="../media/image104.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37.xml"/><Relationship Id="rId2" Type="http://schemas.openxmlformats.org/officeDocument/2006/relationships/diagramData" Target="../diagrams/data37.xml"/><Relationship Id="rId1" Type="http://schemas.openxmlformats.org/officeDocument/2006/relationships/slideLayout" Target="../slideLayouts/slideLayout2.xml"/><Relationship Id="rId6" Type="http://schemas.microsoft.com/office/2007/relationships/diagramDrawing" Target="../diagrams/drawing37.xml"/><Relationship Id="rId5" Type="http://schemas.openxmlformats.org/officeDocument/2006/relationships/diagramColors" Target="../diagrams/colors37.xml"/><Relationship Id="rId4" Type="http://schemas.openxmlformats.org/officeDocument/2006/relationships/diagramQuickStyle" Target="../diagrams/quickStyle3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38.xml"/><Relationship Id="rId2" Type="http://schemas.openxmlformats.org/officeDocument/2006/relationships/diagramData" Target="../diagrams/data38.xml"/><Relationship Id="rId1" Type="http://schemas.openxmlformats.org/officeDocument/2006/relationships/slideLayout" Target="../slideLayouts/slideLayout2.xml"/><Relationship Id="rId6" Type="http://schemas.microsoft.com/office/2007/relationships/diagramDrawing" Target="../diagrams/drawing38.xml"/><Relationship Id="rId5" Type="http://schemas.openxmlformats.org/officeDocument/2006/relationships/diagramColors" Target="../diagrams/colors38.xml"/><Relationship Id="rId4" Type="http://schemas.openxmlformats.org/officeDocument/2006/relationships/diagramQuickStyle" Target="../diagrams/quickStyle38.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39.xml"/><Relationship Id="rId2" Type="http://schemas.openxmlformats.org/officeDocument/2006/relationships/diagramData" Target="../diagrams/data39.xml"/><Relationship Id="rId1" Type="http://schemas.openxmlformats.org/officeDocument/2006/relationships/slideLayout" Target="../slideLayouts/slideLayout2.xml"/><Relationship Id="rId6" Type="http://schemas.microsoft.com/office/2007/relationships/diagramDrawing" Target="../diagrams/drawing39.xml"/><Relationship Id="rId5" Type="http://schemas.openxmlformats.org/officeDocument/2006/relationships/diagramColors" Target="../diagrams/colors39.xml"/><Relationship Id="rId4" Type="http://schemas.openxmlformats.org/officeDocument/2006/relationships/diagramQuickStyle" Target="../diagrams/quickStyle39.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40.xml"/><Relationship Id="rId2" Type="http://schemas.openxmlformats.org/officeDocument/2006/relationships/diagramData" Target="../diagrams/data40.xml"/><Relationship Id="rId1" Type="http://schemas.openxmlformats.org/officeDocument/2006/relationships/slideLayout" Target="../slideLayouts/slideLayout2.xml"/><Relationship Id="rId6" Type="http://schemas.microsoft.com/office/2007/relationships/diagramDrawing" Target="../diagrams/drawing40.xml"/><Relationship Id="rId5" Type="http://schemas.openxmlformats.org/officeDocument/2006/relationships/diagramColors" Target="../diagrams/colors40.xml"/><Relationship Id="rId4" Type="http://schemas.openxmlformats.org/officeDocument/2006/relationships/diagramQuickStyle" Target="../diagrams/quickStyle40.xml"/></Relationships>
</file>

<file path=ppt/slides/_rels/slide57.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105.png"/><Relationship Id="rId1" Type="http://schemas.openxmlformats.org/officeDocument/2006/relationships/slideLayout" Target="../slideLayouts/slideLayout2.xml"/><Relationship Id="rId4" Type="http://schemas.openxmlformats.org/officeDocument/2006/relationships/image" Target="../media/image107.png"/></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41.xml"/><Relationship Id="rId2" Type="http://schemas.openxmlformats.org/officeDocument/2006/relationships/diagramData" Target="../diagrams/data41.xml"/><Relationship Id="rId1" Type="http://schemas.openxmlformats.org/officeDocument/2006/relationships/slideLayout" Target="../slideLayouts/slideLayout2.xml"/><Relationship Id="rId6" Type="http://schemas.microsoft.com/office/2007/relationships/diagramDrawing" Target="../diagrams/drawing41.xml"/><Relationship Id="rId5" Type="http://schemas.openxmlformats.org/officeDocument/2006/relationships/diagramColors" Target="../diagrams/colors41.xml"/><Relationship Id="rId4" Type="http://schemas.openxmlformats.org/officeDocument/2006/relationships/diagramQuickStyle" Target="../diagrams/quickStyle41.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42.xml"/><Relationship Id="rId2" Type="http://schemas.openxmlformats.org/officeDocument/2006/relationships/diagramData" Target="../diagrams/data42.xml"/><Relationship Id="rId1" Type="http://schemas.openxmlformats.org/officeDocument/2006/relationships/slideLayout" Target="../slideLayouts/slideLayout2.xml"/><Relationship Id="rId6" Type="http://schemas.microsoft.com/office/2007/relationships/diagramDrawing" Target="../diagrams/drawing42.xml"/><Relationship Id="rId5" Type="http://schemas.openxmlformats.org/officeDocument/2006/relationships/diagramColors" Target="../diagrams/colors42.xml"/><Relationship Id="rId4" Type="http://schemas.openxmlformats.org/officeDocument/2006/relationships/diagramQuickStyle" Target="../diagrams/quickStyle42.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43.xml"/><Relationship Id="rId2" Type="http://schemas.openxmlformats.org/officeDocument/2006/relationships/diagramData" Target="../diagrams/data43.xml"/><Relationship Id="rId1" Type="http://schemas.openxmlformats.org/officeDocument/2006/relationships/slideLayout" Target="../slideLayouts/slideLayout2.xml"/><Relationship Id="rId6" Type="http://schemas.microsoft.com/office/2007/relationships/diagramDrawing" Target="../diagrams/drawing43.xml"/><Relationship Id="rId5" Type="http://schemas.openxmlformats.org/officeDocument/2006/relationships/diagramColors" Target="../diagrams/colors43.xml"/><Relationship Id="rId4" Type="http://schemas.openxmlformats.org/officeDocument/2006/relationships/diagramQuickStyle" Target="../diagrams/quickStyle43.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8">
            <a:extLst>
              <a:ext uri="{FF2B5EF4-FFF2-40B4-BE49-F238E27FC236}">
                <a16:creationId xmlns:a16="http://schemas.microsoft.com/office/drawing/2014/main" id="{733E0473-C315-42D8-A82A-A2FE49DC6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10">
            <a:extLst>
              <a:ext uri="{FF2B5EF4-FFF2-40B4-BE49-F238E27FC236}">
                <a16:creationId xmlns:a16="http://schemas.microsoft.com/office/drawing/2014/main" id="{AD23A251-68F2-43E5-812B-4BBAE1AF5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7" name="Picture 3">
            <a:extLst>
              <a:ext uri="{FF2B5EF4-FFF2-40B4-BE49-F238E27FC236}">
                <a16:creationId xmlns:a16="http://schemas.microsoft.com/office/drawing/2014/main" id="{FA52CA1A-9018-DC94-D875-A0AC2AFBE969}"/>
              </a:ext>
            </a:extLst>
          </p:cNvPr>
          <p:cNvPicPr>
            <a:picLocks noChangeAspect="1"/>
          </p:cNvPicPr>
          <p:nvPr/>
        </p:nvPicPr>
        <p:blipFill rotWithShape="1">
          <a:blip r:embed="rId2">
            <a:alphaModFix amt="40000"/>
          </a:blip>
          <a:srcRect r="23" b="-2"/>
          <a:stretch/>
        </p:blipFill>
        <p:spPr>
          <a:xfrm>
            <a:off x="1525" y="10"/>
            <a:ext cx="12188951" cy="6857990"/>
          </a:xfrm>
          <a:prstGeom prst="rect">
            <a:avLst/>
          </a:prstGeom>
        </p:spPr>
      </p:pic>
      <p:grpSp>
        <p:nvGrpSpPr>
          <p:cNvPr id="8" name="decorative circle">
            <a:extLst>
              <a:ext uri="{FF2B5EF4-FFF2-40B4-BE49-F238E27FC236}">
                <a16:creationId xmlns:a16="http://schemas.microsoft.com/office/drawing/2014/main" id="{0350AF23-2606-421F-AB7B-23D9B48F3E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526A544A-3C76-4502-A741-F4DB0E2CD2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14">
              <a:extLst>
                <a:ext uri="{FF2B5EF4-FFF2-40B4-BE49-F238E27FC236}">
                  <a16:creationId xmlns:a16="http://schemas.microsoft.com/office/drawing/2014/main" id="{017B8593-D171-47B5-8D1A-E34E7B138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1FEF60D4-64F6-450F-B86D-383EEA1C8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A97D4A7C-B520-46CB-9A94-711F53997B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2B7B976F-E84B-4936-90D7-C8298A5E7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C91FFEC-59DF-4D22-A925-F51520769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58931E95-0847-47E4-8AEC-312312A032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3C094915-EF93-49A0-9B90-C44FB9B50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2562606" y="1122363"/>
            <a:ext cx="7063739" cy="2387600"/>
          </a:xfrm>
        </p:spPr>
        <p:txBody>
          <a:bodyPr>
            <a:normAutofit/>
          </a:bodyPr>
          <a:lstStyle/>
          <a:p>
            <a:r>
              <a:rPr lang="en-US">
                <a:solidFill>
                  <a:srgbClr val="FFFFFF"/>
                </a:solidFill>
                <a:ea typeface="Calibri Light"/>
                <a:cs typeface="Calibri Light"/>
              </a:rPr>
              <a:t>Human Behaviour II</a:t>
            </a:r>
          </a:p>
        </p:txBody>
      </p:sp>
      <p:sp>
        <p:nvSpPr>
          <p:cNvPr id="3" name="Subtitle 2"/>
          <p:cNvSpPr>
            <a:spLocks noGrp="1"/>
          </p:cNvSpPr>
          <p:nvPr>
            <p:ph type="subTitle" idx="1"/>
          </p:nvPr>
        </p:nvSpPr>
        <p:spPr>
          <a:xfrm>
            <a:off x="2562606" y="3602038"/>
            <a:ext cx="7063739" cy="1655762"/>
          </a:xfrm>
        </p:spPr>
        <p:txBody>
          <a:bodyPr vert="horz" lIns="91440" tIns="45720" rIns="91440" bIns="45720" rtlCol="0" anchor="t">
            <a:normAutofit/>
          </a:bodyPr>
          <a:lstStyle/>
          <a:p>
            <a:r>
              <a:rPr lang="en-US" dirty="0">
                <a:solidFill>
                  <a:srgbClr val="FFFFFF"/>
                </a:solidFill>
                <a:cs typeface="Calibri"/>
              </a:rPr>
              <a:t>Intelligence</a:t>
            </a:r>
            <a:endParaRPr lang="en-US" dirty="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358BEBB6-A3CE-006E-15C7-8E18B72B0C82}"/>
              </a:ext>
            </a:extLst>
          </p:cNvPr>
          <p:cNvSpPr>
            <a:spLocks noGrp="1"/>
          </p:cNvSpPr>
          <p:nvPr>
            <p:ph type="title"/>
          </p:nvPr>
        </p:nvSpPr>
        <p:spPr>
          <a:xfrm>
            <a:off x="770878" y="952022"/>
            <a:ext cx="4606280" cy="5157049"/>
          </a:xfrm>
        </p:spPr>
        <p:txBody>
          <a:bodyPr anchor="ctr">
            <a:normAutofit/>
          </a:bodyPr>
          <a:lstStyle/>
          <a:p>
            <a:r>
              <a:rPr lang="en-US" sz="4400"/>
              <a:t>Aims and Objectives</a:t>
            </a:r>
          </a:p>
        </p:txBody>
      </p:sp>
      <p:grpSp>
        <p:nvGrpSpPr>
          <p:cNvPr id="13"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graphicFrame>
        <p:nvGraphicFramePr>
          <p:cNvPr id="5" name="Content Placeholder 2">
            <a:extLst>
              <a:ext uri="{FF2B5EF4-FFF2-40B4-BE49-F238E27FC236}">
                <a16:creationId xmlns:a16="http://schemas.microsoft.com/office/drawing/2014/main" id="{597F2730-DB6E-2E68-04B1-164BCEDE9F24}"/>
              </a:ext>
            </a:extLst>
          </p:cNvPr>
          <p:cNvGraphicFramePr>
            <a:graphicFrameLocks noGrp="1"/>
          </p:cNvGraphicFramePr>
          <p:nvPr>
            <p:ph idx="1"/>
            <p:extLst>
              <p:ext uri="{D42A27DB-BD31-4B8C-83A1-F6EECF244321}">
                <p14:modId xmlns:p14="http://schemas.microsoft.com/office/powerpoint/2010/main" val="3954542238"/>
              </p:ext>
            </p:extLst>
          </p:nvPr>
        </p:nvGraphicFramePr>
        <p:xfrm>
          <a:off x="5544878"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2225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00A2813-ED09-9999-17E3-5450C182410A}"/>
              </a:ext>
            </a:extLst>
          </p:cNvPr>
          <p:cNvSpPr>
            <a:spLocks noGrp="1"/>
          </p:cNvSpPr>
          <p:nvPr>
            <p:ph type="title"/>
          </p:nvPr>
        </p:nvSpPr>
        <p:spPr>
          <a:xfrm>
            <a:off x="770878" y="952022"/>
            <a:ext cx="2862591" cy="5157049"/>
          </a:xfrm>
        </p:spPr>
        <p:txBody>
          <a:bodyPr anchor="ctr">
            <a:normAutofit/>
          </a:bodyPr>
          <a:lstStyle/>
          <a:p>
            <a:r>
              <a:rPr lang="en-US" sz="4400"/>
              <a:t>Human Behaviour</a:t>
            </a:r>
          </a:p>
        </p:txBody>
      </p:sp>
      <p:graphicFrame>
        <p:nvGraphicFramePr>
          <p:cNvPr id="5" name="Content Placeholder 2">
            <a:extLst>
              <a:ext uri="{FF2B5EF4-FFF2-40B4-BE49-F238E27FC236}">
                <a16:creationId xmlns:a16="http://schemas.microsoft.com/office/drawing/2014/main" id="{9CE324A5-F22B-FEE0-ED5E-3B642644855E}"/>
              </a:ext>
            </a:extLst>
          </p:cNvPr>
          <p:cNvGraphicFramePr>
            <a:graphicFrameLocks noGrp="1"/>
          </p:cNvGraphicFramePr>
          <p:nvPr>
            <p:ph idx="1"/>
            <p:extLst>
              <p:ext uri="{D42A27DB-BD31-4B8C-83A1-F6EECF244321}">
                <p14:modId xmlns:p14="http://schemas.microsoft.com/office/powerpoint/2010/main" val="1346810207"/>
              </p:ext>
            </p:extLst>
          </p:nvPr>
        </p:nvGraphicFramePr>
        <p:xfrm>
          <a:off x="4638332"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00464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4447D7E-367C-F4E4-3D4D-B34474A83BD1}"/>
              </a:ext>
            </a:extLst>
          </p:cNvPr>
          <p:cNvSpPr>
            <a:spLocks noGrp="1"/>
          </p:cNvSpPr>
          <p:nvPr>
            <p:ph type="title"/>
          </p:nvPr>
        </p:nvSpPr>
        <p:spPr>
          <a:xfrm>
            <a:off x="770878" y="952022"/>
            <a:ext cx="2862591" cy="5157049"/>
          </a:xfrm>
        </p:spPr>
        <p:txBody>
          <a:bodyPr anchor="ctr">
            <a:normAutofit/>
          </a:bodyPr>
          <a:lstStyle/>
          <a:p>
            <a:r>
              <a:rPr lang="en-US" sz="3700"/>
              <a:t>Determinants of Behaviour</a:t>
            </a:r>
          </a:p>
        </p:txBody>
      </p:sp>
      <p:graphicFrame>
        <p:nvGraphicFramePr>
          <p:cNvPr id="5" name="Content Placeholder 2">
            <a:extLst>
              <a:ext uri="{FF2B5EF4-FFF2-40B4-BE49-F238E27FC236}">
                <a16:creationId xmlns:a16="http://schemas.microsoft.com/office/drawing/2014/main" id="{45A1CFA1-3345-E2BC-6D02-CF65EF2CF05A}"/>
              </a:ext>
            </a:extLst>
          </p:cNvPr>
          <p:cNvGraphicFramePr>
            <a:graphicFrameLocks noGrp="1"/>
          </p:cNvGraphicFramePr>
          <p:nvPr>
            <p:ph idx="1"/>
            <p:extLst>
              <p:ext uri="{D42A27DB-BD31-4B8C-83A1-F6EECF244321}">
                <p14:modId xmlns:p14="http://schemas.microsoft.com/office/powerpoint/2010/main" val="2991823640"/>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9596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8607184-8893-7D19-3CF5-422FDB4D049E}"/>
              </a:ext>
            </a:extLst>
          </p:cNvPr>
          <p:cNvSpPr>
            <a:spLocks noGrp="1"/>
          </p:cNvSpPr>
          <p:nvPr>
            <p:ph type="title"/>
          </p:nvPr>
        </p:nvSpPr>
        <p:spPr>
          <a:xfrm>
            <a:off x="770878" y="952023"/>
            <a:ext cx="10773422" cy="1797530"/>
          </a:xfrm>
        </p:spPr>
        <p:txBody>
          <a:bodyPr anchor="t">
            <a:normAutofit/>
          </a:bodyPr>
          <a:lstStyle/>
          <a:p>
            <a:r>
              <a:rPr lang="en-US" sz="4400"/>
              <a:t>Social Determinants</a:t>
            </a:r>
          </a:p>
        </p:txBody>
      </p:sp>
      <p:graphicFrame>
        <p:nvGraphicFramePr>
          <p:cNvPr id="5" name="Content Placeholder 2">
            <a:extLst>
              <a:ext uri="{FF2B5EF4-FFF2-40B4-BE49-F238E27FC236}">
                <a16:creationId xmlns:a16="http://schemas.microsoft.com/office/drawing/2014/main" id="{3695AF46-683E-75B0-E56D-97D6A0AD7D02}"/>
              </a:ext>
            </a:extLst>
          </p:cNvPr>
          <p:cNvGraphicFramePr>
            <a:graphicFrameLocks noGrp="1"/>
          </p:cNvGraphicFramePr>
          <p:nvPr>
            <p:ph idx="1"/>
            <p:extLst>
              <p:ext uri="{D42A27DB-BD31-4B8C-83A1-F6EECF244321}">
                <p14:modId xmlns:p14="http://schemas.microsoft.com/office/powerpoint/2010/main" val="1037063544"/>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0997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B93CBF1-4FAF-6D2D-965D-25B7FAA75FD9}"/>
              </a:ext>
            </a:extLst>
          </p:cNvPr>
          <p:cNvSpPr>
            <a:spLocks noGrp="1"/>
          </p:cNvSpPr>
          <p:nvPr>
            <p:ph type="title"/>
          </p:nvPr>
        </p:nvSpPr>
        <p:spPr>
          <a:xfrm>
            <a:off x="770878" y="952023"/>
            <a:ext cx="10773422" cy="1797530"/>
          </a:xfrm>
        </p:spPr>
        <p:txBody>
          <a:bodyPr anchor="t">
            <a:normAutofit/>
          </a:bodyPr>
          <a:lstStyle/>
          <a:p>
            <a:r>
              <a:rPr lang="en-US" sz="4400"/>
              <a:t>Biological Determinants</a:t>
            </a:r>
          </a:p>
        </p:txBody>
      </p:sp>
      <p:graphicFrame>
        <p:nvGraphicFramePr>
          <p:cNvPr id="5" name="Content Placeholder 2">
            <a:extLst>
              <a:ext uri="{FF2B5EF4-FFF2-40B4-BE49-F238E27FC236}">
                <a16:creationId xmlns:a16="http://schemas.microsoft.com/office/drawing/2014/main" id="{5F9531CF-51C2-DC29-C5AE-A39AF26B9AD9}"/>
              </a:ext>
            </a:extLst>
          </p:cNvPr>
          <p:cNvGraphicFramePr>
            <a:graphicFrameLocks noGrp="1"/>
          </p:cNvGraphicFramePr>
          <p:nvPr>
            <p:ph idx="1"/>
            <p:extLst>
              <p:ext uri="{D42A27DB-BD31-4B8C-83A1-F6EECF244321}">
                <p14:modId xmlns:p14="http://schemas.microsoft.com/office/powerpoint/2010/main" val="3412570677"/>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3688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856415F-2D12-5D35-F8D4-4DDE92937154}"/>
              </a:ext>
            </a:extLst>
          </p:cNvPr>
          <p:cNvSpPr>
            <a:spLocks noGrp="1"/>
          </p:cNvSpPr>
          <p:nvPr>
            <p:ph type="title"/>
          </p:nvPr>
        </p:nvSpPr>
        <p:spPr>
          <a:xfrm>
            <a:off x="770878" y="952023"/>
            <a:ext cx="10773422" cy="1797530"/>
          </a:xfrm>
        </p:spPr>
        <p:txBody>
          <a:bodyPr anchor="t">
            <a:normAutofit/>
          </a:bodyPr>
          <a:lstStyle/>
          <a:p>
            <a:r>
              <a:rPr lang="en-US" sz="4400"/>
              <a:t>Psychological Determinants</a:t>
            </a:r>
          </a:p>
        </p:txBody>
      </p:sp>
      <p:graphicFrame>
        <p:nvGraphicFramePr>
          <p:cNvPr id="5" name="Content Placeholder 2">
            <a:extLst>
              <a:ext uri="{FF2B5EF4-FFF2-40B4-BE49-F238E27FC236}">
                <a16:creationId xmlns:a16="http://schemas.microsoft.com/office/drawing/2014/main" id="{6C7A49C3-D268-284A-0189-8CA163794A9D}"/>
              </a:ext>
            </a:extLst>
          </p:cNvPr>
          <p:cNvGraphicFramePr>
            <a:graphicFrameLocks noGrp="1"/>
          </p:cNvGraphicFramePr>
          <p:nvPr>
            <p:ph idx="1"/>
            <p:extLst>
              <p:ext uri="{D42A27DB-BD31-4B8C-83A1-F6EECF244321}">
                <p14:modId xmlns:p14="http://schemas.microsoft.com/office/powerpoint/2010/main" val="4056901806"/>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2167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4" name="Oval 1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5" name="Freeform: Shape 2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6" name="Freeform: Shape 2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7" name="Oval 2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30" name="Rectangle 29">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Magnifying glass and question mark">
            <a:extLst>
              <a:ext uri="{FF2B5EF4-FFF2-40B4-BE49-F238E27FC236}">
                <a16:creationId xmlns:a16="http://schemas.microsoft.com/office/drawing/2014/main" id="{927C3CF7-80B5-5DA5-E3BA-3E639F8849B1}"/>
              </a:ext>
            </a:extLst>
          </p:cNvPr>
          <p:cNvPicPr>
            <a:picLocks noChangeAspect="1"/>
          </p:cNvPicPr>
          <p:nvPr/>
        </p:nvPicPr>
        <p:blipFill rotWithShape="1">
          <a:blip r:embed="rId2">
            <a:alphaModFix/>
          </a:blip>
          <a:srcRect l="25" r="-2" b="-2"/>
          <a:stretch/>
        </p:blipFill>
        <p:spPr>
          <a:xfrm>
            <a:off x="1524" y="10"/>
            <a:ext cx="12188952" cy="6857990"/>
          </a:xfrm>
          <a:prstGeom prst="rect">
            <a:avLst/>
          </a:prstGeom>
        </p:spPr>
      </p:pic>
      <p:sp>
        <p:nvSpPr>
          <p:cNvPr id="32" name="Rectangle 31">
            <a:extLst>
              <a:ext uri="{FF2B5EF4-FFF2-40B4-BE49-F238E27FC236}">
                <a16:creationId xmlns:a16="http://schemas.microsoft.com/office/drawing/2014/main" id="{34FBEBF3-C941-4CB0-8AC2-3B50E1371B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59E974-77C5-581E-440D-D14E873C4B4F}"/>
              </a:ext>
            </a:extLst>
          </p:cNvPr>
          <p:cNvSpPr>
            <a:spLocks noGrp="1"/>
          </p:cNvSpPr>
          <p:nvPr>
            <p:ph type="title"/>
          </p:nvPr>
        </p:nvSpPr>
        <p:spPr>
          <a:xfrm>
            <a:off x="777240" y="565846"/>
            <a:ext cx="4887458" cy="3610622"/>
          </a:xfrm>
        </p:spPr>
        <p:txBody>
          <a:bodyPr vert="horz" lIns="91440" tIns="45720" rIns="91440" bIns="45720" rtlCol="0" anchor="b">
            <a:normAutofit/>
          </a:bodyPr>
          <a:lstStyle/>
          <a:p>
            <a:r>
              <a:rPr lang="en-US" sz="6000">
                <a:solidFill>
                  <a:srgbClr val="FFFFFF"/>
                </a:solidFill>
              </a:rPr>
              <a:t>Why?</a:t>
            </a:r>
          </a:p>
        </p:txBody>
      </p:sp>
      <p:sp>
        <p:nvSpPr>
          <p:cNvPr id="3" name="Content Placeholder 2">
            <a:extLst>
              <a:ext uri="{FF2B5EF4-FFF2-40B4-BE49-F238E27FC236}">
                <a16:creationId xmlns:a16="http://schemas.microsoft.com/office/drawing/2014/main" id="{958FE8BC-358B-FF0A-A7E6-E3EFC61FFCBC}"/>
              </a:ext>
            </a:extLst>
          </p:cNvPr>
          <p:cNvSpPr>
            <a:spLocks noGrp="1"/>
          </p:cNvSpPr>
          <p:nvPr>
            <p:ph idx="1"/>
          </p:nvPr>
        </p:nvSpPr>
        <p:spPr>
          <a:xfrm>
            <a:off x="777240" y="4456143"/>
            <a:ext cx="4887458" cy="1327421"/>
          </a:xfrm>
        </p:spPr>
        <p:txBody>
          <a:bodyPr vert="horz" lIns="91440" tIns="45720" rIns="91440" bIns="45720" rtlCol="0" anchor="t">
            <a:normAutofit/>
          </a:bodyPr>
          <a:lstStyle/>
          <a:p>
            <a:pPr marL="0" indent="0">
              <a:buNone/>
            </a:pPr>
            <a:r>
              <a:rPr lang="en-US" sz="2200">
                <a:solidFill>
                  <a:srgbClr val="FFFFFF"/>
                </a:solidFill>
              </a:rPr>
              <a:t>Why are we interested in what determines behaviour?</a:t>
            </a:r>
          </a:p>
        </p:txBody>
      </p:sp>
      <p:grpSp>
        <p:nvGrpSpPr>
          <p:cNvPr id="34" name="Group 33">
            <a:extLst>
              <a:ext uri="{FF2B5EF4-FFF2-40B4-BE49-F238E27FC236}">
                <a16:creationId xmlns:a16="http://schemas.microsoft.com/office/drawing/2014/main" id="{AFCA5498-D019-48A6-B194-72CE1ABB0B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64840" y="236341"/>
            <a:ext cx="2727160" cy="6621659"/>
            <a:chOff x="9464840" y="236341"/>
            <a:chExt cx="2727160" cy="6621659"/>
          </a:xfrm>
        </p:grpSpPr>
        <p:sp>
          <p:nvSpPr>
            <p:cNvPr id="35" name="Oval 34">
              <a:extLst>
                <a:ext uri="{FF2B5EF4-FFF2-40B4-BE49-F238E27FC236}">
                  <a16:creationId xmlns:a16="http://schemas.microsoft.com/office/drawing/2014/main" id="{880BC69F-2340-4181-ADB9-8B7434E96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64840" y="538627"/>
              <a:ext cx="94160" cy="94160"/>
            </a:xfrm>
            <a:prstGeom prst="ellipse">
              <a:avLst/>
            </a:prstGeom>
            <a:solidFill>
              <a:schemeClr val="tx2">
                <a:lumMod val="50000"/>
                <a:lumOff val="50000"/>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B68D1539-E8D8-4BDB-9061-190D14341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8803" y="1206077"/>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D90FDF91-C6ED-4CDD-9F62-ABFA2C8E8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638B5A1D-024A-4BFB-A608-C68DA71B1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509" y="516637"/>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B38C5DD2-94C4-4737-B4BC-7A35DAB85B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8804505C-24F5-486F-8661-8249FBD4F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2793" y="5536248"/>
              <a:ext cx="800716" cy="800716"/>
            </a:xfrm>
            <a:prstGeom prst="ellipse">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777CC497-AB04-4BBC-A3CB-6EFF95AF0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3540" y="616915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D149070-8E66-48F1-948D-17A50C52D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1702762" y="6299355"/>
              <a:ext cx="489238" cy="558645"/>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13031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F87868B-BFA4-F722-EB1B-FE3EEB54A852}"/>
              </a:ext>
            </a:extLst>
          </p:cNvPr>
          <p:cNvSpPr>
            <a:spLocks noGrp="1"/>
          </p:cNvSpPr>
          <p:nvPr>
            <p:ph type="title"/>
          </p:nvPr>
        </p:nvSpPr>
        <p:spPr>
          <a:xfrm>
            <a:off x="770878" y="952022"/>
            <a:ext cx="2862591" cy="5157049"/>
          </a:xfrm>
        </p:spPr>
        <p:txBody>
          <a:bodyPr anchor="ctr">
            <a:normAutofit/>
          </a:bodyPr>
          <a:lstStyle/>
          <a:p>
            <a:r>
              <a:rPr lang="en-GB" sz="4400"/>
              <a:t>Why: Health Behaviours</a:t>
            </a:r>
          </a:p>
        </p:txBody>
      </p:sp>
      <p:graphicFrame>
        <p:nvGraphicFramePr>
          <p:cNvPr id="5" name="Content Placeholder 2">
            <a:extLst>
              <a:ext uri="{FF2B5EF4-FFF2-40B4-BE49-F238E27FC236}">
                <a16:creationId xmlns:a16="http://schemas.microsoft.com/office/drawing/2014/main" id="{1B2E2486-BBE0-43C5-6B07-5D9F7940A953}"/>
              </a:ext>
            </a:extLst>
          </p:cNvPr>
          <p:cNvGraphicFramePr>
            <a:graphicFrameLocks noGrp="1"/>
          </p:cNvGraphicFramePr>
          <p:nvPr>
            <p:ph idx="1"/>
            <p:extLst>
              <p:ext uri="{D42A27DB-BD31-4B8C-83A1-F6EECF244321}">
                <p14:modId xmlns:p14="http://schemas.microsoft.com/office/powerpoint/2010/main" val="287821343"/>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03999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4DBC1069-E7B0-BB79-6E4D-3AA7CE753625}"/>
              </a:ext>
            </a:extLst>
          </p:cNvPr>
          <p:cNvSpPr>
            <a:spLocks noGrp="1"/>
          </p:cNvSpPr>
          <p:nvPr>
            <p:ph type="title"/>
          </p:nvPr>
        </p:nvSpPr>
        <p:spPr>
          <a:xfrm>
            <a:off x="770878" y="952022"/>
            <a:ext cx="4606280" cy="5157049"/>
          </a:xfrm>
        </p:spPr>
        <p:txBody>
          <a:bodyPr anchor="ctr">
            <a:normAutofit/>
          </a:bodyPr>
          <a:lstStyle/>
          <a:p>
            <a:r>
              <a:rPr lang="en-GB" sz="4400"/>
              <a:t>Health Behaviours</a:t>
            </a:r>
          </a:p>
        </p:txBody>
      </p:sp>
      <p:grpSp>
        <p:nvGrpSpPr>
          <p:cNvPr id="13"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graphicFrame>
        <p:nvGraphicFramePr>
          <p:cNvPr id="5" name="Content Placeholder 2">
            <a:extLst>
              <a:ext uri="{FF2B5EF4-FFF2-40B4-BE49-F238E27FC236}">
                <a16:creationId xmlns:a16="http://schemas.microsoft.com/office/drawing/2014/main" id="{9379A37C-91F6-8DD0-ABA8-5AD9F643D820}"/>
              </a:ext>
            </a:extLst>
          </p:cNvPr>
          <p:cNvGraphicFramePr>
            <a:graphicFrameLocks noGrp="1"/>
          </p:cNvGraphicFramePr>
          <p:nvPr>
            <p:ph idx="1"/>
            <p:extLst>
              <p:ext uri="{D42A27DB-BD31-4B8C-83A1-F6EECF244321}">
                <p14:modId xmlns:p14="http://schemas.microsoft.com/office/powerpoint/2010/main" val="2911832686"/>
              </p:ext>
            </p:extLst>
          </p:nvPr>
        </p:nvGraphicFramePr>
        <p:xfrm>
          <a:off x="5544878"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7794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32E61F87-CA80-491E-ABD0-CEFDF17AA955}"/>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B3902167-A52E-4B4E-8103-545F02E5570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85E7A-675E-20B9-684F-504C586767A4}"/>
              </a:ext>
            </a:extLst>
          </p:cNvPr>
          <p:cNvSpPr>
            <a:spLocks noGrp="1"/>
          </p:cNvSpPr>
          <p:nvPr>
            <p:ph type="title"/>
          </p:nvPr>
        </p:nvSpPr>
        <p:spPr/>
        <p:txBody>
          <a:bodyPr>
            <a:normAutofit fontScale="90000"/>
          </a:bodyPr>
          <a:lstStyle/>
          <a:p>
            <a:r>
              <a:rPr lang="en-GB" dirty="0"/>
              <a:t>Theory of Planned Behaviour (Ajzen, 1991)</a:t>
            </a:r>
          </a:p>
        </p:txBody>
      </p:sp>
      <p:pic>
        <p:nvPicPr>
          <p:cNvPr id="4" name="Content Placeholder 3" descr="A diagram of a model&#10;&#10;Description automatically generated">
            <a:extLst>
              <a:ext uri="{FF2B5EF4-FFF2-40B4-BE49-F238E27FC236}">
                <a16:creationId xmlns:a16="http://schemas.microsoft.com/office/drawing/2014/main" id="{A66028E5-8B70-CE21-78C4-15AD049AD569}"/>
              </a:ext>
            </a:extLst>
          </p:cNvPr>
          <p:cNvPicPr>
            <a:picLocks noGrp="1" noChangeAspect="1"/>
          </p:cNvPicPr>
          <p:nvPr>
            <p:ph idx="1"/>
          </p:nvPr>
        </p:nvPicPr>
        <p:blipFill>
          <a:blip r:embed="rId2"/>
          <a:stretch>
            <a:fillRect/>
          </a:stretch>
        </p:blipFill>
        <p:spPr>
          <a:xfrm>
            <a:off x="953937" y="1855077"/>
            <a:ext cx="7337926" cy="4359275"/>
          </a:xfrm>
        </p:spPr>
      </p:pic>
    </p:spTree>
    <p:extLst>
      <p:ext uri="{BB962C8B-B14F-4D97-AF65-F5344CB8AC3E}">
        <p14:creationId xmlns:p14="http://schemas.microsoft.com/office/powerpoint/2010/main" val="2398317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D1BDCCA1-9878-4A25-93EC-EE1D55C98D14}"/>
              </a:ext>
            </a:extLst>
          </p:cNvPr>
          <p:cNvSpPr>
            <a:spLocks noGrp="1"/>
          </p:cNvSpPr>
          <p:nvPr>
            <p:ph type="title"/>
          </p:nvPr>
        </p:nvSpPr>
        <p:spPr>
          <a:xfrm>
            <a:off x="770878" y="952022"/>
            <a:ext cx="4606280" cy="5157049"/>
          </a:xfrm>
        </p:spPr>
        <p:txBody>
          <a:bodyPr anchor="ctr">
            <a:normAutofit/>
          </a:bodyPr>
          <a:lstStyle/>
          <a:p>
            <a:r>
              <a:rPr lang="en-GB" sz="4400"/>
              <a:t>Theory of Planned Behaviour</a:t>
            </a:r>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141C7913-E7CC-5313-6C35-6B737D82F92A}"/>
              </a:ext>
            </a:extLst>
          </p:cNvPr>
          <p:cNvGraphicFramePr>
            <a:graphicFrameLocks noGrp="1"/>
          </p:cNvGraphicFramePr>
          <p:nvPr>
            <p:ph idx="1"/>
            <p:extLst>
              <p:ext uri="{D42A27DB-BD31-4B8C-83A1-F6EECF244321}">
                <p14:modId xmlns:p14="http://schemas.microsoft.com/office/powerpoint/2010/main" val="741418120"/>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4039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B5932FD3-9282-B470-7E83-8A38E87E49EB}"/>
              </a:ext>
            </a:extLst>
          </p:cNvPr>
          <p:cNvSpPr>
            <a:spLocks noGrp="1"/>
          </p:cNvSpPr>
          <p:nvPr>
            <p:ph type="title"/>
          </p:nvPr>
        </p:nvSpPr>
        <p:spPr>
          <a:xfrm>
            <a:off x="770878" y="952022"/>
            <a:ext cx="4606280" cy="5157049"/>
          </a:xfrm>
        </p:spPr>
        <p:txBody>
          <a:bodyPr anchor="ctr">
            <a:normAutofit/>
          </a:bodyPr>
          <a:lstStyle/>
          <a:p>
            <a:r>
              <a:rPr lang="en-GB" sz="4400"/>
              <a:t>Theory of Planned Behaviour</a:t>
            </a:r>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B8BD8646-C70E-7EF1-6562-301A5CF7C871}"/>
              </a:ext>
            </a:extLst>
          </p:cNvPr>
          <p:cNvGraphicFramePr>
            <a:graphicFrameLocks noGrp="1"/>
          </p:cNvGraphicFramePr>
          <p:nvPr>
            <p:ph idx="1"/>
            <p:extLst>
              <p:ext uri="{D42A27DB-BD31-4B8C-83A1-F6EECF244321}">
                <p14:modId xmlns:p14="http://schemas.microsoft.com/office/powerpoint/2010/main" val="3046803770"/>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10641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739BF-52FC-4875-B392-4044CC04F0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AA1CAD8-1CD4-40E6-B88B-9D4FF5C3D0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0D65577D-83CF-47FA-954E-60C70AFDBB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2361" y="253193"/>
            <a:ext cx="11801644" cy="6229550"/>
            <a:chOff x="162361" y="253193"/>
            <a:chExt cx="11801644" cy="6229550"/>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0439" y="253193"/>
              <a:ext cx="150552" cy="150552"/>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361" y="366560"/>
              <a:ext cx="309716" cy="309716"/>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0638" y="5886224"/>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5072" y="6176963"/>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9653" y="596561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EE16EDE-D979-F4EA-72F2-24E3E4FC2082}"/>
              </a:ext>
            </a:extLst>
          </p:cNvPr>
          <p:cNvSpPr>
            <a:spLocks noGrp="1"/>
          </p:cNvSpPr>
          <p:nvPr>
            <p:ph type="title"/>
          </p:nvPr>
        </p:nvSpPr>
        <p:spPr>
          <a:xfrm>
            <a:off x="770878" y="952023"/>
            <a:ext cx="10773422" cy="1797530"/>
          </a:xfrm>
        </p:spPr>
        <p:txBody>
          <a:bodyPr anchor="t">
            <a:normAutofit/>
          </a:bodyPr>
          <a:lstStyle/>
          <a:p>
            <a:r>
              <a:rPr lang="en-GB" sz="4400"/>
              <a:t>Examples</a:t>
            </a:r>
            <a:endParaRPr lang="en-US" sz="4400"/>
          </a:p>
        </p:txBody>
      </p:sp>
      <p:graphicFrame>
        <p:nvGraphicFramePr>
          <p:cNvPr id="5" name="Content Placeholder 2">
            <a:extLst>
              <a:ext uri="{FF2B5EF4-FFF2-40B4-BE49-F238E27FC236}">
                <a16:creationId xmlns:a16="http://schemas.microsoft.com/office/drawing/2014/main" id="{7BD0FB5D-898D-013F-27F7-A460D8FB1D4A}"/>
              </a:ext>
            </a:extLst>
          </p:cNvPr>
          <p:cNvGraphicFramePr>
            <a:graphicFrameLocks noGrp="1"/>
          </p:cNvGraphicFramePr>
          <p:nvPr>
            <p:ph idx="1"/>
            <p:extLst>
              <p:ext uri="{D42A27DB-BD31-4B8C-83A1-F6EECF244321}">
                <p14:modId xmlns:p14="http://schemas.microsoft.com/office/powerpoint/2010/main" val="4210066499"/>
              </p:ext>
            </p:extLst>
          </p:nvPr>
        </p:nvGraphicFramePr>
        <p:xfrm>
          <a:off x="777875" y="2886075"/>
          <a:ext cx="10658475" cy="32908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77130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7470-CC41-4DE6-ECE2-59C968477A13}"/>
              </a:ext>
            </a:extLst>
          </p:cNvPr>
          <p:cNvSpPr>
            <a:spLocks noGrp="1"/>
          </p:cNvSpPr>
          <p:nvPr>
            <p:ph type="title"/>
          </p:nvPr>
        </p:nvSpPr>
        <p:spPr/>
        <p:txBody>
          <a:bodyPr/>
          <a:lstStyle/>
          <a:p>
            <a:r>
              <a:rPr lang="en-GB" dirty="0"/>
              <a:t>Theory of Planned Behaviour</a:t>
            </a:r>
          </a:p>
        </p:txBody>
      </p:sp>
      <p:sp>
        <p:nvSpPr>
          <p:cNvPr id="3" name="Content Placeholder 2">
            <a:extLst>
              <a:ext uri="{FF2B5EF4-FFF2-40B4-BE49-F238E27FC236}">
                <a16:creationId xmlns:a16="http://schemas.microsoft.com/office/drawing/2014/main" id="{EF81B239-1D71-3D88-8B43-B9BA8E9EFBB2}"/>
              </a:ext>
            </a:extLst>
          </p:cNvPr>
          <p:cNvSpPr>
            <a:spLocks noGrp="1"/>
          </p:cNvSpPr>
          <p:nvPr>
            <p:ph idx="1"/>
          </p:nvPr>
        </p:nvSpPr>
        <p:spPr/>
        <p:txBody>
          <a:bodyPr vert="horz" lIns="91440" tIns="45720" rIns="91440" bIns="45720" rtlCol="0" anchor="t">
            <a:normAutofit/>
          </a:bodyPr>
          <a:lstStyle/>
          <a:p>
            <a:pPr>
              <a:buClr>
                <a:srgbClr val="76434D"/>
              </a:buClr>
            </a:pPr>
            <a:r>
              <a:rPr lang="en-GB" dirty="0">
                <a:cs typeface="Calibri"/>
              </a:rPr>
              <a:t>This theory has more standing in explaining health behaviour than the health belief model, however:</a:t>
            </a:r>
            <a:endParaRPr lang="en-US" dirty="0">
              <a:cs typeface="Calibri"/>
            </a:endParaRPr>
          </a:p>
          <a:p>
            <a:pPr>
              <a:buClr>
                <a:srgbClr val="76434D"/>
              </a:buClr>
            </a:pPr>
            <a:r>
              <a:rPr lang="en-GB" dirty="0">
                <a:ea typeface="+mn-lt"/>
                <a:cs typeface="+mn-lt"/>
              </a:rPr>
              <a:t>It assumes the person has acquired the opportunities and resources to be successful in performing the desired behaviour, regardless of the intention.</a:t>
            </a:r>
            <a:endParaRPr lang="en-GB" dirty="0">
              <a:cs typeface="Calibri"/>
            </a:endParaRPr>
          </a:p>
          <a:p>
            <a:pPr>
              <a:buClr>
                <a:srgbClr val="76434D"/>
              </a:buClr>
            </a:pPr>
            <a:r>
              <a:rPr lang="en-GB" dirty="0">
                <a:ea typeface="+mn-lt"/>
                <a:cs typeface="+mn-lt"/>
              </a:rPr>
              <a:t>It does not account for other variables that factor into behavioural intention and motivation, such as fear, threat, mood, or past experience.</a:t>
            </a:r>
            <a:endParaRPr lang="en-GB" dirty="0"/>
          </a:p>
          <a:p>
            <a:pPr>
              <a:buClr>
                <a:srgbClr val="76434D"/>
              </a:buClr>
            </a:pPr>
            <a:r>
              <a:rPr lang="en-GB" dirty="0">
                <a:ea typeface="+mn-lt"/>
                <a:cs typeface="+mn-lt"/>
              </a:rPr>
              <a:t>It does not consider environmental or economic factors that may influence a person's intentions.</a:t>
            </a:r>
            <a:endParaRPr lang="en-GB" dirty="0"/>
          </a:p>
          <a:p>
            <a:pPr>
              <a:buClr>
                <a:srgbClr val="76434D"/>
              </a:buClr>
            </a:pPr>
            <a:r>
              <a:rPr lang="en-GB" dirty="0">
                <a:ea typeface="+mn-lt"/>
                <a:cs typeface="+mn-lt"/>
              </a:rPr>
              <a:t>It assumes that behaviour is the result of a linear decision-making process and does not consider that it can change over time.</a:t>
            </a:r>
            <a:endParaRPr lang="en-GB" dirty="0"/>
          </a:p>
          <a:p>
            <a:pPr>
              <a:buClr>
                <a:srgbClr val="76434D"/>
              </a:buClr>
            </a:pPr>
            <a:r>
              <a:rPr lang="en-GB" dirty="0">
                <a:ea typeface="+mn-lt"/>
                <a:cs typeface="+mn-lt"/>
              </a:rPr>
              <a:t>It doesn't say anything about actual control over behaviour, only perceived control.</a:t>
            </a:r>
            <a:endParaRPr lang="en-GB" dirty="0"/>
          </a:p>
          <a:p>
            <a:pPr>
              <a:buClr>
                <a:srgbClr val="76434D"/>
              </a:buClr>
            </a:pPr>
            <a:r>
              <a:rPr lang="en-GB" dirty="0">
                <a:ea typeface="+mn-lt"/>
                <a:cs typeface="+mn-lt"/>
              </a:rPr>
              <a:t>The time frame between "intent" and "behavioural action" is not addressed by the theory.</a:t>
            </a:r>
          </a:p>
          <a:p>
            <a:pPr>
              <a:buClr>
                <a:srgbClr val="76434D"/>
              </a:buClr>
            </a:pPr>
            <a:r>
              <a:rPr lang="en-GB" dirty="0">
                <a:cs typeface="Calibri"/>
              </a:rPr>
              <a:t>(Armitage, 2005; De Groot and Steg, 2007; </a:t>
            </a:r>
            <a:r>
              <a:rPr lang="en-GB" dirty="0">
                <a:ea typeface="+mn-lt"/>
                <a:cs typeface="+mn-lt"/>
              </a:rPr>
              <a:t>Yousafzai, Foxall and Pallister, 2010) </a:t>
            </a:r>
          </a:p>
        </p:txBody>
      </p:sp>
    </p:spTree>
    <p:extLst>
      <p:ext uri="{BB962C8B-B14F-4D97-AF65-F5344CB8AC3E}">
        <p14:creationId xmlns:p14="http://schemas.microsoft.com/office/powerpoint/2010/main" val="34692724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93AA582-5701-FF1D-3A5D-EA740F632A2C}"/>
              </a:ext>
            </a:extLst>
          </p:cNvPr>
          <p:cNvSpPr>
            <a:spLocks noGrp="1"/>
          </p:cNvSpPr>
          <p:nvPr>
            <p:ph type="title"/>
          </p:nvPr>
        </p:nvSpPr>
        <p:spPr>
          <a:xfrm>
            <a:off x="770878" y="952022"/>
            <a:ext cx="2862591" cy="5157049"/>
          </a:xfrm>
        </p:spPr>
        <p:txBody>
          <a:bodyPr anchor="ctr">
            <a:normAutofit/>
          </a:bodyPr>
          <a:lstStyle/>
          <a:p>
            <a:r>
              <a:rPr lang="en-GB" sz="4400"/>
              <a:t>Health Behaviours</a:t>
            </a:r>
          </a:p>
        </p:txBody>
      </p:sp>
      <p:graphicFrame>
        <p:nvGraphicFramePr>
          <p:cNvPr id="5" name="Content Placeholder 2">
            <a:extLst>
              <a:ext uri="{FF2B5EF4-FFF2-40B4-BE49-F238E27FC236}">
                <a16:creationId xmlns:a16="http://schemas.microsoft.com/office/drawing/2014/main" id="{B551E2BB-9FDD-D3F0-5171-5A7DDC2A0224}"/>
              </a:ext>
            </a:extLst>
          </p:cNvPr>
          <p:cNvGraphicFramePr>
            <a:graphicFrameLocks noGrp="1"/>
          </p:cNvGraphicFramePr>
          <p:nvPr>
            <p:ph idx="1"/>
            <p:extLst>
              <p:ext uri="{D42A27DB-BD31-4B8C-83A1-F6EECF244321}">
                <p14:modId xmlns:p14="http://schemas.microsoft.com/office/powerpoint/2010/main" val="1390995403"/>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0195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5" name="Picture 4" descr="Person with idea concept">
            <a:extLst>
              <a:ext uri="{FF2B5EF4-FFF2-40B4-BE49-F238E27FC236}">
                <a16:creationId xmlns:a16="http://schemas.microsoft.com/office/drawing/2014/main" id="{0F209665-E49A-0A78-A690-FC4B28923335}"/>
              </a:ext>
            </a:extLst>
          </p:cNvPr>
          <p:cNvPicPr>
            <a:picLocks noChangeAspect="1"/>
          </p:cNvPicPr>
          <p:nvPr/>
        </p:nvPicPr>
        <p:blipFill rotWithShape="1">
          <a:blip r:embed="rId2">
            <a:alphaModFix amt="35000"/>
          </a:blip>
          <a:srcRect t="4936" r="6" b="10653"/>
          <a:stretch/>
        </p:blipFill>
        <p:spPr>
          <a:xfrm>
            <a:off x="1525" y="10"/>
            <a:ext cx="12188951" cy="6857990"/>
          </a:xfrm>
          <a:prstGeom prst="rect">
            <a:avLst/>
          </a:prstGeom>
        </p:spPr>
      </p:pic>
      <p:grpSp>
        <p:nvGrpSpPr>
          <p:cNvPr id="13"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E6F4EBB-13E8-64BF-644C-71E91F4865DF}"/>
              </a:ext>
            </a:extLst>
          </p:cNvPr>
          <p:cNvSpPr>
            <a:spLocks noGrp="1"/>
          </p:cNvSpPr>
          <p:nvPr>
            <p:ph type="title"/>
          </p:nvPr>
        </p:nvSpPr>
        <p:spPr>
          <a:xfrm>
            <a:off x="3327722" y="777240"/>
            <a:ext cx="5782804" cy="2493876"/>
          </a:xfrm>
        </p:spPr>
        <p:txBody>
          <a:bodyPr anchor="b">
            <a:normAutofit/>
          </a:bodyPr>
          <a:lstStyle/>
          <a:p>
            <a:pPr algn="ctr"/>
            <a:r>
              <a:rPr lang="en-US" sz="4400">
                <a:solidFill>
                  <a:srgbClr val="FFFFFF"/>
                </a:solidFill>
              </a:rPr>
              <a:t>Intelligence</a:t>
            </a:r>
          </a:p>
        </p:txBody>
      </p:sp>
      <p:sp>
        <p:nvSpPr>
          <p:cNvPr id="3" name="Content Placeholder 2">
            <a:extLst>
              <a:ext uri="{FF2B5EF4-FFF2-40B4-BE49-F238E27FC236}">
                <a16:creationId xmlns:a16="http://schemas.microsoft.com/office/drawing/2014/main" id="{F81D33B7-FB79-83CD-3BCF-9FA2684F0F26}"/>
              </a:ext>
            </a:extLst>
          </p:cNvPr>
          <p:cNvSpPr>
            <a:spLocks noGrp="1"/>
          </p:cNvSpPr>
          <p:nvPr>
            <p:ph idx="1"/>
          </p:nvPr>
        </p:nvSpPr>
        <p:spPr>
          <a:xfrm>
            <a:off x="3327722" y="3429000"/>
            <a:ext cx="5782804" cy="2333562"/>
          </a:xfrm>
        </p:spPr>
        <p:txBody>
          <a:bodyPr vert="horz" lIns="91440" tIns="45720" rIns="91440" bIns="45720" rtlCol="0" anchor="t">
            <a:normAutofit/>
          </a:bodyPr>
          <a:lstStyle/>
          <a:p>
            <a:pPr algn="ctr"/>
            <a:r>
              <a:rPr lang="en-US" sz="1800">
                <a:solidFill>
                  <a:srgbClr val="FFFFFF"/>
                </a:solidFill>
                <a:cs typeface="Calibri"/>
              </a:rPr>
              <a:t>What is intelligence?</a:t>
            </a:r>
          </a:p>
          <a:p>
            <a:pPr algn="ctr">
              <a:buClr>
                <a:srgbClr val="76434D"/>
              </a:buClr>
            </a:pPr>
            <a:endParaRPr lang="en-US" sz="1800">
              <a:solidFill>
                <a:srgbClr val="FFFFFF"/>
              </a:solidFill>
              <a:cs typeface="Calibri"/>
            </a:endParaRPr>
          </a:p>
        </p:txBody>
      </p:sp>
    </p:spTree>
    <p:extLst>
      <p:ext uri="{BB962C8B-B14F-4D97-AF65-F5344CB8AC3E}">
        <p14:creationId xmlns:p14="http://schemas.microsoft.com/office/powerpoint/2010/main" val="14250029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5"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4A60920-70C3-7E08-AC07-70C4FA15C3A1}"/>
              </a:ext>
            </a:extLst>
          </p:cNvPr>
          <p:cNvSpPr>
            <a:spLocks noGrp="1"/>
          </p:cNvSpPr>
          <p:nvPr>
            <p:ph type="title"/>
          </p:nvPr>
        </p:nvSpPr>
        <p:spPr>
          <a:xfrm>
            <a:off x="770878" y="952022"/>
            <a:ext cx="2862591" cy="5157049"/>
          </a:xfrm>
        </p:spPr>
        <p:txBody>
          <a:bodyPr anchor="ctr">
            <a:normAutofit/>
          </a:bodyPr>
          <a:lstStyle/>
          <a:p>
            <a:r>
              <a:rPr lang="en-GB" sz="4400"/>
              <a:t>Intelligence</a:t>
            </a:r>
          </a:p>
        </p:txBody>
      </p:sp>
      <p:graphicFrame>
        <p:nvGraphicFramePr>
          <p:cNvPr id="26" name="Content Placeholder 2">
            <a:extLst>
              <a:ext uri="{FF2B5EF4-FFF2-40B4-BE49-F238E27FC236}">
                <a16:creationId xmlns:a16="http://schemas.microsoft.com/office/drawing/2014/main" id="{84E19381-AA4D-489B-0E7F-9B1DD51080CC}"/>
              </a:ext>
            </a:extLst>
          </p:cNvPr>
          <p:cNvGraphicFramePr>
            <a:graphicFrameLocks noGrp="1"/>
          </p:cNvGraphicFramePr>
          <p:nvPr>
            <p:ph idx="1"/>
            <p:extLst>
              <p:ext uri="{D42A27DB-BD31-4B8C-83A1-F6EECF244321}">
                <p14:modId xmlns:p14="http://schemas.microsoft.com/office/powerpoint/2010/main" val="2544493565"/>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9237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graphicEl>
                                              <a:dgm id="{473F4F28-7019-4F5D-96B4-A455552D1506}"/>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6">
                                            <p:graphicEl>
                                              <a:dgm id="{87AD536E-BB77-43DD-9216-FFDB11AE5B53}"/>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6">
                                            <p:graphicEl>
                                              <a:dgm id="{3641397E-9560-4EB6-B0C7-75ADA69E6D1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graphicEl>
                                              <a:dgm id="{F631D5FE-AFC8-465B-A8E7-D195402AE8CE}"/>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6">
                                            <p:graphicEl>
                                              <a:dgm id="{0420BDE8-8C59-4A44-B7E9-57CD3F0B9989}"/>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6">
                                            <p:graphicEl>
                                              <a:dgm id="{E68B6515-434A-486B-9614-9D644296FCDF}"/>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
                                            <p:graphicEl>
                                              <a:dgm id="{987C9369-39F0-42DF-9DA7-EBD471D58412}"/>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6">
                                            <p:graphicEl>
                                              <a:dgm id="{2D7288C2-7030-4261-8922-51C29D18959D}"/>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6">
                                            <p:graphicEl>
                                              <a:dgm id="{BEB4D7B8-8293-4ADB-A4D7-665B3152AE47}"/>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6">
                                            <p:graphicEl>
                                              <a:dgm id="{E848846B-2673-445A-9F1C-E18E7A9E6B36}"/>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6">
                                            <p:graphicEl>
                                              <a:dgm id="{4372A214-7DA6-4522-BAAE-CAC1B03CC23D}"/>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6">
                                            <p:graphicEl>
                                              <a:dgm id="{31D0F680-4E12-4E1C-B33C-37AF45BBEB4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6"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5" name="Picture 4" descr="Red Triangles">
            <a:extLst>
              <a:ext uri="{FF2B5EF4-FFF2-40B4-BE49-F238E27FC236}">
                <a16:creationId xmlns:a16="http://schemas.microsoft.com/office/drawing/2014/main" id="{4F898A6B-5AC9-DB46-D173-C3E8F9AF4ABA}"/>
              </a:ext>
            </a:extLst>
          </p:cNvPr>
          <p:cNvPicPr>
            <a:picLocks noChangeAspect="1"/>
          </p:cNvPicPr>
          <p:nvPr/>
        </p:nvPicPr>
        <p:blipFill rotWithShape="1">
          <a:blip r:embed="rId2">
            <a:alphaModFix amt="35000"/>
          </a:blip>
          <a:srcRect t="8759" r="6" b="9465"/>
          <a:stretch/>
        </p:blipFill>
        <p:spPr>
          <a:xfrm>
            <a:off x="1525" y="10"/>
            <a:ext cx="12188951" cy="6857990"/>
          </a:xfrm>
          <a:prstGeom prst="rect">
            <a:avLst/>
          </a:prstGeom>
        </p:spPr>
      </p:pic>
      <p:grpSp>
        <p:nvGrpSpPr>
          <p:cNvPr id="13"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19D8E04-DB33-3FC1-90D0-795C5C3A768E}"/>
              </a:ext>
            </a:extLst>
          </p:cNvPr>
          <p:cNvSpPr>
            <a:spLocks noGrp="1"/>
          </p:cNvSpPr>
          <p:nvPr>
            <p:ph type="title"/>
          </p:nvPr>
        </p:nvSpPr>
        <p:spPr>
          <a:xfrm>
            <a:off x="3327722" y="777240"/>
            <a:ext cx="5782804" cy="2493876"/>
          </a:xfrm>
        </p:spPr>
        <p:txBody>
          <a:bodyPr anchor="b">
            <a:normAutofit/>
          </a:bodyPr>
          <a:lstStyle/>
          <a:p>
            <a:pPr algn="ctr"/>
            <a:r>
              <a:rPr lang="en-GB" sz="4400">
                <a:solidFill>
                  <a:srgbClr val="FFFFFF"/>
                </a:solidFill>
              </a:rPr>
              <a:t>Intelligence</a:t>
            </a:r>
          </a:p>
        </p:txBody>
      </p:sp>
      <p:sp>
        <p:nvSpPr>
          <p:cNvPr id="3" name="Content Placeholder 2">
            <a:extLst>
              <a:ext uri="{FF2B5EF4-FFF2-40B4-BE49-F238E27FC236}">
                <a16:creationId xmlns:a16="http://schemas.microsoft.com/office/drawing/2014/main" id="{11CF70BD-ECA3-A754-2E53-C4D33606AA59}"/>
              </a:ext>
            </a:extLst>
          </p:cNvPr>
          <p:cNvSpPr>
            <a:spLocks noGrp="1"/>
          </p:cNvSpPr>
          <p:nvPr>
            <p:ph idx="1"/>
          </p:nvPr>
        </p:nvSpPr>
        <p:spPr>
          <a:xfrm>
            <a:off x="2104759" y="3353741"/>
            <a:ext cx="8228729" cy="2728673"/>
          </a:xfrm>
        </p:spPr>
        <p:txBody>
          <a:bodyPr vert="horz" lIns="91440" tIns="45720" rIns="91440" bIns="45720" rtlCol="0" anchor="t">
            <a:noAutofit/>
          </a:bodyPr>
          <a:lstStyle/>
          <a:p>
            <a:pPr algn="ctr"/>
            <a:r>
              <a:rPr lang="en-GB" sz="1800" dirty="0">
                <a:solidFill>
                  <a:srgbClr val="FFFFFF"/>
                </a:solidFill>
                <a:cs typeface="Calibri"/>
              </a:rPr>
              <a:t>But like everything in psychology, we have conflicting ideologies, and confusing ideas!</a:t>
            </a:r>
          </a:p>
          <a:p>
            <a:pPr algn="ctr">
              <a:buClr>
                <a:srgbClr val="76434D"/>
              </a:buClr>
            </a:pPr>
            <a:r>
              <a:rPr lang="en-GB" sz="1800" dirty="0">
                <a:solidFill>
                  <a:srgbClr val="FFFFFF"/>
                </a:solidFill>
                <a:cs typeface="Calibri"/>
              </a:rPr>
              <a:t>Sternberg (1997) defines it as </a:t>
            </a:r>
            <a:r>
              <a:rPr lang="en-GB" sz="1800" dirty="0">
                <a:solidFill>
                  <a:srgbClr val="FFFFFF"/>
                </a:solidFill>
                <a:ea typeface="+mn-lt"/>
                <a:cs typeface="+mn-lt"/>
              </a:rPr>
              <a:t>the 'mental abilities necessary for adaptation to, as well as shaping and selection of, any environmental context.'</a:t>
            </a:r>
          </a:p>
          <a:p>
            <a:pPr algn="ctr">
              <a:buClr>
                <a:srgbClr val="76434D"/>
              </a:buClr>
            </a:pPr>
            <a:r>
              <a:rPr lang="en-GB" sz="1800" dirty="0">
                <a:solidFill>
                  <a:srgbClr val="FFFFFF"/>
                </a:solidFill>
                <a:ea typeface="+mn-lt"/>
                <a:cs typeface="+mn-lt"/>
              </a:rPr>
              <a:t>But the study of intelligence goes back to the 1800's with Sir Francis Galton theorising that faster reaction times and intelligence were biological characteristics producing evolution.</a:t>
            </a:r>
          </a:p>
          <a:p>
            <a:pPr algn="ctr">
              <a:buClr>
                <a:srgbClr val="76434D"/>
              </a:buClr>
            </a:pPr>
            <a:r>
              <a:rPr lang="en-GB" sz="1800" dirty="0">
                <a:solidFill>
                  <a:srgbClr val="FFFFFF"/>
                </a:solidFill>
                <a:ea typeface="+mn-lt"/>
                <a:cs typeface="+mn-lt"/>
              </a:rPr>
              <a:t>Who else studied evolution?</a:t>
            </a:r>
          </a:p>
          <a:p>
            <a:pPr algn="ctr">
              <a:buClr>
                <a:srgbClr val="76434D"/>
              </a:buClr>
            </a:pPr>
            <a:r>
              <a:rPr lang="en-GB" sz="1800" dirty="0">
                <a:solidFill>
                  <a:srgbClr val="FFFFFF"/>
                </a:solidFill>
                <a:ea typeface="+mn-lt"/>
                <a:cs typeface="+mn-lt"/>
              </a:rPr>
              <a:t>Darwin? Yeah, Galton was his cousin!!</a:t>
            </a:r>
          </a:p>
        </p:txBody>
      </p:sp>
    </p:spTree>
    <p:extLst>
      <p:ext uri="{BB962C8B-B14F-4D97-AF65-F5344CB8AC3E}">
        <p14:creationId xmlns:p14="http://schemas.microsoft.com/office/powerpoint/2010/main" val="3817048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FCA3C11-5A4F-5569-76CE-7EBF3640F15C}"/>
              </a:ext>
            </a:extLst>
          </p:cNvPr>
          <p:cNvSpPr>
            <a:spLocks noGrp="1"/>
          </p:cNvSpPr>
          <p:nvPr>
            <p:ph type="title"/>
          </p:nvPr>
        </p:nvSpPr>
        <p:spPr>
          <a:xfrm>
            <a:off x="770878" y="952022"/>
            <a:ext cx="2862591" cy="5157049"/>
          </a:xfrm>
        </p:spPr>
        <p:txBody>
          <a:bodyPr anchor="ctr">
            <a:normAutofit/>
          </a:bodyPr>
          <a:lstStyle/>
          <a:p>
            <a:r>
              <a:rPr lang="en-GB" sz="4400"/>
              <a:t>Intelligence: Galton</a:t>
            </a:r>
          </a:p>
        </p:txBody>
      </p:sp>
      <p:graphicFrame>
        <p:nvGraphicFramePr>
          <p:cNvPr id="5" name="Content Placeholder 2">
            <a:extLst>
              <a:ext uri="{FF2B5EF4-FFF2-40B4-BE49-F238E27FC236}">
                <a16:creationId xmlns:a16="http://schemas.microsoft.com/office/drawing/2014/main" id="{92B235CD-4CD9-3E9F-81F8-4384E408E44E}"/>
              </a:ext>
            </a:extLst>
          </p:cNvPr>
          <p:cNvGraphicFramePr>
            <a:graphicFrameLocks noGrp="1"/>
          </p:cNvGraphicFramePr>
          <p:nvPr>
            <p:ph idx="1"/>
            <p:extLst>
              <p:ext uri="{D42A27DB-BD31-4B8C-83A1-F6EECF244321}">
                <p14:modId xmlns:p14="http://schemas.microsoft.com/office/powerpoint/2010/main" val="2498111993"/>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56550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F3B9785-CE8A-04D9-8D6A-4073E0957700}"/>
              </a:ext>
            </a:extLst>
          </p:cNvPr>
          <p:cNvSpPr>
            <a:spLocks noGrp="1"/>
          </p:cNvSpPr>
          <p:nvPr>
            <p:ph type="title"/>
          </p:nvPr>
        </p:nvSpPr>
        <p:spPr>
          <a:xfrm>
            <a:off x="770878" y="952022"/>
            <a:ext cx="2862591" cy="5157049"/>
          </a:xfrm>
        </p:spPr>
        <p:txBody>
          <a:bodyPr anchor="ctr">
            <a:normAutofit/>
          </a:bodyPr>
          <a:lstStyle/>
          <a:p>
            <a:r>
              <a:rPr lang="en-GB" sz="4400"/>
              <a:t>Intelligence: IQ Testing</a:t>
            </a:r>
          </a:p>
        </p:txBody>
      </p:sp>
      <p:graphicFrame>
        <p:nvGraphicFramePr>
          <p:cNvPr id="5" name="Content Placeholder 2">
            <a:extLst>
              <a:ext uri="{FF2B5EF4-FFF2-40B4-BE49-F238E27FC236}">
                <a16:creationId xmlns:a16="http://schemas.microsoft.com/office/drawing/2014/main" id="{8E8B2989-6115-5239-2790-B6D0DBB1C17F}"/>
              </a:ext>
            </a:extLst>
          </p:cNvPr>
          <p:cNvGraphicFramePr>
            <a:graphicFrameLocks noGrp="1"/>
          </p:cNvGraphicFramePr>
          <p:nvPr>
            <p:ph idx="1"/>
            <p:extLst>
              <p:ext uri="{D42A27DB-BD31-4B8C-83A1-F6EECF244321}">
                <p14:modId xmlns:p14="http://schemas.microsoft.com/office/powerpoint/2010/main" val="3708346969"/>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19668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E47432F-B03D-384A-A9CB-4AC1C993BA2C}"/>
              </a:ext>
            </a:extLst>
          </p:cNvPr>
          <p:cNvSpPr>
            <a:spLocks noGrp="1"/>
          </p:cNvSpPr>
          <p:nvPr>
            <p:ph type="title"/>
          </p:nvPr>
        </p:nvSpPr>
        <p:spPr>
          <a:xfrm>
            <a:off x="770878" y="952022"/>
            <a:ext cx="2862591" cy="5157049"/>
          </a:xfrm>
        </p:spPr>
        <p:txBody>
          <a:bodyPr anchor="ctr">
            <a:normAutofit/>
          </a:bodyPr>
          <a:lstStyle/>
          <a:p>
            <a:r>
              <a:rPr lang="en-GB" sz="4400"/>
              <a:t>Intelligence: IQ Testing</a:t>
            </a:r>
          </a:p>
        </p:txBody>
      </p:sp>
      <p:graphicFrame>
        <p:nvGraphicFramePr>
          <p:cNvPr id="5" name="Content Placeholder 2">
            <a:extLst>
              <a:ext uri="{FF2B5EF4-FFF2-40B4-BE49-F238E27FC236}">
                <a16:creationId xmlns:a16="http://schemas.microsoft.com/office/drawing/2014/main" id="{AAB34CC1-8147-89C5-2738-A97C52DAEEF4}"/>
              </a:ext>
            </a:extLst>
          </p:cNvPr>
          <p:cNvGraphicFramePr>
            <a:graphicFrameLocks noGrp="1"/>
          </p:cNvGraphicFramePr>
          <p:nvPr>
            <p:ph idx="1"/>
            <p:extLst>
              <p:ext uri="{D42A27DB-BD31-4B8C-83A1-F6EECF244321}">
                <p14:modId xmlns:p14="http://schemas.microsoft.com/office/powerpoint/2010/main" val="2089799524"/>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05006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9B5B3C5-A599-465B-B2B9-866E8B2087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C84982-7DD0-43B1-8A2D-BFA4DF1B4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13" name="Decorative Circles">
            <a:extLst>
              <a:ext uri="{FF2B5EF4-FFF2-40B4-BE49-F238E27FC236}">
                <a16:creationId xmlns:a16="http://schemas.microsoft.com/office/drawing/2014/main" id="{1D912E1C-3BBA-42F0-A3EE-FEC382E723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2001" cy="6858001"/>
            <a:chOff x="-1" y="-1"/>
            <a:chExt cx="12192001" cy="6858001"/>
          </a:xfrm>
        </p:grpSpPr>
        <p:sp>
          <p:nvSpPr>
            <p:cNvPr id="14" name="Oval 13">
              <a:extLst>
                <a:ext uri="{FF2B5EF4-FFF2-40B4-BE49-F238E27FC236}">
                  <a16:creationId xmlns:a16="http://schemas.microsoft.com/office/drawing/2014/main" id="{2FEEAC76-E273-46A8-8F8E-CE59860F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76594A0E-9400-45AD-A431-1DA1C0B28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20916D6C-D32F-42B6-8512-CD5EDB8F2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834846D-59C6-40F4-907C-F1A4689B5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A257CDF-2E36-4DC7-8EE4-5CD8F8ECA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D5B26E0E-A115-4AE2-82D8-76BB93CC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755058DB-7E01-4E95-BF59-983AA1BBB3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810F7E2-23F3-44D6-B09E-71E5565360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59D5C391-E1DB-410A-A78C-ED3BBDFF07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77C4944D-9373-4283-BCAA-927A03166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804C521-2D9F-4CE4-AFD3-D4F1551FE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5" name="Freeform: Shape 24">
              <a:extLst>
                <a:ext uri="{FF2B5EF4-FFF2-40B4-BE49-F238E27FC236}">
                  <a16:creationId xmlns:a16="http://schemas.microsoft.com/office/drawing/2014/main" id="{755AC65C-13EF-4182-AA3C-62BE165CC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6" name="Freeform: Shape 25">
              <a:extLst>
                <a:ext uri="{FF2B5EF4-FFF2-40B4-BE49-F238E27FC236}">
                  <a16:creationId xmlns:a16="http://schemas.microsoft.com/office/drawing/2014/main" id="{E40DA8D2-FA4B-4282-9D44-48C27B63A1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27" name="Oval 26">
              <a:extLst>
                <a:ext uri="{FF2B5EF4-FFF2-40B4-BE49-F238E27FC236}">
                  <a16:creationId xmlns:a16="http://schemas.microsoft.com/office/drawing/2014/main" id="{99065014-CB18-414D-A527-31ECC457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8F39E27A-56C1-4328-8DF1-2DA147C78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useBgFill="1">
        <p:nvSpPr>
          <p:cNvPr id="30" name="Rectangle 29">
            <a:extLst>
              <a:ext uri="{FF2B5EF4-FFF2-40B4-BE49-F238E27FC236}">
                <a16:creationId xmlns:a16="http://schemas.microsoft.com/office/drawing/2014/main" id="{94DA0203-BFB4-49DB-A205-51AD7549D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Light bulb on yellow background with sketched light beams and cord">
            <a:extLst>
              <a:ext uri="{FF2B5EF4-FFF2-40B4-BE49-F238E27FC236}">
                <a16:creationId xmlns:a16="http://schemas.microsoft.com/office/drawing/2014/main" id="{8CD1EA7A-0C9A-B436-B05D-B9CC36DF1B8D}"/>
              </a:ext>
            </a:extLst>
          </p:cNvPr>
          <p:cNvPicPr>
            <a:picLocks noChangeAspect="1"/>
          </p:cNvPicPr>
          <p:nvPr/>
        </p:nvPicPr>
        <p:blipFill rotWithShape="1">
          <a:blip r:embed="rId2">
            <a:alphaModFix/>
          </a:blip>
          <a:srcRect t="8561" r="-6" b="-6"/>
          <a:stretch/>
        </p:blipFill>
        <p:spPr>
          <a:xfrm>
            <a:off x="20" y="10"/>
            <a:ext cx="12190456" cy="6857990"/>
          </a:xfrm>
          <a:prstGeom prst="rect">
            <a:avLst/>
          </a:prstGeom>
        </p:spPr>
      </p:pic>
      <p:sp>
        <p:nvSpPr>
          <p:cNvPr id="32" name="Rectangle 31">
            <a:extLst>
              <a:ext uri="{FF2B5EF4-FFF2-40B4-BE49-F238E27FC236}">
                <a16:creationId xmlns:a16="http://schemas.microsoft.com/office/drawing/2014/main" id="{652F1BB8-9F6C-45D6-898D-65348D26B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493446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E3741D-9378-7C39-0CA5-DBB795B02B4A}"/>
              </a:ext>
            </a:extLst>
          </p:cNvPr>
          <p:cNvSpPr>
            <a:spLocks noGrp="1"/>
          </p:cNvSpPr>
          <p:nvPr>
            <p:ph type="title"/>
          </p:nvPr>
        </p:nvSpPr>
        <p:spPr>
          <a:xfrm>
            <a:off x="777240" y="1143294"/>
            <a:ext cx="9923708" cy="1020188"/>
          </a:xfrm>
        </p:spPr>
        <p:txBody>
          <a:bodyPr vert="horz" lIns="91440" tIns="45720" rIns="91440" bIns="45720" rtlCol="0" anchor="t">
            <a:normAutofit/>
          </a:bodyPr>
          <a:lstStyle/>
          <a:p>
            <a:r>
              <a:rPr lang="en-US" sz="6000">
                <a:solidFill>
                  <a:srgbClr val="FFFFFF"/>
                </a:solidFill>
              </a:rPr>
              <a:t>Measuring Intelligence</a:t>
            </a:r>
          </a:p>
        </p:txBody>
      </p:sp>
      <p:sp>
        <p:nvSpPr>
          <p:cNvPr id="3" name="Content Placeholder 2">
            <a:extLst>
              <a:ext uri="{FF2B5EF4-FFF2-40B4-BE49-F238E27FC236}">
                <a16:creationId xmlns:a16="http://schemas.microsoft.com/office/drawing/2014/main" id="{62153427-B233-E941-42FD-D54F9132425E}"/>
              </a:ext>
            </a:extLst>
          </p:cNvPr>
          <p:cNvSpPr>
            <a:spLocks noGrp="1"/>
          </p:cNvSpPr>
          <p:nvPr>
            <p:ph idx="1"/>
          </p:nvPr>
        </p:nvSpPr>
        <p:spPr>
          <a:xfrm>
            <a:off x="777240" y="2315053"/>
            <a:ext cx="9923711" cy="818775"/>
          </a:xfrm>
        </p:spPr>
        <p:txBody>
          <a:bodyPr vert="horz" lIns="91440" tIns="45720" rIns="91440" bIns="45720" rtlCol="0" anchor="t">
            <a:normAutofit/>
          </a:bodyPr>
          <a:lstStyle/>
          <a:p>
            <a:pPr marL="0" indent="0">
              <a:buNone/>
            </a:pPr>
            <a:r>
              <a:rPr lang="en-US" sz="2200">
                <a:solidFill>
                  <a:srgbClr val="FFFFFF"/>
                </a:solidFill>
              </a:rPr>
              <a:t>What is the goal of measuring intelligence?</a:t>
            </a:r>
          </a:p>
        </p:txBody>
      </p:sp>
      <p:sp>
        <p:nvSpPr>
          <p:cNvPr id="34" name="Oval 33">
            <a:extLst>
              <a:ext uri="{FF2B5EF4-FFF2-40B4-BE49-F238E27FC236}">
                <a16:creationId xmlns:a16="http://schemas.microsoft.com/office/drawing/2014/main" id="{DA09ABEB-FBB2-4784-AB42-132C2B7B8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4E19B7D6-ACF5-4FD5-9847-AA489F05BB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4840" y="538627"/>
            <a:ext cx="94160" cy="94160"/>
          </a:xfrm>
          <a:prstGeom prst="ellipse">
            <a:avLst/>
          </a:prstGeom>
          <a:solidFill>
            <a:schemeClr val="tx2">
              <a:lumMod val="50000"/>
              <a:lumOff val="50000"/>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2DC3951C-8573-4092-BB1C-895AB62DC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3509" y="516637"/>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D897F30D-1513-46A2-A047-AEC827A0E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8803" y="1206077"/>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5484E33B-84C6-44AB-B37B-AD40DD8643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032C2FFF-1C26-4710-B2B8-9DB486DAE1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83540" y="6169156"/>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F6D50462-DF3B-4889-8D2A-9B6BE77416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42793" y="5536248"/>
            <a:ext cx="800716" cy="800716"/>
          </a:xfrm>
          <a:prstGeom prst="ellipse">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A4661B72-AE95-451D-822D-E19815CF12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02762" y="6299355"/>
            <a:ext cx="489238" cy="558645"/>
          </a:xfrm>
          <a:custGeom>
            <a:avLst/>
            <a:gdLst>
              <a:gd name="connsiteX0" fmla="*/ 1156116 w 3186814"/>
              <a:gd name="connsiteY0" fmla="*/ 0 h 3638922"/>
              <a:gd name="connsiteX1" fmla="*/ 3186814 w 3186814"/>
              <a:gd name="connsiteY1" fmla="*/ 2030698 h 3638922"/>
              <a:gd name="connsiteX2" fmla="*/ 2447829 w 3186814"/>
              <a:gd name="connsiteY2" fmla="*/ 3597684 h 3638922"/>
              <a:gd name="connsiteX3" fmla="*/ 2392682 w 3186814"/>
              <a:gd name="connsiteY3" fmla="*/ 3638922 h 3638922"/>
              <a:gd name="connsiteX4" fmla="*/ 0 w 3186814"/>
              <a:gd name="connsiteY4" fmla="*/ 3638922 h 3638922"/>
              <a:gd name="connsiteX5" fmla="*/ 0 w 3186814"/>
              <a:gd name="connsiteY5" fmla="*/ 362315 h 3638922"/>
              <a:gd name="connsiteX6" fmla="*/ 20733 w 3186814"/>
              <a:gd name="connsiteY6" fmla="*/ 346811 h 3638922"/>
              <a:gd name="connsiteX7" fmla="*/ 1156116 w 3186814"/>
              <a:gd name="connsiteY7" fmla="*/ 0 h 3638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6814" h="3638922">
                <a:moveTo>
                  <a:pt x="1156116" y="0"/>
                </a:moveTo>
                <a:cubicBezTo>
                  <a:pt x="2277640" y="0"/>
                  <a:pt x="3186814" y="909174"/>
                  <a:pt x="3186814" y="2030698"/>
                </a:cubicBezTo>
                <a:cubicBezTo>
                  <a:pt x="3186814" y="2661556"/>
                  <a:pt x="2899146" y="3225224"/>
                  <a:pt x="2447829" y="3597684"/>
                </a:cubicBezTo>
                <a:lnTo>
                  <a:pt x="2392682" y="3638922"/>
                </a:lnTo>
                <a:lnTo>
                  <a:pt x="0" y="3638922"/>
                </a:lnTo>
                <a:lnTo>
                  <a:pt x="0" y="362315"/>
                </a:lnTo>
                <a:lnTo>
                  <a:pt x="20733" y="346811"/>
                </a:lnTo>
                <a:cubicBezTo>
                  <a:pt x="344835" y="127853"/>
                  <a:pt x="735545" y="0"/>
                  <a:pt x="1156116" y="0"/>
                </a:cubicBezTo>
                <a:close/>
              </a:path>
            </a:pathLst>
          </a:cu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1457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0B0AC-4444-9494-590A-833DDCDFC59B}"/>
              </a:ext>
            </a:extLst>
          </p:cNvPr>
          <p:cNvSpPr>
            <a:spLocks noGrp="1"/>
          </p:cNvSpPr>
          <p:nvPr>
            <p:ph type="title"/>
          </p:nvPr>
        </p:nvSpPr>
        <p:spPr/>
        <p:txBody>
          <a:bodyPr/>
          <a:lstStyle/>
          <a:p>
            <a:r>
              <a:rPr lang="en-GB" dirty="0"/>
              <a:t>Measuring Intelligence</a:t>
            </a:r>
          </a:p>
        </p:txBody>
      </p:sp>
      <p:sp>
        <p:nvSpPr>
          <p:cNvPr id="3" name="Content Placeholder 2">
            <a:extLst>
              <a:ext uri="{FF2B5EF4-FFF2-40B4-BE49-F238E27FC236}">
                <a16:creationId xmlns:a16="http://schemas.microsoft.com/office/drawing/2014/main" id="{624B8193-1850-ABF2-5B6F-4E91A52DD757}"/>
              </a:ext>
            </a:extLst>
          </p:cNvPr>
          <p:cNvSpPr>
            <a:spLocks noGrp="1"/>
          </p:cNvSpPr>
          <p:nvPr>
            <p:ph idx="1"/>
          </p:nvPr>
        </p:nvSpPr>
        <p:spPr/>
        <p:txBody>
          <a:bodyPr vert="horz" lIns="91440" tIns="45720" rIns="91440" bIns="45720" rtlCol="0" anchor="t">
            <a:normAutofit/>
          </a:bodyPr>
          <a:lstStyle/>
          <a:p>
            <a:r>
              <a:rPr lang="en-GB" dirty="0">
                <a:cs typeface="Calibri"/>
              </a:rPr>
              <a:t>If a child is experiencing difficulties in the classroom, an IQ testing process can ascertain whether the difficulties can be attributed to one factor, intelligence.</a:t>
            </a:r>
            <a:endParaRPr lang="en-GB" dirty="0"/>
          </a:p>
        </p:txBody>
      </p:sp>
      <p:pic>
        <p:nvPicPr>
          <p:cNvPr id="4" name="Picture 3">
            <a:extLst>
              <a:ext uri="{FF2B5EF4-FFF2-40B4-BE49-F238E27FC236}">
                <a16:creationId xmlns:a16="http://schemas.microsoft.com/office/drawing/2014/main" id="{2D1DEE11-A123-9F26-AACA-C387A5D5AC8C}"/>
              </a:ext>
            </a:extLst>
          </p:cNvPr>
          <p:cNvPicPr>
            <a:picLocks noChangeAspect="1"/>
          </p:cNvPicPr>
          <p:nvPr/>
        </p:nvPicPr>
        <p:blipFill>
          <a:blip r:embed="rId2"/>
          <a:stretch>
            <a:fillRect/>
          </a:stretch>
        </p:blipFill>
        <p:spPr>
          <a:xfrm>
            <a:off x="2411663" y="2447716"/>
            <a:ext cx="7355305" cy="4034673"/>
          </a:xfrm>
          <a:prstGeom prst="rect">
            <a:avLst/>
          </a:prstGeom>
        </p:spPr>
      </p:pic>
    </p:spTree>
    <p:extLst>
      <p:ext uri="{BB962C8B-B14F-4D97-AF65-F5344CB8AC3E}">
        <p14:creationId xmlns:p14="http://schemas.microsoft.com/office/powerpoint/2010/main" val="5741003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5" name="Picture 4" descr="Zigzag indicator line">
            <a:extLst>
              <a:ext uri="{FF2B5EF4-FFF2-40B4-BE49-F238E27FC236}">
                <a16:creationId xmlns:a16="http://schemas.microsoft.com/office/drawing/2014/main" id="{B163B393-F008-476E-63A5-A3C48AAC3BFC}"/>
              </a:ext>
            </a:extLst>
          </p:cNvPr>
          <p:cNvPicPr>
            <a:picLocks noChangeAspect="1"/>
          </p:cNvPicPr>
          <p:nvPr/>
        </p:nvPicPr>
        <p:blipFill rotWithShape="1">
          <a:blip r:embed="rId2">
            <a:alphaModFix amt="35000"/>
          </a:blip>
          <a:srcRect t="8339" r="6" b="7373"/>
          <a:stretch/>
        </p:blipFill>
        <p:spPr>
          <a:xfrm>
            <a:off x="1525" y="10"/>
            <a:ext cx="12188951" cy="6857990"/>
          </a:xfrm>
          <a:prstGeom prst="rect">
            <a:avLst/>
          </a:prstGeom>
        </p:spPr>
      </p:pic>
      <p:grpSp>
        <p:nvGrpSpPr>
          <p:cNvPr id="13"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50FD0AE-B384-E6D7-18A2-7BAB68255C47}"/>
              </a:ext>
            </a:extLst>
          </p:cNvPr>
          <p:cNvSpPr>
            <a:spLocks noGrp="1"/>
          </p:cNvSpPr>
          <p:nvPr>
            <p:ph type="title"/>
          </p:nvPr>
        </p:nvSpPr>
        <p:spPr>
          <a:xfrm>
            <a:off x="3327722" y="777240"/>
            <a:ext cx="5782804" cy="2493876"/>
          </a:xfrm>
        </p:spPr>
        <p:txBody>
          <a:bodyPr anchor="b">
            <a:normAutofit/>
          </a:bodyPr>
          <a:lstStyle/>
          <a:p>
            <a:pPr algn="ctr"/>
            <a:r>
              <a:rPr lang="en-GB" sz="4400">
                <a:solidFill>
                  <a:srgbClr val="FFFFFF"/>
                </a:solidFill>
              </a:rPr>
              <a:t>Theories of Intelligence</a:t>
            </a:r>
          </a:p>
        </p:txBody>
      </p:sp>
      <p:sp>
        <p:nvSpPr>
          <p:cNvPr id="3" name="Content Placeholder 2">
            <a:extLst>
              <a:ext uri="{FF2B5EF4-FFF2-40B4-BE49-F238E27FC236}">
                <a16:creationId xmlns:a16="http://schemas.microsoft.com/office/drawing/2014/main" id="{6BF59D35-E674-326D-96DE-CCAF5938E5D6}"/>
              </a:ext>
            </a:extLst>
          </p:cNvPr>
          <p:cNvSpPr>
            <a:spLocks noGrp="1"/>
          </p:cNvSpPr>
          <p:nvPr>
            <p:ph idx="1"/>
          </p:nvPr>
        </p:nvSpPr>
        <p:spPr>
          <a:xfrm>
            <a:off x="2321129" y="3429000"/>
            <a:ext cx="7739544" cy="3133191"/>
          </a:xfrm>
        </p:spPr>
        <p:txBody>
          <a:bodyPr vert="horz" lIns="91440" tIns="45720" rIns="91440" bIns="45720" rtlCol="0" anchor="t">
            <a:noAutofit/>
          </a:bodyPr>
          <a:lstStyle/>
          <a:p>
            <a:pPr algn="ctr"/>
            <a:r>
              <a:rPr lang="en-GB" sz="3200" dirty="0">
                <a:solidFill>
                  <a:srgbClr val="FFFFFF"/>
                </a:solidFill>
                <a:cs typeface="Calibri"/>
              </a:rPr>
              <a:t>Spearman (1904) - General Intelligence</a:t>
            </a:r>
          </a:p>
          <a:p>
            <a:pPr algn="ctr">
              <a:buClr>
                <a:srgbClr val="76434D"/>
              </a:buClr>
            </a:pPr>
            <a:r>
              <a:rPr lang="en-GB" sz="3200" dirty="0">
                <a:solidFill>
                  <a:srgbClr val="FFFFFF"/>
                </a:solidFill>
                <a:cs typeface="Calibri"/>
              </a:rPr>
              <a:t>Thurstone – Primary Mental Abilities</a:t>
            </a:r>
          </a:p>
          <a:p>
            <a:pPr algn="ctr">
              <a:buClr>
                <a:srgbClr val="76434D"/>
              </a:buClr>
            </a:pPr>
            <a:r>
              <a:rPr lang="en-GB" sz="3200" dirty="0">
                <a:solidFill>
                  <a:srgbClr val="FFFFFF"/>
                </a:solidFill>
                <a:cs typeface="Calibri"/>
              </a:rPr>
              <a:t>Gardner – Multiple Intelligences</a:t>
            </a:r>
          </a:p>
          <a:p>
            <a:pPr algn="ctr">
              <a:buClr>
                <a:srgbClr val="76434D"/>
              </a:buClr>
            </a:pPr>
            <a:r>
              <a:rPr lang="en-GB" sz="3200" dirty="0">
                <a:solidFill>
                  <a:srgbClr val="FFFFFF"/>
                </a:solidFill>
                <a:cs typeface="Calibri"/>
              </a:rPr>
              <a:t>Sternberg – Triarchic Intelligence</a:t>
            </a:r>
          </a:p>
        </p:txBody>
      </p:sp>
    </p:spTree>
    <p:extLst>
      <p:ext uri="{BB962C8B-B14F-4D97-AF65-F5344CB8AC3E}">
        <p14:creationId xmlns:p14="http://schemas.microsoft.com/office/powerpoint/2010/main" val="33600599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1AFAE22-87DE-79AA-3043-3734DE167AA6}"/>
              </a:ext>
            </a:extLst>
          </p:cNvPr>
          <p:cNvSpPr>
            <a:spLocks noGrp="1"/>
          </p:cNvSpPr>
          <p:nvPr>
            <p:ph type="title"/>
          </p:nvPr>
        </p:nvSpPr>
        <p:spPr>
          <a:xfrm>
            <a:off x="770878" y="952022"/>
            <a:ext cx="2862591" cy="5157049"/>
          </a:xfrm>
        </p:spPr>
        <p:txBody>
          <a:bodyPr anchor="ctr">
            <a:normAutofit/>
          </a:bodyPr>
          <a:lstStyle/>
          <a:p>
            <a:r>
              <a:rPr lang="en-GB" sz="4400"/>
              <a:t>Intelligence: 'g'</a:t>
            </a:r>
            <a:endParaRPr lang="en-US" sz="4400"/>
          </a:p>
        </p:txBody>
      </p:sp>
      <p:graphicFrame>
        <p:nvGraphicFramePr>
          <p:cNvPr id="5" name="Content Placeholder 2">
            <a:extLst>
              <a:ext uri="{FF2B5EF4-FFF2-40B4-BE49-F238E27FC236}">
                <a16:creationId xmlns:a16="http://schemas.microsoft.com/office/drawing/2014/main" id="{D87745E7-6233-64EC-5C1F-45EA345D0FDF}"/>
              </a:ext>
            </a:extLst>
          </p:cNvPr>
          <p:cNvGraphicFramePr>
            <a:graphicFrameLocks noGrp="1"/>
          </p:cNvGraphicFramePr>
          <p:nvPr>
            <p:ph idx="1"/>
            <p:extLst>
              <p:ext uri="{D42A27DB-BD31-4B8C-83A1-F6EECF244321}">
                <p14:modId xmlns:p14="http://schemas.microsoft.com/office/powerpoint/2010/main" val="1321473959"/>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69156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4377EF4E-614C-47B1-B3FD-D6B92BDCFFE4}"/>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3342439E-8F81-4549-8196-52519BC9FA25}"/>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
                                            <p:graphicEl>
                                              <a:dgm id="{CAC1CC4E-9AF7-4A4C-8B61-149D56925491}"/>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4A1A15AF-9479-4333-8661-23E5379A8EE4}"/>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
                                            <p:graphicEl>
                                              <a:dgm id="{64553DD1-E5B0-444E-8D68-6DB1B7B9BAC1}"/>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
                                            <p:graphicEl>
                                              <a:dgm id="{EBC37E34-22F2-46F2-A4FC-90729DAABACF}"/>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66FAF0FD-0811-4F2D-94F4-D6A9ECBCEEBD}"/>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graphicEl>
                                              <a:dgm id="{4A32BDA8-289C-480C-BA08-3D46DD68202E}"/>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80FBCF42-618F-4CFC-BF37-9E997639811C}"/>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FA714868-212A-4268-9EDB-883BF702380F}"/>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DCBEBF0E-9613-4E00-8062-11451038BC48}"/>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
                                            <p:graphicEl>
                                              <a:dgm id="{3ED14235-8E74-4D93-90A4-46CEC81608C2}"/>
                                            </p:graphic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graphicEl>
                                              <a:dgm id="{D74FA698-264D-4EFE-8116-1F763EC65248}"/>
                                            </p:graphic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5">
                                            <p:graphicEl>
                                              <a:dgm id="{820E8F69-9369-4634-9CF1-8D246B1CF471}"/>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
                                            <p:graphicEl>
                                              <a:dgm id="{AEE1957D-25A2-4409-8E75-F8C63C9A86E0}"/>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06947-9F43-E1B7-9B01-28DC9CB09BBE}"/>
              </a:ext>
            </a:extLst>
          </p:cNvPr>
          <p:cNvSpPr>
            <a:spLocks noGrp="1"/>
          </p:cNvSpPr>
          <p:nvPr>
            <p:ph type="title"/>
          </p:nvPr>
        </p:nvSpPr>
        <p:spPr/>
        <p:txBody>
          <a:bodyPr/>
          <a:lstStyle/>
          <a:p>
            <a:r>
              <a:rPr lang="en-GB" dirty="0"/>
              <a:t>Intelligence: 'g' Factor</a:t>
            </a:r>
          </a:p>
        </p:txBody>
      </p:sp>
      <p:sp>
        <p:nvSpPr>
          <p:cNvPr id="3" name="Content Placeholder 2">
            <a:extLst>
              <a:ext uri="{FF2B5EF4-FFF2-40B4-BE49-F238E27FC236}">
                <a16:creationId xmlns:a16="http://schemas.microsoft.com/office/drawing/2014/main" id="{46ABD409-3320-3BE3-9443-BAF391E1F4B1}"/>
              </a:ext>
            </a:extLst>
          </p:cNvPr>
          <p:cNvSpPr>
            <a:spLocks noGrp="1"/>
          </p:cNvSpPr>
          <p:nvPr>
            <p:ph idx="1"/>
          </p:nvPr>
        </p:nvSpPr>
        <p:spPr/>
        <p:txBody>
          <a:bodyPr vert="horz" lIns="91440" tIns="45720" rIns="91440" bIns="45720" rtlCol="0" anchor="t">
            <a:normAutofit/>
          </a:bodyPr>
          <a:lstStyle/>
          <a:p>
            <a:r>
              <a:rPr lang="en-GB" dirty="0">
                <a:cs typeface="Calibri"/>
              </a:rPr>
              <a:t>Essentially, those who do well on one test tend to be well on another!</a:t>
            </a:r>
            <a:endParaRPr lang="en-GB" dirty="0"/>
          </a:p>
        </p:txBody>
      </p:sp>
    </p:spTree>
    <p:extLst>
      <p:ext uri="{BB962C8B-B14F-4D97-AF65-F5344CB8AC3E}">
        <p14:creationId xmlns:p14="http://schemas.microsoft.com/office/powerpoint/2010/main" val="21387165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664A058-1CC7-E476-DA52-31F328715531}"/>
              </a:ext>
            </a:extLst>
          </p:cNvPr>
          <p:cNvSpPr>
            <a:spLocks noGrp="1"/>
          </p:cNvSpPr>
          <p:nvPr>
            <p:ph type="title"/>
          </p:nvPr>
        </p:nvSpPr>
        <p:spPr>
          <a:xfrm>
            <a:off x="770878" y="952022"/>
            <a:ext cx="2862591" cy="5157049"/>
          </a:xfrm>
        </p:spPr>
        <p:txBody>
          <a:bodyPr anchor="ctr">
            <a:normAutofit/>
          </a:bodyPr>
          <a:lstStyle/>
          <a:p>
            <a:r>
              <a:rPr lang="en-GB" sz="4400"/>
              <a:t>Intelligence: Primary Mental Abilities</a:t>
            </a:r>
          </a:p>
        </p:txBody>
      </p:sp>
      <p:graphicFrame>
        <p:nvGraphicFramePr>
          <p:cNvPr id="5" name="Content Placeholder 2">
            <a:extLst>
              <a:ext uri="{FF2B5EF4-FFF2-40B4-BE49-F238E27FC236}">
                <a16:creationId xmlns:a16="http://schemas.microsoft.com/office/drawing/2014/main" id="{16F4ACD9-3A24-D786-D23D-12C6485BB740}"/>
              </a:ext>
            </a:extLst>
          </p:cNvPr>
          <p:cNvGraphicFramePr>
            <a:graphicFrameLocks noGrp="1"/>
          </p:cNvGraphicFramePr>
          <p:nvPr>
            <p:ph idx="1"/>
            <p:extLst>
              <p:ext uri="{D42A27DB-BD31-4B8C-83A1-F6EECF244321}">
                <p14:modId xmlns:p14="http://schemas.microsoft.com/office/powerpoint/2010/main" val="2585261153"/>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25230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3C3616CB-A10D-9517-7CA5-19608F0F93B1}"/>
              </a:ext>
            </a:extLst>
          </p:cNvPr>
          <p:cNvSpPr>
            <a:spLocks noGrp="1"/>
          </p:cNvSpPr>
          <p:nvPr>
            <p:ph type="title"/>
          </p:nvPr>
        </p:nvSpPr>
        <p:spPr>
          <a:xfrm>
            <a:off x="770878" y="952022"/>
            <a:ext cx="4606280" cy="5157049"/>
          </a:xfrm>
        </p:spPr>
        <p:txBody>
          <a:bodyPr anchor="ctr">
            <a:normAutofit/>
          </a:bodyPr>
          <a:lstStyle/>
          <a:p>
            <a:r>
              <a:rPr lang="en-GB" sz="4400"/>
              <a:t>Intelligence: Multiple Intelligences</a:t>
            </a:r>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115DCA9F-399F-7B09-6FEB-A8A4902A49D2}"/>
              </a:ext>
            </a:extLst>
          </p:cNvPr>
          <p:cNvGraphicFramePr>
            <a:graphicFrameLocks noGrp="1"/>
          </p:cNvGraphicFramePr>
          <p:nvPr>
            <p:ph idx="1"/>
            <p:extLst>
              <p:ext uri="{D42A27DB-BD31-4B8C-83A1-F6EECF244321}">
                <p14:modId xmlns:p14="http://schemas.microsoft.com/office/powerpoint/2010/main" val="2165648737"/>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36413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B618D8AB-2126-F228-695C-D0156037C89B}"/>
              </a:ext>
            </a:extLst>
          </p:cNvPr>
          <p:cNvSpPr>
            <a:spLocks noGrp="1"/>
          </p:cNvSpPr>
          <p:nvPr>
            <p:ph type="title"/>
          </p:nvPr>
        </p:nvSpPr>
        <p:spPr>
          <a:xfrm>
            <a:off x="770878" y="952022"/>
            <a:ext cx="4606280" cy="5157049"/>
          </a:xfrm>
        </p:spPr>
        <p:txBody>
          <a:bodyPr anchor="ctr">
            <a:normAutofit/>
          </a:bodyPr>
          <a:lstStyle/>
          <a:p>
            <a:r>
              <a:rPr lang="en-GB" sz="4400"/>
              <a:t>Visual-Spatial Intelligence</a:t>
            </a:r>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DBBF1F5F-8FDA-652D-F48C-52A14536652B}"/>
              </a:ext>
            </a:extLst>
          </p:cNvPr>
          <p:cNvGraphicFramePr>
            <a:graphicFrameLocks noGrp="1"/>
          </p:cNvGraphicFramePr>
          <p:nvPr>
            <p:ph idx="1"/>
            <p:extLst>
              <p:ext uri="{D42A27DB-BD31-4B8C-83A1-F6EECF244321}">
                <p14:modId xmlns:p14="http://schemas.microsoft.com/office/powerpoint/2010/main" val="3750028741"/>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670765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6B327BC3-B716-33A9-D8B6-621DBB971A86}"/>
              </a:ext>
            </a:extLst>
          </p:cNvPr>
          <p:cNvSpPr>
            <a:spLocks noGrp="1"/>
          </p:cNvSpPr>
          <p:nvPr>
            <p:ph type="title"/>
          </p:nvPr>
        </p:nvSpPr>
        <p:spPr>
          <a:xfrm>
            <a:off x="770878" y="952022"/>
            <a:ext cx="4606280" cy="5157049"/>
          </a:xfrm>
        </p:spPr>
        <p:txBody>
          <a:bodyPr anchor="ctr">
            <a:normAutofit/>
          </a:bodyPr>
          <a:lstStyle/>
          <a:p>
            <a:r>
              <a:rPr lang="en-GB" sz="4400"/>
              <a:t>Linguistic-Verbal Intelligence</a:t>
            </a:r>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EE8C23DD-4E16-4551-BDFC-694E804002B5}"/>
              </a:ext>
            </a:extLst>
          </p:cNvPr>
          <p:cNvGraphicFramePr>
            <a:graphicFrameLocks noGrp="1"/>
          </p:cNvGraphicFramePr>
          <p:nvPr>
            <p:ph idx="1"/>
            <p:extLst>
              <p:ext uri="{D42A27DB-BD31-4B8C-83A1-F6EECF244321}">
                <p14:modId xmlns:p14="http://schemas.microsoft.com/office/powerpoint/2010/main" val="2605681246"/>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84585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4235A5FF-6C53-34EB-E0D1-9D9BAA9484DA}"/>
              </a:ext>
            </a:extLst>
          </p:cNvPr>
          <p:cNvSpPr>
            <a:spLocks noGrp="1"/>
          </p:cNvSpPr>
          <p:nvPr>
            <p:ph type="title"/>
          </p:nvPr>
        </p:nvSpPr>
        <p:spPr>
          <a:xfrm>
            <a:off x="770878" y="952022"/>
            <a:ext cx="4606280" cy="5157049"/>
          </a:xfrm>
        </p:spPr>
        <p:txBody>
          <a:bodyPr anchor="ctr">
            <a:normAutofit/>
          </a:bodyPr>
          <a:lstStyle/>
          <a:p>
            <a:r>
              <a:rPr lang="en-GB" sz="4400" dirty="0"/>
              <a:t>Logical-Mathematical Intelligence</a:t>
            </a:r>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60375C1D-2C4B-B799-8733-EDB9A9B5AF10}"/>
              </a:ext>
            </a:extLst>
          </p:cNvPr>
          <p:cNvGraphicFramePr>
            <a:graphicFrameLocks noGrp="1"/>
          </p:cNvGraphicFramePr>
          <p:nvPr>
            <p:ph idx="1"/>
            <p:extLst>
              <p:ext uri="{D42A27DB-BD31-4B8C-83A1-F6EECF244321}">
                <p14:modId xmlns:p14="http://schemas.microsoft.com/office/powerpoint/2010/main" val="500474824"/>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38953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7E74A66F-EF17-3A7E-BBE3-271ABE96C152}"/>
              </a:ext>
            </a:extLst>
          </p:cNvPr>
          <p:cNvSpPr>
            <a:spLocks noGrp="1"/>
          </p:cNvSpPr>
          <p:nvPr>
            <p:ph type="title"/>
          </p:nvPr>
        </p:nvSpPr>
        <p:spPr>
          <a:xfrm>
            <a:off x="770878" y="952022"/>
            <a:ext cx="4606280" cy="5157049"/>
          </a:xfrm>
        </p:spPr>
        <p:txBody>
          <a:bodyPr anchor="ctr">
            <a:normAutofit/>
          </a:bodyPr>
          <a:lstStyle/>
          <a:p>
            <a:r>
              <a:rPr lang="en-GB" sz="4400"/>
              <a:t>Bodily-Kinaesthetic Intelligence</a:t>
            </a:r>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2ED500B2-9E00-DFFE-BFAD-954DA1904452}"/>
              </a:ext>
            </a:extLst>
          </p:cNvPr>
          <p:cNvGraphicFramePr>
            <a:graphicFrameLocks noGrp="1"/>
          </p:cNvGraphicFramePr>
          <p:nvPr>
            <p:ph idx="1"/>
            <p:extLst>
              <p:ext uri="{D42A27DB-BD31-4B8C-83A1-F6EECF244321}">
                <p14:modId xmlns:p14="http://schemas.microsoft.com/office/powerpoint/2010/main" val="3090154499"/>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34824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2BF689F5-9AAD-0B15-C95C-8F069C6406BB}"/>
              </a:ext>
            </a:extLst>
          </p:cNvPr>
          <p:cNvSpPr>
            <a:spLocks noGrp="1"/>
          </p:cNvSpPr>
          <p:nvPr>
            <p:ph type="title"/>
          </p:nvPr>
        </p:nvSpPr>
        <p:spPr>
          <a:xfrm>
            <a:off x="770878" y="952022"/>
            <a:ext cx="4606280" cy="5157049"/>
          </a:xfrm>
        </p:spPr>
        <p:txBody>
          <a:bodyPr anchor="ctr">
            <a:normAutofit/>
          </a:bodyPr>
          <a:lstStyle/>
          <a:p>
            <a:r>
              <a:rPr lang="en-GB" sz="4400"/>
              <a:t>Musical Intelligence</a:t>
            </a:r>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4D1E830E-513E-50CA-3F7D-BDD38028A01E}"/>
              </a:ext>
            </a:extLst>
          </p:cNvPr>
          <p:cNvGraphicFramePr>
            <a:graphicFrameLocks noGrp="1"/>
          </p:cNvGraphicFramePr>
          <p:nvPr>
            <p:ph idx="1"/>
            <p:extLst>
              <p:ext uri="{D42A27DB-BD31-4B8C-83A1-F6EECF244321}">
                <p14:modId xmlns:p14="http://schemas.microsoft.com/office/powerpoint/2010/main" val="4074848606"/>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73123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3E7EE2BB-597F-AC69-E0D1-70865C1E6A7D}"/>
              </a:ext>
            </a:extLst>
          </p:cNvPr>
          <p:cNvSpPr>
            <a:spLocks noGrp="1"/>
          </p:cNvSpPr>
          <p:nvPr>
            <p:ph type="title"/>
          </p:nvPr>
        </p:nvSpPr>
        <p:spPr>
          <a:xfrm>
            <a:off x="770878" y="952022"/>
            <a:ext cx="4606280" cy="5157049"/>
          </a:xfrm>
        </p:spPr>
        <p:txBody>
          <a:bodyPr anchor="ctr">
            <a:normAutofit/>
          </a:bodyPr>
          <a:lstStyle/>
          <a:p>
            <a:r>
              <a:rPr lang="en-GB" sz="4400"/>
              <a:t>Interpersonal Intelligence</a:t>
            </a:r>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EEBFBD83-CACA-3AE3-0950-2EA0820117F6}"/>
              </a:ext>
            </a:extLst>
          </p:cNvPr>
          <p:cNvGraphicFramePr>
            <a:graphicFrameLocks noGrp="1"/>
          </p:cNvGraphicFramePr>
          <p:nvPr>
            <p:ph idx="1"/>
            <p:extLst>
              <p:ext uri="{D42A27DB-BD31-4B8C-83A1-F6EECF244321}">
                <p14:modId xmlns:p14="http://schemas.microsoft.com/office/powerpoint/2010/main" val="4034800569"/>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39942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F445794-A91B-0410-6959-992082041E5F}"/>
              </a:ext>
            </a:extLst>
          </p:cNvPr>
          <p:cNvSpPr>
            <a:spLocks noGrp="1"/>
          </p:cNvSpPr>
          <p:nvPr>
            <p:ph type="title"/>
          </p:nvPr>
        </p:nvSpPr>
        <p:spPr>
          <a:xfrm>
            <a:off x="770878" y="952022"/>
            <a:ext cx="2862591" cy="5157049"/>
          </a:xfrm>
        </p:spPr>
        <p:txBody>
          <a:bodyPr anchor="ctr">
            <a:normAutofit/>
          </a:bodyPr>
          <a:lstStyle/>
          <a:p>
            <a:r>
              <a:rPr lang="en-GB" sz="3700"/>
              <a:t>Intrapersonal Intelligence</a:t>
            </a:r>
          </a:p>
        </p:txBody>
      </p:sp>
      <p:graphicFrame>
        <p:nvGraphicFramePr>
          <p:cNvPr id="5" name="Content Placeholder 2">
            <a:extLst>
              <a:ext uri="{FF2B5EF4-FFF2-40B4-BE49-F238E27FC236}">
                <a16:creationId xmlns:a16="http://schemas.microsoft.com/office/drawing/2014/main" id="{1441A488-82BC-41E0-E1B7-6815889AD547}"/>
              </a:ext>
            </a:extLst>
          </p:cNvPr>
          <p:cNvGraphicFramePr>
            <a:graphicFrameLocks noGrp="1"/>
          </p:cNvGraphicFramePr>
          <p:nvPr>
            <p:ph idx="1"/>
            <p:extLst>
              <p:ext uri="{D42A27DB-BD31-4B8C-83A1-F6EECF244321}">
                <p14:modId xmlns:p14="http://schemas.microsoft.com/office/powerpoint/2010/main" val="3842872248"/>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868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663A72-E771-41D4-96AA-28C1B2172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8164F59-4B09-4DB4-A99F-97C71DE46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DB155EAD-518C-9320-1888-990BA6052625}"/>
              </a:ext>
            </a:extLst>
          </p:cNvPr>
          <p:cNvSpPr>
            <a:spLocks noGrp="1"/>
          </p:cNvSpPr>
          <p:nvPr>
            <p:ph type="title"/>
          </p:nvPr>
        </p:nvSpPr>
        <p:spPr>
          <a:xfrm>
            <a:off x="770878" y="952022"/>
            <a:ext cx="4606280" cy="5157049"/>
          </a:xfrm>
        </p:spPr>
        <p:txBody>
          <a:bodyPr anchor="ctr">
            <a:normAutofit/>
          </a:bodyPr>
          <a:lstStyle/>
          <a:p>
            <a:r>
              <a:rPr lang="en-GB" sz="4400"/>
              <a:t>Naturalistic Intelligence</a:t>
            </a:r>
            <a:endParaRPr lang="en-US" sz="4400"/>
          </a:p>
        </p:txBody>
      </p:sp>
      <p:sp>
        <p:nvSpPr>
          <p:cNvPr id="13" name="Freeform: Shape 12">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6099" y="238175"/>
            <a:ext cx="6735901" cy="6619825"/>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2C078FA-5775-45CB-A8F3-53B3F1AD2B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99808"/>
            <a:ext cx="1668948" cy="6421669"/>
            <a:chOff x="9951383" y="299808"/>
            <a:chExt cx="1668948" cy="6421669"/>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B910A727-433A-0B50-C3F8-C84D5DB1394F}"/>
              </a:ext>
            </a:extLst>
          </p:cNvPr>
          <p:cNvGraphicFramePr>
            <a:graphicFrameLocks noGrp="1"/>
          </p:cNvGraphicFramePr>
          <p:nvPr>
            <p:ph idx="1"/>
            <p:extLst>
              <p:ext uri="{D42A27DB-BD31-4B8C-83A1-F6EECF244321}">
                <p14:modId xmlns:p14="http://schemas.microsoft.com/office/powerpoint/2010/main" val="2885475181"/>
              </p:ext>
            </p:extLst>
          </p:nvPr>
        </p:nvGraphicFramePr>
        <p:xfrm>
          <a:off x="5855597"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06127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74024-C7F3-D710-0C28-79545291629B}"/>
              </a:ext>
            </a:extLst>
          </p:cNvPr>
          <p:cNvSpPr>
            <a:spLocks noGrp="1"/>
          </p:cNvSpPr>
          <p:nvPr>
            <p:ph type="title"/>
          </p:nvPr>
        </p:nvSpPr>
        <p:spPr/>
        <p:txBody>
          <a:bodyPr/>
          <a:lstStyle/>
          <a:p>
            <a:r>
              <a:rPr lang="en-GB" dirty="0"/>
              <a:t>Existential Intelligence</a:t>
            </a:r>
          </a:p>
        </p:txBody>
      </p:sp>
      <p:sp>
        <p:nvSpPr>
          <p:cNvPr id="3" name="Content Placeholder 2">
            <a:extLst>
              <a:ext uri="{FF2B5EF4-FFF2-40B4-BE49-F238E27FC236}">
                <a16:creationId xmlns:a16="http://schemas.microsoft.com/office/drawing/2014/main" id="{9FF178F3-5A34-E08F-990D-9A5EC884D82F}"/>
              </a:ext>
            </a:extLst>
          </p:cNvPr>
          <p:cNvSpPr>
            <a:spLocks noGrp="1"/>
          </p:cNvSpPr>
          <p:nvPr>
            <p:ph idx="1"/>
          </p:nvPr>
        </p:nvSpPr>
        <p:spPr/>
        <p:txBody>
          <a:bodyPr vert="horz" lIns="91440" tIns="45720" rIns="91440" bIns="45720" rtlCol="0" anchor="t">
            <a:normAutofit/>
          </a:bodyPr>
          <a:lstStyle/>
          <a:p>
            <a:pPr>
              <a:buClr>
                <a:srgbClr val="76434D"/>
              </a:buClr>
            </a:pPr>
            <a:r>
              <a:rPr lang="en-GB" dirty="0">
                <a:cs typeface="Calibri"/>
              </a:rPr>
              <a:t>The secret ninth form of intelligence that Gardner proposed!</a:t>
            </a:r>
          </a:p>
          <a:p>
            <a:pPr>
              <a:buClr>
                <a:srgbClr val="76434D"/>
              </a:buClr>
            </a:pPr>
            <a:r>
              <a:rPr lang="en-GB" dirty="0">
                <a:ea typeface="+mn-lt"/>
                <a:cs typeface="+mn-lt"/>
              </a:rPr>
              <a:t>Existential intelligence is the ninth type of intelligence suggested as an addition to Gardner's original theory. </a:t>
            </a:r>
          </a:p>
          <a:p>
            <a:pPr>
              <a:buClr>
                <a:srgbClr val="76434D"/>
              </a:buClr>
            </a:pPr>
            <a:r>
              <a:rPr lang="en-GB" dirty="0">
                <a:ea typeface="+mn-lt"/>
                <a:cs typeface="+mn-lt"/>
              </a:rPr>
              <a:t>He described existential intelligence as an ability to delve into deeper questions about life and existence. </a:t>
            </a:r>
          </a:p>
          <a:p>
            <a:pPr>
              <a:buClr>
                <a:srgbClr val="76434D"/>
              </a:buClr>
            </a:pPr>
            <a:r>
              <a:rPr lang="en-GB" dirty="0">
                <a:ea typeface="+mn-lt"/>
                <a:cs typeface="+mn-lt"/>
              </a:rPr>
              <a:t>People with this type of intelligence contemplate the "big" questions about topics such as the meaning of life and how actions can serve larger goals.</a:t>
            </a:r>
            <a:endParaRPr lang="en-GB">
              <a:cs typeface="Calibri"/>
            </a:endParaRPr>
          </a:p>
          <a:p>
            <a:pPr>
              <a:buClr>
                <a:srgbClr val="76434D"/>
              </a:buClr>
            </a:pPr>
            <a:r>
              <a:rPr lang="en-GB" dirty="0">
                <a:ea typeface="+mn-lt"/>
                <a:cs typeface="+mn-lt"/>
              </a:rPr>
              <a:t>People with existential intelligence tend to have a long-term outlook and consider how current actions influence future outcomes.</a:t>
            </a:r>
            <a:endParaRPr lang="en-GB" dirty="0">
              <a:cs typeface="Calibri"/>
            </a:endParaRPr>
          </a:p>
          <a:p>
            <a:pPr>
              <a:buClr>
                <a:srgbClr val="76434D"/>
              </a:buClr>
            </a:pPr>
            <a:r>
              <a:rPr lang="en-GB" dirty="0">
                <a:ea typeface="+mn-lt"/>
                <a:cs typeface="+mn-lt"/>
              </a:rPr>
              <a:t>They tend to have an interest in questions about the meaning of life and death and show concern for others.</a:t>
            </a:r>
            <a:endParaRPr lang="en-GB" dirty="0">
              <a:cs typeface="Calibri"/>
            </a:endParaRPr>
          </a:p>
        </p:txBody>
      </p:sp>
    </p:spTree>
    <p:extLst>
      <p:ext uri="{BB962C8B-B14F-4D97-AF65-F5344CB8AC3E}">
        <p14:creationId xmlns:p14="http://schemas.microsoft.com/office/powerpoint/2010/main" val="24228307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46" name="Freeform: Shape 45">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48"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49" name="Oval 48">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Oval 49">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Oval 53">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6077666-E872-F8FA-7D72-229567FE1632}"/>
              </a:ext>
            </a:extLst>
          </p:cNvPr>
          <p:cNvSpPr>
            <a:spLocks noGrp="1"/>
          </p:cNvSpPr>
          <p:nvPr>
            <p:ph type="title"/>
          </p:nvPr>
        </p:nvSpPr>
        <p:spPr>
          <a:xfrm>
            <a:off x="770878" y="952022"/>
            <a:ext cx="2862591" cy="5157049"/>
          </a:xfrm>
        </p:spPr>
        <p:txBody>
          <a:bodyPr anchor="ctr">
            <a:normAutofit/>
          </a:bodyPr>
          <a:lstStyle/>
          <a:p>
            <a:r>
              <a:rPr lang="en-GB" sz="4400"/>
              <a:t>Triarchic Intelligence</a:t>
            </a:r>
          </a:p>
        </p:txBody>
      </p:sp>
      <p:graphicFrame>
        <p:nvGraphicFramePr>
          <p:cNvPr id="5" name="Content Placeholder 2">
            <a:extLst>
              <a:ext uri="{FF2B5EF4-FFF2-40B4-BE49-F238E27FC236}">
                <a16:creationId xmlns:a16="http://schemas.microsoft.com/office/drawing/2014/main" id="{D3AE927D-7EE0-C3F4-39CA-B728C4F0E755}"/>
              </a:ext>
            </a:extLst>
          </p:cNvPr>
          <p:cNvGraphicFramePr>
            <a:graphicFrameLocks noGrp="1"/>
          </p:cNvGraphicFramePr>
          <p:nvPr>
            <p:ph idx="1"/>
            <p:extLst>
              <p:ext uri="{D42A27DB-BD31-4B8C-83A1-F6EECF244321}">
                <p14:modId xmlns:p14="http://schemas.microsoft.com/office/powerpoint/2010/main" val="3602179001"/>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20391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70C1246-F25D-205F-F233-E7B9488EA4F5}"/>
              </a:ext>
            </a:extLst>
          </p:cNvPr>
          <p:cNvSpPr>
            <a:spLocks noGrp="1"/>
          </p:cNvSpPr>
          <p:nvPr>
            <p:ph type="title"/>
          </p:nvPr>
        </p:nvSpPr>
        <p:spPr>
          <a:xfrm>
            <a:off x="770878" y="952022"/>
            <a:ext cx="2862591" cy="5157049"/>
          </a:xfrm>
        </p:spPr>
        <p:txBody>
          <a:bodyPr anchor="ctr">
            <a:normAutofit/>
          </a:bodyPr>
          <a:lstStyle/>
          <a:p>
            <a:r>
              <a:rPr lang="en-GB" sz="4400"/>
              <a:t>Triarchic Intelligence</a:t>
            </a:r>
          </a:p>
        </p:txBody>
      </p:sp>
      <p:graphicFrame>
        <p:nvGraphicFramePr>
          <p:cNvPr id="5" name="Content Placeholder 2">
            <a:extLst>
              <a:ext uri="{FF2B5EF4-FFF2-40B4-BE49-F238E27FC236}">
                <a16:creationId xmlns:a16="http://schemas.microsoft.com/office/drawing/2014/main" id="{438AA919-92E1-4BC2-2C5C-6640F26E0758}"/>
              </a:ext>
            </a:extLst>
          </p:cNvPr>
          <p:cNvGraphicFramePr>
            <a:graphicFrameLocks noGrp="1"/>
          </p:cNvGraphicFramePr>
          <p:nvPr>
            <p:ph idx="1"/>
            <p:extLst>
              <p:ext uri="{D42A27DB-BD31-4B8C-83A1-F6EECF244321}">
                <p14:modId xmlns:p14="http://schemas.microsoft.com/office/powerpoint/2010/main" val="4091098189"/>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573058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4ED6EEA-7234-92EE-069D-3B35E4DBE99F}"/>
              </a:ext>
            </a:extLst>
          </p:cNvPr>
          <p:cNvSpPr>
            <a:spLocks noGrp="1"/>
          </p:cNvSpPr>
          <p:nvPr>
            <p:ph type="title"/>
          </p:nvPr>
        </p:nvSpPr>
        <p:spPr>
          <a:xfrm>
            <a:off x="770878" y="952022"/>
            <a:ext cx="2862591" cy="5157049"/>
          </a:xfrm>
        </p:spPr>
        <p:txBody>
          <a:bodyPr anchor="ctr">
            <a:normAutofit/>
          </a:bodyPr>
          <a:lstStyle/>
          <a:p>
            <a:r>
              <a:rPr lang="en-GB" sz="4400"/>
              <a:t>Savant Syndrome</a:t>
            </a:r>
          </a:p>
        </p:txBody>
      </p:sp>
      <p:graphicFrame>
        <p:nvGraphicFramePr>
          <p:cNvPr id="5" name="Content Placeholder 2">
            <a:extLst>
              <a:ext uri="{FF2B5EF4-FFF2-40B4-BE49-F238E27FC236}">
                <a16:creationId xmlns:a16="http://schemas.microsoft.com/office/drawing/2014/main" id="{08F646CF-42D1-F9A7-4D7B-E4CE3023B3D7}"/>
              </a:ext>
            </a:extLst>
          </p:cNvPr>
          <p:cNvGraphicFramePr>
            <a:graphicFrameLocks noGrp="1"/>
          </p:cNvGraphicFramePr>
          <p:nvPr>
            <p:ph idx="1"/>
            <p:extLst>
              <p:ext uri="{D42A27DB-BD31-4B8C-83A1-F6EECF244321}">
                <p14:modId xmlns:p14="http://schemas.microsoft.com/office/powerpoint/2010/main" val="178835546"/>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6849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C90CBA47-9A11-4CC0-A57A-1BB915A7DCA7}"/>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506009E3-6E5C-4307-A646-F951413A5040}"/>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DFEE72F8-3B6A-473E-AFA5-306B2CC16670}"/>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8305A516-72E5-4ABB-9C25-8CF1F205DD85}"/>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FCC966CA-8054-40AE-B7BA-05A59526B415}"/>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F518EB37-7427-44C6-B324-2C60DED098D8}"/>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graphicEl>
                                              <a:dgm id="{F41100BE-E2CB-4507-A237-E5565E7A0CF4}"/>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8335BCC4-355A-40E0-B43F-0F0275F94904}"/>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D8600597-BE8F-413B-87FD-FC384939220C}"/>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F9EA07DA-E07A-4765-9B04-427B5C821E1E}"/>
                                            </p:graphic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graphicEl>
                                              <a:dgm id="{54AD1878-1749-4C80-BADE-423C6CA40AFA}"/>
                                            </p:graphic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
                                            <p:graphicEl>
                                              <a:dgm id="{BB155BF4-234D-47E2-ADDD-774D324AC331}"/>
                                            </p:graphic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graphicEl>
                                              <a:dgm id="{D7E41BCE-41E9-4589-9C86-A7BFFC6E9B12}"/>
                                            </p:graphic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5">
                                            <p:graphicEl>
                                              <a:dgm id="{5B636B42-ED90-4187-839A-78A032C9456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D3B231B-A26C-6E82-DB0B-7DB540A6185F}"/>
              </a:ext>
            </a:extLst>
          </p:cNvPr>
          <p:cNvSpPr>
            <a:spLocks noGrp="1"/>
          </p:cNvSpPr>
          <p:nvPr>
            <p:ph type="title"/>
          </p:nvPr>
        </p:nvSpPr>
        <p:spPr>
          <a:xfrm>
            <a:off x="770878" y="952022"/>
            <a:ext cx="2862591" cy="5157049"/>
          </a:xfrm>
        </p:spPr>
        <p:txBody>
          <a:bodyPr anchor="ctr">
            <a:normAutofit/>
          </a:bodyPr>
          <a:lstStyle/>
          <a:p>
            <a:r>
              <a:rPr lang="en-GB" sz="4400"/>
              <a:t>Savant Syndrome</a:t>
            </a:r>
          </a:p>
        </p:txBody>
      </p:sp>
      <p:graphicFrame>
        <p:nvGraphicFramePr>
          <p:cNvPr id="5" name="Content Placeholder 2">
            <a:extLst>
              <a:ext uri="{FF2B5EF4-FFF2-40B4-BE49-F238E27FC236}">
                <a16:creationId xmlns:a16="http://schemas.microsoft.com/office/drawing/2014/main" id="{B8AFF833-186C-47D3-67E8-239877B5B65D}"/>
              </a:ext>
            </a:extLst>
          </p:cNvPr>
          <p:cNvGraphicFramePr>
            <a:graphicFrameLocks noGrp="1"/>
          </p:cNvGraphicFramePr>
          <p:nvPr>
            <p:ph idx="1"/>
            <p:extLst>
              <p:ext uri="{D42A27DB-BD31-4B8C-83A1-F6EECF244321}">
                <p14:modId xmlns:p14="http://schemas.microsoft.com/office/powerpoint/2010/main" val="3099362639"/>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62330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DB4C6-DD34-224E-0F46-DC478E6F9AAA}"/>
              </a:ext>
            </a:extLst>
          </p:cNvPr>
          <p:cNvSpPr>
            <a:spLocks noGrp="1"/>
          </p:cNvSpPr>
          <p:nvPr>
            <p:ph type="title"/>
          </p:nvPr>
        </p:nvSpPr>
        <p:spPr/>
        <p:txBody>
          <a:bodyPr/>
          <a:lstStyle/>
          <a:p>
            <a:r>
              <a:rPr lang="en-GB" dirty="0"/>
              <a:t>Savant Syndrome: Stephen Wiltshire</a:t>
            </a:r>
          </a:p>
        </p:txBody>
      </p:sp>
      <p:sp>
        <p:nvSpPr>
          <p:cNvPr id="3" name="Content Placeholder 2">
            <a:extLst>
              <a:ext uri="{FF2B5EF4-FFF2-40B4-BE49-F238E27FC236}">
                <a16:creationId xmlns:a16="http://schemas.microsoft.com/office/drawing/2014/main" id="{61E63973-D299-4E72-C36F-373204285FD1}"/>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https://www.youtube.com/watch?v=FyPqQIHkasI</a:t>
            </a:r>
            <a:endParaRPr lang="en-GB" dirty="0">
              <a:ea typeface="+mn-lt"/>
              <a:cs typeface="+mn-lt"/>
            </a:endParaRPr>
          </a:p>
          <a:p>
            <a:pPr>
              <a:buClr>
                <a:srgbClr val="76434D"/>
              </a:buClr>
            </a:pPr>
            <a:endParaRPr lang="en-GB" dirty="0">
              <a:ea typeface="+mn-lt"/>
              <a:cs typeface="+mn-lt"/>
            </a:endParaRPr>
          </a:p>
          <a:p>
            <a:pPr>
              <a:buClr>
                <a:srgbClr val="76434D"/>
              </a:buClr>
            </a:pPr>
            <a:endParaRPr lang="en-GB" dirty="0">
              <a:ea typeface="+mn-lt"/>
              <a:cs typeface="+mn-lt"/>
            </a:endParaRPr>
          </a:p>
        </p:txBody>
      </p:sp>
    </p:spTree>
    <p:extLst>
      <p:ext uri="{BB962C8B-B14F-4D97-AF65-F5344CB8AC3E}">
        <p14:creationId xmlns:p14="http://schemas.microsoft.com/office/powerpoint/2010/main" val="26612261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EFFE30F-7B96-CF42-64C7-25A3D399232E}"/>
              </a:ext>
            </a:extLst>
          </p:cNvPr>
          <p:cNvSpPr>
            <a:spLocks noGrp="1"/>
          </p:cNvSpPr>
          <p:nvPr>
            <p:ph type="title"/>
          </p:nvPr>
        </p:nvSpPr>
        <p:spPr>
          <a:xfrm>
            <a:off x="770878" y="952022"/>
            <a:ext cx="2862591" cy="5157049"/>
          </a:xfrm>
        </p:spPr>
        <p:txBody>
          <a:bodyPr anchor="ctr">
            <a:normAutofit/>
          </a:bodyPr>
          <a:lstStyle/>
          <a:p>
            <a:r>
              <a:rPr lang="en-GB" sz="4400"/>
              <a:t>Impacts of Intelligence Testing</a:t>
            </a:r>
          </a:p>
        </p:txBody>
      </p:sp>
      <p:graphicFrame>
        <p:nvGraphicFramePr>
          <p:cNvPr id="5" name="Content Placeholder 2">
            <a:extLst>
              <a:ext uri="{FF2B5EF4-FFF2-40B4-BE49-F238E27FC236}">
                <a16:creationId xmlns:a16="http://schemas.microsoft.com/office/drawing/2014/main" id="{0316E39D-94C8-E716-ABD2-F6F7E11203B6}"/>
              </a:ext>
            </a:extLst>
          </p:cNvPr>
          <p:cNvGraphicFramePr>
            <a:graphicFrameLocks noGrp="1"/>
          </p:cNvGraphicFramePr>
          <p:nvPr>
            <p:ph idx="1"/>
            <p:extLst>
              <p:ext uri="{D42A27DB-BD31-4B8C-83A1-F6EECF244321}">
                <p14:modId xmlns:p14="http://schemas.microsoft.com/office/powerpoint/2010/main" val="2838439613"/>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2039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157DA1E4-12CC-4705-84F1-09F26EDDB03A}"/>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CD7EC3D2-EDD9-4C45-9777-8EE57C36157E}"/>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CEA5C430-B47B-4F6D-9290-D4A951CC1BD0}"/>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B0189927-FC90-4BBB-A09A-682C5C26432A}"/>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B26A853A-7893-4625-B70B-6F324DBF6AE1}"/>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EF00C351-2ED2-4FB9-992F-A248E96E9DEC}"/>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graphicEl>
                                              <a:dgm id="{815801F2-E4E4-49D9-B2E9-3D482FE827D8}"/>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8BF678BD-F197-4B2D-A120-1E1F132AA46E}"/>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A19CAC02-E6EC-4434-9548-9D6D87B04938}"/>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CCBAB42A-E99B-479F-9924-2154A9617CF0}"/>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288F9D07-05D1-4F9B-ADEB-CE2220168022}"/>
              </a:ext>
            </a:extLst>
          </p:cNvPr>
          <p:cNvSpPr>
            <a:spLocks noGrp="1"/>
          </p:cNvSpPr>
          <p:nvPr>
            <p:ph type="title"/>
          </p:nvPr>
        </p:nvSpPr>
        <p:spPr>
          <a:xfrm>
            <a:off x="770878" y="952022"/>
            <a:ext cx="4606280" cy="5157049"/>
          </a:xfrm>
        </p:spPr>
        <p:txBody>
          <a:bodyPr anchor="ctr">
            <a:normAutofit/>
          </a:bodyPr>
          <a:lstStyle/>
          <a:p>
            <a:r>
              <a:rPr lang="en-GB" sz="4400"/>
              <a:t>Limitations</a:t>
            </a:r>
          </a:p>
        </p:txBody>
      </p:sp>
      <p:grpSp>
        <p:nvGrpSpPr>
          <p:cNvPr id="13" name="Decorative Circles">
            <a:extLst>
              <a:ext uri="{FF2B5EF4-FFF2-40B4-BE49-F238E27FC236}">
                <a16:creationId xmlns:a16="http://schemas.microsoft.com/office/drawing/2014/main" id="{9215E110-AB5D-437B-9906-4A431F695ED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1383" y="253192"/>
            <a:ext cx="2260285" cy="6604807"/>
            <a:chOff x="9951383" y="253192"/>
            <a:chExt cx="2260285" cy="6604807"/>
          </a:xfrm>
        </p:grpSpPr>
        <p:sp>
          <p:nvSpPr>
            <p:cNvPr id="14" name="Oval 13">
              <a:extLst>
                <a:ext uri="{FF2B5EF4-FFF2-40B4-BE49-F238E27FC236}">
                  <a16:creationId xmlns:a16="http://schemas.microsoft.com/office/drawing/2014/main" id="{54D2C49A-33C3-4048-8267-6907CA6227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253192"/>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53890" y="55441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C54A3D21-5E60-4B25-890E-FA22F1643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7694" y="749878"/>
              <a:ext cx="202144" cy="202144"/>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236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16802" y="6415697"/>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51383" y="6204350"/>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6B336017-F12B-485C-B5E1-B6971DA0C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1912" y="6317717"/>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graphicFrame>
        <p:nvGraphicFramePr>
          <p:cNvPr id="5" name="Content Placeholder 2">
            <a:extLst>
              <a:ext uri="{FF2B5EF4-FFF2-40B4-BE49-F238E27FC236}">
                <a16:creationId xmlns:a16="http://schemas.microsoft.com/office/drawing/2014/main" id="{E158376A-9859-398B-D64F-18529D5D9D61}"/>
              </a:ext>
            </a:extLst>
          </p:cNvPr>
          <p:cNvGraphicFramePr>
            <a:graphicFrameLocks noGrp="1"/>
          </p:cNvGraphicFramePr>
          <p:nvPr>
            <p:ph idx="1"/>
            <p:extLst>
              <p:ext uri="{D42A27DB-BD31-4B8C-83A1-F6EECF244321}">
                <p14:modId xmlns:p14="http://schemas.microsoft.com/office/powerpoint/2010/main" val="2925901998"/>
              </p:ext>
            </p:extLst>
          </p:nvPr>
        </p:nvGraphicFramePr>
        <p:xfrm>
          <a:off x="5544878" y="952022"/>
          <a:ext cx="5891471"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22194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EC071DF-5A7D-FACF-83F4-9E1EE6FD0841}"/>
              </a:ext>
            </a:extLst>
          </p:cNvPr>
          <p:cNvSpPr>
            <a:spLocks noGrp="1"/>
          </p:cNvSpPr>
          <p:nvPr>
            <p:ph type="title"/>
          </p:nvPr>
        </p:nvSpPr>
        <p:spPr>
          <a:xfrm>
            <a:off x="770878" y="952022"/>
            <a:ext cx="2862591" cy="5157049"/>
          </a:xfrm>
        </p:spPr>
        <p:txBody>
          <a:bodyPr anchor="ctr">
            <a:normAutofit/>
          </a:bodyPr>
          <a:lstStyle/>
          <a:p>
            <a:r>
              <a:rPr lang="en-GB" sz="4400"/>
              <a:t>Emotional Intelligence</a:t>
            </a:r>
          </a:p>
        </p:txBody>
      </p:sp>
      <p:graphicFrame>
        <p:nvGraphicFramePr>
          <p:cNvPr id="5" name="Content Placeholder 2">
            <a:extLst>
              <a:ext uri="{FF2B5EF4-FFF2-40B4-BE49-F238E27FC236}">
                <a16:creationId xmlns:a16="http://schemas.microsoft.com/office/drawing/2014/main" id="{3F592EA9-B207-0A45-9919-8C91E90E1C52}"/>
              </a:ext>
            </a:extLst>
          </p:cNvPr>
          <p:cNvGraphicFramePr>
            <a:graphicFrameLocks noGrp="1"/>
          </p:cNvGraphicFramePr>
          <p:nvPr>
            <p:ph idx="1"/>
            <p:extLst>
              <p:ext uri="{D42A27DB-BD31-4B8C-83A1-F6EECF244321}">
                <p14:modId xmlns:p14="http://schemas.microsoft.com/office/powerpoint/2010/main" val="3420730975"/>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96382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BD515-05D9-8D4B-4BFF-584EE918DFC7}"/>
              </a:ext>
            </a:extLst>
          </p:cNvPr>
          <p:cNvSpPr>
            <a:spLocks noGrp="1"/>
          </p:cNvSpPr>
          <p:nvPr>
            <p:ph type="title"/>
          </p:nvPr>
        </p:nvSpPr>
        <p:spPr/>
        <p:txBody>
          <a:bodyPr/>
          <a:lstStyle/>
          <a:p>
            <a:r>
              <a:rPr lang="en-US" dirty="0"/>
              <a:t>Emotional Intelligence: Goleman</a:t>
            </a:r>
          </a:p>
        </p:txBody>
      </p:sp>
      <p:sp>
        <p:nvSpPr>
          <p:cNvPr id="3" name="Content Placeholder 2">
            <a:extLst>
              <a:ext uri="{FF2B5EF4-FFF2-40B4-BE49-F238E27FC236}">
                <a16:creationId xmlns:a16="http://schemas.microsoft.com/office/drawing/2014/main" id="{D6756820-D0B1-F4E0-A6CD-AFA9F741DF83}"/>
              </a:ext>
            </a:extLst>
          </p:cNvPr>
          <p:cNvSpPr>
            <a:spLocks noGrp="1"/>
          </p:cNvSpPr>
          <p:nvPr>
            <p:ph idx="1"/>
          </p:nvPr>
        </p:nvSpPr>
        <p:spPr/>
        <p:txBody>
          <a:bodyPr vert="horz" lIns="91440" tIns="45720" rIns="91440" bIns="45720" rtlCol="0" anchor="t">
            <a:normAutofit/>
          </a:bodyPr>
          <a:lstStyle/>
          <a:p>
            <a:r>
              <a:rPr lang="en-US" dirty="0">
                <a:ea typeface="Calibri"/>
                <a:cs typeface="Calibri"/>
                <a:hlinkClick r:id="rId2"/>
              </a:rPr>
              <a:t>https://www.youtube.com/watch?v=Y7m9eNoB3NU</a:t>
            </a:r>
            <a:endParaRPr lang="en-US">
              <a:ea typeface="Calibri"/>
              <a:cs typeface="Calibri"/>
            </a:endParaRPr>
          </a:p>
          <a:p>
            <a:pPr>
              <a:buClr>
                <a:srgbClr val="76434D"/>
              </a:buClr>
            </a:pPr>
            <a:endParaRPr lang="en-US" dirty="0">
              <a:ea typeface="Calibri"/>
              <a:cs typeface="Calibri"/>
            </a:endParaRPr>
          </a:p>
          <a:p>
            <a:pPr>
              <a:buClr>
                <a:srgbClr val="76434D"/>
              </a:buClr>
            </a:pPr>
            <a:endParaRPr lang="en-US" dirty="0">
              <a:ea typeface="Calibri"/>
              <a:cs typeface="Calibri"/>
            </a:endParaRPr>
          </a:p>
        </p:txBody>
      </p:sp>
    </p:spTree>
    <p:extLst>
      <p:ext uri="{BB962C8B-B14F-4D97-AF65-F5344CB8AC3E}">
        <p14:creationId xmlns:p14="http://schemas.microsoft.com/office/powerpoint/2010/main" val="6795303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F3DFC44-C7D0-7C6A-1AAE-685448DDBE1C}"/>
              </a:ext>
            </a:extLst>
          </p:cNvPr>
          <p:cNvSpPr>
            <a:spLocks noGrp="1"/>
          </p:cNvSpPr>
          <p:nvPr>
            <p:ph type="title"/>
          </p:nvPr>
        </p:nvSpPr>
        <p:spPr>
          <a:xfrm>
            <a:off x="770878" y="952022"/>
            <a:ext cx="2862591" cy="5157049"/>
          </a:xfrm>
        </p:spPr>
        <p:txBody>
          <a:bodyPr anchor="ctr">
            <a:normAutofit/>
          </a:bodyPr>
          <a:lstStyle/>
          <a:p>
            <a:r>
              <a:rPr lang="en-GB" sz="4400" dirty="0"/>
              <a:t>Emotional Intelligence: Mixed Model (Goleman, 1998)</a:t>
            </a:r>
          </a:p>
        </p:txBody>
      </p:sp>
      <p:graphicFrame>
        <p:nvGraphicFramePr>
          <p:cNvPr id="5" name="Content Placeholder 2">
            <a:extLst>
              <a:ext uri="{FF2B5EF4-FFF2-40B4-BE49-F238E27FC236}">
                <a16:creationId xmlns:a16="http://schemas.microsoft.com/office/drawing/2014/main" id="{C22E64A6-8791-5EE8-7C9E-5D5C3D49FA21}"/>
              </a:ext>
            </a:extLst>
          </p:cNvPr>
          <p:cNvGraphicFramePr>
            <a:graphicFrameLocks noGrp="1"/>
          </p:cNvGraphicFramePr>
          <p:nvPr>
            <p:ph idx="1"/>
            <p:extLst>
              <p:ext uri="{D42A27DB-BD31-4B8C-83A1-F6EECF244321}">
                <p14:modId xmlns:p14="http://schemas.microsoft.com/office/powerpoint/2010/main" val="3284362340"/>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54074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5" name="Picture 4" descr="Hands holding each other's wrists and interlinked to form a circle">
            <a:extLst>
              <a:ext uri="{FF2B5EF4-FFF2-40B4-BE49-F238E27FC236}">
                <a16:creationId xmlns:a16="http://schemas.microsoft.com/office/drawing/2014/main" id="{B0E349C3-09EC-09D9-5292-F7E9E56F1720}"/>
              </a:ext>
            </a:extLst>
          </p:cNvPr>
          <p:cNvPicPr>
            <a:picLocks noChangeAspect="1"/>
          </p:cNvPicPr>
          <p:nvPr/>
        </p:nvPicPr>
        <p:blipFill rotWithShape="1">
          <a:blip r:embed="rId2">
            <a:alphaModFix amt="35000"/>
          </a:blip>
          <a:srcRect r="6" b="15589"/>
          <a:stretch/>
        </p:blipFill>
        <p:spPr>
          <a:xfrm>
            <a:off x="1525" y="10"/>
            <a:ext cx="12188951" cy="6857990"/>
          </a:xfrm>
          <a:prstGeom prst="rect">
            <a:avLst/>
          </a:prstGeom>
        </p:spPr>
      </p:pic>
      <p:grpSp>
        <p:nvGrpSpPr>
          <p:cNvPr id="13"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564BA0B-241B-F3DA-9167-EF046B958529}"/>
              </a:ext>
            </a:extLst>
          </p:cNvPr>
          <p:cNvSpPr>
            <a:spLocks noGrp="1"/>
          </p:cNvSpPr>
          <p:nvPr>
            <p:ph type="title"/>
          </p:nvPr>
        </p:nvSpPr>
        <p:spPr>
          <a:xfrm>
            <a:off x="3327722" y="777240"/>
            <a:ext cx="5782804" cy="2493876"/>
          </a:xfrm>
        </p:spPr>
        <p:txBody>
          <a:bodyPr anchor="b">
            <a:normAutofit/>
          </a:bodyPr>
          <a:lstStyle/>
          <a:p>
            <a:pPr algn="ctr"/>
            <a:r>
              <a:rPr lang="en-GB" sz="4400">
                <a:solidFill>
                  <a:srgbClr val="FFFFFF"/>
                </a:solidFill>
              </a:rPr>
              <a:t>Emotional Intelligence</a:t>
            </a:r>
          </a:p>
        </p:txBody>
      </p:sp>
      <p:sp>
        <p:nvSpPr>
          <p:cNvPr id="3" name="Content Placeholder 2">
            <a:extLst>
              <a:ext uri="{FF2B5EF4-FFF2-40B4-BE49-F238E27FC236}">
                <a16:creationId xmlns:a16="http://schemas.microsoft.com/office/drawing/2014/main" id="{C27D6B3F-AC89-BD65-EB8A-28C0D6B16A2B}"/>
              </a:ext>
            </a:extLst>
          </p:cNvPr>
          <p:cNvSpPr>
            <a:spLocks noGrp="1"/>
          </p:cNvSpPr>
          <p:nvPr>
            <p:ph idx="1"/>
          </p:nvPr>
        </p:nvSpPr>
        <p:spPr>
          <a:xfrm>
            <a:off x="3327722" y="3429000"/>
            <a:ext cx="5782804" cy="2333562"/>
          </a:xfrm>
        </p:spPr>
        <p:txBody>
          <a:bodyPr vert="horz" lIns="91440" tIns="45720" rIns="91440" bIns="45720" rtlCol="0" anchor="t">
            <a:normAutofit/>
          </a:bodyPr>
          <a:lstStyle/>
          <a:p>
            <a:pPr algn="ctr"/>
            <a:r>
              <a:rPr lang="en-GB" sz="1800">
                <a:solidFill>
                  <a:srgbClr val="FFFFFF"/>
                </a:solidFill>
                <a:cs typeface="Calibri"/>
              </a:rPr>
              <a:t>Emotional strength dates back to Maslow's days, and is debated in modern society as being more important than IQ in many cases.</a:t>
            </a:r>
          </a:p>
          <a:p>
            <a:pPr algn="ctr">
              <a:buClr>
                <a:srgbClr val="76434D"/>
              </a:buClr>
            </a:pPr>
            <a:r>
              <a:rPr lang="en-GB" sz="1800">
                <a:solidFill>
                  <a:srgbClr val="FFFFFF"/>
                </a:solidFill>
                <a:cs typeface="Calibri"/>
              </a:rPr>
              <a:t>Why might this be?</a:t>
            </a:r>
          </a:p>
          <a:p>
            <a:pPr algn="ctr">
              <a:buClr>
                <a:srgbClr val="76434D"/>
              </a:buClr>
            </a:pPr>
            <a:r>
              <a:rPr lang="en-GB" sz="1800">
                <a:solidFill>
                  <a:srgbClr val="FFFFFF"/>
                </a:solidFill>
                <a:cs typeface="Calibri"/>
              </a:rPr>
              <a:t>What do you think?</a:t>
            </a:r>
          </a:p>
        </p:txBody>
      </p:sp>
    </p:spTree>
    <p:extLst>
      <p:ext uri="{BB962C8B-B14F-4D97-AF65-F5344CB8AC3E}">
        <p14:creationId xmlns:p14="http://schemas.microsoft.com/office/powerpoint/2010/main" val="69208521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E85D47B-EEA2-E689-DDD8-CAFBF0C56E77}"/>
              </a:ext>
            </a:extLst>
          </p:cNvPr>
          <p:cNvSpPr>
            <a:spLocks noGrp="1"/>
          </p:cNvSpPr>
          <p:nvPr>
            <p:ph type="title"/>
          </p:nvPr>
        </p:nvSpPr>
        <p:spPr>
          <a:xfrm>
            <a:off x="770878" y="952022"/>
            <a:ext cx="2862591" cy="5157049"/>
          </a:xfrm>
        </p:spPr>
        <p:txBody>
          <a:bodyPr anchor="ctr">
            <a:normAutofit/>
          </a:bodyPr>
          <a:lstStyle/>
          <a:p>
            <a:r>
              <a:rPr lang="en-GB" sz="4400"/>
              <a:t>Emotional Intelligence</a:t>
            </a:r>
          </a:p>
        </p:txBody>
      </p:sp>
      <p:graphicFrame>
        <p:nvGraphicFramePr>
          <p:cNvPr id="5" name="Content Placeholder 2">
            <a:extLst>
              <a:ext uri="{FF2B5EF4-FFF2-40B4-BE49-F238E27FC236}">
                <a16:creationId xmlns:a16="http://schemas.microsoft.com/office/drawing/2014/main" id="{D4D516DD-9467-E0DC-4A03-66B70AC21135}"/>
              </a:ext>
            </a:extLst>
          </p:cNvPr>
          <p:cNvGraphicFramePr>
            <a:graphicFrameLocks noGrp="1"/>
          </p:cNvGraphicFramePr>
          <p:nvPr>
            <p:ph idx="1"/>
            <p:extLst>
              <p:ext uri="{D42A27DB-BD31-4B8C-83A1-F6EECF244321}">
                <p14:modId xmlns:p14="http://schemas.microsoft.com/office/powerpoint/2010/main" val="3454799897"/>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23562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5" name="Picture 4" descr="A robot with human face">
            <a:extLst>
              <a:ext uri="{FF2B5EF4-FFF2-40B4-BE49-F238E27FC236}">
                <a16:creationId xmlns:a16="http://schemas.microsoft.com/office/drawing/2014/main" id="{4CCD1BE6-54B5-DB40-5780-2153C17F0454}"/>
              </a:ext>
            </a:extLst>
          </p:cNvPr>
          <p:cNvPicPr>
            <a:picLocks noChangeAspect="1"/>
          </p:cNvPicPr>
          <p:nvPr/>
        </p:nvPicPr>
        <p:blipFill rotWithShape="1">
          <a:blip r:embed="rId2">
            <a:alphaModFix amt="35000"/>
          </a:blip>
          <a:srcRect r="6" b="15589"/>
          <a:stretch/>
        </p:blipFill>
        <p:spPr>
          <a:xfrm>
            <a:off x="1525" y="10"/>
            <a:ext cx="12188951" cy="6857990"/>
          </a:xfrm>
          <a:prstGeom prst="rect">
            <a:avLst/>
          </a:prstGeom>
        </p:spPr>
      </p:pic>
      <p:grpSp>
        <p:nvGrpSpPr>
          <p:cNvPr id="13"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91653DF-8D30-E6A3-A082-0D3CFFCC0009}"/>
              </a:ext>
            </a:extLst>
          </p:cNvPr>
          <p:cNvSpPr>
            <a:spLocks noGrp="1"/>
          </p:cNvSpPr>
          <p:nvPr>
            <p:ph type="title"/>
          </p:nvPr>
        </p:nvSpPr>
        <p:spPr>
          <a:xfrm>
            <a:off x="3327722" y="777240"/>
            <a:ext cx="5782804" cy="2493876"/>
          </a:xfrm>
        </p:spPr>
        <p:txBody>
          <a:bodyPr anchor="b">
            <a:normAutofit/>
          </a:bodyPr>
          <a:lstStyle/>
          <a:p>
            <a:pPr algn="ctr"/>
            <a:r>
              <a:rPr lang="en-GB" sz="4400">
                <a:solidFill>
                  <a:srgbClr val="FFFFFF"/>
                </a:solidFill>
              </a:rPr>
              <a:t>EI: Ability Model</a:t>
            </a:r>
          </a:p>
        </p:txBody>
      </p:sp>
      <p:sp>
        <p:nvSpPr>
          <p:cNvPr id="3" name="Content Placeholder 2">
            <a:extLst>
              <a:ext uri="{FF2B5EF4-FFF2-40B4-BE49-F238E27FC236}">
                <a16:creationId xmlns:a16="http://schemas.microsoft.com/office/drawing/2014/main" id="{A5F15B2D-C535-DE0A-544C-257BFDCD5CD8}"/>
              </a:ext>
            </a:extLst>
          </p:cNvPr>
          <p:cNvSpPr>
            <a:spLocks noGrp="1"/>
          </p:cNvSpPr>
          <p:nvPr>
            <p:ph idx="1"/>
          </p:nvPr>
        </p:nvSpPr>
        <p:spPr>
          <a:xfrm>
            <a:off x="1108564" y="3429000"/>
            <a:ext cx="9993855" cy="2360298"/>
          </a:xfrm>
        </p:spPr>
        <p:txBody>
          <a:bodyPr vert="horz" lIns="91440" tIns="45720" rIns="91440" bIns="45720" rtlCol="0" anchor="t">
            <a:noAutofit/>
          </a:bodyPr>
          <a:lstStyle/>
          <a:p>
            <a:pPr algn="ctr"/>
            <a:r>
              <a:rPr lang="en-GB" sz="2400" dirty="0">
                <a:solidFill>
                  <a:srgbClr val="FFFFFF"/>
                </a:solidFill>
                <a:cs typeface="Calibri"/>
              </a:rPr>
              <a:t>This model by Mayer and Salovey </a:t>
            </a:r>
            <a:r>
              <a:rPr lang="en-GB" sz="2400" dirty="0">
                <a:solidFill>
                  <a:srgbClr val="FFFFFF"/>
                </a:solidFill>
                <a:ea typeface="+mn-lt"/>
                <a:cs typeface="+mn-lt"/>
              </a:rPr>
              <a:t>(</a:t>
            </a:r>
            <a:r>
              <a:rPr lang="en-GB" sz="2400" dirty="0">
                <a:solidFill>
                  <a:srgbClr val="FFFFFF"/>
                </a:solidFill>
                <a:cs typeface="Calibri"/>
              </a:rPr>
              <a:t>1997) aimed to create a 'new intelligence'.</a:t>
            </a:r>
          </a:p>
          <a:p>
            <a:pPr algn="ctr">
              <a:buClr>
                <a:srgbClr val="76434D"/>
              </a:buClr>
            </a:pPr>
            <a:r>
              <a:rPr lang="en-GB" sz="2400" dirty="0">
                <a:solidFill>
                  <a:srgbClr val="FFFFFF"/>
                </a:solidFill>
                <a:cs typeface="Calibri"/>
              </a:rPr>
              <a:t>Their definition evolved EI into the capacity to </a:t>
            </a:r>
            <a:r>
              <a:rPr lang="en-GB" sz="2400" dirty="0">
                <a:solidFill>
                  <a:srgbClr val="FFFFFF"/>
                </a:solidFill>
                <a:ea typeface="+mn-lt"/>
                <a:cs typeface="+mn-lt"/>
              </a:rPr>
              <a:t>reason about emotions, and of emotions, to enhance thinking. </a:t>
            </a:r>
          </a:p>
          <a:p>
            <a:pPr algn="ctr">
              <a:buClr>
                <a:srgbClr val="76434D"/>
              </a:buClr>
            </a:pPr>
            <a:r>
              <a:rPr lang="en-GB" sz="2400" dirty="0">
                <a:solidFill>
                  <a:srgbClr val="FFFFFF"/>
                </a:solidFill>
                <a:ea typeface="+mn-lt"/>
                <a:cs typeface="+mn-lt"/>
              </a:rPr>
              <a:t>It includes the abilities to accurately perceive emotions, to access and generate emotions so as to assist thought, to understand emotions and emotional knowledge, and to reflectively regulate emotions so as to promote emotional and intellectual growth. (Mayer, Salovey and Caruso, 2004).</a:t>
            </a:r>
            <a:endParaRPr lang="en-GB"/>
          </a:p>
          <a:p>
            <a:pPr algn="ctr">
              <a:buClr>
                <a:srgbClr val="76434D"/>
              </a:buClr>
            </a:pPr>
            <a:endParaRPr lang="en-GB" sz="2400" dirty="0">
              <a:solidFill>
                <a:srgbClr val="FFFFFF"/>
              </a:solidFill>
              <a:cs typeface="Calibri"/>
            </a:endParaRPr>
          </a:p>
        </p:txBody>
      </p:sp>
    </p:spTree>
    <p:extLst>
      <p:ext uri="{BB962C8B-B14F-4D97-AF65-F5344CB8AC3E}">
        <p14:creationId xmlns:p14="http://schemas.microsoft.com/office/powerpoint/2010/main" val="171897891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022EFB0-24B1-D76F-FE71-F1660D519B4A}"/>
              </a:ext>
            </a:extLst>
          </p:cNvPr>
          <p:cNvSpPr>
            <a:spLocks noGrp="1"/>
          </p:cNvSpPr>
          <p:nvPr>
            <p:ph type="title"/>
          </p:nvPr>
        </p:nvSpPr>
        <p:spPr>
          <a:xfrm>
            <a:off x="770878" y="952022"/>
            <a:ext cx="2862591" cy="5157049"/>
          </a:xfrm>
        </p:spPr>
        <p:txBody>
          <a:bodyPr anchor="ctr">
            <a:normAutofit/>
          </a:bodyPr>
          <a:lstStyle/>
          <a:p>
            <a:r>
              <a:rPr lang="en-GB" sz="4400"/>
              <a:t>EI: Ability Model</a:t>
            </a:r>
          </a:p>
        </p:txBody>
      </p:sp>
      <p:graphicFrame>
        <p:nvGraphicFramePr>
          <p:cNvPr id="5" name="Content Placeholder 2">
            <a:extLst>
              <a:ext uri="{FF2B5EF4-FFF2-40B4-BE49-F238E27FC236}">
                <a16:creationId xmlns:a16="http://schemas.microsoft.com/office/drawing/2014/main" id="{158D2943-38DD-9290-55E5-0C47A9F76BE4}"/>
              </a:ext>
            </a:extLst>
          </p:cNvPr>
          <p:cNvGraphicFramePr>
            <a:graphicFrameLocks noGrp="1"/>
          </p:cNvGraphicFramePr>
          <p:nvPr>
            <p:ph idx="1"/>
            <p:extLst>
              <p:ext uri="{D42A27DB-BD31-4B8C-83A1-F6EECF244321}">
                <p14:modId xmlns:p14="http://schemas.microsoft.com/office/powerpoint/2010/main" val="2385908864"/>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32803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9790A-5042-EF23-A7BE-187B01985928}"/>
              </a:ext>
            </a:extLst>
          </p:cNvPr>
          <p:cNvSpPr>
            <a:spLocks noGrp="1"/>
          </p:cNvSpPr>
          <p:nvPr>
            <p:ph type="title"/>
          </p:nvPr>
        </p:nvSpPr>
        <p:spPr/>
        <p:txBody>
          <a:bodyPr/>
          <a:lstStyle/>
          <a:p>
            <a:r>
              <a:rPr lang="en-GB" dirty="0"/>
              <a:t>EI: Ability Model</a:t>
            </a:r>
          </a:p>
        </p:txBody>
      </p:sp>
      <p:sp>
        <p:nvSpPr>
          <p:cNvPr id="3" name="Content Placeholder 2">
            <a:extLst>
              <a:ext uri="{FF2B5EF4-FFF2-40B4-BE49-F238E27FC236}">
                <a16:creationId xmlns:a16="http://schemas.microsoft.com/office/drawing/2014/main" id="{6D049835-0E88-983A-40F3-D55EDB75D526}"/>
              </a:ext>
            </a:extLst>
          </p:cNvPr>
          <p:cNvSpPr>
            <a:spLocks noGrp="1"/>
          </p:cNvSpPr>
          <p:nvPr>
            <p:ph idx="1"/>
          </p:nvPr>
        </p:nvSpPr>
        <p:spPr/>
        <p:txBody>
          <a:bodyPr vert="horz" lIns="91440" tIns="45720" rIns="91440" bIns="45720" rtlCol="0" anchor="t">
            <a:normAutofit/>
          </a:bodyPr>
          <a:lstStyle/>
          <a:p>
            <a:r>
              <a:rPr lang="en-GB" sz="2400" dirty="0">
                <a:cs typeface="Calibri"/>
              </a:rPr>
              <a:t>Testing shows construct validity, using the MSCEIT – Mayer-Salovey-Caruso Emotional Intelligence Test.</a:t>
            </a:r>
          </a:p>
          <a:p>
            <a:pPr>
              <a:buClr>
                <a:srgbClr val="76434D"/>
              </a:buClr>
            </a:pPr>
            <a:r>
              <a:rPr lang="en-GB" sz="2400" dirty="0">
                <a:cs typeface="Calibri"/>
              </a:rPr>
              <a:t>Central to this model is the idea that EI requires attunement to social norms.</a:t>
            </a:r>
          </a:p>
          <a:p>
            <a:pPr>
              <a:buClr>
                <a:srgbClr val="76434D"/>
              </a:buClr>
            </a:pPr>
            <a:r>
              <a:rPr lang="en-GB" sz="2400" dirty="0">
                <a:cs typeface="Calibri"/>
              </a:rPr>
              <a:t>Therefore, consensus scoring is utilised, which is the observation that expertise can be approximately fairly closely by large numbers of people who may not be experts individually.</a:t>
            </a:r>
          </a:p>
          <a:p>
            <a:pPr>
              <a:buClr>
                <a:srgbClr val="76434D"/>
              </a:buClr>
            </a:pPr>
            <a:r>
              <a:rPr lang="en-GB" sz="2400" dirty="0">
                <a:cs typeface="Calibri"/>
              </a:rPr>
              <a:t>Other tests include the Diagnostic Analysis of Non-verbal Accuracy (DANVA), Situational Test of Emotional Understanding (STEU) and the Situation Test of Emotion Management (STEM) (Nowicki and Duke, 1994; MacCann and Roberts, 2008).</a:t>
            </a:r>
          </a:p>
          <a:p>
            <a:pPr>
              <a:buClr>
                <a:srgbClr val="76434D"/>
              </a:buClr>
            </a:pPr>
            <a:endParaRPr lang="en-GB" dirty="0">
              <a:cs typeface="Calibri"/>
            </a:endParaRPr>
          </a:p>
          <a:p>
            <a:pPr>
              <a:buClr>
                <a:srgbClr val="76434D"/>
              </a:buClr>
            </a:pPr>
            <a:endParaRPr lang="en-GB" dirty="0">
              <a:cs typeface="Calibri"/>
            </a:endParaRPr>
          </a:p>
        </p:txBody>
      </p:sp>
    </p:spTree>
    <p:extLst>
      <p:ext uri="{BB962C8B-B14F-4D97-AF65-F5344CB8AC3E}">
        <p14:creationId xmlns:p14="http://schemas.microsoft.com/office/powerpoint/2010/main" val="268735648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C84C0E6-1075-1917-670A-B59B3CE995A1}"/>
              </a:ext>
            </a:extLst>
          </p:cNvPr>
          <p:cNvSpPr>
            <a:spLocks noGrp="1"/>
          </p:cNvSpPr>
          <p:nvPr>
            <p:ph type="title"/>
          </p:nvPr>
        </p:nvSpPr>
        <p:spPr>
          <a:xfrm>
            <a:off x="770878" y="952022"/>
            <a:ext cx="2862591" cy="5157049"/>
          </a:xfrm>
        </p:spPr>
        <p:txBody>
          <a:bodyPr anchor="ctr">
            <a:normAutofit/>
          </a:bodyPr>
          <a:lstStyle/>
          <a:p>
            <a:r>
              <a:rPr lang="en-GB" sz="4400"/>
              <a:t>EI: Trait Model</a:t>
            </a:r>
          </a:p>
        </p:txBody>
      </p:sp>
      <p:graphicFrame>
        <p:nvGraphicFramePr>
          <p:cNvPr id="5" name="Content Placeholder 2">
            <a:extLst>
              <a:ext uri="{FF2B5EF4-FFF2-40B4-BE49-F238E27FC236}">
                <a16:creationId xmlns:a16="http://schemas.microsoft.com/office/drawing/2014/main" id="{3161A2E8-8988-975A-AEE9-3090095FC33F}"/>
              </a:ext>
            </a:extLst>
          </p:cNvPr>
          <p:cNvGraphicFramePr>
            <a:graphicFrameLocks noGrp="1"/>
          </p:cNvGraphicFramePr>
          <p:nvPr>
            <p:ph idx="1"/>
            <p:extLst>
              <p:ext uri="{D42A27DB-BD31-4B8C-83A1-F6EECF244321}">
                <p14:modId xmlns:p14="http://schemas.microsoft.com/office/powerpoint/2010/main" val="923794495"/>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836164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E5A680E-8EAF-27C6-BA69-A81EAA458451}"/>
              </a:ext>
            </a:extLst>
          </p:cNvPr>
          <p:cNvSpPr>
            <a:spLocks noGrp="1"/>
          </p:cNvSpPr>
          <p:nvPr>
            <p:ph type="title"/>
          </p:nvPr>
        </p:nvSpPr>
        <p:spPr>
          <a:xfrm>
            <a:off x="770878" y="952022"/>
            <a:ext cx="2862591" cy="5157049"/>
          </a:xfrm>
        </p:spPr>
        <p:txBody>
          <a:bodyPr anchor="ctr">
            <a:normAutofit/>
          </a:bodyPr>
          <a:lstStyle/>
          <a:p>
            <a:r>
              <a:rPr lang="en-GB" sz="4400"/>
              <a:t>Eugenics</a:t>
            </a:r>
            <a:endParaRPr lang="en-US" sz="4400"/>
          </a:p>
        </p:txBody>
      </p:sp>
      <p:graphicFrame>
        <p:nvGraphicFramePr>
          <p:cNvPr id="5" name="Content Placeholder 2">
            <a:extLst>
              <a:ext uri="{FF2B5EF4-FFF2-40B4-BE49-F238E27FC236}">
                <a16:creationId xmlns:a16="http://schemas.microsoft.com/office/drawing/2014/main" id="{6F39D52C-9316-8B37-8714-6A369CCAD05F}"/>
              </a:ext>
            </a:extLst>
          </p:cNvPr>
          <p:cNvGraphicFramePr>
            <a:graphicFrameLocks noGrp="1"/>
          </p:cNvGraphicFramePr>
          <p:nvPr>
            <p:ph idx="1"/>
            <p:extLst>
              <p:ext uri="{D42A27DB-BD31-4B8C-83A1-F6EECF244321}">
                <p14:modId xmlns:p14="http://schemas.microsoft.com/office/powerpoint/2010/main" val="2659087635"/>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008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65EC2A6C-2BDE-461E-B7F1-FFCFAB39D936}"/>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3530116C-BA6F-41F5-B078-5535BC6F4A4D}"/>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D67D68C1-5DCB-4AB0-9E9F-36017AD5E749}"/>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C7921D0F-DC58-48A5-A365-2C7C869AA171}"/>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A55E9B31-E3DF-4132-8924-793F7547DB29}"/>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FB4495A8-1803-484B-BD45-D444A9CF4A6C}"/>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graphicEl>
                                              <a:dgm id="{4A2C6CB2-5409-44E9-9E20-989ACEF4F5EC}"/>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
                                            <p:graphicEl>
                                              <a:dgm id="{E3111457-7838-4254-AA01-359722CEC0AB}"/>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graphicEl>
                                              <a:dgm id="{2C69A871-1D5D-4224-9F89-CFC5F43D1A70}"/>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
                                            <p:graphicEl>
                                              <a:dgm id="{41F7F5DF-A2DA-4FA6-A6EF-AE2E62C98382}"/>
                                            </p:graphic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graphicEl>
                                              <a:dgm id="{11BA821C-35DC-4CDD-BC27-66EB66F1634A}"/>
                                            </p:graphic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
                                            <p:graphicEl>
                                              <a:dgm id="{F51079B7-5D8E-44BD-BE46-30C4AFB2414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C152347-1AE0-D603-6403-25B842C95415}"/>
              </a:ext>
            </a:extLst>
          </p:cNvPr>
          <p:cNvSpPr>
            <a:spLocks noGrp="1"/>
          </p:cNvSpPr>
          <p:nvPr>
            <p:ph type="title"/>
          </p:nvPr>
        </p:nvSpPr>
        <p:spPr>
          <a:xfrm>
            <a:off x="770878" y="952022"/>
            <a:ext cx="2862591" cy="5157049"/>
          </a:xfrm>
        </p:spPr>
        <p:txBody>
          <a:bodyPr anchor="ctr">
            <a:normAutofit/>
          </a:bodyPr>
          <a:lstStyle/>
          <a:p>
            <a:r>
              <a:rPr lang="en-GB" sz="4400"/>
              <a:t>Eugenics</a:t>
            </a:r>
          </a:p>
        </p:txBody>
      </p:sp>
      <p:graphicFrame>
        <p:nvGraphicFramePr>
          <p:cNvPr id="5" name="Content Placeholder 2">
            <a:extLst>
              <a:ext uri="{FF2B5EF4-FFF2-40B4-BE49-F238E27FC236}">
                <a16:creationId xmlns:a16="http://schemas.microsoft.com/office/drawing/2014/main" id="{DF628206-8F5E-441D-3388-A5823B83B1CA}"/>
              </a:ext>
            </a:extLst>
          </p:cNvPr>
          <p:cNvGraphicFramePr>
            <a:graphicFrameLocks noGrp="1"/>
          </p:cNvGraphicFramePr>
          <p:nvPr>
            <p:ph idx="1"/>
            <p:extLst>
              <p:ext uri="{D42A27DB-BD31-4B8C-83A1-F6EECF244321}">
                <p14:modId xmlns:p14="http://schemas.microsoft.com/office/powerpoint/2010/main" val="629126219"/>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170338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CB4AC3-F4ED-4887-A5EB-97FE59F25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7698A5C-64E1-42B4-BBEA-95A9F4CB9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07B0F4DD-D170-68BF-5787-4A3D9C1C41A6}"/>
              </a:ext>
            </a:extLst>
          </p:cNvPr>
          <p:cNvSpPr>
            <a:spLocks noGrp="1"/>
          </p:cNvSpPr>
          <p:nvPr>
            <p:ph type="title"/>
          </p:nvPr>
        </p:nvSpPr>
        <p:spPr>
          <a:xfrm>
            <a:off x="777239" y="777240"/>
            <a:ext cx="5040553" cy="2493876"/>
          </a:xfrm>
        </p:spPr>
        <p:txBody>
          <a:bodyPr anchor="b">
            <a:normAutofit/>
          </a:bodyPr>
          <a:lstStyle/>
          <a:p>
            <a:r>
              <a:rPr lang="en-GB" sz="4400"/>
              <a:t>Nazi Germany: Eugenics</a:t>
            </a:r>
          </a:p>
        </p:txBody>
      </p:sp>
      <p:sp>
        <p:nvSpPr>
          <p:cNvPr id="3" name="Content Placeholder 2">
            <a:extLst>
              <a:ext uri="{FF2B5EF4-FFF2-40B4-BE49-F238E27FC236}">
                <a16:creationId xmlns:a16="http://schemas.microsoft.com/office/drawing/2014/main" id="{6A3AA021-51C8-59C8-C43F-C71A45AC1251}"/>
              </a:ext>
            </a:extLst>
          </p:cNvPr>
          <p:cNvSpPr>
            <a:spLocks noGrp="1"/>
          </p:cNvSpPr>
          <p:nvPr>
            <p:ph idx="1"/>
          </p:nvPr>
        </p:nvSpPr>
        <p:spPr>
          <a:xfrm>
            <a:off x="777239" y="3428999"/>
            <a:ext cx="5040553" cy="2747963"/>
          </a:xfrm>
        </p:spPr>
        <p:txBody>
          <a:bodyPr vert="horz" lIns="91440" tIns="45720" rIns="91440" bIns="45720" rtlCol="0" anchor="t">
            <a:normAutofit/>
          </a:bodyPr>
          <a:lstStyle/>
          <a:p>
            <a:r>
              <a:rPr lang="en-GB" sz="1500" dirty="0">
                <a:cs typeface="Calibri"/>
              </a:rPr>
              <a:t>In Nazi Germany, this was called 'racial hygiene'. Already this is getting worse... </a:t>
            </a:r>
          </a:p>
          <a:p>
            <a:pPr>
              <a:buClr>
                <a:srgbClr val="76434D"/>
              </a:buClr>
            </a:pPr>
            <a:r>
              <a:rPr lang="en-GB" sz="1500" dirty="0">
                <a:cs typeface="Calibri"/>
              </a:rPr>
              <a:t>It was seen as being cutting edge science and provided the base level of justification for compulsory sterilisation in Nazi Germany and underpinned the Aktion T4 program.</a:t>
            </a:r>
          </a:p>
          <a:p>
            <a:pPr>
              <a:buClr>
                <a:srgbClr val="76434D"/>
              </a:buClr>
            </a:pPr>
            <a:r>
              <a:rPr lang="en-GB" sz="1500" dirty="0">
                <a:cs typeface="Calibri"/>
              </a:rPr>
              <a:t>Aktion T4 was a targeted euthanasia campaign against those with mental and physical disabilities. Although called euthanasia, it was a clandestine murder program, organised by Karl Brandt, Phillipp </a:t>
            </a:r>
            <a:r>
              <a:rPr lang="en-GB" sz="1500" dirty="0" err="1">
                <a:cs typeface="Calibri"/>
              </a:rPr>
              <a:t>Bouhler</a:t>
            </a:r>
            <a:r>
              <a:rPr lang="en-GB" sz="1500" dirty="0">
                <a:cs typeface="Calibri"/>
              </a:rPr>
              <a:t> and Viktor Brack. (top to bottom).</a:t>
            </a:r>
          </a:p>
        </p:txBody>
      </p:sp>
      <p:grpSp>
        <p:nvGrpSpPr>
          <p:cNvPr id="15" name="Decorative Circles">
            <a:extLst>
              <a:ext uri="{FF2B5EF4-FFF2-40B4-BE49-F238E27FC236}">
                <a16:creationId xmlns:a16="http://schemas.microsoft.com/office/drawing/2014/main" id="{0ABDF36B-F32E-4661-ADB9-24EB6C10E1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90986" y="299808"/>
            <a:ext cx="4206670" cy="5057725"/>
            <a:chOff x="7890986" y="299808"/>
            <a:chExt cx="4206670" cy="5057725"/>
          </a:xfrm>
        </p:grpSpPr>
        <p:sp>
          <p:nvSpPr>
            <p:cNvPr id="16" name="Oval 15">
              <a:extLst>
                <a:ext uri="{FF2B5EF4-FFF2-40B4-BE49-F238E27FC236}">
                  <a16:creationId xmlns:a16="http://schemas.microsoft.com/office/drawing/2014/main" id="{1FB7F98B-496A-4359-9C07-6A89CFA64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51990" y="1033647"/>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62676932-CFF8-4E3B-94E0-5D337A9AB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1215" y="584917"/>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F981C706-7C13-4B56-BD5B-1A7CDAB0F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E826215C-7B8C-4893-8F9F-361336086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0986" y="3432229"/>
              <a:ext cx="262912" cy="262912"/>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E594FF5-AC0F-4AB2-BEE6-3516508B16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74974" y="340287"/>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9A39F5B7-5BA5-4332-AEA6-9742AAB3B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8623" y="524416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CB2F6C6-258D-48E4-85F2-46D2A63955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0039" y="311536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person in a suit&#10;&#10;Description automatically generated">
            <a:extLst>
              <a:ext uri="{FF2B5EF4-FFF2-40B4-BE49-F238E27FC236}">
                <a16:creationId xmlns:a16="http://schemas.microsoft.com/office/drawing/2014/main" id="{57303259-8B37-3F39-4360-15AF6F9B0AA4}"/>
              </a:ext>
            </a:extLst>
          </p:cNvPr>
          <p:cNvPicPr>
            <a:picLocks noChangeAspect="1"/>
          </p:cNvPicPr>
          <p:nvPr/>
        </p:nvPicPr>
        <p:blipFill rotWithShape="1">
          <a:blip r:embed="rId2"/>
          <a:srcRect r="2" b="19813"/>
          <a:stretch/>
        </p:blipFill>
        <p:spPr>
          <a:xfrm>
            <a:off x="6046591" y="3334439"/>
            <a:ext cx="2747497" cy="2747497"/>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pic>
        <p:nvPicPr>
          <p:cNvPr id="5" name="Picture 4" descr="A person wearing glasses and a suit&#10;&#10;Description automatically generated">
            <a:extLst>
              <a:ext uri="{FF2B5EF4-FFF2-40B4-BE49-F238E27FC236}">
                <a16:creationId xmlns:a16="http://schemas.microsoft.com/office/drawing/2014/main" id="{34DEDDC3-CE8F-1A5D-E1F3-6688892FC10A}"/>
              </a:ext>
            </a:extLst>
          </p:cNvPr>
          <p:cNvPicPr>
            <a:picLocks noChangeAspect="1"/>
          </p:cNvPicPr>
          <p:nvPr/>
        </p:nvPicPr>
        <p:blipFill rotWithShape="1">
          <a:blip r:embed="rId3"/>
          <a:srcRect t="766" r="-2" b="22419"/>
          <a:stretch/>
        </p:blipFill>
        <p:spPr>
          <a:xfrm>
            <a:off x="8726338" y="1295304"/>
            <a:ext cx="3462614" cy="3973992"/>
          </a:xfrm>
          <a:custGeom>
            <a:avLst/>
            <a:gdLst/>
            <a:ahLst/>
            <a:cxnLst/>
            <a:rect l="l" t="t" r="r" b="b"/>
            <a:pathLst>
              <a:path w="3462614" h="3973992">
                <a:moveTo>
                  <a:pt x="1986996" y="0"/>
                </a:moveTo>
                <a:cubicBezTo>
                  <a:pt x="2535690" y="0"/>
                  <a:pt x="3032439" y="222402"/>
                  <a:pt x="3392015" y="581978"/>
                </a:cubicBezTo>
                <a:lnTo>
                  <a:pt x="3462614" y="659657"/>
                </a:lnTo>
                <a:lnTo>
                  <a:pt x="3462614" y="3314336"/>
                </a:lnTo>
                <a:lnTo>
                  <a:pt x="3392015" y="3392015"/>
                </a:lnTo>
                <a:cubicBezTo>
                  <a:pt x="3032439" y="3751590"/>
                  <a:pt x="2535690" y="3973992"/>
                  <a:pt x="1986996" y="3973992"/>
                </a:cubicBezTo>
                <a:cubicBezTo>
                  <a:pt x="889608" y="3973992"/>
                  <a:pt x="0" y="3084384"/>
                  <a:pt x="0" y="1986996"/>
                </a:cubicBezTo>
                <a:cubicBezTo>
                  <a:pt x="0" y="889608"/>
                  <a:pt x="889608" y="0"/>
                  <a:pt x="1986996" y="0"/>
                </a:cubicBezTo>
                <a:close/>
              </a:path>
            </a:pathLst>
          </a:custGeom>
        </p:spPr>
      </p:pic>
      <p:pic>
        <p:nvPicPr>
          <p:cNvPr id="4" name="Picture 3" descr="A person with short hair wearing a collared shirt&#10;&#10;Description automatically generated">
            <a:extLst>
              <a:ext uri="{FF2B5EF4-FFF2-40B4-BE49-F238E27FC236}">
                <a16:creationId xmlns:a16="http://schemas.microsoft.com/office/drawing/2014/main" id="{09A5DA10-A6CE-6218-1196-2AFB0CBE5821}"/>
              </a:ext>
            </a:extLst>
          </p:cNvPr>
          <p:cNvPicPr>
            <a:picLocks noChangeAspect="1"/>
          </p:cNvPicPr>
          <p:nvPr/>
        </p:nvPicPr>
        <p:blipFill rotWithShape="1">
          <a:blip r:embed="rId4"/>
          <a:srcRect t="4276" r="1" b="32387"/>
          <a:stretch/>
        </p:blipFill>
        <p:spPr>
          <a:xfrm>
            <a:off x="6046592" y="3"/>
            <a:ext cx="3047060" cy="2463497"/>
          </a:xfrm>
          <a:custGeom>
            <a:avLst/>
            <a:gdLst/>
            <a:ahLst/>
            <a:cxnLst/>
            <a:rect l="l" t="t" r="r" b="b"/>
            <a:pathLst>
              <a:path w="3047060" h="2463497">
                <a:moveTo>
                  <a:pt x="326110" y="0"/>
                </a:moveTo>
                <a:lnTo>
                  <a:pt x="2720950" y="0"/>
                </a:lnTo>
                <a:lnTo>
                  <a:pt x="2786865" y="88147"/>
                </a:lnTo>
                <a:cubicBezTo>
                  <a:pt x="2951138" y="331304"/>
                  <a:pt x="3047060" y="624434"/>
                  <a:pt x="3047060" y="939967"/>
                </a:cubicBezTo>
                <a:cubicBezTo>
                  <a:pt x="3047060" y="1781389"/>
                  <a:pt x="2364952" y="2463497"/>
                  <a:pt x="1523530" y="2463497"/>
                </a:cubicBezTo>
                <a:cubicBezTo>
                  <a:pt x="682108" y="2463497"/>
                  <a:pt x="0" y="1781389"/>
                  <a:pt x="0" y="939967"/>
                </a:cubicBezTo>
                <a:cubicBezTo>
                  <a:pt x="0" y="624434"/>
                  <a:pt x="95922" y="331304"/>
                  <a:pt x="260195" y="88147"/>
                </a:cubicBezTo>
                <a:close/>
              </a:path>
            </a:pathLst>
          </a:custGeom>
        </p:spPr>
      </p:pic>
    </p:spTree>
    <p:extLst>
      <p:ext uri="{BB962C8B-B14F-4D97-AF65-F5344CB8AC3E}">
        <p14:creationId xmlns:p14="http://schemas.microsoft.com/office/powerpoint/2010/main" val="145410607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C05AF4F-4B59-19EA-342B-C54FBE7D871F}"/>
              </a:ext>
            </a:extLst>
          </p:cNvPr>
          <p:cNvSpPr>
            <a:spLocks noGrp="1"/>
          </p:cNvSpPr>
          <p:nvPr>
            <p:ph type="title"/>
          </p:nvPr>
        </p:nvSpPr>
        <p:spPr>
          <a:xfrm>
            <a:off x="770878" y="952022"/>
            <a:ext cx="2862591" cy="5157049"/>
          </a:xfrm>
        </p:spPr>
        <p:txBody>
          <a:bodyPr anchor="ctr">
            <a:normAutofit/>
          </a:bodyPr>
          <a:lstStyle/>
          <a:p>
            <a:r>
              <a:rPr lang="en-GB" sz="4400"/>
              <a:t>Eugenics</a:t>
            </a:r>
          </a:p>
        </p:txBody>
      </p:sp>
      <p:graphicFrame>
        <p:nvGraphicFramePr>
          <p:cNvPr id="5" name="Content Placeholder 2">
            <a:extLst>
              <a:ext uri="{FF2B5EF4-FFF2-40B4-BE49-F238E27FC236}">
                <a16:creationId xmlns:a16="http://schemas.microsoft.com/office/drawing/2014/main" id="{97E3E2DE-BF7B-0A4A-C42F-C7771CB90B11}"/>
              </a:ext>
            </a:extLst>
          </p:cNvPr>
          <p:cNvGraphicFramePr>
            <a:graphicFrameLocks noGrp="1"/>
          </p:cNvGraphicFramePr>
          <p:nvPr>
            <p:ph idx="1"/>
            <p:extLst>
              <p:ext uri="{D42A27DB-BD31-4B8C-83A1-F6EECF244321}">
                <p14:modId xmlns:p14="http://schemas.microsoft.com/office/powerpoint/2010/main" val="209177673"/>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158215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29ECB42-75D1-3879-93BF-6052AEF8C38C}"/>
              </a:ext>
            </a:extLst>
          </p:cNvPr>
          <p:cNvSpPr>
            <a:spLocks noGrp="1"/>
          </p:cNvSpPr>
          <p:nvPr>
            <p:ph type="title"/>
          </p:nvPr>
        </p:nvSpPr>
        <p:spPr>
          <a:xfrm>
            <a:off x="770878" y="952022"/>
            <a:ext cx="2862591" cy="5157049"/>
          </a:xfrm>
        </p:spPr>
        <p:txBody>
          <a:bodyPr anchor="ctr">
            <a:normAutofit/>
          </a:bodyPr>
          <a:lstStyle/>
          <a:p>
            <a:r>
              <a:rPr lang="en-GB" sz="4400"/>
              <a:t>So where does this leave us?</a:t>
            </a:r>
          </a:p>
        </p:txBody>
      </p:sp>
      <p:graphicFrame>
        <p:nvGraphicFramePr>
          <p:cNvPr id="5" name="Content Placeholder 2">
            <a:extLst>
              <a:ext uri="{FF2B5EF4-FFF2-40B4-BE49-F238E27FC236}">
                <a16:creationId xmlns:a16="http://schemas.microsoft.com/office/drawing/2014/main" id="{FCCC491A-D6FE-5C8B-3AA8-C08670847DEF}"/>
              </a:ext>
            </a:extLst>
          </p:cNvPr>
          <p:cNvGraphicFramePr>
            <a:graphicFrameLocks noGrp="1"/>
          </p:cNvGraphicFramePr>
          <p:nvPr>
            <p:ph idx="1"/>
            <p:extLst>
              <p:ext uri="{D42A27DB-BD31-4B8C-83A1-F6EECF244321}">
                <p14:modId xmlns:p14="http://schemas.microsoft.com/office/powerpoint/2010/main" val="4262061827"/>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6831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08DE9-5647-483E-B731-49D34A839B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26962B4-5DCE-4745-A877-F7237DA68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 name="Freeform: Shape 12">
            <a:extLst>
              <a:ext uri="{FF2B5EF4-FFF2-40B4-BE49-F238E27FC236}">
                <a16:creationId xmlns:a16="http://schemas.microsoft.com/office/drawing/2014/main" id="{FFC31C6D-653C-4C57-B226-ED6CE571F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2590" y="0"/>
            <a:ext cx="8389411" cy="6858000"/>
          </a:xfrm>
          <a:custGeom>
            <a:avLst/>
            <a:gdLst>
              <a:gd name="connsiteX0" fmla="*/ 1405847 w 8389411"/>
              <a:gd name="connsiteY0" fmla="*/ 0 h 6858000"/>
              <a:gd name="connsiteX1" fmla="*/ 8389411 w 8389411"/>
              <a:gd name="connsiteY1" fmla="*/ 0 h 6858000"/>
              <a:gd name="connsiteX2" fmla="*/ 8389411 w 8389411"/>
              <a:gd name="connsiteY2" fmla="*/ 6858000 h 6858000"/>
              <a:gd name="connsiteX3" fmla="*/ 1403382 w 8389411"/>
              <a:gd name="connsiteY3" fmla="*/ 6858000 h 6858000"/>
              <a:gd name="connsiteX4" fmla="*/ 1126450 w 8389411"/>
              <a:gd name="connsiteY4" fmla="*/ 6554701 h 6858000"/>
              <a:gd name="connsiteX5" fmla="*/ 0 w 8389411"/>
              <a:gd name="connsiteY5" fmla="*/ 3431347 h 6858000"/>
              <a:gd name="connsiteX6" fmla="*/ 1281495 w 8389411"/>
              <a:gd name="connsiteY6" fmla="*/ 12982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389411" h="6858000">
                <a:moveTo>
                  <a:pt x="1405847" y="0"/>
                </a:moveTo>
                <a:lnTo>
                  <a:pt x="8389411" y="0"/>
                </a:lnTo>
                <a:lnTo>
                  <a:pt x="8389411" y="6858000"/>
                </a:lnTo>
                <a:lnTo>
                  <a:pt x="1403382" y="6858000"/>
                </a:lnTo>
                <a:lnTo>
                  <a:pt x="1126450" y="6554701"/>
                </a:lnTo>
                <a:cubicBezTo>
                  <a:pt x="422736" y="5705928"/>
                  <a:pt x="0" y="4617776"/>
                  <a:pt x="0" y="3431347"/>
                </a:cubicBezTo>
                <a:cubicBezTo>
                  <a:pt x="0" y="2160173"/>
                  <a:pt x="485281" y="1001818"/>
                  <a:pt x="1281495" y="12982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5" name="decorative circles">
            <a:extLst>
              <a:ext uri="{FF2B5EF4-FFF2-40B4-BE49-F238E27FC236}">
                <a16:creationId xmlns:a16="http://schemas.microsoft.com/office/drawing/2014/main" id="{C310B041-3468-403A-926B-E3C1CF4433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4914" y="299808"/>
            <a:ext cx="11521822" cy="6038357"/>
            <a:chOff x="244914" y="299808"/>
            <a:chExt cx="11521822" cy="6038357"/>
          </a:xfrm>
        </p:grpSpPr>
        <p:sp>
          <p:nvSpPr>
            <p:cNvPr id="16" name="Oval 15">
              <a:extLst>
                <a:ext uri="{FF2B5EF4-FFF2-40B4-BE49-F238E27FC236}">
                  <a16:creationId xmlns:a16="http://schemas.microsoft.com/office/drawing/2014/main" id="{F65CBEB7-29CF-4F21-ABB7-012581304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00295" y="515708"/>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16">
              <a:extLst>
                <a:ext uri="{FF2B5EF4-FFF2-40B4-BE49-F238E27FC236}">
                  <a16:creationId xmlns:a16="http://schemas.microsoft.com/office/drawing/2014/main" id="{9C900504-84D3-4813-B737-775C16F8F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4134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7F04BF80-E9DB-4641-8EA2-51698324F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5899" y="5741646"/>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234395B9-3F83-49A4-9275-0A315D88F5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0333" y="6032385"/>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0E7ABD02-CD92-4D6C-B4BA-984D6688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914" y="5821038"/>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0F86A03-72EE-8C2E-FE71-1611E3980344}"/>
              </a:ext>
            </a:extLst>
          </p:cNvPr>
          <p:cNvSpPr>
            <a:spLocks noGrp="1"/>
          </p:cNvSpPr>
          <p:nvPr>
            <p:ph type="title"/>
          </p:nvPr>
        </p:nvSpPr>
        <p:spPr>
          <a:xfrm>
            <a:off x="770878" y="952022"/>
            <a:ext cx="2862591" cy="5157049"/>
          </a:xfrm>
        </p:spPr>
        <p:txBody>
          <a:bodyPr anchor="ctr">
            <a:normAutofit/>
          </a:bodyPr>
          <a:lstStyle/>
          <a:p>
            <a:r>
              <a:rPr lang="en-GB" sz="4400"/>
              <a:t>Research Task</a:t>
            </a:r>
          </a:p>
        </p:txBody>
      </p:sp>
      <p:graphicFrame>
        <p:nvGraphicFramePr>
          <p:cNvPr id="5" name="Content Placeholder 2">
            <a:extLst>
              <a:ext uri="{FF2B5EF4-FFF2-40B4-BE49-F238E27FC236}">
                <a16:creationId xmlns:a16="http://schemas.microsoft.com/office/drawing/2014/main" id="{331F1FB9-8E79-DC91-519A-09B4C2B4B8E5}"/>
              </a:ext>
            </a:extLst>
          </p:cNvPr>
          <p:cNvGraphicFramePr>
            <a:graphicFrameLocks noGrp="1"/>
          </p:cNvGraphicFramePr>
          <p:nvPr>
            <p:ph idx="1"/>
            <p:extLst>
              <p:ext uri="{D42A27DB-BD31-4B8C-83A1-F6EECF244321}">
                <p14:modId xmlns:p14="http://schemas.microsoft.com/office/powerpoint/2010/main" val="1285277325"/>
              </p:ext>
            </p:extLst>
          </p:nvPr>
        </p:nvGraphicFramePr>
        <p:xfrm>
          <a:off x="4629151" y="952022"/>
          <a:ext cx="7117918" cy="51570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323319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9B610-44A6-7D48-EA6B-99BCBBD8A33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AC28AE0-5D11-8249-DD87-69384804E0D9}"/>
              </a:ext>
            </a:extLst>
          </p:cNvPr>
          <p:cNvSpPr>
            <a:spLocks noGrp="1"/>
          </p:cNvSpPr>
          <p:nvPr>
            <p:ph idx="1"/>
          </p:nvPr>
        </p:nvSpPr>
        <p:spPr/>
        <p:txBody>
          <a:bodyPr vert="horz" lIns="91440" tIns="45720" rIns="91440" bIns="45720" rtlCol="0" anchor="t">
            <a:normAutofit lnSpcReduction="10000"/>
          </a:bodyPr>
          <a:lstStyle/>
          <a:p>
            <a:r>
              <a:rPr lang="en-GB" sz="1400" dirty="0">
                <a:ea typeface="+mn-lt"/>
                <a:cs typeface="+mn-lt"/>
              </a:rPr>
              <a:t>Ajzen, I., (1991). The theory of planned </a:t>
            </a:r>
            <a:r>
              <a:rPr lang="en-GB" sz="1400" dirty="0" err="1">
                <a:ea typeface="+mn-lt"/>
                <a:cs typeface="+mn-lt"/>
              </a:rPr>
              <a:t>behavior</a:t>
            </a:r>
            <a:r>
              <a:rPr lang="en-GB" sz="1400" dirty="0">
                <a:ea typeface="+mn-lt"/>
                <a:cs typeface="+mn-lt"/>
              </a:rPr>
              <a:t>. </a:t>
            </a:r>
            <a:r>
              <a:rPr lang="en-GB" sz="1400" i="1" dirty="0">
                <a:ea typeface="+mn-lt"/>
                <a:cs typeface="+mn-lt"/>
              </a:rPr>
              <a:t>Organizational </a:t>
            </a:r>
            <a:r>
              <a:rPr lang="en-GB" sz="1400" i="1" dirty="0" err="1">
                <a:ea typeface="+mn-lt"/>
                <a:cs typeface="+mn-lt"/>
              </a:rPr>
              <a:t>behavior</a:t>
            </a:r>
            <a:r>
              <a:rPr lang="en-GB" sz="1400" i="1" dirty="0">
                <a:ea typeface="+mn-lt"/>
                <a:cs typeface="+mn-lt"/>
              </a:rPr>
              <a:t> and human decision processes</a:t>
            </a:r>
            <a:r>
              <a:rPr lang="en-GB" sz="1400" dirty="0">
                <a:ea typeface="+mn-lt"/>
                <a:cs typeface="+mn-lt"/>
              </a:rPr>
              <a:t>, </a:t>
            </a:r>
            <a:r>
              <a:rPr lang="en-GB" sz="1400" i="1" dirty="0">
                <a:ea typeface="+mn-lt"/>
                <a:cs typeface="+mn-lt"/>
              </a:rPr>
              <a:t>50</a:t>
            </a:r>
            <a:r>
              <a:rPr lang="en-GB" sz="1400" dirty="0">
                <a:ea typeface="+mn-lt"/>
                <a:cs typeface="+mn-lt"/>
              </a:rPr>
              <a:t>(2), pp.179-211.</a:t>
            </a:r>
          </a:p>
          <a:p>
            <a:pPr>
              <a:buClr>
                <a:srgbClr val="76434D"/>
              </a:buClr>
            </a:pPr>
            <a:r>
              <a:rPr lang="en-GB" sz="1400" dirty="0">
                <a:ea typeface="+mn-lt"/>
                <a:cs typeface="+mn-lt"/>
              </a:rPr>
              <a:t>Armitage, C.J., (2005). Can the theory of planned </a:t>
            </a:r>
            <a:r>
              <a:rPr lang="en-GB" sz="1400" dirty="0" err="1">
                <a:ea typeface="+mn-lt"/>
                <a:cs typeface="+mn-lt"/>
              </a:rPr>
              <a:t>behavior</a:t>
            </a:r>
            <a:r>
              <a:rPr lang="en-GB" sz="1400" dirty="0">
                <a:ea typeface="+mn-lt"/>
                <a:cs typeface="+mn-lt"/>
              </a:rPr>
              <a:t> predict the maintenance of physical activity?. </a:t>
            </a:r>
            <a:r>
              <a:rPr lang="en-GB" sz="1400" i="1" dirty="0">
                <a:ea typeface="+mn-lt"/>
                <a:cs typeface="+mn-lt"/>
              </a:rPr>
              <a:t>Health psychology</a:t>
            </a:r>
            <a:r>
              <a:rPr lang="en-GB" sz="1400" dirty="0">
                <a:ea typeface="+mn-lt"/>
                <a:cs typeface="+mn-lt"/>
              </a:rPr>
              <a:t>, </a:t>
            </a:r>
            <a:r>
              <a:rPr lang="en-GB" sz="1400" i="1" dirty="0">
                <a:ea typeface="+mn-lt"/>
                <a:cs typeface="+mn-lt"/>
              </a:rPr>
              <a:t>24</a:t>
            </a:r>
            <a:r>
              <a:rPr lang="en-GB" sz="1400" dirty="0">
                <a:ea typeface="+mn-lt"/>
                <a:cs typeface="+mn-lt"/>
              </a:rPr>
              <a:t>(3), pp.235.</a:t>
            </a:r>
          </a:p>
          <a:p>
            <a:pPr>
              <a:buClr>
                <a:srgbClr val="76434D"/>
              </a:buClr>
            </a:pPr>
            <a:r>
              <a:rPr lang="en-GB" sz="1400" dirty="0">
                <a:ea typeface="+mn-lt"/>
                <a:cs typeface="+mn-lt"/>
              </a:rPr>
              <a:t>De Groot, J. and Steg, L., (2007). General beliefs and the theory of planned </a:t>
            </a:r>
            <a:r>
              <a:rPr lang="en-GB" sz="1400" dirty="0" err="1">
                <a:ea typeface="+mn-lt"/>
                <a:cs typeface="+mn-lt"/>
              </a:rPr>
              <a:t>behavior</a:t>
            </a:r>
            <a:r>
              <a:rPr lang="en-GB" sz="1400" dirty="0">
                <a:ea typeface="+mn-lt"/>
                <a:cs typeface="+mn-lt"/>
              </a:rPr>
              <a:t>: The role of environmental concerns in the TPB. </a:t>
            </a:r>
            <a:r>
              <a:rPr lang="en-GB" sz="1400" i="1" dirty="0">
                <a:ea typeface="+mn-lt"/>
                <a:cs typeface="+mn-lt"/>
              </a:rPr>
              <a:t>Journal of Applied Social Psychology</a:t>
            </a:r>
            <a:r>
              <a:rPr lang="en-GB" sz="1400" dirty="0">
                <a:ea typeface="+mn-lt"/>
                <a:cs typeface="+mn-lt"/>
              </a:rPr>
              <a:t>, </a:t>
            </a:r>
            <a:r>
              <a:rPr lang="en-GB" sz="1400" i="1" dirty="0">
                <a:ea typeface="+mn-lt"/>
                <a:cs typeface="+mn-lt"/>
              </a:rPr>
              <a:t>37</a:t>
            </a:r>
            <a:r>
              <a:rPr lang="en-GB" sz="1400" dirty="0">
                <a:ea typeface="+mn-lt"/>
                <a:cs typeface="+mn-lt"/>
              </a:rPr>
              <a:t>(8), pp.1817-1836.</a:t>
            </a:r>
          </a:p>
          <a:p>
            <a:pPr>
              <a:buClr>
                <a:srgbClr val="76434D"/>
              </a:buClr>
            </a:pPr>
            <a:r>
              <a:rPr lang="en-GB" sz="1400" dirty="0">
                <a:ea typeface="+mn-lt"/>
                <a:cs typeface="+mn-lt"/>
              </a:rPr>
              <a:t>Gardner, H.E. (2000) </a:t>
            </a:r>
            <a:r>
              <a:rPr lang="en-GB" sz="1400" i="1" dirty="0">
                <a:ea typeface="+mn-lt"/>
                <a:cs typeface="+mn-lt"/>
              </a:rPr>
              <a:t>Intelligence reframed: Multiple intelligences for the 21st century. </a:t>
            </a:r>
            <a:r>
              <a:rPr lang="en-GB" sz="1400" dirty="0">
                <a:ea typeface="+mn-lt"/>
                <a:cs typeface="+mn-lt"/>
              </a:rPr>
              <a:t>Hachette UK.</a:t>
            </a:r>
          </a:p>
          <a:p>
            <a:pPr>
              <a:buClr>
                <a:srgbClr val="76434D"/>
              </a:buClr>
            </a:pPr>
            <a:r>
              <a:rPr lang="en-GB" sz="1400" dirty="0">
                <a:ea typeface="+mn-lt"/>
                <a:cs typeface="+mn-lt"/>
              </a:rPr>
              <a:t>Goleman D (1998). </a:t>
            </a:r>
            <a:r>
              <a:rPr lang="en-GB" sz="1400" i="1" dirty="0">
                <a:ea typeface="+mn-lt"/>
                <a:cs typeface="+mn-lt"/>
              </a:rPr>
              <a:t>Working with emotional intelligence</a:t>
            </a:r>
            <a:r>
              <a:rPr lang="en-GB" sz="1400" dirty="0">
                <a:ea typeface="+mn-lt"/>
                <a:cs typeface="+mn-lt"/>
              </a:rPr>
              <a:t>. New York: Bantam Books</a:t>
            </a:r>
          </a:p>
          <a:p>
            <a:pPr>
              <a:buClr>
                <a:srgbClr val="76434D"/>
              </a:buClr>
            </a:pPr>
            <a:r>
              <a:rPr lang="en-GB" sz="1400" dirty="0">
                <a:ea typeface="+mn-lt"/>
                <a:cs typeface="+mn-lt"/>
              </a:rPr>
              <a:t>Levine, S.C., Ratliff, K.R., </a:t>
            </a:r>
            <a:r>
              <a:rPr lang="en-GB" sz="1400" dirty="0" err="1">
                <a:ea typeface="+mn-lt"/>
                <a:cs typeface="+mn-lt"/>
              </a:rPr>
              <a:t>Huttenlocher</a:t>
            </a:r>
            <a:r>
              <a:rPr lang="en-GB" sz="1400" dirty="0">
                <a:ea typeface="+mn-lt"/>
                <a:cs typeface="+mn-lt"/>
              </a:rPr>
              <a:t>, J. and Cannon, J., (2012). Early puzzle play: a predictor of preschoolers' spatial transformation skill. </a:t>
            </a:r>
            <a:r>
              <a:rPr lang="en-GB" sz="1400" i="1" dirty="0">
                <a:ea typeface="+mn-lt"/>
                <a:cs typeface="+mn-lt"/>
              </a:rPr>
              <a:t>Developmental psychology</a:t>
            </a:r>
            <a:r>
              <a:rPr lang="en-GB" sz="1400" dirty="0">
                <a:ea typeface="+mn-lt"/>
                <a:cs typeface="+mn-lt"/>
              </a:rPr>
              <a:t>, </a:t>
            </a:r>
            <a:r>
              <a:rPr lang="en-GB" sz="1400" i="1" dirty="0">
                <a:ea typeface="+mn-lt"/>
                <a:cs typeface="+mn-lt"/>
              </a:rPr>
              <a:t>48</a:t>
            </a:r>
            <a:r>
              <a:rPr lang="en-GB" sz="1400" dirty="0">
                <a:ea typeface="+mn-lt"/>
                <a:cs typeface="+mn-lt"/>
              </a:rPr>
              <a:t>(2), pp.530.</a:t>
            </a:r>
          </a:p>
          <a:p>
            <a:pPr>
              <a:buClr>
                <a:srgbClr val="76434D"/>
              </a:buClr>
            </a:pPr>
            <a:r>
              <a:rPr lang="en-GB" sz="1400" dirty="0">
                <a:ea typeface="+mn-lt"/>
                <a:cs typeface="+mn-lt"/>
              </a:rPr>
              <a:t>MacCann, C. and Roberts, R.D., (2008). New paradigms for assessing emotional intelligence: theory and data. </a:t>
            </a:r>
            <a:r>
              <a:rPr lang="en-GB" sz="1400" i="1" dirty="0">
                <a:ea typeface="+mn-lt"/>
                <a:cs typeface="+mn-lt"/>
              </a:rPr>
              <a:t>Emotion</a:t>
            </a:r>
            <a:r>
              <a:rPr lang="en-GB" sz="1400" dirty="0">
                <a:ea typeface="+mn-lt"/>
                <a:cs typeface="+mn-lt"/>
              </a:rPr>
              <a:t>, 8(4), pp.540.</a:t>
            </a:r>
            <a:endParaRPr lang="en-GB" sz="1400" dirty="0">
              <a:solidFill>
                <a:srgbClr val="311C20"/>
              </a:solidFill>
              <a:ea typeface="+mn-lt"/>
              <a:cs typeface="+mn-lt"/>
            </a:endParaRPr>
          </a:p>
          <a:p>
            <a:pPr>
              <a:buClr>
                <a:srgbClr val="76434D"/>
              </a:buClr>
            </a:pPr>
            <a:r>
              <a:rPr lang="en-GB" sz="1300" dirty="0">
                <a:solidFill>
                  <a:srgbClr val="222222"/>
                </a:solidFill>
                <a:ea typeface="+mn-lt"/>
                <a:cs typeface="+mn-lt"/>
              </a:rPr>
              <a:t>Mayer, J.D. and Salovey, P. (1997). "What is emotional intelligence?". In Salovey P, Sluyter D (eds.). </a:t>
            </a:r>
            <a:r>
              <a:rPr lang="en-GB" sz="1300" i="1" dirty="0">
                <a:solidFill>
                  <a:srgbClr val="222222"/>
                </a:solidFill>
                <a:ea typeface="+mn-lt"/>
                <a:cs typeface="+mn-lt"/>
              </a:rPr>
              <a:t>Emotional development and emotional intelligence: Implications for educators</a:t>
            </a:r>
            <a:r>
              <a:rPr lang="en-GB" sz="1300" dirty="0">
                <a:solidFill>
                  <a:srgbClr val="222222"/>
                </a:solidFill>
                <a:ea typeface="+mn-lt"/>
                <a:cs typeface="+mn-lt"/>
              </a:rPr>
              <a:t>. New York: Basic Books. pp. 3–31.</a:t>
            </a:r>
            <a:endParaRPr lang="en-GB" sz="1400" dirty="0">
              <a:ea typeface="+mn-lt"/>
              <a:cs typeface="+mn-lt"/>
            </a:endParaRPr>
          </a:p>
          <a:p>
            <a:pPr>
              <a:buClr>
                <a:srgbClr val="76434D"/>
              </a:buClr>
            </a:pPr>
            <a:r>
              <a:rPr lang="en-GB" sz="1300" dirty="0">
                <a:solidFill>
                  <a:srgbClr val="222222"/>
                </a:solidFill>
                <a:ea typeface="+mn-lt"/>
                <a:cs typeface="+mn-lt"/>
              </a:rPr>
              <a:t>Nowicki, S. and Duke, M.P., 1994. Individual differences in the nonverbal communication of affect: The Diagnostic Analysis of Nonverbal Accuracy Scale. </a:t>
            </a:r>
            <a:r>
              <a:rPr lang="en-GB" sz="1300" i="1" dirty="0">
                <a:solidFill>
                  <a:srgbClr val="222222"/>
                </a:solidFill>
                <a:ea typeface="+mn-lt"/>
                <a:cs typeface="+mn-lt"/>
              </a:rPr>
              <a:t>Journal of Nonverbal </a:t>
            </a:r>
            <a:r>
              <a:rPr lang="en-GB" sz="1300" i="1" dirty="0" err="1">
                <a:solidFill>
                  <a:srgbClr val="222222"/>
                </a:solidFill>
                <a:ea typeface="+mn-lt"/>
                <a:cs typeface="+mn-lt"/>
              </a:rPr>
              <a:t>behavior</a:t>
            </a:r>
            <a:r>
              <a:rPr lang="en-GB" sz="1300" dirty="0">
                <a:solidFill>
                  <a:srgbClr val="222222"/>
                </a:solidFill>
                <a:ea typeface="+mn-lt"/>
                <a:cs typeface="+mn-lt"/>
              </a:rPr>
              <a:t>, 18, pp.9-35.</a:t>
            </a:r>
          </a:p>
          <a:p>
            <a:pPr>
              <a:buClr>
                <a:srgbClr val="76434D"/>
              </a:buClr>
            </a:pPr>
            <a:r>
              <a:rPr lang="en-GB" sz="1400" dirty="0">
                <a:ea typeface="+mn-lt"/>
                <a:cs typeface="+mn-lt"/>
              </a:rPr>
              <a:t>Peru, A., 2023. Calendar calculating or simply memory for dates? Evidence from a young female with autistic spectrum disorder. </a:t>
            </a:r>
            <a:r>
              <a:rPr lang="en-GB" sz="1400" i="1" dirty="0">
                <a:ea typeface="+mn-lt"/>
                <a:cs typeface="+mn-lt"/>
              </a:rPr>
              <a:t>Acta </a:t>
            </a:r>
            <a:r>
              <a:rPr lang="en-GB" sz="1400" i="1" dirty="0" err="1">
                <a:ea typeface="+mn-lt"/>
                <a:cs typeface="+mn-lt"/>
              </a:rPr>
              <a:t>Neurologica</a:t>
            </a:r>
            <a:r>
              <a:rPr lang="en-GB" sz="1400" i="1" dirty="0">
                <a:ea typeface="+mn-lt"/>
                <a:cs typeface="+mn-lt"/>
              </a:rPr>
              <a:t> Belgica</a:t>
            </a:r>
            <a:r>
              <a:rPr lang="en-GB" sz="1400" dirty="0">
                <a:ea typeface="+mn-lt"/>
                <a:cs typeface="+mn-lt"/>
              </a:rPr>
              <a:t>, 123(2), pp.721-722.</a:t>
            </a:r>
          </a:p>
          <a:p>
            <a:pPr>
              <a:buClr>
                <a:srgbClr val="76434D"/>
              </a:buClr>
            </a:pPr>
            <a:r>
              <a:rPr lang="en-GB" sz="1400" dirty="0">
                <a:ea typeface="+mn-lt"/>
                <a:cs typeface="+mn-lt"/>
              </a:rPr>
              <a:t>Petrides K.V. and Furnham A. (2000). "On the dimensional structure of emotional intelligence". </a:t>
            </a:r>
            <a:r>
              <a:rPr lang="en-GB" sz="1400" i="1" dirty="0">
                <a:ea typeface="+mn-lt"/>
                <a:cs typeface="+mn-lt"/>
              </a:rPr>
              <a:t>Personality and Individual Differences</a:t>
            </a:r>
            <a:r>
              <a:rPr lang="en-GB" sz="1400" dirty="0">
                <a:ea typeface="+mn-lt"/>
                <a:cs typeface="+mn-lt"/>
              </a:rPr>
              <a:t>. 29(2): pp. 313–320.</a:t>
            </a:r>
          </a:p>
          <a:p>
            <a:pPr>
              <a:buClr>
                <a:srgbClr val="76434D"/>
              </a:buClr>
            </a:pPr>
            <a:endParaRPr lang="en-GB" sz="1400" dirty="0">
              <a:ea typeface="+mn-lt"/>
              <a:cs typeface="+mn-lt"/>
            </a:endParaRPr>
          </a:p>
        </p:txBody>
      </p:sp>
    </p:spTree>
    <p:extLst>
      <p:ext uri="{BB962C8B-B14F-4D97-AF65-F5344CB8AC3E}">
        <p14:creationId xmlns:p14="http://schemas.microsoft.com/office/powerpoint/2010/main" val="159408055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9C476-78E2-42DE-40F6-924107EB740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25C66DE-DD31-6C9C-B8B5-FCD584319C10}"/>
              </a:ext>
            </a:extLst>
          </p:cNvPr>
          <p:cNvSpPr>
            <a:spLocks noGrp="1"/>
          </p:cNvSpPr>
          <p:nvPr>
            <p:ph idx="1"/>
          </p:nvPr>
        </p:nvSpPr>
        <p:spPr/>
        <p:txBody>
          <a:bodyPr vert="horz" lIns="91440" tIns="45720" rIns="91440" bIns="45720" rtlCol="0" anchor="t">
            <a:noAutofit/>
          </a:bodyPr>
          <a:lstStyle/>
          <a:p>
            <a:r>
              <a:rPr lang="en-GB" sz="1800" dirty="0">
                <a:cs typeface="Calibri"/>
              </a:rPr>
              <a:t>Singh, Y., </a:t>
            </a:r>
            <a:r>
              <a:rPr lang="en-GB" sz="1800" dirty="0" err="1">
                <a:cs typeface="Calibri"/>
              </a:rPr>
              <a:t>Makharia</a:t>
            </a:r>
            <a:r>
              <a:rPr lang="en-GB" sz="1800" dirty="0">
                <a:cs typeface="Calibri"/>
              </a:rPr>
              <a:t>, A., Sharma, A., Agrawal, K., Varma, G. and Yadav, T., (2017). A study on different forms of intelligence in Indian school-going children. </a:t>
            </a:r>
            <a:r>
              <a:rPr lang="en-GB" sz="1800" i="1" dirty="0">
                <a:cs typeface="Calibri"/>
              </a:rPr>
              <a:t>Industrial psychiatry journal</a:t>
            </a:r>
            <a:r>
              <a:rPr lang="en-GB" sz="1800" dirty="0">
                <a:cs typeface="Calibri"/>
              </a:rPr>
              <a:t>, </a:t>
            </a:r>
            <a:r>
              <a:rPr lang="en-GB" sz="1800" i="1" dirty="0">
                <a:cs typeface="Calibri"/>
              </a:rPr>
              <a:t>26</a:t>
            </a:r>
            <a:r>
              <a:rPr lang="en-GB" sz="1800" dirty="0">
                <a:cs typeface="Calibri"/>
              </a:rPr>
              <a:t>(1), pp.71.</a:t>
            </a:r>
            <a:endParaRPr lang="en-US" sz="1800" dirty="0">
              <a:cs typeface="Calibri"/>
            </a:endParaRPr>
          </a:p>
          <a:p>
            <a:pPr>
              <a:buClr>
                <a:srgbClr val="76434D"/>
              </a:buClr>
            </a:pPr>
            <a:r>
              <a:rPr lang="en-GB" sz="1800" dirty="0">
                <a:cs typeface="Calibri"/>
              </a:rPr>
              <a:t>Sternberg, R. J., (1985). </a:t>
            </a:r>
            <a:r>
              <a:rPr lang="en-GB" sz="1800" i="1" dirty="0">
                <a:cs typeface="Calibri"/>
              </a:rPr>
              <a:t>Beyond IQ: A Triarchic Theory of Human Intelligence.</a:t>
            </a:r>
            <a:r>
              <a:rPr lang="en-GB" sz="1800" dirty="0">
                <a:cs typeface="Calibri"/>
              </a:rPr>
              <a:t> New York: Cambridge University Press.</a:t>
            </a:r>
            <a:endParaRPr lang="en-US" sz="1800" dirty="0">
              <a:cs typeface="Calibri"/>
            </a:endParaRPr>
          </a:p>
          <a:p>
            <a:pPr>
              <a:buClr>
                <a:srgbClr val="76434D"/>
              </a:buClr>
            </a:pPr>
            <a:r>
              <a:rPr lang="en-GB" sz="1800" dirty="0">
                <a:cs typeface="Calibri"/>
              </a:rPr>
              <a:t>Sternberg, R.J., (2003). </a:t>
            </a:r>
            <a:r>
              <a:rPr lang="en-GB" sz="1800" i="1" dirty="0">
                <a:cs typeface="Calibri"/>
              </a:rPr>
              <a:t>Wisdom, intelligence, and creativity synthesized</a:t>
            </a:r>
            <a:r>
              <a:rPr lang="en-GB" sz="1800" dirty="0">
                <a:cs typeface="Calibri"/>
              </a:rPr>
              <a:t>. Cambridge University Press.</a:t>
            </a:r>
          </a:p>
          <a:p>
            <a:pPr>
              <a:buClr>
                <a:srgbClr val="76434D"/>
              </a:buClr>
            </a:pPr>
            <a:r>
              <a:rPr lang="en-GB" sz="1800" dirty="0">
                <a:cs typeface="Calibri"/>
              </a:rPr>
              <a:t>Terman, L. M. (1916). </a:t>
            </a:r>
            <a:r>
              <a:rPr lang="en-GB" sz="1800" i="1" dirty="0">
                <a:cs typeface="Calibri"/>
              </a:rPr>
              <a:t>The measurement of intelligence.</a:t>
            </a:r>
            <a:r>
              <a:rPr lang="en-GB" sz="1800" dirty="0">
                <a:cs typeface="Calibri"/>
              </a:rPr>
              <a:t> Houghton, Mifflin and Company.</a:t>
            </a:r>
            <a:endParaRPr lang="en-US" sz="1800" dirty="0">
              <a:cs typeface="Calibri"/>
            </a:endParaRPr>
          </a:p>
          <a:p>
            <a:pPr>
              <a:buClr>
                <a:srgbClr val="76434D"/>
              </a:buClr>
            </a:pPr>
            <a:r>
              <a:rPr lang="en-GB" sz="1800" dirty="0">
                <a:solidFill>
                  <a:srgbClr val="222222"/>
                </a:solidFill>
                <a:cs typeface="Calibri"/>
              </a:rPr>
              <a:t>Treffert, D.A., (2009). The savant syndrome: an extraordinary condition. A synopsis: past, present, future. </a:t>
            </a:r>
            <a:r>
              <a:rPr lang="en-GB" sz="1800" i="1" dirty="0">
                <a:solidFill>
                  <a:srgbClr val="222222"/>
                </a:solidFill>
                <a:cs typeface="Calibri"/>
              </a:rPr>
              <a:t>Philosophical Transactions of the Royal Society B: Biological Sciences</a:t>
            </a:r>
            <a:r>
              <a:rPr lang="en-GB" sz="1800" dirty="0">
                <a:solidFill>
                  <a:srgbClr val="222222"/>
                </a:solidFill>
                <a:cs typeface="Calibri"/>
              </a:rPr>
              <a:t>, </a:t>
            </a:r>
            <a:r>
              <a:rPr lang="en-GB" sz="1800" i="1" dirty="0">
                <a:solidFill>
                  <a:srgbClr val="222222"/>
                </a:solidFill>
                <a:cs typeface="Calibri"/>
              </a:rPr>
              <a:t>364</a:t>
            </a:r>
            <a:r>
              <a:rPr lang="en-GB" sz="1800" dirty="0">
                <a:solidFill>
                  <a:srgbClr val="222222"/>
                </a:solidFill>
                <a:cs typeface="Calibri"/>
              </a:rPr>
              <a:t>(1522), pp.1351-1357.</a:t>
            </a:r>
          </a:p>
          <a:p>
            <a:pPr>
              <a:buClr>
                <a:srgbClr val="76434D"/>
              </a:buClr>
            </a:pPr>
            <a:r>
              <a:rPr lang="en-GB" sz="1800" dirty="0">
                <a:cs typeface="Calibri"/>
              </a:rPr>
              <a:t>Thurstone, L.L. (1938). </a:t>
            </a:r>
            <a:r>
              <a:rPr lang="en-GB" sz="1800" i="1" dirty="0">
                <a:cs typeface="Calibri"/>
              </a:rPr>
              <a:t>Primary mental abilities.</a:t>
            </a:r>
            <a:r>
              <a:rPr lang="en-GB" sz="1800" dirty="0">
                <a:cs typeface="Calibri"/>
              </a:rPr>
              <a:t> University of Chicago Press: Chicago.</a:t>
            </a:r>
          </a:p>
          <a:p>
            <a:pPr>
              <a:buClr>
                <a:srgbClr val="76434D"/>
              </a:buClr>
            </a:pPr>
            <a:r>
              <a:rPr lang="en-GB" sz="1800" dirty="0">
                <a:cs typeface="Calibri"/>
              </a:rPr>
              <a:t>Wechsler, D. (1958). </a:t>
            </a:r>
            <a:r>
              <a:rPr lang="en-GB" sz="1800" i="1" dirty="0">
                <a:cs typeface="Calibri"/>
              </a:rPr>
              <a:t>The measurement and appraisal of adult intelligence</a:t>
            </a:r>
            <a:r>
              <a:rPr lang="en-GB" sz="1800" dirty="0">
                <a:cs typeface="Calibri"/>
              </a:rPr>
              <a:t> (4th ed.). Williams &amp; Wilkins Co. </a:t>
            </a:r>
            <a:endParaRPr lang="en-US" sz="1800" dirty="0">
              <a:cs typeface="Calibri"/>
            </a:endParaRPr>
          </a:p>
          <a:p>
            <a:pPr>
              <a:buClr>
                <a:srgbClr val="76434D"/>
              </a:buClr>
            </a:pPr>
            <a:r>
              <a:rPr lang="en-GB" sz="1800" dirty="0">
                <a:cs typeface="Calibri"/>
              </a:rPr>
              <a:t>Wechsler, D. (1981). The psychometric tradition: Developing the Wechsler Adult Intelligence Scale. </a:t>
            </a:r>
            <a:r>
              <a:rPr lang="en-GB" sz="1800" i="1" dirty="0">
                <a:cs typeface="Calibri"/>
              </a:rPr>
              <a:t>Contemporary Educational Psychology, 6</a:t>
            </a:r>
            <a:r>
              <a:rPr lang="en-GB" sz="1800" dirty="0">
                <a:cs typeface="Calibri"/>
              </a:rPr>
              <a:t>(2), pp. 82–85</a:t>
            </a:r>
            <a:endParaRPr lang="en-US" sz="1800" dirty="0">
              <a:cs typeface="Calibri"/>
            </a:endParaRPr>
          </a:p>
          <a:p>
            <a:pPr>
              <a:buClr>
                <a:srgbClr val="76434D"/>
              </a:buClr>
            </a:pPr>
            <a:r>
              <a:rPr lang="en-GB" sz="1800" dirty="0">
                <a:cs typeface="Calibri"/>
              </a:rPr>
              <a:t>Yousafzai, S.Y., Foxall, G.R. and Pallister, J.G., (2010). Explaining internet banking </a:t>
            </a:r>
            <a:r>
              <a:rPr lang="en-GB" sz="1800" dirty="0" err="1">
                <a:cs typeface="Calibri"/>
              </a:rPr>
              <a:t>behavior</a:t>
            </a:r>
            <a:r>
              <a:rPr lang="en-GB" sz="1800" dirty="0">
                <a:cs typeface="Calibri"/>
              </a:rPr>
              <a:t>: theory of reasoned action, theory of planned </a:t>
            </a:r>
            <a:r>
              <a:rPr lang="en-GB" sz="1800" dirty="0" err="1">
                <a:cs typeface="Calibri"/>
              </a:rPr>
              <a:t>behavior</a:t>
            </a:r>
            <a:r>
              <a:rPr lang="en-GB" sz="1800" dirty="0">
                <a:cs typeface="Calibri"/>
              </a:rPr>
              <a:t>, or technology acceptance model?. </a:t>
            </a:r>
            <a:r>
              <a:rPr lang="en-GB" sz="1800" i="1" dirty="0">
                <a:cs typeface="Calibri"/>
              </a:rPr>
              <a:t>Journal of applied social psychology</a:t>
            </a:r>
            <a:r>
              <a:rPr lang="en-GB" sz="1800" dirty="0">
                <a:cs typeface="Calibri"/>
              </a:rPr>
              <a:t>, </a:t>
            </a:r>
            <a:r>
              <a:rPr lang="en-GB" sz="1800" i="1" dirty="0">
                <a:cs typeface="Calibri"/>
              </a:rPr>
              <a:t>40</a:t>
            </a:r>
            <a:r>
              <a:rPr lang="en-GB" sz="1800" dirty="0">
                <a:cs typeface="Calibri"/>
              </a:rPr>
              <a:t>(5), pp.1172-1202.</a:t>
            </a:r>
          </a:p>
        </p:txBody>
      </p:sp>
    </p:spTree>
    <p:extLst>
      <p:ext uri="{BB962C8B-B14F-4D97-AF65-F5344CB8AC3E}">
        <p14:creationId xmlns:p14="http://schemas.microsoft.com/office/powerpoint/2010/main" val="3384818104"/>
      </p:ext>
    </p:extLst>
  </p:cSld>
  <p:clrMapOvr>
    <a:masterClrMapping/>
  </p:clrMapOvr>
</p:sld>
</file>

<file path=ppt/theme/theme1.xml><?xml version="1.0" encoding="utf-8"?>
<a:theme xmlns:a="http://schemas.openxmlformats.org/drawingml/2006/main" name="ConfettiVTI">
  <a:themeElements>
    <a:clrScheme name="AnalogousFromRegularSeedLeftStep">
      <a:dk1>
        <a:srgbClr val="000000"/>
      </a:dk1>
      <a:lt1>
        <a:srgbClr val="FFFFFF"/>
      </a:lt1>
      <a:dk2>
        <a:srgbClr val="311C20"/>
      </a:dk2>
      <a:lt2>
        <a:srgbClr val="F0F3F3"/>
      </a:lt2>
      <a:accent1>
        <a:srgbClr val="E75429"/>
      </a:accent1>
      <a:accent2>
        <a:srgbClr val="D5173C"/>
      </a:accent2>
      <a:accent3>
        <a:srgbClr val="E7299D"/>
      </a:accent3>
      <a:accent4>
        <a:srgbClr val="D017D5"/>
      </a:accent4>
      <a:accent5>
        <a:srgbClr val="9329E7"/>
      </a:accent5>
      <a:accent6>
        <a:srgbClr val="462ED9"/>
      </a:accent6>
      <a:hlink>
        <a:srgbClr val="3A96B0"/>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62</Slides>
  <Notes>0</Notes>
  <HiddenSlides>0</HiddenSlides>
  <MMClips>0</MMClips>
  <ScaleCrop>false</ScaleCrop>
  <HeadingPairs>
    <vt:vector size="4" baseType="variant">
      <vt:variant>
        <vt:lpstr>Theme</vt:lpstr>
      </vt:variant>
      <vt:variant>
        <vt:i4>1</vt:i4>
      </vt:variant>
      <vt:variant>
        <vt:lpstr>Slide Titles</vt:lpstr>
      </vt:variant>
      <vt:variant>
        <vt:i4>62</vt:i4>
      </vt:variant>
    </vt:vector>
  </HeadingPairs>
  <TitlesOfParts>
    <vt:vector size="63" baseType="lpstr">
      <vt:lpstr>ConfettiVTI</vt:lpstr>
      <vt:lpstr>Human Behaviour II</vt:lpstr>
      <vt:lpstr>Aims and Objectives</vt:lpstr>
      <vt:lpstr>Human Behaviour</vt:lpstr>
      <vt:lpstr>Determinants of Behaviour</vt:lpstr>
      <vt:lpstr>Social Determinants</vt:lpstr>
      <vt:lpstr>Biological Determinants</vt:lpstr>
      <vt:lpstr>Psychological Determinants</vt:lpstr>
      <vt:lpstr>Why?</vt:lpstr>
      <vt:lpstr>Why: Health Behaviours</vt:lpstr>
      <vt:lpstr>Health Behaviours</vt:lpstr>
      <vt:lpstr>Theory of Planned Behaviour (Ajzen, 1991)</vt:lpstr>
      <vt:lpstr>Theory of Planned Behaviour</vt:lpstr>
      <vt:lpstr>Theory of Planned Behaviour</vt:lpstr>
      <vt:lpstr>Examples</vt:lpstr>
      <vt:lpstr>Theory of Planned Behaviour</vt:lpstr>
      <vt:lpstr>Health Behaviours</vt:lpstr>
      <vt:lpstr>Intelligence</vt:lpstr>
      <vt:lpstr>Intelligence</vt:lpstr>
      <vt:lpstr>Intelligence</vt:lpstr>
      <vt:lpstr>Intelligence: Galton</vt:lpstr>
      <vt:lpstr>Intelligence: IQ Testing</vt:lpstr>
      <vt:lpstr>Intelligence: IQ Testing</vt:lpstr>
      <vt:lpstr>Measuring Intelligence</vt:lpstr>
      <vt:lpstr>Measuring Intelligence</vt:lpstr>
      <vt:lpstr>Theories of Intelligence</vt:lpstr>
      <vt:lpstr>Intelligence: 'g'</vt:lpstr>
      <vt:lpstr>Intelligence: 'g' Factor</vt:lpstr>
      <vt:lpstr>Intelligence: Primary Mental Abilities</vt:lpstr>
      <vt:lpstr>Intelligence: Multiple Intelligences</vt:lpstr>
      <vt:lpstr>Visual-Spatial Intelligence</vt:lpstr>
      <vt:lpstr>Linguistic-Verbal Intelligence</vt:lpstr>
      <vt:lpstr>Logical-Mathematical Intelligence</vt:lpstr>
      <vt:lpstr>Bodily-Kinaesthetic Intelligence</vt:lpstr>
      <vt:lpstr>Musical Intelligence</vt:lpstr>
      <vt:lpstr>Interpersonal Intelligence</vt:lpstr>
      <vt:lpstr>Intrapersonal Intelligence</vt:lpstr>
      <vt:lpstr>Naturalistic Intelligence</vt:lpstr>
      <vt:lpstr>Existential Intelligence</vt:lpstr>
      <vt:lpstr>Triarchic Intelligence</vt:lpstr>
      <vt:lpstr>Triarchic Intelligence</vt:lpstr>
      <vt:lpstr>Savant Syndrome</vt:lpstr>
      <vt:lpstr>Savant Syndrome</vt:lpstr>
      <vt:lpstr>Savant Syndrome: Stephen Wiltshire</vt:lpstr>
      <vt:lpstr>Impacts of Intelligence Testing</vt:lpstr>
      <vt:lpstr>Limitations</vt:lpstr>
      <vt:lpstr>Emotional Intelligence</vt:lpstr>
      <vt:lpstr>Emotional Intelligence: Goleman</vt:lpstr>
      <vt:lpstr>Emotional Intelligence: Mixed Model (Goleman, 1998)</vt:lpstr>
      <vt:lpstr>Emotional Intelligence</vt:lpstr>
      <vt:lpstr>Emotional Intelligence</vt:lpstr>
      <vt:lpstr>EI: Ability Model</vt:lpstr>
      <vt:lpstr>EI: Ability Model</vt:lpstr>
      <vt:lpstr>EI: Ability Model</vt:lpstr>
      <vt:lpstr>EI: Trait Model</vt:lpstr>
      <vt:lpstr>Eugenics</vt:lpstr>
      <vt:lpstr>Eugenics</vt:lpstr>
      <vt:lpstr>Nazi Germany: Eugenics</vt:lpstr>
      <vt:lpstr>Eugenics</vt:lpstr>
      <vt:lpstr>So where does this leave us?</vt:lpstr>
      <vt:lpstr>Research Task</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842</cp:revision>
  <dcterms:created xsi:type="dcterms:W3CDTF">2023-06-27T11:49:43Z</dcterms:created>
  <dcterms:modified xsi:type="dcterms:W3CDTF">2025-12-10T15:06:00Z</dcterms:modified>
</cp:coreProperties>
</file>