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37D2EC-C1C0-4929-20E6-533F906FF1C4}" v="1619" dt="2025-10-18T00:27:58.253"/>
    <p1510:client id="{B9EA13C4-9D28-C52D-ACA3-D6E8E03B32AC}" v="167" dt="2025-10-18T09:51:05.0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elle Remzi (2408978)" userId="S::2408978@student.uwtsd.ac.uk::3ede6607-11a9-4a29-899f-c2bfc500f566" providerId="AD" clId="Web-{B9EA13C4-9D28-C52D-ACA3-D6E8E03B32AC}"/>
    <pc:docChg chg="modSld">
      <pc:chgData name="Sherelle Remzi (2408978)" userId="S::2408978@student.uwtsd.ac.uk::3ede6607-11a9-4a29-899f-c2bfc500f566" providerId="AD" clId="Web-{B9EA13C4-9D28-C52D-ACA3-D6E8E03B32AC}" dt="2025-10-18T09:51:05.069" v="164" actId="20577"/>
      <pc:docMkLst>
        <pc:docMk/>
      </pc:docMkLst>
      <pc:sldChg chg="modSp">
        <pc:chgData name="Sherelle Remzi (2408978)" userId="S::2408978@student.uwtsd.ac.uk::3ede6607-11a9-4a29-899f-c2bfc500f566" providerId="AD" clId="Web-{B9EA13C4-9D28-C52D-ACA3-D6E8E03B32AC}" dt="2025-10-18T09:49:08.975" v="158" actId="20577"/>
        <pc:sldMkLst>
          <pc:docMk/>
          <pc:sldMk cId="397420488" sldId="257"/>
        </pc:sldMkLst>
        <pc:spChg chg="mod">
          <ac:chgData name="Sherelle Remzi (2408978)" userId="S::2408978@student.uwtsd.ac.uk::3ede6607-11a9-4a29-899f-c2bfc500f566" providerId="AD" clId="Web-{B9EA13C4-9D28-C52D-ACA3-D6E8E03B32AC}" dt="2025-10-18T09:49:08.975" v="158" actId="20577"/>
          <ac:spMkLst>
            <pc:docMk/>
            <pc:sldMk cId="397420488" sldId="257"/>
            <ac:spMk id="3" creationId="{9D3F9C46-5635-F729-A2EA-1B4291F2924D}"/>
          </ac:spMkLst>
        </pc:spChg>
      </pc:sldChg>
      <pc:sldChg chg="modSp">
        <pc:chgData name="Sherelle Remzi (2408978)" userId="S::2408978@student.uwtsd.ac.uk::3ede6607-11a9-4a29-899f-c2bfc500f566" providerId="AD" clId="Web-{B9EA13C4-9D28-C52D-ACA3-D6E8E03B32AC}" dt="2025-10-18T09:46:41.428" v="147" actId="20577"/>
        <pc:sldMkLst>
          <pc:docMk/>
          <pc:sldMk cId="1950632479" sldId="258"/>
        </pc:sldMkLst>
        <pc:spChg chg="mod">
          <ac:chgData name="Sherelle Remzi (2408978)" userId="S::2408978@student.uwtsd.ac.uk::3ede6607-11a9-4a29-899f-c2bfc500f566" providerId="AD" clId="Web-{B9EA13C4-9D28-C52D-ACA3-D6E8E03B32AC}" dt="2025-10-18T09:46:41.428" v="147" actId="20577"/>
          <ac:spMkLst>
            <pc:docMk/>
            <pc:sldMk cId="1950632479" sldId="258"/>
            <ac:spMk id="2" creationId="{E56CAE53-8938-DDA1-0C40-7A2A25274E3B}"/>
          </ac:spMkLst>
        </pc:spChg>
      </pc:sldChg>
      <pc:sldChg chg="modSp">
        <pc:chgData name="Sherelle Remzi (2408978)" userId="S::2408978@student.uwtsd.ac.uk::3ede6607-11a9-4a29-899f-c2bfc500f566" providerId="AD" clId="Web-{B9EA13C4-9D28-C52D-ACA3-D6E8E03B32AC}" dt="2025-10-18T09:51:05.069" v="164" actId="20577"/>
        <pc:sldMkLst>
          <pc:docMk/>
          <pc:sldMk cId="2527447554" sldId="259"/>
        </pc:sldMkLst>
        <pc:spChg chg="mod">
          <ac:chgData name="Sherelle Remzi (2408978)" userId="S::2408978@student.uwtsd.ac.uk::3ede6607-11a9-4a29-899f-c2bfc500f566" providerId="AD" clId="Web-{B9EA13C4-9D28-C52D-ACA3-D6E8E03B32AC}" dt="2025-10-18T09:51:05.069" v="164" actId="20577"/>
          <ac:spMkLst>
            <pc:docMk/>
            <pc:sldMk cId="2527447554" sldId="259"/>
            <ac:spMk id="3" creationId="{1893E9F9-546F-FA1C-BEE1-AA10E3E5DFF9}"/>
          </ac:spMkLst>
        </pc:spChg>
      </pc:sldChg>
      <pc:sldChg chg="modSp">
        <pc:chgData name="Sherelle Remzi (2408978)" userId="S::2408978@student.uwtsd.ac.uk::3ede6607-11a9-4a29-899f-c2bfc500f566" providerId="AD" clId="Web-{B9EA13C4-9D28-C52D-ACA3-D6E8E03B32AC}" dt="2025-10-18T09:09:02.350" v="117" actId="20577"/>
        <pc:sldMkLst>
          <pc:docMk/>
          <pc:sldMk cId="3382562539" sldId="260"/>
        </pc:sldMkLst>
        <pc:spChg chg="mod">
          <ac:chgData name="Sherelle Remzi (2408978)" userId="S::2408978@student.uwtsd.ac.uk::3ede6607-11a9-4a29-899f-c2bfc500f566" providerId="AD" clId="Web-{B9EA13C4-9D28-C52D-ACA3-D6E8E03B32AC}" dt="2025-10-18T09:09:02.350" v="117" actId="20577"/>
          <ac:spMkLst>
            <pc:docMk/>
            <pc:sldMk cId="3382562539" sldId="260"/>
            <ac:spMk id="3" creationId="{ADC7A356-A86B-DE3B-F3AB-B652FB63250E}"/>
          </ac:spMkLst>
        </pc:spChg>
      </pc:sldChg>
      <pc:sldChg chg="modSp">
        <pc:chgData name="Sherelle Remzi (2408978)" userId="S::2408978@student.uwtsd.ac.uk::3ede6607-11a9-4a29-899f-c2bfc500f566" providerId="AD" clId="Web-{B9EA13C4-9D28-C52D-ACA3-D6E8E03B32AC}" dt="2025-10-18T08:52:55.057" v="110" actId="20577"/>
        <pc:sldMkLst>
          <pc:docMk/>
          <pc:sldMk cId="1839487291" sldId="261"/>
        </pc:sldMkLst>
        <pc:spChg chg="mod">
          <ac:chgData name="Sherelle Remzi (2408978)" userId="S::2408978@student.uwtsd.ac.uk::3ede6607-11a9-4a29-899f-c2bfc500f566" providerId="AD" clId="Web-{B9EA13C4-9D28-C52D-ACA3-D6E8E03B32AC}" dt="2025-10-18T08:52:55.057" v="110" actId="20577"/>
          <ac:spMkLst>
            <pc:docMk/>
            <pc:sldMk cId="1839487291" sldId="261"/>
            <ac:spMk id="6" creationId="{CF7E6DA7-7AF5-70A8-32FB-E6AFFF7A7A05}"/>
          </ac:spMkLst>
        </pc:spChg>
      </pc:sldChg>
      <pc:sldChg chg="modSp">
        <pc:chgData name="Sherelle Remzi (2408978)" userId="S::2408978@student.uwtsd.ac.uk::3ede6607-11a9-4a29-899f-c2bfc500f566" providerId="AD" clId="Web-{B9EA13C4-9D28-C52D-ACA3-D6E8E03B32AC}" dt="2025-10-18T08:53:10.026" v="112" actId="20577"/>
        <pc:sldMkLst>
          <pc:docMk/>
          <pc:sldMk cId="2876113461" sldId="262"/>
        </pc:sldMkLst>
        <pc:spChg chg="mod">
          <ac:chgData name="Sherelle Remzi (2408978)" userId="S::2408978@student.uwtsd.ac.uk::3ede6607-11a9-4a29-899f-c2bfc500f566" providerId="AD" clId="Web-{B9EA13C4-9D28-C52D-ACA3-D6E8E03B32AC}" dt="2025-10-18T08:53:10.026" v="112" actId="20577"/>
          <ac:spMkLst>
            <pc:docMk/>
            <pc:sldMk cId="2876113461" sldId="262"/>
            <ac:spMk id="3" creationId="{47F6242C-BD26-324A-B30F-300FB1A9EFD8}"/>
          </ac:spMkLst>
        </pc:spChg>
      </pc:sldChg>
      <pc:sldChg chg="modSp">
        <pc:chgData name="Sherelle Remzi (2408978)" userId="S::2408978@student.uwtsd.ac.uk::3ede6607-11a9-4a29-899f-c2bfc500f566" providerId="AD" clId="Web-{B9EA13C4-9D28-C52D-ACA3-D6E8E03B32AC}" dt="2025-10-18T08:53:26.340" v="115" actId="20577"/>
        <pc:sldMkLst>
          <pc:docMk/>
          <pc:sldMk cId="3146053741" sldId="264"/>
        </pc:sldMkLst>
        <pc:spChg chg="mod">
          <ac:chgData name="Sherelle Remzi (2408978)" userId="S::2408978@student.uwtsd.ac.uk::3ede6607-11a9-4a29-899f-c2bfc500f566" providerId="AD" clId="Web-{B9EA13C4-9D28-C52D-ACA3-D6E8E03B32AC}" dt="2025-10-18T08:53:26.340" v="115" actId="20577"/>
          <ac:spMkLst>
            <pc:docMk/>
            <pc:sldMk cId="3146053741" sldId="264"/>
            <ac:spMk id="3" creationId="{5CF8550E-B277-7270-BD38-C8FC11893381}"/>
          </ac:spMkLst>
        </pc:spChg>
      </pc:sldChg>
      <pc:sldChg chg="modSp">
        <pc:chgData name="Sherelle Remzi (2408978)" userId="S::2408978@student.uwtsd.ac.uk::3ede6607-11a9-4a29-899f-c2bfc500f566" providerId="AD" clId="Web-{B9EA13C4-9D28-C52D-ACA3-D6E8E03B32AC}" dt="2025-10-18T08:53:43.810" v="116" actId="20577"/>
        <pc:sldMkLst>
          <pc:docMk/>
          <pc:sldMk cId="3795213208" sldId="265"/>
        </pc:sldMkLst>
        <pc:spChg chg="mod">
          <ac:chgData name="Sherelle Remzi (2408978)" userId="S::2408978@student.uwtsd.ac.uk::3ede6607-11a9-4a29-899f-c2bfc500f566" providerId="AD" clId="Web-{B9EA13C4-9D28-C52D-ACA3-D6E8E03B32AC}" dt="2025-10-18T08:53:43.810" v="116" actId="20577"/>
          <ac:spMkLst>
            <pc:docMk/>
            <pc:sldMk cId="3795213208" sldId="265"/>
            <ac:spMk id="3" creationId="{D68447FA-0DE3-4D41-4D40-3B700FD0E258}"/>
          </ac:spMkLst>
        </pc:spChg>
      </pc:sldChg>
    </pc:docChg>
  </pc:docChgLst>
  <pc:docChgLst>
    <pc:chgData name="Sherelle Remzi (2408978)" userId="S::2408978@student.uwtsd.ac.uk::3ede6607-11a9-4a29-899f-c2bfc500f566" providerId="AD" clId="Web-{4337D2EC-C1C0-4929-20E6-533F906FF1C4}"/>
    <pc:docChg chg="mod addSld delSld modSld addMainMaster delMainMaster">
      <pc:chgData name="Sherelle Remzi (2408978)" userId="S::2408978@student.uwtsd.ac.uk::3ede6607-11a9-4a29-899f-c2bfc500f566" providerId="AD" clId="Web-{4337D2EC-C1C0-4929-20E6-533F906FF1C4}" dt="2025-10-18T00:27:58.253" v="1501" actId="20577"/>
      <pc:docMkLst>
        <pc:docMk/>
      </pc:docMkLst>
      <pc:sldChg chg="addSp delSp modSp mod setBg modClrScheme setClrOvrMap delDesignElem chgLayout">
        <pc:chgData name="Sherelle Remzi (2408978)" userId="S::2408978@student.uwtsd.ac.uk::3ede6607-11a9-4a29-899f-c2bfc500f566" providerId="AD" clId="Web-{4337D2EC-C1C0-4929-20E6-533F906FF1C4}" dt="2025-10-17T23:07:10.971" v="890"/>
        <pc:sldMkLst>
          <pc:docMk/>
          <pc:sldMk cId="109857222" sldId="256"/>
        </pc:sldMkLst>
        <pc:spChg chg="mod ord">
          <ac:chgData name="Sherelle Remzi (2408978)" userId="S::2408978@student.uwtsd.ac.uk::3ede6607-11a9-4a29-899f-c2bfc500f566" providerId="AD" clId="Web-{4337D2EC-C1C0-4929-20E6-533F906FF1C4}" dt="2025-10-17T23:07:10.971" v="890"/>
          <ac:spMkLst>
            <pc:docMk/>
            <pc:sldMk cId="109857222" sldId="256"/>
            <ac:spMk id="2" creationId="{00000000-0000-0000-0000-000000000000}"/>
          </ac:spMkLst>
        </pc:spChg>
        <pc:spChg chg="mod ord">
          <ac:chgData name="Sherelle Remzi (2408978)" userId="S::2408978@student.uwtsd.ac.uk::3ede6607-11a9-4a29-899f-c2bfc500f566" providerId="AD" clId="Web-{4337D2EC-C1C0-4929-20E6-533F906FF1C4}" dt="2025-10-17T23:07:10.971" v="890"/>
          <ac:spMkLst>
            <pc:docMk/>
            <pc:sldMk cId="109857222" sldId="256"/>
            <ac:spMk id="3" creationId="{00000000-0000-0000-0000-000000000000}"/>
          </ac:spMkLst>
        </pc:spChg>
        <pc:spChg chg="add del">
          <ac:chgData name="Sherelle Remzi (2408978)" userId="S::2408978@student.uwtsd.ac.uk::3ede6607-11a9-4a29-899f-c2bfc500f566" providerId="AD" clId="Web-{4337D2EC-C1C0-4929-20E6-533F906FF1C4}" dt="2025-10-17T20:53:43.376" v="35"/>
          <ac:spMkLst>
            <pc:docMk/>
            <pc:sldMk cId="109857222" sldId="256"/>
            <ac:spMk id="9" creationId="{19F9BF86-FE94-4517-B97D-026C7515E589}"/>
          </ac:spMkLst>
        </pc:spChg>
        <pc:spChg chg="add del">
          <ac:chgData name="Sherelle Remzi (2408978)" userId="S::2408978@student.uwtsd.ac.uk::3ede6607-11a9-4a29-899f-c2bfc500f566" providerId="AD" clId="Web-{4337D2EC-C1C0-4929-20E6-533F906FF1C4}" dt="2025-10-17T20:53:43.376" v="35"/>
          <ac:spMkLst>
            <pc:docMk/>
            <pc:sldMk cId="109857222" sldId="256"/>
            <ac:spMk id="11" creationId="{0AF66B7C-69F6-439C-A508-14C94AF6BA8C}"/>
          </ac:spMkLst>
        </pc:spChg>
        <pc:spChg chg="add del">
          <ac:chgData name="Sherelle Remzi (2408978)" userId="S::2408978@student.uwtsd.ac.uk::3ede6607-11a9-4a29-899f-c2bfc500f566" providerId="AD" clId="Web-{4337D2EC-C1C0-4929-20E6-533F906FF1C4}" dt="2025-10-17T23:07:10.971" v="890"/>
          <ac:spMkLst>
            <pc:docMk/>
            <pc:sldMk cId="109857222" sldId="256"/>
            <ac:spMk id="18" creationId="{FAF3766F-DEF3-4802-BB0D-7A18EDD9704F}"/>
          </ac:spMkLst>
        </pc:spChg>
        <pc:spChg chg="add del">
          <ac:chgData name="Sherelle Remzi (2408978)" userId="S::2408978@student.uwtsd.ac.uk::3ede6607-11a9-4a29-899f-c2bfc500f566" providerId="AD" clId="Web-{4337D2EC-C1C0-4929-20E6-533F906FF1C4}" dt="2025-10-17T23:07:10.971" v="890"/>
          <ac:spMkLst>
            <pc:docMk/>
            <pc:sldMk cId="109857222" sldId="256"/>
            <ac:spMk id="20" creationId="{81F0C179-4DBF-6AB9-CD0B-9224A0C885A4}"/>
          </ac:spMkLst>
        </pc:spChg>
        <pc:picChg chg="add mod ord">
          <ac:chgData name="Sherelle Remzi (2408978)" userId="S::2408978@student.uwtsd.ac.uk::3ede6607-11a9-4a29-899f-c2bfc500f566" providerId="AD" clId="Web-{4337D2EC-C1C0-4929-20E6-533F906FF1C4}" dt="2025-10-17T20:53:43.376" v="35"/>
          <ac:picMkLst>
            <pc:docMk/>
            <pc:sldMk cId="109857222" sldId="256"/>
            <ac:picMk id="4" creationId="{96556FAC-2CD0-34EA-01E6-7DD60C66F496}"/>
          </ac:picMkLst>
        </pc:picChg>
        <pc:cxnChg chg="add del">
          <ac:chgData name="Sherelle Remzi (2408978)" userId="S::2408978@student.uwtsd.ac.uk::3ede6607-11a9-4a29-899f-c2bfc500f566" providerId="AD" clId="Web-{4337D2EC-C1C0-4929-20E6-533F906FF1C4}" dt="2025-10-17T20:53:43.376" v="35"/>
          <ac:cxnSpMkLst>
            <pc:docMk/>
            <pc:sldMk cId="109857222" sldId="256"/>
            <ac:cxnSpMk id="13" creationId="{97CC2FE6-3AD0-4131-B4BC-1F4D65E25E13}"/>
          </ac:cxnSpMkLst>
        </pc:cxnChg>
      </pc:sldChg>
      <pc:sldChg chg="modSp new mod modClrScheme chgLayout">
        <pc:chgData name="Sherelle Remzi (2408978)" userId="S::2408978@student.uwtsd.ac.uk::3ede6607-11a9-4a29-899f-c2bfc500f566" providerId="AD" clId="Web-{4337D2EC-C1C0-4929-20E6-533F906FF1C4}" dt="2025-10-17T23:12:19.651" v="960" actId="20577"/>
        <pc:sldMkLst>
          <pc:docMk/>
          <pc:sldMk cId="397420488" sldId="257"/>
        </pc:sldMkLst>
        <pc:spChg chg="mod ord">
          <ac:chgData name="Sherelle Remzi (2408978)" userId="S::2408978@student.uwtsd.ac.uk::3ede6607-11a9-4a29-899f-c2bfc500f566" providerId="AD" clId="Web-{4337D2EC-C1C0-4929-20E6-533F906FF1C4}" dt="2025-10-17T23:07:10.971" v="890"/>
          <ac:spMkLst>
            <pc:docMk/>
            <pc:sldMk cId="397420488" sldId="257"/>
            <ac:spMk id="2" creationId="{BA7AA867-B161-3D22-1D5C-F46347422C66}"/>
          </ac:spMkLst>
        </pc:spChg>
        <pc:spChg chg="mod ord">
          <ac:chgData name="Sherelle Remzi (2408978)" userId="S::2408978@student.uwtsd.ac.uk::3ede6607-11a9-4a29-899f-c2bfc500f566" providerId="AD" clId="Web-{4337D2EC-C1C0-4929-20E6-533F906FF1C4}" dt="2025-10-17T23:12:19.651" v="960" actId="20577"/>
          <ac:spMkLst>
            <pc:docMk/>
            <pc:sldMk cId="397420488" sldId="257"/>
            <ac:spMk id="3" creationId="{9D3F9C46-5635-F729-A2EA-1B4291F2924D}"/>
          </ac:spMkLst>
        </pc:spChg>
      </pc:sldChg>
      <pc:sldChg chg="addSp delSp modSp new mod modClrScheme chgLayout">
        <pc:chgData name="Sherelle Remzi (2408978)" userId="S::2408978@student.uwtsd.ac.uk::3ede6607-11a9-4a29-899f-c2bfc500f566" providerId="AD" clId="Web-{4337D2EC-C1C0-4929-20E6-533F906FF1C4}" dt="2025-10-17T23:07:10.971" v="890"/>
        <pc:sldMkLst>
          <pc:docMk/>
          <pc:sldMk cId="1950632479" sldId="258"/>
        </pc:sldMkLst>
        <pc:spChg chg="mod ord">
          <ac:chgData name="Sherelle Remzi (2408978)" userId="S::2408978@student.uwtsd.ac.uk::3ede6607-11a9-4a29-899f-c2bfc500f566" providerId="AD" clId="Web-{4337D2EC-C1C0-4929-20E6-533F906FF1C4}" dt="2025-10-17T23:07:10.971" v="890"/>
          <ac:spMkLst>
            <pc:docMk/>
            <pc:sldMk cId="1950632479" sldId="258"/>
            <ac:spMk id="2" creationId="{E56CAE53-8938-DDA1-0C40-7A2A25274E3B}"/>
          </ac:spMkLst>
        </pc:spChg>
        <pc:spChg chg="del">
          <ac:chgData name="Sherelle Remzi (2408978)" userId="S::2408978@student.uwtsd.ac.uk::3ede6607-11a9-4a29-899f-c2bfc500f566" providerId="AD" clId="Web-{4337D2EC-C1C0-4929-20E6-533F906FF1C4}" dt="2025-10-17T21:41:05.999" v="473"/>
          <ac:spMkLst>
            <pc:docMk/>
            <pc:sldMk cId="1950632479" sldId="258"/>
            <ac:spMk id="3" creationId="{7EF7BAA5-2589-BEDC-8A1F-21B665133B93}"/>
          </ac:spMkLst>
        </pc:spChg>
        <pc:picChg chg="add mod ord">
          <ac:chgData name="Sherelle Remzi (2408978)" userId="S::2408978@student.uwtsd.ac.uk::3ede6607-11a9-4a29-899f-c2bfc500f566" providerId="AD" clId="Web-{4337D2EC-C1C0-4929-20E6-533F906FF1C4}" dt="2025-10-17T23:07:10.971" v="890"/>
          <ac:picMkLst>
            <pc:docMk/>
            <pc:sldMk cId="1950632479" sldId="258"/>
            <ac:picMk id="4" creationId="{987A112C-36C4-9A14-FF37-A40FAFC2D022}"/>
          </ac:picMkLst>
        </pc:picChg>
      </pc:sldChg>
      <pc:sldChg chg="addSp modSp new del">
        <pc:chgData name="Sherelle Remzi (2408978)" userId="S::2408978@student.uwtsd.ac.uk::3ede6607-11a9-4a29-899f-c2bfc500f566" providerId="AD" clId="Web-{4337D2EC-C1C0-4929-20E6-533F906FF1C4}" dt="2025-10-17T21:26:19.361" v="429"/>
        <pc:sldMkLst>
          <pc:docMk/>
          <pc:sldMk cId="3760215137" sldId="258"/>
        </pc:sldMkLst>
        <pc:picChg chg="add mod">
          <ac:chgData name="Sherelle Remzi (2408978)" userId="S::2408978@student.uwtsd.ac.uk::3ede6607-11a9-4a29-899f-c2bfc500f566" providerId="AD" clId="Web-{4337D2EC-C1C0-4929-20E6-533F906FF1C4}" dt="2025-10-17T21:25:11.704" v="428" actId="1076"/>
          <ac:picMkLst>
            <pc:docMk/>
            <pc:sldMk cId="3760215137" sldId="258"/>
            <ac:picMk id="4" creationId="{268FFA93-67F6-B228-6292-61F770D3058A}"/>
          </ac:picMkLst>
        </pc:picChg>
      </pc:sldChg>
      <pc:sldChg chg="modSp new mod modClrScheme chgLayout">
        <pc:chgData name="Sherelle Remzi (2408978)" userId="S::2408978@student.uwtsd.ac.uk::3ede6607-11a9-4a29-899f-c2bfc500f566" providerId="AD" clId="Web-{4337D2EC-C1C0-4929-20E6-533F906FF1C4}" dt="2025-10-17T23:07:10.971" v="890"/>
        <pc:sldMkLst>
          <pc:docMk/>
          <pc:sldMk cId="2527447554" sldId="259"/>
        </pc:sldMkLst>
        <pc:spChg chg="mod ord">
          <ac:chgData name="Sherelle Remzi (2408978)" userId="S::2408978@student.uwtsd.ac.uk::3ede6607-11a9-4a29-899f-c2bfc500f566" providerId="AD" clId="Web-{4337D2EC-C1C0-4929-20E6-533F906FF1C4}" dt="2025-10-17T23:07:10.971" v="890"/>
          <ac:spMkLst>
            <pc:docMk/>
            <pc:sldMk cId="2527447554" sldId="259"/>
            <ac:spMk id="2" creationId="{4B6E0703-DC04-5C38-3DAF-420A3BB240FA}"/>
          </ac:spMkLst>
        </pc:spChg>
        <pc:spChg chg="mod ord">
          <ac:chgData name="Sherelle Remzi (2408978)" userId="S::2408978@student.uwtsd.ac.uk::3ede6607-11a9-4a29-899f-c2bfc500f566" providerId="AD" clId="Web-{4337D2EC-C1C0-4929-20E6-533F906FF1C4}" dt="2025-10-17T23:07:10.971" v="890"/>
          <ac:spMkLst>
            <pc:docMk/>
            <pc:sldMk cId="2527447554" sldId="259"/>
            <ac:spMk id="3" creationId="{1893E9F9-546F-FA1C-BEE1-AA10E3E5DFF9}"/>
          </ac:spMkLst>
        </pc:spChg>
      </pc:sldChg>
      <pc:sldChg chg="modSp new mod modClrScheme chgLayout">
        <pc:chgData name="Sherelle Remzi (2408978)" userId="S::2408978@student.uwtsd.ac.uk::3ede6607-11a9-4a29-899f-c2bfc500f566" providerId="AD" clId="Web-{4337D2EC-C1C0-4929-20E6-533F906FF1C4}" dt="2025-10-17T23:07:10.971" v="890"/>
        <pc:sldMkLst>
          <pc:docMk/>
          <pc:sldMk cId="3382562539" sldId="260"/>
        </pc:sldMkLst>
        <pc:spChg chg="mod ord">
          <ac:chgData name="Sherelle Remzi (2408978)" userId="S::2408978@student.uwtsd.ac.uk::3ede6607-11a9-4a29-899f-c2bfc500f566" providerId="AD" clId="Web-{4337D2EC-C1C0-4929-20E6-533F906FF1C4}" dt="2025-10-17T23:07:10.971" v="890"/>
          <ac:spMkLst>
            <pc:docMk/>
            <pc:sldMk cId="3382562539" sldId="260"/>
            <ac:spMk id="2" creationId="{722EEE97-6766-D4CC-4F2F-2E958B9BEF6F}"/>
          </ac:spMkLst>
        </pc:spChg>
        <pc:spChg chg="mod ord">
          <ac:chgData name="Sherelle Remzi (2408978)" userId="S::2408978@student.uwtsd.ac.uk::3ede6607-11a9-4a29-899f-c2bfc500f566" providerId="AD" clId="Web-{4337D2EC-C1C0-4929-20E6-533F906FF1C4}" dt="2025-10-17T23:07:10.971" v="890"/>
          <ac:spMkLst>
            <pc:docMk/>
            <pc:sldMk cId="3382562539" sldId="260"/>
            <ac:spMk id="3" creationId="{ADC7A356-A86B-DE3B-F3AB-B652FB63250E}"/>
          </ac:spMkLst>
        </pc:spChg>
      </pc:sldChg>
      <pc:sldChg chg="addSp delSp modSp new mod modClrScheme chgLayout">
        <pc:chgData name="Sherelle Remzi (2408978)" userId="S::2408978@student.uwtsd.ac.uk::3ede6607-11a9-4a29-899f-c2bfc500f566" providerId="AD" clId="Web-{4337D2EC-C1C0-4929-20E6-533F906FF1C4}" dt="2025-10-17T23:44:48.271" v="1086" actId="1076"/>
        <pc:sldMkLst>
          <pc:docMk/>
          <pc:sldMk cId="1839487291" sldId="261"/>
        </pc:sldMkLst>
        <pc:spChg chg="mod ord">
          <ac:chgData name="Sherelle Remzi (2408978)" userId="S::2408978@student.uwtsd.ac.uk::3ede6607-11a9-4a29-899f-c2bfc500f566" providerId="AD" clId="Web-{4337D2EC-C1C0-4929-20E6-533F906FF1C4}" dt="2025-10-17T23:08:54.428" v="903" actId="20577"/>
          <ac:spMkLst>
            <pc:docMk/>
            <pc:sldMk cId="1839487291" sldId="261"/>
            <ac:spMk id="2" creationId="{C61DF7E5-AFBD-2963-7707-6AFD261FE1F2}"/>
          </ac:spMkLst>
        </pc:spChg>
        <pc:spChg chg="mod ord">
          <ac:chgData name="Sherelle Remzi (2408978)" userId="S::2408978@student.uwtsd.ac.uk::3ede6607-11a9-4a29-899f-c2bfc500f566" providerId="AD" clId="Web-{4337D2EC-C1C0-4929-20E6-533F906FF1C4}" dt="2025-10-17T23:07:10.971" v="890"/>
          <ac:spMkLst>
            <pc:docMk/>
            <pc:sldMk cId="1839487291" sldId="261"/>
            <ac:spMk id="3" creationId="{86DDB051-445A-2FEE-3638-2A41C37EBFA2}"/>
          </ac:spMkLst>
        </pc:spChg>
        <pc:spChg chg="add del">
          <ac:chgData name="Sherelle Remzi (2408978)" userId="S::2408978@student.uwtsd.ac.uk::3ede6607-11a9-4a29-899f-c2bfc500f566" providerId="AD" clId="Web-{4337D2EC-C1C0-4929-20E6-533F906FF1C4}" dt="2025-10-17T23:08:41.646" v="897"/>
          <ac:spMkLst>
            <pc:docMk/>
            <pc:sldMk cId="1839487291" sldId="261"/>
            <ac:spMk id="5" creationId="{DE28D84A-378C-D780-7B79-74C32F6C54BA}"/>
          </ac:spMkLst>
        </pc:spChg>
        <pc:spChg chg="add mod">
          <ac:chgData name="Sherelle Remzi (2408978)" userId="S::2408978@student.uwtsd.ac.uk::3ede6607-11a9-4a29-899f-c2bfc500f566" providerId="AD" clId="Web-{4337D2EC-C1C0-4929-20E6-533F906FF1C4}" dt="2025-10-17T23:38:08.646" v="1080" actId="14100"/>
          <ac:spMkLst>
            <pc:docMk/>
            <pc:sldMk cId="1839487291" sldId="261"/>
            <ac:spMk id="6" creationId="{CF7E6DA7-7AF5-70A8-32FB-E6AFFF7A7A05}"/>
          </ac:spMkLst>
        </pc:spChg>
        <pc:picChg chg="add del mod">
          <ac:chgData name="Sherelle Remzi (2408978)" userId="S::2408978@student.uwtsd.ac.uk::3ede6607-11a9-4a29-899f-c2bfc500f566" providerId="AD" clId="Web-{4337D2EC-C1C0-4929-20E6-533F906FF1C4}" dt="2025-10-17T23:34:37.013" v="1057"/>
          <ac:picMkLst>
            <pc:docMk/>
            <pc:sldMk cId="1839487291" sldId="261"/>
            <ac:picMk id="4" creationId="{B475D595-71C7-2D61-46F3-0EC1514E1147}"/>
          </ac:picMkLst>
        </pc:picChg>
        <pc:picChg chg="add del mod modCrop">
          <ac:chgData name="Sherelle Remzi (2408978)" userId="S::2408978@student.uwtsd.ac.uk::3ede6607-11a9-4a29-899f-c2bfc500f566" providerId="AD" clId="Web-{4337D2EC-C1C0-4929-20E6-533F906FF1C4}" dt="2025-10-17T23:35:57.686" v="1065"/>
          <ac:picMkLst>
            <pc:docMk/>
            <pc:sldMk cId="1839487291" sldId="261"/>
            <ac:picMk id="7" creationId="{2AB14224-0938-3DEA-B067-6AC26676BFBD}"/>
          </ac:picMkLst>
        </pc:picChg>
        <pc:picChg chg="add del mod modCrop">
          <ac:chgData name="Sherelle Remzi (2408978)" userId="S::2408978@student.uwtsd.ac.uk::3ede6607-11a9-4a29-899f-c2bfc500f566" providerId="AD" clId="Web-{4337D2EC-C1C0-4929-20E6-533F906FF1C4}" dt="2025-10-17T23:37:27.426" v="1074"/>
          <ac:picMkLst>
            <pc:docMk/>
            <pc:sldMk cId="1839487291" sldId="261"/>
            <ac:picMk id="8" creationId="{0A20799F-48B9-D0B2-86BA-7C87CCF87502}"/>
          </ac:picMkLst>
        </pc:picChg>
        <pc:picChg chg="add mod modCrop">
          <ac:chgData name="Sherelle Remzi (2408978)" userId="S::2408978@student.uwtsd.ac.uk::3ede6607-11a9-4a29-899f-c2bfc500f566" providerId="AD" clId="Web-{4337D2EC-C1C0-4929-20E6-533F906FF1C4}" dt="2025-10-17T23:44:48.271" v="1086" actId="1076"/>
          <ac:picMkLst>
            <pc:docMk/>
            <pc:sldMk cId="1839487291" sldId="261"/>
            <ac:picMk id="9" creationId="{E232FF33-AEA6-368B-DB51-2364D031E298}"/>
          </ac:picMkLst>
        </pc:picChg>
        <pc:picChg chg="add mod">
          <ac:chgData name="Sherelle Remzi (2408978)" userId="S::2408978@student.uwtsd.ac.uk::3ede6607-11a9-4a29-899f-c2bfc500f566" providerId="AD" clId="Web-{4337D2EC-C1C0-4929-20E6-533F906FF1C4}" dt="2025-10-17T23:42:15.376" v="1084" actId="14100"/>
          <ac:picMkLst>
            <pc:docMk/>
            <pc:sldMk cId="1839487291" sldId="261"/>
            <ac:picMk id="10" creationId="{81B8B40E-E110-4FA5-CC2E-848087DCED8B}"/>
          </ac:picMkLst>
        </pc:picChg>
      </pc:sldChg>
      <pc:sldChg chg="addSp delSp modSp new">
        <pc:chgData name="Sherelle Remzi (2408978)" userId="S::2408978@student.uwtsd.ac.uk::3ede6607-11a9-4a29-899f-c2bfc500f566" providerId="AD" clId="Web-{4337D2EC-C1C0-4929-20E6-533F906FF1C4}" dt="2025-10-18T00:05:19.064" v="1387" actId="20577"/>
        <pc:sldMkLst>
          <pc:docMk/>
          <pc:sldMk cId="2876113461" sldId="262"/>
        </pc:sldMkLst>
        <pc:spChg chg="del">
          <ac:chgData name="Sherelle Remzi (2408978)" userId="S::2408978@student.uwtsd.ac.uk::3ede6607-11a9-4a29-899f-c2bfc500f566" providerId="AD" clId="Web-{4337D2EC-C1C0-4929-20E6-533F906FF1C4}" dt="2025-10-17T23:46:32.042" v="1092"/>
          <ac:spMkLst>
            <pc:docMk/>
            <pc:sldMk cId="2876113461" sldId="262"/>
            <ac:spMk id="2" creationId="{C8699BDB-9F73-C33B-7B47-CB9A9A987A98}"/>
          </ac:spMkLst>
        </pc:spChg>
        <pc:spChg chg="mod">
          <ac:chgData name="Sherelle Remzi (2408978)" userId="S::2408978@student.uwtsd.ac.uk::3ede6607-11a9-4a29-899f-c2bfc500f566" providerId="AD" clId="Web-{4337D2EC-C1C0-4929-20E6-533F906FF1C4}" dt="2025-10-18T00:05:19.064" v="1387" actId="20577"/>
          <ac:spMkLst>
            <pc:docMk/>
            <pc:sldMk cId="2876113461" sldId="262"/>
            <ac:spMk id="3" creationId="{47F6242C-BD26-324A-B30F-300FB1A9EFD8}"/>
          </ac:spMkLst>
        </pc:spChg>
        <pc:picChg chg="add mod">
          <ac:chgData name="Sherelle Remzi (2408978)" userId="S::2408978@student.uwtsd.ac.uk::3ede6607-11a9-4a29-899f-c2bfc500f566" providerId="AD" clId="Web-{4337D2EC-C1C0-4929-20E6-533F906FF1C4}" dt="2025-10-17T23:46:35.401" v="1093" actId="1076"/>
          <ac:picMkLst>
            <pc:docMk/>
            <pc:sldMk cId="2876113461" sldId="262"/>
            <ac:picMk id="8" creationId="{4E4DE838-230F-9675-82C4-76567ADAC270}"/>
          </ac:picMkLst>
        </pc:picChg>
      </pc:sldChg>
      <pc:sldChg chg="addSp delSp modSp new">
        <pc:chgData name="Sherelle Remzi (2408978)" userId="S::2408978@student.uwtsd.ac.uk::3ede6607-11a9-4a29-899f-c2bfc500f566" providerId="AD" clId="Web-{4337D2EC-C1C0-4929-20E6-533F906FF1C4}" dt="2025-10-18T00:08:09.595" v="1393" actId="1076"/>
        <pc:sldMkLst>
          <pc:docMk/>
          <pc:sldMk cId="3847880345" sldId="263"/>
        </pc:sldMkLst>
        <pc:spChg chg="del">
          <ac:chgData name="Sherelle Remzi (2408978)" userId="S::2408978@student.uwtsd.ac.uk::3ede6607-11a9-4a29-899f-c2bfc500f566" providerId="AD" clId="Web-{4337D2EC-C1C0-4929-20E6-533F906FF1C4}" dt="2025-10-18T00:08:06.110" v="1391"/>
          <ac:spMkLst>
            <pc:docMk/>
            <pc:sldMk cId="3847880345" sldId="263"/>
            <ac:spMk id="2" creationId="{7DAEF328-D505-2E73-B6F0-A1E51AD723E6}"/>
          </ac:spMkLst>
        </pc:spChg>
        <pc:spChg chg="del">
          <ac:chgData name="Sherelle Remzi (2408978)" userId="S::2408978@student.uwtsd.ac.uk::3ede6607-11a9-4a29-899f-c2bfc500f566" providerId="AD" clId="Web-{4337D2EC-C1C0-4929-20E6-533F906FF1C4}" dt="2025-10-18T00:07:47.499" v="1389"/>
          <ac:spMkLst>
            <pc:docMk/>
            <pc:sldMk cId="3847880345" sldId="263"/>
            <ac:spMk id="3" creationId="{CA7C3D65-EF49-C2E1-E83B-CB020DCFC783}"/>
          </ac:spMkLst>
        </pc:spChg>
        <pc:picChg chg="add mod ord">
          <ac:chgData name="Sherelle Remzi (2408978)" userId="S::2408978@student.uwtsd.ac.uk::3ede6607-11a9-4a29-899f-c2bfc500f566" providerId="AD" clId="Web-{4337D2EC-C1C0-4929-20E6-533F906FF1C4}" dt="2025-10-18T00:08:09.595" v="1393" actId="1076"/>
          <ac:picMkLst>
            <pc:docMk/>
            <pc:sldMk cId="3847880345" sldId="263"/>
            <ac:picMk id="7" creationId="{9252BC68-C7B3-3F63-3ECE-C25F5E109F12}"/>
          </ac:picMkLst>
        </pc:picChg>
      </pc:sldChg>
      <pc:sldChg chg="modSp new">
        <pc:chgData name="Sherelle Remzi (2408978)" userId="S::2408978@student.uwtsd.ac.uk::3ede6607-11a9-4a29-899f-c2bfc500f566" providerId="AD" clId="Web-{4337D2EC-C1C0-4929-20E6-533F906FF1C4}" dt="2025-10-18T00:19:13.518" v="1428" actId="20577"/>
        <pc:sldMkLst>
          <pc:docMk/>
          <pc:sldMk cId="3146053741" sldId="264"/>
        </pc:sldMkLst>
        <pc:spChg chg="mod">
          <ac:chgData name="Sherelle Remzi (2408978)" userId="S::2408978@student.uwtsd.ac.uk::3ede6607-11a9-4a29-899f-c2bfc500f566" providerId="AD" clId="Web-{4337D2EC-C1C0-4929-20E6-533F906FF1C4}" dt="2025-10-18T00:19:13.518" v="1428" actId="20577"/>
          <ac:spMkLst>
            <pc:docMk/>
            <pc:sldMk cId="3146053741" sldId="264"/>
            <ac:spMk id="2" creationId="{76820CC3-FC83-1CB9-4216-A15233211BCF}"/>
          </ac:spMkLst>
        </pc:spChg>
        <pc:spChg chg="mod">
          <ac:chgData name="Sherelle Remzi (2408978)" userId="S::2408978@student.uwtsd.ac.uk::3ede6607-11a9-4a29-899f-c2bfc500f566" providerId="AD" clId="Web-{4337D2EC-C1C0-4929-20E6-533F906FF1C4}" dt="2025-10-18T00:16:25.465" v="1408" actId="20577"/>
          <ac:spMkLst>
            <pc:docMk/>
            <pc:sldMk cId="3146053741" sldId="264"/>
            <ac:spMk id="3" creationId="{5CF8550E-B277-7270-BD38-C8FC11893381}"/>
          </ac:spMkLst>
        </pc:spChg>
      </pc:sldChg>
      <pc:sldChg chg="modSp new">
        <pc:chgData name="Sherelle Remzi (2408978)" userId="S::2408978@student.uwtsd.ac.uk::3ede6607-11a9-4a29-899f-c2bfc500f566" providerId="AD" clId="Web-{4337D2EC-C1C0-4929-20E6-533F906FF1C4}" dt="2025-10-18T00:27:58.253" v="1501" actId="20577"/>
        <pc:sldMkLst>
          <pc:docMk/>
          <pc:sldMk cId="3795213208" sldId="265"/>
        </pc:sldMkLst>
        <pc:spChg chg="mod">
          <ac:chgData name="Sherelle Remzi (2408978)" userId="S::2408978@student.uwtsd.ac.uk::3ede6607-11a9-4a29-899f-c2bfc500f566" providerId="AD" clId="Web-{4337D2EC-C1C0-4929-20E6-533F906FF1C4}" dt="2025-10-18T00:20:31.553" v="1444" actId="20577"/>
          <ac:spMkLst>
            <pc:docMk/>
            <pc:sldMk cId="3795213208" sldId="265"/>
            <ac:spMk id="2" creationId="{B71A91CC-998D-7D1B-5EB7-951BF791593B}"/>
          </ac:spMkLst>
        </pc:spChg>
        <pc:spChg chg="mod">
          <ac:chgData name="Sherelle Remzi (2408978)" userId="S::2408978@student.uwtsd.ac.uk::3ede6607-11a9-4a29-899f-c2bfc500f566" providerId="AD" clId="Web-{4337D2EC-C1C0-4929-20E6-533F906FF1C4}" dt="2025-10-18T00:27:58.253" v="1501" actId="20577"/>
          <ac:spMkLst>
            <pc:docMk/>
            <pc:sldMk cId="3795213208" sldId="265"/>
            <ac:spMk id="3" creationId="{D68447FA-0DE3-4D41-4D40-3B700FD0E258}"/>
          </ac:spMkLst>
        </pc:spChg>
      </pc:sldChg>
      <pc:sldMasterChg chg="del delSldLayout">
        <pc:chgData name="Sherelle Remzi (2408978)" userId="S::2408978@student.uwtsd.ac.uk::3ede6607-11a9-4a29-899f-c2bfc500f566" providerId="AD" clId="Web-{4337D2EC-C1C0-4929-20E6-533F906FF1C4}" dt="2025-10-17T20:52:11.139" v="21"/>
        <pc:sldMasterMkLst>
          <pc:docMk/>
          <pc:sldMasterMk cId="2460954070" sldId="2147483660"/>
        </pc:sldMasterMkLst>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2385387890" sldId="2147483661"/>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949138452" sldId="2147483662"/>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2591524520" sldId="2147483663"/>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1203092039" sldId="2147483664"/>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3733172339" sldId="2147483665"/>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3210312558" sldId="2147483666"/>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3146388984" sldId="2147483667"/>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3171841454" sldId="2147483668"/>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1718958274" sldId="2147483669"/>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2202905451" sldId="2147483670"/>
          </pc:sldLayoutMkLst>
        </pc:sldLayoutChg>
        <pc:sldLayoutChg chg="del">
          <pc:chgData name="Sherelle Remzi (2408978)" userId="S::2408978@student.uwtsd.ac.uk::3ede6607-11a9-4a29-899f-c2bfc500f566" providerId="AD" clId="Web-{4337D2EC-C1C0-4929-20E6-533F906FF1C4}" dt="2025-10-17T20:52:11.139" v="21"/>
          <pc:sldLayoutMkLst>
            <pc:docMk/>
            <pc:sldMasterMk cId="2460954070" sldId="2147483660"/>
            <pc:sldLayoutMk cId="3479445657" sldId="2147483671"/>
          </pc:sldLayoutMkLst>
        </pc:sldLayoutChg>
      </pc:sldMasterChg>
      <pc:sldMasterChg chg="add del addSldLayout delSldLayout">
        <pc:chgData name="Sherelle Remzi (2408978)" userId="S::2408978@student.uwtsd.ac.uk::3ede6607-11a9-4a29-899f-c2bfc500f566" providerId="AD" clId="Web-{4337D2EC-C1C0-4929-20E6-533F906FF1C4}" dt="2025-10-17T20:53:43.376" v="35"/>
        <pc:sldMasterMkLst>
          <pc:docMk/>
          <pc:sldMasterMk cId="338328208" sldId="2147483672"/>
        </pc:sldMasterMkLst>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1512970288" sldId="2147483673"/>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1267933535" sldId="2147483674"/>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4292399098" sldId="2147483675"/>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636920464" sldId="2147483676"/>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1709124452" sldId="2147483677"/>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2857726018" sldId="2147483678"/>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1703785447" sldId="2147483679"/>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3553826628" sldId="2147483680"/>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217174500" sldId="2147483681"/>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432109968" sldId="2147483682"/>
          </pc:sldLayoutMkLst>
        </pc:sldLayoutChg>
        <pc:sldLayoutChg chg="add del">
          <pc:chgData name="Sherelle Remzi (2408978)" userId="S::2408978@student.uwtsd.ac.uk::3ede6607-11a9-4a29-899f-c2bfc500f566" providerId="AD" clId="Web-{4337D2EC-C1C0-4929-20E6-533F906FF1C4}" dt="2025-10-17T20:53:43.376" v="35"/>
          <pc:sldLayoutMkLst>
            <pc:docMk/>
            <pc:sldMasterMk cId="338328208" sldId="2147483672"/>
            <pc:sldLayoutMk cId="4107527233" sldId="2147483683"/>
          </pc:sldLayoutMkLst>
        </pc:sldLayoutChg>
      </pc:sldMasterChg>
      <pc:sldMasterChg chg="add del addSldLayout delSldLayout">
        <pc:chgData name="Sherelle Remzi (2408978)" userId="S::2408978@student.uwtsd.ac.uk::3ede6607-11a9-4a29-899f-c2bfc500f566" providerId="AD" clId="Web-{4337D2EC-C1C0-4929-20E6-533F906FF1C4}" dt="2025-10-17T23:07:10.971" v="890"/>
        <pc:sldMasterMkLst>
          <pc:docMk/>
          <pc:sldMasterMk cId="666280035" sldId="2147483684"/>
        </pc:sldMasterMkLst>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1088674542" sldId="2147483685"/>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1193565685" sldId="2147483686"/>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176575929" sldId="2147483687"/>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3463716903" sldId="2147483688"/>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1595002843" sldId="2147483689"/>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3448398127" sldId="2147483690"/>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704147613" sldId="2147483691"/>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3145127648" sldId="2147483692"/>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3121446723" sldId="2147483693"/>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2131945354" sldId="2147483694"/>
          </pc:sldLayoutMkLst>
        </pc:sldLayoutChg>
        <pc:sldLayoutChg chg="add del">
          <pc:chgData name="Sherelle Remzi (2408978)" userId="S::2408978@student.uwtsd.ac.uk::3ede6607-11a9-4a29-899f-c2bfc500f566" providerId="AD" clId="Web-{4337D2EC-C1C0-4929-20E6-533F906FF1C4}" dt="2025-10-17T23:07:10.971" v="890"/>
          <pc:sldLayoutMkLst>
            <pc:docMk/>
            <pc:sldMasterMk cId="666280035" sldId="2147483684"/>
            <pc:sldLayoutMk cId="2895428051" sldId="2147483695"/>
          </pc:sldLayoutMkLst>
        </pc:sldLayoutChg>
      </pc:sldMasterChg>
      <pc:sldMasterChg chg="add addSldLayout modSldLayout">
        <pc:chgData name="Sherelle Remzi (2408978)" userId="S::2408978@student.uwtsd.ac.uk::3ede6607-11a9-4a29-899f-c2bfc500f566" providerId="AD" clId="Web-{4337D2EC-C1C0-4929-20E6-533F906FF1C4}" dt="2025-10-17T23:07:10.971" v="890"/>
        <pc:sldMasterMkLst>
          <pc:docMk/>
          <pc:sldMasterMk cId="4109745734" sldId="2147483696"/>
        </pc:sldMasterMkLst>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4229517371" sldId="2147483697"/>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2318769122" sldId="2147483698"/>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3236393185" sldId="2147483699"/>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2236193421" sldId="2147483700"/>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3991282981" sldId="2147483701"/>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1756025456" sldId="2147483702"/>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3212225951" sldId="2147483703"/>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391805593" sldId="2147483704"/>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2793053786" sldId="2147483705"/>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3221732140" sldId="2147483706"/>
          </pc:sldLayoutMkLst>
        </pc:sldLayoutChg>
        <pc:sldLayoutChg chg="add mod replId">
          <pc:chgData name="Sherelle Remzi (2408978)" userId="S::2408978@student.uwtsd.ac.uk::3ede6607-11a9-4a29-899f-c2bfc500f566" providerId="AD" clId="Web-{4337D2EC-C1C0-4929-20E6-533F906FF1C4}" dt="2025-10-17T23:07:10.971" v="890"/>
          <pc:sldLayoutMkLst>
            <pc:docMk/>
            <pc:sldMasterMk cId="4109745734" sldId="2147483696"/>
            <pc:sldLayoutMk cId="1138762558" sldId="2147483707"/>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10/18/2025</a:t>
            </a:fld>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422951737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10/18/2025</a:t>
            </a:fld>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318769122"/>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10/18/2025</a:t>
            </a:fld>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236393185"/>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10/18/2025</a:t>
            </a:fld>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23619342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10/18/2025</a:t>
            </a:fld>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991282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10/18/2025</a:t>
            </a:fld>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756025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10/18/2025</a:t>
            </a:fld>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212225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10/18/2025</a:t>
            </a:fld>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9180559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10/18/2025</a:t>
            </a:fld>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279305378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10/18/2025</a:t>
            </a:fld>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221732140"/>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10/18/2025</a:t>
            </a:fld>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13876255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10/18/2025</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97457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7868" y="841283"/>
            <a:ext cx="3465681" cy="2916472"/>
          </a:xfrm>
        </p:spPr>
        <p:txBody>
          <a:bodyPr anchor="b">
            <a:normAutofit/>
          </a:bodyPr>
          <a:lstStyle/>
          <a:p>
            <a:pPr>
              <a:lnSpc>
                <a:spcPct val="90000"/>
              </a:lnSpc>
            </a:pPr>
            <a:r>
              <a:rPr lang="en-GB" sz="4100">
                <a:solidFill>
                  <a:schemeClr val="tx2"/>
                </a:solidFill>
              </a:rPr>
              <a:t>Lifespan development and psychology theories</a:t>
            </a:r>
          </a:p>
        </p:txBody>
      </p:sp>
      <p:sp>
        <p:nvSpPr>
          <p:cNvPr id="3" name="Subtitle 2"/>
          <p:cNvSpPr>
            <a:spLocks noGrp="1"/>
          </p:cNvSpPr>
          <p:nvPr>
            <p:ph type="subTitle" idx="1"/>
          </p:nvPr>
        </p:nvSpPr>
        <p:spPr>
          <a:xfrm>
            <a:off x="517868" y="4078794"/>
            <a:ext cx="3465681" cy="1900842"/>
          </a:xfrm>
        </p:spPr>
        <p:txBody>
          <a:bodyPr anchor="t">
            <a:normAutofit/>
          </a:bodyPr>
          <a:lstStyle/>
          <a:p>
            <a:r>
              <a:rPr lang="en-GB" dirty="0"/>
              <a:t>Sherelle Remzi</a:t>
            </a:r>
          </a:p>
        </p:txBody>
      </p:sp>
      <p:pic>
        <p:nvPicPr>
          <p:cNvPr id="4" name="Picture 3" descr="Human Brain Icon">
            <a:extLst>
              <a:ext uri="{FF2B5EF4-FFF2-40B4-BE49-F238E27FC236}">
                <a16:creationId xmlns:a16="http://schemas.microsoft.com/office/drawing/2014/main" id="{96556FAC-2CD0-34EA-01E6-7DD60C66F496}"/>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6250" b="6250"/>
          <a:stretch>
            <a:fillRect/>
          </a:stretch>
        </p:blipFill>
        <p:spPr>
          <a:xfrm>
            <a:off x="4362996" y="1322172"/>
            <a:ext cx="7311136" cy="411251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AA867-B161-3D22-1D5C-F46347422C66}"/>
              </a:ext>
            </a:extLst>
          </p:cNvPr>
          <p:cNvSpPr>
            <a:spLocks noGrp="1"/>
          </p:cNvSpPr>
          <p:nvPr>
            <p:ph type="title"/>
          </p:nvPr>
        </p:nvSpPr>
        <p:spPr/>
        <p:txBody>
          <a:bodyPr/>
          <a:lstStyle/>
          <a:p>
            <a:r>
              <a:rPr lang="en-GB" dirty="0"/>
              <a:t>Introduction to lifespan development</a:t>
            </a:r>
          </a:p>
        </p:txBody>
      </p:sp>
      <p:sp>
        <p:nvSpPr>
          <p:cNvPr id="3" name="Content Placeholder 2">
            <a:extLst>
              <a:ext uri="{FF2B5EF4-FFF2-40B4-BE49-F238E27FC236}">
                <a16:creationId xmlns:a16="http://schemas.microsoft.com/office/drawing/2014/main" id="{9D3F9C46-5635-F729-A2EA-1B4291F2924D}"/>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GB" dirty="0">
                <a:latin typeface="Arial"/>
                <a:ea typeface="Calibri"/>
                <a:cs typeface="Calibri"/>
              </a:rPr>
              <a:t>Lifespan development is the study of growth and change throughout life. </a:t>
            </a:r>
          </a:p>
          <a:p>
            <a:pPr marL="0" indent="0">
              <a:buNone/>
            </a:pPr>
            <a:r>
              <a:rPr lang="en-GB" dirty="0">
                <a:latin typeface="Arial"/>
                <a:ea typeface="Calibri"/>
                <a:cs typeface="Calibri"/>
              </a:rPr>
              <a:t>Baltes (1987) explained that development</a:t>
            </a:r>
            <a:r>
              <a:rPr lang="en-GB" dirty="0">
                <a:latin typeface="Arial"/>
                <a:ea typeface="+mn-lt"/>
                <a:cs typeface="+mn-lt"/>
              </a:rPr>
              <a:t> involves multiple dimensions including biological, cognitive, social, emotional, and behavioural. These dimensions interact and influence each other</a:t>
            </a:r>
            <a:endParaRPr lang="en-GB" dirty="0">
              <a:latin typeface="Arial"/>
              <a:ea typeface="Calibri"/>
              <a:cs typeface="Calibri"/>
            </a:endParaRPr>
          </a:p>
          <a:p>
            <a:pPr marL="0" indent="0">
              <a:buNone/>
            </a:pPr>
            <a:r>
              <a:rPr lang="en-GB" dirty="0">
                <a:latin typeface="Arial"/>
                <a:ea typeface="Calibri"/>
                <a:cs typeface="Calibri"/>
              </a:rPr>
              <a:t>Psychologist such as Erik Erikson, Jean </a:t>
            </a:r>
            <a:r>
              <a:rPr lang="en-GB" dirty="0" err="1">
                <a:latin typeface="Arial"/>
                <a:ea typeface="Calibri"/>
                <a:cs typeface="Calibri"/>
              </a:rPr>
              <a:t>Paiget</a:t>
            </a:r>
            <a:r>
              <a:rPr lang="en-GB" dirty="0">
                <a:latin typeface="Arial"/>
                <a:ea typeface="Calibri"/>
                <a:cs typeface="Calibri"/>
              </a:rPr>
              <a:t> have created theories which consider cognitive development and emotional social development that occurs during different stages of an individual's life span, from birth right up until death. </a:t>
            </a:r>
          </a:p>
          <a:p>
            <a:pPr marL="0" indent="0">
              <a:buNone/>
            </a:pPr>
            <a:r>
              <a:rPr lang="en-GB" dirty="0">
                <a:latin typeface="Arial"/>
                <a:ea typeface="Calibri"/>
                <a:cs typeface="Calibri"/>
              </a:rPr>
              <a:t>In this presentation I will be discussing the Erik Erikson psychosocial development theory and Jean Piaget's cognitive theory. I will discuss some of the strengths and weakness from both theories and relate back to the case study demonstrating why it is important understand the psychological factors which influence human behaviour throughout the lifespan.  </a:t>
            </a:r>
            <a:r>
              <a:rPr lang="en-GB" dirty="0"/>
              <a:t> </a:t>
            </a:r>
          </a:p>
          <a:p>
            <a:pPr marL="0" indent="0">
              <a:buNone/>
            </a:pPr>
            <a:endParaRPr lang="en-GB" dirty="0"/>
          </a:p>
        </p:txBody>
      </p:sp>
    </p:spTree>
    <p:extLst>
      <p:ext uri="{BB962C8B-B14F-4D97-AF65-F5344CB8AC3E}">
        <p14:creationId xmlns:p14="http://schemas.microsoft.com/office/powerpoint/2010/main" val="397420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CAE53-8938-DDA1-0C40-7A2A25274E3B}"/>
              </a:ext>
            </a:extLst>
          </p:cNvPr>
          <p:cNvSpPr>
            <a:spLocks noGrp="1"/>
          </p:cNvSpPr>
          <p:nvPr>
            <p:ph type="title"/>
          </p:nvPr>
        </p:nvSpPr>
        <p:spPr>
          <a:xfrm>
            <a:off x="5866414" y="978408"/>
            <a:ext cx="5933738" cy="4992892"/>
          </a:xfrm>
        </p:spPr>
        <p:txBody>
          <a:bodyPr>
            <a:normAutofit fontScale="90000"/>
          </a:bodyPr>
          <a:lstStyle/>
          <a:p>
            <a:pPr marL="285750" indent="-285750">
              <a:buFont typeface="Arial"/>
              <a:buChar char="•"/>
            </a:pPr>
            <a:r>
              <a:rPr lang="en-GB" sz="1600" dirty="0">
                <a:latin typeface="Arial"/>
                <a:ea typeface="+mj-lt"/>
                <a:cs typeface="+mj-lt"/>
              </a:rPr>
              <a:t>Stage theory</a:t>
            </a:r>
            <a:r>
              <a:rPr lang="en-GB" sz="1600" b="0" dirty="0">
                <a:latin typeface="Arial"/>
                <a:ea typeface="+mj-lt"/>
                <a:cs typeface="+mj-lt"/>
              </a:rPr>
              <a:t> refers to a psychological or developmental model that proposes human development occurs in distinct, sequential stages.</a:t>
            </a:r>
            <a:br>
              <a:rPr lang="en-GB" sz="1600" b="0" dirty="0">
                <a:latin typeface="Arial"/>
                <a:ea typeface="+mj-lt"/>
                <a:cs typeface="+mj-lt"/>
              </a:rPr>
            </a:br>
            <a:r>
              <a:rPr lang="en-GB" sz="1600" b="0" dirty="0">
                <a:latin typeface="Arial"/>
                <a:cs typeface="Arial"/>
              </a:rPr>
              <a:t>In short - </a:t>
            </a:r>
            <a:r>
              <a:rPr lang="en-GB" sz="1600" b="0" dirty="0">
                <a:latin typeface="Arial"/>
                <a:ea typeface="+mj-lt"/>
                <a:cs typeface="+mj-lt"/>
              </a:rPr>
              <a:t>Individuals move through stages in a specific order</a:t>
            </a:r>
            <a:br>
              <a:rPr lang="en-GB" sz="1600" b="0" dirty="0">
                <a:latin typeface="Arial"/>
                <a:ea typeface="+mj-lt"/>
                <a:cs typeface="+mj-lt"/>
              </a:rPr>
            </a:br>
            <a:br>
              <a:rPr lang="en-GB" sz="1600" b="0" dirty="0">
                <a:latin typeface="Arial"/>
                <a:ea typeface="+mj-lt"/>
                <a:cs typeface="+mj-lt"/>
              </a:rPr>
            </a:br>
            <a:r>
              <a:rPr lang="en-GB" sz="1600" b="0" dirty="0">
                <a:latin typeface="Arial"/>
                <a:cs typeface="Arial"/>
              </a:rPr>
              <a:t>Each stage presents a</a:t>
            </a:r>
            <a:r>
              <a:rPr lang="en-GB" sz="1600" b="0" dirty="0">
                <a:latin typeface="Arial"/>
                <a:ea typeface="+mj-lt"/>
                <a:cs typeface="+mj-lt"/>
              </a:rPr>
              <a:t> psychological conflict (“crisis”) that must be resolved, and unresolved conflict from one stage will affect an individual's development. </a:t>
            </a:r>
            <a:br>
              <a:rPr lang="en-GB" sz="1600" b="0" dirty="0">
                <a:latin typeface="Arial"/>
                <a:ea typeface="+mj-lt"/>
                <a:cs typeface="+mj-lt"/>
              </a:rPr>
            </a:br>
            <a:br>
              <a:rPr lang="en-GB" sz="1600" b="0" dirty="0">
                <a:latin typeface="Arial"/>
                <a:ea typeface="+mj-lt"/>
                <a:cs typeface="+mj-lt"/>
              </a:rPr>
            </a:br>
            <a:r>
              <a:rPr lang="en-GB" sz="1600" b="0" dirty="0">
                <a:latin typeface="Arial"/>
                <a:ea typeface="+mj-lt"/>
                <a:cs typeface="+mj-lt"/>
              </a:rPr>
              <a:t>Erikson highlights the role of both parents (and other adults) and the impact that may have from ages 0-18 months - </a:t>
            </a:r>
            <a:br>
              <a:rPr lang="en-GB" sz="1600" b="0" dirty="0">
                <a:latin typeface="Arial"/>
                <a:ea typeface="+mj-lt"/>
                <a:cs typeface="+mj-lt"/>
              </a:rPr>
            </a:br>
            <a:r>
              <a:rPr lang="en-GB" sz="1600" dirty="0">
                <a:latin typeface="Arial"/>
                <a:ea typeface="+mj-lt"/>
                <a:cs typeface="+mj-lt"/>
              </a:rPr>
              <a:t>Core question</a:t>
            </a:r>
            <a:r>
              <a:rPr lang="en-GB" sz="1600" b="0" dirty="0">
                <a:latin typeface="Arial"/>
                <a:ea typeface="+mj-lt"/>
                <a:cs typeface="+mj-lt"/>
              </a:rPr>
              <a:t>: </a:t>
            </a:r>
            <a:r>
              <a:rPr lang="en-GB" sz="1600" b="0" i="1" dirty="0">
                <a:latin typeface="Arial"/>
                <a:ea typeface="+mj-lt"/>
                <a:cs typeface="+mj-lt"/>
              </a:rPr>
              <a:t>Can I trust the world?</a:t>
            </a:r>
            <a:br>
              <a:rPr lang="en-GB" sz="1600" b="0" i="1" dirty="0">
                <a:latin typeface="Arial"/>
                <a:ea typeface="+mj-lt"/>
                <a:cs typeface="+mj-lt"/>
              </a:rPr>
            </a:br>
            <a:r>
              <a:rPr lang="en-GB" sz="1600" dirty="0">
                <a:latin typeface="Arial"/>
                <a:ea typeface="+mj-lt"/>
                <a:cs typeface="+mj-lt"/>
              </a:rPr>
              <a:t>Parental role</a:t>
            </a:r>
            <a:r>
              <a:rPr lang="en-GB" sz="1600" b="0" dirty="0">
                <a:latin typeface="Arial"/>
                <a:ea typeface="+mj-lt"/>
                <a:cs typeface="+mj-lt"/>
              </a:rPr>
              <a:t>: Providing consistent, responsive care builds </a:t>
            </a:r>
            <a:r>
              <a:rPr lang="en-GB" sz="1600" dirty="0">
                <a:solidFill>
                  <a:srgbClr val="92D050"/>
                </a:solidFill>
                <a:latin typeface="Arial"/>
                <a:ea typeface="+mj-lt"/>
                <a:cs typeface="+mj-lt"/>
              </a:rPr>
              <a:t>trust</a:t>
            </a:r>
            <a:r>
              <a:rPr lang="en-GB" sz="1600" b="0" dirty="0">
                <a:solidFill>
                  <a:srgbClr val="92D050"/>
                </a:solidFill>
                <a:latin typeface="Arial"/>
                <a:ea typeface="+mj-lt"/>
                <a:cs typeface="+mj-lt"/>
              </a:rPr>
              <a:t>.</a:t>
            </a:r>
            <a:r>
              <a:rPr lang="en-GB" sz="1600" b="0" dirty="0">
                <a:latin typeface="Arial"/>
                <a:ea typeface="+mj-lt"/>
                <a:cs typeface="+mj-lt"/>
              </a:rPr>
              <a:t> </a:t>
            </a:r>
            <a:br>
              <a:rPr lang="en-GB" sz="1600" b="0" dirty="0">
                <a:latin typeface="Arial"/>
                <a:ea typeface="+mj-lt"/>
                <a:cs typeface="+mj-lt"/>
              </a:rPr>
            </a:br>
            <a:r>
              <a:rPr lang="en-GB" sz="1600" b="0" dirty="0">
                <a:latin typeface="Arial"/>
                <a:ea typeface="+mj-lt"/>
                <a:cs typeface="+mj-lt"/>
              </a:rPr>
              <a:t>Neglect, inconsistency, or abuse fosters </a:t>
            </a:r>
            <a:r>
              <a:rPr lang="en-GB" sz="1600" dirty="0">
                <a:solidFill>
                  <a:srgbClr val="FF0000"/>
                </a:solidFill>
                <a:latin typeface="Arial"/>
                <a:ea typeface="+mj-lt"/>
                <a:cs typeface="+mj-lt"/>
              </a:rPr>
              <a:t>mistrust</a:t>
            </a:r>
            <a:r>
              <a:rPr lang="en-GB" sz="1600" b="0" dirty="0">
                <a:latin typeface="Arial"/>
                <a:ea typeface="+mj-lt"/>
                <a:cs typeface="+mj-lt"/>
              </a:rPr>
              <a:t>.</a:t>
            </a:r>
            <a:br>
              <a:rPr lang="en-GB" sz="1600" b="0" dirty="0">
                <a:latin typeface="Arial"/>
                <a:ea typeface="+mj-lt"/>
                <a:cs typeface="+mj-lt"/>
              </a:rPr>
            </a:br>
            <a:r>
              <a:rPr lang="en-GB" sz="1600" b="0" dirty="0">
                <a:latin typeface="Arial"/>
                <a:ea typeface="+mj-lt"/>
                <a:cs typeface="+mj-lt"/>
              </a:rPr>
              <a:t>The experiences in the first 4 stages of a </a:t>
            </a:r>
            <a:r>
              <a:rPr lang="en-GB" sz="1600" b="0" err="1">
                <a:latin typeface="Arial"/>
                <a:ea typeface="+mj-lt"/>
                <a:cs typeface="+mj-lt"/>
              </a:rPr>
              <a:t>childs</a:t>
            </a:r>
            <a:r>
              <a:rPr lang="en-GB" sz="1600" b="0" dirty="0">
                <a:latin typeface="Arial"/>
                <a:ea typeface="+mj-lt"/>
                <a:cs typeface="+mj-lt"/>
              </a:rPr>
              <a:t> life influence personality in adulthood.</a:t>
            </a:r>
            <a:br>
              <a:rPr lang="en-GB" sz="1600" b="0" dirty="0">
                <a:latin typeface="Arial"/>
                <a:ea typeface="+mj-lt"/>
                <a:cs typeface="+mj-lt"/>
              </a:rPr>
            </a:br>
            <a:br>
              <a:rPr lang="en-GB" sz="1600" b="0" dirty="0">
                <a:ea typeface="+mj-lt"/>
                <a:cs typeface="+mj-lt"/>
              </a:rPr>
            </a:br>
            <a:endParaRPr lang="en-GB" sz="1600" b="0" dirty="0"/>
          </a:p>
          <a:p>
            <a:endParaRPr lang="en-GB" sz="1600" b="0" dirty="0">
              <a:ea typeface="+mj-lt"/>
              <a:cs typeface="+mj-lt"/>
            </a:endParaRPr>
          </a:p>
        </p:txBody>
      </p:sp>
      <p:pic>
        <p:nvPicPr>
          <p:cNvPr id="4" name="Content Placeholder 3" descr="A chart with text on it&#10;&#10;AI-generated content may be incorrect.">
            <a:extLst>
              <a:ext uri="{FF2B5EF4-FFF2-40B4-BE49-F238E27FC236}">
                <a16:creationId xmlns:a16="http://schemas.microsoft.com/office/drawing/2014/main" id="{987A112C-36C4-9A14-FF37-A40FAFC2D022}"/>
              </a:ext>
            </a:extLst>
          </p:cNvPr>
          <p:cNvPicPr>
            <a:picLocks noGrp="1" noChangeAspect="1"/>
          </p:cNvPicPr>
          <p:nvPr>
            <p:ph idx="1"/>
          </p:nvPr>
        </p:nvPicPr>
        <p:blipFill>
          <a:blip r:embed="rId2"/>
          <a:stretch>
            <a:fillRect/>
          </a:stretch>
        </p:blipFill>
        <p:spPr>
          <a:xfrm>
            <a:off x="394525" y="1715756"/>
            <a:ext cx="4595869" cy="4081092"/>
          </a:xfrm>
          <a:prstGeom prst="rect">
            <a:avLst/>
          </a:prstGeom>
        </p:spPr>
      </p:pic>
    </p:spTree>
    <p:extLst>
      <p:ext uri="{BB962C8B-B14F-4D97-AF65-F5344CB8AC3E}">
        <p14:creationId xmlns:p14="http://schemas.microsoft.com/office/powerpoint/2010/main" val="1950632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E0703-DC04-5C38-3DAF-420A3BB240FA}"/>
              </a:ext>
            </a:extLst>
          </p:cNvPr>
          <p:cNvSpPr>
            <a:spLocks noGrp="1"/>
          </p:cNvSpPr>
          <p:nvPr>
            <p:ph type="title"/>
          </p:nvPr>
        </p:nvSpPr>
        <p:spPr/>
        <p:txBody>
          <a:bodyPr/>
          <a:lstStyle/>
          <a:p>
            <a:r>
              <a:rPr lang="en-GB" dirty="0"/>
              <a:t>Strengths of </a:t>
            </a:r>
            <a:r>
              <a:rPr lang="en-GB" dirty="0">
                <a:ea typeface="+mj-lt"/>
                <a:cs typeface="+mj-lt"/>
              </a:rPr>
              <a:t>Erikson’s Psychosocial Theory</a:t>
            </a:r>
            <a:endParaRPr lang="en-GB" dirty="0"/>
          </a:p>
        </p:txBody>
      </p:sp>
      <p:sp>
        <p:nvSpPr>
          <p:cNvPr id="3" name="Content Placeholder 2">
            <a:extLst>
              <a:ext uri="{FF2B5EF4-FFF2-40B4-BE49-F238E27FC236}">
                <a16:creationId xmlns:a16="http://schemas.microsoft.com/office/drawing/2014/main" id="{1893E9F9-546F-FA1C-BEE1-AA10E3E5DFF9}"/>
              </a:ext>
            </a:extLst>
          </p:cNvPr>
          <p:cNvSpPr>
            <a:spLocks noGrp="1"/>
          </p:cNvSpPr>
          <p:nvPr>
            <p:ph idx="1"/>
          </p:nvPr>
        </p:nvSpPr>
        <p:spPr/>
        <p:txBody>
          <a:bodyPr vert="horz" lIns="91440" tIns="45720" rIns="91440" bIns="45720" rtlCol="0" anchor="t">
            <a:normAutofit/>
          </a:bodyPr>
          <a:lstStyle/>
          <a:p>
            <a:r>
              <a:rPr lang="en-GB" dirty="0">
                <a:latin typeface="Arial"/>
                <a:ea typeface="+mn-lt"/>
                <a:cs typeface="+mn-lt"/>
              </a:rPr>
              <a:t>Clear Structure -The eight distinct stages provide a useful framework for understanding developmental challenges at different ages.</a:t>
            </a:r>
          </a:p>
          <a:p>
            <a:r>
              <a:rPr lang="en-GB" dirty="0">
                <a:latin typeface="Arial"/>
                <a:ea typeface="+mn-lt"/>
                <a:cs typeface="+mn-lt"/>
              </a:rPr>
              <a:t>Emphasizes Social and Cultural Influences- Erikson highlighted how social relationships, culture, and environment shape development—not just biological</a:t>
            </a:r>
            <a:endParaRPr lang="en-GB">
              <a:latin typeface="Arial"/>
              <a:cs typeface="Arial"/>
            </a:endParaRPr>
          </a:p>
          <a:p>
            <a:r>
              <a:rPr lang="en-GB" dirty="0">
                <a:latin typeface="Arial"/>
                <a:ea typeface="+mn-lt"/>
                <a:cs typeface="+mn-lt"/>
              </a:rPr>
              <a:t>Focus on identity - The theory's focus on identity (especially during adolescence) is especially influential in education, </a:t>
            </a:r>
            <a:r>
              <a:rPr lang="en-GB" err="1">
                <a:latin typeface="Arial"/>
                <a:ea typeface="+mn-lt"/>
                <a:cs typeface="+mn-lt"/>
              </a:rPr>
              <a:t>counseling</a:t>
            </a:r>
            <a:r>
              <a:rPr lang="en-GB" dirty="0">
                <a:latin typeface="Arial"/>
                <a:ea typeface="+mn-lt"/>
                <a:cs typeface="+mn-lt"/>
              </a:rPr>
              <a:t>, and youth development. (</a:t>
            </a:r>
            <a:r>
              <a:rPr lang="en-GB" sz="1600" cap="all" dirty="0">
                <a:latin typeface="Arial"/>
                <a:ea typeface="+mn-lt"/>
                <a:cs typeface="Arial"/>
              </a:rPr>
              <a:t>The experiences in the first 4 stages of a </a:t>
            </a:r>
            <a:r>
              <a:rPr lang="en-GB" sz="1600" cap="all" err="1">
                <a:latin typeface="Arial"/>
                <a:ea typeface="+mn-lt"/>
                <a:cs typeface="Arial"/>
              </a:rPr>
              <a:t>childs</a:t>
            </a:r>
            <a:r>
              <a:rPr lang="en-GB" sz="1600" cap="all" dirty="0">
                <a:latin typeface="Arial"/>
                <a:ea typeface="+mn-lt"/>
                <a:cs typeface="Arial"/>
              </a:rPr>
              <a:t> life influence personality in adulthood.)</a:t>
            </a:r>
            <a:endParaRPr lang="en-GB" sz="1600" dirty="0"/>
          </a:p>
          <a:p>
            <a:endParaRPr lang="en-GB" dirty="0"/>
          </a:p>
        </p:txBody>
      </p:sp>
    </p:spTree>
    <p:extLst>
      <p:ext uri="{BB962C8B-B14F-4D97-AF65-F5344CB8AC3E}">
        <p14:creationId xmlns:p14="http://schemas.microsoft.com/office/powerpoint/2010/main" val="2527447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EEE97-6766-D4CC-4F2F-2E958B9BEF6F}"/>
              </a:ext>
            </a:extLst>
          </p:cNvPr>
          <p:cNvSpPr>
            <a:spLocks noGrp="1"/>
          </p:cNvSpPr>
          <p:nvPr>
            <p:ph type="title"/>
          </p:nvPr>
        </p:nvSpPr>
        <p:spPr/>
        <p:txBody>
          <a:bodyPr/>
          <a:lstStyle/>
          <a:p>
            <a:r>
              <a:rPr lang="en-GB" dirty="0"/>
              <a:t>Weakness of Erikson’s Psychosocial Theory</a:t>
            </a:r>
          </a:p>
        </p:txBody>
      </p:sp>
      <p:sp>
        <p:nvSpPr>
          <p:cNvPr id="3" name="Content Placeholder 2">
            <a:extLst>
              <a:ext uri="{FF2B5EF4-FFF2-40B4-BE49-F238E27FC236}">
                <a16:creationId xmlns:a16="http://schemas.microsoft.com/office/drawing/2014/main" id="{ADC7A356-A86B-DE3B-F3AB-B652FB63250E}"/>
              </a:ext>
            </a:extLst>
          </p:cNvPr>
          <p:cNvSpPr>
            <a:spLocks noGrp="1"/>
          </p:cNvSpPr>
          <p:nvPr>
            <p:ph idx="1"/>
          </p:nvPr>
        </p:nvSpPr>
        <p:spPr/>
        <p:txBody>
          <a:bodyPr vert="horz" lIns="91440" tIns="45720" rIns="91440" bIns="45720" rtlCol="0" anchor="t">
            <a:normAutofit/>
          </a:bodyPr>
          <a:lstStyle/>
          <a:p>
            <a:r>
              <a:rPr lang="en-GB" dirty="0">
                <a:latin typeface="Arial"/>
                <a:ea typeface="+mn-lt"/>
                <a:cs typeface="+mn-lt"/>
              </a:rPr>
              <a:t>Vague - Concepts like “trust,” “identity,” or “integrity” are abstract and subjective, making them hard to measure or test.</a:t>
            </a:r>
          </a:p>
          <a:p>
            <a:r>
              <a:rPr lang="en-GB" dirty="0">
                <a:latin typeface="Arial"/>
                <a:ea typeface="+mn-lt"/>
                <a:cs typeface="+mn-lt"/>
              </a:rPr>
              <a:t>Cultural bias While Erikson included cultural context, his stages were based largely on Western, middle-class experiences, which may not apply universally.</a:t>
            </a:r>
          </a:p>
          <a:p>
            <a:r>
              <a:rPr lang="en-GB" dirty="0">
                <a:latin typeface="Arial"/>
                <a:ea typeface="+mn-lt"/>
                <a:cs typeface="+mn-lt"/>
              </a:rPr>
              <a:t>Erikson minimises the biological aspects of development, Erikson saw social interaction and culture as the primary forces shaping development—not genetics or biology.</a:t>
            </a:r>
            <a:endParaRPr lang="en-GB" dirty="0">
              <a:latin typeface="Arial"/>
            </a:endParaRPr>
          </a:p>
        </p:txBody>
      </p:sp>
    </p:spTree>
    <p:extLst>
      <p:ext uri="{BB962C8B-B14F-4D97-AF65-F5344CB8AC3E}">
        <p14:creationId xmlns:p14="http://schemas.microsoft.com/office/powerpoint/2010/main" val="3382562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DF7E5-AFBD-2963-7707-6AFD261FE1F2}"/>
              </a:ext>
            </a:extLst>
          </p:cNvPr>
          <p:cNvSpPr>
            <a:spLocks noGrp="1"/>
          </p:cNvSpPr>
          <p:nvPr>
            <p:ph type="title"/>
          </p:nvPr>
        </p:nvSpPr>
        <p:spPr>
          <a:xfrm>
            <a:off x="521208" y="978408"/>
            <a:ext cx="11155680" cy="936363"/>
          </a:xfrm>
        </p:spPr>
        <p:txBody>
          <a:bodyPr>
            <a:normAutofit fontScale="90000"/>
          </a:bodyPr>
          <a:lstStyle/>
          <a:p>
            <a:r>
              <a:rPr lang="en-GB" dirty="0"/>
              <a:t>Jean </a:t>
            </a:r>
            <a:r>
              <a:rPr lang="en-GB" dirty="0" err="1"/>
              <a:t>Piagets</a:t>
            </a:r>
            <a:r>
              <a:rPr lang="en-GB" dirty="0"/>
              <a:t> cognitive development  theory</a:t>
            </a:r>
            <a:br>
              <a:rPr lang="en-GB" dirty="0"/>
            </a:br>
            <a:br>
              <a:rPr lang="en-GB" dirty="0"/>
            </a:br>
            <a:endParaRPr lang="en-GB" sz="1600" b="0"/>
          </a:p>
        </p:txBody>
      </p:sp>
      <p:sp>
        <p:nvSpPr>
          <p:cNvPr id="3" name="Content Placeholder 2">
            <a:extLst>
              <a:ext uri="{FF2B5EF4-FFF2-40B4-BE49-F238E27FC236}">
                <a16:creationId xmlns:a16="http://schemas.microsoft.com/office/drawing/2014/main" id="{86DDB051-445A-2FEE-3638-2A41C37EBFA2}"/>
              </a:ext>
            </a:extLst>
          </p:cNvPr>
          <p:cNvSpPr>
            <a:spLocks noGrp="1"/>
          </p:cNvSpPr>
          <p:nvPr>
            <p:ph idx="1"/>
          </p:nvPr>
        </p:nvSpPr>
        <p:spPr/>
        <p:txBody>
          <a:bodyPr vert="horz" lIns="91440" tIns="45720" rIns="91440" bIns="45720" rtlCol="0" anchor="t">
            <a:normAutofit/>
          </a:bodyPr>
          <a:lstStyle/>
          <a:p>
            <a:pPr marL="0" indent="0">
              <a:buNone/>
            </a:pPr>
            <a:endParaRPr lang="en-GB"/>
          </a:p>
          <a:p>
            <a:pPr marL="0" indent="0">
              <a:buNone/>
            </a:pPr>
            <a:endParaRPr lang="en-GB" dirty="0"/>
          </a:p>
          <a:p>
            <a:endParaRPr lang="en-GB" dirty="0"/>
          </a:p>
        </p:txBody>
      </p:sp>
      <p:sp>
        <p:nvSpPr>
          <p:cNvPr id="6" name="TextBox 5">
            <a:extLst>
              <a:ext uri="{FF2B5EF4-FFF2-40B4-BE49-F238E27FC236}">
                <a16:creationId xmlns:a16="http://schemas.microsoft.com/office/drawing/2014/main" id="{CF7E6DA7-7AF5-70A8-32FB-E6AFFF7A7A05}"/>
              </a:ext>
            </a:extLst>
          </p:cNvPr>
          <p:cNvSpPr txBox="1"/>
          <p:nvPr/>
        </p:nvSpPr>
        <p:spPr>
          <a:xfrm>
            <a:off x="6104652" y="1731387"/>
            <a:ext cx="4660300" cy="46974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err="1">
                <a:latin typeface="Arial"/>
                <a:cs typeface="Arial"/>
              </a:rPr>
              <a:t>Piagets</a:t>
            </a:r>
            <a:r>
              <a:rPr lang="en-GB" dirty="0">
                <a:latin typeface="Arial"/>
                <a:cs typeface="Arial"/>
              </a:rPr>
              <a:t> theory is focused on how thinking and reasoning develop.</a:t>
            </a:r>
          </a:p>
          <a:p>
            <a:pPr marL="285750" indent="-285750">
              <a:buFont typeface="Arial"/>
              <a:buChar char="•"/>
            </a:pPr>
            <a:r>
              <a:rPr lang="en-GB" dirty="0">
                <a:latin typeface="Arial"/>
                <a:ea typeface="+mn-lt"/>
                <a:cs typeface="+mn-lt"/>
              </a:rPr>
              <a:t>It focuses on how children actively construct knowledge as they interact with their environment, emphasizing the stages of cognitive growth from infancy through adolescence.</a:t>
            </a:r>
          </a:p>
          <a:p>
            <a:pPr marL="285750" indent="-285750">
              <a:buFont typeface="Arial"/>
              <a:buChar char="•"/>
            </a:pPr>
            <a:r>
              <a:rPr lang="en-GB" dirty="0">
                <a:latin typeface="Arial"/>
                <a:ea typeface="+mn-lt"/>
                <a:cs typeface="+mn-lt"/>
              </a:rPr>
              <a:t>Piaget saw children as “little scientists” they are active learners and children learn by exploring and manipulating their world. </a:t>
            </a:r>
          </a:p>
          <a:p>
            <a:pPr marL="285750" indent="-285750">
              <a:buFont typeface="Arial"/>
              <a:buChar char="•"/>
            </a:pPr>
            <a:r>
              <a:rPr lang="en-GB" dirty="0">
                <a:latin typeface="Arial"/>
                <a:ea typeface="+mn-lt"/>
                <a:cs typeface="+mn-lt"/>
              </a:rPr>
              <a:t>They don’t just absorb information — they build mental models (schemas) through experience.</a:t>
            </a:r>
          </a:p>
          <a:p>
            <a:pPr marL="285750" indent="-285750">
              <a:buFont typeface="Arial"/>
              <a:buChar char="•"/>
            </a:pPr>
            <a:r>
              <a:rPr lang="en-GB" dirty="0">
                <a:latin typeface="Arial"/>
                <a:ea typeface="Calibri"/>
                <a:cs typeface="Calibri"/>
              </a:rPr>
              <a:t>cognitive constructivism: we learn as a direct result of our experiences.</a:t>
            </a:r>
            <a:endParaRPr lang="en-GB" dirty="0">
              <a:latin typeface="Arial"/>
            </a:endParaRPr>
          </a:p>
        </p:txBody>
      </p:sp>
      <p:pic>
        <p:nvPicPr>
          <p:cNvPr id="9" name="Picture 8" descr="A diagram of a schema&#10;&#10;AI-generated content may be incorrect.">
            <a:extLst>
              <a:ext uri="{FF2B5EF4-FFF2-40B4-BE49-F238E27FC236}">
                <a16:creationId xmlns:a16="http://schemas.microsoft.com/office/drawing/2014/main" id="{E232FF33-AEA6-368B-DB51-2364D031E298}"/>
              </a:ext>
            </a:extLst>
          </p:cNvPr>
          <p:cNvPicPr>
            <a:picLocks noChangeAspect="1"/>
          </p:cNvPicPr>
          <p:nvPr/>
        </p:nvPicPr>
        <p:blipFill>
          <a:blip r:embed="rId2"/>
          <a:srcRect l="-2323" t="-422" r="1024" b="72574"/>
          <a:stretch>
            <a:fillRect/>
          </a:stretch>
        </p:blipFill>
        <p:spPr>
          <a:xfrm>
            <a:off x="345504" y="1604750"/>
            <a:ext cx="5921483" cy="937113"/>
          </a:xfrm>
          <a:prstGeom prst="rect">
            <a:avLst/>
          </a:prstGeom>
        </p:spPr>
      </p:pic>
      <p:pic>
        <p:nvPicPr>
          <p:cNvPr id="10" name="Picture 9" descr="A cartoon of a child pulling a cart with a baby&#10;&#10;AI-generated content may be incorrect.">
            <a:extLst>
              <a:ext uri="{FF2B5EF4-FFF2-40B4-BE49-F238E27FC236}">
                <a16:creationId xmlns:a16="http://schemas.microsoft.com/office/drawing/2014/main" id="{81B8B40E-E110-4FA5-CC2E-848087DCED8B}"/>
              </a:ext>
            </a:extLst>
          </p:cNvPr>
          <p:cNvPicPr>
            <a:picLocks noChangeAspect="1"/>
          </p:cNvPicPr>
          <p:nvPr/>
        </p:nvPicPr>
        <p:blipFill>
          <a:blip r:embed="rId3"/>
          <a:stretch>
            <a:fillRect/>
          </a:stretch>
        </p:blipFill>
        <p:spPr>
          <a:xfrm>
            <a:off x="1629786" y="2862984"/>
            <a:ext cx="3332884" cy="2563668"/>
          </a:xfrm>
          <a:prstGeom prst="rect">
            <a:avLst/>
          </a:prstGeom>
        </p:spPr>
      </p:pic>
    </p:spTree>
    <p:extLst>
      <p:ext uri="{BB962C8B-B14F-4D97-AF65-F5344CB8AC3E}">
        <p14:creationId xmlns:p14="http://schemas.microsoft.com/office/powerpoint/2010/main" val="1839487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F6242C-BD26-324A-B30F-300FB1A9EFD8}"/>
              </a:ext>
            </a:extLst>
          </p:cNvPr>
          <p:cNvSpPr>
            <a:spLocks noGrp="1"/>
          </p:cNvSpPr>
          <p:nvPr>
            <p:ph idx="1"/>
          </p:nvPr>
        </p:nvSpPr>
        <p:spPr/>
        <p:txBody>
          <a:bodyPr vert="horz" lIns="91440" tIns="45720" rIns="91440" bIns="45720" rtlCol="0" anchor="t">
            <a:normAutofit/>
          </a:bodyPr>
          <a:lstStyle/>
          <a:p>
            <a:r>
              <a:rPr lang="en-GB" dirty="0">
                <a:latin typeface="Arial"/>
                <a:ea typeface="+mn-lt"/>
                <a:cs typeface="+mn-lt"/>
              </a:rPr>
              <a:t>A mental structure or framework for understanding the world (e.g., a child’s schema for “bus” might include four wheels and the colour). Assimilation is fitting new information into existing schemas (e.g., calling a car a “bus” because it has four wheel).</a:t>
            </a:r>
          </a:p>
          <a:p>
            <a:r>
              <a:rPr lang="en-GB" dirty="0">
                <a:latin typeface="Arial"/>
                <a:cs typeface="Arial"/>
              </a:rPr>
              <a:t>Schema are </a:t>
            </a:r>
            <a:r>
              <a:rPr lang="en-GB" dirty="0">
                <a:latin typeface="Arial"/>
                <a:ea typeface="Calibri"/>
                <a:cs typeface="Calibri"/>
              </a:rPr>
              <a:t>concepts associated with experience, because of our experience we can learn which changes </a:t>
            </a:r>
            <a:r>
              <a:rPr lang="en-GB" dirty="0">
                <a:latin typeface="Arial"/>
                <a:ea typeface="+mn-lt"/>
                <a:cs typeface="+mn-lt"/>
              </a:rPr>
              <a:t>or creating new schemas when new information doesn't fit (e.g., learning that both cars and buses have four wheels, but they are not the same).This concept is called accommodation</a:t>
            </a:r>
            <a:endParaRPr lang="en-GB" dirty="0">
              <a:latin typeface="Arial"/>
              <a:ea typeface="Calibri"/>
              <a:cs typeface="Calibri"/>
            </a:endParaRPr>
          </a:p>
        </p:txBody>
      </p:sp>
      <p:sp>
        <p:nvSpPr>
          <p:cNvPr id="4" name="Date Placeholder 3">
            <a:extLst>
              <a:ext uri="{FF2B5EF4-FFF2-40B4-BE49-F238E27FC236}">
                <a16:creationId xmlns:a16="http://schemas.microsoft.com/office/drawing/2014/main" id="{3BA8E6DE-CDDC-19AC-0284-0BBB5E0AF3F1}"/>
              </a:ext>
            </a:extLst>
          </p:cNvPr>
          <p:cNvSpPr>
            <a:spLocks noGrp="1"/>
          </p:cNvSpPr>
          <p:nvPr>
            <p:ph type="dt" sz="half" idx="10"/>
          </p:nvPr>
        </p:nvSpPr>
        <p:spPr/>
        <p:txBody>
          <a:bodyPr/>
          <a:lstStyle/>
          <a:p>
            <a:fld id="{EBE753D4-E408-497E-9948-9099EC77B540}" type="datetime1">
              <a:t>10/18/2025</a:t>
            </a:fld>
            <a:endParaRPr lang="en-US" dirty="0"/>
          </a:p>
        </p:txBody>
      </p:sp>
      <p:sp>
        <p:nvSpPr>
          <p:cNvPr id="5" name="Footer Placeholder 4">
            <a:extLst>
              <a:ext uri="{FF2B5EF4-FFF2-40B4-BE49-F238E27FC236}">
                <a16:creationId xmlns:a16="http://schemas.microsoft.com/office/drawing/2014/main" id="{3E1D0CC2-5E49-6E91-312B-83B387EF9BB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29E7275-7665-CE9F-FD0C-24B0AC9AC4FB}"/>
              </a:ext>
            </a:extLst>
          </p:cNvPr>
          <p:cNvSpPr>
            <a:spLocks noGrp="1"/>
          </p:cNvSpPr>
          <p:nvPr>
            <p:ph type="sldNum" sz="quarter" idx="12"/>
          </p:nvPr>
        </p:nvSpPr>
        <p:spPr/>
        <p:txBody>
          <a:bodyPr/>
          <a:lstStyle/>
          <a:p>
            <a:fld id="{E30AF5A0-43BB-4336-8627-9123B9144D80}" type="slidenum">
              <a:rPr lang="en-US" dirty="0"/>
              <a:t>7</a:t>
            </a:fld>
            <a:endParaRPr lang="en-US" dirty="0"/>
          </a:p>
        </p:txBody>
      </p:sp>
      <p:pic>
        <p:nvPicPr>
          <p:cNvPr id="8" name="Picture 7" descr="A diagram of a schema&#10;&#10;AI-generated content may be incorrect.">
            <a:extLst>
              <a:ext uri="{FF2B5EF4-FFF2-40B4-BE49-F238E27FC236}">
                <a16:creationId xmlns:a16="http://schemas.microsoft.com/office/drawing/2014/main" id="{4E4DE838-230F-9675-82C4-76567ADAC270}"/>
              </a:ext>
            </a:extLst>
          </p:cNvPr>
          <p:cNvPicPr>
            <a:picLocks noChangeAspect="1"/>
          </p:cNvPicPr>
          <p:nvPr/>
        </p:nvPicPr>
        <p:blipFill>
          <a:blip r:embed="rId2"/>
          <a:srcRect l="-2323" t="-422" r="1024" b="72574"/>
          <a:stretch>
            <a:fillRect/>
          </a:stretch>
        </p:blipFill>
        <p:spPr>
          <a:xfrm>
            <a:off x="423945" y="932397"/>
            <a:ext cx="5921483" cy="937113"/>
          </a:xfrm>
          <a:prstGeom prst="rect">
            <a:avLst/>
          </a:prstGeom>
        </p:spPr>
      </p:pic>
    </p:spTree>
    <p:extLst>
      <p:ext uri="{BB962C8B-B14F-4D97-AF65-F5344CB8AC3E}">
        <p14:creationId xmlns:p14="http://schemas.microsoft.com/office/powerpoint/2010/main" val="2876113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chart with text and images&#10;&#10;AI-generated content may be incorrect.">
            <a:extLst>
              <a:ext uri="{FF2B5EF4-FFF2-40B4-BE49-F238E27FC236}">
                <a16:creationId xmlns:a16="http://schemas.microsoft.com/office/drawing/2014/main" id="{9252BC68-C7B3-3F63-3ECE-C25F5E109F12}"/>
              </a:ext>
            </a:extLst>
          </p:cNvPr>
          <p:cNvPicPr>
            <a:picLocks noGrp="1" noChangeAspect="1"/>
          </p:cNvPicPr>
          <p:nvPr>
            <p:ph idx="1"/>
          </p:nvPr>
        </p:nvPicPr>
        <p:blipFill>
          <a:blip r:embed="rId2"/>
          <a:stretch>
            <a:fillRect/>
          </a:stretch>
        </p:blipFill>
        <p:spPr>
          <a:xfrm>
            <a:off x="2131378" y="926009"/>
            <a:ext cx="7594455" cy="5014411"/>
          </a:xfrm>
          <a:prstGeom prst="rect">
            <a:avLst/>
          </a:prstGeom>
        </p:spPr>
      </p:pic>
      <p:sp>
        <p:nvSpPr>
          <p:cNvPr id="4" name="Date Placeholder 3">
            <a:extLst>
              <a:ext uri="{FF2B5EF4-FFF2-40B4-BE49-F238E27FC236}">
                <a16:creationId xmlns:a16="http://schemas.microsoft.com/office/drawing/2014/main" id="{3AA2A60C-BFC0-C85E-D6D0-DBCFFB30C19E}"/>
              </a:ext>
            </a:extLst>
          </p:cNvPr>
          <p:cNvSpPr>
            <a:spLocks noGrp="1"/>
          </p:cNvSpPr>
          <p:nvPr>
            <p:ph type="dt" sz="half" idx="10"/>
          </p:nvPr>
        </p:nvSpPr>
        <p:spPr/>
        <p:txBody>
          <a:bodyPr/>
          <a:lstStyle/>
          <a:p>
            <a:fld id="{E36466FD-1CC1-4C27-A283-E79E62149AAB}" type="datetime1">
              <a:t>10/18/2025</a:t>
            </a:fld>
            <a:endParaRPr lang="en-US" dirty="0"/>
          </a:p>
        </p:txBody>
      </p:sp>
      <p:sp>
        <p:nvSpPr>
          <p:cNvPr id="5" name="Footer Placeholder 4">
            <a:extLst>
              <a:ext uri="{FF2B5EF4-FFF2-40B4-BE49-F238E27FC236}">
                <a16:creationId xmlns:a16="http://schemas.microsoft.com/office/drawing/2014/main" id="{AF15A477-59D4-9304-2E6C-A2DF5EE8E23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CD61421-6F49-A5FF-5960-67BEEC197306}"/>
              </a:ext>
            </a:extLst>
          </p:cNvPr>
          <p:cNvSpPr>
            <a:spLocks noGrp="1"/>
          </p:cNvSpPr>
          <p:nvPr>
            <p:ph type="sldNum" sz="quarter" idx="12"/>
          </p:nvPr>
        </p:nvSpPr>
        <p:spPr/>
        <p:txBody>
          <a:bodyPr/>
          <a:lstStyle/>
          <a:p>
            <a:fld id="{E30AF5A0-43BB-4336-8627-9123B9144D80}" type="slidenum">
              <a:rPr lang="en-US" dirty="0"/>
              <a:t>8</a:t>
            </a:fld>
            <a:endParaRPr lang="en-US" dirty="0"/>
          </a:p>
        </p:txBody>
      </p:sp>
    </p:spTree>
    <p:extLst>
      <p:ext uri="{BB962C8B-B14F-4D97-AF65-F5344CB8AC3E}">
        <p14:creationId xmlns:p14="http://schemas.microsoft.com/office/powerpoint/2010/main" val="3847880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20CC3-FC83-1CB9-4216-A15233211BCF}"/>
              </a:ext>
            </a:extLst>
          </p:cNvPr>
          <p:cNvSpPr>
            <a:spLocks noGrp="1"/>
          </p:cNvSpPr>
          <p:nvPr>
            <p:ph type="title"/>
          </p:nvPr>
        </p:nvSpPr>
        <p:spPr/>
        <p:txBody>
          <a:bodyPr/>
          <a:lstStyle/>
          <a:p>
            <a:r>
              <a:rPr lang="en-GB" dirty="0"/>
              <a:t>Strengths of Jean </a:t>
            </a:r>
            <a:r>
              <a:rPr lang="en-GB" dirty="0" err="1"/>
              <a:t>Piagets</a:t>
            </a:r>
            <a:r>
              <a:rPr lang="en-GB" dirty="0"/>
              <a:t> cognitive theory</a:t>
            </a:r>
          </a:p>
        </p:txBody>
      </p:sp>
      <p:sp>
        <p:nvSpPr>
          <p:cNvPr id="3" name="Content Placeholder 2">
            <a:extLst>
              <a:ext uri="{FF2B5EF4-FFF2-40B4-BE49-F238E27FC236}">
                <a16:creationId xmlns:a16="http://schemas.microsoft.com/office/drawing/2014/main" id="{5CF8550E-B277-7270-BD38-C8FC11893381}"/>
              </a:ext>
            </a:extLst>
          </p:cNvPr>
          <p:cNvSpPr>
            <a:spLocks noGrp="1"/>
          </p:cNvSpPr>
          <p:nvPr>
            <p:ph idx="1"/>
          </p:nvPr>
        </p:nvSpPr>
        <p:spPr/>
        <p:txBody>
          <a:bodyPr vert="horz" lIns="91440" tIns="45720" rIns="91440" bIns="45720" rtlCol="0" anchor="t">
            <a:normAutofit/>
          </a:bodyPr>
          <a:lstStyle/>
          <a:p>
            <a:r>
              <a:rPr lang="en-GB" dirty="0">
                <a:latin typeface="Arial"/>
                <a:ea typeface="+mn-lt"/>
                <a:cs typeface="+mn-lt"/>
              </a:rPr>
              <a:t>Introduced Key Cognitive Concepts</a:t>
            </a:r>
            <a:endParaRPr lang="en-GB" b="1" dirty="0">
              <a:latin typeface="Arial"/>
              <a:ea typeface="+mn-lt"/>
              <a:cs typeface="+mn-lt"/>
            </a:endParaRPr>
          </a:p>
          <a:p>
            <a:r>
              <a:rPr lang="en-GB" dirty="0">
                <a:latin typeface="Arial"/>
                <a:ea typeface="+mn-lt"/>
                <a:cs typeface="+mn-lt"/>
              </a:rPr>
              <a:t>Based on detailed naturalistic observations of his own children.</a:t>
            </a:r>
          </a:p>
          <a:p>
            <a:r>
              <a:rPr lang="en-GB" dirty="0">
                <a:latin typeface="Arial"/>
                <a:cs typeface="Arial"/>
              </a:rPr>
              <a:t>Emphasizes Active Learning - Piaget recognized that children are not passive learners—they actively construct knowledge by exploring their environment.</a:t>
            </a:r>
          </a:p>
        </p:txBody>
      </p:sp>
      <p:sp>
        <p:nvSpPr>
          <p:cNvPr id="4" name="Date Placeholder 3">
            <a:extLst>
              <a:ext uri="{FF2B5EF4-FFF2-40B4-BE49-F238E27FC236}">
                <a16:creationId xmlns:a16="http://schemas.microsoft.com/office/drawing/2014/main" id="{19BD997D-2540-2FBC-375A-6260A6839656}"/>
              </a:ext>
            </a:extLst>
          </p:cNvPr>
          <p:cNvSpPr>
            <a:spLocks noGrp="1"/>
          </p:cNvSpPr>
          <p:nvPr>
            <p:ph type="dt" sz="half" idx="10"/>
          </p:nvPr>
        </p:nvSpPr>
        <p:spPr/>
        <p:txBody>
          <a:bodyPr/>
          <a:lstStyle/>
          <a:p>
            <a:fld id="{D0E91D69-5920-4140-B645-39C08F15414D}" type="datetime1">
              <a:t>10/18/2025</a:t>
            </a:fld>
            <a:endParaRPr lang="en-US" dirty="0"/>
          </a:p>
        </p:txBody>
      </p:sp>
      <p:sp>
        <p:nvSpPr>
          <p:cNvPr id="5" name="Footer Placeholder 4">
            <a:extLst>
              <a:ext uri="{FF2B5EF4-FFF2-40B4-BE49-F238E27FC236}">
                <a16:creationId xmlns:a16="http://schemas.microsoft.com/office/drawing/2014/main" id="{0A0DBD57-6CCD-8B01-39DF-CDB10469354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B6ED16F-ED9F-8251-1C03-131BA04DA75A}"/>
              </a:ext>
            </a:extLst>
          </p:cNvPr>
          <p:cNvSpPr>
            <a:spLocks noGrp="1"/>
          </p:cNvSpPr>
          <p:nvPr>
            <p:ph type="sldNum" sz="quarter" idx="12"/>
          </p:nvPr>
        </p:nvSpPr>
        <p:spPr/>
        <p:txBody>
          <a:bodyPr/>
          <a:lstStyle/>
          <a:p>
            <a:fld id="{E30AF5A0-43BB-4336-8627-9123B9144D80}" type="slidenum">
              <a:rPr lang="en-US" dirty="0"/>
              <a:t>9</a:t>
            </a:fld>
            <a:endParaRPr lang="en-US" dirty="0"/>
          </a:p>
        </p:txBody>
      </p:sp>
    </p:spTree>
    <p:extLst>
      <p:ext uri="{BB962C8B-B14F-4D97-AF65-F5344CB8AC3E}">
        <p14:creationId xmlns:p14="http://schemas.microsoft.com/office/powerpoint/2010/main" val="3146053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A91CC-998D-7D1B-5EB7-951BF791593B}"/>
              </a:ext>
            </a:extLst>
          </p:cNvPr>
          <p:cNvSpPr>
            <a:spLocks noGrp="1"/>
          </p:cNvSpPr>
          <p:nvPr>
            <p:ph type="title"/>
          </p:nvPr>
        </p:nvSpPr>
        <p:spPr/>
        <p:txBody>
          <a:bodyPr/>
          <a:lstStyle/>
          <a:p>
            <a:r>
              <a:rPr lang="en-GB" dirty="0"/>
              <a:t>Weakness of Jean </a:t>
            </a:r>
            <a:r>
              <a:rPr lang="en-GB" dirty="0" err="1"/>
              <a:t>Piagets</a:t>
            </a:r>
            <a:r>
              <a:rPr lang="en-GB" dirty="0"/>
              <a:t> cognitive theory</a:t>
            </a:r>
          </a:p>
        </p:txBody>
      </p:sp>
      <p:sp>
        <p:nvSpPr>
          <p:cNvPr id="3" name="Content Placeholder 2">
            <a:extLst>
              <a:ext uri="{FF2B5EF4-FFF2-40B4-BE49-F238E27FC236}">
                <a16:creationId xmlns:a16="http://schemas.microsoft.com/office/drawing/2014/main" id="{D68447FA-0DE3-4D41-4D40-3B700FD0E258}"/>
              </a:ext>
            </a:extLst>
          </p:cNvPr>
          <p:cNvSpPr>
            <a:spLocks noGrp="1"/>
          </p:cNvSpPr>
          <p:nvPr>
            <p:ph idx="1"/>
          </p:nvPr>
        </p:nvSpPr>
        <p:spPr/>
        <p:txBody>
          <a:bodyPr vert="horz" lIns="91440" tIns="45720" rIns="91440" bIns="45720" rtlCol="0" anchor="t">
            <a:normAutofit/>
          </a:bodyPr>
          <a:lstStyle/>
          <a:p>
            <a:r>
              <a:rPr lang="en-GB" dirty="0">
                <a:latin typeface="Arial"/>
                <a:ea typeface="+mn-lt"/>
                <a:cs typeface="+mn-lt"/>
              </a:rPr>
              <a:t>Piaget's theory proposes fixed, universal stages that all children go through in the same order. However, cognitive development can be more flexible and uneven.</a:t>
            </a:r>
            <a:endParaRPr lang="en-GB">
              <a:latin typeface="Arial"/>
              <a:cs typeface="Arial"/>
            </a:endParaRPr>
          </a:p>
          <a:p>
            <a:r>
              <a:rPr lang="en-GB" dirty="0">
                <a:latin typeface="Arial"/>
                <a:ea typeface="+mn-lt"/>
                <a:cs typeface="+mn-lt"/>
              </a:rPr>
              <a:t>Piaget placed little emphasis on the role of culture, social interaction, and language in shaping cognitive development. - Vygotsky says children also learn through social interaction. </a:t>
            </a:r>
            <a:endParaRPr lang="en-GB">
              <a:latin typeface="Arial"/>
              <a:cs typeface="Arial"/>
            </a:endParaRPr>
          </a:p>
          <a:p>
            <a:r>
              <a:rPr lang="en-GB" dirty="0">
                <a:latin typeface="Arial"/>
                <a:ea typeface="+mn-lt"/>
                <a:cs typeface="+mn-lt"/>
              </a:rPr>
              <a:t>Piaget’s theory primarily focuses on cognitive development (thinking, reasoning) and largely ignores emotional, social, or motivational aspects of learning.</a:t>
            </a:r>
            <a:endParaRPr lang="en-GB" dirty="0">
              <a:latin typeface="Arial"/>
            </a:endParaRPr>
          </a:p>
          <a:p>
            <a:endParaRPr lang="en-GB" dirty="0"/>
          </a:p>
        </p:txBody>
      </p:sp>
      <p:sp>
        <p:nvSpPr>
          <p:cNvPr id="4" name="Date Placeholder 3">
            <a:extLst>
              <a:ext uri="{FF2B5EF4-FFF2-40B4-BE49-F238E27FC236}">
                <a16:creationId xmlns:a16="http://schemas.microsoft.com/office/drawing/2014/main" id="{12E8A287-F6F6-4EEA-0EFE-64F61BBDF2FD}"/>
              </a:ext>
            </a:extLst>
          </p:cNvPr>
          <p:cNvSpPr>
            <a:spLocks noGrp="1"/>
          </p:cNvSpPr>
          <p:nvPr>
            <p:ph type="dt" sz="half" idx="10"/>
          </p:nvPr>
        </p:nvSpPr>
        <p:spPr/>
        <p:txBody>
          <a:bodyPr/>
          <a:lstStyle/>
          <a:p>
            <a:fld id="{0C396A9A-7F0C-481B-944F-1C16A04002B5}" type="datetime1">
              <a:t>10/18/2025</a:t>
            </a:fld>
            <a:endParaRPr lang="en-US" dirty="0"/>
          </a:p>
        </p:txBody>
      </p:sp>
      <p:sp>
        <p:nvSpPr>
          <p:cNvPr id="5" name="Footer Placeholder 4">
            <a:extLst>
              <a:ext uri="{FF2B5EF4-FFF2-40B4-BE49-F238E27FC236}">
                <a16:creationId xmlns:a16="http://schemas.microsoft.com/office/drawing/2014/main" id="{704DA821-7E99-860F-5499-434618DA5CF5}"/>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E8C5391-0B83-77B6-BA7E-2CA54F96A518}"/>
              </a:ext>
            </a:extLst>
          </p:cNvPr>
          <p:cNvSpPr>
            <a:spLocks noGrp="1"/>
          </p:cNvSpPr>
          <p:nvPr>
            <p:ph type="sldNum" sz="quarter" idx="12"/>
          </p:nvPr>
        </p:nvSpPr>
        <p:spPr/>
        <p:txBody>
          <a:bodyPr/>
          <a:lstStyle/>
          <a:p>
            <a:fld id="{E30AF5A0-43BB-4336-8627-9123B9144D80}" type="slidenum">
              <a:rPr lang="en-US" dirty="0"/>
              <a:t>10</a:t>
            </a:fld>
            <a:endParaRPr lang="en-US" dirty="0"/>
          </a:p>
        </p:txBody>
      </p:sp>
    </p:spTree>
    <p:extLst>
      <p:ext uri="{BB962C8B-B14F-4D97-AF65-F5344CB8AC3E}">
        <p14:creationId xmlns:p14="http://schemas.microsoft.com/office/powerpoint/2010/main" val="3795213208"/>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ChronicleVTI</vt:lpstr>
      <vt:lpstr>Lifespan development and psychology theories</vt:lpstr>
      <vt:lpstr>Introduction to lifespan development</vt:lpstr>
      <vt:lpstr>Stage theory refers to a psychological or developmental model that proposes human development occurs in distinct, sequential stages. In short - Individuals move through stages in a specific order  Each stage presents a psychological conflict (“crisis”) that must be resolved, and unresolved conflict from one stage will affect an individual's development.   Erikson highlights the role of both parents (and other adults) and the impact that may have from ages 0-18 months -  Core question: Can I trust the world? Parental role: Providing consistent, responsive care builds trust.  Neglect, inconsistency, or abuse fosters mistrust. The experiences in the first 4 stages of a childs life influence personality in adulthood.   </vt:lpstr>
      <vt:lpstr>Strengths of Erikson’s Psychosocial Theory</vt:lpstr>
      <vt:lpstr>Weakness of Erikson’s Psychosocial Theory</vt:lpstr>
      <vt:lpstr>Jean Piagets cognitive development  theory  </vt:lpstr>
      <vt:lpstr>PowerPoint Presentation</vt:lpstr>
      <vt:lpstr>PowerPoint Presentation</vt:lpstr>
      <vt:lpstr>Strengths of Jean Piagets cognitive theory</vt:lpstr>
      <vt:lpstr>Weakness of Jean Piagets cognitive theory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537</cp:revision>
  <dcterms:created xsi:type="dcterms:W3CDTF">2025-10-17T20:50:53Z</dcterms:created>
  <dcterms:modified xsi:type="dcterms:W3CDTF">2025-10-18T09:51:05Z</dcterms:modified>
</cp:coreProperties>
</file>