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60" d="100"/>
          <a:sy n="60" d="100"/>
        </p:scale>
        <p:origin x="114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4" Type="http://schemas.openxmlformats.org/officeDocument/2006/relationships/image" Target="../media/image8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9.svg"/><Relationship Id="rId1" Type="http://schemas.openxmlformats.org/officeDocument/2006/relationships/image" Target="../media/image13.svg"/><Relationship Id="rId6" Type="http://schemas.openxmlformats.org/officeDocument/2006/relationships/image" Target="../media/image17.svg"/><Relationship Id="rId5" Type="http://schemas.openxmlformats.org/officeDocument/2006/relationships/image" Target="../media/image16.svg"/><Relationship Id="rId4" Type="http://schemas.openxmlformats.org/officeDocument/2006/relationships/image" Target="../media/image1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4" Type="http://schemas.openxmlformats.org/officeDocument/2006/relationships/image" Target="../media/image8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9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9.svg"/><Relationship Id="rId1" Type="http://schemas.openxmlformats.org/officeDocument/2006/relationships/image" Target="../media/image13.svg"/><Relationship Id="rId6" Type="http://schemas.openxmlformats.org/officeDocument/2006/relationships/image" Target="../media/image17.svg"/><Relationship Id="rId5" Type="http://schemas.openxmlformats.org/officeDocument/2006/relationships/image" Target="../media/image16.sv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FB9B144-E357-4A30-83B3-B0B52BA4ABB1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A01E35E-3735-49F4-8546-6C582A26D54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Prestige Cuts Barber Shop is a sole proprietorship that I will own manage. The business will provide professional barbering and grooming services for man and boys in my local community.</a:t>
          </a:r>
          <a:endParaRPr lang="en-US"/>
        </a:p>
      </dgm:t>
    </dgm:pt>
    <dgm:pt modelId="{1E2240DC-1B85-469D-AD7E-C56A0CC033CA}" type="parTrans" cxnId="{B316319B-7BC3-483E-AA35-6F4C347C6239}">
      <dgm:prSet/>
      <dgm:spPr/>
      <dgm:t>
        <a:bodyPr/>
        <a:lstStyle/>
        <a:p>
          <a:endParaRPr lang="en-US"/>
        </a:p>
      </dgm:t>
    </dgm:pt>
    <dgm:pt modelId="{D47C32AD-A7F4-44E5-8B3A-CD279DF81D6E}" type="sibTrans" cxnId="{B316319B-7BC3-483E-AA35-6F4C347C6239}">
      <dgm:prSet/>
      <dgm:spPr/>
      <dgm:t>
        <a:bodyPr/>
        <a:lstStyle/>
        <a:p>
          <a:endParaRPr lang="en-US"/>
        </a:p>
      </dgm:t>
    </dgm:pt>
    <dgm:pt modelId="{99A84E26-C402-48A2-9718-2B058DE17C5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 will initially operate from a small apartment that has been converted into a clean and professional barber shop. Starting small will help me reduce start-up costs while building a loyal customers base.</a:t>
          </a:r>
          <a:endParaRPr lang="en-US"/>
        </a:p>
      </dgm:t>
    </dgm:pt>
    <dgm:pt modelId="{BB9E337E-A073-4F55-8DF8-4AB564D91FFA}" type="parTrans" cxnId="{5E665C4D-0EA2-44FC-AE8C-3BA05EB821CA}">
      <dgm:prSet/>
      <dgm:spPr/>
      <dgm:t>
        <a:bodyPr/>
        <a:lstStyle/>
        <a:p>
          <a:endParaRPr lang="en-US"/>
        </a:p>
      </dgm:t>
    </dgm:pt>
    <dgm:pt modelId="{43751A9E-CD88-4F6B-901F-A333E0B4C711}" type="sibTrans" cxnId="{5E665C4D-0EA2-44FC-AE8C-3BA05EB821CA}">
      <dgm:prSet/>
      <dgm:spPr/>
      <dgm:t>
        <a:bodyPr/>
        <a:lstStyle/>
        <a:p>
          <a:endParaRPr lang="en-US"/>
        </a:p>
      </dgm:t>
    </dgm:pt>
    <dgm:pt modelId="{A5A5D307-B35E-4174-A6CB-60A4E5F7B16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Prestige Cuts Barber Shop will offer quality haircuts, beard trimming, shaving, hair colouring and grooming products at affordable prices. My goal is to provide excellent customer service in a comfortable environment where every customer feels welcome.</a:t>
          </a:r>
          <a:endParaRPr lang="en-US"/>
        </a:p>
      </dgm:t>
    </dgm:pt>
    <dgm:pt modelId="{D47C91E0-A0B3-4579-9CEE-39BE5F77BA81}" type="parTrans" cxnId="{7CAB16CB-49FE-4FF5-BEB4-4CEA5FE98E4F}">
      <dgm:prSet/>
      <dgm:spPr/>
      <dgm:t>
        <a:bodyPr/>
        <a:lstStyle/>
        <a:p>
          <a:endParaRPr lang="en-US"/>
        </a:p>
      </dgm:t>
    </dgm:pt>
    <dgm:pt modelId="{C6A9B0F3-9FB5-48E9-BC65-063E1AAA23E9}" type="sibTrans" cxnId="{7CAB16CB-49FE-4FF5-BEB4-4CEA5FE98E4F}">
      <dgm:prSet/>
      <dgm:spPr/>
      <dgm:t>
        <a:bodyPr/>
        <a:lstStyle/>
        <a:p>
          <a:endParaRPr lang="en-US"/>
        </a:p>
      </dgm:t>
    </dgm:pt>
    <dgm:pt modelId="{D0920725-EC1B-4D17-9753-F69C8096503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As the business grows, I plan to relocate to a larger commercial premises or expanded the current space to accommodate more customers and employ additional barbers.</a:t>
          </a:r>
          <a:endParaRPr lang="en-US"/>
        </a:p>
      </dgm:t>
    </dgm:pt>
    <dgm:pt modelId="{469E984F-7A0D-4076-85B5-C7134F03558D}" type="parTrans" cxnId="{52674132-8E25-460E-9F0F-95C9B313EC34}">
      <dgm:prSet/>
      <dgm:spPr/>
      <dgm:t>
        <a:bodyPr/>
        <a:lstStyle/>
        <a:p>
          <a:endParaRPr lang="en-US"/>
        </a:p>
      </dgm:t>
    </dgm:pt>
    <dgm:pt modelId="{B7753ACC-C14C-4140-8F82-3D03992A278E}" type="sibTrans" cxnId="{52674132-8E25-460E-9F0F-95C9B313EC34}">
      <dgm:prSet/>
      <dgm:spPr/>
      <dgm:t>
        <a:bodyPr/>
        <a:lstStyle/>
        <a:p>
          <a:endParaRPr lang="en-US"/>
        </a:p>
      </dgm:t>
    </dgm:pt>
    <dgm:pt modelId="{05A65A1F-5BBC-4D79-8693-B0F0B9503023}" type="pres">
      <dgm:prSet presAssocID="{0FB9B144-E357-4A30-83B3-B0B52BA4ABB1}" presName="root" presStyleCnt="0">
        <dgm:presLayoutVars>
          <dgm:dir/>
          <dgm:resizeHandles val="exact"/>
        </dgm:presLayoutVars>
      </dgm:prSet>
      <dgm:spPr/>
    </dgm:pt>
    <dgm:pt modelId="{49A611C1-6BDA-4964-BC8A-F828BD42BD54}" type="pres">
      <dgm:prSet presAssocID="{8A01E35E-3735-49F4-8546-6C582A26D541}" presName="compNode" presStyleCnt="0"/>
      <dgm:spPr/>
    </dgm:pt>
    <dgm:pt modelId="{E6C1653A-79E8-4E1E-8BFB-E24309860781}" type="pres">
      <dgm:prSet presAssocID="{8A01E35E-3735-49F4-8546-6C582A26D541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mb"/>
        </a:ext>
      </dgm:extLst>
    </dgm:pt>
    <dgm:pt modelId="{76685409-59AA-4A8F-9947-59BB8326290B}" type="pres">
      <dgm:prSet presAssocID="{8A01E35E-3735-49F4-8546-6C582A26D541}" presName="spaceRect" presStyleCnt="0"/>
      <dgm:spPr/>
    </dgm:pt>
    <dgm:pt modelId="{7E95AB64-6798-4D84-8FFB-5BCA6EC66686}" type="pres">
      <dgm:prSet presAssocID="{8A01E35E-3735-49F4-8546-6C582A26D541}" presName="textRect" presStyleLbl="revTx" presStyleIdx="0" presStyleCnt="4">
        <dgm:presLayoutVars>
          <dgm:chMax val="1"/>
          <dgm:chPref val="1"/>
        </dgm:presLayoutVars>
      </dgm:prSet>
      <dgm:spPr/>
    </dgm:pt>
    <dgm:pt modelId="{53E1F00C-0EE7-4E17-8111-794E84FDACC8}" type="pres">
      <dgm:prSet presAssocID="{D47C32AD-A7F4-44E5-8B3A-CD279DF81D6E}" presName="sibTrans" presStyleCnt="0"/>
      <dgm:spPr/>
    </dgm:pt>
    <dgm:pt modelId="{7B928FF5-50AD-48C5-8F81-D33A0D93EAD5}" type="pres">
      <dgm:prSet presAssocID="{99A84E26-C402-48A2-9718-2B058DE17C5A}" presName="compNode" presStyleCnt="0"/>
      <dgm:spPr/>
    </dgm:pt>
    <dgm:pt modelId="{AB06D443-EBBA-4A1A-B5E5-1C866C2D6101}" type="pres">
      <dgm:prSet presAssocID="{99A84E26-C402-48A2-9718-2B058DE17C5A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ink"/>
        </a:ext>
      </dgm:extLst>
    </dgm:pt>
    <dgm:pt modelId="{228657EB-11DE-4F65-B0A9-05708A1D27FF}" type="pres">
      <dgm:prSet presAssocID="{99A84E26-C402-48A2-9718-2B058DE17C5A}" presName="spaceRect" presStyleCnt="0"/>
      <dgm:spPr/>
    </dgm:pt>
    <dgm:pt modelId="{36C886E9-4A81-4E91-AFE1-3AB1625B7915}" type="pres">
      <dgm:prSet presAssocID="{99A84E26-C402-48A2-9718-2B058DE17C5A}" presName="textRect" presStyleLbl="revTx" presStyleIdx="1" presStyleCnt="4">
        <dgm:presLayoutVars>
          <dgm:chMax val="1"/>
          <dgm:chPref val="1"/>
        </dgm:presLayoutVars>
      </dgm:prSet>
      <dgm:spPr/>
    </dgm:pt>
    <dgm:pt modelId="{1CEE76B2-F0A7-4991-AF9D-4266CC65660D}" type="pres">
      <dgm:prSet presAssocID="{43751A9E-CD88-4F6B-901F-A333E0B4C711}" presName="sibTrans" presStyleCnt="0"/>
      <dgm:spPr/>
    </dgm:pt>
    <dgm:pt modelId="{5F8C15C1-1362-40CE-AF3B-F4189E985C1F}" type="pres">
      <dgm:prSet presAssocID="{A5A5D307-B35E-4174-A6CB-60A4E5F7B16C}" presName="compNode" presStyleCnt="0"/>
      <dgm:spPr/>
    </dgm:pt>
    <dgm:pt modelId="{05CEE8A0-E0E8-4C27-B2CD-6C1D909509A3}" type="pres">
      <dgm:prSet presAssocID="{A5A5D307-B35E-4174-A6CB-60A4E5F7B16C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ustache"/>
        </a:ext>
      </dgm:extLst>
    </dgm:pt>
    <dgm:pt modelId="{BF7A712B-38A6-437A-A318-6BDEF8976DEB}" type="pres">
      <dgm:prSet presAssocID="{A5A5D307-B35E-4174-A6CB-60A4E5F7B16C}" presName="spaceRect" presStyleCnt="0"/>
      <dgm:spPr/>
    </dgm:pt>
    <dgm:pt modelId="{BDC99C39-F24E-49DC-9EEB-8DFD44CBCF61}" type="pres">
      <dgm:prSet presAssocID="{A5A5D307-B35E-4174-A6CB-60A4E5F7B16C}" presName="textRect" presStyleLbl="revTx" presStyleIdx="2" presStyleCnt="4">
        <dgm:presLayoutVars>
          <dgm:chMax val="1"/>
          <dgm:chPref val="1"/>
        </dgm:presLayoutVars>
      </dgm:prSet>
      <dgm:spPr/>
    </dgm:pt>
    <dgm:pt modelId="{C870059A-CD9A-49B1-83C1-BE13629F4E66}" type="pres">
      <dgm:prSet presAssocID="{C6A9B0F3-9FB5-48E9-BC65-063E1AAA23E9}" presName="sibTrans" presStyleCnt="0"/>
      <dgm:spPr/>
    </dgm:pt>
    <dgm:pt modelId="{6AD80367-6656-450F-9F69-FA290EE0C3A4}" type="pres">
      <dgm:prSet presAssocID="{D0920725-EC1B-4D17-9753-F69C80965036}" presName="compNode" presStyleCnt="0"/>
      <dgm:spPr/>
    </dgm:pt>
    <dgm:pt modelId="{A01C4508-C5DB-4350-8187-ABB8C6C42602}" type="pres">
      <dgm:prSet presAssocID="{D0920725-EC1B-4D17-9753-F69C80965036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487D4996-C152-4BF6-9594-47378B732999}" type="pres">
      <dgm:prSet presAssocID="{D0920725-EC1B-4D17-9753-F69C80965036}" presName="spaceRect" presStyleCnt="0"/>
      <dgm:spPr/>
    </dgm:pt>
    <dgm:pt modelId="{753CA8C2-7AE8-4EBC-A491-7937239927E6}" type="pres">
      <dgm:prSet presAssocID="{D0920725-EC1B-4D17-9753-F69C8096503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2674132-8E25-460E-9F0F-95C9B313EC34}" srcId="{0FB9B144-E357-4A30-83B3-B0B52BA4ABB1}" destId="{D0920725-EC1B-4D17-9753-F69C80965036}" srcOrd="3" destOrd="0" parTransId="{469E984F-7A0D-4076-85B5-C7134F03558D}" sibTransId="{B7753ACC-C14C-4140-8F82-3D03992A278E}"/>
    <dgm:cxn modelId="{D72A9460-CF2B-4D17-8C93-6E25B589CDBB}" type="presOf" srcId="{D0920725-EC1B-4D17-9753-F69C80965036}" destId="{753CA8C2-7AE8-4EBC-A491-7937239927E6}" srcOrd="0" destOrd="0" presId="urn:microsoft.com/office/officeart/2018/2/layout/IconLabelList"/>
    <dgm:cxn modelId="{5223DE61-66F3-47AE-8087-9E112A052C88}" type="presOf" srcId="{8A01E35E-3735-49F4-8546-6C582A26D541}" destId="{7E95AB64-6798-4D84-8FFB-5BCA6EC66686}" srcOrd="0" destOrd="0" presId="urn:microsoft.com/office/officeart/2018/2/layout/IconLabelList"/>
    <dgm:cxn modelId="{CC0AAE68-C6A9-41E1-9D7F-8A29F30E22F3}" type="presOf" srcId="{99A84E26-C402-48A2-9718-2B058DE17C5A}" destId="{36C886E9-4A81-4E91-AFE1-3AB1625B7915}" srcOrd="0" destOrd="0" presId="urn:microsoft.com/office/officeart/2018/2/layout/IconLabelList"/>
    <dgm:cxn modelId="{5E665C4D-0EA2-44FC-AE8C-3BA05EB821CA}" srcId="{0FB9B144-E357-4A30-83B3-B0B52BA4ABB1}" destId="{99A84E26-C402-48A2-9718-2B058DE17C5A}" srcOrd="1" destOrd="0" parTransId="{BB9E337E-A073-4F55-8DF8-4AB564D91FFA}" sibTransId="{43751A9E-CD88-4F6B-901F-A333E0B4C711}"/>
    <dgm:cxn modelId="{3C7A2A84-9617-4647-B440-5628E57E31A1}" type="presOf" srcId="{A5A5D307-B35E-4174-A6CB-60A4E5F7B16C}" destId="{BDC99C39-F24E-49DC-9EEB-8DFD44CBCF61}" srcOrd="0" destOrd="0" presId="urn:microsoft.com/office/officeart/2018/2/layout/IconLabelList"/>
    <dgm:cxn modelId="{B316319B-7BC3-483E-AA35-6F4C347C6239}" srcId="{0FB9B144-E357-4A30-83B3-B0B52BA4ABB1}" destId="{8A01E35E-3735-49F4-8546-6C582A26D541}" srcOrd="0" destOrd="0" parTransId="{1E2240DC-1B85-469D-AD7E-C56A0CC033CA}" sibTransId="{D47C32AD-A7F4-44E5-8B3A-CD279DF81D6E}"/>
    <dgm:cxn modelId="{2FBF9DA9-7AF2-4874-851E-C33091612DAD}" type="presOf" srcId="{0FB9B144-E357-4A30-83B3-B0B52BA4ABB1}" destId="{05A65A1F-5BBC-4D79-8693-B0F0B9503023}" srcOrd="0" destOrd="0" presId="urn:microsoft.com/office/officeart/2018/2/layout/IconLabelList"/>
    <dgm:cxn modelId="{7CAB16CB-49FE-4FF5-BEB4-4CEA5FE98E4F}" srcId="{0FB9B144-E357-4A30-83B3-B0B52BA4ABB1}" destId="{A5A5D307-B35E-4174-A6CB-60A4E5F7B16C}" srcOrd="2" destOrd="0" parTransId="{D47C91E0-A0B3-4579-9CEE-39BE5F77BA81}" sibTransId="{C6A9B0F3-9FB5-48E9-BC65-063E1AAA23E9}"/>
    <dgm:cxn modelId="{666C702A-F7F4-4863-9D87-53ED3DDF908C}" type="presParOf" srcId="{05A65A1F-5BBC-4D79-8693-B0F0B9503023}" destId="{49A611C1-6BDA-4964-BC8A-F828BD42BD54}" srcOrd="0" destOrd="0" presId="urn:microsoft.com/office/officeart/2018/2/layout/IconLabelList"/>
    <dgm:cxn modelId="{2A11791F-A5DB-42CA-A306-63560E654DF8}" type="presParOf" srcId="{49A611C1-6BDA-4964-BC8A-F828BD42BD54}" destId="{E6C1653A-79E8-4E1E-8BFB-E24309860781}" srcOrd="0" destOrd="0" presId="urn:microsoft.com/office/officeart/2018/2/layout/IconLabelList"/>
    <dgm:cxn modelId="{9974BF6E-CC81-4360-9A8D-64C3E35C6104}" type="presParOf" srcId="{49A611C1-6BDA-4964-BC8A-F828BD42BD54}" destId="{76685409-59AA-4A8F-9947-59BB8326290B}" srcOrd="1" destOrd="0" presId="urn:microsoft.com/office/officeart/2018/2/layout/IconLabelList"/>
    <dgm:cxn modelId="{515315BE-95A4-4F9A-8E12-86903FA3DE43}" type="presParOf" srcId="{49A611C1-6BDA-4964-BC8A-F828BD42BD54}" destId="{7E95AB64-6798-4D84-8FFB-5BCA6EC66686}" srcOrd="2" destOrd="0" presId="urn:microsoft.com/office/officeart/2018/2/layout/IconLabelList"/>
    <dgm:cxn modelId="{F47B6424-2DCF-4827-A71A-235E7C364965}" type="presParOf" srcId="{05A65A1F-5BBC-4D79-8693-B0F0B9503023}" destId="{53E1F00C-0EE7-4E17-8111-794E84FDACC8}" srcOrd="1" destOrd="0" presId="urn:microsoft.com/office/officeart/2018/2/layout/IconLabelList"/>
    <dgm:cxn modelId="{0D5E154E-6B4D-4EA6-9584-972C0F119DAB}" type="presParOf" srcId="{05A65A1F-5BBC-4D79-8693-B0F0B9503023}" destId="{7B928FF5-50AD-48C5-8F81-D33A0D93EAD5}" srcOrd="2" destOrd="0" presId="urn:microsoft.com/office/officeart/2018/2/layout/IconLabelList"/>
    <dgm:cxn modelId="{033892F8-6C9D-45C1-956A-CE758B46D228}" type="presParOf" srcId="{7B928FF5-50AD-48C5-8F81-D33A0D93EAD5}" destId="{AB06D443-EBBA-4A1A-B5E5-1C866C2D6101}" srcOrd="0" destOrd="0" presId="urn:microsoft.com/office/officeart/2018/2/layout/IconLabelList"/>
    <dgm:cxn modelId="{68D41D4F-099D-4E96-B882-09F9E1F1EC48}" type="presParOf" srcId="{7B928FF5-50AD-48C5-8F81-D33A0D93EAD5}" destId="{228657EB-11DE-4F65-B0A9-05708A1D27FF}" srcOrd="1" destOrd="0" presId="urn:microsoft.com/office/officeart/2018/2/layout/IconLabelList"/>
    <dgm:cxn modelId="{DEF7B0CC-6C3C-4AF3-8273-30969D3CCC75}" type="presParOf" srcId="{7B928FF5-50AD-48C5-8F81-D33A0D93EAD5}" destId="{36C886E9-4A81-4E91-AFE1-3AB1625B7915}" srcOrd="2" destOrd="0" presId="urn:microsoft.com/office/officeart/2018/2/layout/IconLabelList"/>
    <dgm:cxn modelId="{A11F5D26-8532-4DC9-8AD5-355BD5DA63F6}" type="presParOf" srcId="{05A65A1F-5BBC-4D79-8693-B0F0B9503023}" destId="{1CEE76B2-F0A7-4991-AF9D-4266CC65660D}" srcOrd="3" destOrd="0" presId="urn:microsoft.com/office/officeart/2018/2/layout/IconLabelList"/>
    <dgm:cxn modelId="{10DFE7D1-1EA0-43C3-BE11-371DE8A99F50}" type="presParOf" srcId="{05A65A1F-5BBC-4D79-8693-B0F0B9503023}" destId="{5F8C15C1-1362-40CE-AF3B-F4189E985C1F}" srcOrd="4" destOrd="0" presId="urn:microsoft.com/office/officeart/2018/2/layout/IconLabelList"/>
    <dgm:cxn modelId="{034D0586-5C20-4A44-9E1C-9C448CA88FDC}" type="presParOf" srcId="{5F8C15C1-1362-40CE-AF3B-F4189E985C1F}" destId="{05CEE8A0-E0E8-4C27-B2CD-6C1D909509A3}" srcOrd="0" destOrd="0" presId="urn:microsoft.com/office/officeart/2018/2/layout/IconLabelList"/>
    <dgm:cxn modelId="{0882491B-59BF-4C0F-AD82-AEDA2EED6FE6}" type="presParOf" srcId="{5F8C15C1-1362-40CE-AF3B-F4189E985C1F}" destId="{BF7A712B-38A6-437A-A318-6BDEF8976DEB}" srcOrd="1" destOrd="0" presId="urn:microsoft.com/office/officeart/2018/2/layout/IconLabelList"/>
    <dgm:cxn modelId="{5DAC0D21-9191-4593-9873-08A3D16244CC}" type="presParOf" srcId="{5F8C15C1-1362-40CE-AF3B-F4189E985C1F}" destId="{BDC99C39-F24E-49DC-9EEB-8DFD44CBCF61}" srcOrd="2" destOrd="0" presId="urn:microsoft.com/office/officeart/2018/2/layout/IconLabelList"/>
    <dgm:cxn modelId="{09B52D72-694A-46D0-AB31-A39BF3E758F9}" type="presParOf" srcId="{05A65A1F-5BBC-4D79-8693-B0F0B9503023}" destId="{C870059A-CD9A-49B1-83C1-BE13629F4E66}" srcOrd="5" destOrd="0" presId="urn:microsoft.com/office/officeart/2018/2/layout/IconLabelList"/>
    <dgm:cxn modelId="{BBB74027-3C14-4EB2-94A0-B1E89B9097B1}" type="presParOf" srcId="{05A65A1F-5BBC-4D79-8693-B0F0B9503023}" destId="{6AD80367-6656-450F-9F69-FA290EE0C3A4}" srcOrd="6" destOrd="0" presId="urn:microsoft.com/office/officeart/2018/2/layout/IconLabelList"/>
    <dgm:cxn modelId="{3D793D84-D22D-49A2-8BFB-0D2067467BFE}" type="presParOf" srcId="{6AD80367-6656-450F-9F69-FA290EE0C3A4}" destId="{A01C4508-C5DB-4350-8187-ABB8C6C42602}" srcOrd="0" destOrd="0" presId="urn:microsoft.com/office/officeart/2018/2/layout/IconLabelList"/>
    <dgm:cxn modelId="{C87F2007-12CC-43BC-A063-2A2CF2DBD420}" type="presParOf" srcId="{6AD80367-6656-450F-9F69-FA290EE0C3A4}" destId="{487D4996-C152-4BF6-9594-47378B732999}" srcOrd="1" destOrd="0" presId="urn:microsoft.com/office/officeart/2018/2/layout/IconLabelList"/>
    <dgm:cxn modelId="{DF389EE3-BA5E-48EB-9A5E-099F4600DABD}" type="presParOf" srcId="{6AD80367-6656-450F-9F69-FA290EE0C3A4}" destId="{753CA8C2-7AE8-4EBC-A491-7937239927E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E4B382F-BDF3-4769-B4C0-3738EC085643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9F4A0236-6268-41F8-BC6D-EA9D8EF231AB}">
      <dgm:prSet/>
      <dgm:spPr/>
      <dgm:t>
        <a:bodyPr/>
        <a:lstStyle/>
        <a:p>
          <a:pPr>
            <a:defRPr cap="all"/>
          </a:pPr>
          <a:r>
            <a:rPr lang="en-GB"/>
            <a:t>Prestige Cuts Barber Shop is a sole proprietorship owned by Claudius Sava.</a:t>
          </a:r>
          <a:endParaRPr lang="en-US"/>
        </a:p>
      </dgm:t>
    </dgm:pt>
    <dgm:pt modelId="{9D03FCEB-3DAE-4E4A-AF54-42104F50D51C}" type="parTrans" cxnId="{91A95001-62AE-4DFC-A7BC-64F16BEC62F6}">
      <dgm:prSet/>
      <dgm:spPr/>
      <dgm:t>
        <a:bodyPr/>
        <a:lstStyle/>
        <a:p>
          <a:endParaRPr lang="en-US"/>
        </a:p>
      </dgm:t>
    </dgm:pt>
    <dgm:pt modelId="{AA6AC36E-3B02-423D-B8A1-280B2BBF5DEA}" type="sibTrans" cxnId="{91A95001-62AE-4DFC-A7BC-64F16BEC62F6}">
      <dgm:prSet/>
      <dgm:spPr/>
      <dgm:t>
        <a:bodyPr/>
        <a:lstStyle/>
        <a:p>
          <a:endParaRPr lang="en-US"/>
        </a:p>
      </dgm:t>
    </dgm:pt>
    <dgm:pt modelId="{482D5CCE-42CD-463C-8991-628627A48A15}">
      <dgm:prSet/>
      <dgm:spPr/>
      <dgm:t>
        <a:bodyPr/>
        <a:lstStyle/>
        <a:p>
          <a:pPr>
            <a:defRPr cap="all"/>
          </a:pPr>
          <a:r>
            <a:rPr lang="en-GB"/>
            <a:t>The business will provide professional haircuts and grooming services for man and boys. I will focus on providing quality service, maintaining high hygiene standards and ensuring every customers leaves satisfied.</a:t>
          </a:r>
          <a:endParaRPr lang="en-US"/>
        </a:p>
      </dgm:t>
    </dgm:pt>
    <dgm:pt modelId="{9882F3E9-D548-4A87-9615-D2627C37A12B}" type="parTrans" cxnId="{590CF9A9-11D7-4282-BC0F-CE4E49BC16D5}">
      <dgm:prSet/>
      <dgm:spPr/>
      <dgm:t>
        <a:bodyPr/>
        <a:lstStyle/>
        <a:p>
          <a:endParaRPr lang="en-US"/>
        </a:p>
      </dgm:t>
    </dgm:pt>
    <dgm:pt modelId="{D7CB0393-D699-46D0-AA1D-74B9ADA5D1FC}" type="sibTrans" cxnId="{590CF9A9-11D7-4282-BC0F-CE4E49BC16D5}">
      <dgm:prSet/>
      <dgm:spPr/>
      <dgm:t>
        <a:bodyPr/>
        <a:lstStyle/>
        <a:p>
          <a:endParaRPr lang="en-US"/>
        </a:p>
      </dgm:t>
    </dgm:pt>
    <dgm:pt modelId="{06DF162F-F0B7-4740-A1F3-B695A1CFEA4D}">
      <dgm:prSet/>
      <dgm:spPr/>
      <dgm:t>
        <a:bodyPr/>
        <a:lstStyle/>
        <a:p>
          <a:pPr>
            <a:defRPr cap="all"/>
          </a:pPr>
          <a:r>
            <a:rPr lang="en-GB"/>
            <a:t>Initially, the barber shop will operate from a small apartment converted into a professional workspace. This allows me to start the business with lower overhead costs while building a strong reputation. As demand increases, I plan to relocate to a larger commercial location or extended the current premises to serve more customers. </a:t>
          </a:r>
          <a:endParaRPr lang="en-US"/>
        </a:p>
      </dgm:t>
    </dgm:pt>
    <dgm:pt modelId="{CA7B71B3-A209-4369-A5BE-2A551B419CE6}" type="parTrans" cxnId="{8FC5BC46-A8E7-4F4E-A51E-5B87336432B4}">
      <dgm:prSet/>
      <dgm:spPr/>
      <dgm:t>
        <a:bodyPr/>
        <a:lstStyle/>
        <a:p>
          <a:endParaRPr lang="en-US"/>
        </a:p>
      </dgm:t>
    </dgm:pt>
    <dgm:pt modelId="{9CA5B651-59AE-4AE3-90A6-5B8D6BFD31A8}" type="sibTrans" cxnId="{8FC5BC46-A8E7-4F4E-A51E-5B87336432B4}">
      <dgm:prSet/>
      <dgm:spPr/>
      <dgm:t>
        <a:bodyPr/>
        <a:lstStyle/>
        <a:p>
          <a:endParaRPr lang="en-US"/>
        </a:p>
      </dgm:t>
    </dgm:pt>
    <dgm:pt modelId="{F7BAAB5D-6424-467A-A807-E655F75F091F}" type="pres">
      <dgm:prSet presAssocID="{1E4B382F-BDF3-4769-B4C0-3738EC085643}" presName="root" presStyleCnt="0">
        <dgm:presLayoutVars>
          <dgm:dir/>
          <dgm:resizeHandles val="exact"/>
        </dgm:presLayoutVars>
      </dgm:prSet>
      <dgm:spPr/>
    </dgm:pt>
    <dgm:pt modelId="{8B8BB3EB-2151-41DD-B090-BBE3BE1502D9}" type="pres">
      <dgm:prSet presAssocID="{9F4A0236-6268-41F8-BC6D-EA9D8EF231AB}" presName="compNode" presStyleCnt="0"/>
      <dgm:spPr/>
    </dgm:pt>
    <dgm:pt modelId="{F1338E8E-DB55-4938-BA03-1A5619B03898}" type="pres">
      <dgm:prSet presAssocID="{9F4A0236-6268-41F8-BC6D-EA9D8EF231AB}" presName="iconBgRect" presStyleLbl="bgShp" presStyleIdx="0" presStyleCnt="3"/>
      <dgm:spPr/>
    </dgm:pt>
    <dgm:pt modelId="{9DC556F0-D106-49E2-A381-E2BAC61F7B4B}" type="pres">
      <dgm:prSet presAssocID="{9F4A0236-6268-41F8-BC6D-EA9D8EF231AB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b"/>
        </a:ext>
      </dgm:extLst>
    </dgm:pt>
    <dgm:pt modelId="{96C67F2D-0814-4187-86B9-4BF7E7B660FC}" type="pres">
      <dgm:prSet presAssocID="{9F4A0236-6268-41F8-BC6D-EA9D8EF231AB}" presName="spaceRect" presStyleCnt="0"/>
      <dgm:spPr/>
    </dgm:pt>
    <dgm:pt modelId="{D4989571-263C-4EE4-BCB3-2DB14438B8CF}" type="pres">
      <dgm:prSet presAssocID="{9F4A0236-6268-41F8-BC6D-EA9D8EF231AB}" presName="textRect" presStyleLbl="revTx" presStyleIdx="0" presStyleCnt="3">
        <dgm:presLayoutVars>
          <dgm:chMax val="1"/>
          <dgm:chPref val="1"/>
        </dgm:presLayoutVars>
      </dgm:prSet>
      <dgm:spPr/>
    </dgm:pt>
    <dgm:pt modelId="{2AB0FDD1-4F99-4E0C-ACD4-F1B494EF7B5D}" type="pres">
      <dgm:prSet presAssocID="{AA6AC36E-3B02-423D-B8A1-280B2BBF5DEA}" presName="sibTrans" presStyleCnt="0"/>
      <dgm:spPr/>
    </dgm:pt>
    <dgm:pt modelId="{F9B14286-35FF-43DB-9426-EBF339524002}" type="pres">
      <dgm:prSet presAssocID="{482D5CCE-42CD-463C-8991-628627A48A15}" presName="compNode" presStyleCnt="0"/>
      <dgm:spPr/>
    </dgm:pt>
    <dgm:pt modelId="{F0D9BD61-2689-47C4-8B33-441E19487BE8}" type="pres">
      <dgm:prSet presAssocID="{482D5CCE-42CD-463C-8991-628627A48A15}" presName="iconBgRect" presStyleLbl="bgShp" presStyleIdx="1" presStyleCnt="3"/>
      <dgm:spPr/>
    </dgm:pt>
    <dgm:pt modelId="{17F23133-4370-4DEE-84AB-F82FC6799447}" type="pres">
      <dgm:prSet presAssocID="{482D5CCE-42CD-463C-8991-628627A48A15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4E2E9EE2-576F-47DC-9F88-87E26C6973CC}" type="pres">
      <dgm:prSet presAssocID="{482D5CCE-42CD-463C-8991-628627A48A15}" presName="spaceRect" presStyleCnt="0"/>
      <dgm:spPr/>
    </dgm:pt>
    <dgm:pt modelId="{D2953643-59E9-4C82-9111-B86105470165}" type="pres">
      <dgm:prSet presAssocID="{482D5CCE-42CD-463C-8991-628627A48A15}" presName="textRect" presStyleLbl="revTx" presStyleIdx="1" presStyleCnt="3">
        <dgm:presLayoutVars>
          <dgm:chMax val="1"/>
          <dgm:chPref val="1"/>
        </dgm:presLayoutVars>
      </dgm:prSet>
      <dgm:spPr/>
    </dgm:pt>
    <dgm:pt modelId="{9172EF77-9A31-42B2-AF32-AF038C2A571B}" type="pres">
      <dgm:prSet presAssocID="{D7CB0393-D699-46D0-AA1D-74B9ADA5D1FC}" presName="sibTrans" presStyleCnt="0"/>
      <dgm:spPr/>
    </dgm:pt>
    <dgm:pt modelId="{AFFD90EC-B6CE-44FF-9551-DC2E4408FD49}" type="pres">
      <dgm:prSet presAssocID="{06DF162F-F0B7-4740-A1F3-B695A1CFEA4D}" presName="compNode" presStyleCnt="0"/>
      <dgm:spPr/>
    </dgm:pt>
    <dgm:pt modelId="{B7590373-EDC8-4944-9CB2-73B46FC4D726}" type="pres">
      <dgm:prSet presAssocID="{06DF162F-F0B7-4740-A1F3-B695A1CFEA4D}" presName="iconBgRect" presStyleLbl="bgShp" presStyleIdx="2" presStyleCnt="3"/>
      <dgm:spPr/>
    </dgm:pt>
    <dgm:pt modelId="{7E11BE2A-EEB3-47A0-A6F3-6B4192F82194}" type="pres">
      <dgm:prSet presAssocID="{06DF162F-F0B7-4740-A1F3-B695A1CFEA4D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thtub"/>
        </a:ext>
      </dgm:extLst>
    </dgm:pt>
    <dgm:pt modelId="{7144E990-B16E-46CD-86A4-B71B264D4D30}" type="pres">
      <dgm:prSet presAssocID="{06DF162F-F0B7-4740-A1F3-B695A1CFEA4D}" presName="spaceRect" presStyleCnt="0"/>
      <dgm:spPr/>
    </dgm:pt>
    <dgm:pt modelId="{472DC02F-FCDB-4D2C-868B-93325B316AE3}" type="pres">
      <dgm:prSet presAssocID="{06DF162F-F0B7-4740-A1F3-B695A1CFEA4D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91A95001-62AE-4DFC-A7BC-64F16BEC62F6}" srcId="{1E4B382F-BDF3-4769-B4C0-3738EC085643}" destId="{9F4A0236-6268-41F8-BC6D-EA9D8EF231AB}" srcOrd="0" destOrd="0" parTransId="{9D03FCEB-3DAE-4E4A-AF54-42104F50D51C}" sibTransId="{AA6AC36E-3B02-423D-B8A1-280B2BBF5DEA}"/>
    <dgm:cxn modelId="{8FC5BC46-A8E7-4F4E-A51E-5B87336432B4}" srcId="{1E4B382F-BDF3-4769-B4C0-3738EC085643}" destId="{06DF162F-F0B7-4740-A1F3-B695A1CFEA4D}" srcOrd="2" destOrd="0" parTransId="{CA7B71B3-A209-4369-A5BE-2A551B419CE6}" sibTransId="{9CA5B651-59AE-4AE3-90A6-5B8D6BFD31A8}"/>
    <dgm:cxn modelId="{A43A7779-C11A-4C91-9E8F-0F2F588F0525}" type="presOf" srcId="{1E4B382F-BDF3-4769-B4C0-3738EC085643}" destId="{F7BAAB5D-6424-467A-A807-E655F75F091F}" srcOrd="0" destOrd="0" presId="urn:microsoft.com/office/officeart/2018/5/layout/IconCircleLabelList"/>
    <dgm:cxn modelId="{C464F08F-5968-4145-A7EF-14276C01A074}" type="presOf" srcId="{06DF162F-F0B7-4740-A1F3-B695A1CFEA4D}" destId="{472DC02F-FCDB-4D2C-868B-93325B316AE3}" srcOrd="0" destOrd="0" presId="urn:microsoft.com/office/officeart/2018/5/layout/IconCircleLabelList"/>
    <dgm:cxn modelId="{E6061B98-987A-4405-BF21-AB7A1D6AA10A}" type="presOf" srcId="{9F4A0236-6268-41F8-BC6D-EA9D8EF231AB}" destId="{D4989571-263C-4EE4-BCB3-2DB14438B8CF}" srcOrd="0" destOrd="0" presId="urn:microsoft.com/office/officeart/2018/5/layout/IconCircleLabelList"/>
    <dgm:cxn modelId="{590CF9A9-11D7-4282-BC0F-CE4E49BC16D5}" srcId="{1E4B382F-BDF3-4769-B4C0-3738EC085643}" destId="{482D5CCE-42CD-463C-8991-628627A48A15}" srcOrd="1" destOrd="0" parTransId="{9882F3E9-D548-4A87-9615-D2627C37A12B}" sibTransId="{D7CB0393-D699-46D0-AA1D-74B9ADA5D1FC}"/>
    <dgm:cxn modelId="{E78374D8-C180-4F5C-A38D-C9D872BF9C48}" type="presOf" srcId="{482D5CCE-42CD-463C-8991-628627A48A15}" destId="{D2953643-59E9-4C82-9111-B86105470165}" srcOrd="0" destOrd="0" presId="urn:microsoft.com/office/officeart/2018/5/layout/IconCircleLabelList"/>
    <dgm:cxn modelId="{8435F5E7-6C61-46A4-867E-693A71BFAA67}" type="presParOf" srcId="{F7BAAB5D-6424-467A-A807-E655F75F091F}" destId="{8B8BB3EB-2151-41DD-B090-BBE3BE1502D9}" srcOrd="0" destOrd="0" presId="urn:microsoft.com/office/officeart/2018/5/layout/IconCircleLabelList"/>
    <dgm:cxn modelId="{504DF423-66D9-496C-B0CC-D8A3B7DE505F}" type="presParOf" srcId="{8B8BB3EB-2151-41DD-B090-BBE3BE1502D9}" destId="{F1338E8E-DB55-4938-BA03-1A5619B03898}" srcOrd="0" destOrd="0" presId="urn:microsoft.com/office/officeart/2018/5/layout/IconCircleLabelList"/>
    <dgm:cxn modelId="{372A844F-E8CB-4E88-A0EB-E53972009CD1}" type="presParOf" srcId="{8B8BB3EB-2151-41DD-B090-BBE3BE1502D9}" destId="{9DC556F0-D106-49E2-A381-E2BAC61F7B4B}" srcOrd="1" destOrd="0" presId="urn:microsoft.com/office/officeart/2018/5/layout/IconCircleLabelList"/>
    <dgm:cxn modelId="{44D52E23-C594-4D43-B88D-9BB96FE46842}" type="presParOf" srcId="{8B8BB3EB-2151-41DD-B090-BBE3BE1502D9}" destId="{96C67F2D-0814-4187-86B9-4BF7E7B660FC}" srcOrd="2" destOrd="0" presId="urn:microsoft.com/office/officeart/2018/5/layout/IconCircleLabelList"/>
    <dgm:cxn modelId="{5B1B89E5-C4D9-451B-AAB7-EAE8524BCB42}" type="presParOf" srcId="{8B8BB3EB-2151-41DD-B090-BBE3BE1502D9}" destId="{D4989571-263C-4EE4-BCB3-2DB14438B8CF}" srcOrd="3" destOrd="0" presId="urn:microsoft.com/office/officeart/2018/5/layout/IconCircleLabelList"/>
    <dgm:cxn modelId="{7516A2F6-6A15-43BB-BF35-026845A7BB36}" type="presParOf" srcId="{F7BAAB5D-6424-467A-A807-E655F75F091F}" destId="{2AB0FDD1-4F99-4E0C-ACD4-F1B494EF7B5D}" srcOrd="1" destOrd="0" presId="urn:microsoft.com/office/officeart/2018/5/layout/IconCircleLabelList"/>
    <dgm:cxn modelId="{1A444164-7E9C-48D3-9992-FDFABAA2C7BF}" type="presParOf" srcId="{F7BAAB5D-6424-467A-A807-E655F75F091F}" destId="{F9B14286-35FF-43DB-9426-EBF339524002}" srcOrd="2" destOrd="0" presId="urn:microsoft.com/office/officeart/2018/5/layout/IconCircleLabelList"/>
    <dgm:cxn modelId="{57D3481F-7491-4F8D-B48D-5C6D538C872D}" type="presParOf" srcId="{F9B14286-35FF-43DB-9426-EBF339524002}" destId="{F0D9BD61-2689-47C4-8B33-441E19487BE8}" srcOrd="0" destOrd="0" presId="urn:microsoft.com/office/officeart/2018/5/layout/IconCircleLabelList"/>
    <dgm:cxn modelId="{36481F0F-222F-48EB-AC2D-0814D752FBD8}" type="presParOf" srcId="{F9B14286-35FF-43DB-9426-EBF339524002}" destId="{17F23133-4370-4DEE-84AB-F82FC6799447}" srcOrd="1" destOrd="0" presId="urn:microsoft.com/office/officeart/2018/5/layout/IconCircleLabelList"/>
    <dgm:cxn modelId="{F0176D54-6D48-4D0C-95A3-C57A33ED11BC}" type="presParOf" srcId="{F9B14286-35FF-43DB-9426-EBF339524002}" destId="{4E2E9EE2-576F-47DC-9F88-87E26C6973CC}" srcOrd="2" destOrd="0" presId="urn:microsoft.com/office/officeart/2018/5/layout/IconCircleLabelList"/>
    <dgm:cxn modelId="{5F57BDE9-A942-4858-A14F-238711F736C6}" type="presParOf" srcId="{F9B14286-35FF-43DB-9426-EBF339524002}" destId="{D2953643-59E9-4C82-9111-B86105470165}" srcOrd="3" destOrd="0" presId="urn:microsoft.com/office/officeart/2018/5/layout/IconCircleLabelList"/>
    <dgm:cxn modelId="{2439210E-E39E-4073-B351-1C30B5136D2A}" type="presParOf" srcId="{F7BAAB5D-6424-467A-A807-E655F75F091F}" destId="{9172EF77-9A31-42B2-AF32-AF038C2A571B}" srcOrd="3" destOrd="0" presId="urn:microsoft.com/office/officeart/2018/5/layout/IconCircleLabelList"/>
    <dgm:cxn modelId="{EFC9939D-A099-4ABF-9677-C72632DD59D4}" type="presParOf" srcId="{F7BAAB5D-6424-467A-A807-E655F75F091F}" destId="{AFFD90EC-B6CE-44FF-9551-DC2E4408FD49}" srcOrd="4" destOrd="0" presId="urn:microsoft.com/office/officeart/2018/5/layout/IconCircleLabelList"/>
    <dgm:cxn modelId="{CEC7DA95-3D44-44CE-A0E7-8BA13615C927}" type="presParOf" srcId="{AFFD90EC-B6CE-44FF-9551-DC2E4408FD49}" destId="{B7590373-EDC8-4944-9CB2-73B46FC4D726}" srcOrd="0" destOrd="0" presId="urn:microsoft.com/office/officeart/2018/5/layout/IconCircleLabelList"/>
    <dgm:cxn modelId="{0DEDC25F-4CBB-4ED1-9CF6-261592775003}" type="presParOf" srcId="{AFFD90EC-B6CE-44FF-9551-DC2E4408FD49}" destId="{7E11BE2A-EEB3-47A0-A6F3-6B4192F82194}" srcOrd="1" destOrd="0" presId="urn:microsoft.com/office/officeart/2018/5/layout/IconCircleLabelList"/>
    <dgm:cxn modelId="{ED7FA5BB-96A2-4191-AFB5-54FE9A0B1A69}" type="presParOf" srcId="{AFFD90EC-B6CE-44FF-9551-DC2E4408FD49}" destId="{7144E990-B16E-46CD-86A4-B71B264D4D30}" srcOrd="2" destOrd="0" presId="urn:microsoft.com/office/officeart/2018/5/layout/IconCircleLabelList"/>
    <dgm:cxn modelId="{2273A6E1-E344-4278-A148-A38925FE03DC}" type="presParOf" srcId="{AFFD90EC-B6CE-44FF-9551-DC2E4408FD49}" destId="{472DC02F-FCDB-4D2C-868B-93325B316AE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28AD2F4-96E7-4F8D-91E6-A16786124B32}" type="doc">
      <dgm:prSet loTypeId="urn:microsoft.com/office/officeart/2005/8/layout/cycle5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72BE3DD-66CD-4876-8CD1-E3304972C4FF}">
      <dgm:prSet/>
      <dgm:spPr/>
      <dgm:t>
        <a:bodyPr/>
        <a:lstStyle/>
        <a:p>
          <a:r>
            <a:rPr lang="en-GB"/>
            <a:t>Industry Overview</a:t>
          </a:r>
          <a:endParaRPr lang="en-US"/>
        </a:p>
      </dgm:t>
    </dgm:pt>
    <dgm:pt modelId="{A8DA9980-B395-40F6-85B5-6CBB4FE19290}" type="parTrans" cxnId="{AFFC3C0D-DE74-49D8-8885-2537702E6CB2}">
      <dgm:prSet/>
      <dgm:spPr/>
      <dgm:t>
        <a:bodyPr/>
        <a:lstStyle/>
        <a:p>
          <a:endParaRPr lang="en-US"/>
        </a:p>
      </dgm:t>
    </dgm:pt>
    <dgm:pt modelId="{E8AB16E6-1A57-4F3D-904E-87222F4D1613}" type="sibTrans" cxnId="{AFFC3C0D-DE74-49D8-8885-2537702E6CB2}">
      <dgm:prSet/>
      <dgm:spPr/>
      <dgm:t>
        <a:bodyPr/>
        <a:lstStyle/>
        <a:p>
          <a:endParaRPr lang="en-US"/>
        </a:p>
      </dgm:t>
    </dgm:pt>
    <dgm:pt modelId="{9EFFF42B-F878-455B-BF76-853116CC468C}">
      <dgm:prSet/>
      <dgm:spPr/>
      <dgm:t>
        <a:bodyPr/>
        <a:lstStyle/>
        <a:p>
          <a:r>
            <a:rPr lang="en-GB"/>
            <a:t>-The barbering industry continues to grow because personal grooming has become increasingly important. Many customers visit a barber every two to four weeks, creating a steady demand for quality grooming services.</a:t>
          </a:r>
          <a:endParaRPr lang="en-US"/>
        </a:p>
      </dgm:t>
    </dgm:pt>
    <dgm:pt modelId="{FA7655FD-5367-4B7E-8724-B4EDE63A8028}" type="parTrans" cxnId="{E5070396-25FE-4ABB-9CE9-E4E301B587E1}">
      <dgm:prSet/>
      <dgm:spPr/>
      <dgm:t>
        <a:bodyPr/>
        <a:lstStyle/>
        <a:p>
          <a:endParaRPr lang="en-US"/>
        </a:p>
      </dgm:t>
    </dgm:pt>
    <dgm:pt modelId="{FC615868-A089-4CA1-8030-A857136BCB6E}" type="sibTrans" cxnId="{E5070396-25FE-4ABB-9CE9-E4E301B587E1}">
      <dgm:prSet/>
      <dgm:spPr/>
      <dgm:t>
        <a:bodyPr/>
        <a:lstStyle/>
        <a:p>
          <a:endParaRPr lang="en-US"/>
        </a:p>
      </dgm:t>
    </dgm:pt>
    <dgm:pt modelId="{EB02053F-0002-49CF-8F8C-F311200EB4F8}">
      <dgm:prSet/>
      <dgm:spPr/>
      <dgm:t>
        <a:bodyPr/>
        <a:lstStyle/>
        <a:p>
          <a:r>
            <a:rPr lang="en-GB"/>
            <a:t>Targeting Market</a:t>
          </a:r>
          <a:endParaRPr lang="en-US"/>
        </a:p>
      </dgm:t>
    </dgm:pt>
    <dgm:pt modelId="{ACDC2254-8558-4475-9FDE-ECF045B89C5E}" type="parTrans" cxnId="{BA0E152A-BFDA-41AC-987F-AA74A54A4D97}">
      <dgm:prSet/>
      <dgm:spPr/>
      <dgm:t>
        <a:bodyPr/>
        <a:lstStyle/>
        <a:p>
          <a:endParaRPr lang="en-US"/>
        </a:p>
      </dgm:t>
    </dgm:pt>
    <dgm:pt modelId="{243D7D03-0E94-4064-AF0E-DD5D2DFFBBF0}" type="sibTrans" cxnId="{BA0E152A-BFDA-41AC-987F-AA74A54A4D97}">
      <dgm:prSet/>
      <dgm:spPr/>
      <dgm:t>
        <a:bodyPr/>
        <a:lstStyle/>
        <a:p>
          <a:endParaRPr lang="en-US"/>
        </a:p>
      </dgm:t>
    </dgm:pt>
    <dgm:pt modelId="{3C3374F3-29C6-4CF1-97CE-822F2EB177C3}">
      <dgm:prSet/>
      <dgm:spPr/>
      <dgm:t>
        <a:bodyPr/>
        <a:lstStyle/>
        <a:p>
          <a:r>
            <a:rPr lang="en-GB"/>
            <a:t>Prestige Cuts Barber Shop will target:</a:t>
          </a:r>
          <a:endParaRPr lang="en-US"/>
        </a:p>
      </dgm:t>
    </dgm:pt>
    <dgm:pt modelId="{60EAF900-73F9-4DC8-8868-5F288D009676}" type="parTrans" cxnId="{670543B8-FC2A-4144-9355-C676D5D25927}">
      <dgm:prSet/>
      <dgm:spPr/>
      <dgm:t>
        <a:bodyPr/>
        <a:lstStyle/>
        <a:p>
          <a:endParaRPr lang="en-US"/>
        </a:p>
      </dgm:t>
    </dgm:pt>
    <dgm:pt modelId="{3CA82F0B-9F5A-45E9-97AF-E2261135058E}" type="sibTrans" cxnId="{670543B8-FC2A-4144-9355-C676D5D25927}">
      <dgm:prSet/>
      <dgm:spPr/>
      <dgm:t>
        <a:bodyPr/>
        <a:lstStyle/>
        <a:p>
          <a:endParaRPr lang="en-US"/>
        </a:p>
      </dgm:t>
    </dgm:pt>
    <dgm:pt modelId="{0AA0740A-FF4C-41DF-A878-49A6C4C7944E}">
      <dgm:prSet/>
      <dgm:spPr/>
      <dgm:t>
        <a:bodyPr/>
        <a:lstStyle/>
        <a:p>
          <a:r>
            <a:rPr lang="en-GB"/>
            <a:t>-Men aged 18 to 55 years.</a:t>
          </a:r>
          <a:endParaRPr lang="en-US"/>
        </a:p>
      </dgm:t>
    </dgm:pt>
    <dgm:pt modelId="{D3557AAC-8D69-4A49-8AC9-D22FAA36A80B}" type="parTrans" cxnId="{8E5613DA-9C54-4B45-BB83-4831B3A26A0D}">
      <dgm:prSet/>
      <dgm:spPr/>
      <dgm:t>
        <a:bodyPr/>
        <a:lstStyle/>
        <a:p>
          <a:endParaRPr lang="en-US"/>
        </a:p>
      </dgm:t>
    </dgm:pt>
    <dgm:pt modelId="{A89ACEA7-F453-41D2-BFFF-65EE23021D6B}" type="sibTrans" cxnId="{8E5613DA-9C54-4B45-BB83-4831B3A26A0D}">
      <dgm:prSet/>
      <dgm:spPr/>
      <dgm:t>
        <a:bodyPr/>
        <a:lstStyle/>
        <a:p>
          <a:endParaRPr lang="en-US"/>
        </a:p>
      </dgm:t>
    </dgm:pt>
    <dgm:pt modelId="{148BDA08-B043-465F-9C8B-CF827B5577E3}">
      <dgm:prSet/>
      <dgm:spPr/>
      <dgm:t>
        <a:bodyPr/>
        <a:lstStyle/>
        <a:p>
          <a:r>
            <a:rPr lang="en-GB"/>
            <a:t>-Students.</a:t>
          </a:r>
          <a:endParaRPr lang="en-US"/>
        </a:p>
      </dgm:t>
    </dgm:pt>
    <dgm:pt modelId="{F7E4F8F2-BE81-426D-8348-3CF3FE61438F}" type="parTrans" cxnId="{D50BB630-818E-4F17-AD59-B3E69DD1B17A}">
      <dgm:prSet/>
      <dgm:spPr/>
      <dgm:t>
        <a:bodyPr/>
        <a:lstStyle/>
        <a:p>
          <a:endParaRPr lang="en-US"/>
        </a:p>
      </dgm:t>
    </dgm:pt>
    <dgm:pt modelId="{8820B52D-2118-4C0F-BD36-019DCE0523CB}" type="sibTrans" cxnId="{D50BB630-818E-4F17-AD59-B3E69DD1B17A}">
      <dgm:prSet/>
      <dgm:spPr/>
      <dgm:t>
        <a:bodyPr/>
        <a:lstStyle/>
        <a:p>
          <a:endParaRPr lang="en-US"/>
        </a:p>
      </dgm:t>
    </dgm:pt>
    <dgm:pt modelId="{27E40C1D-0377-4F35-88B9-2E39A8683C28}">
      <dgm:prSet/>
      <dgm:spPr/>
      <dgm:t>
        <a:bodyPr/>
        <a:lstStyle/>
        <a:p>
          <a:r>
            <a:rPr lang="en-GB"/>
            <a:t>-School children.</a:t>
          </a:r>
          <a:endParaRPr lang="en-US"/>
        </a:p>
      </dgm:t>
    </dgm:pt>
    <dgm:pt modelId="{0F21A6BF-4173-4713-8C04-3AA410C1B4F1}" type="parTrans" cxnId="{265A4928-FC79-4483-963A-E938F75D969F}">
      <dgm:prSet/>
      <dgm:spPr/>
      <dgm:t>
        <a:bodyPr/>
        <a:lstStyle/>
        <a:p>
          <a:endParaRPr lang="en-US"/>
        </a:p>
      </dgm:t>
    </dgm:pt>
    <dgm:pt modelId="{E92C5B32-2133-475A-8B9E-253826D1C4D1}" type="sibTrans" cxnId="{265A4928-FC79-4483-963A-E938F75D969F}">
      <dgm:prSet/>
      <dgm:spPr/>
      <dgm:t>
        <a:bodyPr/>
        <a:lstStyle/>
        <a:p>
          <a:endParaRPr lang="en-US"/>
        </a:p>
      </dgm:t>
    </dgm:pt>
    <dgm:pt modelId="{F2948EAF-FFF7-4E29-BB8A-7D739D71E78E}">
      <dgm:prSet/>
      <dgm:spPr/>
      <dgm:t>
        <a:bodyPr/>
        <a:lstStyle/>
        <a:p>
          <a:r>
            <a:rPr lang="en-GB"/>
            <a:t>-Working professionals.</a:t>
          </a:r>
          <a:endParaRPr lang="en-US"/>
        </a:p>
      </dgm:t>
    </dgm:pt>
    <dgm:pt modelId="{C57086E1-596D-441A-A2A8-EDE628F7CE22}" type="parTrans" cxnId="{C4810AD4-3B85-4A8F-8CB8-565E0D7A7AA6}">
      <dgm:prSet/>
      <dgm:spPr/>
      <dgm:t>
        <a:bodyPr/>
        <a:lstStyle/>
        <a:p>
          <a:endParaRPr lang="en-US"/>
        </a:p>
      </dgm:t>
    </dgm:pt>
    <dgm:pt modelId="{2F8C0793-EA22-4903-8197-83F393C32FB7}" type="sibTrans" cxnId="{C4810AD4-3B85-4A8F-8CB8-565E0D7A7AA6}">
      <dgm:prSet/>
      <dgm:spPr/>
      <dgm:t>
        <a:bodyPr/>
        <a:lstStyle/>
        <a:p>
          <a:endParaRPr lang="en-US"/>
        </a:p>
      </dgm:t>
    </dgm:pt>
    <dgm:pt modelId="{6BCD4D40-90B8-4610-B59A-2EFE2C88274D}">
      <dgm:prSet/>
      <dgm:spPr/>
      <dgm:t>
        <a:bodyPr/>
        <a:lstStyle/>
        <a:p>
          <a:r>
            <a:rPr lang="en-GB"/>
            <a:t>-Local residents.</a:t>
          </a:r>
          <a:endParaRPr lang="en-US"/>
        </a:p>
      </dgm:t>
    </dgm:pt>
    <dgm:pt modelId="{6C614F31-CEA7-4206-AA56-7E181A7C4DA0}" type="parTrans" cxnId="{5A2C7FA5-BE22-4EB9-96F6-B0F5F6214A84}">
      <dgm:prSet/>
      <dgm:spPr/>
      <dgm:t>
        <a:bodyPr/>
        <a:lstStyle/>
        <a:p>
          <a:endParaRPr lang="en-US"/>
        </a:p>
      </dgm:t>
    </dgm:pt>
    <dgm:pt modelId="{CA89D75E-C2E5-4003-98E0-0104AEB1C294}" type="sibTrans" cxnId="{5A2C7FA5-BE22-4EB9-96F6-B0F5F6214A84}">
      <dgm:prSet/>
      <dgm:spPr/>
      <dgm:t>
        <a:bodyPr/>
        <a:lstStyle/>
        <a:p>
          <a:endParaRPr lang="en-US"/>
        </a:p>
      </dgm:t>
    </dgm:pt>
    <dgm:pt modelId="{CFB35658-5ADB-4FAC-B03D-B4AF0E570C06}" type="pres">
      <dgm:prSet presAssocID="{228AD2F4-96E7-4F8D-91E6-A16786124B32}" presName="cycle" presStyleCnt="0">
        <dgm:presLayoutVars>
          <dgm:dir/>
          <dgm:resizeHandles val="exact"/>
        </dgm:presLayoutVars>
      </dgm:prSet>
      <dgm:spPr/>
    </dgm:pt>
    <dgm:pt modelId="{88689D37-E95B-4ABA-975A-A481E6FBC6BF}" type="pres">
      <dgm:prSet presAssocID="{172BE3DD-66CD-4876-8CD1-E3304972C4FF}" presName="node" presStyleLbl="node1" presStyleIdx="0" presStyleCnt="3">
        <dgm:presLayoutVars>
          <dgm:bulletEnabled val="1"/>
        </dgm:presLayoutVars>
      </dgm:prSet>
      <dgm:spPr/>
    </dgm:pt>
    <dgm:pt modelId="{DC13EB96-CE88-40D7-8AA8-2C29BE746167}" type="pres">
      <dgm:prSet presAssocID="{172BE3DD-66CD-4876-8CD1-E3304972C4FF}" presName="spNode" presStyleCnt="0"/>
      <dgm:spPr/>
    </dgm:pt>
    <dgm:pt modelId="{6B5EDAAB-6EE7-4D6D-B02D-AD8F82DA69E2}" type="pres">
      <dgm:prSet presAssocID="{E8AB16E6-1A57-4F3D-904E-87222F4D1613}" presName="sibTrans" presStyleLbl="sibTrans1D1" presStyleIdx="0" presStyleCnt="3"/>
      <dgm:spPr/>
    </dgm:pt>
    <dgm:pt modelId="{20671DEA-AC6A-4BAA-ACEA-D7051DE0859F}" type="pres">
      <dgm:prSet presAssocID="{EB02053F-0002-49CF-8F8C-F311200EB4F8}" presName="node" presStyleLbl="node1" presStyleIdx="1" presStyleCnt="3">
        <dgm:presLayoutVars>
          <dgm:bulletEnabled val="1"/>
        </dgm:presLayoutVars>
      </dgm:prSet>
      <dgm:spPr/>
    </dgm:pt>
    <dgm:pt modelId="{77F27AF4-9287-4AB3-BBCE-396A94B8522D}" type="pres">
      <dgm:prSet presAssocID="{EB02053F-0002-49CF-8F8C-F311200EB4F8}" presName="spNode" presStyleCnt="0"/>
      <dgm:spPr/>
    </dgm:pt>
    <dgm:pt modelId="{B3D263B5-21F4-4744-ACA8-FF36FCB24039}" type="pres">
      <dgm:prSet presAssocID="{243D7D03-0E94-4064-AF0E-DD5D2DFFBBF0}" presName="sibTrans" presStyleLbl="sibTrans1D1" presStyleIdx="1" presStyleCnt="3"/>
      <dgm:spPr/>
    </dgm:pt>
    <dgm:pt modelId="{2118294A-ECF8-416F-BD84-30281421239D}" type="pres">
      <dgm:prSet presAssocID="{3C3374F3-29C6-4CF1-97CE-822F2EB177C3}" presName="node" presStyleLbl="node1" presStyleIdx="2" presStyleCnt="3">
        <dgm:presLayoutVars>
          <dgm:bulletEnabled val="1"/>
        </dgm:presLayoutVars>
      </dgm:prSet>
      <dgm:spPr/>
    </dgm:pt>
    <dgm:pt modelId="{4617D1D8-8C1F-4F29-BB6D-612D0E594401}" type="pres">
      <dgm:prSet presAssocID="{3C3374F3-29C6-4CF1-97CE-822F2EB177C3}" presName="spNode" presStyleCnt="0"/>
      <dgm:spPr/>
    </dgm:pt>
    <dgm:pt modelId="{11F04C4C-B33C-4B9B-8F8F-47FE1E215C39}" type="pres">
      <dgm:prSet presAssocID="{3CA82F0B-9F5A-45E9-97AF-E2261135058E}" presName="sibTrans" presStyleLbl="sibTrans1D1" presStyleIdx="2" presStyleCnt="3"/>
      <dgm:spPr/>
    </dgm:pt>
  </dgm:ptLst>
  <dgm:cxnLst>
    <dgm:cxn modelId="{9744F609-C438-4B06-8651-66DC344669E8}" type="presOf" srcId="{172BE3DD-66CD-4876-8CD1-E3304972C4FF}" destId="{88689D37-E95B-4ABA-975A-A481E6FBC6BF}" srcOrd="0" destOrd="0" presId="urn:microsoft.com/office/officeart/2005/8/layout/cycle5"/>
    <dgm:cxn modelId="{AFFC3C0D-DE74-49D8-8885-2537702E6CB2}" srcId="{228AD2F4-96E7-4F8D-91E6-A16786124B32}" destId="{172BE3DD-66CD-4876-8CD1-E3304972C4FF}" srcOrd="0" destOrd="0" parTransId="{A8DA9980-B395-40F6-85B5-6CBB4FE19290}" sibTransId="{E8AB16E6-1A57-4F3D-904E-87222F4D1613}"/>
    <dgm:cxn modelId="{46F3E21C-76FC-4E67-BC8E-5E5FBAD0A267}" type="presOf" srcId="{E8AB16E6-1A57-4F3D-904E-87222F4D1613}" destId="{6B5EDAAB-6EE7-4D6D-B02D-AD8F82DA69E2}" srcOrd="0" destOrd="0" presId="urn:microsoft.com/office/officeart/2005/8/layout/cycle5"/>
    <dgm:cxn modelId="{265A4928-FC79-4483-963A-E938F75D969F}" srcId="{3C3374F3-29C6-4CF1-97CE-822F2EB177C3}" destId="{27E40C1D-0377-4F35-88B9-2E39A8683C28}" srcOrd="2" destOrd="0" parTransId="{0F21A6BF-4173-4713-8C04-3AA410C1B4F1}" sibTransId="{E92C5B32-2133-475A-8B9E-253826D1C4D1}"/>
    <dgm:cxn modelId="{2A9D9B29-F11B-470E-9A6B-FFCA19C66E44}" type="presOf" srcId="{3C3374F3-29C6-4CF1-97CE-822F2EB177C3}" destId="{2118294A-ECF8-416F-BD84-30281421239D}" srcOrd="0" destOrd="0" presId="urn:microsoft.com/office/officeart/2005/8/layout/cycle5"/>
    <dgm:cxn modelId="{BA0E152A-BFDA-41AC-987F-AA74A54A4D97}" srcId="{228AD2F4-96E7-4F8D-91E6-A16786124B32}" destId="{EB02053F-0002-49CF-8F8C-F311200EB4F8}" srcOrd="1" destOrd="0" parTransId="{ACDC2254-8558-4475-9FDE-ECF045B89C5E}" sibTransId="{243D7D03-0E94-4064-AF0E-DD5D2DFFBBF0}"/>
    <dgm:cxn modelId="{D50BB630-818E-4F17-AD59-B3E69DD1B17A}" srcId="{3C3374F3-29C6-4CF1-97CE-822F2EB177C3}" destId="{148BDA08-B043-465F-9C8B-CF827B5577E3}" srcOrd="1" destOrd="0" parTransId="{F7E4F8F2-BE81-426D-8348-3CF3FE61438F}" sibTransId="{8820B52D-2118-4C0F-BD36-019DCE0523CB}"/>
    <dgm:cxn modelId="{7CF54C46-DE8D-4F8C-8E01-8B9D40098FED}" type="presOf" srcId="{148BDA08-B043-465F-9C8B-CF827B5577E3}" destId="{2118294A-ECF8-416F-BD84-30281421239D}" srcOrd="0" destOrd="2" presId="urn:microsoft.com/office/officeart/2005/8/layout/cycle5"/>
    <dgm:cxn modelId="{42877073-F636-4C83-9FE1-FBE507D47B7E}" type="presOf" srcId="{27E40C1D-0377-4F35-88B9-2E39A8683C28}" destId="{2118294A-ECF8-416F-BD84-30281421239D}" srcOrd="0" destOrd="3" presId="urn:microsoft.com/office/officeart/2005/8/layout/cycle5"/>
    <dgm:cxn modelId="{BFB69877-E747-4E3B-81F2-E0616E998539}" type="presOf" srcId="{228AD2F4-96E7-4F8D-91E6-A16786124B32}" destId="{CFB35658-5ADB-4FAC-B03D-B4AF0E570C06}" srcOrd="0" destOrd="0" presId="urn:microsoft.com/office/officeart/2005/8/layout/cycle5"/>
    <dgm:cxn modelId="{E5070396-25FE-4ABB-9CE9-E4E301B587E1}" srcId="{172BE3DD-66CD-4876-8CD1-E3304972C4FF}" destId="{9EFFF42B-F878-455B-BF76-853116CC468C}" srcOrd="0" destOrd="0" parTransId="{FA7655FD-5367-4B7E-8724-B4EDE63A8028}" sibTransId="{FC615868-A089-4CA1-8030-A857136BCB6E}"/>
    <dgm:cxn modelId="{8EA9969D-7331-4E8F-ADFF-81A703B1A49C}" type="presOf" srcId="{F2948EAF-FFF7-4E29-BB8A-7D739D71E78E}" destId="{2118294A-ECF8-416F-BD84-30281421239D}" srcOrd="0" destOrd="4" presId="urn:microsoft.com/office/officeart/2005/8/layout/cycle5"/>
    <dgm:cxn modelId="{5A2C7FA5-BE22-4EB9-96F6-B0F5F6214A84}" srcId="{3C3374F3-29C6-4CF1-97CE-822F2EB177C3}" destId="{6BCD4D40-90B8-4610-B59A-2EFE2C88274D}" srcOrd="4" destOrd="0" parTransId="{6C614F31-CEA7-4206-AA56-7E181A7C4DA0}" sibTransId="{CA89D75E-C2E5-4003-98E0-0104AEB1C294}"/>
    <dgm:cxn modelId="{3C90EDB3-57CB-48A0-9E6F-66E9D7E01F07}" type="presOf" srcId="{9EFFF42B-F878-455B-BF76-853116CC468C}" destId="{88689D37-E95B-4ABA-975A-A481E6FBC6BF}" srcOrd="0" destOrd="1" presId="urn:microsoft.com/office/officeart/2005/8/layout/cycle5"/>
    <dgm:cxn modelId="{670543B8-FC2A-4144-9355-C676D5D25927}" srcId="{228AD2F4-96E7-4F8D-91E6-A16786124B32}" destId="{3C3374F3-29C6-4CF1-97CE-822F2EB177C3}" srcOrd="2" destOrd="0" parTransId="{60EAF900-73F9-4DC8-8868-5F288D009676}" sibTransId="{3CA82F0B-9F5A-45E9-97AF-E2261135058E}"/>
    <dgm:cxn modelId="{585C5EC7-66AE-4A57-A64E-8931F502FA8A}" type="presOf" srcId="{243D7D03-0E94-4064-AF0E-DD5D2DFFBBF0}" destId="{B3D263B5-21F4-4744-ACA8-FF36FCB24039}" srcOrd="0" destOrd="0" presId="urn:microsoft.com/office/officeart/2005/8/layout/cycle5"/>
    <dgm:cxn modelId="{C4810AD4-3B85-4A8F-8CB8-565E0D7A7AA6}" srcId="{3C3374F3-29C6-4CF1-97CE-822F2EB177C3}" destId="{F2948EAF-FFF7-4E29-BB8A-7D739D71E78E}" srcOrd="3" destOrd="0" parTransId="{C57086E1-596D-441A-A2A8-EDE628F7CE22}" sibTransId="{2F8C0793-EA22-4903-8197-83F393C32FB7}"/>
    <dgm:cxn modelId="{07D6BDD9-C35D-4A5C-8CB4-F2669768A36D}" type="presOf" srcId="{6BCD4D40-90B8-4610-B59A-2EFE2C88274D}" destId="{2118294A-ECF8-416F-BD84-30281421239D}" srcOrd="0" destOrd="5" presId="urn:microsoft.com/office/officeart/2005/8/layout/cycle5"/>
    <dgm:cxn modelId="{8E5613DA-9C54-4B45-BB83-4831B3A26A0D}" srcId="{3C3374F3-29C6-4CF1-97CE-822F2EB177C3}" destId="{0AA0740A-FF4C-41DF-A878-49A6C4C7944E}" srcOrd="0" destOrd="0" parTransId="{D3557AAC-8D69-4A49-8AC9-D22FAA36A80B}" sibTransId="{A89ACEA7-F453-41D2-BFFF-65EE23021D6B}"/>
    <dgm:cxn modelId="{006EA9EA-1897-42F4-BF39-ED2975C4863A}" type="presOf" srcId="{0AA0740A-FF4C-41DF-A878-49A6C4C7944E}" destId="{2118294A-ECF8-416F-BD84-30281421239D}" srcOrd="0" destOrd="1" presId="urn:microsoft.com/office/officeart/2005/8/layout/cycle5"/>
    <dgm:cxn modelId="{21EF72F0-FC72-4A7D-97EC-9A04BF55C85F}" type="presOf" srcId="{EB02053F-0002-49CF-8F8C-F311200EB4F8}" destId="{20671DEA-AC6A-4BAA-ACEA-D7051DE0859F}" srcOrd="0" destOrd="0" presId="urn:microsoft.com/office/officeart/2005/8/layout/cycle5"/>
    <dgm:cxn modelId="{FEB2B2FB-2BF8-4C25-A2B0-20ACE8826FB0}" type="presOf" srcId="{3CA82F0B-9F5A-45E9-97AF-E2261135058E}" destId="{11F04C4C-B33C-4B9B-8F8F-47FE1E215C39}" srcOrd="0" destOrd="0" presId="urn:microsoft.com/office/officeart/2005/8/layout/cycle5"/>
    <dgm:cxn modelId="{7D541A1A-76EA-43B1-B092-723392B05E73}" type="presParOf" srcId="{CFB35658-5ADB-4FAC-B03D-B4AF0E570C06}" destId="{88689D37-E95B-4ABA-975A-A481E6FBC6BF}" srcOrd="0" destOrd="0" presId="urn:microsoft.com/office/officeart/2005/8/layout/cycle5"/>
    <dgm:cxn modelId="{015831A2-48CC-49EA-8491-BFBA97D86578}" type="presParOf" srcId="{CFB35658-5ADB-4FAC-B03D-B4AF0E570C06}" destId="{DC13EB96-CE88-40D7-8AA8-2C29BE746167}" srcOrd="1" destOrd="0" presId="urn:microsoft.com/office/officeart/2005/8/layout/cycle5"/>
    <dgm:cxn modelId="{9D67A326-0D73-4882-BDFF-856CDA076C66}" type="presParOf" srcId="{CFB35658-5ADB-4FAC-B03D-B4AF0E570C06}" destId="{6B5EDAAB-6EE7-4D6D-B02D-AD8F82DA69E2}" srcOrd="2" destOrd="0" presId="urn:microsoft.com/office/officeart/2005/8/layout/cycle5"/>
    <dgm:cxn modelId="{8B135F50-3EE3-49BD-B441-33EAE46F2360}" type="presParOf" srcId="{CFB35658-5ADB-4FAC-B03D-B4AF0E570C06}" destId="{20671DEA-AC6A-4BAA-ACEA-D7051DE0859F}" srcOrd="3" destOrd="0" presId="urn:microsoft.com/office/officeart/2005/8/layout/cycle5"/>
    <dgm:cxn modelId="{4D9A9995-A64F-4773-99AA-A8E095D31C63}" type="presParOf" srcId="{CFB35658-5ADB-4FAC-B03D-B4AF0E570C06}" destId="{77F27AF4-9287-4AB3-BBCE-396A94B8522D}" srcOrd="4" destOrd="0" presId="urn:microsoft.com/office/officeart/2005/8/layout/cycle5"/>
    <dgm:cxn modelId="{A0170D60-CDC0-4E79-85E7-42062C9E9371}" type="presParOf" srcId="{CFB35658-5ADB-4FAC-B03D-B4AF0E570C06}" destId="{B3D263B5-21F4-4744-ACA8-FF36FCB24039}" srcOrd="5" destOrd="0" presId="urn:microsoft.com/office/officeart/2005/8/layout/cycle5"/>
    <dgm:cxn modelId="{ED99A0C5-EA86-450F-9093-08F7C29A9B57}" type="presParOf" srcId="{CFB35658-5ADB-4FAC-B03D-B4AF0E570C06}" destId="{2118294A-ECF8-416F-BD84-30281421239D}" srcOrd="6" destOrd="0" presId="urn:microsoft.com/office/officeart/2005/8/layout/cycle5"/>
    <dgm:cxn modelId="{884915BE-B421-4B02-87E2-65B1BD6E3A87}" type="presParOf" srcId="{CFB35658-5ADB-4FAC-B03D-B4AF0E570C06}" destId="{4617D1D8-8C1F-4F29-BB6D-612D0E594401}" srcOrd="7" destOrd="0" presId="urn:microsoft.com/office/officeart/2005/8/layout/cycle5"/>
    <dgm:cxn modelId="{ED0F74D4-178D-45F8-A40C-87D89CC8191D}" type="presParOf" srcId="{CFB35658-5ADB-4FAC-B03D-B4AF0E570C06}" destId="{11F04C4C-B33C-4B9B-8F8F-47FE1E215C39}" srcOrd="8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97AA55F-97DC-4DFB-8E6F-5AADE923F70F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BF060E14-3080-4148-A6B8-1A421D6B17A6}">
      <dgm:prSet/>
      <dgm:spPr/>
      <dgm:t>
        <a:bodyPr/>
        <a:lstStyle/>
        <a:p>
          <a:r>
            <a:rPr lang="en-GB"/>
            <a:t>Prestige Cuts Barber Shop will promote its services using a combination of traditional and digital marketing</a:t>
          </a:r>
          <a:endParaRPr lang="en-US"/>
        </a:p>
      </dgm:t>
    </dgm:pt>
    <dgm:pt modelId="{4D0D3E3D-6265-4CD8-AF82-6460AD50AACF}" type="parTrans" cxnId="{A777DA1A-F91A-45B9-B3B8-44EED846569A}">
      <dgm:prSet/>
      <dgm:spPr/>
      <dgm:t>
        <a:bodyPr/>
        <a:lstStyle/>
        <a:p>
          <a:endParaRPr lang="en-US"/>
        </a:p>
      </dgm:t>
    </dgm:pt>
    <dgm:pt modelId="{65BFC198-C0E3-4F34-AC69-BB7058766925}" type="sibTrans" cxnId="{A777DA1A-F91A-45B9-B3B8-44EED846569A}">
      <dgm:prSet/>
      <dgm:spPr/>
      <dgm:t>
        <a:bodyPr/>
        <a:lstStyle/>
        <a:p>
          <a:endParaRPr lang="en-US"/>
        </a:p>
      </dgm:t>
    </dgm:pt>
    <dgm:pt modelId="{F62D7E55-59F6-44A6-B72F-A3E40D1480DD}">
      <dgm:prSet/>
      <dgm:spPr/>
      <dgm:t>
        <a:bodyPr/>
        <a:lstStyle/>
        <a:p>
          <a:r>
            <a:rPr lang="en-GB"/>
            <a:t>- Product;      Professional barbering and grooming services using quality products and equipment.</a:t>
          </a:r>
          <a:endParaRPr lang="en-US"/>
        </a:p>
      </dgm:t>
    </dgm:pt>
    <dgm:pt modelId="{48224D5A-D62A-48D3-A9CA-625D68893A9A}" type="parTrans" cxnId="{33ECC212-E433-4C49-9035-755D5CACF199}">
      <dgm:prSet/>
      <dgm:spPr/>
      <dgm:t>
        <a:bodyPr/>
        <a:lstStyle/>
        <a:p>
          <a:endParaRPr lang="en-US"/>
        </a:p>
      </dgm:t>
    </dgm:pt>
    <dgm:pt modelId="{E14D54A3-A508-4995-907F-3C2CABBBD6D5}" type="sibTrans" cxnId="{33ECC212-E433-4C49-9035-755D5CACF199}">
      <dgm:prSet/>
      <dgm:spPr/>
      <dgm:t>
        <a:bodyPr/>
        <a:lstStyle/>
        <a:p>
          <a:endParaRPr lang="en-US"/>
        </a:p>
      </dgm:t>
    </dgm:pt>
    <dgm:pt modelId="{0F5DDA4C-F683-47EC-84FF-637D298173EE}">
      <dgm:prSet/>
      <dgm:spPr/>
      <dgm:t>
        <a:bodyPr/>
        <a:lstStyle/>
        <a:p>
          <a:r>
            <a:rPr lang="en-GB"/>
            <a:t>-Price;            Services will be competitively priced to attract customers while maintaining high service quality.</a:t>
          </a:r>
          <a:endParaRPr lang="en-US"/>
        </a:p>
      </dgm:t>
    </dgm:pt>
    <dgm:pt modelId="{C5D825D2-6A46-43A2-9141-C98303EB2093}" type="parTrans" cxnId="{980CCDD2-4A79-4641-B641-293191E9C25D}">
      <dgm:prSet/>
      <dgm:spPr/>
      <dgm:t>
        <a:bodyPr/>
        <a:lstStyle/>
        <a:p>
          <a:endParaRPr lang="en-US"/>
        </a:p>
      </dgm:t>
    </dgm:pt>
    <dgm:pt modelId="{3DCB4BB7-CF0F-4B08-BC43-581FBFB284D5}" type="sibTrans" cxnId="{980CCDD2-4A79-4641-B641-293191E9C25D}">
      <dgm:prSet/>
      <dgm:spPr/>
      <dgm:t>
        <a:bodyPr/>
        <a:lstStyle/>
        <a:p>
          <a:endParaRPr lang="en-US"/>
        </a:p>
      </dgm:t>
    </dgm:pt>
    <dgm:pt modelId="{3EC428C4-48CE-4433-8EE1-8F9D49932C5F}">
      <dgm:prSet/>
      <dgm:spPr/>
      <dgm:t>
        <a:bodyPr/>
        <a:lstStyle/>
        <a:p>
          <a:r>
            <a:rPr lang="en-GB"/>
            <a:t>-Place;           The business will operate from a small apartment that is easily accessible to customers in the local community.</a:t>
          </a:r>
          <a:endParaRPr lang="en-US"/>
        </a:p>
      </dgm:t>
    </dgm:pt>
    <dgm:pt modelId="{5A59C7E8-FF05-4618-BE1D-A3A801F4612D}" type="parTrans" cxnId="{F9FB9253-0814-4B23-BACA-E225C970D192}">
      <dgm:prSet/>
      <dgm:spPr/>
      <dgm:t>
        <a:bodyPr/>
        <a:lstStyle/>
        <a:p>
          <a:endParaRPr lang="en-US"/>
        </a:p>
      </dgm:t>
    </dgm:pt>
    <dgm:pt modelId="{C12DD3ED-699E-463D-A8CA-8821548D6141}" type="sibTrans" cxnId="{F9FB9253-0814-4B23-BACA-E225C970D192}">
      <dgm:prSet/>
      <dgm:spPr/>
      <dgm:t>
        <a:bodyPr/>
        <a:lstStyle/>
        <a:p>
          <a:endParaRPr lang="en-US"/>
        </a:p>
      </dgm:t>
    </dgm:pt>
    <dgm:pt modelId="{85572B40-4F04-48CB-B062-C9AB75EC091D}">
      <dgm:prSet/>
      <dgm:spPr/>
      <dgm:t>
        <a:bodyPr/>
        <a:lstStyle/>
        <a:p>
          <a:r>
            <a:rPr lang="en-GB"/>
            <a:t>-Promotion;  Marketing methods will include:</a:t>
          </a:r>
          <a:endParaRPr lang="en-US"/>
        </a:p>
      </dgm:t>
    </dgm:pt>
    <dgm:pt modelId="{7C3D6DAC-C580-4CA4-8258-CAD55E4AF471}" type="parTrans" cxnId="{DB630093-40B3-49E1-A475-A6D6F48914BF}">
      <dgm:prSet/>
      <dgm:spPr/>
      <dgm:t>
        <a:bodyPr/>
        <a:lstStyle/>
        <a:p>
          <a:endParaRPr lang="en-US"/>
        </a:p>
      </dgm:t>
    </dgm:pt>
    <dgm:pt modelId="{67354171-9696-40EB-B14F-CFB687429622}" type="sibTrans" cxnId="{DB630093-40B3-49E1-A475-A6D6F48914BF}">
      <dgm:prSet/>
      <dgm:spPr/>
      <dgm:t>
        <a:bodyPr/>
        <a:lstStyle/>
        <a:p>
          <a:endParaRPr lang="en-US"/>
        </a:p>
      </dgm:t>
    </dgm:pt>
    <dgm:pt modelId="{74183783-F34D-43B6-B9E8-BC781340BEC2}">
      <dgm:prSet/>
      <dgm:spPr/>
      <dgm:t>
        <a:bodyPr/>
        <a:lstStyle/>
        <a:p>
          <a:r>
            <a:rPr lang="en-GB"/>
            <a:t>Facebook, Instagram, Tik Tok, WhatApp business, flayers, referral discounts, loyalty cards, grand opening promotions.</a:t>
          </a:r>
          <a:endParaRPr lang="en-US"/>
        </a:p>
      </dgm:t>
    </dgm:pt>
    <dgm:pt modelId="{76C28E5D-04A0-44B9-8515-CB961BDE5E3F}" type="parTrans" cxnId="{0A56F1DA-4CF7-458A-A63A-2877D476A743}">
      <dgm:prSet/>
      <dgm:spPr/>
      <dgm:t>
        <a:bodyPr/>
        <a:lstStyle/>
        <a:p>
          <a:endParaRPr lang="en-US"/>
        </a:p>
      </dgm:t>
    </dgm:pt>
    <dgm:pt modelId="{2C540BFE-E9DF-439B-919F-0F7FA5ADC7DF}" type="sibTrans" cxnId="{0A56F1DA-4CF7-458A-A63A-2877D476A743}">
      <dgm:prSet/>
      <dgm:spPr/>
      <dgm:t>
        <a:bodyPr/>
        <a:lstStyle/>
        <a:p>
          <a:endParaRPr lang="en-US"/>
        </a:p>
      </dgm:t>
    </dgm:pt>
    <dgm:pt modelId="{8A0FEE04-68A1-4A5F-9ECE-DAF4AA36874E}" type="pres">
      <dgm:prSet presAssocID="{E97AA55F-97DC-4DFB-8E6F-5AADE923F70F}" presName="root" presStyleCnt="0">
        <dgm:presLayoutVars>
          <dgm:dir/>
          <dgm:resizeHandles val="exact"/>
        </dgm:presLayoutVars>
      </dgm:prSet>
      <dgm:spPr/>
    </dgm:pt>
    <dgm:pt modelId="{8CCBC73B-F06E-4966-AD70-12420849480F}" type="pres">
      <dgm:prSet presAssocID="{E97AA55F-97DC-4DFB-8E6F-5AADE923F70F}" presName="container" presStyleCnt="0">
        <dgm:presLayoutVars>
          <dgm:dir/>
          <dgm:resizeHandles val="exact"/>
        </dgm:presLayoutVars>
      </dgm:prSet>
      <dgm:spPr/>
    </dgm:pt>
    <dgm:pt modelId="{9A5B72B6-EAE4-4BFC-9F54-A4F8FD98A6A2}" type="pres">
      <dgm:prSet presAssocID="{BF060E14-3080-4148-A6B8-1A421D6B17A6}" presName="compNode" presStyleCnt="0"/>
      <dgm:spPr/>
    </dgm:pt>
    <dgm:pt modelId="{B4944851-38D1-445F-B4F8-8125E41CE007}" type="pres">
      <dgm:prSet presAssocID="{BF060E14-3080-4148-A6B8-1A421D6B17A6}" presName="iconBgRect" presStyleLbl="bgShp" presStyleIdx="0" presStyleCnt="6"/>
      <dgm:spPr/>
    </dgm:pt>
    <dgm:pt modelId="{C804D67B-4A87-4170-97D4-CBE9D738C47C}" type="pres">
      <dgm:prSet presAssocID="{BF060E14-3080-4148-A6B8-1A421D6B17A6}" presName="iconRect" presStyleLbl="node1" presStyleIdx="0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osk"/>
        </a:ext>
      </dgm:extLst>
    </dgm:pt>
    <dgm:pt modelId="{4BBC4106-AC24-46FA-ABBB-434E45877B3F}" type="pres">
      <dgm:prSet presAssocID="{BF060E14-3080-4148-A6B8-1A421D6B17A6}" presName="spaceRect" presStyleCnt="0"/>
      <dgm:spPr/>
    </dgm:pt>
    <dgm:pt modelId="{5F0C973E-5966-477E-AC12-B421DC5F1441}" type="pres">
      <dgm:prSet presAssocID="{BF060E14-3080-4148-A6B8-1A421D6B17A6}" presName="textRect" presStyleLbl="revTx" presStyleIdx="0" presStyleCnt="6">
        <dgm:presLayoutVars>
          <dgm:chMax val="1"/>
          <dgm:chPref val="1"/>
        </dgm:presLayoutVars>
      </dgm:prSet>
      <dgm:spPr/>
    </dgm:pt>
    <dgm:pt modelId="{B1333F2C-5220-4861-BDE1-A89F869D2182}" type="pres">
      <dgm:prSet presAssocID="{65BFC198-C0E3-4F34-AC69-BB7058766925}" presName="sibTrans" presStyleLbl="sibTrans2D1" presStyleIdx="0" presStyleCnt="0"/>
      <dgm:spPr/>
    </dgm:pt>
    <dgm:pt modelId="{106FDDD6-2E2F-45A6-85D1-E0C3462BD58D}" type="pres">
      <dgm:prSet presAssocID="{F62D7E55-59F6-44A6-B72F-A3E40D1480DD}" presName="compNode" presStyleCnt="0"/>
      <dgm:spPr/>
    </dgm:pt>
    <dgm:pt modelId="{C58C4F72-7F68-418F-AF47-08DCAD134141}" type="pres">
      <dgm:prSet presAssocID="{F62D7E55-59F6-44A6-B72F-A3E40D1480DD}" presName="iconBgRect" presStyleLbl="bgShp" presStyleIdx="1" presStyleCnt="6"/>
      <dgm:spPr/>
    </dgm:pt>
    <dgm:pt modelId="{52913A9E-0374-4381-B174-F1B830810BB8}" type="pres">
      <dgm:prSet presAssocID="{F62D7E55-59F6-44A6-B72F-A3E40D1480DD}" presName="iconRect" presStyleLbl="node1" presStyleIdx="1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b"/>
        </a:ext>
      </dgm:extLst>
    </dgm:pt>
    <dgm:pt modelId="{2B830821-A0E3-492A-9EBB-21C563F7F5CC}" type="pres">
      <dgm:prSet presAssocID="{F62D7E55-59F6-44A6-B72F-A3E40D1480DD}" presName="spaceRect" presStyleCnt="0"/>
      <dgm:spPr/>
    </dgm:pt>
    <dgm:pt modelId="{BF05A2CA-3163-4C9C-A04E-761771483DE9}" type="pres">
      <dgm:prSet presAssocID="{F62D7E55-59F6-44A6-B72F-A3E40D1480DD}" presName="textRect" presStyleLbl="revTx" presStyleIdx="1" presStyleCnt="6">
        <dgm:presLayoutVars>
          <dgm:chMax val="1"/>
          <dgm:chPref val="1"/>
        </dgm:presLayoutVars>
      </dgm:prSet>
      <dgm:spPr/>
    </dgm:pt>
    <dgm:pt modelId="{6D684B10-0BB2-412C-8EE2-D0ECCD85DA04}" type="pres">
      <dgm:prSet presAssocID="{E14D54A3-A508-4995-907F-3C2CABBBD6D5}" presName="sibTrans" presStyleLbl="sibTrans2D1" presStyleIdx="0" presStyleCnt="0"/>
      <dgm:spPr/>
    </dgm:pt>
    <dgm:pt modelId="{EFD2305A-BFCE-41F7-83DE-0B130A690485}" type="pres">
      <dgm:prSet presAssocID="{0F5DDA4C-F683-47EC-84FF-637D298173EE}" presName="compNode" presStyleCnt="0"/>
      <dgm:spPr/>
    </dgm:pt>
    <dgm:pt modelId="{4C116106-9A57-4DD8-B1A5-0455DD317ADE}" type="pres">
      <dgm:prSet presAssocID="{0F5DDA4C-F683-47EC-84FF-637D298173EE}" presName="iconBgRect" presStyleLbl="bgShp" presStyleIdx="2" presStyleCnt="6"/>
      <dgm:spPr/>
    </dgm:pt>
    <dgm:pt modelId="{22A02CA2-F535-41B9-8057-2B385D090C1D}" type="pres">
      <dgm:prSet presAssocID="{0F5DDA4C-F683-47EC-84FF-637D298173EE}" presName="iconRect" presStyleLbl="node1" presStyleIdx="2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g"/>
        </a:ext>
      </dgm:extLst>
    </dgm:pt>
    <dgm:pt modelId="{191B182A-9BE6-46A1-A66F-A6B51626F31E}" type="pres">
      <dgm:prSet presAssocID="{0F5DDA4C-F683-47EC-84FF-637D298173EE}" presName="spaceRect" presStyleCnt="0"/>
      <dgm:spPr/>
    </dgm:pt>
    <dgm:pt modelId="{73E17A37-3D24-4475-AA32-D75F17278187}" type="pres">
      <dgm:prSet presAssocID="{0F5DDA4C-F683-47EC-84FF-637D298173EE}" presName="textRect" presStyleLbl="revTx" presStyleIdx="2" presStyleCnt="6">
        <dgm:presLayoutVars>
          <dgm:chMax val="1"/>
          <dgm:chPref val="1"/>
        </dgm:presLayoutVars>
      </dgm:prSet>
      <dgm:spPr/>
    </dgm:pt>
    <dgm:pt modelId="{D2E111B4-9759-4D8D-80CC-8E57E4691EE3}" type="pres">
      <dgm:prSet presAssocID="{3DCB4BB7-CF0F-4B08-BC43-581FBFB284D5}" presName="sibTrans" presStyleLbl="sibTrans2D1" presStyleIdx="0" presStyleCnt="0"/>
      <dgm:spPr/>
    </dgm:pt>
    <dgm:pt modelId="{1C77AA1C-B74D-435B-B607-E164543CDC37}" type="pres">
      <dgm:prSet presAssocID="{3EC428C4-48CE-4433-8EE1-8F9D49932C5F}" presName="compNode" presStyleCnt="0"/>
      <dgm:spPr/>
    </dgm:pt>
    <dgm:pt modelId="{3F1171C6-493A-4FE2-903A-B35A25930949}" type="pres">
      <dgm:prSet presAssocID="{3EC428C4-48CE-4433-8EE1-8F9D49932C5F}" presName="iconBgRect" presStyleLbl="bgShp" presStyleIdx="3" presStyleCnt="6"/>
      <dgm:spPr/>
    </dgm:pt>
    <dgm:pt modelId="{44E9D540-9F57-41DF-BD66-F3971169D664}" type="pres">
      <dgm:prSet presAssocID="{3EC428C4-48CE-4433-8EE1-8F9D49932C5F}" presName="iconRect" presStyleLbl="node1" presStyleIdx="3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ity"/>
        </a:ext>
      </dgm:extLst>
    </dgm:pt>
    <dgm:pt modelId="{5C864C92-E350-4C9B-A2EE-19DAA8753CF5}" type="pres">
      <dgm:prSet presAssocID="{3EC428C4-48CE-4433-8EE1-8F9D49932C5F}" presName="spaceRect" presStyleCnt="0"/>
      <dgm:spPr/>
    </dgm:pt>
    <dgm:pt modelId="{79549F3A-E2BC-4923-976D-CBB48D2917DC}" type="pres">
      <dgm:prSet presAssocID="{3EC428C4-48CE-4433-8EE1-8F9D49932C5F}" presName="textRect" presStyleLbl="revTx" presStyleIdx="3" presStyleCnt="6">
        <dgm:presLayoutVars>
          <dgm:chMax val="1"/>
          <dgm:chPref val="1"/>
        </dgm:presLayoutVars>
      </dgm:prSet>
      <dgm:spPr/>
    </dgm:pt>
    <dgm:pt modelId="{9D416EBB-59DD-4BC3-8F41-05EFFFCC1B8E}" type="pres">
      <dgm:prSet presAssocID="{C12DD3ED-699E-463D-A8CA-8821548D6141}" presName="sibTrans" presStyleLbl="sibTrans2D1" presStyleIdx="0" presStyleCnt="0"/>
      <dgm:spPr/>
    </dgm:pt>
    <dgm:pt modelId="{1B5B7C9F-29C7-43E9-BE65-2FD60E72F169}" type="pres">
      <dgm:prSet presAssocID="{85572B40-4F04-48CB-B062-C9AB75EC091D}" presName="compNode" presStyleCnt="0"/>
      <dgm:spPr/>
    </dgm:pt>
    <dgm:pt modelId="{81EDDA67-028B-4F9B-8F56-BF61E2DD808F}" type="pres">
      <dgm:prSet presAssocID="{85572B40-4F04-48CB-B062-C9AB75EC091D}" presName="iconBgRect" presStyleLbl="bgShp" presStyleIdx="4" presStyleCnt="6"/>
      <dgm:spPr/>
    </dgm:pt>
    <dgm:pt modelId="{289A56B5-690C-4990-A520-355D6034C4C4}" type="pres">
      <dgm:prSet presAssocID="{85572B40-4F04-48CB-B062-C9AB75EC091D}" presName="iconRect" presStyleLbl="node1" presStyleIdx="4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69C95843-36C4-4EF6-8E93-32B1F99331EE}" type="pres">
      <dgm:prSet presAssocID="{85572B40-4F04-48CB-B062-C9AB75EC091D}" presName="spaceRect" presStyleCnt="0"/>
      <dgm:spPr/>
    </dgm:pt>
    <dgm:pt modelId="{1DE84287-3087-4E56-B61F-220574EA8CB0}" type="pres">
      <dgm:prSet presAssocID="{85572B40-4F04-48CB-B062-C9AB75EC091D}" presName="textRect" presStyleLbl="revTx" presStyleIdx="4" presStyleCnt="6">
        <dgm:presLayoutVars>
          <dgm:chMax val="1"/>
          <dgm:chPref val="1"/>
        </dgm:presLayoutVars>
      </dgm:prSet>
      <dgm:spPr/>
    </dgm:pt>
    <dgm:pt modelId="{D08DBA32-0B42-451A-B8FA-8D4E0A18585E}" type="pres">
      <dgm:prSet presAssocID="{67354171-9696-40EB-B14F-CFB687429622}" presName="sibTrans" presStyleLbl="sibTrans2D1" presStyleIdx="0" presStyleCnt="0"/>
      <dgm:spPr/>
    </dgm:pt>
    <dgm:pt modelId="{B18693F3-BDAB-4DFE-8E08-A249C37A8BF8}" type="pres">
      <dgm:prSet presAssocID="{74183783-F34D-43B6-B9E8-BC781340BEC2}" presName="compNode" presStyleCnt="0"/>
      <dgm:spPr/>
    </dgm:pt>
    <dgm:pt modelId="{CCB83C6F-AA9D-4D35-9A6A-EA5CE411D5EA}" type="pres">
      <dgm:prSet presAssocID="{74183783-F34D-43B6-B9E8-BC781340BEC2}" presName="iconBgRect" presStyleLbl="bgShp" presStyleIdx="5" presStyleCnt="6"/>
      <dgm:spPr/>
    </dgm:pt>
    <dgm:pt modelId="{A76E12B2-B3F5-4297-9792-74052B1E0738}" type="pres">
      <dgm:prSet presAssocID="{74183783-F34D-43B6-B9E8-BC781340BEC2}" presName="iconRect" presStyleLbl="node1" presStyleIdx="5" presStyleCnt="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w"/>
        </a:ext>
      </dgm:extLst>
    </dgm:pt>
    <dgm:pt modelId="{2E028AB1-1FB5-435C-A2F9-F797167D3498}" type="pres">
      <dgm:prSet presAssocID="{74183783-F34D-43B6-B9E8-BC781340BEC2}" presName="spaceRect" presStyleCnt="0"/>
      <dgm:spPr/>
    </dgm:pt>
    <dgm:pt modelId="{4CBC3353-DCED-45BD-ADD0-DE72CCB21AE5}" type="pres">
      <dgm:prSet presAssocID="{74183783-F34D-43B6-B9E8-BC781340BEC2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C5772B08-D133-41EA-9193-E9DC4F3EE2FE}" type="presOf" srcId="{67354171-9696-40EB-B14F-CFB687429622}" destId="{D08DBA32-0B42-451A-B8FA-8D4E0A18585E}" srcOrd="0" destOrd="0" presId="urn:microsoft.com/office/officeart/2018/2/layout/IconCircleList"/>
    <dgm:cxn modelId="{33ECC212-E433-4C49-9035-755D5CACF199}" srcId="{E97AA55F-97DC-4DFB-8E6F-5AADE923F70F}" destId="{F62D7E55-59F6-44A6-B72F-A3E40D1480DD}" srcOrd="1" destOrd="0" parTransId="{48224D5A-D62A-48D3-A9CA-625D68893A9A}" sibTransId="{E14D54A3-A508-4995-907F-3C2CABBBD6D5}"/>
    <dgm:cxn modelId="{A777DA1A-F91A-45B9-B3B8-44EED846569A}" srcId="{E97AA55F-97DC-4DFB-8E6F-5AADE923F70F}" destId="{BF060E14-3080-4148-A6B8-1A421D6B17A6}" srcOrd="0" destOrd="0" parTransId="{4D0D3E3D-6265-4CD8-AF82-6460AD50AACF}" sibTransId="{65BFC198-C0E3-4F34-AC69-BB7058766925}"/>
    <dgm:cxn modelId="{9E065E30-A9F8-4F73-8638-E2EC68796649}" type="presOf" srcId="{3DCB4BB7-CF0F-4B08-BC43-581FBFB284D5}" destId="{D2E111B4-9759-4D8D-80CC-8E57E4691EE3}" srcOrd="0" destOrd="0" presId="urn:microsoft.com/office/officeart/2018/2/layout/IconCircleList"/>
    <dgm:cxn modelId="{A32B0F3C-2573-4D00-9D1A-6A361F2FE688}" type="presOf" srcId="{C12DD3ED-699E-463D-A8CA-8821548D6141}" destId="{9D416EBB-59DD-4BC3-8F41-05EFFFCC1B8E}" srcOrd="0" destOrd="0" presId="urn:microsoft.com/office/officeart/2018/2/layout/IconCircleList"/>
    <dgm:cxn modelId="{53861B5B-B9F3-4C6D-AFCB-7CCBEA088221}" type="presOf" srcId="{85572B40-4F04-48CB-B062-C9AB75EC091D}" destId="{1DE84287-3087-4E56-B61F-220574EA8CB0}" srcOrd="0" destOrd="0" presId="urn:microsoft.com/office/officeart/2018/2/layout/IconCircleList"/>
    <dgm:cxn modelId="{85D35B5D-3A08-4472-9093-CDE4FFC24A0D}" type="presOf" srcId="{E14D54A3-A508-4995-907F-3C2CABBBD6D5}" destId="{6D684B10-0BB2-412C-8EE2-D0ECCD85DA04}" srcOrd="0" destOrd="0" presId="urn:microsoft.com/office/officeart/2018/2/layout/IconCircleList"/>
    <dgm:cxn modelId="{0E09034D-47BE-481C-AB1A-1BEA1B271464}" type="presOf" srcId="{65BFC198-C0E3-4F34-AC69-BB7058766925}" destId="{B1333F2C-5220-4861-BDE1-A89F869D2182}" srcOrd="0" destOrd="0" presId="urn:microsoft.com/office/officeart/2018/2/layout/IconCircleList"/>
    <dgm:cxn modelId="{F9FB9253-0814-4B23-BACA-E225C970D192}" srcId="{E97AA55F-97DC-4DFB-8E6F-5AADE923F70F}" destId="{3EC428C4-48CE-4433-8EE1-8F9D49932C5F}" srcOrd="3" destOrd="0" parTransId="{5A59C7E8-FF05-4618-BE1D-A3A801F4612D}" sibTransId="{C12DD3ED-699E-463D-A8CA-8821548D6141}"/>
    <dgm:cxn modelId="{4C91D685-10F7-45B2-9DFB-4CE4D4C92A3F}" type="presOf" srcId="{74183783-F34D-43B6-B9E8-BC781340BEC2}" destId="{4CBC3353-DCED-45BD-ADD0-DE72CCB21AE5}" srcOrd="0" destOrd="0" presId="urn:microsoft.com/office/officeart/2018/2/layout/IconCircleList"/>
    <dgm:cxn modelId="{DB630093-40B3-49E1-A475-A6D6F48914BF}" srcId="{E97AA55F-97DC-4DFB-8E6F-5AADE923F70F}" destId="{85572B40-4F04-48CB-B062-C9AB75EC091D}" srcOrd="4" destOrd="0" parTransId="{7C3D6DAC-C580-4CA4-8258-CAD55E4AF471}" sibTransId="{67354171-9696-40EB-B14F-CFB687429622}"/>
    <dgm:cxn modelId="{0A04739F-852C-4D2E-92B6-8E4DAAB9FAAD}" type="presOf" srcId="{E97AA55F-97DC-4DFB-8E6F-5AADE923F70F}" destId="{8A0FEE04-68A1-4A5F-9ECE-DAF4AA36874E}" srcOrd="0" destOrd="0" presId="urn:microsoft.com/office/officeart/2018/2/layout/IconCircleList"/>
    <dgm:cxn modelId="{5DC817B1-840D-42BC-951C-B6130BBFC45E}" type="presOf" srcId="{F62D7E55-59F6-44A6-B72F-A3E40D1480DD}" destId="{BF05A2CA-3163-4C9C-A04E-761771483DE9}" srcOrd="0" destOrd="0" presId="urn:microsoft.com/office/officeart/2018/2/layout/IconCircleList"/>
    <dgm:cxn modelId="{A7D51ECC-55ED-4BBE-A4F9-B994A3739F9B}" type="presOf" srcId="{3EC428C4-48CE-4433-8EE1-8F9D49932C5F}" destId="{79549F3A-E2BC-4923-976D-CBB48D2917DC}" srcOrd="0" destOrd="0" presId="urn:microsoft.com/office/officeart/2018/2/layout/IconCircleList"/>
    <dgm:cxn modelId="{980CCDD2-4A79-4641-B641-293191E9C25D}" srcId="{E97AA55F-97DC-4DFB-8E6F-5AADE923F70F}" destId="{0F5DDA4C-F683-47EC-84FF-637D298173EE}" srcOrd="2" destOrd="0" parTransId="{C5D825D2-6A46-43A2-9141-C98303EB2093}" sibTransId="{3DCB4BB7-CF0F-4B08-BC43-581FBFB284D5}"/>
    <dgm:cxn modelId="{0A56F1DA-4CF7-458A-A63A-2877D476A743}" srcId="{E97AA55F-97DC-4DFB-8E6F-5AADE923F70F}" destId="{74183783-F34D-43B6-B9E8-BC781340BEC2}" srcOrd="5" destOrd="0" parTransId="{76C28E5D-04A0-44B9-8515-CB961BDE5E3F}" sibTransId="{2C540BFE-E9DF-439B-919F-0F7FA5ADC7DF}"/>
    <dgm:cxn modelId="{A3C60FF7-CA9E-49D2-A931-6DBAFBE4704B}" type="presOf" srcId="{0F5DDA4C-F683-47EC-84FF-637D298173EE}" destId="{73E17A37-3D24-4475-AA32-D75F17278187}" srcOrd="0" destOrd="0" presId="urn:microsoft.com/office/officeart/2018/2/layout/IconCircleList"/>
    <dgm:cxn modelId="{44A143FE-52E8-4189-B2ED-35CBBD0E7364}" type="presOf" srcId="{BF060E14-3080-4148-A6B8-1A421D6B17A6}" destId="{5F0C973E-5966-477E-AC12-B421DC5F1441}" srcOrd="0" destOrd="0" presId="urn:microsoft.com/office/officeart/2018/2/layout/IconCircleList"/>
    <dgm:cxn modelId="{7EE8480F-8BFA-421E-8C65-413AA7952571}" type="presParOf" srcId="{8A0FEE04-68A1-4A5F-9ECE-DAF4AA36874E}" destId="{8CCBC73B-F06E-4966-AD70-12420849480F}" srcOrd="0" destOrd="0" presId="urn:microsoft.com/office/officeart/2018/2/layout/IconCircleList"/>
    <dgm:cxn modelId="{B4E34264-E57E-4687-B25B-EAA568509E32}" type="presParOf" srcId="{8CCBC73B-F06E-4966-AD70-12420849480F}" destId="{9A5B72B6-EAE4-4BFC-9F54-A4F8FD98A6A2}" srcOrd="0" destOrd="0" presId="urn:microsoft.com/office/officeart/2018/2/layout/IconCircleList"/>
    <dgm:cxn modelId="{045EAC9A-CD19-4C54-B28D-B16BF5F8C757}" type="presParOf" srcId="{9A5B72B6-EAE4-4BFC-9F54-A4F8FD98A6A2}" destId="{B4944851-38D1-445F-B4F8-8125E41CE007}" srcOrd="0" destOrd="0" presId="urn:microsoft.com/office/officeart/2018/2/layout/IconCircleList"/>
    <dgm:cxn modelId="{DD411CCE-7659-463B-9131-DF975B17990B}" type="presParOf" srcId="{9A5B72B6-EAE4-4BFC-9F54-A4F8FD98A6A2}" destId="{C804D67B-4A87-4170-97D4-CBE9D738C47C}" srcOrd="1" destOrd="0" presId="urn:microsoft.com/office/officeart/2018/2/layout/IconCircleList"/>
    <dgm:cxn modelId="{E707B509-25F9-428A-A8A9-708049DFF165}" type="presParOf" srcId="{9A5B72B6-EAE4-4BFC-9F54-A4F8FD98A6A2}" destId="{4BBC4106-AC24-46FA-ABBB-434E45877B3F}" srcOrd="2" destOrd="0" presId="urn:microsoft.com/office/officeart/2018/2/layout/IconCircleList"/>
    <dgm:cxn modelId="{A40F3489-605D-4F95-9A27-EEB83BDD4E9B}" type="presParOf" srcId="{9A5B72B6-EAE4-4BFC-9F54-A4F8FD98A6A2}" destId="{5F0C973E-5966-477E-AC12-B421DC5F1441}" srcOrd="3" destOrd="0" presId="urn:microsoft.com/office/officeart/2018/2/layout/IconCircleList"/>
    <dgm:cxn modelId="{83B2FBBF-2D38-460B-B569-8118D873CFEF}" type="presParOf" srcId="{8CCBC73B-F06E-4966-AD70-12420849480F}" destId="{B1333F2C-5220-4861-BDE1-A89F869D2182}" srcOrd="1" destOrd="0" presId="urn:microsoft.com/office/officeart/2018/2/layout/IconCircleList"/>
    <dgm:cxn modelId="{427A5C85-31AC-4AE0-9B59-8E33D21D62D1}" type="presParOf" srcId="{8CCBC73B-F06E-4966-AD70-12420849480F}" destId="{106FDDD6-2E2F-45A6-85D1-E0C3462BD58D}" srcOrd="2" destOrd="0" presId="urn:microsoft.com/office/officeart/2018/2/layout/IconCircleList"/>
    <dgm:cxn modelId="{C27C71B7-BF9D-4AD0-B563-E6D426F018E0}" type="presParOf" srcId="{106FDDD6-2E2F-45A6-85D1-E0C3462BD58D}" destId="{C58C4F72-7F68-418F-AF47-08DCAD134141}" srcOrd="0" destOrd="0" presId="urn:microsoft.com/office/officeart/2018/2/layout/IconCircleList"/>
    <dgm:cxn modelId="{05B2F3A7-B284-4589-A001-46CE431E0986}" type="presParOf" srcId="{106FDDD6-2E2F-45A6-85D1-E0C3462BD58D}" destId="{52913A9E-0374-4381-B174-F1B830810BB8}" srcOrd="1" destOrd="0" presId="urn:microsoft.com/office/officeart/2018/2/layout/IconCircleList"/>
    <dgm:cxn modelId="{8828F155-5CCC-4530-AC8B-A52FD8BB8604}" type="presParOf" srcId="{106FDDD6-2E2F-45A6-85D1-E0C3462BD58D}" destId="{2B830821-A0E3-492A-9EBB-21C563F7F5CC}" srcOrd="2" destOrd="0" presId="urn:microsoft.com/office/officeart/2018/2/layout/IconCircleList"/>
    <dgm:cxn modelId="{EB712B63-F38E-4485-9E19-BDCBFA1BB315}" type="presParOf" srcId="{106FDDD6-2E2F-45A6-85D1-E0C3462BD58D}" destId="{BF05A2CA-3163-4C9C-A04E-761771483DE9}" srcOrd="3" destOrd="0" presId="urn:microsoft.com/office/officeart/2018/2/layout/IconCircleList"/>
    <dgm:cxn modelId="{ECE75A75-71C6-410E-B4B7-C32FF34424C3}" type="presParOf" srcId="{8CCBC73B-F06E-4966-AD70-12420849480F}" destId="{6D684B10-0BB2-412C-8EE2-D0ECCD85DA04}" srcOrd="3" destOrd="0" presId="urn:microsoft.com/office/officeart/2018/2/layout/IconCircleList"/>
    <dgm:cxn modelId="{8A7DF1F9-BB77-4FB4-9A02-5A7056F979C5}" type="presParOf" srcId="{8CCBC73B-F06E-4966-AD70-12420849480F}" destId="{EFD2305A-BFCE-41F7-83DE-0B130A690485}" srcOrd="4" destOrd="0" presId="urn:microsoft.com/office/officeart/2018/2/layout/IconCircleList"/>
    <dgm:cxn modelId="{FB3D5437-28F4-4D6B-BD3D-DC608D4E699A}" type="presParOf" srcId="{EFD2305A-BFCE-41F7-83DE-0B130A690485}" destId="{4C116106-9A57-4DD8-B1A5-0455DD317ADE}" srcOrd="0" destOrd="0" presId="urn:microsoft.com/office/officeart/2018/2/layout/IconCircleList"/>
    <dgm:cxn modelId="{C66592DD-DD37-4CDB-982F-EE9A229E323C}" type="presParOf" srcId="{EFD2305A-BFCE-41F7-83DE-0B130A690485}" destId="{22A02CA2-F535-41B9-8057-2B385D090C1D}" srcOrd="1" destOrd="0" presId="urn:microsoft.com/office/officeart/2018/2/layout/IconCircleList"/>
    <dgm:cxn modelId="{F54C7B4A-5B98-4FED-91A0-2D2EBA9C30EA}" type="presParOf" srcId="{EFD2305A-BFCE-41F7-83DE-0B130A690485}" destId="{191B182A-9BE6-46A1-A66F-A6B51626F31E}" srcOrd="2" destOrd="0" presId="urn:microsoft.com/office/officeart/2018/2/layout/IconCircleList"/>
    <dgm:cxn modelId="{41B9EA16-256C-4DA5-A8FD-4840F0114202}" type="presParOf" srcId="{EFD2305A-BFCE-41F7-83DE-0B130A690485}" destId="{73E17A37-3D24-4475-AA32-D75F17278187}" srcOrd="3" destOrd="0" presId="urn:microsoft.com/office/officeart/2018/2/layout/IconCircleList"/>
    <dgm:cxn modelId="{5BE81007-0ECD-465B-A1E0-9BF0624A9EA9}" type="presParOf" srcId="{8CCBC73B-F06E-4966-AD70-12420849480F}" destId="{D2E111B4-9759-4D8D-80CC-8E57E4691EE3}" srcOrd="5" destOrd="0" presId="urn:microsoft.com/office/officeart/2018/2/layout/IconCircleList"/>
    <dgm:cxn modelId="{7FEE8D38-EB80-4CF0-B634-9372199DCB4F}" type="presParOf" srcId="{8CCBC73B-F06E-4966-AD70-12420849480F}" destId="{1C77AA1C-B74D-435B-B607-E164543CDC37}" srcOrd="6" destOrd="0" presId="urn:microsoft.com/office/officeart/2018/2/layout/IconCircleList"/>
    <dgm:cxn modelId="{854E45BA-D70E-4C3C-8957-7FC5DD76DF9F}" type="presParOf" srcId="{1C77AA1C-B74D-435B-B607-E164543CDC37}" destId="{3F1171C6-493A-4FE2-903A-B35A25930949}" srcOrd="0" destOrd="0" presId="urn:microsoft.com/office/officeart/2018/2/layout/IconCircleList"/>
    <dgm:cxn modelId="{A212EB67-D11D-45D3-87BE-A213BC46936F}" type="presParOf" srcId="{1C77AA1C-B74D-435B-B607-E164543CDC37}" destId="{44E9D540-9F57-41DF-BD66-F3971169D664}" srcOrd="1" destOrd="0" presId="urn:microsoft.com/office/officeart/2018/2/layout/IconCircleList"/>
    <dgm:cxn modelId="{DED392A0-F196-463E-A488-5EED03C713A3}" type="presParOf" srcId="{1C77AA1C-B74D-435B-B607-E164543CDC37}" destId="{5C864C92-E350-4C9B-A2EE-19DAA8753CF5}" srcOrd="2" destOrd="0" presId="urn:microsoft.com/office/officeart/2018/2/layout/IconCircleList"/>
    <dgm:cxn modelId="{839A98A8-4D56-4B3F-AEEE-B94633F53DDB}" type="presParOf" srcId="{1C77AA1C-B74D-435B-B607-E164543CDC37}" destId="{79549F3A-E2BC-4923-976D-CBB48D2917DC}" srcOrd="3" destOrd="0" presId="urn:microsoft.com/office/officeart/2018/2/layout/IconCircleList"/>
    <dgm:cxn modelId="{6644B6CD-37C0-4494-BE56-54245517BCD3}" type="presParOf" srcId="{8CCBC73B-F06E-4966-AD70-12420849480F}" destId="{9D416EBB-59DD-4BC3-8F41-05EFFFCC1B8E}" srcOrd="7" destOrd="0" presId="urn:microsoft.com/office/officeart/2018/2/layout/IconCircleList"/>
    <dgm:cxn modelId="{7D099E10-FD9B-4DB9-89B1-4B9EB84581B1}" type="presParOf" srcId="{8CCBC73B-F06E-4966-AD70-12420849480F}" destId="{1B5B7C9F-29C7-43E9-BE65-2FD60E72F169}" srcOrd="8" destOrd="0" presId="urn:microsoft.com/office/officeart/2018/2/layout/IconCircleList"/>
    <dgm:cxn modelId="{81DC9ED3-D771-4AF4-9381-50C3DDEE0D61}" type="presParOf" srcId="{1B5B7C9F-29C7-43E9-BE65-2FD60E72F169}" destId="{81EDDA67-028B-4F9B-8F56-BF61E2DD808F}" srcOrd="0" destOrd="0" presId="urn:microsoft.com/office/officeart/2018/2/layout/IconCircleList"/>
    <dgm:cxn modelId="{D92FE76F-D6E3-4DE9-A163-4561168A0DD5}" type="presParOf" srcId="{1B5B7C9F-29C7-43E9-BE65-2FD60E72F169}" destId="{289A56B5-690C-4990-A520-355D6034C4C4}" srcOrd="1" destOrd="0" presId="urn:microsoft.com/office/officeart/2018/2/layout/IconCircleList"/>
    <dgm:cxn modelId="{59AD0C65-1CFB-4BA6-81DE-51C6F09340A9}" type="presParOf" srcId="{1B5B7C9F-29C7-43E9-BE65-2FD60E72F169}" destId="{69C95843-36C4-4EF6-8E93-32B1F99331EE}" srcOrd="2" destOrd="0" presId="urn:microsoft.com/office/officeart/2018/2/layout/IconCircleList"/>
    <dgm:cxn modelId="{3B561290-CFB5-491B-BD55-6C9ECDB0422C}" type="presParOf" srcId="{1B5B7C9F-29C7-43E9-BE65-2FD60E72F169}" destId="{1DE84287-3087-4E56-B61F-220574EA8CB0}" srcOrd="3" destOrd="0" presId="urn:microsoft.com/office/officeart/2018/2/layout/IconCircleList"/>
    <dgm:cxn modelId="{09FCC9E8-DCD8-4EE3-B2B5-595AA06F84B9}" type="presParOf" srcId="{8CCBC73B-F06E-4966-AD70-12420849480F}" destId="{D08DBA32-0B42-451A-B8FA-8D4E0A18585E}" srcOrd="9" destOrd="0" presId="urn:microsoft.com/office/officeart/2018/2/layout/IconCircleList"/>
    <dgm:cxn modelId="{D6460FD5-6F08-4BFB-AE42-D996CFFA3C4E}" type="presParOf" srcId="{8CCBC73B-F06E-4966-AD70-12420849480F}" destId="{B18693F3-BDAB-4DFE-8E08-A249C37A8BF8}" srcOrd="10" destOrd="0" presId="urn:microsoft.com/office/officeart/2018/2/layout/IconCircleList"/>
    <dgm:cxn modelId="{F0E16104-EB80-4F33-8192-EB5CD4900B35}" type="presParOf" srcId="{B18693F3-BDAB-4DFE-8E08-A249C37A8BF8}" destId="{CCB83C6F-AA9D-4D35-9A6A-EA5CE411D5EA}" srcOrd="0" destOrd="0" presId="urn:microsoft.com/office/officeart/2018/2/layout/IconCircleList"/>
    <dgm:cxn modelId="{2A40EBDA-B54C-4955-946E-86EAB322BE70}" type="presParOf" srcId="{B18693F3-BDAB-4DFE-8E08-A249C37A8BF8}" destId="{A76E12B2-B3F5-4297-9792-74052B1E0738}" srcOrd="1" destOrd="0" presId="urn:microsoft.com/office/officeart/2018/2/layout/IconCircleList"/>
    <dgm:cxn modelId="{C3D7051A-6C40-43EF-9C13-833335B26E15}" type="presParOf" srcId="{B18693F3-BDAB-4DFE-8E08-A249C37A8BF8}" destId="{2E028AB1-1FB5-435C-A2F9-F797167D3498}" srcOrd="2" destOrd="0" presId="urn:microsoft.com/office/officeart/2018/2/layout/IconCircleList"/>
    <dgm:cxn modelId="{FCF9FF49-E674-4BDB-AF36-D2CD0F8D2DA3}" type="presParOf" srcId="{B18693F3-BDAB-4DFE-8E08-A249C37A8BF8}" destId="{4CBC3353-DCED-45BD-ADD0-DE72CCB21AE5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9A6174C-08CE-4D78-AB10-4B45277684CC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B7761FE-A32C-4693-A0B0-62CEFD496486}">
      <dgm:prSet/>
      <dgm:spPr/>
      <dgm:t>
        <a:bodyPr/>
        <a:lstStyle/>
        <a:p>
          <a:r>
            <a:rPr lang="en-GB"/>
            <a:t>Initially, I will operate the business alone from my apartment.</a:t>
          </a:r>
          <a:endParaRPr lang="en-US"/>
        </a:p>
      </dgm:t>
    </dgm:pt>
    <dgm:pt modelId="{64836E6E-FA2F-44D3-A30F-63BC2437C6C2}" type="parTrans" cxnId="{17B29CF7-720A-42B1-80B6-F55A249AF10B}">
      <dgm:prSet/>
      <dgm:spPr/>
      <dgm:t>
        <a:bodyPr/>
        <a:lstStyle/>
        <a:p>
          <a:endParaRPr lang="en-US"/>
        </a:p>
      </dgm:t>
    </dgm:pt>
    <dgm:pt modelId="{DBE02D9E-C494-436E-8DE8-F068EE0EFBDD}" type="sibTrans" cxnId="{17B29CF7-720A-42B1-80B6-F55A249AF10B}">
      <dgm:prSet/>
      <dgm:spPr/>
      <dgm:t>
        <a:bodyPr/>
        <a:lstStyle/>
        <a:p>
          <a:endParaRPr lang="en-US"/>
        </a:p>
      </dgm:t>
    </dgm:pt>
    <dgm:pt modelId="{9B108112-F7C0-4A06-A3E7-95369A19F962}">
      <dgm:prSet/>
      <dgm:spPr/>
      <dgm:t>
        <a:bodyPr/>
        <a:lstStyle/>
        <a:p>
          <a:r>
            <a:rPr lang="en-GB"/>
            <a:t>Business Hours;</a:t>
          </a:r>
          <a:endParaRPr lang="en-US"/>
        </a:p>
      </dgm:t>
    </dgm:pt>
    <dgm:pt modelId="{C53CF74A-F171-422A-98FA-E6E5292D29AA}" type="parTrans" cxnId="{84201A96-2021-4CFE-BB3C-3F8C6162BF19}">
      <dgm:prSet/>
      <dgm:spPr/>
      <dgm:t>
        <a:bodyPr/>
        <a:lstStyle/>
        <a:p>
          <a:endParaRPr lang="en-US"/>
        </a:p>
      </dgm:t>
    </dgm:pt>
    <dgm:pt modelId="{A259ED9D-319B-46AC-ACB2-C127D4B6FA6B}" type="sibTrans" cxnId="{84201A96-2021-4CFE-BB3C-3F8C6162BF19}">
      <dgm:prSet/>
      <dgm:spPr/>
      <dgm:t>
        <a:bodyPr/>
        <a:lstStyle/>
        <a:p>
          <a:endParaRPr lang="en-US"/>
        </a:p>
      </dgm:t>
    </dgm:pt>
    <dgm:pt modelId="{6D145778-EB72-4100-BE80-1C1F75C7B9D2}">
      <dgm:prSet/>
      <dgm:spPr/>
      <dgm:t>
        <a:bodyPr/>
        <a:lstStyle/>
        <a:p>
          <a:r>
            <a:rPr lang="en-GB"/>
            <a:t>Monday to Saturday    9:00a.m.  - 7:00p.m.</a:t>
          </a:r>
          <a:endParaRPr lang="en-US"/>
        </a:p>
      </dgm:t>
    </dgm:pt>
    <dgm:pt modelId="{D7E53587-D3BF-45F8-937B-558A5833B6F4}" type="parTrans" cxnId="{E54388FB-4E29-412A-8455-567F916EC187}">
      <dgm:prSet/>
      <dgm:spPr/>
      <dgm:t>
        <a:bodyPr/>
        <a:lstStyle/>
        <a:p>
          <a:endParaRPr lang="en-US"/>
        </a:p>
      </dgm:t>
    </dgm:pt>
    <dgm:pt modelId="{08A90913-9192-4123-9A41-8FE63F92EAE1}" type="sibTrans" cxnId="{E54388FB-4E29-412A-8455-567F916EC187}">
      <dgm:prSet/>
      <dgm:spPr/>
      <dgm:t>
        <a:bodyPr/>
        <a:lstStyle/>
        <a:p>
          <a:endParaRPr lang="en-US"/>
        </a:p>
      </dgm:t>
    </dgm:pt>
    <dgm:pt modelId="{C99936E6-34FD-4FCF-BBF7-2348C097BDDA}">
      <dgm:prSet/>
      <dgm:spPr/>
      <dgm:t>
        <a:bodyPr/>
        <a:lstStyle/>
        <a:p>
          <a:r>
            <a:rPr lang="en-GB"/>
            <a:t>Sunday  -  Closed.</a:t>
          </a:r>
          <a:endParaRPr lang="en-US"/>
        </a:p>
      </dgm:t>
    </dgm:pt>
    <dgm:pt modelId="{6B516A84-63D1-4518-B069-510065358E97}" type="parTrans" cxnId="{E151E9FB-1C04-4766-AD82-E0BD7E8017D9}">
      <dgm:prSet/>
      <dgm:spPr/>
      <dgm:t>
        <a:bodyPr/>
        <a:lstStyle/>
        <a:p>
          <a:endParaRPr lang="en-US"/>
        </a:p>
      </dgm:t>
    </dgm:pt>
    <dgm:pt modelId="{26DAF072-7A8C-4856-A837-B8BDB7BB4235}" type="sibTrans" cxnId="{E151E9FB-1C04-4766-AD82-E0BD7E8017D9}">
      <dgm:prSet/>
      <dgm:spPr/>
      <dgm:t>
        <a:bodyPr/>
        <a:lstStyle/>
        <a:p>
          <a:endParaRPr lang="en-US"/>
        </a:p>
      </dgm:t>
    </dgm:pt>
    <dgm:pt modelId="{E81F7385-A3AD-4631-AD42-0604AA467FC1}">
      <dgm:prSet/>
      <dgm:spPr/>
      <dgm:t>
        <a:bodyPr/>
        <a:lstStyle/>
        <a:p>
          <a:r>
            <a:rPr lang="en-GB"/>
            <a:t>Equipment</a:t>
          </a:r>
          <a:endParaRPr lang="en-US"/>
        </a:p>
      </dgm:t>
    </dgm:pt>
    <dgm:pt modelId="{8843AD70-461B-4871-A861-F71E4DE038F5}" type="parTrans" cxnId="{7622E13C-2EB8-4C3B-9BD8-7C6B08EC4C2D}">
      <dgm:prSet/>
      <dgm:spPr/>
      <dgm:t>
        <a:bodyPr/>
        <a:lstStyle/>
        <a:p>
          <a:endParaRPr lang="en-US"/>
        </a:p>
      </dgm:t>
    </dgm:pt>
    <dgm:pt modelId="{A23D0DE6-5AB7-465E-8AFC-FF45CF238540}" type="sibTrans" cxnId="{7622E13C-2EB8-4C3B-9BD8-7C6B08EC4C2D}">
      <dgm:prSet/>
      <dgm:spPr/>
      <dgm:t>
        <a:bodyPr/>
        <a:lstStyle/>
        <a:p>
          <a:endParaRPr lang="en-US"/>
        </a:p>
      </dgm:t>
    </dgm:pt>
    <dgm:pt modelId="{930EE27F-8235-4B8C-9928-C2FEF6460580}">
      <dgm:prSet/>
      <dgm:spPr/>
      <dgm:t>
        <a:bodyPr/>
        <a:lstStyle/>
        <a:p>
          <a:r>
            <a:rPr lang="en-GB"/>
            <a:t>The barber shop will be equipped with:</a:t>
          </a:r>
          <a:endParaRPr lang="en-US"/>
        </a:p>
      </dgm:t>
    </dgm:pt>
    <dgm:pt modelId="{B102B7B7-2BE9-433E-9113-0A23CE8F1FB8}" type="parTrans" cxnId="{5B004AA5-2FAD-4869-B853-47936DC52A3D}">
      <dgm:prSet/>
      <dgm:spPr/>
      <dgm:t>
        <a:bodyPr/>
        <a:lstStyle/>
        <a:p>
          <a:endParaRPr lang="en-US"/>
        </a:p>
      </dgm:t>
    </dgm:pt>
    <dgm:pt modelId="{100E856D-E230-44FB-B733-0C0A6C2D47E2}" type="sibTrans" cxnId="{5B004AA5-2FAD-4869-B853-47936DC52A3D}">
      <dgm:prSet/>
      <dgm:spPr/>
      <dgm:t>
        <a:bodyPr/>
        <a:lstStyle/>
        <a:p>
          <a:endParaRPr lang="en-US"/>
        </a:p>
      </dgm:t>
    </dgm:pt>
    <dgm:pt modelId="{01C4347D-24AE-4F1B-B0E8-50D36A5EEB5D}">
      <dgm:prSet/>
      <dgm:spPr/>
      <dgm:t>
        <a:bodyPr/>
        <a:lstStyle/>
        <a:p>
          <a:r>
            <a:rPr lang="en-GB"/>
            <a:t>Clippers, trimmers, mirrors, hair dryer, sterilising equipment,</a:t>
          </a:r>
          <a:endParaRPr lang="en-US"/>
        </a:p>
      </dgm:t>
    </dgm:pt>
    <dgm:pt modelId="{3FD43A93-330D-429A-B66F-0946077C7140}" type="parTrans" cxnId="{A6025F40-77E8-4E61-8F47-5E8CB07670B8}">
      <dgm:prSet/>
      <dgm:spPr/>
      <dgm:t>
        <a:bodyPr/>
        <a:lstStyle/>
        <a:p>
          <a:endParaRPr lang="en-US"/>
        </a:p>
      </dgm:t>
    </dgm:pt>
    <dgm:pt modelId="{2785477B-5922-4FF5-95A1-697E1FFAA91D}" type="sibTrans" cxnId="{A6025F40-77E8-4E61-8F47-5E8CB07670B8}">
      <dgm:prSet/>
      <dgm:spPr/>
      <dgm:t>
        <a:bodyPr/>
        <a:lstStyle/>
        <a:p>
          <a:endParaRPr lang="en-US"/>
        </a:p>
      </dgm:t>
    </dgm:pt>
    <dgm:pt modelId="{B41166BB-F54D-4ADA-BFE0-40D98B4920F1}">
      <dgm:prSet/>
      <dgm:spPr/>
      <dgm:t>
        <a:bodyPr/>
        <a:lstStyle/>
        <a:p>
          <a:r>
            <a:rPr lang="en-GB"/>
            <a:t>waiting chairs, towels, professional hair products.</a:t>
          </a:r>
          <a:endParaRPr lang="en-US"/>
        </a:p>
      </dgm:t>
    </dgm:pt>
    <dgm:pt modelId="{CE3BFC0A-2F05-44E7-A784-28FE8CCDB287}" type="parTrans" cxnId="{40A3162A-6004-4358-B982-D4E676DE5B16}">
      <dgm:prSet/>
      <dgm:spPr/>
      <dgm:t>
        <a:bodyPr/>
        <a:lstStyle/>
        <a:p>
          <a:endParaRPr lang="en-US"/>
        </a:p>
      </dgm:t>
    </dgm:pt>
    <dgm:pt modelId="{8CB7AE33-8BF9-405A-BE91-FAD4045470B4}" type="sibTrans" cxnId="{40A3162A-6004-4358-B982-D4E676DE5B16}">
      <dgm:prSet/>
      <dgm:spPr/>
      <dgm:t>
        <a:bodyPr/>
        <a:lstStyle/>
        <a:p>
          <a:endParaRPr lang="en-US"/>
        </a:p>
      </dgm:t>
    </dgm:pt>
    <dgm:pt modelId="{E051535F-8C94-4DDB-A40E-1C81634B3D12}">
      <dgm:prSet/>
      <dgm:spPr/>
      <dgm:t>
        <a:bodyPr/>
        <a:lstStyle/>
        <a:p>
          <a:r>
            <a:rPr lang="en-GB"/>
            <a:t>All  equipment will be cleaned and sterilised after each customer to maintain high hygiene standards.</a:t>
          </a:r>
          <a:endParaRPr lang="en-US"/>
        </a:p>
      </dgm:t>
    </dgm:pt>
    <dgm:pt modelId="{B9512EA6-F544-4235-9301-56127BC0A4A5}" type="parTrans" cxnId="{D112C9B1-D417-4944-8351-5E55A00A542D}">
      <dgm:prSet/>
      <dgm:spPr/>
      <dgm:t>
        <a:bodyPr/>
        <a:lstStyle/>
        <a:p>
          <a:endParaRPr lang="en-US"/>
        </a:p>
      </dgm:t>
    </dgm:pt>
    <dgm:pt modelId="{274DCB5F-0844-4BE7-82EF-6D1F5A476247}" type="sibTrans" cxnId="{D112C9B1-D417-4944-8351-5E55A00A542D}">
      <dgm:prSet/>
      <dgm:spPr/>
      <dgm:t>
        <a:bodyPr/>
        <a:lstStyle/>
        <a:p>
          <a:endParaRPr lang="en-US"/>
        </a:p>
      </dgm:t>
    </dgm:pt>
    <dgm:pt modelId="{78304BD3-BC4B-4BA0-B89D-62C285B31756}">
      <dgm:prSet/>
      <dgm:spPr/>
      <dgm:t>
        <a:bodyPr/>
        <a:lstStyle/>
        <a:p>
          <a:r>
            <a:rPr lang="en-GB"/>
            <a:t>Conclusion</a:t>
          </a:r>
          <a:endParaRPr lang="en-US"/>
        </a:p>
      </dgm:t>
    </dgm:pt>
    <dgm:pt modelId="{CE992B2B-8F47-48E0-BE0B-0213434DC475}" type="parTrans" cxnId="{84EA41C5-5E9D-4132-B23D-83DACE7EBEC5}">
      <dgm:prSet/>
      <dgm:spPr/>
      <dgm:t>
        <a:bodyPr/>
        <a:lstStyle/>
        <a:p>
          <a:endParaRPr lang="en-US"/>
        </a:p>
      </dgm:t>
    </dgm:pt>
    <dgm:pt modelId="{7CCF0B83-E337-41A0-8036-2C636F92198E}" type="sibTrans" cxnId="{84EA41C5-5E9D-4132-B23D-83DACE7EBEC5}">
      <dgm:prSet/>
      <dgm:spPr/>
      <dgm:t>
        <a:bodyPr/>
        <a:lstStyle/>
        <a:p>
          <a:endParaRPr lang="en-US"/>
        </a:p>
      </dgm:t>
    </dgm:pt>
    <dgm:pt modelId="{7C2A2A5B-B383-4CFB-B818-EFDFB0A7359F}">
      <dgm:prSet/>
      <dgm:spPr/>
      <dgm:t>
        <a:bodyPr/>
        <a:lstStyle/>
        <a:p>
          <a:r>
            <a:rPr lang="en-GB" dirty="0"/>
            <a:t>Prestige Cuts Barber Shop has strong potential to become a successful business because of the increasing demand for professional grooming services. By starting in a small apartment, I can minimise costs while focusing on delivering excellent customer service and building a loyal customer base. Through dedication, quality service and effective marketing, I aim to grow the business into a recognised barber shop operating from a larger commercial location.</a:t>
          </a:r>
          <a:endParaRPr lang="en-US" dirty="0"/>
        </a:p>
      </dgm:t>
    </dgm:pt>
    <dgm:pt modelId="{2B93F986-A790-4B0F-AFF4-1B5474ADC4F2}" type="parTrans" cxnId="{C361496D-0F1A-45A9-ACD1-2F77660CCFF1}">
      <dgm:prSet/>
      <dgm:spPr/>
      <dgm:t>
        <a:bodyPr/>
        <a:lstStyle/>
        <a:p>
          <a:endParaRPr lang="en-US"/>
        </a:p>
      </dgm:t>
    </dgm:pt>
    <dgm:pt modelId="{6205AF27-6324-41D6-B656-80627629DF5A}" type="sibTrans" cxnId="{C361496D-0F1A-45A9-ACD1-2F77660CCFF1}">
      <dgm:prSet/>
      <dgm:spPr/>
      <dgm:t>
        <a:bodyPr/>
        <a:lstStyle/>
        <a:p>
          <a:endParaRPr lang="en-US"/>
        </a:p>
      </dgm:t>
    </dgm:pt>
    <dgm:pt modelId="{F1B64E2A-0083-4AB8-B9FA-8AB6F9BBF98B}" type="pres">
      <dgm:prSet presAssocID="{99A6174C-08CE-4D78-AB10-4B45277684CC}" presName="diagram" presStyleCnt="0">
        <dgm:presLayoutVars>
          <dgm:dir/>
          <dgm:resizeHandles val="exact"/>
        </dgm:presLayoutVars>
      </dgm:prSet>
      <dgm:spPr/>
    </dgm:pt>
    <dgm:pt modelId="{E6FC089D-F122-40CC-9491-25FD00364CC3}" type="pres">
      <dgm:prSet presAssocID="{7B7761FE-A32C-4693-A0B0-62CEFD496486}" presName="node" presStyleLbl="node1" presStyleIdx="0" presStyleCnt="11">
        <dgm:presLayoutVars>
          <dgm:bulletEnabled val="1"/>
        </dgm:presLayoutVars>
      </dgm:prSet>
      <dgm:spPr/>
    </dgm:pt>
    <dgm:pt modelId="{5345D57A-BC07-409C-95EA-23E1E9E43E42}" type="pres">
      <dgm:prSet presAssocID="{DBE02D9E-C494-436E-8DE8-F068EE0EFBDD}" presName="sibTrans" presStyleCnt="0"/>
      <dgm:spPr/>
    </dgm:pt>
    <dgm:pt modelId="{876D0C23-A59F-4D72-BE4B-D1F42F281670}" type="pres">
      <dgm:prSet presAssocID="{9B108112-F7C0-4A06-A3E7-95369A19F962}" presName="node" presStyleLbl="node1" presStyleIdx="1" presStyleCnt="11">
        <dgm:presLayoutVars>
          <dgm:bulletEnabled val="1"/>
        </dgm:presLayoutVars>
      </dgm:prSet>
      <dgm:spPr/>
    </dgm:pt>
    <dgm:pt modelId="{FF9CB4D9-73B7-490A-8A69-9778F10BC6EF}" type="pres">
      <dgm:prSet presAssocID="{A259ED9D-319B-46AC-ACB2-C127D4B6FA6B}" presName="sibTrans" presStyleCnt="0"/>
      <dgm:spPr/>
    </dgm:pt>
    <dgm:pt modelId="{CA4FF34E-07FB-4627-9B09-268CB5F65519}" type="pres">
      <dgm:prSet presAssocID="{6D145778-EB72-4100-BE80-1C1F75C7B9D2}" presName="node" presStyleLbl="node1" presStyleIdx="2" presStyleCnt="11">
        <dgm:presLayoutVars>
          <dgm:bulletEnabled val="1"/>
        </dgm:presLayoutVars>
      </dgm:prSet>
      <dgm:spPr/>
    </dgm:pt>
    <dgm:pt modelId="{CE8B42F6-9183-4FB8-9911-83FE8CEC27E3}" type="pres">
      <dgm:prSet presAssocID="{08A90913-9192-4123-9A41-8FE63F92EAE1}" presName="sibTrans" presStyleCnt="0"/>
      <dgm:spPr/>
    </dgm:pt>
    <dgm:pt modelId="{17F1659B-F32C-4877-AE79-BDCC9E64C741}" type="pres">
      <dgm:prSet presAssocID="{C99936E6-34FD-4FCF-BBF7-2348C097BDDA}" presName="node" presStyleLbl="node1" presStyleIdx="3" presStyleCnt="11">
        <dgm:presLayoutVars>
          <dgm:bulletEnabled val="1"/>
        </dgm:presLayoutVars>
      </dgm:prSet>
      <dgm:spPr/>
    </dgm:pt>
    <dgm:pt modelId="{78014629-CE3E-4EE6-9163-47BBB7B627B4}" type="pres">
      <dgm:prSet presAssocID="{26DAF072-7A8C-4856-A837-B8BDB7BB4235}" presName="sibTrans" presStyleCnt="0"/>
      <dgm:spPr/>
    </dgm:pt>
    <dgm:pt modelId="{31AC0FA3-663B-4291-85B2-973864BBF9E8}" type="pres">
      <dgm:prSet presAssocID="{E81F7385-A3AD-4631-AD42-0604AA467FC1}" presName="node" presStyleLbl="node1" presStyleIdx="4" presStyleCnt="11">
        <dgm:presLayoutVars>
          <dgm:bulletEnabled val="1"/>
        </dgm:presLayoutVars>
      </dgm:prSet>
      <dgm:spPr/>
    </dgm:pt>
    <dgm:pt modelId="{07BFCFDE-CB9C-4F4D-9C49-59CD6BBE11BA}" type="pres">
      <dgm:prSet presAssocID="{A23D0DE6-5AB7-465E-8AFC-FF45CF238540}" presName="sibTrans" presStyleCnt="0"/>
      <dgm:spPr/>
    </dgm:pt>
    <dgm:pt modelId="{2069554F-3914-4839-9BC0-CB82E2641C31}" type="pres">
      <dgm:prSet presAssocID="{930EE27F-8235-4B8C-9928-C2FEF6460580}" presName="node" presStyleLbl="node1" presStyleIdx="5" presStyleCnt="11">
        <dgm:presLayoutVars>
          <dgm:bulletEnabled val="1"/>
        </dgm:presLayoutVars>
      </dgm:prSet>
      <dgm:spPr/>
    </dgm:pt>
    <dgm:pt modelId="{3226DDE7-B86A-48CA-8AB0-A555DB1D46C5}" type="pres">
      <dgm:prSet presAssocID="{100E856D-E230-44FB-B733-0C0A6C2D47E2}" presName="sibTrans" presStyleCnt="0"/>
      <dgm:spPr/>
    </dgm:pt>
    <dgm:pt modelId="{79D6BA2E-BA64-4B06-8742-62BF9D419ACF}" type="pres">
      <dgm:prSet presAssocID="{01C4347D-24AE-4F1B-B0E8-50D36A5EEB5D}" presName="node" presStyleLbl="node1" presStyleIdx="6" presStyleCnt="11">
        <dgm:presLayoutVars>
          <dgm:bulletEnabled val="1"/>
        </dgm:presLayoutVars>
      </dgm:prSet>
      <dgm:spPr/>
    </dgm:pt>
    <dgm:pt modelId="{97F3E1B4-C0B9-44A0-BF64-092215C0EC8D}" type="pres">
      <dgm:prSet presAssocID="{2785477B-5922-4FF5-95A1-697E1FFAA91D}" presName="sibTrans" presStyleCnt="0"/>
      <dgm:spPr/>
    </dgm:pt>
    <dgm:pt modelId="{72FF7D2E-B412-4770-9496-4761BEB1732E}" type="pres">
      <dgm:prSet presAssocID="{B41166BB-F54D-4ADA-BFE0-40D98B4920F1}" presName="node" presStyleLbl="node1" presStyleIdx="7" presStyleCnt="11">
        <dgm:presLayoutVars>
          <dgm:bulletEnabled val="1"/>
        </dgm:presLayoutVars>
      </dgm:prSet>
      <dgm:spPr/>
    </dgm:pt>
    <dgm:pt modelId="{1F4935FB-4967-47D6-A7C0-20F3775F4A67}" type="pres">
      <dgm:prSet presAssocID="{8CB7AE33-8BF9-405A-BE91-FAD4045470B4}" presName="sibTrans" presStyleCnt="0"/>
      <dgm:spPr/>
    </dgm:pt>
    <dgm:pt modelId="{640E869B-BA0C-40DF-918B-1CDE308463F0}" type="pres">
      <dgm:prSet presAssocID="{E051535F-8C94-4DDB-A40E-1C81634B3D12}" presName="node" presStyleLbl="node1" presStyleIdx="8" presStyleCnt="11">
        <dgm:presLayoutVars>
          <dgm:bulletEnabled val="1"/>
        </dgm:presLayoutVars>
      </dgm:prSet>
      <dgm:spPr/>
    </dgm:pt>
    <dgm:pt modelId="{890154B2-5AAA-41D8-87F0-7348851CC5F0}" type="pres">
      <dgm:prSet presAssocID="{274DCB5F-0844-4BE7-82EF-6D1F5A476247}" presName="sibTrans" presStyleCnt="0"/>
      <dgm:spPr/>
    </dgm:pt>
    <dgm:pt modelId="{F4B3694C-EF1D-4277-B693-C650F3C45407}" type="pres">
      <dgm:prSet presAssocID="{78304BD3-BC4B-4BA0-B89D-62C285B31756}" presName="node" presStyleLbl="node1" presStyleIdx="9" presStyleCnt="11">
        <dgm:presLayoutVars>
          <dgm:bulletEnabled val="1"/>
        </dgm:presLayoutVars>
      </dgm:prSet>
      <dgm:spPr/>
    </dgm:pt>
    <dgm:pt modelId="{A2480795-8DB2-434B-A161-3DA3472F85E5}" type="pres">
      <dgm:prSet presAssocID="{7CCF0B83-E337-41A0-8036-2C636F92198E}" presName="sibTrans" presStyleCnt="0"/>
      <dgm:spPr/>
    </dgm:pt>
    <dgm:pt modelId="{C7685659-C50D-4A29-B10D-33EA0EB539AD}" type="pres">
      <dgm:prSet presAssocID="{7C2A2A5B-B383-4CFB-B818-EFDFB0A7359F}" presName="node" presStyleLbl="node1" presStyleIdx="10" presStyleCnt="11">
        <dgm:presLayoutVars>
          <dgm:bulletEnabled val="1"/>
        </dgm:presLayoutVars>
      </dgm:prSet>
      <dgm:spPr/>
    </dgm:pt>
  </dgm:ptLst>
  <dgm:cxnLst>
    <dgm:cxn modelId="{1AD51310-49E3-42CD-9090-62D1D1BB8DF1}" type="presOf" srcId="{6D145778-EB72-4100-BE80-1C1F75C7B9D2}" destId="{CA4FF34E-07FB-4627-9B09-268CB5F65519}" srcOrd="0" destOrd="0" presId="urn:microsoft.com/office/officeart/2005/8/layout/default"/>
    <dgm:cxn modelId="{9E65D911-5B3C-45E3-9400-97B56D2647AA}" type="presOf" srcId="{930EE27F-8235-4B8C-9928-C2FEF6460580}" destId="{2069554F-3914-4839-9BC0-CB82E2641C31}" srcOrd="0" destOrd="0" presId="urn:microsoft.com/office/officeart/2005/8/layout/default"/>
    <dgm:cxn modelId="{40A3162A-6004-4358-B982-D4E676DE5B16}" srcId="{99A6174C-08CE-4D78-AB10-4B45277684CC}" destId="{B41166BB-F54D-4ADA-BFE0-40D98B4920F1}" srcOrd="7" destOrd="0" parTransId="{CE3BFC0A-2F05-44E7-A784-28FE8CCDB287}" sibTransId="{8CB7AE33-8BF9-405A-BE91-FAD4045470B4}"/>
    <dgm:cxn modelId="{7622E13C-2EB8-4C3B-9BD8-7C6B08EC4C2D}" srcId="{99A6174C-08CE-4D78-AB10-4B45277684CC}" destId="{E81F7385-A3AD-4631-AD42-0604AA467FC1}" srcOrd="4" destOrd="0" parTransId="{8843AD70-461B-4871-A861-F71E4DE038F5}" sibTransId="{A23D0DE6-5AB7-465E-8AFC-FF45CF238540}"/>
    <dgm:cxn modelId="{A6025F40-77E8-4E61-8F47-5E8CB07670B8}" srcId="{99A6174C-08CE-4D78-AB10-4B45277684CC}" destId="{01C4347D-24AE-4F1B-B0E8-50D36A5EEB5D}" srcOrd="6" destOrd="0" parTransId="{3FD43A93-330D-429A-B66F-0946077C7140}" sibTransId="{2785477B-5922-4FF5-95A1-697E1FFAA91D}"/>
    <dgm:cxn modelId="{B1E2A342-EE2D-4718-975B-026E329E85B7}" type="presOf" srcId="{7B7761FE-A32C-4693-A0B0-62CEFD496486}" destId="{E6FC089D-F122-40CC-9491-25FD00364CC3}" srcOrd="0" destOrd="0" presId="urn:microsoft.com/office/officeart/2005/8/layout/default"/>
    <dgm:cxn modelId="{C361496D-0F1A-45A9-ACD1-2F77660CCFF1}" srcId="{99A6174C-08CE-4D78-AB10-4B45277684CC}" destId="{7C2A2A5B-B383-4CFB-B818-EFDFB0A7359F}" srcOrd="10" destOrd="0" parTransId="{2B93F986-A790-4B0F-AFF4-1B5474ADC4F2}" sibTransId="{6205AF27-6324-41D6-B656-80627629DF5A}"/>
    <dgm:cxn modelId="{30E49B84-E0D0-4CF0-B91A-79885376DAE1}" type="presOf" srcId="{E81F7385-A3AD-4631-AD42-0604AA467FC1}" destId="{31AC0FA3-663B-4291-85B2-973864BBF9E8}" srcOrd="0" destOrd="0" presId="urn:microsoft.com/office/officeart/2005/8/layout/default"/>
    <dgm:cxn modelId="{6D70318D-5119-4F5B-8B7F-4D6E1FD8BAFB}" type="presOf" srcId="{01C4347D-24AE-4F1B-B0E8-50D36A5EEB5D}" destId="{79D6BA2E-BA64-4B06-8742-62BF9D419ACF}" srcOrd="0" destOrd="0" presId="urn:microsoft.com/office/officeart/2005/8/layout/default"/>
    <dgm:cxn modelId="{84201A96-2021-4CFE-BB3C-3F8C6162BF19}" srcId="{99A6174C-08CE-4D78-AB10-4B45277684CC}" destId="{9B108112-F7C0-4A06-A3E7-95369A19F962}" srcOrd="1" destOrd="0" parTransId="{C53CF74A-F171-422A-98FA-E6E5292D29AA}" sibTransId="{A259ED9D-319B-46AC-ACB2-C127D4B6FA6B}"/>
    <dgm:cxn modelId="{360AB897-2E3A-4DF3-AC5F-1F417AA5F265}" type="presOf" srcId="{7C2A2A5B-B383-4CFB-B818-EFDFB0A7359F}" destId="{C7685659-C50D-4A29-B10D-33EA0EB539AD}" srcOrd="0" destOrd="0" presId="urn:microsoft.com/office/officeart/2005/8/layout/default"/>
    <dgm:cxn modelId="{5B004AA5-2FAD-4869-B853-47936DC52A3D}" srcId="{99A6174C-08CE-4D78-AB10-4B45277684CC}" destId="{930EE27F-8235-4B8C-9928-C2FEF6460580}" srcOrd="5" destOrd="0" parTransId="{B102B7B7-2BE9-433E-9113-0A23CE8F1FB8}" sibTransId="{100E856D-E230-44FB-B733-0C0A6C2D47E2}"/>
    <dgm:cxn modelId="{71195AAD-D615-4AC3-9DD0-7A5DD2164C70}" type="presOf" srcId="{B41166BB-F54D-4ADA-BFE0-40D98B4920F1}" destId="{72FF7D2E-B412-4770-9496-4761BEB1732E}" srcOrd="0" destOrd="0" presId="urn:microsoft.com/office/officeart/2005/8/layout/default"/>
    <dgm:cxn modelId="{7BDCD2AE-999C-4F48-8902-3A05212F960F}" type="presOf" srcId="{99A6174C-08CE-4D78-AB10-4B45277684CC}" destId="{F1B64E2A-0083-4AB8-B9FA-8AB6F9BBF98B}" srcOrd="0" destOrd="0" presId="urn:microsoft.com/office/officeart/2005/8/layout/default"/>
    <dgm:cxn modelId="{D112C9B1-D417-4944-8351-5E55A00A542D}" srcId="{99A6174C-08CE-4D78-AB10-4B45277684CC}" destId="{E051535F-8C94-4DDB-A40E-1C81634B3D12}" srcOrd="8" destOrd="0" parTransId="{B9512EA6-F544-4235-9301-56127BC0A4A5}" sibTransId="{274DCB5F-0844-4BE7-82EF-6D1F5A476247}"/>
    <dgm:cxn modelId="{94BC6FBF-3C79-4E7B-A835-37488EEF5845}" type="presOf" srcId="{C99936E6-34FD-4FCF-BBF7-2348C097BDDA}" destId="{17F1659B-F32C-4877-AE79-BDCC9E64C741}" srcOrd="0" destOrd="0" presId="urn:microsoft.com/office/officeart/2005/8/layout/default"/>
    <dgm:cxn modelId="{84EA41C5-5E9D-4132-B23D-83DACE7EBEC5}" srcId="{99A6174C-08CE-4D78-AB10-4B45277684CC}" destId="{78304BD3-BC4B-4BA0-B89D-62C285B31756}" srcOrd="9" destOrd="0" parTransId="{CE992B2B-8F47-48E0-BE0B-0213434DC475}" sibTransId="{7CCF0B83-E337-41A0-8036-2C636F92198E}"/>
    <dgm:cxn modelId="{B6EFAEDB-269D-481A-B464-FC1F9F16DCB3}" type="presOf" srcId="{9B108112-F7C0-4A06-A3E7-95369A19F962}" destId="{876D0C23-A59F-4D72-BE4B-D1F42F281670}" srcOrd="0" destOrd="0" presId="urn:microsoft.com/office/officeart/2005/8/layout/default"/>
    <dgm:cxn modelId="{691509E9-98DC-49E9-81F4-50B484FF2173}" type="presOf" srcId="{E051535F-8C94-4DDB-A40E-1C81634B3D12}" destId="{640E869B-BA0C-40DF-918B-1CDE308463F0}" srcOrd="0" destOrd="0" presId="urn:microsoft.com/office/officeart/2005/8/layout/default"/>
    <dgm:cxn modelId="{17B29CF7-720A-42B1-80B6-F55A249AF10B}" srcId="{99A6174C-08CE-4D78-AB10-4B45277684CC}" destId="{7B7761FE-A32C-4693-A0B0-62CEFD496486}" srcOrd="0" destOrd="0" parTransId="{64836E6E-FA2F-44D3-A30F-63BC2437C6C2}" sibTransId="{DBE02D9E-C494-436E-8DE8-F068EE0EFBDD}"/>
    <dgm:cxn modelId="{A75565F8-8AE6-4466-A61D-C7D0220E4ED9}" type="presOf" srcId="{78304BD3-BC4B-4BA0-B89D-62C285B31756}" destId="{F4B3694C-EF1D-4277-B693-C650F3C45407}" srcOrd="0" destOrd="0" presId="urn:microsoft.com/office/officeart/2005/8/layout/default"/>
    <dgm:cxn modelId="{E54388FB-4E29-412A-8455-567F916EC187}" srcId="{99A6174C-08CE-4D78-AB10-4B45277684CC}" destId="{6D145778-EB72-4100-BE80-1C1F75C7B9D2}" srcOrd="2" destOrd="0" parTransId="{D7E53587-D3BF-45F8-937B-558A5833B6F4}" sibTransId="{08A90913-9192-4123-9A41-8FE63F92EAE1}"/>
    <dgm:cxn modelId="{E151E9FB-1C04-4766-AD82-E0BD7E8017D9}" srcId="{99A6174C-08CE-4D78-AB10-4B45277684CC}" destId="{C99936E6-34FD-4FCF-BBF7-2348C097BDDA}" srcOrd="3" destOrd="0" parTransId="{6B516A84-63D1-4518-B069-510065358E97}" sibTransId="{26DAF072-7A8C-4856-A837-B8BDB7BB4235}"/>
    <dgm:cxn modelId="{3B66FC97-4C67-47DF-82CB-E626C74BE583}" type="presParOf" srcId="{F1B64E2A-0083-4AB8-B9FA-8AB6F9BBF98B}" destId="{E6FC089D-F122-40CC-9491-25FD00364CC3}" srcOrd="0" destOrd="0" presId="urn:microsoft.com/office/officeart/2005/8/layout/default"/>
    <dgm:cxn modelId="{9AE64E68-CE58-401D-B434-BE0624469078}" type="presParOf" srcId="{F1B64E2A-0083-4AB8-B9FA-8AB6F9BBF98B}" destId="{5345D57A-BC07-409C-95EA-23E1E9E43E42}" srcOrd="1" destOrd="0" presId="urn:microsoft.com/office/officeart/2005/8/layout/default"/>
    <dgm:cxn modelId="{0198329E-8D2F-4B92-82FB-321A994B4E8E}" type="presParOf" srcId="{F1B64E2A-0083-4AB8-B9FA-8AB6F9BBF98B}" destId="{876D0C23-A59F-4D72-BE4B-D1F42F281670}" srcOrd="2" destOrd="0" presId="urn:microsoft.com/office/officeart/2005/8/layout/default"/>
    <dgm:cxn modelId="{DCD10BED-F2A1-45EC-9744-45CFF6F8E80A}" type="presParOf" srcId="{F1B64E2A-0083-4AB8-B9FA-8AB6F9BBF98B}" destId="{FF9CB4D9-73B7-490A-8A69-9778F10BC6EF}" srcOrd="3" destOrd="0" presId="urn:microsoft.com/office/officeart/2005/8/layout/default"/>
    <dgm:cxn modelId="{5BE8E558-5A0F-4D3E-B2C5-E88D22754E50}" type="presParOf" srcId="{F1B64E2A-0083-4AB8-B9FA-8AB6F9BBF98B}" destId="{CA4FF34E-07FB-4627-9B09-268CB5F65519}" srcOrd="4" destOrd="0" presId="urn:microsoft.com/office/officeart/2005/8/layout/default"/>
    <dgm:cxn modelId="{FBCA1736-AA71-4F6D-A513-3619BF4EC864}" type="presParOf" srcId="{F1B64E2A-0083-4AB8-B9FA-8AB6F9BBF98B}" destId="{CE8B42F6-9183-4FB8-9911-83FE8CEC27E3}" srcOrd="5" destOrd="0" presId="urn:microsoft.com/office/officeart/2005/8/layout/default"/>
    <dgm:cxn modelId="{2EEDF6C9-505B-45D8-B7F9-B6E20CA619EC}" type="presParOf" srcId="{F1B64E2A-0083-4AB8-B9FA-8AB6F9BBF98B}" destId="{17F1659B-F32C-4877-AE79-BDCC9E64C741}" srcOrd="6" destOrd="0" presId="urn:microsoft.com/office/officeart/2005/8/layout/default"/>
    <dgm:cxn modelId="{67C9EBF7-24DD-4198-A2F9-2AEAAEC3B005}" type="presParOf" srcId="{F1B64E2A-0083-4AB8-B9FA-8AB6F9BBF98B}" destId="{78014629-CE3E-4EE6-9163-47BBB7B627B4}" srcOrd="7" destOrd="0" presId="urn:microsoft.com/office/officeart/2005/8/layout/default"/>
    <dgm:cxn modelId="{1C9A3F5E-642A-495E-B63D-3E820499A381}" type="presParOf" srcId="{F1B64E2A-0083-4AB8-B9FA-8AB6F9BBF98B}" destId="{31AC0FA3-663B-4291-85B2-973864BBF9E8}" srcOrd="8" destOrd="0" presId="urn:microsoft.com/office/officeart/2005/8/layout/default"/>
    <dgm:cxn modelId="{6B657716-EE40-417E-8DB3-4BB52FC6552C}" type="presParOf" srcId="{F1B64E2A-0083-4AB8-B9FA-8AB6F9BBF98B}" destId="{07BFCFDE-CB9C-4F4D-9C49-59CD6BBE11BA}" srcOrd="9" destOrd="0" presId="urn:microsoft.com/office/officeart/2005/8/layout/default"/>
    <dgm:cxn modelId="{07E94C9B-1600-4697-A282-70A9AF94114B}" type="presParOf" srcId="{F1B64E2A-0083-4AB8-B9FA-8AB6F9BBF98B}" destId="{2069554F-3914-4839-9BC0-CB82E2641C31}" srcOrd="10" destOrd="0" presId="urn:microsoft.com/office/officeart/2005/8/layout/default"/>
    <dgm:cxn modelId="{86AE0DED-6031-4827-82AC-927D323D93F4}" type="presParOf" srcId="{F1B64E2A-0083-4AB8-B9FA-8AB6F9BBF98B}" destId="{3226DDE7-B86A-48CA-8AB0-A555DB1D46C5}" srcOrd="11" destOrd="0" presId="urn:microsoft.com/office/officeart/2005/8/layout/default"/>
    <dgm:cxn modelId="{525A53F2-F8FF-45C7-9724-1537175A9766}" type="presParOf" srcId="{F1B64E2A-0083-4AB8-B9FA-8AB6F9BBF98B}" destId="{79D6BA2E-BA64-4B06-8742-62BF9D419ACF}" srcOrd="12" destOrd="0" presId="urn:microsoft.com/office/officeart/2005/8/layout/default"/>
    <dgm:cxn modelId="{E3FDB8D9-8599-4221-A23E-7C66ACCA834C}" type="presParOf" srcId="{F1B64E2A-0083-4AB8-B9FA-8AB6F9BBF98B}" destId="{97F3E1B4-C0B9-44A0-BF64-092215C0EC8D}" srcOrd="13" destOrd="0" presId="urn:microsoft.com/office/officeart/2005/8/layout/default"/>
    <dgm:cxn modelId="{A99072A1-D213-4DCC-A7CE-8003B7F0FF34}" type="presParOf" srcId="{F1B64E2A-0083-4AB8-B9FA-8AB6F9BBF98B}" destId="{72FF7D2E-B412-4770-9496-4761BEB1732E}" srcOrd="14" destOrd="0" presId="urn:microsoft.com/office/officeart/2005/8/layout/default"/>
    <dgm:cxn modelId="{34A31B83-B854-499A-B301-7D96898567FF}" type="presParOf" srcId="{F1B64E2A-0083-4AB8-B9FA-8AB6F9BBF98B}" destId="{1F4935FB-4967-47D6-A7C0-20F3775F4A67}" srcOrd="15" destOrd="0" presId="urn:microsoft.com/office/officeart/2005/8/layout/default"/>
    <dgm:cxn modelId="{275CC6FD-949C-4204-B0CA-0648C73DA8E6}" type="presParOf" srcId="{F1B64E2A-0083-4AB8-B9FA-8AB6F9BBF98B}" destId="{640E869B-BA0C-40DF-918B-1CDE308463F0}" srcOrd="16" destOrd="0" presId="urn:microsoft.com/office/officeart/2005/8/layout/default"/>
    <dgm:cxn modelId="{39BD2F38-EFE7-4866-A492-2EE1A264E895}" type="presParOf" srcId="{F1B64E2A-0083-4AB8-B9FA-8AB6F9BBF98B}" destId="{890154B2-5AAA-41D8-87F0-7348851CC5F0}" srcOrd="17" destOrd="0" presId="urn:microsoft.com/office/officeart/2005/8/layout/default"/>
    <dgm:cxn modelId="{F7E8C657-C4C6-4D4B-8640-179231A6FEB7}" type="presParOf" srcId="{F1B64E2A-0083-4AB8-B9FA-8AB6F9BBF98B}" destId="{F4B3694C-EF1D-4277-B693-C650F3C45407}" srcOrd="18" destOrd="0" presId="urn:microsoft.com/office/officeart/2005/8/layout/default"/>
    <dgm:cxn modelId="{CA8C7E00-93C4-42B0-8013-3710C34C05D2}" type="presParOf" srcId="{F1B64E2A-0083-4AB8-B9FA-8AB6F9BBF98B}" destId="{A2480795-8DB2-434B-A161-3DA3472F85E5}" srcOrd="19" destOrd="0" presId="urn:microsoft.com/office/officeart/2005/8/layout/default"/>
    <dgm:cxn modelId="{1C797726-FD8B-494E-A3C8-ACC66C0028B2}" type="presParOf" srcId="{F1B64E2A-0083-4AB8-B9FA-8AB6F9BBF98B}" destId="{C7685659-C50D-4A29-B10D-33EA0EB539AD}" srcOrd="2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1DA3E6F-4E58-4FB7-A26F-8F4A596F6C5F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EB010B0-B87D-4B21-B8BF-FFE9567E217F}">
      <dgm:prSet/>
      <dgm:spPr/>
      <dgm:t>
        <a:bodyPr/>
        <a:lstStyle/>
        <a:p>
          <a:r>
            <a:rPr lang="en-GB"/>
            <a:t>I will be the owner and manager of Prestige Cuts Barber Shop.</a:t>
          </a:r>
          <a:endParaRPr lang="en-US"/>
        </a:p>
      </dgm:t>
    </dgm:pt>
    <dgm:pt modelId="{CBD90246-9358-4932-82B7-C6D49D84CB4E}" type="parTrans" cxnId="{B70885E3-20CE-4826-A4EF-146D642A92E0}">
      <dgm:prSet/>
      <dgm:spPr/>
      <dgm:t>
        <a:bodyPr/>
        <a:lstStyle/>
        <a:p>
          <a:endParaRPr lang="en-US"/>
        </a:p>
      </dgm:t>
    </dgm:pt>
    <dgm:pt modelId="{B02BBA25-06FA-4518-BC41-B14B6F67EC7E}" type="sibTrans" cxnId="{B70885E3-20CE-4826-A4EF-146D642A92E0}">
      <dgm:prSet/>
      <dgm:spPr/>
      <dgm:t>
        <a:bodyPr/>
        <a:lstStyle/>
        <a:p>
          <a:endParaRPr lang="en-US"/>
        </a:p>
      </dgm:t>
    </dgm:pt>
    <dgm:pt modelId="{C58F0B82-0A4E-4E09-87DA-FABE3B8EB84F}">
      <dgm:prSet/>
      <dgm:spPr/>
      <dgm:t>
        <a:bodyPr/>
        <a:lstStyle/>
        <a:p>
          <a:r>
            <a:rPr lang="en-GB"/>
            <a:t>My responsibilities will include:</a:t>
          </a:r>
          <a:endParaRPr lang="en-US"/>
        </a:p>
      </dgm:t>
    </dgm:pt>
    <dgm:pt modelId="{F6B13225-25FE-4874-8193-B1F3D88841E9}" type="parTrans" cxnId="{6D562A25-4515-4600-A276-784D98EC7606}">
      <dgm:prSet/>
      <dgm:spPr/>
      <dgm:t>
        <a:bodyPr/>
        <a:lstStyle/>
        <a:p>
          <a:endParaRPr lang="en-US"/>
        </a:p>
      </dgm:t>
    </dgm:pt>
    <dgm:pt modelId="{D3EF7C1A-CFC9-4D55-B7E6-A2D2D63B0A24}" type="sibTrans" cxnId="{6D562A25-4515-4600-A276-784D98EC7606}">
      <dgm:prSet/>
      <dgm:spPr/>
      <dgm:t>
        <a:bodyPr/>
        <a:lstStyle/>
        <a:p>
          <a:endParaRPr lang="en-US"/>
        </a:p>
      </dgm:t>
    </dgm:pt>
    <dgm:pt modelId="{9977F97D-DEE6-4C5D-BF6C-9EF380144445}">
      <dgm:prSet/>
      <dgm:spPr/>
      <dgm:t>
        <a:bodyPr/>
        <a:lstStyle/>
        <a:p>
          <a:r>
            <a:rPr lang="en-GB"/>
            <a:t>-cutting and styling hair.</a:t>
          </a:r>
          <a:endParaRPr lang="en-US"/>
        </a:p>
      </dgm:t>
    </dgm:pt>
    <dgm:pt modelId="{B2B0B6DB-5473-40CC-BD7C-3C6F473FCCFF}" type="parTrans" cxnId="{CCE52C74-6B91-4AB8-ACD4-FE81CF7CCC1F}">
      <dgm:prSet/>
      <dgm:spPr/>
      <dgm:t>
        <a:bodyPr/>
        <a:lstStyle/>
        <a:p>
          <a:endParaRPr lang="en-US"/>
        </a:p>
      </dgm:t>
    </dgm:pt>
    <dgm:pt modelId="{1D78D49D-BFDC-4F70-8FD1-F718514C79E3}" type="sibTrans" cxnId="{CCE52C74-6B91-4AB8-ACD4-FE81CF7CCC1F}">
      <dgm:prSet/>
      <dgm:spPr/>
      <dgm:t>
        <a:bodyPr/>
        <a:lstStyle/>
        <a:p>
          <a:endParaRPr lang="en-US"/>
        </a:p>
      </dgm:t>
    </dgm:pt>
    <dgm:pt modelId="{4921C3D4-0414-457A-BD01-C5C82F9ECFA8}">
      <dgm:prSet/>
      <dgm:spPr/>
      <dgm:t>
        <a:bodyPr/>
        <a:lstStyle/>
        <a:p>
          <a:r>
            <a:rPr lang="en-GB"/>
            <a:t>-beard grooming.</a:t>
          </a:r>
          <a:endParaRPr lang="en-US"/>
        </a:p>
      </dgm:t>
    </dgm:pt>
    <dgm:pt modelId="{9FB4B020-35D8-4B68-9C3A-24BD0DF99344}" type="parTrans" cxnId="{D94D708A-0726-47CA-8A78-EF571651CE80}">
      <dgm:prSet/>
      <dgm:spPr/>
      <dgm:t>
        <a:bodyPr/>
        <a:lstStyle/>
        <a:p>
          <a:endParaRPr lang="en-US"/>
        </a:p>
      </dgm:t>
    </dgm:pt>
    <dgm:pt modelId="{6A5E4DD8-F214-451A-9635-B1F117AAACAC}" type="sibTrans" cxnId="{D94D708A-0726-47CA-8A78-EF571651CE80}">
      <dgm:prSet/>
      <dgm:spPr/>
      <dgm:t>
        <a:bodyPr/>
        <a:lstStyle/>
        <a:p>
          <a:endParaRPr lang="en-US"/>
        </a:p>
      </dgm:t>
    </dgm:pt>
    <dgm:pt modelId="{027A8E6C-06B9-4335-B6F2-FDF9C3FD2F95}">
      <dgm:prSet/>
      <dgm:spPr/>
      <dgm:t>
        <a:bodyPr/>
        <a:lstStyle/>
        <a:p>
          <a:r>
            <a:rPr lang="en-GB"/>
            <a:t>-customer service; scheduling appointments.</a:t>
          </a:r>
          <a:endParaRPr lang="en-US"/>
        </a:p>
      </dgm:t>
    </dgm:pt>
    <dgm:pt modelId="{71F7A2EA-7258-456E-982D-D5229F1F2178}" type="parTrans" cxnId="{325E78A9-683F-4B1B-85CC-4C7814FC4843}">
      <dgm:prSet/>
      <dgm:spPr/>
      <dgm:t>
        <a:bodyPr/>
        <a:lstStyle/>
        <a:p>
          <a:endParaRPr lang="en-US"/>
        </a:p>
      </dgm:t>
    </dgm:pt>
    <dgm:pt modelId="{70D22061-5552-41F6-8F95-F2CC72501654}" type="sibTrans" cxnId="{325E78A9-683F-4B1B-85CC-4C7814FC4843}">
      <dgm:prSet/>
      <dgm:spPr/>
      <dgm:t>
        <a:bodyPr/>
        <a:lstStyle/>
        <a:p>
          <a:endParaRPr lang="en-US"/>
        </a:p>
      </dgm:t>
    </dgm:pt>
    <dgm:pt modelId="{0436458C-47A4-4C99-8FEE-2D04BC3355EE}">
      <dgm:prSet/>
      <dgm:spPr/>
      <dgm:t>
        <a:bodyPr/>
        <a:lstStyle/>
        <a:p>
          <a:r>
            <a:rPr lang="en-GB"/>
            <a:t>-marketing the business, managing business records.</a:t>
          </a:r>
          <a:endParaRPr lang="en-US"/>
        </a:p>
      </dgm:t>
    </dgm:pt>
    <dgm:pt modelId="{CA767989-7665-45B3-BEAF-6D30CB0C728A}" type="parTrans" cxnId="{8C9C19C5-C749-430D-8073-A41F584A2E9C}">
      <dgm:prSet/>
      <dgm:spPr/>
      <dgm:t>
        <a:bodyPr/>
        <a:lstStyle/>
        <a:p>
          <a:endParaRPr lang="en-US"/>
        </a:p>
      </dgm:t>
    </dgm:pt>
    <dgm:pt modelId="{DBC8DC93-2DAB-4D82-A9BF-816D5A764B45}" type="sibTrans" cxnId="{8C9C19C5-C749-430D-8073-A41F584A2E9C}">
      <dgm:prSet/>
      <dgm:spPr/>
      <dgm:t>
        <a:bodyPr/>
        <a:lstStyle/>
        <a:p>
          <a:endParaRPr lang="en-US"/>
        </a:p>
      </dgm:t>
    </dgm:pt>
    <dgm:pt modelId="{975377AE-1742-442E-BA43-00FDDF45038B}">
      <dgm:prSet/>
      <dgm:spPr/>
      <dgm:t>
        <a:bodyPr/>
        <a:lstStyle/>
        <a:p>
          <a:r>
            <a:rPr lang="en-GB"/>
            <a:t>-purchasing stock and supplies.</a:t>
          </a:r>
          <a:endParaRPr lang="en-US"/>
        </a:p>
      </dgm:t>
    </dgm:pt>
    <dgm:pt modelId="{6E6FC8F5-B59D-4CEA-B186-BF8298695508}" type="parTrans" cxnId="{01EC5B2D-B658-4D8B-8ED8-DFFD13526BF9}">
      <dgm:prSet/>
      <dgm:spPr/>
      <dgm:t>
        <a:bodyPr/>
        <a:lstStyle/>
        <a:p>
          <a:endParaRPr lang="en-US"/>
        </a:p>
      </dgm:t>
    </dgm:pt>
    <dgm:pt modelId="{67190CB0-6473-4D1D-853A-A70B705ADB42}" type="sibTrans" cxnId="{01EC5B2D-B658-4D8B-8ED8-DFFD13526BF9}">
      <dgm:prSet/>
      <dgm:spPr/>
      <dgm:t>
        <a:bodyPr/>
        <a:lstStyle/>
        <a:p>
          <a:endParaRPr lang="en-US"/>
        </a:p>
      </dgm:t>
    </dgm:pt>
    <dgm:pt modelId="{31BABE28-A3DC-4489-914E-AC964A0924C3}">
      <dgm:prSet/>
      <dgm:spPr/>
      <dgm:t>
        <a:bodyPr/>
        <a:lstStyle/>
        <a:p>
          <a:r>
            <a:rPr lang="en-GB"/>
            <a:t>-maintaining cleanliness and hygiene.</a:t>
          </a:r>
          <a:endParaRPr lang="en-US"/>
        </a:p>
      </dgm:t>
    </dgm:pt>
    <dgm:pt modelId="{F53A92BE-F9E5-4889-9FAB-C4AF2E341447}" type="parTrans" cxnId="{CB1C9A1B-2653-4338-B88F-8A67623B01EE}">
      <dgm:prSet/>
      <dgm:spPr/>
      <dgm:t>
        <a:bodyPr/>
        <a:lstStyle/>
        <a:p>
          <a:endParaRPr lang="en-US"/>
        </a:p>
      </dgm:t>
    </dgm:pt>
    <dgm:pt modelId="{3F859418-5899-4EB0-A536-5E0A318099F3}" type="sibTrans" cxnId="{CB1C9A1B-2653-4338-B88F-8A67623B01EE}">
      <dgm:prSet/>
      <dgm:spPr/>
      <dgm:t>
        <a:bodyPr/>
        <a:lstStyle/>
        <a:p>
          <a:endParaRPr lang="en-US"/>
        </a:p>
      </dgm:t>
    </dgm:pt>
    <dgm:pt modelId="{1FE598E5-1D23-4E92-B7CC-3C2AE6157110}">
      <dgm:prSet/>
      <dgm:spPr/>
      <dgm:t>
        <a:bodyPr/>
        <a:lstStyle/>
        <a:p>
          <a:r>
            <a:rPr lang="en-GB"/>
            <a:t>As the business grows, I plan to employ additional qualified barbers to improve service delivery and increase customer capacity.</a:t>
          </a:r>
          <a:endParaRPr lang="en-US"/>
        </a:p>
      </dgm:t>
    </dgm:pt>
    <dgm:pt modelId="{731655FA-2E74-4517-A0E2-A07266DE7629}" type="parTrans" cxnId="{B9F8B3C4-85EB-4244-A0E0-5976604D641C}">
      <dgm:prSet/>
      <dgm:spPr/>
      <dgm:t>
        <a:bodyPr/>
        <a:lstStyle/>
        <a:p>
          <a:endParaRPr lang="en-US"/>
        </a:p>
      </dgm:t>
    </dgm:pt>
    <dgm:pt modelId="{EBBB3CB1-98DB-4EDA-B761-8B7F4E74BA1C}" type="sibTrans" cxnId="{B9F8B3C4-85EB-4244-A0E0-5976604D641C}">
      <dgm:prSet/>
      <dgm:spPr/>
      <dgm:t>
        <a:bodyPr/>
        <a:lstStyle/>
        <a:p>
          <a:endParaRPr lang="en-US"/>
        </a:p>
      </dgm:t>
    </dgm:pt>
    <dgm:pt modelId="{ADF6133A-6F3C-48B7-A9F6-645478552590}" type="pres">
      <dgm:prSet presAssocID="{01DA3E6F-4E58-4FB7-A26F-8F4A596F6C5F}" presName="Name0" presStyleCnt="0">
        <dgm:presLayoutVars>
          <dgm:dir/>
          <dgm:resizeHandles val="exact"/>
        </dgm:presLayoutVars>
      </dgm:prSet>
      <dgm:spPr/>
    </dgm:pt>
    <dgm:pt modelId="{19A55805-6215-4822-9BA1-AE3654FF870F}" type="pres">
      <dgm:prSet presAssocID="{8EB010B0-B87D-4B21-B8BF-FFE9567E217F}" presName="node" presStyleLbl="node1" presStyleIdx="0" presStyleCnt="9">
        <dgm:presLayoutVars>
          <dgm:bulletEnabled val="1"/>
        </dgm:presLayoutVars>
      </dgm:prSet>
      <dgm:spPr/>
    </dgm:pt>
    <dgm:pt modelId="{385AF79E-065D-449E-9CE2-D837C495CA06}" type="pres">
      <dgm:prSet presAssocID="{B02BBA25-06FA-4518-BC41-B14B6F67EC7E}" presName="sibTrans" presStyleLbl="sibTrans1D1" presStyleIdx="0" presStyleCnt="8"/>
      <dgm:spPr/>
    </dgm:pt>
    <dgm:pt modelId="{02BE5537-D47A-4BD1-974E-B0F169068E3A}" type="pres">
      <dgm:prSet presAssocID="{B02BBA25-06FA-4518-BC41-B14B6F67EC7E}" presName="connectorText" presStyleLbl="sibTrans1D1" presStyleIdx="0" presStyleCnt="8"/>
      <dgm:spPr/>
    </dgm:pt>
    <dgm:pt modelId="{D5E16214-8A83-4663-9146-581D51AF08C9}" type="pres">
      <dgm:prSet presAssocID="{C58F0B82-0A4E-4E09-87DA-FABE3B8EB84F}" presName="node" presStyleLbl="node1" presStyleIdx="1" presStyleCnt="9">
        <dgm:presLayoutVars>
          <dgm:bulletEnabled val="1"/>
        </dgm:presLayoutVars>
      </dgm:prSet>
      <dgm:spPr/>
    </dgm:pt>
    <dgm:pt modelId="{0CEE749A-D635-472F-B07B-F1F72C45CF76}" type="pres">
      <dgm:prSet presAssocID="{D3EF7C1A-CFC9-4D55-B7E6-A2D2D63B0A24}" presName="sibTrans" presStyleLbl="sibTrans1D1" presStyleIdx="1" presStyleCnt="8"/>
      <dgm:spPr/>
    </dgm:pt>
    <dgm:pt modelId="{0BB8AD8A-3915-4442-9502-A366B08027BB}" type="pres">
      <dgm:prSet presAssocID="{D3EF7C1A-CFC9-4D55-B7E6-A2D2D63B0A24}" presName="connectorText" presStyleLbl="sibTrans1D1" presStyleIdx="1" presStyleCnt="8"/>
      <dgm:spPr/>
    </dgm:pt>
    <dgm:pt modelId="{E0B22827-52A8-4FD8-B0AF-2C4355332F8E}" type="pres">
      <dgm:prSet presAssocID="{9977F97D-DEE6-4C5D-BF6C-9EF380144445}" presName="node" presStyleLbl="node1" presStyleIdx="2" presStyleCnt="9">
        <dgm:presLayoutVars>
          <dgm:bulletEnabled val="1"/>
        </dgm:presLayoutVars>
      </dgm:prSet>
      <dgm:spPr/>
    </dgm:pt>
    <dgm:pt modelId="{86570510-13E7-4617-AF95-29C92BC88571}" type="pres">
      <dgm:prSet presAssocID="{1D78D49D-BFDC-4F70-8FD1-F718514C79E3}" presName="sibTrans" presStyleLbl="sibTrans1D1" presStyleIdx="2" presStyleCnt="8"/>
      <dgm:spPr/>
    </dgm:pt>
    <dgm:pt modelId="{2FFDE65A-E584-4230-A595-82573F23F55D}" type="pres">
      <dgm:prSet presAssocID="{1D78D49D-BFDC-4F70-8FD1-F718514C79E3}" presName="connectorText" presStyleLbl="sibTrans1D1" presStyleIdx="2" presStyleCnt="8"/>
      <dgm:spPr/>
    </dgm:pt>
    <dgm:pt modelId="{7D8AD731-466F-4C61-B603-6923A28FCDD0}" type="pres">
      <dgm:prSet presAssocID="{4921C3D4-0414-457A-BD01-C5C82F9ECFA8}" presName="node" presStyleLbl="node1" presStyleIdx="3" presStyleCnt="9">
        <dgm:presLayoutVars>
          <dgm:bulletEnabled val="1"/>
        </dgm:presLayoutVars>
      </dgm:prSet>
      <dgm:spPr/>
    </dgm:pt>
    <dgm:pt modelId="{8C12D4B7-3746-4BF5-9F46-BA792CD495B3}" type="pres">
      <dgm:prSet presAssocID="{6A5E4DD8-F214-451A-9635-B1F117AAACAC}" presName="sibTrans" presStyleLbl="sibTrans1D1" presStyleIdx="3" presStyleCnt="8"/>
      <dgm:spPr/>
    </dgm:pt>
    <dgm:pt modelId="{AFF9DBE2-7EAB-424C-BBEC-2BA1E7379EC7}" type="pres">
      <dgm:prSet presAssocID="{6A5E4DD8-F214-451A-9635-B1F117AAACAC}" presName="connectorText" presStyleLbl="sibTrans1D1" presStyleIdx="3" presStyleCnt="8"/>
      <dgm:spPr/>
    </dgm:pt>
    <dgm:pt modelId="{3D3E9B53-D03C-454B-8F76-F6DB6DD9F9B2}" type="pres">
      <dgm:prSet presAssocID="{027A8E6C-06B9-4335-B6F2-FDF9C3FD2F95}" presName="node" presStyleLbl="node1" presStyleIdx="4" presStyleCnt="9">
        <dgm:presLayoutVars>
          <dgm:bulletEnabled val="1"/>
        </dgm:presLayoutVars>
      </dgm:prSet>
      <dgm:spPr/>
    </dgm:pt>
    <dgm:pt modelId="{57099536-D279-4566-8522-EA284385A0E3}" type="pres">
      <dgm:prSet presAssocID="{70D22061-5552-41F6-8F95-F2CC72501654}" presName="sibTrans" presStyleLbl="sibTrans1D1" presStyleIdx="4" presStyleCnt="8"/>
      <dgm:spPr/>
    </dgm:pt>
    <dgm:pt modelId="{BECD3B07-5647-4170-A6C4-A71CD9A446A7}" type="pres">
      <dgm:prSet presAssocID="{70D22061-5552-41F6-8F95-F2CC72501654}" presName="connectorText" presStyleLbl="sibTrans1D1" presStyleIdx="4" presStyleCnt="8"/>
      <dgm:spPr/>
    </dgm:pt>
    <dgm:pt modelId="{023FB5D0-B92E-4402-89B6-691CB9FFBAEE}" type="pres">
      <dgm:prSet presAssocID="{0436458C-47A4-4C99-8FEE-2D04BC3355EE}" presName="node" presStyleLbl="node1" presStyleIdx="5" presStyleCnt="9">
        <dgm:presLayoutVars>
          <dgm:bulletEnabled val="1"/>
        </dgm:presLayoutVars>
      </dgm:prSet>
      <dgm:spPr/>
    </dgm:pt>
    <dgm:pt modelId="{B1C6AC55-2B79-4C33-9402-238A9AFBE247}" type="pres">
      <dgm:prSet presAssocID="{DBC8DC93-2DAB-4D82-A9BF-816D5A764B45}" presName="sibTrans" presStyleLbl="sibTrans1D1" presStyleIdx="5" presStyleCnt="8"/>
      <dgm:spPr/>
    </dgm:pt>
    <dgm:pt modelId="{3928FC2A-FA56-4960-B08F-55364F0A3974}" type="pres">
      <dgm:prSet presAssocID="{DBC8DC93-2DAB-4D82-A9BF-816D5A764B45}" presName="connectorText" presStyleLbl="sibTrans1D1" presStyleIdx="5" presStyleCnt="8"/>
      <dgm:spPr/>
    </dgm:pt>
    <dgm:pt modelId="{28AECF35-7511-48B0-882B-4DAB3CBC34A5}" type="pres">
      <dgm:prSet presAssocID="{975377AE-1742-442E-BA43-00FDDF45038B}" presName="node" presStyleLbl="node1" presStyleIdx="6" presStyleCnt="9">
        <dgm:presLayoutVars>
          <dgm:bulletEnabled val="1"/>
        </dgm:presLayoutVars>
      </dgm:prSet>
      <dgm:spPr/>
    </dgm:pt>
    <dgm:pt modelId="{BD2D34C9-CBC7-47F8-91CE-C14EB2F6669A}" type="pres">
      <dgm:prSet presAssocID="{67190CB0-6473-4D1D-853A-A70B705ADB42}" presName="sibTrans" presStyleLbl="sibTrans1D1" presStyleIdx="6" presStyleCnt="8"/>
      <dgm:spPr/>
    </dgm:pt>
    <dgm:pt modelId="{7319A9CB-53D3-4414-B9CF-BE10DC4D3B95}" type="pres">
      <dgm:prSet presAssocID="{67190CB0-6473-4D1D-853A-A70B705ADB42}" presName="connectorText" presStyleLbl="sibTrans1D1" presStyleIdx="6" presStyleCnt="8"/>
      <dgm:spPr/>
    </dgm:pt>
    <dgm:pt modelId="{8307428C-469C-4927-967F-75E77748E4AD}" type="pres">
      <dgm:prSet presAssocID="{31BABE28-A3DC-4489-914E-AC964A0924C3}" presName="node" presStyleLbl="node1" presStyleIdx="7" presStyleCnt="9">
        <dgm:presLayoutVars>
          <dgm:bulletEnabled val="1"/>
        </dgm:presLayoutVars>
      </dgm:prSet>
      <dgm:spPr/>
    </dgm:pt>
    <dgm:pt modelId="{CC0D610C-C6D3-4476-8952-CD39D00D54C8}" type="pres">
      <dgm:prSet presAssocID="{3F859418-5899-4EB0-A536-5E0A318099F3}" presName="sibTrans" presStyleLbl="sibTrans1D1" presStyleIdx="7" presStyleCnt="8"/>
      <dgm:spPr/>
    </dgm:pt>
    <dgm:pt modelId="{6773BEF0-F46A-4CFB-A15E-796A524D36DC}" type="pres">
      <dgm:prSet presAssocID="{3F859418-5899-4EB0-A536-5E0A318099F3}" presName="connectorText" presStyleLbl="sibTrans1D1" presStyleIdx="7" presStyleCnt="8"/>
      <dgm:spPr/>
    </dgm:pt>
    <dgm:pt modelId="{8B338948-E4C8-4C37-B254-A9E7A4B5E8B0}" type="pres">
      <dgm:prSet presAssocID="{1FE598E5-1D23-4E92-B7CC-3C2AE6157110}" presName="node" presStyleLbl="node1" presStyleIdx="8" presStyleCnt="9">
        <dgm:presLayoutVars>
          <dgm:bulletEnabled val="1"/>
        </dgm:presLayoutVars>
      </dgm:prSet>
      <dgm:spPr/>
    </dgm:pt>
  </dgm:ptLst>
  <dgm:cxnLst>
    <dgm:cxn modelId="{474F3C03-24A8-40BD-A222-7EBB50E0F34B}" type="presOf" srcId="{01DA3E6F-4E58-4FB7-A26F-8F4A596F6C5F}" destId="{ADF6133A-6F3C-48B7-A9F6-645478552590}" srcOrd="0" destOrd="0" presId="urn:microsoft.com/office/officeart/2016/7/layout/RepeatingBendingProcessNew"/>
    <dgm:cxn modelId="{F1020814-B695-4CAB-961B-1677442D9C7D}" type="presOf" srcId="{027A8E6C-06B9-4335-B6F2-FDF9C3FD2F95}" destId="{3D3E9B53-D03C-454B-8F76-F6DB6DD9F9B2}" srcOrd="0" destOrd="0" presId="urn:microsoft.com/office/officeart/2016/7/layout/RepeatingBendingProcessNew"/>
    <dgm:cxn modelId="{CB1C9A1B-2653-4338-B88F-8A67623B01EE}" srcId="{01DA3E6F-4E58-4FB7-A26F-8F4A596F6C5F}" destId="{31BABE28-A3DC-4489-914E-AC964A0924C3}" srcOrd="7" destOrd="0" parTransId="{F53A92BE-F9E5-4889-9FAB-C4AF2E341447}" sibTransId="{3F859418-5899-4EB0-A536-5E0A318099F3}"/>
    <dgm:cxn modelId="{6D562A25-4515-4600-A276-784D98EC7606}" srcId="{01DA3E6F-4E58-4FB7-A26F-8F4A596F6C5F}" destId="{C58F0B82-0A4E-4E09-87DA-FABE3B8EB84F}" srcOrd="1" destOrd="0" parTransId="{F6B13225-25FE-4874-8193-B1F3D88841E9}" sibTransId="{D3EF7C1A-CFC9-4D55-B7E6-A2D2D63B0A24}"/>
    <dgm:cxn modelId="{01EC5B2D-B658-4D8B-8ED8-DFFD13526BF9}" srcId="{01DA3E6F-4E58-4FB7-A26F-8F4A596F6C5F}" destId="{975377AE-1742-442E-BA43-00FDDF45038B}" srcOrd="6" destOrd="0" parTransId="{6E6FC8F5-B59D-4CEA-B186-BF8298695508}" sibTransId="{67190CB0-6473-4D1D-853A-A70B705ADB42}"/>
    <dgm:cxn modelId="{AB851539-7BF6-4860-95CA-CFF32A6BD1D7}" type="presOf" srcId="{8EB010B0-B87D-4B21-B8BF-FFE9567E217F}" destId="{19A55805-6215-4822-9BA1-AE3654FF870F}" srcOrd="0" destOrd="0" presId="urn:microsoft.com/office/officeart/2016/7/layout/RepeatingBendingProcessNew"/>
    <dgm:cxn modelId="{B24A9B3A-3CF5-49D2-8057-C904DA04B076}" type="presOf" srcId="{70D22061-5552-41F6-8F95-F2CC72501654}" destId="{57099536-D279-4566-8522-EA284385A0E3}" srcOrd="0" destOrd="0" presId="urn:microsoft.com/office/officeart/2016/7/layout/RepeatingBendingProcessNew"/>
    <dgm:cxn modelId="{8C25453C-B581-4088-91DF-156A4C1ADD5B}" type="presOf" srcId="{B02BBA25-06FA-4518-BC41-B14B6F67EC7E}" destId="{385AF79E-065D-449E-9CE2-D837C495CA06}" srcOrd="0" destOrd="0" presId="urn:microsoft.com/office/officeart/2016/7/layout/RepeatingBendingProcessNew"/>
    <dgm:cxn modelId="{B3B38B5F-84C9-4E70-89DF-502569750ABE}" type="presOf" srcId="{9977F97D-DEE6-4C5D-BF6C-9EF380144445}" destId="{E0B22827-52A8-4FD8-B0AF-2C4355332F8E}" srcOrd="0" destOrd="0" presId="urn:microsoft.com/office/officeart/2016/7/layout/RepeatingBendingProcessNew"/>
    <dgm:cxn modelId="{94412B63-CA6A-42D5-A226-758953A8750F}" type="presOf" srcId="{31BABE28-A3DC-4489-914E-AC964A0924C3}" destId="{8307428C-469C-4927-967F-75E77748E4AD}" srcOrd="0" destOrd="0" presId="urn:microsoft.com/office/officeart/2016/7/layout/RepeatingBendingProcessNew"/>
    <dgm:cxn modelId="{0584ED45-4F96-40AE-9781-010D99924570}" type="presOf" srcId="{6A5E4DD8-F214-451A-9635-B1F117AAACAC}" destId="{8C12D4B7-3746-4BF5-9F46-BA792CD495B3}" srcOrd="0" destOrd="0" presId="urn:microsoft.com/office/officeart/2016/7/layout/RepeatingBendingProcessNew"/>
    <dgm:cxn modelId="{7FCC5668-B3CE-458E-AA25-42CDF6AB2D73}" type="presOf" srcId="{C58F0B82-0A4E-4E09-87DA-FABE3B8EB84F}" destId="{D5E16214-8A83-4663-9146-581D51AF08C9}" srcOrd="0" destOrd="0" presId="urn:microsoft.com/office/officeart/2016/7/layout/RepeatingBendingProcessNew"/>
    <dgm:cxn modelId="{311F404D-5621-428E-9945-CE6E1C05681E}" type="presOf" srcId="{975377AE-1742-442E-BA43-00FDDF45038B}" destId="{28AECF35-7511-48B0-882B-4DAB3CBC34A5}" srcOrd="0" destOrd="0" presId="urn:microsoft.com/office/officeart/2016/7/layout/RepeatingBendingProcessNew"/>
    <dgm:cxn modelId="{3396DF51-5092-4EE1-AE99-D82B73B7BE08}" type="presOf" srcId="{D3EF7C1A-CFC9-4D55-B7E6-A2D2D63B0A24}" destId="{0BB8AD8A-3915-4442-9502-A366B08027BB}" srcOrd="1" destOrd="0" presId="urn:microsoft.com/office/officeart/2016/7/layout/RepeatingBendingProcessNew"/>
    <dgm:cxn modelId="{22F14472-7191-442D-A950-BDC342F7FE3E}" type="presOf" srcId="{1FE598E5-1D23-4E92-B7CC-3C2AE6157110}" destId="{8B338948-E4C8-4C37-B254-A9E7A4B5E8B0}" srcOrd="0" destOrd="0" presId="urn:microsoft.com/office/officeart/2016/7/layout/RepeatingBendingProcessNew"/>
    <dgm:cxn modelId="{CCE52C74-6B91-4AB8-ACD4-FE81CF7CCC1F}" srcId="{01DA3E6F-4E58-4FB7-A26F-8F4A596F6C5F}" destId="{9977F97D-DEE6-4C5D-BF6C-9EF380144445}" srcOrd="2" destOrd="0" parTransId="{B2B0B6DB-5473-40CC-BD7C-3C6F473FCCFF}" sibTransId="{1D78D49D-BFDC-4F70-8FD1-F718514C79E3}"/>
    <dgm:cxn modelId="{1CEE8B89-A4D7-4BD7-B4A2-C0FE116B785F}" type="presOf" srcId="{3F859418-5899-4EB0-A536-5E0A318099F3}" destId="{6773BEF0-F46A-4CFB-A15E-796A524D36DC}" srcOrd="1" destOrd="0" presId="urn:microsoft.com/office/officeart/2016/7/layout/RepeatingBendingProcessNew"/>
    <dgm:cxn modelId="{D94D708A-0726-47CA-8A78-EF571651CE80}" srcId="{01DA3E6F-4E58-4FB7-A26F-8F4A596F6C5F}" destId="{4921C3D4-0414-457A-BD01-C5C82F9ECFA8}" srcOrd="3" destOrd="0" parTransId="{9FB4B020-35D8-4B68-9C3A-24BD0DF99344}" sibTransId="{6A5E4DD8-F214-451A-9635-B1F117AAACAC}"/>
    <dgm:cxn modelId="{F04BB68D-9D09-486F-9A5A-F84BD083B517}" type="presOf" srcId="{D3EF7C1A-CFC9-4D55-B7E6-A2D2D63B0A24}" destId="{0CEE749A-D635-472F-B07B-F1F72C45CF76}" srcOrd="0" destOrd="0" presId="urn:microsoft.com/office/officeart/2016/7/layout/RepeatingBendingProcessNew"/>
    <dgm:cxn modelId="{0FF22A9B-5A24-4084-BEFD-4DC0AA8EE0FF}" type="presOf" srcId="{1D78D49D-BFDC-4F70-8FD1-F718514C79E3}" destId="{86570510-13E7-4617-AF95-29C92BC88571}" srcOrd="0" destOrd="0" presId="urn:microsoft.com/office/officeart/2016/7/layout/RepeatingBendingProcessNew"/>
    <dgm:cxn modelId="{325E78A9-683F-4B1B-85CC-4C7814FC4843}" srcId="{01DA3E6F-4E58-4FB7-A26F-8F4A596F6C5F}" destId="{027A8E6C-06B9-4335-B6F2-FDF9C3FD2F95}" srcOrd="4" destOrd="0" parTransId="{71F7A2EA-7258-456E-982D-D5229F1F2178}" sibTransId="{70D22061-5552-41F6-8F95-F2CC72501654}"/>
    <dgm:cxn modelId="{4733C2BA-5E46-48F9-82E9-9730FC3EE7B2}" type="presOf" srcId="{67190CB0-6473-4D1D-853A-A70B705ADB42}" destId="{7319A9CB-53D3-4414-B9CF-BE10DC4D3B95}" srcOrd="1" destOrd="0" presId="urn:microsoft.com/office/officeart/2016/7/layout/RepeatingBendingProcessNew"/>
    <dgm:cxn modelId="{D3876FBD-DC8A-4322-A17D-3E7E256780D9}" type="presOf" srcId="{0436458C-47A4-4C99-8FEE-2D04BC3355EE}" destId="{023FB5D0-B92E-4402-89B6-691CB9FFBAEE}" srcOrd="0" destOrd="0" presId="urn:microsoft.com/office/officeart/2016/7/layout/RepeatingBendingProcessNew"/>
    <dgm:cxn modelId="{B9F8B3C4-85EB-4244-A0E0-5976604D641C}" srcId="{01DA3E6F-4E58-4FB7-A26F-8F4A596F6C5F}" destId="{1FE598E5-1D23-4E92-B7CC-3C2AE6157110}" srcOrd="8" destOrd="0" parTransId="{731655FA-2E74-4517-A0E2-A07266DE7629}" sibTransId="{EBBB3CB1-98DB-4EDA-B761-8B7F4E74BA1C}"/>
    <dgm:cxn modelId="{8C9C19C5-C749-430D-8073-A41F584A2E9C}" srcId="{01DA3E6F-4E58-4FB7-A26F-8F4A596F6C5F}" destId="{0436458C-47A4-4C99-8FEE-2D04BC3355EE}" srcOrd="5" destOrd="0" parTransId="{CA767989-7665-45B3-BEAF-6D30CB0C728A}" sibTransId="{DBC8DC93-2DAB-4D82-A9BF-816D5A764B45}"/>
    <dgm:cxn modelId="{DCFA01C7-2782-43F7-8A0D-7D0578D29850}" type="presOf" srcId="{1D78D49D-BFDC-4F70-8FD1-F718514C79E3}" destId="{2FFDE65A-E584-4230-A595-82573F23F55D}" srcOrd="1" destOrd="0" presId="urn:microsoft.com/office/officeart/2016/7/layout/RepeatingBendingProcessNew"/>
    <dgm:cxn modelId="{9AF0C5C7-A3D6-414A-81C3-BA88C54001F5}" type="presOf" srcId="{6A5E4DD8-F214-451A-9635-B1F117AAACAC}" destId="{AFF9DBE2-7EAB-424C-BBEC-2BA1E7379EC7}" srcOrd="1" destOrd="0" presId="urn:microsoft.com/office/officeart/2016/7/layout/RepeatingBendingProcessNew"/>
    <dgm:cxn modelId="{8B3D34DD-84F9-41BB-8421-900B0EE42CE3}" type="presOf" srcId="{3F859418-5899-4EB0-A536-5E0A318099F3}" destId="{CC0D610C-C6D3-4476-8952-CD39D00D54C8}" srcOrd="0" destOrd="0" presId="urn:microsoft.com/office/officeart/2016/7/layout/RepeatingBendingProcessNew"/>
    <dgm:cxn modelId="{56EE37DD-82F8-4EF2-BE4B-49BCE53CD0E2}" type="presOf" srcId="{67190CB0-6473-4D1D-853A-A70B705ADB42}" destId="{BD2D34C9-CBC7-47F8-91CE-C14EB2F6669A}" srcOrd="0" destOrd="0" presId="urn:microsoft.com/office/officeart/2016/7/layout/RepeatingBendingProcessNew"/>
    <dgm:cxn modelId="{B70885E3-20CE-4826-A4EF-146D642A92E0}" srcId="{01DA3E6F-4E58-4FB7-A26F-8F4A596F6C5F}" destId="{8EB010B0-B87D-4B21-B8BF-FFE9567E217F}" srcOrd="0" destOrd="0" parTransId="{CBD90246-9358-4932-82B7-C6D49D84CB4E}" sibTransId="{B02BBA25-06FA-4518-BC41-B14B6F67EC7E}"/>
    <dgm:cxn modelId="{9677D2EC-C865-49D0-838A-335D2BC2B799}" type="presOf" srcId="{4921C3D4-0414-457A-BD01-C5C82F9ECFA8}" destId="{7D8AD731-466F-4C61-B603-6923A28FCDD0}" srcOrd="0" destOrd="0" presId="urn:microsoft.com/office/officeart/2016/7/layout/RepeatingBendingProcessNew"/>
    <dgm:cxn modelId="{538080F6-2CBF-4092-9635-A0B103266CF8}" type="presOf" srcId="{DBC8DC93-2DAB-4D82-A9BF-816D5A764B45}" destId="{3928FC2A-FA56-4960-B08F-55364F0A3974}" srcOrd="1" destOrd="0" presId="urn:microsoft.com/office/officeart/2016/7/layout/RepeatingBendingProcessNew"/>
    <dgm:cxn modelId="{1FAA18F9-635E-4FCB-BD93-ECA8943A7F66}" type="presOf" srcId="{DBC8DC93-2DAB-4D82-A9BF-816D5A764B45}" destId="{B1C6AC55-2B79-4C33-9402-238A9AFBE247}" srcOrd="0" destOrd="0" presId="urn:microsoft.com/office/officeart/2016/7/layout/RepeatingBendingProcessNew"/>
    <dgm:cxn modelId="{5BD069FA-9FB2-4443-B4D4-F3ABAC430CF0}" type="presOf" srcId="{70D22061-5552-41F6-8F95-F2CC72501654}" destId="{BECD3B07-5647-4170-A6C4-A71CD9A446A7}" srcOrd="1" destOrd="0" presId="urn:microsoft.com/office/officeart/2016/7/layout/RepeatingBendingProcessNew"/>
    <dgm:cxn modelId="{1F0508FB-E3B6-4FC1-A9B7-99079365EA0D}" type="presOf" srcId="{B02BBA25-06FA-4518-BC41-B14B6F67EC7E}" destId="{02BE5537-D47A-4BD1-974E-B0F169068E3A}" srcOrd="1" destOrd="0" presId="urn:microsoft.com/office/officeart/2016/7/layout/RepeatingBendingProcessNew"/>
    <dgm:cxn modelId="{02CAAFCF-8B68-46DB-B3D0-668DC6E1C24D}" type="presParOf" srcId="{ADF6133A-6F3C-48B7-A9F6-645478552590}" destId="{19A55805-6215-4822-9BA1-AE3654FF870F}" srcOrd="0" destOrd="0" presId="urn:microsoft.com/office/officeart/2016/7/layout/RepeatingBendingProcessNew"/>
    <dgm:cxn modelId="{2FC890DC-DCC8-4A76-82D5-D44F9D2BA60C}" type="presParOf" srcId="{ADF6133A-6F3C-48B7-A9F6-645478552590}" destId="{385AF79E-065D-449E-9CE2-D837C495CA06}" srcOrd="1" destOrd="0" presId="urn:microsoft.com/office/officeart/2016/7/layout/RepeatingBendingProcessNew"/>
    <dgm:cxn modelId="{B14A3D5D-3F71-4348-BD06-DB547657C3A6}" type="presParOf" srcId="{385AF79E-065D-449E-9CE2-D837C495CA06}" destId="{02BE5537-D47A-4BD1-974E-B0F169068E3A}" srcOrd="0" destOrd="0" presId="urn:microsoft.com/office/officeart/2016/7/layout/RepeatingBendingProcessNew"/>
    <dgm:cxn modelId="{719EA633-5CA4-4344-B826-0AE2A68BF6EF}" type="presParOf" srcId="{ADF6133A-6F3C-48B7-A9F6-645478552590}" destId="{D5E16214-8A83-4663-9146-581D51AF08C9}" srcOrd="2" destOrd="0" presId="urn:microsoft.com/office/officeart/2016/7/layout/RepeatingBendingProcessNew"/>
    <dgm:cxn modelId="{2BDB7593-3BD7-4E5D-B1A6-D2464C571E52}" type="presParOf" srcId="{ADF6133A-6F3C-48B7-A9F6-645478552590}" destId="{0CEE749A-D635-472F-B07B-F1F72C45CF76}" srcOrd="3" destOrd="0" presId="urn:microsoft.com/office/officeart/2016/7/layout/RepeatingBendingProcessNew"/>
    <dgm:cxn modelId="{17FD7B0C-C528-4D38-AE8E-587E54F6B968}" type="presParOf" srcId="{0CEE749A-D635-472F-B07B-F1F72C45CF76}" destId="{0BB8AD8A-3915-4442-9502-A366B08027BB}" srcOrd="0" destOrd="0" presId="urn:microsoft.com/office/officeart/2016/7/layout/RepeatingBendingProcessNew"/>
    <dgm:cxn modelId="{2252AEDD-449C-4D9F-81CC-55D2BCB504AC}" type="presParOf" srcId="{ADF6133A-6F3C-48B7-A9F6-645478552590}" destId="{E0B22827-52A8-4FD8-B0AF-2C4355332F8E}" srcOrd="4" destOrd="0" presId="urn:microsoft.com/office/officeart/2016/7/layout/RepeatingBendingProcessNew"/>
    <dgm:cxn modelId="{8669EF86-2027-4CE4-A7B0-35E766E56952}" type="presParOf" srcId="{ADF6133A-6F3C-48B7-A9F6-645478552590}" destId="{86570510-13E7-4617-AF95-29C92BC88571}" srcOrd="5" destOrd="0" presId="urn:microsoft.com/office/officeart/2016/7/layout/RepeatingBendingProcessNew"/>
    <dgm:cxn modelId="{0B7D1DC9-7342-44C5-B76F-9D1D5A90E087}" type="presParOf" srcId="{86570510-13E7-4617-AF95-29C92BC88571}" destId="{2FFDE65A-E584-4230-A595-82573F23F55D}" srcOrd="0" destOrd="0" presId="urn:microsoft.com/office/officeart/2016/7/layout/RepeatingBendingProcessNew"/>
    <dgm:cxn modelId="{216C1439-61A7-4A26-9D1C-74E2730112A6}" type="presParOf" srcId="{ADF6133A-6F3C-48B7-A9F6-645478552590}" destId="{7D8AD731-466F-4C61-B603-6923A28FCDD0}" srcOrd="6" destOrd="0" presId="urn:microsoft.com/office/officeart/2016/7/layout/RepeatingBendingProcessNew"/>
    <dgm:cxn modelId="{608C4D52-D5F2-43FB-AF8D-35E05F6E6C24}" type="presParOf" srcId="{ADF6133A-6F3C-48B7-A9F6-645478552590}" destId="{8C12D4B7-3746-4BF5-9F46-BA792CD495B3}" srcOrd="7" destOrd="0" presId="urn:microsoft.com/office/officeart/2016/7/layout/RepeatingBendingProcessNew"/>
    <dgm:cxn modelId="{2EA0FAD5-A2B8-4628-8D4F-D1FE9482FFF3}" type="presParOf" srcId="{8C12D4B7-3746-4BF5-9F46-BA792CD495B3}" destId="{AFF9DBE2-7EAB-424C-BBEC-2BA1E7379EC7}" srcOrd="0" destOrd="0" presId="urn:microsoft.com/office/officeart/2016/7/layout/RepeatingBendingProcessNew"/>
    <dgm:cxn modelId="{DE032181-9D85-4871-BF20-954DE6C48575}" type="presParOf" srcId="{ADF6133A-6F3C-48B7-A9F6-645478552590}" destId="{3D3E9B53-D03C-454B-8F76-F6DB6DD9F9B2}" srcOrd="8" destOrd="0" presId="urn:microsoft.com/office/officeart/2016/7/layout/RepeatingBendingProcessNew"/>
    <dgm:cxn modelId="{31F22853-92AE-4B7B-A9A5-75442CACF5FA}" type="presParOf" srcId="{ADF6133A-6F3C-48B7-A9F6-645478552590}" destId="{57099536-D279-4566-8522-EA284385A0E3}" srcOrd="9" destOrd="0" presId="urn:microsoft.com/office/officeart/2016/7/layout/RepeatingBendingProcessNew"/>
    <dgm:cxn modelId="{D7EBE2B9-A072-4F90-8065-58FC007C6363}" type="presParOf" srcId="{57099536-D279-4566-8522-EA284385A0E3}" destId="{BECD3B07-5647-4170-A6C4-A71CD9A446A7}" srcOrd="0" destOrd="0" presId="urn:microsoft.com/office/officeart/2016/7/layout/RepeatingBendingProcessNew"/>
    <dgm:cxn modelId="{C9B69BA1-ABDF-49F0-9EC0-D218DE05E67D}" type="presParOf" srcId="{ADF6133A-6F3C-48B7-A9F6-645478552590}" destId="{023FB5D0-B92E-4402-89B6-691CB9FFBAEE}" srcOrd="10" destOrd="0" presId="urn:microsoft.com/office/officeart/2016/7/layout/RepeatingBendingProcessNew"/>
    <dgm:cxn modelId="{723004C8-AA31-4BFD-B21D-EC70F2F23934}" type="presParOf" srcId="{ADF6133A-6F3C-48B7-A9F6-645478552590}" destId="{B1C6AC55-2B79-4C33-9402-238A9AFBE247}" srcOrd="11" destOrd="0" presId="urn:microsoft.com/office/officeart/2016/7/layout/RepeatingBendingProcessNew"/>
    <dgm:cxn modelId="{1A9945D3-2766-4BF3-AA21-F0829F005983}" type="presParOf" srcId="{B1C6AC55-2B79-4C33-9402-238A9AFBE247}" destId="{3928FC2A-FA56-4960-B08F-55364F0A3974}" srcOrd="0" destOrd="0" presId="urn:microsoft.com/office/officeart/2016/7/layout/RepeatingBendingProcessNew"/>
    <dgm:cxn modelId="{825ACB30-4BBD-44A0-896D-7DC3F3625AA3}" type="presParOf" srcId="{ADF6133A-6F3C-48B7-A9F6-645478552590}" destId="{28AECF35-7511-48B0-882B-4DAB3CBC34A5}" srcOrd="12" destOrd="0" presId="urn:microsoft.com/office/officeart/2016/7/layout/RepeatingBendingProcessNew"/>
    <dgm:cxn modelId="{41EBF20C-B606-4C64-A28D-F198400C46B2}" type="presParOf" srcId="{ADF6133A-6F3C-48B7-A9F6-645478552590}" destId="{BD2D34C9-CBC7-47F8-91CE-C14EB2F6669A}" srcOrd="13" destOrd="0" presId="urn:microsoft.com/office/officeart/2016/7/layout/RepeatingBendingProcessNew"/>
    <dgm:cxn modelId="{FEF19F98-A419-4161-B24A-74FB3105CA3A}" type="presParOf" srcId="{BD2D34C9-CBC7-47F8-91CE-C14EB2F6669A}" destId="{7319A9CB-53D3-4414-B9CF-BE10DC4D3B95}" srcOrd="0" destOrd="0" presId="urn:microsoft.com/office/officeart/2016/7/layout/RepeatingBendingProcessNew"/>
    <dgm:cxn modelId="{E78C7568-20EE-4A3E-AF33-35FFED862987}" type="presParOf" srcId="{ADF6133A-6F3C-48B7-A9F6-645478552590}" destId="{8307428C-469C-4927-967F-75E77748E4AD}" srcOrd="14" destOrd="0" presId="urn:microsoft.com/office/officeart/2016/7/layout/RepeatingBendingProcessNew"/>
    <dgm:cxn modelId="{28D6BE1B-DACA-4BAF-A99C-11A44A9AA7C4}" type="presParOf" srcId="{ADF6133A-6F3C-48B7-A9F6-645478552590}" destId="{CC0D610C-C6D3-4476-8952-CD39D00D54C8}" srcOrd="15" destOrd="0" presId="urn:microsoft.com/office/officeart/2016/7/layout/RepeatingBendingProcessNew"/>
    <dgm:cxn modelId="{B143150A-DCFE-46F0-9B3F-7A40F614F859}" type="presParOf" srcId="{CC0D610C-C6D3-4476-8952-CD39D00D54C8}" destId="{6773BEF0-F46A-4CFB-A15E-796A524D36DC}" srcOrd="0" destOrd="0" presId="urn:microsoft.com/office/officeart/2016/7/layout/RepeatingBendingProcessNew"/>
    <dgm:cxn modelId="{1934094B-03DC-4595-BE16-ED43E347A79D}" type="presParOf" srcId="{ADF6133A-6F3C-48B7-A9F6-645478552590}" destId="{8B338948-E4C8-4C37-B254-A9E7A4B5E8B0}" srcOrd="16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C1653A-79E8-4E1E-8BFB-E24309860781}">
      <dsp:nvSpPr>
        <dsp:cNvPr id="0" name=""/>
        <dsp:cNvSpPr/>
      </dsp:nvSpPr>
      <dsp:spPr>
        <a:xfrm>
          <a:off x="1138979" y="723243"/>
          <a:ext cx="932563" cy="93256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95AB64-6798-4D84-8FFB-5BCA6EC66686}">
      <dsp:nvSpPr>
        <dsp:cNvPr id="0" name=""/>
        <dsp:cNvSpPr/>
      </dsp:nvSpPr>
      <dsp:spPr>
        <a:xfrm>
          <a:off x="569079" y="2091928"/>
          <a:ext cx="2072362" cy="15361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Prestige Cuts Barber Shop is a sole proprietorship that I will own manage. The business will provide professional barbering and grooming services for man and boys in my local community.</a:t>
          </a:r>
          <a:endParaRPr lang="en-US" sz="1100" kern="1200"/>
        </a:p>
      </dsp:txBody>
      <dsp:txXfrm>
        <a:off x="569079" y="2091928"/>
        <a:ext cx="2072362" cy="1536166"/>
      </dsp:txXfrm>
    </dsp:sp>
    <dsp:sp modelId="{AB06D443-EBBA-4A1A-B5E5-1C866C2D6101}">
      <dsp:nvSpPr>
        <dsp:cNvPr id="0" name=""/>
        <dsp:cNvSpPr/>
      </dsp:nvSpPr>
      <dsp:spPr>
        <a:xfrm>
          <a:off x="3574005" y="723243"/>
          <a:ext cx="932563" cy="93256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C886E9-4A81-4E91-AFE1-3AB1625B7915}">
      <dsp:nvSpPr>
        <dsp:cNvPr id="0" name=""/>
        <dsp:cNvSpPr/>
      </dsp:nvSpPr>
      <dsp:spPr>
        <a:xfrm>
          <a:off x="3004105" y="2091928"/>
          <a:ext cx="2072362" cy="15361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 will initially operate from a small apartment that has been converted into a clean and professional barber shop. Starting small will help me reduce start-up costs while building a loyal customers base.</a:t>
          </a:r>
          <a:endParaRPr lang="en-US" sz="1100" kern="1200"/>
        </a:p>
      </dsp:txBody>
      <dsp:txXfrm>
        <a:off x="3004105" y="2091928"/>
        <a:ext cx="2072362" cy="1536166"/>
      </dsp:txXfrm>
    </dsp:sp>
    <dsp:sp modelId="{05CEE8A0-E0E8-4C27-B2CD-6C1D909509A3}">
      <dsp:nvSpPr>
        <dsp:cNvPr id="0" name=""/>
        <dsp:cNvSpPr/>
      </dsp:nvSpPr>
      <dsp:spPr>
        <a:xfrm>
          <a:off x="6009031" y="723243"/>
          <a:ext cx="932563" cy="93256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C99C39-F24E-49DC-9EEB-8DFD44CBCF61}">
      <dsp:nvSpPr>
        <dsp:cNvPr id="0" name=""/>
        <dsp:cNvSpPr/>
      </dsp:nvSpPr>
      <dsp:spPr>
        <a:xfrm>
          <a:off x="5439131" y="2091928"/>
          <a:ext cx="2072362" cy="15361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Prestige Cuts Barber Shop will offer quality haircuts, beard trimming, shaving, hair colouring and grooming products at affordable prices. My goal is to provide excellent customer service in a comfortable environment where every customer feels welcome.</a:t>
          </a:r>
          <a:endParaRPr lang="en-US" sz="1100" kern="1200"/>
        </a:p>
      </dsp:txBody>
      <dsp:txXfrm>
        <a:off x="5439131" y="2091928"/>
        <a:ext cx="2072362" cy="1536166"/>
      </dsp:txXfrm>
    </dsp:sp>
    <dsp:sp modelId="{A01C4508-C5DB-4350-8187-ABB8C6C42602}">
      <dsp:nvSpPr>
        <dsp:cNvPr id="0" name=""/>
        <dsp:cNvSpPr/>
      </dsp:nvSpPr>
      <dsp:spPr>
        <a:xfrm>
          <a:off x="8444057" y="723243"/>
          <a:ext cx="932563" cy="932563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3CA8C2-7AE8-4EBC-A491-7937239927E6}">
      <dsp:nvSpPr>
        <dsp:cNvPr id="0" name=""/>
        <dsp:cNvSpPr/>
      </dsp:nvSpPr>
      <dsp:spPr>
        <a:xfrm>
          <a:off x="7874157" y="2091928"/>
          <a:ext cx="2072362" cy="15361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As the business grows, I plan to relocate to a larger commercial premises or expanded the current space to accommodate more customers and employ additional barbers.</a:t>
          </a:r>
          <a:endParaRPr lang="en-US" sz="1100" kern="1200"/>
        </a:p>
      </dsp:txBody>
      <dsp:txXfrm>
        <a:off x="7874157" y="2091928"/>
        <a:ext cx="2072362" cy="15361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1338E8E-DB55-4938-BA03-1A5619B03898}">
      <dsp:nvSpPr>
        <dsp:cNvPr id="0" name=""/>
        <dsp:cNvSpPr/>
      </dsp:nvSpPr>
      <dsp:spPr>
        <a:xfrm>
          <a:off x="2876278" y="238"/>
          <a:ext cx="1044386" cy="1044386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C556F0-D106-49E2-A381-E2BAC61F7B4B}">
      <dsp:nvSpPr>
        <dsp:cNvPr id="0" name=""/>
        <dsp:cNvSpPr/>
      </dsp:nvSpPr>
      <dsp:spPr>
        <a:xfrm>
          <a:off x="3098852" y="222813"/>
          <a:ext cx="599238" cy="59923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989571-263C-4EE4-BCB3-2DB14438B8CF}">
      <dsp:nvSpPr>
        <dsp:cNvPr id="0" name=""/>
        <dsp:cNvSpPr/>
      </dsp:nvSpPr>
      <dsp:spPr>
        <a:xfrm>
          <a:off x="2542416" y="1369926"/>
          <a:ext cx="1712109" cy="23636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Prestige Cuts Barber Shop is a sole proprietorship owned by Claudius Sava.</a:t>
          </a:r>
          <a:endParaRPr lang="en-US" sz="1100" kern="1200"/>
        </a:p>
      </dsp:txBody>
      <dsp:txXfrm>
        <a:off x="2542416" y="1369926"/>
        <a:ext cx="1712109" cy="2363633"/>
      </dsp:txXfrm>
    </dsp:sp>
    <dsp:sp modelId="{F0D9BD61-2689-47C4-8B33-441E19487BE8}">
      <dsp:nvSpPr>
        <dsp:cNvPr id="0" name=""/>
        <dsp:cNvSpPr/>
      </dsp:nvSpPr>
      <dsp:spPr>
        <a:xfrm>
          <a:off x="4888006" y="238"/>
          <a:ext cx="1044386" cy="1044386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F23133-4370-4DEE-84AB-F82FC6799447}">
      <dsp:nvSpPr>
        <dsp:cNvPr id="0" name=""/>
        <dsp:cNvSpPr/>
      </dsp:nvSpPr>
      <dsp:spPr>
        <a:xfrm>
          <a:off x="5110580" y="222813"/>
          <a:ext cx="599238" cy="59923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953643-59E9-4C82-9111-B86105470165}">
      <dsp:nvSpPr>
        <dsp:cNvPr id="0" name=""/>
        <dsp:cNvSpPr/>
      </dsp:nvSpPr>
      <dsp:spPr>
        <a:xfrm>
          <a:off x="4554145" y="1369926"/>
          <a:ext cx="1712109" cy="23636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The business will provide professional haircuts and grooming services for man and boys. I will focus on providing quality service, maintaining high hygiene standards and ensuring every customers leaves satisfied.</a:t>
          </a:r>
          <a:endParaRPr lang="en-US" sz="1100" kern="1200"/>
        </a:p>
      </dsp:txBody>
      <dsp:txXfrm>
        <a:off x="4554145" y="1369926"/>
        <a:ext cx="1712109" cy="2363633"/>
      </dsp:txXfrm>
    </dsp:sp>
    <dsp:sp modelId="{B7590373-EDC8-4944-9CB2-73B46FC4D726}">
      <dsp:nvSpPr>
        <dsp:cNvPr id="0" name=""/>
        <dsp:cNvSpPr/>
      </dsp:nvSpPr>
      <dsp:spPr>
        <a:xfrm>
          <a:off x="6899735" y="238"/>
          <a:ext cx="1044386" cy="1044386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11BE2A-EEB3-47A0-A6F3-6B4192F82194}">
      <dsp:nvSpPr>
        <dsp:cNvPr id="0" name=""/>
        <dsp:cNvSpPr/>
      </dsp:nvSpPr>
      <dsp:spPr>
        <a:xfrm>
          <a:off x="7122309" y="222813"/>
          <a:ext cx="599238" cy="59923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2DC02F-FCDB-4D2C-868B-93325B316AE3}">
      <dsp:nvSpPr>
        <dsp:cNvPr id="0" name=""/>
        <dsp:cNvSpPr/>
      </dsp:nvSpPr>
      <dsp:spPr>
        <a:xfrm>
          <a:off x="6565873" y="1369926"/>
          <a:ext cx="1712109" cy="236363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Initially, the barber shop will operate from a small apartment converted into a professional workspace. This allows me to start the business with lower overhead costs while building a strong reputation. As demand increases, I plan to relocate to a larger commercial location or extended the current premises to serve more customers. </a:t>
          </a:r>
          <a:endParaRPr lang="en-US" sz="1100" kern="1200"/>
        </a:p>
      </dsp:txBody>
      <dsp:txXfrm>
        <a:off x="6565873" y="1369926"/>
        <a:ext cx="1712109" cy="236363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689D37-E95B-4ABA-975A-A481E6FBC6BF}">
      <dsp:nvSpPr>
        <dsp:cNvPr id="0" name=""/>
        <dsp:cNvSpPr/>
      </dsp:nvSpPr>
      <dsp:spPr>
        <a:xfrm>
          <a:off x="4259126" y="943"/>
          <a:ext cx="1997347" cy="129827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Industry Overview</a:t>
          </a:r>
          <a:endParaRPr lang="en-US" sz="1000" kern="1200"/>
        </a:p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800" kern="1200"/>
            <a:t>-The barbering industry continues to grow because personal grooming has become increasingly important. Many customers visit a barber every two to four weeks, creating a steady demand for quality grooming services.</a:t>
          </a:r>
          <a:endParaRPr lang="en-US" sz="800" kern="1200"/>
        </a:p>
      </dsp:txBody>
      <dsp:txXfrm>
        <a:off x="4322503" y="64320"/>
        <a:ext cx="1870593" cy="1171522"/>
      </dsp:txXfrm>
    </dsp:sp>
    <dsp:sp modelId="{6B5EDAAB-6EE7-4D6D-B02D-AD8F82DA69E2}">
      <dsp:nvSpPr>
        <dsp:cNvPr id="0" name=""/>
        <dsp:cNvSpPr/>
      </dsp:nvSpPr>
      <dsp:spPr>
        <a:xfrm>
          <a:off x="3527484" y="650081"/>
          <a:ext cx="3460630" cy="3460630"/>
        </a:xfrm>
        <a:custGeom>
          <a:avLst/>
          <a:gdLst/>
          <a:ahLst/>
          <a:cxnLst/>
          <a:rect l="0" t="0" r="0" b="0"/>
          <a:pathLst>
            <a:path>
              <a:moveTo>
                <a:pt x="2996640" y="551158"/>
              </a:moveTo>
              <a:arcTo wR="1730315" hR="1730315" stAng="19022485" swAng="2300410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0671DEA-AC6A-4BAA-ACEA-D7051DE0859F}">
      <dsp:nvSpPr>
        <dsp:cNvPr id="0" name=""/>
        <dsp:cNvSpPr/>
      </dsp:nvSpPr>
      <dsp:spPr>
        <a:xfrm>
          <a:off x="5757623" y="2596416"/>
          <a:ext cx="1997347" cy="129827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Targeting Market</a:t>
          </a:r>
          <a:endParaRPr lang="en-US" sz="1000" kern="1200"/>
        </a:p>
      </dsp:txBody>
      <dsp:txXfrm>
        <a:off x="5821000" y="2659793"/>
        <a:ext cx="1870593" cy="1171522"/>
      </dsp:txXfrm>
    </dsp:sp>
    <dsp:sp modelId="{B3D263B5-21F4-4744-ACA8-FF36FCB24039}">
      <dsp:nvSpPr>
        <dsp:cNvPr id="0" name=""/>
        <dsp:cNvSpPr/>
      </dsp:nvSpPr>
      <dsp:spPr>
        <a:xfrm>
          <a:off x="3527484" y="650081"/>
          <a:ext cx="3460630" cy="3460630"/>
        </a:xfrm>
        <a:custGeom>
          <a:avLst/>
          <a:gdLst/>
          <a:ahLst/>
          <a:cxnLst/>
          <a:rect l="0" t="0" r="0" b="0"/>
          <a:pathLst>
            <a:path>
              <a:moveTo>
                <a:pt x="2260637" y="3377357"/>
              </a:moveTo>
              <a:arcTo wR="1730315" hR="1730315" stAng="4329135" swAng="2141729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118294A-ECF8-416F-BD84-30281421239D}">
      <dsp:nvSpPr>
        <dsp:cNvPr id="0" name=""/>
        <dsp:cNvSpPr/>
      </dsp:nvSpPr>
      <dsp:spPr>
        <a:xfrm>
          <a:off x="2760629" y="2596416"/>
          <a:ext cx="1997347" cy="129827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t" anchorCtr="0">
          <a:noAutofit/>
        </a:bodyPr>
        <a:lstStyle/>
        <a:p>
          <a:pPr marL="0" lvl="0" indent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/>
            <a:t>Prestige Cuts Barber Shop will target:</a:t>
          </a:r>
          <a:endParaRPr lang="en-US" sz="1000" kern="1200"/>
        </a:p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800" kern="1200"/>
            <a:t>-Men aged 18 to 55 years.</a:t>
          </a:r>
          <a:endParaRPr lang="en-US" sz="800" kern="1200"/>
        </a:p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800" kern="1200"/>
            <a:t>-Students.</a:t>
          </a:r>
          <a:endParaRPr lang="en-US" sz="800" kern="1200"/>
        </a:p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800" kern="1200"/>
            <a:t>-School children.</a:t>
          </a:r>
          <a:endParaRPr lang="en-US" sz="800" kern="1200"/>
        </a:p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800" kern="1200"/>
            <a:t>-Working professionals.</a:t>
          </a:r>
          <a:endParaRPr lang="en-US" sz="800" kern="1200"/>
        </a:p>
        <a:p>
          <a:pPr marL="57150" lvl="1" indent="-57150" algn="l" defTabSz="355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800" kern="1200"/>
            <a:t>-Local residents.</a:t>
          </a:r>
          <a:endParaRPr lang="en-US" sz="800" kern="1200"/>
        </a:p>
      </dsp:txBody>
      <dsp:txXfrm>
        <a:off x="2824006" y="2659793"/>
        <a:ext cx="1870593" cy="1171522"/>
      </dsp:txXfrm>
    </dsp:sp>
    <dsp:sp modelId="{11F04C4C-B33C-4B9B-8F8F-47FE1E215C39}">
      <dsp:nvSpPr>
        <dsp:cNvPr id="0" name=""/>
        <dsp:cNvSpPr/>
      </dsp:nvSpPr>
      <dsp:spPr>
        <a:xfrm>
          <a:off x="3527484" y="650081"/>
          <a:ext cx="3460630" cy="3460630"/>
        </a:xfrm>
        <a:custGeom>
          <a:avLst/>
          <a:gdLst/>
          <a:ahLst/>
          <a:cxnLst/>
          <a:rect l="0" t="0" r="0" b="0"/>
          <a:pathLst>
            <a:path>
              <a:moveTo>
                <a:pt x="5618" y="1590991"/>
              </a:moveTo>
              <a:arcTo wR="1730315" hR="1730315" stAng="11077105" swAng="2300410"/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944851-38D1-445F-B4F8-8125E41CE007}">
      <dsp:nvSpPr>
        <dsp:cNvPr id="0" name=""/>
        <dsp:cNvSpPr/>
      </dsp:nvSpPr>
      <dsp:spPr>
        <a:xfrm>
          <a:off x="205509" y="828340"/>
          <a:ext cx="911674" cy="91167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04D67B-4A87-4170-97D4-CBE9D738C47C}">
      <dsp:nvSpPr>
        <dsp:cNvPr id="0" name=""/>
        <dsp:cNvSpPr/>
      </dsp:nvSpPr>
      <dsp:spPr>
        <a:xfrm>
          <a:off x="396960" y="1019791"/>
          <a:ext cx="528770" cy="5287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0C973E-5966-477E-AC12-B421DC5F1441}">
      <dsp:nvSpPr>
        <dsp:cNvPr id="0" name=""/>
        <dsp:cNvSpPr/>
      </dsp:nvSpPr>
      <dsp:spPr>
        <a:xfrm>
          <a:off x="1312541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Prestige Cuts Barber Shop will promote its services using a combination of traditional and digital marketing</a:t>
          </a:r>
          <a:endParaRPr lang="en-US" sz="1300" kern="1200"/>
        </a:p>
      </dsp:txBody>
      <dsp:txXfrm>
        <a:off x="1312541" y="828340"/>
        <a:ext cx="2148945" cy="911674"/>
      </dsp:txXfrm>
    </dsp:sp>
    <dsp:sp modelId="{C58C4F72-7F68-418F-AF47-08DCAD134141}">
      <dsp:nvSpPr>
        <dsp:cNvPr id="0" name=""/>
        <dsp:cNvSpPr/>
      </dsp:nvSpPr>
      <dsp:spPr>
        <a:xfrm>
          <a:off x="3835925" y="828340"/>
          <a:ext cx="911674" cy="91167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913A9E-0374-4381-B174-F1B830810BB8}">
      <dsp:nvSpPr>
        <dsp:cNvPr id="0" name=""/>
        <dsp:cNvSpPr/>
      </dsp:nvSpPr>
      <dsp:spPr>
        <a:xfrm>
          <a:off x="4027376" y="1019791"/>
          <a:ext cx="528770" cy="5287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05A2CA-3163-4C9C-A04E-761771483DE9}">
      <dsp:nvSpPr>
        <dsp:cNvPr id="0" name=""/>
        <dsp:cNvSpPr/>
      </dsp:nvSpPr>
      <dsp:spPr>
        <a:xfrm>
          <a:off x="4942957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- Product;      Professional barbering and grooming services using quality products and equipment.</a:t>
          </a:r>
          <a:endParaRPr lang="en-US" sz="1300" kern="1200"/>
        </a:p>
      </dsp:txBody>
      <dsp:txXfrm>
        <a:off x="4942957" y="828340"/>
        <a:ext cx="2148945" cy="911674"/>
      </dsp:txXfrm>
    </dsp:sp>
    <dsp:sp modelId="{4C116106-9A57-4DD8-B1A5-0455DD317ADE}">
      <dsp:nvSpPr>
        <dsp:cNvPr id="0" name=""/>
        <dsp:cNvSpPr/>
      </dsp:nvSpPr>
      <dsp:spPr>
        <a:xfrm>
          <a:off x="7466341" y="828340"/>
          <a:ext cx="911674" cy="911674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A02CA2-F535-41B9-8057-2B385D090C1D}">
      <dsp:nvSpPr>
        <dsp:cNvPr id="0" name=""/>
        <dsp:cNvSpPr/>
      </dsp:nvSpPr>
      <dsp:spPr>
        <a:xfrm>
          <a:off x="7657792" y="1019791"/>
          <a:ext cx="528770" cy="5287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E17A37-3D24-4475-AA32-D75F17278187}">
      <dsp:nvSpPr>
        <dsp:cNvPr id="0" name=""/>
        <dsp:cNvSpPr/>
      </dsp:nvSpPr>
      <dsp:spPr>
        <a:xfrm>
          <a:off x="8573374" y="82834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-Price;            Services will be competitively priced to attract customers while maintaining high service quality.</a:t>
          </a:r>
          <a:endParaRPr lang="en-US" sz="1300" kern="1200"/>
        </a:p>
      </dsp:txBody>
      <dsp:txXfrm>
        <a:off x="8573374" y="828340"/>
        <a:ext cx="2148945" cy="911674"/>
      </dsp:txXfrm>
    </dsp:sp>
    <dsp:sp modelId="{3F1171C6-493A-4FE2-903A-B35A25930949}">
      <dsp:nvSpPr>
        <dsp:cNvPr id="0" name=""/>
        <dsp:cNvSpPr/>
      </dsp:nvSpPr>
      <dsp:spPr>
        <a:xfrm>
          <a:off x="205509" y="2452790"/>
          <a:ext cx="911674" cy="911674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E9D540-9F57-41DF-BD66-F3971169D664}">
      <dsp:nvSpPr>
        <dsp:cNvPr id="0" name=""/>
        <dsp:cNvSpPr/>
      </dsp:nvSpPr>
      <dsp:spPr>
        <a:xfrm>
          <a:off x="396960" y="2644242"/>
          <a:ext cx="528770" cy="5287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549F3A-E2BC-4923-976D-CBB48D2917DC}">
      <dsp:nvSpPr>
        <dsp:cNvPr id="0" name=""/>
        <dsp:cNvSpPr/>
      </dsp:nvSpPr>
      <dsp:spPr>
        <a:xfrm>
          <a:off x="1312541" y="245279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-Place;           The business will operate from a small apartment that is easily accessible to customers in the local community.</a:t>
          </a:r>
          <a:endParaRPr lang="en-US" sz="1300" kern="1200"/>
        </a:p>
      </dsp:txBody>
      <dsp:txXfrm>
        <a:off x="1312541" y="2452790"/>
        <a:ext cx="2148945" cy="911674"/>
      </dsp:txXfrm>
    </dsp:sp>
    <dsp:sp modelId="{81EDDA67-028B-4F9B-8F56-BF61E2DD808F}">
      <dsp:nvSpPr>
        <dsp:cNvPr id="0" name=""/>
        <dsp:cNvSpPr/>
      </dsp:nvSpPr>
      <dsp:spPr>
        <a:xfrm>
          <a:off x="3835925" y="2452790"/>
          <a:ext cx="911674" cy="911674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9A56B5-690C-4990-A520-355D6034C4C4}">
      <dsp:nvSpPr>
        <dsp:cNvPr id="0" name=""/>
        <dsp:cNvSpPr/>
      </dsp:nvSpPr>
      <dsp:spPr>
        <a:xfrm>
          <a:off x="4027376" y="2644242"/>
          <a:ext cx="528770" cy="5287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E84287-3087-4E56-B61F-220574EA8CB0}">
      <dsp:nvSpPr>
        <dsp:cNvPr id="0" name=""/>
        <dsp:cNvSpPr/>
      </dsp:nvSpPr>
      <dsp:spPr>
        <a:xfrm>
          <a:off x="4942957" y="245279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-Promotion;  Marketing methods will include:</a:t>
          </a:r>
          <a:endParaRPr lang="en-US" sz="1300" kern="1200"/>
        </a:p>
      </dsp:txBody>
      <dsp:txXfrm>
        <a:off x="4942957" y="2452790"/>
        <a:ext cx="2148945" cy="911674"/>
      </dsp:txXfrm>
    </dsp:sp>
    <dsp:sp modelId="{CCB83C6F-AA9D-4D35-9A6A-EA5CE411D5EA}">
      <dsp:nvSpPr>
        <dsp:cNvPr id="0" name=""/>
        <dsp:cNvSpPr/>
      </dsp:nvSpPr>
      <dsp:spPr>
        <a:xfrm>
          <a:off x="7466341" y="2452790"/>
          <a:ext cx="911674" cy="911674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6E12B2-B3F5-4297-9792-74052B1E0738}">
      <dsp:nvSpPr>
        <dsp:cNvPr id="0" name=""/>
        <dsp:cNvSpPr/>
      </dsp:nvSpPr>
      <dsp:spPr>
        <a:xfrm>
          <a:off x="7657792" y="2644242"/>
          <a:ext cx="528770" cy="52877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BC3353-DCED-45BD-ADD0-DE72CCB21AE5}">
      <dsp:nvSpPr>
        <dsp:cNvPr id="0" name=""/>
        <dsp:cNvSpPr/>
      </dsp:nvSpPr>
      <dsp:spPr>
        <a:xfrm>
          <a:off x="8573374" y="2452790"/>
          <a:ext cx="2148945" cy="9116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Facebook, Instagram, Tik Tok, WhatApp business, flayers, referral discounts, loyalty cards, grand opening promotions.</a:t>
          </a:r>
          <a:endParaRPr lang="en-US" sz="1300" kern="1200"/>
        </a:p>
      </dsp:txBody>
      <dsp:txXfrm>
        <a:off x="8573374" y="2452790"/>
        <a:ext cx="2148945" cy="91167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FC089D-F122-40CC-9491-25FD00364CC3}">
      <dsp:nvSpPr>
        <dsp:cNvPr id="0" name=""/>
        <dsp:cNvSpPr/>
      </dsp:nvSpPr>
      <dsp:spPr>
        <a:xfrm>
          <a:off x="582645" y="1178"/>
          <a:ext cx="2174490" cy="130469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Initially, I will operate the business alone from my apartment.</a:t>
          </a:r>
          <a:endParaRPr lang="en-US" sz="800" kern="1200"/>
        </a:p>
      </dsp:txBody>
      <dsp:txXfrm>
        <a:off x="582645" y="1178"/>
        <a:ext cx="2174490" cy="1304694"/>
      </dsp:txXfrm>
    </dsp:sp>
    <dsp:sp modelId="{876D0C23-A59F-4D72-BE4B-D1F42F281670}">
      <dsp:nvSpPr>
        <dsp:cNvPr id="0" name=""/>
        <dsp:cNvSpPr/>
      </dsp:nvSpPr>
      <dsp:spPr>
        <a:xfrm>
          <a:off x="2974584" y="1178"/>
          <a:ext cx="2174490" cy="130469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Business Hours;</a:t>
          </a:r>
          <a:endParaRPr lang="en-US" sz="800" kern="1200"/>
        </a:p>
      </dsp:txBody>
      <dsp:txXfrm>
        <a:off x="2974584" y="1178"/>
        <a:ext cx="2174490" cy="1304694"/>
      </dsp:txXfrm>
    </dsp:sp>
    <dsp:sp modelId="{CA4FF34E-07FB-4627-9B09-268CB5F65519}">
      <dsp:nvSpPr>
        <dsp:cNvPr id="0" name=""/>
        <dsp:cNvSpPr/>
      </dsp:nvSpPr>
      <dsp:spPr>
        <a:xfrm>
          <a:off x="5366524" y="1178"/>
          <a:ext cx="2174490" cy="130469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Monday to Saturday    9:00a.m.  - 7:00p.m.</a:t>
          </a:r>
          <a:endParaRPr lang="en-US" sz="800" kern="1200"/>
        </a:p>
      </dsp:txBody>
      <dsp:txXfrm>
        <a:off x="5366524" y="1178"/>
        <a:ext cx="2174490" cy="1304694"/>
      </dsp:txXfrm>
    </dsp:sp>
    <dsp:sp modelId="{17F1659B-F32C-4877-AE79-BDCC9E64C741}">
      <dsp:nvSpPr>
        <dsp:cNvPr id="0" name=""/>
        <dsp:cNvSpPr/>
      </dsp:nvSpPr>
      <dsp:spPr>
        <a:xfrm>
          <a:off x="7758464" y="1178"/>
          <a:ext cx="2174490" cy="130469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Sunday  -  Closed.</a:t>
          </a:r>
          <a:endParaRPr lang="en-US" sz="800" kern="1200"/>
        </a:p>
      </dsp:txBody>
      <dsp:txXfrm>
        <a:off x="7758464" y="1178"/>
        <a:ext cx="2174490" cy="1304694"/>
      </dsp:txXfrm>
    </dsp:sp>
    <dsp:sp modelId="{31AC0FA3-663B-4291-85B2-973864BBF9E8}">
      <dsp:nvSpPr>
        <dsp:cNvPr id="0" name=""/>
        <dsp:cNvSpPr/>
      </dsp:nvSpPr>
      <dsp:spPr>
        <a:xfrm>
          <a:off x="582645" y="1523321"/>
          <a:ext cx="2174490" cy="130469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Equipment</a:t>
          </a:r>
          <a:endParaRPr lang="en-US" sz="800" kern="1200"/>
        </a:p>
      </dsp:txBody>
      <dsp:txXfrm>
        <a:off x="582645" y="1523321"/>
        <a:ext cx="2174490" cy="1304694"/>
      </dsp:txXfrm>
    </dsp:sp>
    <dsp:sp modelId="{2069554F-3914-4839-9BC0-CB82E2641C31}">
      <dsp:nvSpPr>
        <dsp:cNvPr id="0" name=""/>
        <dsp:cNvSpPr/>
      </dsp:nvSpPr>
      <dsp:spPr>
        <a:xfrm>
          <a:off x="2974584" y="1523321"/>
          <a:ext cx="2174490" cy="130469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The barber shop will be equipped with:</a:t>
          </a:r>
          <a:endParaRPr lang="en-US" sz="800" kern="1200"/>
        </a:p>
      </dsp:txBody>
      <dsp:txXfrm>
        <a:off x="2974584" y="1523321"/>
        <a:ext cx="2174490" cy="1304694"/>
      </dsp:txXfrm>
    </dsp:sp>
    <dsp:sp modelId="{79D6BA2E-BA64-4B06-8742-62BF9D419ACF}">
      <dsp:nvSpPr>
        <dsp:cNvPr id="0" name=""/>
        <dsp:cNvSpPr/>
      </dsp:nvSpPr>
      <dsp:spPr>
        <a:xfrm>
          <a:off x="5366524" y="1523321"/>
          <a:ext cx="2174490" cy="130469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Clippers, trimmers, mirrors, hair dryer, sterilising equipment,</a:t>
          </a:r>
          <a:endParaRPr lang="en-US" sz="800" kern="1200"/>
        </a:p>
      </dsp:txBody>
      <dsp:txXfrm>
        <a:off x="5366524" y="1523321"/>
        <a:ext cx="2174490" cy="1304694"/>
      </dsp:txXfrm>
    </dsp:sp>
    <dsp:sp modelId="{72FF7D2E-B412-4770-9496-4761BEB1732E}">
      <dsp:nvSpPr>
        <dsp:cNvPr id="0" name=""/>
        <dsp:cNvSpPr/>
      </dsp:nvSpPr>
      <dsp:spPr>
        <a:xfrm>
          <a:off x="7758464" y="1523321"/>
          <a:ext cx="2174490" cy="130469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waiting chairs, towels, professional hair products.</a:t>
          </a:r>
          <a:endParaRPr lang="en-US" sz="800" kern="1200"/>
        </a:p>
      </dsp:txBody>
      <dsp:txXfrm>
        <a:off x="7758464" y="1523321"/>
        <a:ext cx="2174490" cy="1304694"/>
      </dsp:txXfrm>
    </dsp:sp>
    <dsp:sp modelId="{640E869B-BA0C-40DF-918B-1CDE308463F0}">
      <dsp:nvSpPr>
        <dsp:cNvPr id="0" name=""/>
        <dsp:cNvSpPr/>
      </dsp:nvSpPr>
      <dsp:spPr>
        <a:xfrm>
          <a:off x="1778615" y="3045465"/>
          <a:ext cx="2174490" cy="130469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All  equipment will be cleaned and sterilised after each customer to maintain high hygiene standards.</a:t>
          </a:r>
          <a:endParaRPr lang="en-US" sz="800" kern="1200"/>
        </a:p>
      </dsp:txBody>
      <dsp:txXfrm>
        <a:off x="1778615" y="3045465"/>
        <a:ext cx="2174490" cy="1304694"/>
      </dsp:txXfrm>
    </dsp:sp>
    <dsp:sp modelId="{F4B3694C-EF1D-4277-B693-C650F3C45407}">
      <dsp:nvSpPr>
        <dsp:cNvPr id="0" name=""/>
        <dsp:cNvSpPr/>
      </dsp:nvSpPr>
      <dsp:spPr>
        <a:xfrm>
          <a:off x="4170554" y="3045465"/>
          <a:ext cx="2174490" cy="130469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Conclusion</a:t>
          </a:r>
          <a:endParaRPr lang="en-US" sz="800" kern="1200"/>
        </a:p>
      </dsp:txBody>
      <dsp:txXfrm>
        <a:off x="4170554" y="3045465"/>
        <a:ext cx="2174490" cy="1304694"/>
      </dsp:txXfrm>
    </dsp:sp>
    <dsp:sp modelId="{C7685659-C50D-4A29-B10D-33EA0EB539AD}">
      <dsp:nvSpPr>
        <dsp:cNvPr id="0" name=""/>
        <dsp:cNvSpPr/>
      </dsp:nvSpPr>
      <dsp:spPr>
        <a:xfrm>
          <a:off x="6562494" y="3045465"/>
          <a:ext cx="2174490" cy="130469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 dirty="0"/>
            <a:t>Prestige Cuts Barber Shop has strong potential to become a successful business because of the increasing demand for professional grooming services. By starting in a small apartment, I can minimise costs while focusing on delivering excellent customer service and building a loyal customer base. Through dedication, quality service and effective marketing, I aim to grow the business into a recognised barber shop operating from a larger commercial location.</a:t>
          </a:r>
          <a:endParaRPr lang="en-US" sz="800" kern="1200" dirty="0"/>
        </a:p>
      </dsp:txBody>
      <dsp:txXfrm>
        <a:off x="6562494" y="3045465"/>
        <a:ext cx="2174490" cy="130469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5AF79E-065D-449E-9CE2-D837C495CA06}">
      <dsp:nvSpPr>
        <dsp:cNvPr id="0" name=""/>
        <dsp:cNvSpPr/>
      </dsp:nvSpPr>
      <dsp:spPr>
        <a:xfrm>
          <a:off x="2672229" y="535503"/>
          <a:ext cx="41123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234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66801" y="579012"/>
        <a:ext cx="22091" cy="4422"/>
      </dsp:txXfrm>
    </dsp:sp>
    <dsp:sp modelId="{19A55805-6215-4822-9BA1-AE3654FF870F}">
      <dsp:nvSpPr>
        <dsp:cNvPr id="0" name=""/>
        <dsp:cNvSpPr/>
      </dsp:nvSpPr>
      <dsp:spPr>
        <a:xfrm>
          <a:off x="753011" y="4917"/>
          <a:ext cx="1921018" cy="11526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132" tIns="98808" rIns="94132" bIns="9880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 will be the owner and manager of Prestige Cuts Barber Shop.</a:t>
          </a:r>
          <a:endParaRPr lang="en-US" sz="1200" kern="1200"/>
        </a:p>
      </dsp:txBody>
      <dsp:txXfrm>
        <a:off x="753011" y="4917"/>
        <a:ext cx="1921018" cy="1152611"/>
      </dsp:txXfrm>
    </dsp:sp>
    <dsp:sp modelId="{0CEE749A-D635-472F-B07B-F1F72C45CF76}">
      <dsp:nvSpPr>
        <dsp:cNvPr id="0" name=""/>
        <dsp:cNvSpPr/>
      </dsp:nvSpPr>
      <dsp:spPr>
        <a:xfrm>
          <a:off x="5035082" y="535503"/>
          <a:ext cx="41123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234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9654" y="579012"/>
        <a:ext cx="22091" cy="4422"/>
      </dsp:txXfrm>
    </dsp:sp>
    <dsp:sp modelId="{D5E16214-8A83-4663-9146-581D51AF08C9}">
      <dsp:nvSpPr>
        <dsp:cNvPr id="0" name=""/>
        <dsp:cNvSpPr/>
      </dsp:nvSpPr>
      <dsp:spPr>
        <a:xfrm>
          <a:off x="3115864" y="4917"/>
          <a:ext cx="1921018" cy="11526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132" tIns="98808" rIns="94132" bIns="9880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My responsibilities will include:</a:t>
          </a:r>
          <a:endParaRPr lang="en-US" sz="1200" kern="1200"/>
        </a:p>
      </dsp:txBody>
      <dsp:txXfrm>
        <a:off x="3115864" y="4917"/>
        <a:ext cx="1921018" cy="1152611"/>
      </dsp:txXfrm>
    </dsp:sp>
    <dsp:sp modelId="{86570510-13E7-4617-AF95-29C92BC88571}">
      <dsp:nvSpPr>
        <dsp:cNvPr id="0" name=""/>
        <dsp:cNvSpPr/>
      </dsp:nvSpPr>
      <dsp:spPr>
        <a:xfrm>
          <a:off x="7397935" y="535503"/>
          <a:ext cx="41123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234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592507" y="579012"/>
        <a:ext cx="22091" cy="4422"/>
      </dsp:txXfrm>
    </dsp:sp>
    <dsp:sp modelId="{E0B22827-52A8-4FD8-B0AF-2C4355332F8E}">
      <dsp:nvSpPr>
        <dsp:cNvPr id="0" name=""/>
        <dsp:cNvSpPr/>
      </dsp:nvSpPr>
      <dsp:spPr>
        <a:xfrm>
          <a:off x="5478717" y="4917"/>
          <a:ext cx="1921018" cy="11526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132" tIns="98808" rIns="94132" bIns="9880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-cutting and styling hair.</a:t>
          </a:r>
          <a:endParaRPr lang="en-US" sz="1200" kern="1200"/>
        </a:p>
      </dsp:txBody>
      <dsp:txXfrm>
        <a:off x="5478717" y="4917"/>
        <a:ext cx="1921018" cy="1152611"/>
      </dsp:txXfrm>
    </dsp:sp>
    <dsp:sp modelId="{8C12D4B7-3746-4BF5-9F46-BA792CD495B3}">
      <dsp:nvSpPr>
        <dsp:cNvPr id="0" name=""/>
        <dsp:cNvSpPr/>
      </dsp:nvSpPr>
      <dsp:spPr>
        <a:xfrm>
          <a:off x="1713520" y="1155729"/>
          <a:ext cx="7088559" cy="411234"/>
        </a:xfrm>
        <a:custGeom>
          <a:avLst/>
          <a:gdLst/>
          <a:ahLst/>
          <a:cxnLst/>
          <a:rect l="0" t="0" r="0" b="0"/>
          <a:pathLst>
            <a:path>
              <a:moveTo>
                <a:pt x="7088559" y="0"/>
              </a:moveTo>
              <a:lnTo>
                <a:pt x="7088559" y="222717"/>
              </a:lnTo>
              <a:lnTo>
                <a:pt x="0" y="222717"/>
              </a:lnTo>
              <a:lnTo>
                <a:pt x="0" y="411234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80242" y="1359134"/>
        <a:ext cx="355115" cy="4422"/>
      </dsp:txXfrm>
    </dsp:sp>
    <dsp:sp modelId="{7D8AD731-466F-4C61-B603-6923A28FCDD0}">
      <dsp:nvSpPr>
        <dsp:cNvPr id="0" name=""/>
        <dsp:cNvSpPr/>
      </dsp:nvSpPr>
      <dsp:spPr>
        <a:xfrm>
          <a:off x="7841570" y="4917"/>
          <a:ext cx="1921018" cy="11526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132" tIns="98808" rIns="94132" bIns="9880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-beard grooming.</a:t>
          </a:r>
          <a:endParaRPr lang="en-US" sz="1200" kern="1200"/>
        </a:p>
      </dsp:txBody>
      <dsp:txXfrm>
        <a:off x="7841570" y="4917"/>
        <a:ext cx="1921018" cy="1152611"/>
      </dsp:txXfrm>
    </dsp:sp>
    <dsp:sp modelId="{57099536-D279-4566-8522-EA284385A0E3}">
      <dsp:nvSpPr>
        <dsp:cNvPr id="0" name=""/>
        <dsp:cNvSpPr/>
      </dsp:nvSpPr>
      <dsp:spPr>
        <a:xfrm>
          <a:off x="2672229" y="2129949"/>
          <a:ext cx="41123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234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866801" y="2173457"/>
        <a:ext cx="22091" cy="4422"/>
      </dsp:txXfrm>
    </dsp:sp>
    <dsp:sp modelId="{3D3E9B53-D03C-454B-8F76-F6DB6DD9F9B2}">
      <dsp:nvSpPr>
        <dsp:cNvPr id="0" name=""/>
        <dsp:cNvSpPr/>
      </dsp:nvSpPr>
      <dsp:spPr>
        <a:xfrm>
          <a:off x="753011" y="1599363"/>
          <a:ext cx="1921018" cy="11526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132" tIns="98808" rIns="94132" bIns="9880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-customer service; scheduling appointments.</a:t>
          </a:r>
          <a:endParaRPr lang="en-US" sz="1200" kern="1200"/>
        </a:p>
      </dsp:txBody>
      <dsp:txXfrm>
        <a:off x="753011" y="1599363"/>
        <a:ext cx="1921018" cy="1152611"/>
      </dsp:txXfrm>
    </dsp:sp>
    <dsp:sp modelId="{B1C6AC55-2B79-4C33-9402-238A9AFBE247}">
      <dsp:nvSpPr>
        <dsp:cNvPr id="0" name=""/>
        <dsp:cNvSpPr/>
      </dsp:nvSpPr>
      <dsp:spPr>
        <a:xfrm>
          <a:off x="5035082" y="2129949"/>
          <a:ext cx="41123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234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229654" y="2173457"/>
        <a:ext cx="22091" cy="4422"/>
      </dsp:txXfrm>
    </dsp:sp>
    <dsp:sp modelId="{023FB5D0-B92E-4402-89B6-691CB9FFBAEE}">
      <dsp:nvSpPr>
        <dsp:cNvPr id="0" name=""/>
        <dsp:cNvSpPr/>
      </dsp:nvSpPr>
      <dsp:spPr>
        <a:xfrm>
          <a:off x="3115864" y="1599363"/>
          <a:ext cx="1921018" cy="11526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132" tIns="98808" rIns="94132" bIns="9880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-marketing the business, managing business records.</a:t>
          </a:r>
          <a:endParaRPr lang="en-US" sz="1200" kern="1200"/>
        </a:p>
      </dsp:txBody>
      <dsp:txXfrm>
        <a:off x="3115864" y="1599363"/>
        <a:ext cx="1921018" cy="1152611"/>
      </dsp:txXfrm>
    </dsp:sp>
    <dsp:sp modelId="{BD2D34C9-CBC7-47F8-91CE-C14EB2F6669A}">
      <dsp:nvSpPr>
        <dsp:cNvPr id="0" name=""/>
        <dsp:cNvSpPr/>
      </dsp:nvSpPr>
      <dsp:spPr>
        <a:xfrm>
          <a:off x="7397935" y="2129949"/>
          <a:ext cx="411234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11234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592507" y="2173457"/>
        <a:ext cx="22091" cy="4422"/>
      </dsp:txXfrm>
    </dsp:sp>
    <dsp:sp modelId="{28AECF35-7511-48B0-882B-4DAB3CBC34A5}">
      <dsp:nvSpPr>
        <dsp:cNvPr id="0" name=""/>
        <dsp:cNvSpPr/>
      </dsp:nvSpPr>
      <dsp:spPr>
        <a:xfrm>
          <a:off x="5478717" y="1599363"/>
          <a:ext cx="1921018" cy="11526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132" tIns="98808" rIns="94132" bIns="9880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-purchasing stock and supplies.</a:t>
          </a:r>
          <a:endParaRPr lang="en-US" sz="1200" kern="1200"/>
        </a:p>
      </dsp:txBody>
      <dsp:txXfrm>
        <a:off x="5478717" y="1599363"/>
        <a:ext cx="1921018" cy="1152611"/>
      </dsp:txXfrm>
    </dsp:sp>
    <dsp:sp modelId="{CC0D610C-C6D3-4476-8952-CD39D00D54C8}">
      <dsp:nvSpPr>
        <dsp:cNvPr id="0" name=""/>
        <dsp:cNvSpPr/>
      </dsp:nvSpPr>
      <dsp:spPr>
        <a:xfrm>
          <a:off x="1713520" y="2750174"/>
          <a:ext cx="7088559" cy="411234"/>
        </a:xfrm>
        <a:custGeom>
          <a:avLst/>
          <a:gdLst/>
          <a:ahLst/>
          <a:cxnLst/>
          <a:rect l="0" t="0" r="0" b="0"/>
          <a:pathLst>
            <a:path>
              <a:moveTo>
                <a:pt x="7088559" y="0"/>
              </a:moveTo>
              <a:lnTo>
                <a:pt x="7088559" y="222717"/>
              </a:lnTo>
              <a:lnTo>
                <a:pt x="0" y="222717"/>
              </a:lnTo>
              <a:lnTo>
                <a:pt x="0" y="411234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80242" y="2953580"/>
        <a:ext cx="355115" cy="4422"/>
      </dsp:txXfrm>
    </dsp:sp>
    <dsp:sp modelId="{8307428C-469C-4927-967F-75E77748E4AD}">
      <dsp:nvSpPr>
        <dsp:cNvPr id="0" name=""/>
        <dsp:cNvSpPr/>
      </dsp:nvSpPr>
      <dsp:spPr>
        <a:xfrm>
          <a:off x="7841570" y="1599363"/>
          <a:ext cx="1921018" cy="11526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132" tIns="98808" rIns="94132" bIns="9880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-maintaining cleanliness and hygiene.</a:t>
          </a:r>
          <a:endParaRPr lang="en-US" sz="1200" kern="1200"/>
        </a:p>
      </dsp:txBody>
      <dsp:txXfrm>
        <a:off x="7841570" y="1599363"/>
        <a:ext cx="1921018" cy="1152611"/>
      </dsp:txXfrm>
    </dsp:sp>
    <dsp:sp modelId="{8B338948-E4C8-4C37-B254-A9E7A4B5E8B0}">
      <dsp:nvSpPr>
        <dsp:cNvPr id="0" name=""/>
        <dsp:cNvSpPr/>
      </dsp:nvSpPr>
      <dsp:spPr>
        <a:xfrm>
          <a:off x="753011" y="3193808"/>
          <a:ext cx="1921018" cy="115261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4132" tIns="98808" rIns="94132" bIns="98808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As the business grows, I plan to employ additional qualified barbers to improve service delivery and increase customer capacity.</a:t>
          </a:r>
          <a:endParaRPr lang="en-US" sz="1200" kern="1200"/>
        </a:p>
      </dsp:txBody>
      <dsp:txXfrm>
        <a:off x="753011" y="3193808"/>
        <a:ext cx="1921018" cy="115261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82ABB2-5FF2-DE7B-6069-9A3974874A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E25FD37-9931-BA41-D9B2-FF00096C26E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6CB15C-3400-023D-7B81-5FFC30B739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6F36D2-BEBF-45CC-9F2E-8B338FB5226A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DC073C-8506-1752-2E83-8F4EEDC85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67CE47-CD6E-5B56-6CA9-220D8E675E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43CC54-D975-4C6E-B683-3BFAA20EA0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68062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580EA-1914-0C66-3880-E6E8C36C76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D6D06C-A414-FA42-7F04-6CB219D1C7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F41121-C21F-42D0-FBAE-796C747B55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6F36D2-BEBF-45CC-9F2E-8B338FB5226A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298B55-10A2-E646-46C4-28FF67BF71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1650BC-8DB6-BFC0-756A-5B9772E5FD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43CC54-D975-4C6E-B683-3BFAA20EA0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40246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2D3492-D078-7DA6-11D2-E3A470AF77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920153-5A62-EA2C-A3AB-5D1F631FC9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30875D-DE6A-A44D-4134-B8BE8F65C0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6F36D2-BEBF-45CC-9F2E-8B338FB5226A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5CA275-053F-A675-40B4-AB8E0360E4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6CF718-27F3-DCA0-DD65-77915AB467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43CC54-D975-4C6E-B683-3BFAA20EA0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38592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CE0E9C-F18C-2E7D-758F-D1A8953C8E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C5A85A-C74F-291B-9F1E-967F14A16BB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FAF3A2-E229-6E3C-4719-3C5B5BD855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A5771D-FB19-3D69-52CE-4CEE5AD15B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6F36D2-BEBF-45CC-9F2E-8B338FB5226A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F04EB7-979A-FD87-6EF7-C3087A055B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3DD44-F93E-41B6-F3DE-E089CDEAB4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43CC54-D975-4C6E-B683-3BFAA20EA0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22133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C47A43-4D9B-77E2-81B7-F762EFC7F0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0D4807-7738-DAE3-BBE4-907A6BE5E98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AC5E31F-9A7F-EC60-6B4C-664FA425FE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BC96165-BB2F-15DF-EA9A-90189215263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057818F-9829-E30D-5526-6285889D562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885CC92-98FF-C695-E933-8EA5110DF0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6F36D2-BEBF-45CC-9F2E-8B338FB5226A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69AACDD-4EA4-5D40-E22F-07D703B762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D3526E4-66FB-34D0-DE4D-ED1701ED5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43CC54-D975-4C6E-B683-3BFAA20EA0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04323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7484B-FDF0-8E41-E249-F0B91CBE65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2005A1-3B67-E479-4605-4095ACFB57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6F36D2-BEBF-45CC-9F2E-8B338FB5226A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D517D68-5621-B5C1-13C2-AA2DF2FFD7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20B78B-6DD8-DD57-8A23-5A1C8AA0BE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43CC54-D975-4C6E-B683-3BFAA20EA0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9685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46B317-7068-7861-B478-542E6F9BE8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6F36D2-BEBF-45CC-9F2E-8B338FB5226A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C75F103-B3D7-81A9-9A5D-0436CBBE18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621482-FE4D-DB34-D6CA-7A9B6BDEC6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43CC54-D975-4C6E-B683-3BFAA20EA0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38129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73F3D5-B458-4F66-F49F-795BF111C8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72D38B-A71B-6731-9556-B223B2002A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93222E-348E-2799-69E9-164CBEDAC0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E67557-67D0-88FA-8408-5E0397F7ED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6F36D2-BEBF-45CC-9F2E-8B338FB5226A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FC8D5D-CDDC-A093-02CD-2317E95426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F00787-2709-98C6-9520-B77A23A4E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43CC54-D975-4C6E-B683-3BFAA20EA0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29061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03C861-CAB9-AE77-DA29-22948C7B59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88740EE-528B-4F6A-7E9F-B684D6F1B62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AF1885-117A-64E2-EB62-FF94193520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C89F66-3567-2E5C-5432-1AF01352F8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6F36D2-BEBF-45CC-9F2E-8B338FB5226A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D940E9-C77B-B1E8-1B09-BE3CC4537C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94B70D-4FC1-FD5C-208B-EC659DB22D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43CC54-D975-4C6E-B683-3BFAA20EA0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51499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3EF381-21B9-626F-A981-1D97F7F761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F5E59EB-9583-69FA-61CB-7379F9BBB4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7F6BD7-3C19-88B3-383C-0B20B2B2FB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6F36D2-BEBF-45CC-9F2E-8B338FB5226A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71FF2F-5C8A-595C-6036-057FDC332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C6B981-ED54-1F3F-B5BE-37EB223FAC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43CC54-D975-4C6E-B683-3BFAA20EA0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07955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9399C93-02A9-CA2C-BFD5-A7F137F48A3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32E465-36E9-0901-8B74-1D6E92EA7B6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97BFE7-601C-6ADB-BEE2-A4AD14963E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6F36D2-BEBF-45CC-9F2E-8B338FB5226A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661A55-1341-8844-008C-A07670FB5F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E6987C-AF1B-1E5B-2DE6-17F75A7B7F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43CC54-D975-4C6E-B683-3BFAA20EA0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82535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9E28BCB-2163-DDE9-54CB-C3C72864A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9DB2321-B161-1D14-327E-5A34FC6EFC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61F3DA-C63A-5EC2-9D58-A8E81CCCB00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16F36D2-BEBF-45CC-9F2E-8B338FB5226A}" type="datetimeFigureOut">
              <a:rPr lang="en-GB" smtClean="0"/>
              <a:t>11/08/2026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592B3E-22A7-1BE5-7D9C-FA1CEA2C4F4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36ACE1-AB5B-05B4-101C-018E2BFCD2F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943CC54-D975-4C6E-B683-3BFAA20EA0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28113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goodfreephotos.com/public-domain-images/barber-shop-tools.jpg.php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dfreephotos.com/other-photos/barber-shop-tools.jpg.php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photo/barber-s-tool-on-table-897271/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svgsilh.com/es/image/42801.html" TargetMode="External"/><Relationship Id="rId2" Type="http://schemas.openxmlformats.org/officeDocument/2006/relationships/image" Target="../media/image18.sv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4B2AE301-8298-47C2-81FA-781BA50D99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296011"/>
            <a:ext cx="12192000" cy="3561989"/>
            <a:chOff x="0" y="3296011"/>
            <a:chExt cx="12192000" cy="3561989"/>
          </a:xfrm>
          <a:effectLst>
            <a:outerShdw blurRad="254000" dist="152400" dir="16200000" rotWithShape="0">
              <a:prstClr val="black">
                <a:alpha val="10000"/>
              </a:prstClr>
            </a:outerShdw>
          </a:effectLst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68DBE596-692C-4777-8933-9D5BB8533B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0" y="3681702"/>
              <a:ext cx="12192000" cy="3176298"/>
              <a:chOff x="0" y="3681702"/>
              <a:chExt cx="12192000" cy="3176298"/>
            </a:xfrm>
          </p:grpSpPr>
          <p:sp>
            <p:nvSpPr>
              <p:cNvPr id="17" name="Freeform: Shape 16">
                <a:extLst>
                  <a:ext uri="{FF2B5EF4-FFF2-40B4-BE49-F238E27FC236}">
                    <a16:creationId xmlns:a16="http://schemas.microsoft.com/office/drawing/2014/main" id="{9C38783D-8606-4709-8C6F-69DE0EF816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tx1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665A2D8C-561A-4347-88E9-4D84CF7CA95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0" y="3681702"/>
                <a:ext cx="12192000" cy="3176298"/>
              </a:xfrm>
              <a:custGeom>
                <a:avLst/>
                <a:gdLst>
                  <a:gd name="connsiteX0" fmla="*/ 12192000 w 12192000"/>
                  <a:gd name="connsiteY0" fmla="*/ 0 h 3176298"/>
                  <a:gd name="connsiteX1" fmla="*/ 12192000 w 12192000"/>
                  <a:gd name="connsiteY1" fmla="*/ 3176298 h 3176298"/>
                  <a:gd name="connsiteX2" fmla="*/ 0 w 12192000"/>
                  <a:gd name="connsiteY2" fmla="*/ 3176298 h 3176298"/>
                  <a:gd name="connsiteX3" fmla="*/ 0 w 12192000"/>
                  <a:gd name="connsiteY3" fmla="*/ 2264980 h 3176298"/>
                  <a:gd name="connsiteX4" fmla="*/ 544 w 12192000"/>
                  <a:gd name="connsiteY4" fmla="*/ 2264980 h 3176298"/>
                  <a:gd name="connsiteX5" fmla="*/ 544 w 12192000"/>
                  <a:gd name="connsiteY5" fmla="*/ 2392219 h 3176298"/>
                  <a:gd name="connsiteX6" fmla="*/ 61197 w 12192000"/>
                  <a:gd name="connsiteY6" fmla="*/ 2387448 h 3176298"/>
                  <a:gd name="connsiteX7" fmla="*/ 119613 w 12192000"/>
                  <a:gd name="connsiteY7" fmla="*/ 2369945 h 3176298"/>
                  <a:gd name="connsiteX8" fmla="*/ 172384 w 12192000"/>
                  <a:gd name="connsiteY8" fmla="*/ 2347084 h 3176298"/>
                  <a:gd name="connsiteX9" fmla="*/ 274873 w 12192000"/>
                  <a:gd name="connsiteY9" fmla="*/ 2336988 h 3176298"/>
                  <a:gd name="connsiteX10" fmla="*/ 307259 w 12192000"/>
                  <a:gd name="connsiteY10" fmla="*/ 2331461 h 3176298"/>
                  <a:gd name="connsiteX11" fmla="*/ 394511 w 12192000"/>
                  <a:gd name="connsiteY11" fmla="*/ 2308601 h 3176298"/>
                  <a:gd name="connsiteX12" fmla="*/ 494337 w 12192000"/>
                  <a:gd name="connsiteY12" fmla="*/ 2268213 h 3176298"/>
                  <a:gd name="connsiteX13" fmla="*/ 546917 w 12192000"/>
                  <a:gd name="connsiteY13" fmla="*/ 2283264 h 3176298"/>
                  <a:gd name="connsiteX14" fmla="*/ 730754 w 12192000"/>
                  <a:gd name="connsiteY14" fmla="*/ 2240780 h 3176298"/>
                  <a:gd name="connsiteX15" fmla="*/ 785432 w 12192000"/>
                  <a:gd name="connsiteY15" fmla="*/ 2218682 h 3176298"/>
                  <a:gd name="connsiteX16" fmla="*/ 801053 w 12192000"/>
                  <a:gd name="connsiteY16" fmla="*/ 2204013 h 3176298"/>
                  <a:gd name="connsiteX17" fmla="*/ 858205 w 12192000"/>
                  <a:gd name="connsiteY17" fmla="*/ 2169532 h 3176298"/>
                  <a:gd name="connsiteX18" fmla="*/ 949646 w 12192000"/>
                  <a:gd name="connsiteY18" fmla="*/ 2157340 h 3176298"/>
                  <a:gd name="connsiteX19" fmla="*/ 960887 w 12192000"/>
                  <a:gd name="connsiteY19" fmla="*/ 2150099 h 3176298"/>
                  <a:gd name="connsiteX20" fmla="*/ 977653 w 12192000"/>
                  <a:gd name="connsiteY20" fmla="*/ 2138480 h 3176298"/>
                  <a:gd name="connsiteX21" fmla="*/ 1071762 w 12192000"/>
                  <a:gd name="connsiteY21" fmla="*/ 2117905 h 3176298"/>
                  <a:gd name="connsiteX22" fmla="*/ 1092527 w 12192000"/>
                  <a:gd name="connsiteY22" fmla="*/ 2111428 h 3176298"/>
                  <a:gd name="connsiteX23" fmla="*/ 1109865 w 12192000"/>
                  <a:gd name="connsiteY23" fmla="*/ 2100568 h 3176298"/>
                  <a:gd name="connsiteX24" fmla="*/ 1162823 w 12192000"/>
                  <a:gd name="connsiteY24" fmla="*/ 2075613 h 3176298"/>
                  <a:gd name="connsiteX25" fmla="*/ 1206641 w 12192000"/>
                  <a:gd name="connsiteY25" fmla="*/ 2074851 h 3176298"/>
                  <a:gd name="connsiteX26" fmla="*/ 1267411 w 12192000"/>
                  <a:gd name="connsiteY26" fmla="*/ 2060753 h 3176298"/>
                  <a:gd name="connsiteX27" fmla="*/ 1380762 w 12192000"/>
                  <a:gd name="connsiteY27" fmla="*/ 2046847 h 3176298"/>
                  <a:gd name="connsiteX28" fmla="*/ 1404006 w 12192000"/>
                  <a:gd name="connsiteY28" fmla="*/ 2038844 h 3176298"/>
                  <a:gd name="connsiteX29" fmla="*/ 1544598 w 12192000"/>
                  <a:gd name="connsiteY29" fmla="*/ 2000932 h 3176298"/>
                  <a:gd name="connsiteX30" fmla="*/ 1657188 w 12192000"/>
                  <a:gd name="connsiteY30" fmla="*/ 2001697 h 3176298"/>
                  <a:gd name="connsiteX31" fmla="*/ 1665950 w 12192000"/>
                  <a:gd name="connsiteY31" fmla="*/ 2003411 h 3176298"/>
                  <a:gd name="connsiteX32" fmla="*/ 1709006 w 12192000"/>
                  <a:gd name="connsiteY32" fmla="*/ 2015983 h 3176298"/>
                  <a:gd name="connsiteX33" fmla="*/ 1775684 w 12192000"/>
                  <a:gd name="connsiteY33" fmla="*/ 2012555 h 3176298"/>
                  <a:gd name="connsiteX34" fmla="*/ 1821596 w 12192000"/>
                  <a:gd name="connsiteY34" fmla="*/ 1995218 h 3176298"/>
                  <a:gd name="connsiteX35" fmla="*/ 1878748 w 12192000"/>
                  <a:gd name="connsiteY35" fmla="*/ 1994457 h 3176298"/>
                  <a:gd name="connsiteX36" fmla="*/ 1944092 w 12192000"/>
                  <a:gd name="connsiteY36" fmla="*/ 2005315 h 3176298"/>
                  <a:gd name="connsiteX37" fmla="*/ 1973429 w 12192000"/>
                  <a:gd name="connsiteY37" fmla="*/ 2007601 h 3176298"/>
                  <a:gd name="connsiteX38" fmla="*/ 2054013 w 12192000"/>
                  <a:gd name="connsiteY38" fmla="*/ 2030082 h 3176298"/>
                  <a:gd name="connsiteX39" fmla="*/ 2102021 w 12192000"/>
                  <a:gd name="connsiteY39" fmla="*/ 2024557 h 3176298"/>
                  <a:gd name="connsiteX40" fmla="*/ 2149267 w 12192000"/>
                  <a:gd name="connsiteY40" fmla="*/ 2009697 h 3176298"/>
                  <a:gd name="connsiteX41" fmla="*/ 2179556 w 12192000"/>
                  <a:gd name="connsiteY41" fmla="*/ 1995409 h 3176298"/>
                  <a:gd name="connsiteX42" fmla="*/ 2240710 w 12192000"/>
                  <a:gd name="connsiteY42" fmla="*/ 1985312 h 3176298"/>
                  <a:gd name="connsiteX43" fmla="*/ 2251948 w 12192000"/>
                  <a:gd name="connsiteY43" fmla="*/ 1986836 h 3176298"/>
                  <a:gd name="connsiteX44" fmla="*/ 2434456 w 12192000"/>
                  <a:gd name="connsiteY44" fmla="*/ 1999410 h 3176298"/>
                  <a:gd name="connsiteX45" fmla="*/ 2506847 w 12192000"/>
                  <a:gd name="connsiteY45" fmla="*/ 2019603 h 3176298"/>
                  <a:gd name="connsiteX46" fmla="*/ 2522279 w 12192000"/>
                  <a:gd name="connsiteY46" fmla="*/ 2022080 h 3176298"/>
                  <a:gd name="connsiteX47" fmla="*/ 2676398 w 12192000"/>
                  <a:gd name="connsiteY47" fmla="*/ 2044751 h 3176298"/>
                  <a:gd name="connsiteX48" fmla="*/ 2693543 w 12192000"/>
                  <a:gd name="connsiteY48" fmla="*/ 2045703 h 3176298"/>
                  <a:gd name="connsiteX49" fmla="*/ 2741360 w 12192000"/>
                  <a:gd name="connsiteY49" fmla="*/ 2041701 h 3176298"/>
                  <a:gd name="connsiteX50" fmla="*/ 2854140 w 12192000"/>
                  <a:gd name="connsiteY50" fmla="*/ 2082851 h 3176298"/>
                  <a:gd name="connsiteX51" fmla="*/ 2967110 w 12192000"/>
                  <a:gd name="connsiteY51" fmla="*/ 2096949 h 3176298"/>
                  <a:gd name="connsiteX52" fmla="*/ 3029216 w 12192000"/>
                  <a:gd name="connsiteY52" fmla="*/ 2096757 h 3176298"/>
                  <a:gd name="connsiteX53" fmla="*/ 3073604 w 12192000"/>
                  <a:gd name="connsiteY53" fmla="*/ 2106856 h 3176298"/>
                  <a:gd name="connsiteX54" fmla="*/ 3182763 w 12192000"/>
                  <a:gd name="connsiteY54" fmla="*/ 2137527 h 3176298"/>
                  <a:gd name="connsiteX55" fmla="*/ 3234202 w 12192000"/>
                  <a:gd name="connsiteY55" fmla="*/ 2142289 h 3176298"/>
                  <a:gd name="connsiteX56" fmla="*/ 3288877 w 12192000"/>
                  <a:gd name="connsiteY56" fmla="*/ 2152578 h 3176298"/>
                  <a:gd name="connsiteX57" fmla="*/ 3424135 w 12192000"/>
                  <a:gd name="connsiteY57" fmla="*/ 2198680 h 3176298"/>
                  <a:gd name="connsiteX58" fmla="*/ 3534629 w 12192000"/>
                  <a:gd name="connsiteY58" fmla="*/ 2196013 h 3176298"/>
                  <a:gd name="connsiteX59" fmla="*/ 3605116 w 12192000"/>
                  <a:gd name="connsiteY59" fmla="*/ 2196583 h 3176298"/>
                  <a:gd name="connsiteX60" fmla="*/ 3689131 w 12192000"/>
                  <a:gd name="connsiteY60" fmla="*/ 2211824 h 3176298"/>
                  <a:gd name="connsiteX61" fmla="*/ 3757902 w 12192000"/>
                  <a:gd name="connsiteY61" fmla="*/ 2234114 h 3176298"/>
                  <a:gd name="connsiteX62" fmla="*/ 3852966 w 12192000"/>
                  <a:gd name="connsiteY62" fmla="*/ 2251831 h 3176298"/>
                  <a:gd name="connsiteX63" fmla="*/ 3947648 w 12192000"/>
                  <a:gd name="connsiteY63" fmla="*/ 2285932 h 3176298"/>
                  <a:gd name="connsiteX64" fmla="*/ 4013753 w 12192000"/>
                  <a:gd name="connsiteY64" fmla="*/ 2312031 h 3176298"/>
                  <a:gd name="connsiteX65" fmla="*/ 4105766 w 12192000"/>
                  <a:gd name="connsiteY65" fmla="*/ 2335082 h 3176298"/>
                  <a:gd name="connsiteX66" fmla="*/ 4246551 w 12192000"/>
                  <a:gd name="connsiteY66" fmla="*/ 2351274 h 3176298"/>
                  <a:gd name="connsiteX67" fmla="*/ 4311323 w 12192000"/>
                  <a:gd name="connsiteY67" fmla="*/ 2352991 h 3176298"/>
                  <a:gd name="connsiteX68" fmla="*/ 4413817 w 12192000"/>
                  <a:gd name="connsiteY68" fmla="*/ 2390899 h 3176298"/>
                  <a:gd name="connsiteX69" fmla="*/ 4457632 w 12192000"/>
                  <a:gd name="connsiteY69" fmla="*/ 2409188 h 3176298"/>
                  <a:gd name="connsiteX70" fmla="*/ 4497068 w 12192000"/>
                  <a:gd name="connsiteY70" fmla="*/ 2393947 h 3176298"/>
                  <a:gd name="connsiteX71" fmla="*/ 4522596 w 12192000"/>
                  <a:gd name="connsiteY71" fmla="*/ 2376421 h 3176298"/>
                  <a:gd name="connsiteX72" fmla="*/ 4603368 w 12192000"/>
                  <a:gd name="connsiteY72" fmla="*/ 2391282 h 3176298"/>
                  <a:gd name="connsiteX73" fmla="*/ 4689098 w 12192000"/>
                  <a:gd name="connsiteY73" fmla="*/ 2406903 h 3176298"/>
                  <a:gd name="connsiteX74" fmla="*/ 4719697 w 12192000"/>
                  <a:gd name="connsiteY74" fmla="*/ 2413428 h 3176298"/>
                  <a:gd name="connsiteX75" fmla="*/ 4726469 w 12192000"/>
                  <a:gd name="connsiteY75" fmla="*/ 2414298 h 3176298"/>
                  <a:gd name="connsiteX76" fmla="*/ 4785776 w 12192000"/>
                  <a:gd name="connsiteY76" fmla="*/ 2414298 h 3176298"/>
                  <a:gd name="connsiteX77" fmla="*/ 4788661 w 12192000"/>
                  <a:gd name="connsiteY77" fmla="*/ 2414047 h 3176298"/>
                  <a:gd name="connsiteX78" fmla="*/ 4827024 w 12192000"/>
                  <a:gd name="connsiteY78" fmla="*/ 2408999 h 3176298"/>
                  <a:gd name="connsiteX79" fmla="*/ 4887415 w 12192000"/>
                  <a:gd name="connsiteY79" fmla="*/ 2405570 h 3176298"/>
                  <a:gd name="connsiteX80" fmla="*/ 4936184 w 12192000"/>
                  <a:gd name="connsiteY80" fmla="*/ 2395853 h 3176298"/>
                  <a:gd name="connsiteX81" fmla="*/ 4953328 w 12192000"/>
                  <a:gd name="connsiteY81" fmla="*/ 2390138 h 3176298"/>
                  <a:gd name="connsiteX82" fmla="*/ 5089162 w 12192000"/>
                  <a:gd name="connsiteY82" fmla="*/ 2345560 h 3176298"/>
                  <a:gd name="connsiteX83" fmla="*/ 5234326 w 12192000"/>
                  <a:gd name="connsiteY83" fmla="*/ 2309935 h 3176298"/>
                  <a:gd name="connsiteX84" fmla="*/ 5328438 w 12192000"/>
                  <a:gd name="connsiteY84" fmla="*/ 2332416 h 3176298"/>
                  <a:gd name="connsiteX85" fmla="*/ 5363491 w 12192000"/>
                  <a:gd name="connsiteY85" fmla="*/ 2332034 h 3176298"/>
                  <a:gd name="connsiteX86" fmla="*/ 5524660 w 12192000"/>
                  <a:gd name="connsiteY86" fmla="*/ 2337178 h 3176298"/>
                  <a:gd name="connsiteX87" fmla="*/ 5553045 w 12192000"/>
                  <a:gd name="connsiteY87" fmla="*/ 2342701 h 3176298"/>
                  <a:gd name="connsiteX88" fmla="*/ 5706401 w 12192000"/>
                  <a:gd name="connsiteY88" fmla="*/ 2320032 h 3176298"/>
                  <a:gd name="connsiteX89" fmla="*/ 5762029 w 12192000"/>
                  <a:gd name="connsiteY89" fmla="*/ 2316221 h 3176298"/>
                  <a:gd name="connsiteX90" fmla="*/ 5813276 w 12192000"/>
                  <a:gd name="connsiteY90" fmla="*/ 2309935 h 3176298"/>
                  <a:gd name="connsiteX91" fmla="*/ 5884906 w 12192000"/>
                  <a:gd name="connsiteY91" fmla="*/ 2308411 h 3176298"/>
                  <a:gd name="connsiteX92" fmla="*/ 5959204 w 12192000"/>
                  <a:gd name="connsiteY92" fmla="*/ 2311269 h 3176298"/>
                  <a:gd name="connsiteX93" fmla="*/ 6042072 w 12192000"/>
                  <a:gd name="connsiteY93" fmla="*/ 2310697 h 3176298"/>
                  <a:gd name="connsiteX94" fmla="*/ 6074842 w 12192000"/>
                  <a:gd name="connsiteY94" fmla="*/ 2305745 h 3176298"/>
                  <a:gd name="connsiteX95" fmla="*/ 6163425 w 12192000"/>
                  <a:gd name="connsiteY95" fmla="*/ 2309172 h 3176298"/>
                  <a:gd name="connsiteX96" fmla="*/ 6209909 w 12192000"/>
                  <a:gd name="connsiteY96" fmla="*/ 2303459 h 3176298"/>
                  <a:gd name="connsiteX97" fmla="*/ 6286493 w 12192000"/>
                  <a:gd name="connsiteY97" fmla="*/ 2302315 h 3176298"/>
                  <a:gd name="connsiteX98" fmla="*/ 6311449 w 12192000"/>
                  <a:gd name="connsiteY98" fmla="*/ 2300980 h 3176298"/>
                  <a:gd name="connsiteX99" fmla="*/ 6333739 w 12192000"/>
                  <a:gd name="connsiteY99" fmla="*/ 2300218 h 3176298"/>
                  <a:gd name="connsiteX100" fmla="*/ 6410131 w 12192000"/>
                  <a:gd name="connsiteY100" fmla="*/ 2315841 h 3176298"/>
                  <a:gd name="connsiteX101" fmla="*/ 6477951 w 12192000"/>
                  <a:gd name="connsiteY101" fmla="*/ 2316793 h 3176298"/>
                  <a:gd name="connsiteX102" fmla="*/ 6596828 w 12192000"/>
                  <a:gd name="connsiteY102" fmla="*/ 2329368 h 3176298"/>
                  <a:gd name="connsiteX103" fmla="*/ 6623118 w 12192000"/>
                  <a:gd name="connsiteY103" fmla="*/ 2324985 h 3176298"/>
                  <a:gd name="connsiteX104" fmla="*/ 6705417 w 12192000"/>
                  <a:gd name="connsiteY104" fmla="*/ 2323272 h 3176298"/>
                  <a:gd name="connsiteX105" fmla="*/ 6752283 w 12192000"/>
                  <a:gd name="connsiteY105" fmla="*/ 2321937 h 3176298"/>
                  <a:gd name="connsiteX106" fmla="*/ 6810195 w 12192000"/>
                  <a:gd name="connsiteY106" fmla="*/ 2331082 h 3176298"/>
                  <a:gd name="connsiteX107" fmla="*/ 6910782 w 12192000"/>
                  <a:gd name="connsiteY107" fmla="*/ 2350512 h 3176298"/>
                  <a:gd name="connsiteX108" fmla="*/ 6937263 w 12192000"/>
                  <a:gd name="connsiteY108" fmla="*/ 2353561 h 3176298"/>
                  <a:gd name="connsiteX109" fmla="*/ 6985653 w 12192000"/>
                  <a:gd name="connsiteY109" fmla="*/ 2362897 h 3176298"/>
                  <a:gd name="connsiteX110" fmla="*/ 6994415 w 12192000"/>
                  <a:gd name="connsiteY110" fmla="*/ 2364611 h 3176298"/>
                  <a:gd name="connsiteX111" fmla="*/ 7068141 w 12192000"/>
                  <a:gd name="connsiteY111" fmla="*/ 2388234 h 3176298"/>
                  <a:gd name="connsiteX112" fmla="*/ 7106432 w 12192000"/>
                  <a:gd name="connsiteY112" fmla="*/ 2390138 h 3176298"/>
                  <a:gd name="connsiteX113" fmla="*/ 7216547 w 12192000"/>
                  <a:gd name="connsiteY113" fmla="*/ 2390330 h 3176298"/>
                  <a:gd name="connsiteX114" fmla="*/ 7263220 w 12192000"/>
                  <a:gd name="connsiteY114" fmla="*/ 2386709 h 3176298"/>
                  <a:gd name="connsiteX115" fmla="*/ 7375428 w 12192000"/>
                  <a:gd name="connsiteY115" fmla="*/ 2372803 h 3176298"/>
                  <a:gd name="connsiteX116" fmla="*/ 7445916 w 12192000"/>
                  <a:gd name="connsiteY116" fmla="*/ 2365945 h 3176298"/>
                  <a:gd name="connsiteX117" fmla="*/ 7526880 w 12192000"/>
                  <a:gd name="connsiteY117" fmla="*/ 2355084 h 3176298"/>
                  <a:gd name="connsiteX118" fmla="*/ 7619655 w 12192000"/>
                  <a:gd name="connsiteY118" fmla="*/ 2348226 h 3176298"/>
                  <a:gd name="connsiteX119" fmla="*/ 7788636 w 12192000"/>
                  <a:gd name="connsiteY119" fmla="*/ 2327461 h 3176298"/>
                  <a:gd name="connsiteX120" fmla="*/ 7952280 w 12192000"/>
                  <a:gd name="connsiteY120" fmla="*/ 2305935 h 3176298"/>
                  <a:gd name="connsiteX121" fmla="*/ 8019339 w 12192000"/>
                  <a:gd name="connsiteY121" fmla="*/ 2286884 h 3176298"/>
                  <a:gd name="connsiteX122" fmla="*/ 8137835 w 12192000"/>
                  <a:gd name="connsiteY122" fmla="*/ 2259832 h 3176298"/>
                  <a:gd name="connsiteX123" fmla="*/ 8189651 w 12192000"/>
                  <a:gd name="connsiteY123" fmla="*/ 2243639 h 3176298"/>
                  <a:gd name="connsiteX124" fmla="*/ 8313671 w 12192000"/>
                  <a:gd name="connsiteY124" fmla="*/ 2209920 h 3176298"/>
                  <a:gd name="connsiteX125" fmla="*/ 8459979 w 12192000"/>
                  <a:gd name="connsiteY125" fmla="*/ 2158864 h 3176298"/>
                  <a:gd name="connsiteX126" fmla="*/ 8516369 w 12192000"/>
                  <a:gd name="connsiteY126" fmla="*/ 2144003 h 3176298"/>
                  <a:gd name="connsiteX127" fmla="*/ 8657726 w 12192000"/>
                  <a:gd name="connsiteY127" fmla="*/ 2106284 h 3176298"/>
                  <a:gd name="connsiteX128" fmla="*/ 8711448 w 12192000"/>
                  <a:gd name="connsiteY128" fmla="*/ 2098664 h 3176298"/>
                  <a:gd name="connsiteX129" fmla="*/ 8772219 w 12192000"/>
                  <a:gd name="connsiteY129" fmla="*/ 2082280 h 3176298"/>
                  <a:gd name="connsiteX130" fmla="*/ 8845565 w 12192000"/>
                  <a:gd name="connsiteY130" fmla="*/ 2053705 h 3176298"/>
                  <a:gd name="connsiteX131" fmla="*/ 8967871 w 12192000"/>
                  <a:gd name="connsiteY131" fmla="*/ 2011221 h 3176298"/>
                  <a:gd name="connsiteX132" fmla="*/ 9015878 w 12192000"/>
                  <a:gd name="connsiteY132" fmla="*/ 2001124 h 3176298"/>
                  <a:gd name="connsiteX133" fmla="*/ 9234579 w 12192000"/>
                  <a:gd name="connsiteY133" fmla="*/ 1935209 h 3176298"/>
                  <a:gd name="connsiteX134" fmla="*/ 9346597 w 12192000"/>
                  <a:gd name="connsiteY134" fmla="*/ 1896917 h 3176298"/>
                  <a:gd name="connsiteX135" fmla="*/ 9416321 w 12192000"/>
                  <a:gd name="connsiteY135" fmla="*/ 1880724 h 3176298"/>
                  <a:gd name="connsiteX136" fmla="*/ 9477283 w 12192000"/>
                  <a:gd name="connsiteY136" fmla="*/ 1856149 h 3176298"/>
                  <a:gd name="connsiteX137" fmla="*/ 9666265 w 12192000"/>
                  <a:gd name="connsiteY137" fmla="*/ 1787186 h 3176298"/>
                  <a:gd name="connsiteX138" fmla="*/ 9754088 w 12192000"/>
                  <a:gd name="connsiteY138" fmla="*/ 1741464 h 3176298"/>
                  <a:gd name="connsiteX139" fmla="*/ 9899446 w 12192000"/>
                  <a:gd name="connsiteY139" fmla="*/ 1656880 h 3176298"/>
                  <a:gd name="connsiteX140" fmla="*/ 9993175 w 12192000"/>
                  <a:gd name="connsiteY140" fmla="*/ 1576487 h 3176298"/>
                  <a:gd name="connsiteX141" fmla="*/ 10044230 w 12192000"/>
                  <a:gd name="connsiteY141" fmla="*/ 1540480 h 3176298"/>
                  <a:gd name="connsiteX142" fmla="*/ 10131863 w 12192000"/>
                  <a:gd name="connsiteY142" fmla="*/ 1485613 h 3176298"/>
                  <a:gd name="connsiteX143" fmla="*/ 10242357 w 12192000"/>
                  <a:gd name="connsiteY143" fmla="*/ 1410555 h 3176298"/>
                  <a:gd name="connsiteX144" fmla="*/ 10363709 w 12192000"/>
                  <a:gd name="connsiteY144" fmla="*/ 1359499 h 3176298"/>
                  <a:gd name="connsiteX145" fmla="*/ 10428291 w 12192000"/>
                  <a:gd name="connsiteY145" fmla="*/ 1314920 h 3176298"/>
                  <a:gd name="connsiteX146" fmla="*/ 10490969 w 12192000"/>
                  <a:gd name="connsiteY146" fmla="*/ 1267104 h 3176298"/>
                  <a:gd name="connsiteX147" fmla="*/ 10523354 w 12192000"/>
                  <a:gd name="connsiteY147" fmla="*/ 1238337 h 3176298"/>
                  <a:gd name="connsiteX148" fmla="*/ 10590031 w 12192000"/>
                  <a:gd name="connsiteY148" fmla="*/ 1191664 h 3176298"/>
                  <a:gd name="connsiteX149" fmla="*/ 10656519 w 12192000"/>
                  <a:gd name="connsiteY149" fmla="*/ 1156038 h 3176298"/>
                  <a:gd name="connsiteX150" fmla="*/ 10703573 w 12192000"/>
                  <a:gd name="connsiteY150" fmla="*/ 1120603 h 3176298"/>
                  <a:gd name="connsiteX151" fmla="*/ 10764534 w 12192000"/>
                  <a:gd name="connsiteY151" fmla="*/ 1067643 h 3176298"/>
                  <a:gd name="connsiteX152" fmla="*/ 10850453 w 12192000"/>
                  <a:gd name="connsiteY152" fmla="*/ 1014301 h 3176298"/>
                  <a:gd name="connsiteX153" fmla="*/ 10929704 w 12192000"/>
                  <a:gd name="connsiteY153" fmla="*/ 980201 h 3176298"/>
                  <a:gd name="connsiteX154" fmla="*/ 10967423 w 12192000"/>
                  <a:gd name="connsiteY154" fmla="*/ 930289 h 3176298"/>
                  <a:gd name="connsiteX155" fmla="*/ 11058869 w 12192000"/>
                  <a:gd name="connsiteY155" fmla="*/ 838084 h 3176298"/>
                  <a:gd name="connsiteX156" fmla="*/ 11172600 w 12192000"/>
                  <a:gd name="connsiteY156" fmla="*/ 762834 h 3176298"/>
                  <a:gd name="connsiteX157" fmla="*/ 11275283 w 12192000"/>
                  <a:gd name="connsiteY157" fmla="*/ 673676 h 3176298"/>
                  <a:gd name="connsiteX158" fmla="*/ 11320623 w 12192000"/>
                  <a:gd name="connsiteY158" fmla="*/ 639195 h 3176298"/>
                  <a:gd name="connsiteX159" fmla="*/ 11374346 w 12192000"/>
                  <a:gd name="connsiteY159" fmla="*/ 601664 h 3176298"/>
                  <a:gd name="connsiteX160" fmla="*/ 11448453 w 12192000"/>
                  <a:gd name="connsiteY160" fmla="*/ 567755 h 3176298"/>
                  <a:gd name="connsiteX161" fmla="*/ 11532275 w 12192000"/>
                  <a:gd name="connsiteY161" fmla="*/ 522605 h 3176298"/>
                  <a:gd name="connsiteX162" fmla="*/ 11562947 w 12192000"/>
                  <a:gd name="connsiteY162" fmla="*/ 486598 h 3176298"/>
                  <a:gd name="connsiteX163" fmla="*/ 11672489 w 12192000"/>
                  <a:gd name="connsiteY163" fmla="*/ 335337 h 3176298"/>
                  <a:gd name="connsiteX164" fmla="*/ 11821656 w 12192000"/>
                  <a:gd name="connsiteY164" fmla="*/ 207889 h 3176298"/>
                  <a:gd name="connsiteX165" fmla="*/ 11986443 w 12192000"/>
                  <a:gd name="connsiteY165" fmla="*/ 104824 h 3176298"/>
                  <a:gd name="connsiteX166" fmla="*/ 12026448 w 12192000"/>
                  <a:gd name="connsiteY166" fmla="*/ 88821 h 3176298"/>
                  <a:gd name="connsiteX167" fmla="*/ 12160947 w 12192000"/>
                  <a:gd name="connsiteY167" fmla="*/ 28621 h 3176298"/>
                  <a:gd name="connsiteX168" fmla="*/ 12192000 w 12192000"/>
                  <a:gd name="connsiteY168" fmla="*/ 0 h 31762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</a:cxnLst>
                <a:rect l="l" t="t" r="r" b="b"/>
                <a:pathLst>
                  <a:path w="12192000" h="3176298">
                    <a:moveTo>
                      <a:pt x="12192000" y="0"/>
                    </a:moveTo>
                    <a:lnTo>
                      <a:pt x="12192000" y="3176298"/>
                    </a:lnTo>
                    <a:lnTo>
                      <a:pt x="0" y="3176298"/>
                    </a:lnTo>
                    <a:lnTo>
                      <a:pt x="0" y="2264980"/>
                    </a:lnTo>
                    <a:lnTo>
                      <a:pt x="544" y="2264980"/>
                    </a:lnTo>
                    <a:lnTo>
                      <a:pt x="544" y="2392219"/>
                    </a:lnTo>
                    <a:lnTo>
                      <a:pt x="61197" y="2387448"/>
                    </a:lnTo>
                    <a:cubicBezTo>
                      <a:pt x="80794" y="2382137"/>
                      <a:pt x="99990" y="2374707"/>
                      <a:pt x="119613" y="2369945"/>
                    </a:cubicBezTo>
                    <a:cubicBezTo>
                      <a:pt x="137898" y="2365563"/>
                      <a:pt x="155046" y="2355466"/>
                      <a:pt x="172384" y="2347084"/>
                    </a:cubicBezTo>
                    <a:cubicBezTo>
                      <a:pt x="205529" y="2331082"/>
                      <a:pt x="240965" y="2341178"/>
                      <a:pt x="274873" y="2336988"/>
                    </a:cubicBezTo>
                    <a:cubicBezTo>
                      <a:pt x="285732" y="2335653"/>
                      <a:pt x="296590" y="2334130"/>
                      <a:pt x="307259" y="2331461"/>
                    </a:cubicBezTo>
                    <a:cubicBezTo>
                      <a:pt x="336408" y="2324413"/>
                      <a:pt x="366127" y="2318317"/>
                      <a:pt x="394511" y="2308601"/>
                    </a:cubicBezTo>
                    <a:cubicBezTo>
                      <a:pt x="426709" y="2297743"/>
                      <a:pt x="457572" y="2283264"/>
                      <a:pt x="494337" y="2268213"/>
                    </a:cubicBezTo>
                    <a:cubicBezTo>
                      <a:pt x="507102" y="2272024"/>
                      <a:pt x="526724" y="2282312"/>
                      <a:pt x="546917" y="2283264"/>
                    </a:cubicBezTo>
                    <a:cubicBezTo>
                      <a:pt x="611880" y="2286503"/>
                      <a:pt x="672650" y="2268786"/>
                      <a:pt x="730754" y="2240780"/>
                    </a:cubicBezTo>
                    <a:cubicBezTo>
                      <a:pt x="748471" y="2232399"/>
                      <a:pt x="767524" y="2226874"/>
                      <a:pt x="785432" y="2218682"/>
                    </a:cubicBezTo>
                    <a:cubicBezTo>
                      <a:pt x="791717" y="2215826"/>
                      <a:pt x="799909" y="2209730"/>
                      <a:pt x="801053" y="2204013"/>
                    </a:cubicBezTo>
                    <a:cubicBezTo>
                      <a:pt x="807719" y="2170866"/>
                      <a:pt x="832486" y="2171436"/>
                      <a:pt x="858205" y="2169532"/>
                    </a:cubicBezTo>
                    <a:cubicBezTo>
                      <a:pt x="888877" y="2167247"/>
                      <a:pt x="919165" y="2161912"/>
                      <a:pt x="949646" y="2157340"/>
                    </a:cubicBezTo>
                    <a:cubicBezTo>
                      <a:pt x="953648" y="2156768"/>
                      <a:pt x="957266" y="2152768"/>
                      <a:pt x="960887" y="2150099"/>
                    </a:cubicBezTo>
                    <a:cubicBezTo>
                      <a:pt x="966411" y="2146099"/>
                      <a:pt x="971554" y="2140003"/>
                      <a:pt x="977653" y="2138480"/>
                    </a:cubicBezTo>
                    <a:cubicBezTo>
                      <a:pt x="1008894" y="2131049"/>
                      <a:pt x="1040327" y="2124763"/>
                      <a:pt x="1071762" y="2117905"/>
                    </a:cubicBezTo>
                    <a:cubicBezTo>
                      <a:pt x="1078810" y="2116380"/>
                      <a:pt x="1086048" y="2114476"/>
                      <a:pt x="1092527" y="2111428"/>
                    </a:cubicBezTo>
                    <a:cubicBezTo>
                      <a:pt x="1098623" y="2108570"/>
                      <a:pt x="1103767" y="2103616"/>
                      <a:pt x="1109865" y="2100568"/>
                    </a:cubicBezTo>
                    <a:cubicBezTo>
                      <a:pt x="1126437" y="2092378"/>
                      <a:pt x="1143394" y="2084757"/>
                      <a:pt x="1162823" y="2075613"/>
                    </a:cubicBezTo>
                    <a:cubicBezTo>
                      <a:pt x="1173681" y="2092757"/>
                      <a:pt x="1188354" y="2083041"/>
                      <a:pt x="1206641" y="2074851"/>
                    </a:cubicBezTo>
                    <a:cubicBezTo>
                      <a:pt x="1225310" y="2066468"/>
                      <a:pt x="1246837" y="2063801"/>
                      <a:pt x="1267411" y="2060753"/>
                    </a:cubicBezTo>
                    <a:cubicBezTo>
                      <a:pt x="1305132" y="2055228"/>
                      <a:pt x="1343044" y="2051799"/>
                      <a:pt x="1380762" y="2046847"/>
                    </a:cubicBezTo>
                    <a:cubicBezTo>
                      <a:pt x="1388765" y="2045703"/>
                      <a:pt x="1397909" y="2043608"/>
                      <a:pt x="1404006" y="2038844"/>
                    </a:cubicBezTo>
                    <a:cubicBezTo>
                      <a:pt x="1445725" y="2006839"/>
                      <a:pt x="1496403" y="1997887"/>
                      <a:pt x="1544598" y="2000932"/>
                    </a:cubicBezTo>
                    <a:cubicBezTo>
                      <a:pt x="1582510" y="2003220"/>
                      <a:pt x="1619658" y="2004935"/>
                      <a:pt x="1657188" y="2001697"/>
                    </a:cubicBezTo>
                    <a:cubicBezTo>
                      <a:pt x="1660046" y="2001505"/>
                      <a:pt x="1663856" y="2001887"/>
                      <a:pt x="1665950" y="2003411"/>
                    </a:cubicBezTo>
                    <a:cubicBezTo>
                      <a:pt x="1678904" y="2013507"/>
                      <a:pt x="1692431" y="2014269"/>
                      <a:pt x="1709006" y="2015983"/>
                    </a:cubicBezTo>
                    <a:cubicBezTo>
                      <a:pt x="1732439" y="2018461"/>
                      <a:pt x="1753965" y="2016745"/>
                      <a:pt x="1775684" y="2012555"/>
                    </a:cubicBezTo>
                    <a:cubicBezTo>
                      <a:pt x="1791496" y="2009507"/>
                      <a:pt x="1807497" y="2003220"/>
                      <a:pt x="1821596" y="1995218"/>
                    </a:cubicBezTo>
                    <a:cubicBezTo>
                      <a:pt x="1841216" y="1983978"/>
                      <a:pt x="1860079" y="1979597"/>
                      <a:pt x="1878748" y="1994457"/>
                    </a:cubicBezTo>
                    <a:cubicBezTo>
                      <a:pt x="1898940" y="2010269"/>
                      <a:pt x="1921800" y="2004745"/>
                      <a:pt x="1944092" y="2005315"/>
                    </a:cubicBezTo>
                    <a:cubicBezTo>
                      <a:pt x="1953806" y="2005507"/>
                      <a:pt x="1964094" y="2005124"/>
                      <a:pt x="1973429" y="2007601"/>
                    </a:cubicBezTo>
                    <a:cubicBezTo>
                      <a:pt x="2000479" y="2014651"/>
                      <a:pt x="2026581" y="2025320"/>
                      <a:pt x="2054013" y="2030082"/>
                    </a:cubicBezTo>
                    <a:cubicBezTo>
                      <a:pt x="2069254" y="2032747"/>
                      <a:pt x="2086208" y="2027986"/>
                      <a:pt x="2102021" y="2024557"/>
                    </a:cubicBezTo>
                    <a:cubicBezTo>
                      <a:pt x="2118023" y="2020937"/>
                      <a:pt x="2133834" y="2015413"/>
                      <a:pt x="2149267" y="2009697"/>
                    </a:cubicBezTo>
                    <a:cubicBezTo>
                      <a:pt x="2159743" y="2005887"/>
                      <a:pt x="2171173" y="2002267"/>
                      <a:pt x="2179556" y="1995409"/>
                    </a:cubicBezTo>
                    <a:cubicBezTo>
                      <a:pt x="2198608" y="1979788"/>
                      <a:pt x="2218229" y="1977120"/>
                      <a:pt x="2240710" y="1985312"/>
                    </a:cubicBezTo>
                    <a:cubicBezTo>
                      <a:pt x="2244137" y="1986647"/>
                      <a:pt x="2248138" y="1986647"/>
                      <a:pt x="2251948" y="1986836"/>
                    </a:cubicBezTo>
                    <a:cubicBezTo>
                      <a:pt x="2312915" y="1990836"/>
                      <a:pt x="2373874" y="1993314"/>
                      <a:pt x="2434456" y="1999410"/>
                    </a:cubicBezTo>
                    <a:cubicBezTo>
                      <a:pt x="2459029" y="2001887"/>
                      <a:pt x="2482652" y="2012745"/>
                      <a:pt x="2506847" y="2019603"/>
                    </a:cubicBezTo>
                    <a:cubicBezTo>
                      <a:pt x="2511800" y="2020937"/>
                      <a:pt x="2517327" y="2023033"/>
                      <a:pt x="2522279" y="2022080"/>
                    </a:cubicBezTo>
                    <a:cubicBezTo>
                      <a:pt x="2576191" y="2012555"/>
                      <a:pt x="2626677" y="2026461"/>
                      <a:pt x="2676398" y="2044751"/>
                    </a:cubicBezTo>
                    <a:cubicBezTo>
                      <a:pt x="2681540" y="2046656"/>
                      <a:pt x="2687827" y="2046084"/>
                      <a:pt x="2693543" y="2045703"/>
                    </a:cubicBezTo>
                    <a:cubicBezTo>
                      <a:pt x="2709548" y="2044370"/>
                      <a:pt x="2726882" y="2037701"/>
                      <a:pt x="2741360" y="2041701"/>
                    </a:cubicBezTo>
                    <a:cubicBezTo>
                      <a:pt x="2779842" y="2052753"/>
                      <a:pt x="2817943" y="2066087"/>
                      <a:pt x="2854140" y="2082851"/>
                    </a:cubicBezTo>
                    <a:cubicBezTo>
                      <a:pt x="2890910" y="2099805"/>
                      <a:pt x="2925008" y="2114095"/>
                      <a:pt x="2967110" y="2096949"/>
                    </a:cubicBezTo>
                    <a:cubicBezTo>
                      <a:pt x="2985016" y="2089709"/>
                      <a:pt x="3008639" y="2094853"/>
                      <a:pt x="3029216" y="2096757"/>
                    </a:cubicBezTo>
                    <a:cubicBezTo>
                      <a:pt x="3044264" y="2098282"/>
                      <a:pt x="3058743" y="2106856"/>
                      <a:pt x="3073604" y="2106856"/>
                    </a:cubicBezTo>
                    <a:cubicBezTo>
                      <a:pt x="3113231" y="2106856"/>
                      <a:pt x="3148472" y="2116953"/>
                      <a:pt x="3182763" y="2137527"/>
                    </a:cubicBezTo>
                    <a:cubicBezTo>
                      <a:pt x="3196102" y="2145528"/>
                      <a:pt x="3216867" y="2140193"/>
                      <a:pt x="3234202" y="2142289"/>
                    </a:cubicBezTo>
                    <a:cubicBezTo>
                      <a:pt x="3252492" y="2144765"/>
                      <a:pt x="3271348" y="2147051"/>
                      <a:pt x="3288877" y="2152578"/>
                    </a:cubicBezTo>
                    <a:cubicBezTo>
                      <a:pt x="3334216" y="2167056"/>
                      <a:pt x="3378986" y="2183439"/>
                      <a:pt x="3424135" y="2198680"/>
                    </a:cubicBezTo>
                    <a:cubicBezTo>
                      <a:pt x="3461282" y="2211253"/>
                      <a:pt x="3497862" y="2201347"/>
                      <a:pt x="3534629" y="2196013"/>
                    </a:cubicBezTo>
                    <a:cubicBezTo>
                      <a:pt x="3557682" y="2192583"/>
                      <a:pt x="3579206" y="2184391"/>
                      <a:pt x="3605116" y="2196583"/>
                    </a:cubicBezTo>
                    <a:cubicBezTo>
                      <a:pt x="3629882" y="2208205"/>
                      <a:pt x="3661315" y="2205537"/>
                      <a:pt x="3689131" y="2211824"/>
                    </a:cubicBezTo>
                    <a:cubicBezTo>
                      <a:pt x="3712565" y="2217157"/>
                      <a:pt x="3735231" y="2225732"/>
                      <a:pt x="3757902" y="2234114"/>
                    </a:cubicBezTo>
                    <a:cubicBezTo>
                      <a:pt x="3788766" y="2245545"/>
                      <a:pt x="3819245" y="2257545"/>
                      <a:pt x="3852966" y="2251831"/>
                    </a:cubicBezTo>
                    <a:cubicBezTo>
                      <a:pt x="3891259" y="2245353"/>
                      <a:pt x="3917546" y="2269738"/>
                      <a:pt x="3947648" y="2285932"/>
                    </a:cubicBezTo>
                    <a:cubicBezTo>
                      <a:pt x="3968414" y="2296980"/>
                      <a:pt x="3991083" y="2305172"/>
                      <a:pt x="4013753" y="2312031"/>
                    </a:cubicBezTo>
                    <a:cubicBezTo>
                      <a:pt x="4044043" y="2320985"/>
                      <a:pt x="4075285" y="2326320"/>
                      <a:pt x="4105766" y="2335082"/>
                    </a:cubicBezTo>
                    <a:cubicBezTo>
                      <a:pt x="4151870" y="2348226"/>
                      <a:pt x="4198546" y="2358514"/>
                      <a:pt x="4246551" y="2351274"/>
                    </a:cubicBezTo>
                    <a:cubicBezTo>
                      <a:pt x="4268649" y="2348036"/>
                      <a:pt x="4289227" y="2348226"/>
                      <a:pt x="4311323" y="2352991"/>
                    </a:cubicBezTo>
                    <a:cubicBezTo>
                      <a:pt x="4347518" y="2360801"/>
                      <a:pt x="4384668" y="2361753"/>
                      <a:pt x="4413817" y="2390899"/>
                    </a:cubicBezTo>
                    <a:cubicBezTo>
                      <a:pt x="4424104" y="2401188"/>
                      <a:pt x="4442581" y="2403853"/>
                      <a:pt x="4457632" y="2409188"/>
                    </a:cubicBezTo>
                    <a:cubicBezTo>
                      <a:pt x="4474969" y="2415476"/>
                      <a:pt x="4487731" y="2412236"/>
                      <a:pt x="4497068" y="2393947"/>
                    </a:cubicBezTo>
                    <a:cubicBezTo>
                      <a:pt x="4501257" y="2385757"/>
                      <a:pt x="4513260" y="2377755"/>
                      <a:pt x="4522596" y="2376421"/>
                    </a:cubicBezTo>
                    <a:cubicBezTo>
                      <a:pt x="4550599" y="2372421"/>
                      <a:pt x="4576318" y="2378327"/>
                      <a:pt x="4603368" y="2391282"/>
                    </a:cubicBezTo>
                    <a:cubicBezTo>
                      <a:pt x="4628705" y="2403474"/>
                      <a:pt x="4660331" y="2402140"/>
                      <a:pt x="4689098" y="2406903"/>
                    </a:cubicBezTo>
                    <a:cubicBezTo>
                      <a:pt x="4699289" y="2408618"/>
                      <a:pt x="4709482" y="2411237"/>
                      <a:pt x="4719697" y="2413428"/>
                    </a:cubicBezTo>
                    <a:lnTo>
                      <a:pt x="4726469" y="2414298"/>
                    </a:lnTo>
                    <a:lnTo>
                      <a:pt x="4785776" y="2414298"/>
                    </a:lnTo>
                    <a:lnTo>
                      <a:pt x="4788661" y="2414047"/>
                    </a:lnTo>
                    <a:cubicBezTo>
                      <a:pt x="4801401" y="2412237"/>
                      <a:pt x="4814166" y="2410142"/>
                      <a:pt x="4827024" y="2408999"/>
                    </a:cubicBezTo>
                    <a:cubicBezTo>
                      <a:pt x="4847027" y="2407095"/>
                      <a:pt x="4867412" y="2407856"/>
                      <a:pt x="4887415" y="2405570"/>
                    </a:cubicBezTo>
                    <a:cubicBezTo>
                      <a:pt x="4903799" y="2403853"/>
                      <a:pt x="4919991" y="2399474"/>
                      <a:pt x="4936184" y="2395853"/>
                    </a:cubicBezTo>
                    <a:cubicBezTo>
                      <a:pt x="4942089" y="2394520"/>
                      <a:pt x="4947996" y="2389376"/>
                      <a:pt x="4953328" y="2390138"/>
                    </a:cubicBezTo>
                    <a:cubicBezTo>
                      <a:pt x="5006292" y="2398330"/>
                      <a:pt x="5044391" y="2361753"/>
                      <a:pt x="5089162" y="2345560"/>
                    </a:cubicBezTo>
                    <a:cubicBezTo>
                      <a:pt x="5136216" y="2328413"/>
                      <a:pt x="5181748" y="2302124"/>
                      <a:pt x="5234326" y="2309935"/>
                    </a:cubicBezTo>
                    <a:cubicBezTo>
                      <a:pt x="5266141" y="2314697"/>
                      <a:pt x="5296812" y="2325747"/>
                      <a:pt x="5328438" y="2332416"/>
                    </a:cubicBezTo>
                    <a:cubicBezTo>
                      <a:pt x="5339677" y="2334701"/>
                      <a:pt x="5352250" y="2334320"/>
                      <a:pt x="5363491" y="2332034"/>
                    </a:cubicBezTo>
                    <a:cubicBezTo>
                      <a:pt x="5417784" y="2321555"/>
                      <a:pt x="5471316" y="2320032"/>
                      <a:pt x="5524660" y="2337178"/>
                    </a:cubicBezTo>
                    <a:cubicBezTo>
                      <a:pt x="5533802" y="2340036"/>
                      <a:pt x="5543518" y="2342701"/>
                      <a:pt x="5553045" y="2342701"/>
                    </a:cubicBezTo>
                    <a:cubicBezTo>
                      <a:pt x="5605244" y="2342701"/>
                      <a:pt x="5656488" y="2338701"/>
                      <a:pt x="5706401" y="2320032"/>
                    </a:cubicBezTo>
                    <a:cubicBezTo>
                      <a:pt x="5723166" y="2313745"/>
                      <a:pt x="5743551" y="2317745"/>
                      <a:pt x="5762029" y="2316221"/>
                    </a:cubicBezTo>
                    <a:cubicBezTo>
                      <a:pt x="5779174" y="2314889"/>
                      <a:pt x="5796702" y="2314317"/>
                      <a:pt x="5813276" y="2309935"/>
                    </a:cubicBezTo>
                    <a:cubicBezTo>
                      <a:pt x="5837472" y="2303459"/>
                      <a:pt x="5859949" y="2302697"/>
                      <a:pt x="5884906" y="2308411"/>
                    </a:cubicBezTo>
                    <a:cubicBezTo>
                      <a:pt x="5908719" y="2313745"/>
                      <a:pt x="5934438" y="2311079"/>
                      <a:pt x="5959204" y="2311269"/>
                    </a:cubicBezTo>
                    <a:cubicBezTo>
                      <a:pt x="5986828" y="2311459"/>
                      <a:pt x="6014449" y="2311649"/>
                      <a:pt x="6042072" y="2310697"/>
                    </a:cubicBezTo>
                    <a:cubicBezTo>
                      <a:pt x="6053124" y="2310317"/>
                      <a:pt x="6065695" y="2302697"/>
                      <a:pt x="6074842" y="2305745"/>
                    </a:cubicBezTo>
                    <a:cubicBezTo>
                      <a:pt x="6104368" y="2316031"/>
                      <a:pt x="6133897" y="2303649"/>
                      <a:pt x="6163425" y="2309172"/>
                    </a:cubicBezTo>
                    <a:cubicBezTo>
                      <a:pt x="6177905" y="2312031"/>
                      <a:pt x="6194288" y="2304220"/>
                      <a:pt x="6209909" y="2303459"/>
                    </a:cubicBezTo>
                    <a:cubicBezTo>
                      <a:pt x="6235437" y="2302124"/>
                      <a:pt x="6260964" y="2302697"/>
                      <a:pt x="6286493" y="2302315"/>
                    </a:cubicBezTo>
                    <a:cubicBezTo>
                      <a:pt x="6294876" y="2302124"/>
                      <a:pt x="6303068" y="2301362"/>
                      <a:pt x="6311449" y="2300980"/>
                    </a:cubicBezTo>
                    <a:cubicBezTo>
                      <a:pt x="6318880" y="2300601"/>
                      <a:pt x="6326691" y="2298887"/>
                      <a:pt x="6333739" y="2300218"/>
                    </a:cubicBezTo>
                    <a:cubicBezTo>
                      <a:pt x="6359268" y="2304983"/>
                      <a:pt x="6384414" y="2312793"/>
                      <a:pt x="6410131" y="2315841"/>
                    </a:cubicBezTo>
                    <a:cubicBezTo>
                      <a:pt x="6432420" y="2318507"/>
                      <a:pt x="6455472" y="2314889"/>
                      <a:pt x="6477951" y="2316793"/>
                    </a:cubicBezTo>
                    <a:cubicBezTo>
                      <a:pt x="6517576" y="2320032"/>
                      <a:pt x="6557201" y="2325747"/>
                      <a:pt x="6596828" y="2329368"/>
                    </a:cubicBezTo>
                    <a:cubicBezTo>
                      <a:pt x="6605401" y="2330130"/>
                      <a:pt x="6614353" y="2325365"/>
                      <a:pt x="6623118" y="2324985"/>
                    </a:cubicBezTo>
                    <a:cubicBezTo>
                      <a:pt x="6650551" y="2324033"/>
                      <a:pt x="6677984" y="2323841"/>
                      <a:pt x="6705417" y="2323272"/>
                    </a:cubicBezTo>
                    <a:cubicBezTo>
                      <a:pt x="6721038" y="2323080"/>
                      <a:pt x="6736851" y="2323651"/>
                      <a:pt x="6752283" y="2321937"/>
                    </a:cubicBezTo>
                    <a:cubicBezTo>
                      <a:pt x="6772665" y="2319651"/>
                      <a:pt x="6791144" y="2316221"/>
                      <a:pt x="6810195" y="2331082"/>
                    </a:cubicBezTo>
                    <a:cubicBezTo>
                      <a:pt x="6839534" y="2354132"/>
                      <a:pt x="6876872" y="2345178"/>
                      <a:pt x="6910782" y="2350512"/>
                    </a:cubicBezTo>
                    <a:cubicBezTo>
                      <a:pt x="6919547" y="2351847"/>
                      <a:pt x="6928501" y="2352036"/>
                      <a:pt x="6937263" y="2353561"/>
                    </a:cubicBezTo>
                    <a:cubicBezTo>
                      <a:pt x="6953457" y="2356418"/>
                      <a:pt x="6969457" y="2359657"/>
                      <a:pt x="6985653" y="2362897"/>
                    </a:cubicBezTo>
                    <a:cubicBezTo>
                      <a:pt x="6988509" y="2363467"/>
                      <a:pt x="6991747" y="2363659"/>
                      <a:pt x="6994415" y="2364611"/>
                    </a:cubicBezTo>
                    <a:cubicBezTo>
                      <a:pt x="7018991" y="2372611"/>
                      <a:pt x="7043184" y="2381755"/>
                      <a:pt x="7068141" y="2388234"/>
                    </a:cubicBezTo>
                    <a:cubicBezTo>
                      <a:pt x="7080334" y="2391472"/>
                      <a:pt x="7093860" y="2391853"/>
                      <a:pt x="7106432" y="2390138"/>
                    </a:cubicBezTo>
                    <a:cubicBezTo>
                      <a:pt x="7143199" y="2385185"/>
                      <a:pt x="7179587" y="2383089"/>
                      <a:pt x="7216547" y="2390330"/>
                    </a:cubicBezTo>
                    <a:cubicBezTo>
                      <a:pt x="7231214" y="2393186"/>
                      <a:pt x="7247599" y="2388424"/>
                      <a:pt x="7263220" y="2386709"/>
                    </a:cubicBezTo>
                    <a:cubicBezTo>
                      <a:pt x="7300559" y="2382137"/>
                      <a:pt x="7337899" y="2377183"/>
                      <a:pt x="7375428" y="2372803"/>
                    </a:cubicBezTo>
                    <a:cubicBezTo>
                      <a:pt x="7398860" y="2370135"/>
                      <a:pt x="7422483" y="2368611"/>
                      <a:pt x="7445916" y="2365945"/>
                    </a:cubicBezTo>
                    <a:cubicBezTo>
                      <a:pt x="7472967" y="2362705"/>
                      <a:pt x="7499828" y="2357753"/>
                      <a:pt x="7526880" y="2355084"/>
                    </a:cubicBezTo>
                    <a:cubicBezTo>
                      <a:pt x="7557742" y="2352036"/>
                      <a:pt x="7588795" y="2351466"/>
                      <a:pt x="7619655" y="2348226"/>
                    </a:cubicBezTo>
                    <a:cubicBezTo>
                      <a:pt x="7676047" y="2341940"/>
                      <a:pt x="7732247" y="2334509"/>
                      <a:pt x="7788636" y="2327461"/>
                    </a:cubicBezTo>
                    <a:cubicBezTo>
                      <a:pt x="7843311" y="2320603"/>
                      <a:pt x="7897987" y="2314507"/>
                      <a:pt x="7952280" y="2305935"/>
                    </a:cubicBezTo>
                    <a:cubicBezTo>
                      <a:pt x="7975142" y="2302315"/>
                      <a:pt x="7996859" y="2292408"/>
                      <a:pt x="8019339" y="2286884"/>
                    </a:cubicBezTo>
                    <a:cubicBezTo>
                      <a:pt x="8058774" y="2277357"/>
                      <a:pt x="8098590" y="2269357"/>
                      <a:pt x="8137835" y="2259832"/>
                    </a:cubicBezTo>
                    <a:cubicBezTo>
                      <a:pt x="8155359" y="2255641"/>
                      <a:pt x="8172124" y="2248593"/>
                      <a:pt x="8189651" y="2243639"/>
                    </a:cubicBezTo>
                    <a:cubicBezTo>
                      <a:pt x="8230992" y="2232208"/>
                      <a:pt x="8272903" y="2222874"/>
                      <a:pt x="8313671" y="2209920"/>
                    </a:cubicBezTo>
                    <a:cubicBezTo>
                      <a:pt x="8362822" y="2194297"/>
                      <a:pt x="8411019" y="2175439"/>
                      <a:pt x="8459979" y="2158864"/>
                    </a:cubicBezTo>
                    <a:cubicBezTo>
                      <a:pt x="8478269" y="2152578"/>
                      <a:pt x="8497511" y="2148957"/>
                      <a:pt x="8516369" y="2144003"/>
                    </a:cubicBezTo>
                    <a:cubicBezTo>
                      <a:pt x="8563425" y="2131431"/>
                      <a:pt x="8610288" y="2118095"/>
                      <a:pt x="8657726" y="2106284"/>
                    </a:cubicBezTo>
                    <a:cubicBezTo>
                      <a:pt x="8675253" y="2101901"/>
                      <a:pt x="8693731" y="2102284"/>
                      <a:pt x="8711448" y="2098664"/>
                    </a:cubicBezTo>
                    <a:cubicBezTo>
                      <a:pt x="8732023" y="2094472"/>
                      <a:pt x="8752407" y="2089138"/>
                      <a:pt x="8772219" y="2082280"/>
                    </a:cubicBezTo>
                    <a:cubicBezTo>
                      <a:pt x="8796985" y="2073707"/>
                      <a:pt x="8820990" y="2062659"/>
                      <a:pt x="8845565" y="2053705"/>
                    </a:cubicBezTo>
                    <a:cubicBezTo>
                      <a:pt x="8886142" y="2039034"/>
                      <a:pt x="8926911" y="2024557"/>
                      <a:pt x="8967871" y="2011221"/>
                    </a:cubicBezTo>
                    <a:cubicBezTo>
                      <a:pt x="8983301" y="2006268"/>
                      <a:pt x="9000257" y="2005697"/>
                      <a:pt x="9015878" y="2001124"/>
                    </a:cubicBezTo>
                    <a:cubicBezTo>
                      <a:pt x="9088840" y="1979597"/>
                      <a:pt x="9161805" y="1957880"/>
                      <a:pt x="9234579" y="1935209"/>
                    </a:cubicBezTo>
                    <a:cubicBezTo>
                      <a:pt x="9272298" y="1923399"/>
                      <a:pt x="9308875" y="1908538"/>
                      <a:pt x="9346597" y="1896917"/>
                    </a:cubicBezTo>
                    <a:cubicBezTo>
                      <a:pt x="9369267" y="1889869"/>
                      <a:pt x="9393650" y="1887773"/>
                      <a:pt x="9416321" y="1880724"/>
                    </a:cubicBezTo>
                    <a:cubicBezTo>
                      <a:pt x="9437278" y="1874247"/>
                      <a:pt x="9456709" y="1863578"/>
                      <a:pt x="9477283" y="1856149"/>
                    </a:cubicBezTo>
                    <a:cubicBezTo>
                      <a:pt x="9540152" y="1833097"/>
                      <a:pt x="9603971" y="1811953"/>
                      <a:pt x="9666265" y="1787186"/>
                    </a:cubicBezTo>
                    <a:cubicBezTo>
                      <a:pt x="9696749" y="1775183"/>
                      <a:pt x="9725323" y="1757849"/>
                      <a:pt x="9754088" y="1741464"/>
                    </a:cubicBezTo>
                    <a:cubicBezTo>
                      <a:pt x="9802858" y="1713841"/>
                      <a:pt x="9850865" y="1685074"/>
                      <a:pt x="9899446" y="1656880"/>
                    </a:cubicBezTo>
                    <a:cubicBezTo>
                      <a:pt x="9935832" y="1635924"/>
                      <a:pt x="9968027" y="1611347"/>
                      <a:pt x="9993175" y="1576487"/>
                    </a:cubicBezTo>
                    <a:cubicBezTo>
                      <a:pt x="10004797" y="1560484"/>
                      <a:pt x="10024990" y="1546768"/>
                      <a:pt x="10044230" y="1540480"/>
                    </a:cubicBezTo>
                    <a:cubicBezTo>
                      <a:pt x="10078713" y="1529241"/>
                      <a:pt x="10104430" y="1507522"/>
                      <a:pt x="10131863" y="1485613"/>
                    </a:cubicBezTo>
                    <a:cubicBezTo>
                      <a:pt x="10166536" y="1457801"/>
                      <a:pt x="10203304" y="1431509"/>
                      <a:pt x="10242357" y="1410555"/>
                    </a:cubicBezTo>
                    <a:cubicBezTo>
                      <a:pt x="10280840" y="1389980"/>
                      <a:pt x="10324086" y="1378549"/>
                      <a:pt x="10363709" y="1359499"/>
                    </a:cubicBezTo>
                    <a:cubicBezTo>
                      <a:pt x="10386952" y="1348259"/>
                      <a:pt x="10407146" y="1330353"/>
                      <a:pt x="10428291" y="1314920"/>
                    </a:cubicBezTo>
                    <a:cubicBezTo>
                      <a:pt x="10449438" y="1299489"/>
                      <a:pt x="10470394" y="1283486"/>
                      <a:pt x="10490969" y="1267104"/>
                    </a:cubicBezTo>
                    <a:cubicBezTo>
                      <a:pt x="10502208" y="1258149"/>
                      <a:pt x="10511734" y="1246909"/>
                      <a:pt x="10523354" y="1238337"/>
                    </a:cubicBezTo>
                    <a:cubicBezTo>
                      <a:pt x="10545263" y="1222334"/>
                      <a:pt x="10569075" y="1208808"/>
                      <a:pt x="10590031" y="1191664"/>
                    </a:cubicBezTo>
                    <a:cubicBezTo>
                      <a:pt x="10610225" y="1175089"/>
                      <a:pt x="10633467" y="1166707"/>
                      <a:pt x="10656519" y="1156038"/>
                    </a:cubicBezTo>
                    <a:cubicBezTo>
                      <a:pt x="10674046" y="1148036"/>
                      <a:pt x="10686617" y="1130320"/>
                      <a:pt x="10703573" y="1120603"/>
                    </a:cubicBezTo>
                    <a:cubicBezTo>
                      <a:pt x="10727767" y="1106697"/>
                      <a:pt x="10746246" y="1089553"/>
                      <a:pt x="10764534" y="1067643"/>
                    </a:cubicBezTo>
                    <a:cubicBezTo>
                      <a:pt x="10785111" y="1043068"/>
                      <a:pt x="10820162" y="1029732"/>
                      <a:pt x="10850453" y="1014301"/>
                    </a:cubicBezTo>
                    <a:cubicBezTo>
                      <a:pt x="10876171" y="1001157"/>
                      <a:pt x="10906081" y="995632"/>
                      <a:pt x="10929704" y="980201"/>
                    </a:cubicBezTo>
                    <a:cubicBezTo>
                      <a:pt x="10946279" y="969342"/>
                      <a:pt x="10958661" y="948957"/>
                      <a:pt x="10967423" y="930289"/>
                    </a:cubicBezTo>
                    <a:cubicBezTo>
                      <a:pt x="10987046" y="887995"/>
                      <a:pt x="11021146" y="861897"/>
                      <a:pt x="11058869" y="838084"/>
                    </a:cubicBezTo>
                    <a:cubicBezTo>
                      <a:pt x="11097350" y="813699"/>
                      <a:pt x="11133927" y="786836"/>
                      <a:pt x="11172600" y="762834"/>
                    </a:cubicBezTo>
                    <a:cubicBezTo>
                      <a:pt x="11211843" y="738638"/>
                      <a:pt x="11243658" y="706443"/>
                      <a:pt x="11275283" y="673676"/>
                    </a:cubicBezTo>
                    <a:cubicBezTo>
                      <a:pt x="11288238" y="660150"/>
                      <a:pt x="11305192" y="650434"/>
                      <a:pt x="11320623" y="639195"/>
                    </a:cubicBezTo>
                    <a:cubicBezTo>
                      <a:pt x="11338339" y="626241"/>
                      <a:pt x="11355296" y="611953"/>
                      <a:pt x="11374346" y="601664"/>
                    </a:cubicBezTo>
                    <a:cubicBezTo>
                      <a:pt x="11398160" y="588709"/>
                      <a:pt x="11424069" y="579757"/>
                      <a:pt x="11448453" y="567755"/>
                    </a:cubicBezTo>
                    <a:cubicBezTo>
                      <a:pt x="11476838" y="553657"/>
                      <a:pt x="11505795" y="539750"/>
                      <a:pt x="11532275" y="522605"/>
                    </a:cubicBezTo>
                    <a:cubicBezTo>
                      <a:pt x="11545039" y="514413"/>
                      <a:pt x="11553613" y="499363"/>
                      <a:pt x="11562947" y="486598"/>
                    </a:cubicBezTo>
                    <a:cubicBezTo>
                      <a:pt x="11599714" y="436305"/>
                      <a:pt x="11635529" y="385441"/>
                      <a:pt x="11672489" y="335337"/>
                    </a:cubicBezTo>
                    <a:cubicBezTo>
                      <a:pt x="11712304" y="281424"/>
                      <a:pt x="11763931" y="241608"/>
                      <a:pt x="11821656" y="207889"/>
                    </a:cubicBezTo>
                    <a:cubicBezTo>
                      <a:pt x="11877664" y="175312"/>
                      <a:pt x="11931195" y="138734"/>
                      <a:pt x="11986443" y="104824"/>
                    </a:cubicBezTo>
                    <a:cubicBezTo>
                      <a:pt x="11998443" y="97395"/>
                      <a:pt x="12013114" y="94347"/>
                      <a:pt x="12026448" y="88821"/>
                    </a:cubicBezTo>
                    <a:cubicBezTo>
                      <a:pt x="12072360" y="69580"/>
                      <a:pt x="12118083" y="50147"/>
                      <a:pt x="12160947" y="28621"/>
                    </a:cubicBezTo>
                    <a:lnTo>
                      <a:pt x="12192000" y="0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77CB8EFE-31DC-44A2-A07E-FD84E8DA3E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44" y="3296011"/>
              <a:ext cx="12191456" cy="2849975"/>
              <a:chOff x="544" y="3296011"/>
              <a:chExt cx="12191456" cy="2849975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B6473FEC-46FF-4C7E-85BA-344E0365CA0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8C875950-A52D-453F-A602-3E58AD414EC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544" y="3296011"/>
                <a:ext cx="12191456" cy="2849975"/>
              </a:xfrm>
              <a:custGeom>
                <a:avLst/>
                <a:gdLst>
                  <a:gd name="connsiteX0" fmla="*/ 6095524 w 6095524"/>
                  <a:gd name="connsiteY0" fmla="*/ 0 h 1424940"/>
                  <a:gd name="connsiteX1" fmla="*/ 6095524 w 6095524"/>
                  <a:gd name="connsiteY1" fmla="*/ 17431 h 1424940"/>
                  <a:gd name="connsiteX2" fmla="*/ 6095524 w 6095524"/>
                  <a:gd name="connsiteY2" fmla="*/ 216290 h 1424940"/>
                  <a:gd name="connsiteX3" fmla="*/ 6079998 w 6095524"/>
                  <a:gd name="connsiteY3" fmla="*/ 230600 h 1424940"/>
                  <a:gd name="connsiteX4" fmla="*/ 6012751 w 6095524"/>
                  <a:gd name="connsiteY4" fmla="*/ 260699 h 1424940"/>
                  <a:gd name="connsiteX5" fmla="*/ 5992749 w 6095524"/>
                  <a:gd name="connsiteY5" fmla="*/ 268700 h 1424940"/>
                  <a:gd name="connsiteX6" fmla="*/ 5910358 w 6095524"/>
                  <a:gd name="connsiteY6" fmla="*/ 320231 h 1424940"/>
                  <a:gd name="connsiteX7" fmla="*/ 5835777 w 6095524"/>
                  <a:gd name="connsiteY7" fmla="*/ 383953 h 1424940"/>
                  <a:gd name="connsiteX8" fmla="*/ 5781008 w 6095524"/>
                  <a:gd name="connsiteY8" fmla="*/ 459581 h 1424940"/>
                  <a:gd name="connsiteX9" fmla="*/ 5765673 w 6095524"/>
                  <a:gd name="connsiteY9" fmla="*/ 477584 h 1424940"/>
                  <a:gd name="connsiteX10" fmla="*/ 5723763 w 6095524"/>
                  <a:gd name="connsiteY10" fmla="*/ 500158 h 1424940"/>
                  <a:gd name="connsiteX11" fmla="*/ 5686711 w 6095524"/>
                  <a:gd name="connsiteY11" fmla="*/ 517112 h 1424940"/>
                  <a:gd name="connsiteX12" fmla="*/ 5659850 w 6095524"/>
                  <a:gd name="connsiteY12" fmla="*/ 535877 h 1424940"/>
                  <a:gd name="connsiteX13" fmla="*/ 5637181 w 6095524"/>
                  <a:gd name="connsiteY13" fmla="*/ 553117 h 1424940"/>
                  <a:gd name="connsiteX14" fmla="*/ 5585841 w 6095524"/>
                  <a:gd name="connsiteY14" fmla="*/ 597694 h 1424940"/>
                  <a:gd name="connsiteX15" fmla="*/ 5528977 w 6095524"/>
                  <a:gd name="connsiteY15" fmla="*/ 635318 h 1424940"/>
                  <a:gd name="connsiteX16" fmla="*/ 5483256 w 6095524"/>
                  <a:gd name="connsiteY16" fmla="*/ 681419 h 1424940"/>
                  <a:gd name="connsiteX17" fmla="*/ 5464397 w 6095524"/>
                  <a:gd name="connsiteY17" fmla="*/ 706374 h 1424940"/>
                  <a:gd name="connsiteX18" fmla="*/ 5424773 w 6095524"/>
                  <a:gd name="connsiteY18" fmla="*/ 723424 h 1424940"/>
                  <a:gd name="connsiteX19" fmla="*/ 5381815 w 6095524"/>
                  <a:gd name="connsiteY19" fmla="*/ 750094 h 1424940"/>
                  <a:gd name="connsiteX20" fmla="*/ 5351335 w 6095524"/>
                  <a:gd name="connsiteY20" fmla="*/ 776573 h 1424940"/>
                  <a:gd name="connsiteX21" fmla="*/ 5327809 w 6095524"/>
                  <a:gd name="connsiteY21" fmla="*/ 794290 h 1424940"/>
                  <a:gd name="connsiteX22" fmla="*/ 5294566 w 6095524"/>
                  <a:gd name="connsiteY22" fmla="*/ 812102 h 1424940"/>
                  <a:gd name="connsiteX23" fmla="*/ 5261229 w 6095524"/>
                  <a:gd name="connsiteY23" fmla="*/ 835438 h 1424940"/>
                  <a:gd name="connsiteX24" fmla="*/ 5245037 w 6095524"/>
                  <a:gd name="connsiteY24" fmla="*/ 849821 h 1424940"/>
                  <a:gd name="connsiteX25" fmla="*/ 5213699 w 6095524"/>
                  <a:gd name="connsiteY25" fmla="*/ 873728 h 1424940"/>
                  <a:gd name="connsiteX26" fmla="*/ 5181409 w 6095524"/>
                  <a:gd name="connsiteY26" fmla="*/ 896017 h 1424940"/>
                  <a:gd name="connsiteX27" fmla="*/ 5120735 w 6095524"/>
                  <a:gd name="connsiteY27" fmla="*/ 921544 h 1424940"/>
                  <a:gd name="connsiteX28" fmla="*/ 5065490 w 6095524"/>
                  <a:gd name="connsiteY28" fmla="*/ 959072 h 1424940"/>
                  <a:gd name="connsiteX29" fmla="*/ 5021675 w 6095524"/>
                  <a:gd name="connsiteY29" fmla="*/ 986504 h 1424940"/>
                  <a:gd name="connsiteX30" fmla="*/ 4996148 w 6095524"/>
                  <a:gd name="connsiteY30" fmla="*/ 1004507 h 1424940"/>
                  <a:gd name="connsiteX31" fmla="*/ 4949285 w 6095524"/>
                  <a:gd name="connsiteY31" fmla="*/ 1044702 h 1424940"/>
                  <a:gd name="connsiteX32" fmla="*/ 4876609 w 6095524"/>
                  <a:gd name="connsiteY32" fmla="*/ 1086993 h 1424940"/>
                  <a:gd name="connsiteX33" fmla="*/ 4832699 w 6095524"/>
                  <a:gd name="connsiteY33" fmla="*/ 1109853 h 1424940"/>
                  <a:gd name="connsiteX34" fmla="*/ 4738211 w 6095524"/>
                  <a:gd name="connsiteY34" fmla="*/ 1144334 h 1424940"/>
                  <a:gd name="connsiteX35" fmla="*/ 4707731 w 6095524"/>
                  <a:gd name="connsiteY35" fmla="*/ 1156621 h 1424940"/>
                  <a:gd name="connsiteX36" fmla="*/ 4672870 w 6095524"/>
                  <a:gd name="connsiteY36" fmla="*/ 1164717 h 1424940"/>
                  <a:gd name="connsiteX37" fmla="*/ 4616863 w 6095524"/>
                  <a:gd name="connsiteY37" fmla="*/ 1183862 h 1424940"/>
                  <a:gd name="connsiteX38" fmla="*/ 4507516 w 6095524"/>
                  <a:gd name="connsiteY38" fmla="*/ 1216819 h 1424940"/>
                  <a:gd name="connsiteX39" fmla="*/ 4483513 w 6095524"/>
                  <a:gd name="connsiteY39" fmla="*/ 1221867 h 1424940"/>
                  <a:gd name="connsiteX40" fmla="*/ 4422362 w 6095524"/>
                  <a:gd name="connsiteY40" fmla="*/ 1243108 h 1424940"/>
                  <a:gd name="connsiteX41" fmla="*/ 4385691 w 6095524"/>
                  <a:gd name="connsiteY41" fmla="*/ 1257395 h 1424940"/>
                  <a:gd name="connsiteX42" fmla="*/ 4355306 w 6095524"/>
                  <a:gd name="connsiteY42" fmla="*/ 1265587 h 1424940"/>
                  <a:gd name="connsiteX43" fmla="*/ 4328446 w 6095524"/>
                  <a:gd name="connsiteY43" fmla="*/ 1269397 h 1424940"/>
                  <a:gd name="connsiteX44" fmla="*/ 4257770 w 6095524"/>
                  <a:gd name="connsiteY44" fmla="*/ 1288256 h 1424940"/>
                  <a:gd name="connsiteX45" fmla="*/ 4229576 w 6095524"/>
                  <a:gd name="connsiteY45" fmla="*/ 1295686 h 1424940"/>
                  <a:gd name="connsiteX46" fmla="*/ 4156424 w 6095524"/>
                  <a:gd name="connsiteY46" fmla="*/ 1321213 h 1424940"/>
                  <a:gd name="connsiteX47" fmla="*/ 4094416 w 6095524"/>
                  <a:gd name="connsiteY47" fmla="*/ 1338072 h 1424940"/>
                  <a:gd name="connsiteX48" fmla="*/ 4068509 w 6095524"/>
                  <a:gd name="connsiteY48" fmla="*/ 1346168 h 1424940"/>
                  <a:gd name="connsiteX49" fmla="*/ 4009263 w 6095524"/>
                  <a:gd name="connsiteY49" fmla="*/ 1359694 h 1424940"/>
                  <a:gd name="connsiteX50" fmla="*/ 3975735 w 6095524"/>
                  <a:gd name="connsiteY50" fmla="*/ 1369219 h 1424940"/>
                  <a:gd name="connsiteX51" fmla="*/ 3893915 w 6095524"/>
                  <a:gd name="connsiteY51" fmla="*/ 1379982 h 1424940"/>
                  <a:gd name="connsiteX52" fmla="*/ 3809428 w 6095524"/>
                  <a:gd name="connsiteY52" fmla="*/ 1390364 h 1424940"/>
                  <a:gd name="connsiteX53" fmla="*/ 3763042 w 6095524"/>
                  <a:gd name="connsiteY53" fmla="*/ 1393793 h 1424940"/>
                  <a:gd name="connsiteX54" fmla="*/ 3722561 w 6095524"/>
                  <a:gd name="connsiteY54" fmla="*/ 1399223 h 1424940"/>
                  <a:gd name="connsiteX55" fmla="*/ 3687318 w 6095524"/>
                  <a:gd name="connsiteY55" fmla="*/ 1402652 h 1424940"/>
                  <a:gd name="connsiteX56" fmla="*/ 3631216 w 6095524"/>
                  <a:gd name="connsiteY56" fmla="*/ 1409605 h 1424940"/>
                  <a:gd name="connsiteX57" fmla="*/ 3607880 w 6095524"/>
                  <a:gd name="connsiteY57" fmla="*/ 1411415 h 1424940"/>
                  <a:gd name="connsiteX58" fmla="*/ 3552825 w 6095524"/>
                  <a:gd name="connsiteY58" fmla="*/ 1411319 h 1424940"/>
                  <a:gd name="connsiteX59" fmla="*/ 3533680 w 6095524"/>
                  <a:gd name="connsiteY59" fmla="*/ 1410367 h 1424940"/>
                  <a:gd name="connsiteX60" fmla="*/ 3496818 w 6095524"/>
                  <a:gd name="connsiteY60" fmla="*/ 1398556 h 1424940"/>
                  <a:gd name="connsiteX61" fmla="*/ 3492437 w 6095524"/>
                  <a:gd name="connsiteY61" fmla="*/ 1397699 h 1424940"/>
                  <a:gd name="connsiteX62" fmla="*/ 3468243 w 6095524"/>
                  <a:gd name="connsiteY62" fmla="*/ 1393031 h 1424940"/>
                  <a:gd name="connsiteX63" fmla="*/ 3455003 w 6095524"/>
                  <a:gd name="connsiteY63" fmla="*/ 1391507 h 1424940"/>
                  <a:gd name="connsiteX64" fmla="*/ 3404711 w 6095524"/>
                  <a:gd name="connsiteY64" fmla="*/ 1381792 h 1424940"/>
                  <a:gd name="connsiteX65" fmla="*/ 3375756 w 6095524"/>
                  <a:gd name="connsiteY65" fmla="*/ 1377220 h 1424940"/>
                  <a:gd name="connsiteX66" fmla="*/ 3352324 w 6095524"/>
                  <a:gd name="connsiteY66" fmla="*/ 1377887 h 1424940"/>
                  <a:gd name="connsiteX67" fmla="*/ 3311176 w 6095524"/>
                  <a:gd name="connsiteY67" fmla="*/ 1378744 h 1424940"/>
                  <a:gd name="connsiteX68" fmla="*/ 3298031 w 6095524"/>
                  <a:gd name="connsiteY68" fmla="*/ 1380935 h 1424940"/>
                  <a:gd name="connsiteX69" fmla="*/ 3238595 w 6095524"/>
                  <a:gd name="connsiteY69" fmla="*/ 1374648 h 1424940"/>
                  <a:gd name="connsiteX70" fmla="*/ 3204686 w 6095524"/>
                  <a:gd name="connsiteY70" fmla="*/ 1374172 h 1424940"/>
                  <a:gd name="connsiteX71" fmla="*/ 3166491 w 6095524"/>
                  <a:gd name="connsiteY71" fmla="*/ 1366361 h 1424940"/>
                  <a:gd name="connsiteX72" fmla="*/ 3155347 w 6095524"/>
                  <a:gd name="connsiteY72" fmla="*/ 1366742 h 1424940"/>
                  <a:gd name="connsiteX73" fmla="*/ 3142869 w 6095524"/>
                  <a:gd name="connsiteY73" fmla="*/ 1367409 h 1424940"/>
                  <a:gd name="connsiteX74" fmla="*/ 3104578 w 6095524"/>
                  <a:gd name="connsiteY74" fmla="*/ 1367981 h 1424940"/>
                  <a:gd name="connsiteX75" fmla="*/ 3081337 w 6095524"/>
                  <a:gd name="connsiteY75" fmla="*/ 1370838 h 1424940"/>
                  <a:gd name="connsiteX76" fmla="*/ 3037047 w 6095524"/>
                  <a:gd name="connsiteY76" fmla="*/ 1369124 h 1424940"/>
                  <a:gd name="connsiteX77" fmla="*/ 3020663 w 6095524"/>
                  <a:gd name="connsiteY77" fmla="*/ 1371600 h 1424940"/>
                  <a:gd name="connsiteX78" fmla="*/ 2979230 w 6095524"/>
                  <a:gd name="connsiteY78" fmla="*/ 1371886 h 1424940"/>
                  <a:gd name="connsiteX79" fmla="*/ 2942082 w 6095524"/>
                  <a:gd name="connsiteY79" fmla="*/ 1370457 h 1424940"/>
                  <a:gd name="connsiteX80" fmla="*/ 2906268 w 6095524"/>
                  <a:gd name="connsiteY80" fmla="*/ 1371219 h 1424940"/>
                  <a:gd name="connsiteX81" fmla="*/ 2880646 w 6095524"/>
                  <a:gd name="connsiteY81" fmla="*/ 1374362 h 1424940"/>
                  <a:gd name="connsiteX82" fmla="*/ 2852833 w 6095524"/>
                  <a:gd name="connsiteY82" fmla="*/ 1376267 h 1424940"/>
                  <a:gd name="connsiteX83" fmla="*/ 2776157 w 6095524"/>
                  <a:gd name="connsiteY83" fmla="*/ 1387602 h 1424940"/>
                  <a:gd name="connsiteX84" fmla="*/ 2761965 w 6095524"/>
                  <a:gd name="connsiteY84" fmla="*/ 1384840 h 1424940"/>
                  <a:gd name="connsiteX85" fmla="*/ 2681383 w 6095524"/>
                  <a:gd name="connsiteY85" fmla="*/ 1382268 h 1424940"/>
                  <a:gd name="connsiteX86" fmla="*/ 2663857 w 6095524"/>
                  <a:gd name="connsiteY86" fmla="*/ 1382459 h 1424940"/>
                  <a:gd name="connsiteX87" fmla="*/ 2616803 w 6095524"/>
                  <a:gd name="connsiteY87" fmla="*/ 1371219 h 1424940"/>
                  <a:gd name="connsiteX88" fmla="*/ 2544223 w 6095524"/>
                  <a:gd name="connsiteY88" fmla="*/ 1389031 h 1424940"/>
                  <a:gd name="connsiteX89" fmla="*/ 2476309 w 6095524"/>
                  <a:gd name="connsiteY89" fmla="*/ 1411319 h 1424940"/>
                  <a:gd name="connsiteX90" fmla="*/ 2467737 w 6095524"/>
                  <a:gd name="connsiteY90" fmla="*/ 1414177 h 1424940"/>
                  <a:gd name="connsiteX91" fmla="*/ 2443353 w 6095524"/>
                  <a:gd name="connsiteY91" fmla="*/ 1419035 h 1424940"/>
                  <a:gd name="connsiteX92" fmla="*/ 2413159 w 6095524"/>
                  <a:gd name="connsiteY92" fmla="*/ 1420749 h 1424940"/>
                  <a:gd name="connsiteX93" fmla="*/ 2374868 w 6095524"/>
                  <a:gd name="connsiteY93" fmla="*/ 1424940 h 1424940"/>
                  <a:gd name="connsiteX94" fmla="*/ 2344198 w 6095524"/>
                  <a:gd name="connsiteY94" fmla="*/ 1419701 h 1424940"/>
                  <a:gd name="connsiteX95" fmla="*/ 2301335 w 6095524"/>
                  <a:gd name="connsiteY95" fmla="*/ 1411891 h 1424940"/>
                  <a:gd name="connsiteX96" fmla="*/ 2260949 w 6095524"/>
                  <a:gd name="connsiteY96" fmla="*/ 1404461 h 1424940"/>
                  <a:gd name="connsiteX97" fmla="*/ 2248186 w 6095524"/>
                  <a:gd name="connsiteY97" fmla="*/ 1413224 h 1424940"/>
                  <a:gd name="connsiteX98" fmla="*/ 2228469 w 6095524"/>
                  <a:gd name="connsiteY98" fmla="*/ 1420844 h 1424940"/>
                  <a:gd name="connsiteX99" fmla="*/ 2206562 w 6095524"/>
                  <a:gd name="connsiteY99" fmla="*/ 1411700 h 1424940"/>
                  <a:gd name="connsiteX100" fmla="*/ 2155317 w 6095524"/>
                  <a:gd name="connsiteY100" fmla="*/ 1392746 h 1424940"/>
                  <a:gd name="connsiteX101" fmla="*/ 2122932 w 6095524"/>
                  <a:gd name="connsiteY101" fmla="*/ 1391888 h 1424940"/>
                  <a:gd name="connsiteX102" fmla="*/ 2052542 w 6095524"/>
                  <a:gd name="connsiteY102" fmla="*/ 1383792 h 1424940"/>
                  <a:gd name="connsiteX103" fmla="*/ 2006537 w 6095524"/>
                  <a:gd name="connsiteY103" fmla="*/ 1372267 h 1424940"/>
                  <a:gd name="connsiteX104" fmla="*/ 1973486 w 6095524"/>
                  <a:gd name="connsiteY104" fmla="*/ 1359218 h 1424940"/>
                  <a:gd name="connsiteX105" fmla="*/ 1926146 w 6095524"/>
                  <a:gd name="connsiteY105" fmla="*/ 1342168 h 1424940"/>
                  <a:gd name="connsiteX106" fmla="*/ 1878616 w 6095524"/>
                  <a:gd name="connsiteY106" fmla="*/ 1333310 h 1424940"/>
                  <a:gd name="connsiteX107" fmla="*/ 1844231 w 6095524"/>
                  <a:gd name="connsiteY107" fmla="*/ 1322165 h 1424940"/>
                  <a:gd name="connsiteX108" fmla="*/ 1802225 w 6095524"/>
                  <a:gd name="connsiteY108" fmla="*/ 1314545 h 1424940"/>
                  <a:gd name="connsiteX109" fmla="*/ 1766983 w 6095524"/>
                  <a:gd name="connsiteY109" fmla="*/ 1314260 h 1424940"/>
                  <a:gd name="connsiteX110" fmla="*/ 1711738 w 6095524"/>
                  <a:gd name="connsiteY110" fmla="*/ 1315593 h 1424940"/>
                  <a:gd name="connsiteX111" fmla="*/ 1644111 w 6095524"/>
                  <a:gd name="connsiteY111" fmla="*/ 1292543 h 1424940"/>
                  <a:gd name="connsiteX112" fmla="*/ 1616774 w 6095524"/>
                  <a:gd name="connsiteY112" fmla="*/ 1287399 h 1424940"/>
                  <a:gd name="connsiteX113" fmla="*/ 1591056 w 6095524"/>
                  <a:gd name="connsiteY113" fmla="*/ 1285018 h 1424940"/>
                  <a:gd name="connsiteX114" fmla="*/ 1536478 w 6095524"/>
                  <a:gd name="connsiteY114" fmla="*/ 1269683 h 1424940"/>
                  <a:gd name="connsiteX115" fmla="*/ 1514285 w 6095524"/>
                  <a:gd name="connsiteY115" fmla="*/ 1264634 h 1424940"/>
                  <a:gd name="connsiteX116" fmla="*/ 1483233 w 6095524"/>
                  <a:gd name="connsiteY116" fmla="*/ 1264730 h 1424940"/>
                  <a:gd name="connsiteX117" fmla="*/ 1426750 w 6095524"/>
                  <a:gd name="connsiteY117" fmla="*/ 1257681 h 1424940"/>
                  <a:gd name="connsiteX118" fmla="*/ 1370362 w 6095524"/>
                  <a:gd name="connsiteY118" fmla="*/ 1237107 h 1424940"/>
                  <a:gd name="connsiteX119" fmla="*/ 1346454 w 6095524"/>
                  <a:gd name="connsiteY119" fmla="*/ 1239107 h 1424940"/>
                  <a:gd name="connsiteX120" fmla="*/ 1337882 w 6095524"/>
                  <a:gd name="connsiteY120" fmla="*/ 1238631 h 1424940"/>
                  <a:gd name="connsiteX121" fmla="*/ 1260825 w 6095524"/>
                  <a:gd name="connsiteY121" fmla="*/ 1227296 h 1424940"/>
                  <a:gd name="connsiteX122" fmla="*/ 1253109 w 6095524"/>
                  <a:gd name="connsiteY122" fmla="*/ 1226058 h 1424940"/>
                  <a:gd name="connsiteX123" fmla="*/ 1216915 w 6095524"/>
                  <a:gd name="connsiteY123" fmla="*/ 1215962 h 1424940"/>
                  <a:gd name="connsiteX124" fmla="*/ 1125664 w 6095524"/>
                  <a:gd name="connsiteY124" fmla="*/ 1209675 h 1424940"/>
                  <a:gd name="connsiteX125" fmla="*/ 1120045 w 6095524"/>
                  <a:gd name="connsiteY125" fmla="*/ 1208913 h 1424940"/>
                  <a:gd name="connsiteX126" fmla="*/ 1089469 w 6095524"/>
                  <a:gd name="connsiteY126" fmla="*/ 1213961 h 1424940"/>
                  <a:gd name="connsiteX127" fmla="*/ 1074325 w 6095524"/>
                  <a:gd name="connsiteY127" fmla="*/ 1221105 h 1424940"/>
                  <a:gd name="connsiteX128" fmla="*/ 1050703 w 6095524"/>
                  <a:gd name="connsiteY128" fmla="*/ 1228535 h 1424940"/>
                  <a:gd name="connsiteX129" fmla="*/ 1026700 w 6095524"/>
                  <a:gd name="connsiteY129" fmla="*/ 1231297 h 1424940"/>
                  <a:gd name="connsiteX130" fmla="*/ 986409 w 6095524"/>
                  <a:gd name="connsiteY130" fmla="*/ 1220057 h 1424940"/>
                  <a:gd name="connsiteX131" fmla="*/ 971741 w 6095524"/>
                  <a:gd name="connsiteY131" fmla="*/ 1218914 h 1424940"/>
                  <a:gd name="connsiteX132" fmla="*/ 939070 w 6095524"/>
                  <a:gd name="connsiteY132" fmla="*/ 1213485 h 1424940"/>
                  <a:gd name="connsiteX133" fmla="*/ 910495 w 6095524"/>
                  <a:gd name="connsiteY133" fmla="*/ 1213866 h 1424940"/>
                  <a:gd name="connsiteX134" fmla="*/ 887540 w 6095524"/>
                  <a:gd name="connsiteY134" fmla="*/ 1222534 h 1424940"/>
                  <a:gd name="connsiteX135" fmla="*/ 854202 w 6095524"/>
                  <a:gd name="connsiteY135" fmla="*/ 1224248 h 1424940"/>
                  <a:gd name="connsiteX136" fmla="*/ 832675 w 6095524"/>
                  <a:gd name="connsiteY136" fmla="*/ 1217962 h 1424940"/>
                  <a:gd name="connsiteX137" fmla="*/ 828294 w 6095524"/>
                  <a:gd name="connsiteY137" fmla="*/ 1217105 h 1424940"/>
                  <a:gd name="connsiteX138" fmla="*/ 772001 w 6095524"/>
                  <a:gd name="connsiteY138" fmla="*/ 1216723 h 1424940"/>
                  <a:gd name="connsiteX139" fmla="*/ 701707 w 6095524"/>
                  <a:gd name="connsiteY139" fmla="*/ 1235678 h 1424940"/>
                  <a:gd name="connsiteX140" fmla="*/ 690086 w 6095524"/>
                  <a:gd name="connsiteY140" fmla="*/ 1239679 h 1424940"/>
                  <a:gd name="connsiteX141" fmla="*/ 633412 w 6095524"/>
                  <a:gd name="connsiteY141" fmla="*/ 1246632 h 1424940"/>
                  <a:gd name="connsiteX142" fmla="*/ 603028 w 6095524"/>
                  <a:gd name="connsiteY142" fmla="*/ 1253681 h 1424940"/>
                  <a:gd name="connsiteX143" fmla="*/ 581120 w 6095524"/>
                  <a:gd name="connsiteY143" fmla="*/ 1254062 h 1424940"/>
                  <a:gd name="connsiteX144" fmla="*/ 554642 w 6095524"/>
                  <a:gd name="connsiteY144" fmla="*/ 1266539 h 1424940"/>
                  <a:gd name="connsiteX145" fmla="*/ 545973 w 6095524"/>
                  <a:gd name="connsiteY145" fmla="*/ 1271969 h 1424940"/>
                  <a:gd name="connsiteX146" fmla="*/ 535591 w 6095524"/>
                  <a:gd name="connsiteY146" fmla="*/ 1275207 h 1424940"/>
                  <a:gd name="connsiteX147" fmla="*/ 488538 w 6095524"/>
                  <a:gd name="connsiteY147" fmla="*/ 1285494 h 1424940"/>
                  <a:gd name="connsiteX148" fmla="*/ 480155 w 6095524"/>
                  <a:gd name="connsiteY148" fmla="*/ 1291304 h 1424940"/>
                  <a:gd name="connsiteX149" fmla="*/ 474535 w 6095524"/>
                  <a:gd name="connsiteY149" fmla="*/ 1294924 h 1424940"/>
                  <a:gd name="connsiteX150" fmla="*/ 428816 w 6095524"/>
                  <a:gd name="connsiteY150" fmla="*/ 1301020 h 1424940"/>
                  <a:gd name="connsiteX151" fmla="*/ 400241 w 6095524"/>
                  <a:gd name="connsiteY151" fmla="*/ 1318260 h 1424940"/>
                  <a:gd name="connsiteX152" fmla="*/ 392431 w 6095524"/>
                  <a:gd name="connsiteY152" fmla="*/ 1325594 h 1424940"/>
                  <a:gd name="connsiteX153" fmla="*/ 365093 w 6095524"/>
                  <a:gd name="connsiteY153" fmla="*/ 1336643 h 1424940"/>
                  <a:gd name="connsiteX154" fmla="*/ 273177 w 6095524"/>
                  <a:gd name="connsiteY154" fmla="*/ 1357884 h 1424940"/>
                  <a:gd name="connsiteX155" fmla="*/ 246888 w 6095524"/>
                  <a:gd name="connsiteY155" fmla="*/ 1350359 h 1424940"/>
                  <a:gd name="connsiteX156" fmla="*/ 196977 w 6095524"/>
                  <a:gd name="connsiteY156" fmla="*/ 1370552 h 1424940"/>
                  <a:gd name="connsiteX157" fmla="*/ 153352 w 6095524"/>
                  <a:gd name="connsiteY157" fmla="*/ 1381982 h 1424940"/>
                  <a:gd name="connsiteX158" fmla="*/ 137160 w 6095524"/>
                  <a:gd name="connsiteY158" fmla="*/ 1384745 h 1424940"/>
                  <a:gd name="connsiteX159" fmla="*/ 85917 w 6095524"/>
                  <a:gd name="connsiteY159" fmla="*/ 1389793 h 1424940"/>
                  <a:gd name="connsiteX160" fmla="*/ 59532 w 6095524"/>
                  <a:gd name="connsiteY160" fmla="*/ 1401223 h 1424940"/>
                  <a:gd name="connsiteX161" fmla="*/ 30325 w 6095524"/>
                  <a:gd name="connsiteY161" fmla="*/ 1409974 h 1424940"/>
                  <a:gd name="connsiteX162" fmla="*/ 0 w 6095524"/>
                  <a:gd name="connsiteY162" fmla="*/ 1412360 h 1424940"/>
                  <a:gd name="connsiteX163" fmla="*/ 0 w 6095524"/>
                  <a:gd name="connsiteY163" fmla="*/ 1058622 h 1424940"/>
                  <a:gd name="connsiteX164" fmla="*/ 17145 w 6095524"/>
                  <a:gd name="connsiteY164" fmla="*/ 1060228 h 1424940"/>
                  <a:gd name="connsiteX165" fmla="*/ 44672 w 6095524"/>
                  <a:gd name="connsiteY165" fmla="*/ 1066324 h 1424940"/>
                  <a:gd name="connsiteX166" fmla="*/ 84677 w 6095524"/>
                  <a:gd name="connsiteY166" fmla="*/ 1076230 h 1424940"/>
                  <a:gd name="connsiteX167" fmla="*/ 132017 w 6095524"/>
                  <a:gd name="connsiteY167" fmla="*/ 1064990 h 1424940"/>
                  <a:gd name="connsiteX168" fmla="*/ 136779 w 6095524"/>
                  <a:gd name="connsiteY168" fmla="*/ 1060323 h 1424940"/>
                  <a:gd name="connsiteX169" fmla="*/ 187547 w 6095524"/>
                  <a:gd name="connsiteY169" fmla="*/ 1049179 h 1424940"/>
                  <a:gd name="connsiteX170" fmla="*/ 270891 w 6095524"/>
                  <a:gd name="connsiteY170" fmla="*/ 1036415 h 1424940"/>
                  <a:gd name="connsiteX171" fmla="*/ 276320 w 6095524"/>
                  <a:gd name="connsiteY171" fmla="*/ 1035558 h 1424940"/>
                  <a:gd name="connsiteX172" fmla="*/ 323755 w 6095524"/>
                  <a:gd name="connsiteY172" fmla="*/ 1061561 h 1424940"/>
                  <a:gd name="connsiteX173" fmla="*/ 361855 w 6095524"/>
                  <a:gd name="connsiteY173" fmla="*/ 1057942 h 1424940"/>
                  <a:gd name="connsiteX174" fmla="*/ 379571 w 6095524"/>
                  <a:gd name="connsiteY174" fmla="*/ 1039939 h 1424940"/>
                  <a:gd name="connsiteX175" fmla="*/ 430530 w 6095524"/>
                  <a:gd name="connsiteY175" fmla="*/ 1025747 h 1424940"/>
                  <a:gd name="connsiteX176" fmla="*/ 493300 w 6095524"/>
                  <a:gd name="connsiteY176" fmla="*/ 1027176 h 1424940"/>
                  <a:gd name="connsiteX177" fmla="*/ 537782 w 6095524"/>
                  <a:gd name="connsiteY177" fmla="*/ 1025366 h 1424940"/>
                  <a:gd name="connsiteX178" fmla="*/ 562166 w 6095524"/>
                  <a:gd name="connsiteY178" fmla="*/ 1015746 h 1424940"/>
                  <a:gd name="connsiteX179" fmla="*/ 579596 w 6095524"/>
                  <a:gd name="connsiteY179" fmla="*/ 1016699 h 1424940"/>
                  <a:gd name="connsiteX180" fmla="*/ 612362 w 6095524"/>
                  <a:gd name="connsiteY180" fmla="*/ 1023557 h 1424940"/>
                  <a:gd name="connsiteX181" fmla="*/ 716090 w 6095524"/>
                  <a:gd name="connsiteY181" fmla="*/ 1031653 h 1424940"/>
                  <a:gd name="connsiteX182" fmla="*/ 758381 w 6095524"/>
                  <a:gd name="connsiteY182" fmla="*/ 1018985 h 1424940"/>
                  <a:gd name="connsiteX183" fmla="*/ 771049 w 6095524"/>
                  <a:gd name="connsiteY183" fmla="*/ 1018699 h 1424940"/>
                  <a:gd name="connsiteX184" fmla="*/ 799433 w 6095524"/>
                  <a:gd name="connsiteY184" fmla="*/ 1023652 h 1424940"/>
                  <a:gd name="connsiteX185" fmla="*/ 858012 w 6095524"/>
                  <a:gd name="connsiteY185" fmla="*/ 1020318 h 1424940"/>
                  <a:gd name="connsiteX186" fmla="*/ 879634 w 6095524"/>
                  <a:gd name="connsiteY186" fmla="*/ 1015270 h 1424940"/>
                  <a:gd name="connsiteX187" fmla="*/ 891635 w 6095524"/>
                  <a:gd name="connsiteY187" fmla="*/ 1012031 h 1424940"/>
                  <a:gd name="connsiteX188" fmla="*/ 953262 w 6095524"/>
                  <a:gd name="connsiteY188" fmla="*/ 1003078 h 1424940"/>
                  <a:gd name="connsiteX189" fmla="*/ 980694 w 6095524"/>
                  <a:gd name="connsiteY189" fmla="*/ 993458 h 1424940"/>
                  <a:gd name="connsiteX190" fmla="*/ 988124 w 6095524"/>
                  <a:gd name="connsiteY190" fmla="*/ 992029 h 1424940"/>
                  <a:gd name="connsiteX191" fmla="*/ 1028795 w 6095524"/>
                  <a:gd name="connsiteY191" fmla="*/ 996029 h 1424940"/>
                  <a:gd name="connsiteX192" fmla="*/ 1059275 w 6095524"/>
                  <a:gd name="connsiteY192" fmla="*/ 1011555 h 1424940"/>
                  <a:gd name="connsiteX193" fmla="*/ 1065181 w 6095524"/>
                  <a:gd name="connsiteY193" fmla="*/ 1016794 h 1424940"/>
                  <a:gd name="connsiteX194" fmla="*/ 1150144 w 6095524"/>
                  <a:gd name="connsiteY194" fmla="*/ 1014984 h 1424940"/>
                  <a:gd name="connsiteX195" fmla="*/ 1163193 w 6095524"/>
                  <a:gd name="connsiteY195" fmla="*/ 1012793 h 1424940"/>
                  <a:gd name="connsiteX196" fmla="*/ 1226249 w 6095524"/>
                  <a:gd name="connsiteY196" fmla="*/ 1021937 h 1424940"/>
                  <a:gd name="connsiteX197" fmla="*/ 1244632 w 6095524"/>
                  <a:gd name="connsiteY197" fmla="*/ 1023747 h 1424940"/>
                  <a:gd name="connsiteX198" fmla="*/ 1310545 w 6095524"/>
                  <a:gd name="connsiteY198" fmla="*/ 1031939 h 1424940"/>
                  <a:gd name="connsiteX199" fmla="*/ 1319879 w 6095524"/>
                  <a:gd name="connsiteY199" fmla="*/ 1024319 h 1424940"/>
                  <a:gd name="connsiteX200" fmla="*/ 1346740 w 6095524"/>
                  <a:gd name="connsiteY200" fmla="*/ 1005173 h 1424940"/>
                  <a:gd name="connsiteX201" fmla="*/ 1399699 w 6095524"/>
                  <a:gd name="connsiteY201" fmla="*/ 988219 h 1424940"/>
                  <a:gd name="connsiteX202" fmla="*/ 1414082 w 6095524"/>
                  <a:gd name="connsiteY202" fmla="*/ 989171 h 1424940"/>
                  <a:gd name="connsiteX203" fmla="*/ 1450467 w 6095524"/>
                  <a:gd name="connsiteY203" fmla="*/ 1017461 h 1424940"/>
                  <a:gd name="connsiteX204" fmla="*/ 1468184 w 6095524"/>
                  <a:gd name="connsiteY204" fmla="*/ 1028795 h 1424940"/>
                  <a:gd name="connsiteX205" fmla="*/ 1518476 w 6095524"/>
                  <a:gd name="connsiteY205" fmla="*/ 1049655 h 1424940"/>
                  <a:gd name="connsiteX206" fmla="*/ 1522667 w 6095524"/>
                  <a:gd name="connsiteY206" fmla="*/ 1053465 h 1424940"/>
                  <a:gd name="connsiteX207" fmla="*/ 1559814 w 6095524"/>
                  <a:gd name="connsiteY207" fmla="*/ 1098709 h 1424940"/>
                  <a:gd name="connsiteX208" fmla="*/ 1568196 w 6095524"/>
                  <a:gd name="connsiteY208" fmla="*/ 1106424 h 1424940"/>
                  <a:gd name="connsiteX209" fmla="*/ 1578293 w 6095524"/>
                  <a:gd name="connsiteY209" fmla="*/ 1118426 h 1424940"/>
                  <a:gd name="connsiteX210" fmla="*/ 1609820 w 6095524"/>
                  <a:gd name="connsiteY210" fmla="*/ 1141667 h 1424940"/>
                  <a:gd name="connsiteX211" fmla="*/ 1648873 w 6095524"/>
                  <a:gd name="connsiteY211" fmla="*/ 1149096 h 1424940"/>
                  <a:gd name="connsiteX212" fmla="*/ 1696022 w 6095524"/>
                  <a:gd name="connsiteY212" fmla="*/ 1160431 h 1424940"/>
                  <a:gd name="connsiteX213" fmla="*/ 1715739 w 6095524"/>
                  <a:gd name="connsiteY213" fmla="*/ 1168051 h 1424940"/>
                  <a:gd name="connsiteX214" fmla="*/ 1768602 w 6095524"/>
                  <a:gd name="connsiteY214" fmla="*/ 1182529 h 1424940"/>
                  <a:gd name="connsiteX215" fmla="*/ 1806321 w 6095524"/>
                  <a:gd name="connsiteY215" fmla="*/ 1194721 h 1424940"/>
                  <a:gd name="connsiteX216" fmla="*/ 1860709 w 6095524"/>
                  <a:gd name="connsiteY216" fmla="*/ 1201865 h 1424940"/>
                  <a:gd name="connsiteX217" fmla="*/ 1887093 w 6095524"/>
                  <a:gd name="connsiteY217" fmla="*/ 1202150 h 1424940"/>
                  <a:gd name="connsiteX218" fmla="*/ 1935575 w 6095524"/>
                  <a:gd name="connsiteY218" fmla="*/ 1238726 h 1424940"/>
                  <a:gd name="connsiteX219" fmla="*/ 1974247 w 6095524"/>
                  <a:gd name="connsiteY219" fmla="*/ 1262920 h 1424940"/>
                  <a:gd name="connsiteX220" fmla="*/ 2014919 w 6095524"/>
                  <a:gd name="connsiteY220" fmla="*/ 1251204 h 1424940"/>
                  <a:gd name="connsiteX221" fmla="*/ 2025968 w 6095524"/>
                  <a:gd name="connsiteY221" fmla="*/ 1240155 h 1424940"/>
                  <a:gd name="connsiteX222" fmla="*/ 2092643 w 6095524"/>
                  <a:gd name="connsiteY222" fmla="*/ 1229678 h 1424940"/>
                  <a:gd name="connsiteX223" fmla="*/ 2187893 w 6095524"/>
                  <a:gd name="connsiteY223" fmla="*/ 1229297 h 1424940"/>
                  <a:gd name="connsiteX224" fmla="*/ 2346294 w 6095524"/>
                  <a:gd name="connsiteY224" fmla="*/ 1205484 h 1424940"/>
                  <a:gd name="connsiteX225" fmla="*/ 2373916 w 6095524"/>
                  <a:gd name="connsiteY225" fmla="*/ 1194435 h 1424940"/>
                  <a:gd name="connsiteX226" fmla="*/ 2404967 w 6095524"/>
                  <a:gd name="connsiteY226" fmla="*/ 1191673 h 1424940"/>
                  <a:gd name="connsiteX227" fmla="*/ 2416874 w 6095524"/>
                  <a:gd name="connsiteY227" fmla="*/ 1198436 h 1424940"/>
                  <a:gd name="connsiteX228" fmla="*/ 2468975 w 6095524"/>
                  <a:gd name="connsiteY228" fmla="*/ 1208532 h 1424940"/>
                  <a:gd name="connsiteX229" fmla="*/ 2478882 w 6095524"/>
                  <a:gd name="connsiteY229" fmla="*/ 1208723 h 1424940"/>
                  <a:gd name="connsiteX230" fmla="*/ 2512791 w 6095524"/>
                  <a:gd name="connsiteY230" fmla="*/ 1204436 h 1424940"/>
                  <a:gd name="connsiteX231" fmla="*/ 2544223 w 6095524"/>
                  <a:gd name="connsiteY231" fmla="*/ 1201960 h 1424940"/>
                  <a:gd name="connsiteX232" fmla="*/ 2623471 w 6095524"/>
                  <a:gd name="connsiteY232" fmla="*/ 1210056 h 1424940"/>
                  <a:gd name="connsiteX233" fmla="*/ 2684241 w 6095524"/>
                  <a:gd name="connsiteY233" fmla="*/ 1208151 h 1424940"/>
                  <a:gd name="connsiteX234" fmla="*/ 2712244 w 6095524"/>
                  <a:gd name="connsiteY234" fmla="*/ 1210056 h 1424940"/>
                  <a:gd name="connsiteX235" fmla="*/ 2728055 w 6095524"/>
                  <a:gd name="connsiteY235" fmla="*/ 1212914 h 1424940"/>
                  <a:gd name="connsiteX236" fmla="*/ 2763869 w 6095524"/>
                  <a:gd name="connsiteY236" fmla="*/ 1232821 h 1424940"/>
                  <a:gd name="connsiteX237" fmla="*/ 2783491 w 6095524"/>
                  <a:gd name="connsiteY237" fmla="*/ 1237298 h 1424940"/>
                  <a:gd name="connsiteX238" fmla="*/ 2842546 w 6095524"/>
                  <a:gd name="connsiteY238" fmla="*/ 1236917 h 1424940"/>
                  <a:gd name="connsiteX239" fmla="*/ 2931128 w 6095524"/>
                  <a:gd name="connsiteY239" fmla="*/ 1206913 h 1424940"/>
                  <a:gd name="connsiteX240" fmla="*/ 2940368 w 6095524"/>
                  <a:gd name="connsiteY240" fmla="*/ 1202912 h 1424940"/>
                  <a:gd name="connsiteX241" fmla="*/ 2985421 w 6095524"/>
                  <a:gd name="connsiteY241" fmla="*/ 1197959 h 1424940"/>
                  <a:gd name="connsiteX242" fmla="*/ 3015996 w 6095524"/>
                  <a:gd name="connsiteY242" fmla="*/ 1204722 h 1424940"/>
                  <a:gd name="connsiteX243" fmla="*/ 3057621 w 6095524"/>
                  <a:gd name="connsiteY243" fmla="*/ 1218724 h 1424940"/>
                  <a:gd name="connsiteX244" fmla="*/ 3095054 w 6095524"/>
                  <a:gd name="connsiteY244" fmla="*/ 1230440 h 1424940"/>
                  <a:gd name="connsiteX245" fmla="*/ 3122295 w 6095524"/>
                  <a:gd name="connsiteY245" fmla="*/ 1243679 h 1424940"/>
                  <a:gd name="connsiteX246" fmla="*/ 3184589 w 6095524"/>
                  <a:gd name="connsiteY246" fmla="*/ 1253395 h 1424940"/>
                  <a:gd name="connsiteX247" fmla="*/ 3191066 w 6095524"/>
                  <a:gd name="connsiteY247" fmla="*/ 1255014 h 1424940"/>
                  <a:gd name="connsiteX248" fmla="*/ 3237929 w 6095524"/>
                  <a:gd name="connsiteY248" fmla="*/ 1243203 h 1424940"/>
                  <a:gd name="connsiteX249" fmla="*/ 3294221 w 6095524"/>
                  <a:gd name="connsiteY249" fmla="*/ 1231202 h 1424940"/>
                  <a:gd name="connsiteX250" fmla="*/ 3314319 w 6095524"/>
                  <a:gd name="connsiteY250" fmla="*/ 1235297 h 1424940"/>
                  <a:gd name="connsiteX251" fmla="*/ 3341846 w 6095524"/>
                  <a:gd name="connsiteY251" fmla="*/ 1241108 h 1424940"/>
                  <a:gd name="connsiteX252" fmla="*/ 3367373 w 6095524"/>
                  <a:gd name="connsiteY252" fmla="*/ 1238060 h 1424940"/>
                  <a:gd name="connsiteX253" fmla="*/ 3382899 w 6095524"/>
                  <a:gd name="connsiteY253" fmla="*/ 1237774 h 1424940"/>
                  <a:gd name="connsiteX254" fmla="*/ 3453765 w 6095524"/>
                  <a:gd name="connsiteY254" fmla="*/ 1273397 h 1424940"/>
                  <a:gd name="connsiteX255" fmla="*/ 3471767 w 6095524"/>
                  <a:gd name="connsiteY255" fmla="*/ 1276350 h 1424940"/>
                  <a:gd name="connsiteX256" fmla="*/ 3481959 w 6095524"/>
                  <a:gd name="connsiteY256" fmla="*/ 1280732 h 1424940"/>
                  <a:gd name="connsiteX257" fmla="*/ 3543396 w 6095524"/>
                  <a:gd name="connsiteY257" fmla="*/ 1324928 h 1424940"/>
                  <a:gd name="connsiteX258" fmla="*/ 3569494 w 6095524"/>
                  <a:gd name="connsiteY258" fmla="*/ 1333881 h 1424940"/>
                  <a:gd name="connsiteX259" fmla="*/ 3598164 w 6095524"/>
                  <a:gd name="connsiteY259" fmla="*/ 1332071 h 1424940"/>
                  <a:gd name="connsiteX260" fmla="*/ 3614738 w 6095524"/>
                  <a:gd name="connsiteY260" fmla="*/ 1328833 h 1424940"/>
                  <a:gd name="connsiteX261" fmla="*/ 3655886 w 6095524"/>
                  <a:gd name="connsiteY261" fmla="*/ 1300734 h 1424940"/>
                  <a:gd name="connsiteX262" fmla="*/ 3679317 w 6095524"/>
                  <a:gd name="connsiteY262" fmla="*/ 1301687 h 1424940"/>
                  <a:gd name="connsiteX263" fmla="*/ 3715893 w 6095524"/>
                  <a:gd name="connsiteY263" fmla="*/ 1321022 h 1424940"/>
                  <a:gd name="connsiteX264" fmla="*/ 3782282 w 6095524"/>
                  <a:gd name="connsiteY264" fmla="*/ 1329690 h 1424940"/>
                  <a:gd name="connsiteX265" fmla="*/ 3816001 w 6095524"/>
                  <a:gd name="connsiteY265" fmla="*/ 1302639 h 1424940"/>
                  <a:gd name="connsiteX266" fmla="*/ 3833431 w 6095524"/>
                  <a:gd name="connsiteY266" fmla="*/ 1276636 h 1424940"/>
                  <a:gd name="connsiteX267" fmla="*/ 3883819 w 6095524"/>
                  <a:gd name="connsiteY267" fmla="*/ 1246442 h 1424940"/>
                  <a:gd name="connsiteX268" fmla="*/ 3895821 w 6095524"/>
                  <a:gd name="connsiteY268" fmla="*/ 1257681 h 1424940"/>
                  <a:gd name="connsiteX269" fmla="*/ 3932778 w 6095524"/>
                  <a:gd name="connsiteY269" fmla="*/ 1262444 h 1424940"/>
                  <a:gd name="connsiteX270" fmla="*/ 3972782 w 6095524"/>
                  <a:gd name="connsiteY270" fmla="*/ 1262063 h 1424940"/>
                  <a:gd name="connsiteX271" fmla="*/ 4042505 w 6095524"/>
                  <a:gd name="connsiteY271" fmla="*/ 1267111 h 1424940"/>
                  <a:gd name="connsiteX272" fmla="*/ 4088892 w 6095524"/>
                  <a:gd name="connsiteY272" fmla="*/ 1238250 h 1424940"/>
                  <a:gd name="connsiteX273" fmla="*/ 4106609 w 6095524"/>
                  <a:gd name="connsiteY273" fmla="*/ 1226344 h 1424940"/>
                  <a:gd name="connsiteX274" fmla="*/ 4123182 w 6095524"/>
                  <a:gd name="connsiteY274" fmla="*/ 1218724 h 1424940"/>
                  <a:gd name="connsiteX275" fmla="*/ 4142328 w 6095524"/>
                  <a:gd name="connsiteY275" fmla="*/ 1214438 h 1424940"/>
                  <a:gd name="connsiteX276" fmla="*/ 4188524 w 6095524"/>
                  <a:gd name="connsiteY276" fmla="*/ 1198245 h 1424940"/>
                  <a:gd name="connsiteX277" fmla="*/ 4213860 w 6095524"/>
                  <a:gd name="connsiteY277" fmla="*/ 1182338 h 1424940"/>
                  <a:gd name="connsiteX278" fmla="*/ 4270820 w 6095524"/>
                  <a:gd name="connsiteY278" fmla="*/ 1167003 h 1424940"/>
                  <a:gd name="connsiteX279" fmla="*/ 4309587 w 6095524"/>
                  <a:gd name="connsiteY279" fmla="*/ 1153287 h 1424940"/>
                  <a:gd name="connsiteX280" fmla="*/ 4350449 w 6095524"/>
                  <a:gd name="connsiteY280" fmla="*/ 1129665 h 1424940"/>
                  <a:gd name="connsiteX281" fmla="*/ 4356164 w 6095524"/>
                  <a:gd name="connsiteY281" fmla="*/ 1126046 h 1424940"/>
                  <a:gd name="connsiteX282" fmla="*/ 4369880 w 6095524"/>
                  <a:gd name="connsiteY282" fmla="*/ 1110520 h 1424940"/>
                  <a:gd name="connsiteX283" fmla="*/ 4389787 w 6095524"/>
                  <a:gd name="connsiteY283" fmla="*/ 1057085 h 1424940"/>
                  <a:gd name="connsiteX284" fmla="*/ 4395502 w 6095524"/>
                  <a:gd name="connsiteY284" fmla="*/ 1046226 h 1424940"/>
                  <a:gd name="connsiteX285" fmla="*/ 4447413 w 6095524"/>
                  <a:gd name="connsiteY285" fmla="*/ 1009650 h 1424940"/>
                  <a:gd name="connsiteX286" fmla="*/ 4466654 w 6095524"/>
                  <a:gd name="connsiteY286" fmla="*/ 1013079 h 1424940"/>
                  <a:gd name="connsiteX287" fmla="*/ 4487894 w 6095524"/>
                  <a:gd name="connsiteY287" fmla="*/ 1025081 h 1424940"/>
                  <a:gd name="connsiteX288" fmla="*/ 4534472 w 6095524"/>
                  <a:gd name="connsiteY288" fmla="*/ 1028224 h 1424940"/>
                  <a:gd name="connsiteX289" fmla="*/ 4551903 w 6095524"/>
                  <a:gd name="connsiteY289" fmla="*/ 1022033 h 1424940"/>
                  <a:gd name="connsiteX290" fmla="*/ 4582382 w 6095524"/>
                  <a:gd name="connsiteY290" fmla="*/ 1005364 h 1424940"/>
                  <a:gd name="connsiteX291" fmla="*/ 4605909 w 6095524"/>
                  <a:gd name="connsiteY291" fmla="*/ 979551 h 1424940"/>
                  <a:gd name="connsiteX292" fmla="*/ 4640104 w 6095524"/>
                  <a:gd name="connsiteY292" fmla="*/ 936879 h 1424940"/>
                  <a:gd name="connsiteX293" fmla="*/ 4705731 w 6095524"/>
                  <a:gd name="connsiteY293" fmla="*/ 920591 h 1424940"/>
                  <a:gd name="connsiteX294" fmla="*/ 4730973 w 6095524"/>
                  <a:gd name="connsiteY294" fmla="*/ 915162 h 1424940"/>
                  <a:gd name="connsiteX295" fmla="*/ 4822794 w 6095524"/>
                  <a:gd name="connsiteY295" fmla="*/ 892397 h 1424940"/>
                  <a:gd name="connsiteX296" fmla="*/ 4830794 w 6095524"/>
                  <a:gd name="connsiteY296" fmla="*/ 891635 h 1424940"/>
                  <a:gd name="connsiteX297" fmla="*/ 4894421 w 6095524"/>
                  <a:gd name="connsiteY297" fmla="*/ 865442 h 1424940"/>
                  <a:gd name="connsiteX298" fmla="*/ 4909756 w 6095524"/>
                  <a:gd name="connsiteY298" fmla="*/ 858964 h 1424940"/>
                  <a:gd name="connsiteX299" fmla="*/ 4928521 w 6095524"/>
                  <a:gd name="connsiteY299" fmla="*/ 842391 h 1424940"/>
                  <a:gd name="connsiteX300" fmla="*/ 4945857 w 6095524"/>
                  <a:gd name="connsiteY300" fmla="*/ 795623 h 1424940"/>
                  <a:gd name="connsiteX301" fmla="*/ 4966145 w 6095524"/>
                  <a:gd name="connsiteY301" fmla="*/ 774287 h 1424940"/>
                  <a:gd name="connsiteX302" fmla="*/ 4980909 w 6095524"/>
                  <a:gd name="connsiteY302" fmla="*/ 761333 h 1424940"/>
                  <a:gd name="connsiteX303" fmla="*/ 4993862 w 6095524"/>
                  <a:gd name="connsiteY303" fmla="*/ 741712 h 1424940"/>
                  <a:gd name="connsiteX304" fmla="*/ 5006816 w 6095524"/>
                  <a:gd name="connsiteY304" fmla="*/ 694754 h 1424940"/>
                  <a:gd name="connsiteX305" fmla="*/ 5026724 w 6095524"/>
                  <a:gd name="connsiteY305" fmla="*/ 653129 h 1424940"/>
                  <a:gd name="connsiteX306" fmla="*/ 5062538 w 6095524"/>
                  <a:gd name="connsiteY306" fmla="*/ 630079 h 1424940"/>
                  <a:gd name="connsiteX307" fmla="*/ 5084731 w 6095524"/>
                  <a:gd name="connsiteY307" fmla="*/ 617982 h 1424940"/>
                  <a:gd name="connsiteX308" fmla="*/ 5172647 w 6095524"/>
                  <a:gd name="connsiteY308" fmla="*/ 630174 h 1424940"/>
                  <a:gd name="connsiteX309" fmla="*/ 5232654 w 6095524"/>
                  <a:gd name="connsiteY309" fmla="*/ 642080 h 1424940"/>
                  <a:gd name="connsiteX310" fmla="*/ 5252371 w 6095524"/>
                  <a:gd name="connsiteY310" fmla="*/ 637508 h 1424940"/>
                  <a:gd name="connsiteX311" fmla="*/ 5308092 w 6095524"/>
                  <a:gd name="connsiteY311" fmla="*/ 598646 h 1424940"/>
                  <a:gd name="connsiteX312" fmla="*/ 5363147 w 6095524"/>
                  <a:gd name="connsiteY312" fmla="*/ 581311 h 1424940"/>
                  <a:gd name="connsiteX313" fmla="*/ 5404580 w 6095524"/>
                  <a:gd name="connsiteY313" fmla="*/ 576358 h 1424940"/>
                  <a:gd name="connsiteX314" fmla="*/ 5440203 w 6095524"/>
                  <a:gd name="connsiteY314" fmla="*/ 572548 h 1424940"/>
                  <a:gd name="connsiteX315" fmla="*/ 5482971 w 6095524"/>
                  <a:gd name="connsiteY315" fmla="*/ 561880 h 1424940"/>
                  <a:gd name="connsiteX316" fmla="*/ 5507165 w 6095524"/>
                  <a:gd name="connsiteY316" fmla="*/ 550259 h 1424940"/>
                  <a:gd name="connsiteX317" fmla="*/ 5545645 w 6095524"/>
                  <a:gd name="connsiteY317" fmla="*/ 533591 h 1424940"/>
                  <a:gd name="connsiteX318" fmla="*/ 5585079 w 6095524"/>
                  <a:gd name="connsiteY318" fmla="*/ 511969 h 1424940"/>
                  <a:gd name="connsiteX319" fmla="*/ 5615368 w 6095524"/>
                  <a:gd name="connsiteY319" fmla="*/ 481679 h 1424940"/>
                  <a:gd name="connsiteX320" fmla="*/ 5631656 w 6095524"/>
                  <a:gd name="connsiteY320" fmla="*/ 456152 h 1424940"/>
                  <a:gd name="connsiteX321" fmla="*/ 5679377 w 6095524"/>
                  <a:gd name="connsiteY321" fmla="*/ 419576 h 1424940"/>
                  <a:gd name="connsiteX322" fmla="*/ 5722525 w 6095524"/>
                  <a:gd name="connsiteY322" fmla="*/ 350615 h 1424940"/>
                  <a:gd name="connsiteX323" fmla="*/ 5749576 w 6095524"/>
                  <a:gd name="connsiteY323" fmla="*/ 321945 h 1424940"/>
                  <a:gd name="connsiteX324" fmla="*/ 5764911 w 6095524"/>
                  <a:gd name="connsiteY324" fmla="*/ 313849 h 1424940"/>
                  <a:gd name="connsiteX325" fmla="*/ 5791009 w 6095524"/>
                  <a:gd name="connsiteY325" fmla="*/ 293942 h 1424940"/>
                  <a:gd name="connsiteX326" fmla="*/ 5806440 w 6095524"/>
                  <a:gd name="connsiteY326" fmla="*/ 279178 h 1424940"/>
                  <a:gd name="connsiteX327" fmla="*/ 5848636 w 6095524"/>
                  <a:gd name="connsiteY327" fmla="*/ 224885 h 1424940"/>
                  <a:gd name="connsiteX328" fmla="*/ 5861590 w 6095524"/>
                  <a:gd name="connsiteY328" fmla="*/ 208788 h 1424940"/>
                  <a:gd name="connsiteX329" fmla="*/ 5888355 w 6095524"/>
                  <a:gd name="connsiteY329" fmla="*/ 181166 h 1424940"/>
                  <a:gd name="connsiteX330" fmla="*/ 5900071 w 6095524"/>
                  <a:gd name="connsiteY330" fmla="*/ 172784 h 1424940"/>
                  <a:gd name="connsiteX331" fmla="*/ 5920740 w 6095524"/>
                  <a:gd name="connsiteY331" fmla="*/ 150305 h 1424940"/>
                  <a:gd name="connsiteX332" fmla="*/ 5969985 w 6095524"/>
                  <a:gd name="connsiteY332" fmla="*/ 91345 h 1424940"/>
                  <a:gd name="connsiteX333" fmla="*/ 5991130 w 6095524"/>
                  <a:gd name="connsiteY333" fmla="*/ 58293 h 1424940"/>
                  <a:gd name="connsiteX334" fmla="*/ 6033325 w 6095524"/>
                  <a:gd name="connsiteY334" fmla="*/ 33909 h 1424940"/>
                  <a:gd name="connsiteX335" fmla="*/ 6054376 w 6095524"/>
                  <a:gd name="connsiteY335" fmla="*/ 20955 h 1424940"/>
                  <a:gd name="connsiteX336" fmla="*/ 6095524 w 6095524"/>
                  <a:gd name="connsiteY336" fmla="*/ 0 h 142494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  <a:cxn ang="0">
                    <a:pos x="connsiteX194" y="connsiteY194"/>
                  </a:cxn>
                  <a:cxn ang="0">
                    <a:pos x="connsiteX195" y="connsiteY195"/>
                  </a:cxn>
                  <a:cxn ang="0">
                    <a:pos x="connsiteX196" y="connsiteY196"/>
                  </a:cxn>
                  <a:cxn ang="0">
                    <a:pos x="connsiteX197" y="connsiteY197"/>
                  </a:cxn>
                  <a:cxn ang="0">
                    <a:pos x="connsiteX198" y="connsiteY198"/>
                  </a:cxn>
                  <a:cxn ang="0">
                    <a:pos x="connsiteX199" y="connsiteY199"/>
                  </a:cxn>
                  <a:cxn ang="0">
                    <a:pos x="connsiteX200" y="connsiteY200"/>
                  </a:cxn>
                  <a:cxn ang="0">
                    <a:pos x="connsiteX201" y="connsiteY201"/>
                  </a:cxn>
                  <a:cxn ang="0">
                    <a:pos x="connsiteX202" y="connsiteY202"/>
                  </a:cxn>
                  <a:cxn ang="0">
                    <a:pos x="connsiteX203" y="connsiteY203"/>
                  </a:cxn>
                  <a:cxn ang="0">
                    <a:pos x="connsiteX204" y="connsiteY204"/>
                  </a:cxn>
                  <a:cxn ang="0">
                    <a:pos x="connsiteX205" y="connsiteY205"/>
                  </a:cxn>
                  <a:cxn ang="0">
                    <a:pos x="connsiteX206" y="connsiteY206"/>
                  </a:cxn>
                  <a:cxn ang="0">
                    <a:pos x="connsiteX207" y="connsiteY207"/>
                  </a:cxn>
                  <a:cxn ang="0">
                    <a:pos x="connsiteX208" y="connsiteY208"/>
                  </a:cxn>
                  <a:cxn ang="0">
                    <a:pos x="connsiteX209" y="connsiteY209"/>
                  </a:cxn>
                  <a:cxn ang="0">
                    <a:pos x="connsiteX210" y="connsiteY210"/>
                  </a:cxn>
                  <a:cxn ang="0">
                    <a:pos x="connsiteX211" y="connsiteY211"/>
                  </a:cxn>
                  <a:cxn ang="0">
                    <a:pos x="connsiteX212" y="connsiteY212"/>
                  </a:cxn>
                  <a:cxn ang="0">
                    <a:pos x="connsiteX213" y="connsiteY213"/>
                  </a:cxn>
                  <a:cxn ang="0">
                    <a:pos x="connsiteX214" y="connsiteY214"/>
                  </a:cxn>
                  <a:cxn ang="0">
                    <a:pos x="connsiteX215" y="connsiteY215"/>
                  </a:cxn>
                  <a:cxn ang="0">
                    <a:pos x="connsiteX216" y="connsiteY216"/>
                  </a:cxn>
                  <a:cxn ang="0">
                    <a:pos x="connsiteX217" y="connsiteY217"/>
                  </a:cxn>
                  <a:cxn ang="0">
                    <a:pos x="connsiteX218" y="connsiteY218"/>
                  </a:cxn>
                  <a:cxn ang="0">
                    <a:pos x="connsiteX219" y="connsiteY219"/>
                  </a:cxn>
                  <a:cxn ang="0">
                    <a:pos x="connsiteX220" y="connsiteY220"/>
                  </a:cxn>
                  <a:cxn ang="0">
                    <a:pos x="connsiteX221" y="connsiteY221"/>
                  </a:cxn>
                  <a:cxn ang="0">
                    <a:pos x="connsiteX222" y="connsiteY222"/>
                  </a:cxn>
                  <a:cxn ang="0">
                    <a:pos x="connsiteX223" y="connsiteY223"/>
                  </a:cxn>
                  <a:cxn ang="0">
                    <a:pos x="connsiteX224" y="connsiteY224"/>
                  </a:cxn>
                  <a:cxn ang="0">
                    <a:pos x="connsiteX225" y="connsiteY225"/>
                  </a:cxn>
                  <a:cxn ang="0">
                    <a:pos x="connsiteX226" y="connsiteY226"/>
                  </a:cxn>
                  <a:cxn ang="0">
                    <a:pos x="connsiteX227" y="connsiteY227"/>
                  </a:cxn>
                  <a:cxn ang="0">
                    <a:pos x="connsiteX228" y="connsiteY228"/>
                  </a:cxn>
                  <a:cxn ang="0">
                    <a:pos x="connsiteX229" y="connsiteY229"/>
                  </a:cxn>
                  <a:cxn ang="0">
                    <a:pos x="connsiteX230" y="connsiteY230"/>
                  </a:cxn>
                  <a:cxn ang="0">
                    <a:pos x="connsiteX231" y="connsiteY231"/>
                  </a:cxn>
                  <a:cxn ang="0">
                    <a:pos x="connsiteX232" y="connsiteY232"/>
                  </a:cxn>
                  <a:cxn ang="0">
                    <a:pos x="connsiteX233" y="connsiteY233"/>
                  </a:cxn>
                  <a:cxn ang="0">
                    <a:pos x="connsiteX234" y="connsiteY234"/>
                  </a:cxn>
                  <a:cxn ang="0">
                    <a:pos x="connsiteX235" y="connsiteY235"/>
                  </a:cxn>
                  <a:cxn ang="0">
                    <a:pos x="connsiteX236" y="connsiteY236"/>
                  </a:cxn>
                  <a:cxn ang="0">
                    <a:pos x="connsiteX237" y="connsiteY237"/>
                  </a:cxn>
                  <a:cxn ang="0">
                    <a:pos x="connsiteX238" y="connsiteY238"/>
                  </a:cxn>
                  <a:cxn ang="0">
                    <a:pos x="connsiteX239" y="connsiteY239"/>
                  </a:cxn>
                  <a:cxn ang="0">
                    <a:pos x="connsiteX240" y="connsiteY240"/>
                  </a:cxn>
                  <a:cxn ang="0">
                    <a:pos x="connsiteX241" y="connsiteY241"/>
                  </a:cxn>
                  <a:cxn ang="0">
                    <a:pos x="connsiteX242" y="connsiteY242"/>
                  </a:cxn>
                  <a:cxn ang="0">
                    <a:pos x="connsiteX243" y="connsiteY243"/>
                  </a:cxn>
                  <a:cxn ang="0">
                    <a:pos x="connsiteX244" y="connsiteY244"/>
                  </a:cxn>
                  <a:cxn ang="0">
                    <a:pos x="connsiteX245" y="connsiteY245"/>
                  </a:cxn>
                  <a:cxn ang="0">
                    <a:pos x="connsiteX246" y="connsiteY246"/>
                  </a:cxn>
                  <a:cxn ang="0">
                    <a:pos x="connsiteX247" y="connsiteY247"/>
                  </a:cxn>
                  <a:cxn ang="0">
                    <a:pos x="connsiteX248" y="connsiteY248"/>
                  </a:cxn>
                  <a:cxn ang="0">
                    <a:pos x="connsiteX249" y="connsiteY249"/>
                  </a:cxn>
                  <a:cxn ang="0">
                    <a:pos x="connsiteX250" y="connsiteY250"/>
                  </a:cxn>
                  <a:cxn ang="0">
                    <a:pos x="connsiteX251" y="connsiteY251"/>
                  </a:cxn>
                  <a:cxn ang="0">
                    <a:pos x="connsiteX252" y="connsiteY252"/>
                  </a:cxn>
                  <a:cxn ang="0">
                    <a:pos x="connsiteX253" y="connsiteY253"/>
                  </a:cxn>
                  <a:cxn ang="0">
                    <a:pos x="connsiteX254" y="connsiteY254"/>
                  </a:cxn>
                  <a:cxn ang="0">
                    <a:pos x="connsiteX255" y="connsiteY255"/>
                  </a:cxn>
                  <a:cxn ang="0">
                    <a:pos x="connsiteX256" y="connsiteY256"/>
                  </a:cxn>
                  <a:cxn ang="0">
                    <a:pos x="connsiteX257" y="connsiteY257"/>
                  </a:cxn>
                  <a:cxn ang="0">
                    <a:pos x="connsiteX258" y="connsiteY258"/>
                  </a:cxn>
                  <a:cxn ang="0">
                    <a:pos x="connsiteX259" y="connsiteY259"/>
                  </a:cxn>
                  <a:cxn ang="0">
                    <a:pos x="connsiteX260" y="connsiteY260"/>
                  </a:cxn>
                  <a:cxn ang="0">
                    <a:pos x="connsiteX261" y="connsiteY261"/>
                  </a:cxn>
                  <a:cxn ang="0">
                    <a:pos x="connsiteX262" y="connsiteY262"/>
                  </a:cxn>
                  <a:cxn ang="0">
                    <a:pos x="connsiteX263" y="connsiteY263"/>
                  </a:cxn>
                  <a:cxn ang="0">
                    <a:pos x="connsiteX264" y="connsiteY264"/>
                  </a:cxn>
                  <a:cxn ang="0">
                    <a:pos x="connsiteX265" y="connsiteY265"/>
                  </a:cxn>
                  <a:cxn ang="0">
                    <a:pos x="connsiteX266" y="connsiteY266"/>
                  </a:cxn>
                  <a:cxn ang="0">
                    <a:pos x="connsiteX267" y="connsiteY267"/>
                  </a:cxn>
                  <a:cxn ang="0">
                    <a:pos x="connsiteX268" y="connsiteY268"/>
                  </a:cxn>
                  <a:cxn ang="0">
                    <a:pos x="connsiteX269" y="connsiteY269"/>
                  </a:cxn>
                  <a:cxn ang="0">
                    <a:pos x="connsiteX270" y="connsiteY270"/>
                  </a:cxn>
                  <a:cxn ang="0">
                    <a:pos x="connsiteX271" y="connsiteY271"/>
                  </a:cxn>
                  <a:cxn ang="0">
                    <a:pos x="connsiteX272" y="connsiteY272"/>
                  </a:cxn>
                  <a:cxn ang="0">
                    <a:pos x="connsiteX273" y="connsiteY273"/>
                  </a:cxn>
                  <a:cxn ang="0">
                    <a:pos x="connsiteX274" y="connsiteY274"/>
                  </a:cxn>
                  <a:cxn ang="0">
                    <a:pos x="connsiteX275" y="connsiteY275"/>
                  </a:cxn>
                  <a:cxn ang="0">
                    <a:pos x="connsiteX276" y="connsiteY276"/>
                  </a:cxn>
                  <a:cxn ang="0">
                    <a:pos x="connsiteX277" y="connsiteY277"/>
                  </a:cxn>
                  <a:cxn ang="0">
                    <a:pos x="connsiteX278" y="connsiteY278"/>
                  </a:cxn>
                  <a:cxn ang="0">
                    <a:pos x="connsiteX279" y="connsiteY279"/>
                  </a:cxn>
                  <a:cxn ang="0">
                    <a:pos x="connsiteX280" y="connsiteY280"/>
                  </a:cxn>
                  <a:cxn ang="0">
                    <a:pos x="connsiteX281" y="connsiteY281"/>
                  </a:cxn>
                  <a:cxn ang="0">
                    <a:pos x="connsiteX282" y="connsiteY282"/>
                  </a:cxn>
                  <a:cxn ang="0">
                    <a:pos x="connsiteX283" y="connsiteY283"/>
                  </a:cxn>
                  <a:cxn ang="0">
                    <a:pos x="connsiteX284" y="connsiteY284"/>
                  </a:cxn>
                  <a:cxn ang="0">
                    <a:pos x="connsiteX285" y="connsiteY285"/>
                  </a:cxn>
                  <a:cxn ang="0">
                    <a:pos x="connsiteX286" y="connsiteY286"/>
                  </a:cxn>
                  <a:cxn ang="0">
                    <a:pos x="connsiteX287" y="connsiteY287"/>
                  </a:cxn>
                  <a:cxn ang="0">
                    <a:pos x="connsiteX288" y="connsiteY288"/>
                  </a:cxn>
                  <a:cxn ang="0">
                    <a:pos x="connsiteX289" y="connsiteY289"/>
                  </a:cxn>
                  <a:cxn ang="0">
                    <a:pos x="connsiteX290" y="connsiteY290"/>
                  </a:cxn>
                  <a:cxn ang="0">
                    <a:pos x="connsiteX291" y="connsiteY291"/>
                  </a:cxn>
                  <a:cxn ang="0">
                    <a:pos x="connsiteX292" y="connsiteY292"/>
                  </a:cxn>
                  <a:cxn ang="0">
                    <a:pos x="connsiteX293" y="connsiteY293"/>
                  </a:cxn>
                  <a:cxn ang="0">
                    <a:pos x="connsiteX294" y="connsiteY294"/>
                  </a:cxn>
                  <a:cxn ang="0">
                    <a:pos x="connsiteX295" y="connsiteY295"/>
                  </a:cxn>
                  <a:cxn ang="0">
                    <a:pos x="connsiteX296" y="connsiteY296"/>
                  </a:cxn>
                  <a:cxn ang="0">
                    <a:pos x="connsiteX297" y="connsiteY297"/>
                  </a:cxn>
                  <a:cxn ang="0">
                    <a:pos x="connsiteX298" y="connsiteY298"/>
                  </a:cxn>
                  <a:cxn ang="0">
                    <a:pos x="connsiteX299" y="connsiteY299"/>
                  </a:cxn>
                  <a:cxn ang="0">
                    <a:pos x="connsiteX300" y="connsiteY300"/>
                  </a:cxn>
                  <a:cxn ang="0">
                    <a:pos x="connsiteX301" y="connsiteY301"/>
                  </a:cxn>
                  <a:cxn ang="0">
                    <a:pos x="connsiteX302" y="connsiteY302"/>
                  </a:cxn>
                  <a:cxn ang="0">
                    <a:pos x="connsiteX303" y="connsiteY303"/>
                  </a:cxn>
                  <a:cxn ang="0">
                    <a:pos x="connsiteX304" y="connsiteY304"/>
                  </a:cxn>
                  <a:cxn ang="0">
                    <a:pos x="connsiteX305" y="connsiteY305"/>
                  </a:cxn>
                  <a:cxn ang="0">
                    <a:pos x="connsiteX306" y="connsiteY306"/>
                  </a:cxn>
                  <a:cxn ang="0">
                    <a:pos x="connsiteX307" y="connsiteY307"/>
                  </a:cxn>
                  <a:cxn ang="0">
                    <a:pos x="connsiteX308" y="connsiteY308"/>
                  </a:cxn>
                  <a:cxn ang="0">
                    <a:pos x="connsiteX309" y="connsiteY309"/>
                  </a:cxn>
                  <a:cxn ang="0">
                    <a:pos x="connsiteX310" y="connsiteY310"/>
                  </a:cxn>
                  <a:cxn ang="0">
                    <a:pos x="connsiteX311" y="connsiteY311"/>
                  </a:cxn>
                  <a:cxn ang="0">
                    <a:pos x="connsiteX312" y="connsiteY312"/>
                  </a:cxn>
                  <a:cxn ang="0">
                    <a:pos x="connsiteX313" y="connsiteY313"/>
                  </a:cxn>
                  <a:cxn ang="0">
                    <a:pos x="connsiteX314" y="connsiteY314"/>
                  </a:cxn>
                  <a:cxn ang="0">
                    <a:pos x="connsiteX315" y="connsiteY315"/>
                  </a:cxn>
                  <a:cxn ang="0">
                    <a:pos x="connsiteX316" y="connsiteY316"/>
                  </a:cxn>
                  <a:cxn ang="0">
                    <a:pos x="connsiteX317" y="connsiteY317"/>
                  </a:cxn>
                  <a:cxn ang="0">
                    <a:pos x="connsiteX318" y="connsiteY318"/>
                  </a:cxn>
                  <a:cxn ang="0">
                    <a:pos x="connsiteX319" y="connsiteY319"/>
                  </a:cxn>
                  <a:cxn ang="0">
                    <a:pos x="connsiteX320" y="connsiteY320"/>
                  </a:cxn>
                  <a:cxn ang="0">
                    <a:pos x="connsiteX321" y="connsiteY321"/>
                  </a:cxn>
                  <a:cxn ang="0">
                    <a:pos x="connsiteX322" y="connsiteY322"/>
                  </a:cxn>
                  <a:cxn ang="0">
                    <a:pos x="connsiteX323" y="connsiteY323"/>
                  </a:cxn>
                  <a:cxn ang="0">
                    <a:pos x="connsiteX324" y="connsiteY324"/>
                  </a:cxn>
                  <a:cxn ang="0">
                    <a:pos x="connsiteX325" y="connsiteY325"/>
                  </a:cxn>
                  <a:cxn ang="0">
                    <a:pos x="connsiteX326" y="connsiteY326"/>
                  </a:cxn>
                  <a:cxn ang="0">
                    <a:pos x="connsiteX327" y="connsiteY327"/>
                  </a:cxn>
                  <a:cxn ang="0">
                    <a:pos x="connsiteX328" y="connsiteY328"/>
                  </a:cxn>
                  <a:cxn ang="0">
                    <a:pos x="connsiteX329" y="connsiteY329"/>
                  </a:cxn>
                  <a:cxn ang="0">
                    <a:pos x="connsiteX330" y="connsiteY330"/>
                  </a:cxn>
                  <a:cxn ang="0">
                    <a:pos x="connsiteX331" y="connsiteY331"/>
                  </a:cxn>
                  <a:cxn ang="0">
                    <a:pos x="connsiteX332" y="connsiteY332"/>
                  </a:cxn>
                  <a:cxn ang="0">
                    <a:pos x="connsiteX333" y="connsiteY333"/>
                  </a:cxn>
                  <a:cxn ang="0">
                    <a:pos x="connsiteX334" y="connsiteY334"/>
                  </a:cxn>
                  <a:cxn ang="0">
                    <a:pos x="connsiteX335" y="connsiteY335"/>
                  </a:cxn>
                  <a:cxn ang="0">
                    <a:pos x="connsiteX336" y="connsiteY336"/>
                  </a:cxn>
                </a:cxnLst>
                <a:rect l="l" t="t" r="r" b="b"/>
                <a:pathLst>
                  <a:path w="6095524" h="1424940">
                    <a:moveTo>
                      <a:pt x="6095524" y="0"/>
                    </a:moveTo>
                    <a:cubicBezTo>
                      <a:pt x="6095524" y="7811"/>
                      <a:pt x="6095524" y="12573"/>
                      <a:pt x="6095524" y="17431"/>
                    </a:cubicBezTo>
                    <a:lnTo>
                      <a:pt x="6095524" y="216290"/>
                    </a:lnTo>
                    <a:lnTo>
                      <a:pt x="6079998" y="230600"/>
                    </a:lnTo>
                    <a:cubicBezTo>
                      <a:pt x="6058567" y="241363"/>
                      <a:pt x="6035706" y="251079"/>
                      <a:pt x="6012751" y="260699"/>
                    </a:cubicBezTo>
                    <a:cubicBezTo>
                      <a:pt x="6006084" y="263462"/>
                      <a:pt x="5998749" y="264986"/>
                      <a:pt x="5992749" y="268700"/>
                    </a:cubicBezTo>
                    <a:cubicBezTo>
                      <a:pt x="5965126" y="285655"/>
                      <a:pt x="5938361" y="303943"/>
                      <a:pt x="5910358" y="320231"/>
                    </a:cubicBezTo>
                    <a:cubicBezTo>
                      <a:pt x="5881497" y="337090"/>
                      <a:pt x="5855684" y="356997"/>
                      <a:pt x="5835777" y="383953"/>
                    </a:cubicBezTo>
                    <a:cubicBezTo>
                      <a:pt x="5817298" y="409004"/>
                      <a:pt x="5799391" y="434435"/>
                      <a:pt x="5781008" y="459581"/>
                    </a:cubicBezTo>
                    <a:cubicBezTo>
                      <a:pt x="5776341" y="465963"/>
                      <a:pt x="5772054" y="473488"/>
                      <a:pt x="5765673" y="477584"/>
                    </a:cubicBezTo>
                    <a:cubicBezTo>
                      <a:pt x="5752433" y="486156"/>
                      <a:pt x="5737955" y="493109"/>
                      <a:pt x="5723763" y="500158"/>
                    </a:cubicBezTo>
                    <a:cubicBezTo>
                      <a:pt x="5711571" y="506159"/>
                      <a:pt x="5698617" y="510635"/>
                      <a:pt x="5686711" y="517112"/>
                    </a:cubicBezTo>
                    <a:cubicBezTo>
                      <a:pt x="5677186" y="522256"/>
                      <a:pt x="5668708" y="529400"/>
                      <a:pt x="5659850" y="535877"/>
                    </a:cubicBezTo>
                    <a:cubicBezTo>
                      <a:pt x="5652135" y="541496"/>
                      <a:pt x="5643658" y="546354"/>
                      <a:pt x="5637181" y="553117"/>
                    </a:cubicBezTo>
                    <a:cubicBezTo>
                      <a:pt x="5621369" y="569500"/>
                      <a:pt x="5605462" y="585597"/>
                      <a:pt x="5585841" y="597694"/>
                    </a:cubicBezTo>
                    <a:cubicBezTo>
                      <a:pt x="5566505" y="609695"/>
                      <a:pt x="5548217" y="623126"/>
                      <a:pt x="5528977" y="635318"/>
                    </a:cubicBezTo>
                    <a:cubicBezTo>
                      <a:pt x="5510117" y="647224"/>
                      <a:pt x="5493067" y="660273"/>
                      <a:pt x="5483256" y="681419"/>
                    </a:cubicBezTo>
                    <a:cubicBezTo>
                      <a:pt x="5478875" y="690753"/>
                      <a:pt x="5472684" y="700945"/>
                      <a:pt x="5464397" y="706374"/>
                    </a:cubicBezTo>
                    <a:cubicBezTo>
                      <a:pt x="5452586" y="714089"/>
                      <a:pt x="5437632" y="716852"/>
                      <a:pt x="5424773" y="723424"/>
                    </a:cubicBezTo>
                    <a:cubicBezTo>
                      <a:pt x="5409628" y="731139"/>
                      <a:pt x="5392103" y="737807"/>
                      <a:pt x="5381815" y="750094"/>
                    </a:cubicBezTo>
                    <a:cubicBezTo>
                      <a:pt x="5372671" y="761048"/>
                      <a:pt x="5363432" y="769620"/>
                      <a:pt x="5351335" y="776573"/>
                    </a:cubicBezTo>
                    <a:cubicBezTo>
                      <a:pt x="5342858" y="781431"/>
                      <a:pt x="5336572" y="790289"/>
                      <a:pt x="5327809" y="794290"/>
                    </a:cubicBezTo>
                    <a:cubicBezTo>
                      <a:pt x="5316284" y="799624"/>
                      <a:pt x="5304663" y="803815"/>
                      <a:pt x="5294566" y="812102"/>
                    </a:cubicBezTo>
                    <a:cubicBezTo>
                      <a:pt x="5284089" y="820674"/>
                      <a:pt x="5272183" y="827437"/>
                      <a:pt x="5261229" y="835438"/>
                    </a:cubicBezTo>
                    <a:cubicBezTo>
                      <a:pt x="5255419" y="839724"/>
                      <a:pt x="5250656" y="845344"/>
                      <a:pt x="5245037" y="849821"/>
                    </a:cubicBezTo>
                    <a:cubicBezTo>
                      <a:pt x="5234750" y="858012"/>
                      <a:pt x="5224272" y="866013"/>
                      <a:pt x="5213699" y="873728"/>
                    </a:cubicBezTo>
                    <a:cubicBezTo>
                      <a:pt x="5203127" y="881444"/>
                      <a:pt x="5193030" y="890397"/>
                      <a:pt x="5181409" y="896017"/>
                    </a:cubicBezTo>
                    <a:cubicBezTo>
                      <a:pt x="5161598" y="905542"/>
                      <a:pt x="5139976" y="911257"/>
                      <a:pt x="5120735" y="921544"/>
                    </a:cubicBezTo>
                    <a:cubicBezTo>
                      <a:pt x="5101209" y="932021"/>
                      <a:pt x="5082826" y="945166"/>
                      <a:pt x="5065490" y="959072"/>
                    </a:cubicBezTo>
                    <a:cubicBezTo>
                      <a:pt x="5051774" y="970026"/>
                      <a:pt x="5038916" y="980885"/>
                      <a:pt x="5021675" y="986504"/>
                    </a:cubicBezTo>
                    <a:cubicBezTo>
                      <a:pt x="5012055" y="989648"/>
                      <a:pt x="5001959" y="996506"/>
                      <a:pt x="4996148" y="1004507"/>
                    </a:cubicBezTo>
                    <a:cubicBezTo>
                      <a:pt x="4983575" y="1021937"/>
                      <a:pt x="4967478" y="1034225"/>
                      <a:pt x="4949285" y="1044702"/>
                    </a:cubicBezTo>
                    <a:cubicBezTo>
                      <a:pt x="4924996" y="1058799"/>
                      <a:pt x="4900993" y="1073182"/>
                      <a:pt x="4876609" y="1086993"/>
                    </a:cubicBezTo>
                    <a:cubicBezTo>
                      <a:pt x="4862227" y="1095185"/>
                      <a:pt x="4847940" y="1103852"/>
                      <a:pt x="4832699" y="1109853"/>
                    </a:cubicBezTo>
                    <a:cubicBezTo>
                      <a:pt x="4801553" y="1122236"/>
                      <a:pt x="4769644" y="1132808"/>
                      <a:pt x="4738211" y="1144334"/>
                    </a:cubicBezTo>
                    <a:cubicBezTo>
                      <a:pt x="4727924" y="1148048"/>
                      <a:pt x="4718209" y="1153382"/>
                      <a:pt x="4707731" y="1156621"/>
                    </a:cubicBezTo>
                    <a:cubicBezTo>
                      <a:pt x="4696396" y="1160145"/>
                      <a:pt x="4684205" y="1161193"/>
                      <a:pt x="4672870" y="1164717"/>
                    </a:cubicBezTo>
                    <a:cubicBezTo>
                      <a:pt x="4654010" y="1170527"/>
                      <a:pt x="4635722" y="1177957"/>
                      <a:pt x="4616863" y="1183862"/>
                    </a:cubicBezTo>
                    <a:cubicBezTo>
                      <a:pt x="4580477" y="1195197"/>
                      <a:pt x="4543996" y="1206056"/>
                      <a:pt x="4507516" y="1216819"/>
                    </a:cubicBezTo>
                    <a:cubicBezTo>
                      <a:pt x="4499706" y="1219105"/>
                      <a:pt x="4491228" y="1219391"/>
                      <a:pt x="4483513" y="1221867"/>
                    </a:cubicBezTo>
                    <a:cubicBezTo>
                      <a:pt x="4463034" y="1228535"/>
                      <a:pt x="4442650" y="1235773"/>
                      <a:pt x="4422362" y="1243108"/>
                    </a:cubicBezTo>
                    <a:cubicBezTo>
                      <a:pt x="4410075" y="1247585"/>
                      <a:pt x="4398073" y="1253109"/>
                      <a:pt x="4385691" y="1257395"/>
                    </a:cubicBezTo>
                    <a:cubicBezTo>
                      <a:pt x="4375785" y="1260824"/>
                      <a:pt x="4365593" y="1263491"/>
                      <a:pt x="4355306" y="1265587"/>
                    </a:cubicBezTo>
                    <a:cubicBezTo>
                      <a:pt x="4346448" y="1267397"/>
                      <a:pt x="4337209" y="1267206"/>
                      <a:pt x="4328446" y="1269397"/>
                    </a:cubicBezTo>
                    <a:cubicBezTo>
                      <a:pt x="4304728" y="1275302"/>
                      <a:pt x="4281297" y="1281970"/>
                      <a:pt x="4257770" y="1288256"/>
                    </a:cubicBezTo>
                    <a:cubicBezTo>
                      <a:pt x="4248341" y="1290733"/>
                      <a:pt x="4238720" y="1292543"/>
                      <a:pt x="4229576" y="1295686"/>
                    </a:cubicBezTo>
                    <a:cubicBezTo>
                      <a:pt x="4205097" y="1303973"/>
                      <a:pt x="4180999" y="1313402"/>
                      <a:pt x="4156424" y="1321213"/>
                    </a:cubicBezTo>
                    <a:cubicBezTo>
                      <a:pt x="4136041" y="1327690"/>
                      <a:pt x="4115086" y="1332357"/>
                      <a:pt x="4094416" y="1338072"/>
                    </a:cubicBezTo>
                    <a:cubicBezTo>
                      <a:pt x="4085653" y="1340549"/>
                      <a:pt x="4077271" y="1344073"/>
                      <a:pt x="4068509" y="1346168"/>
                    </a:cubicBezTo>
                    <a:cubicBezTo>
                      <a:pt x="4048887" y="1350931"/>
                      <a:pt x="4028980" y="1354931"/>
                      <a:pt x="4009263" y="1359694"/>
                    </a:cubicBezTo>
                    <a:cubicBezTo>
                      <a:pt x="3998023" y="1362456"/>
                      <a:pt x="3987165" y="1367409"/>
                      <a:pt x="3975735" y="1369219"/>
                    </a:cubicBezTo>
                    <a:cubicBezTo>
                      <a:pt x="3948589" y="1373505"/>
                      <a:pt x="3921252" y="1376553"/>
                      <a:pt x="3893915" y="1379982"/>
                    </a:cubicBezTo>
                    <a:cubicBezTo>
                      <a:pt x="3865722" y="1383506"/>
                      <a:pt x="3837623" y="1387221"/>
                      <a:pt x="3809428" y="1390364"/>
                    </a:cubicBezTo>
                    <a:cubicBezTo>
                      <a:pt x="3793998" y="1391984"/>
                      <a:pt x="3778472" y="1392269"/>
                      <a:pt x="3763042" y="1393793"/>
                    </a:cubicBezTo>
                    <a:cubicBezTo>
                      <a:pt x="3749516" y="1395127"/>
                      <a:pt x="3736086" y="1397603"/>
                      <a:pt x="3722561" y="1399223"/>
                    </a:cubicBezTo>
                    <a:cubicBezTo>
                      <a:pt x="3710845" y="1400556"/>
                      <a:pt x="3699034" y="1401318"/>
                      <a:pt x="3687318" y="1402652"/>
                    </a:cubicBezTo>
                    <a:cubicBezTo>
                      <a:pt x="3668554" y="1404842"/>
                      <a:pt x="3649885" y="1407319"/>
                      <a:pt x="3631216" y="1409605"/>
                    </a:cubicBezTo>
                    <a:cubicBezTo>
                      <a:pt x="3623406" y="1410462"/>
                      <a:pt x="3615214" y="1412843"/>
                      <a:pt x="3607880" y="1411415"/>
                    </a:cubicBezTo>
                    <a:cubicBezTo>
                      <a:pt x="3589401" y="1407795"/>
                      <a:pt x="3571208" y="1408843"/>
                      <a:pt x="3552825" y="1411319"/>
                    </a:cubicBezTo>
                    <a:cubicBezTo>
                      <a:pt x="3546539" y="1412177"/>
                      <a:pt x="3539776" y="1411986"/>
                      <a:pt x="3533680" y="1410367"/>
                    </a:cubicBezTo>
                    <a:cubicBezTo>
                      <a:pt x="3521202" y="1407128"/>
                      <a:pt x="3509106" y="1402556"/>
                      <a:pt x="3496818" y="1398556"/>
                    </a:cubicBezTo>
                    <a:cubicBezTo>
                      <a:pt x="3495484" y="1398080"/>
                      <a:pt x="3493865" y="1397984"/>
                      <a:pt x="3492437" y="1397699"/>
                    </a:cubicBezTo>
                    <a:cubicBezTo>
                      <a:pt x="3484340" y="1396079"/>
                      <a:pt x="3476340" y="1394460"/>
                      <a:pt x="3468243" y="1393031"/>
                    </a:cubicBezTo>
                    <a:cubicBezTo>
                      <a:pt x="3463862" y="1392269"/>
                      <a:pt x="3459385" y="1392174"/>
                      <a:pt x="3455003" y="1391507"/>
                    </a:cubicBezTo>
                    <a:cubicBezTo>
                      <a:pt x="3438049" y="1388840"/>
                      <a:pt x="3419380" y="1393317"/>
                      <a:pt x="3404711" y="1381792"/>
                    </a:cubicBezTo>
                    <a:cubicBezTo>
                      <a:pt x="3395186" y="1374362"/>
                      <a:pt x="3385947" y="1376077"/>
                      <a:pt x="3375756" y="1377220"/>
                    </a:cubicBezTo>
                    <a:cubicBezTo>
                      <a:pt x="3368040" y="1378077"/>
                      <a:pt x="3360134" y="1377791"/>
                      <a:pt x="3352324" y="1377887"/>
                    </a:cubicBezTo>
                    <a:cubicBezTo>
                      <a:pt x="3338608" y="1378172"/>
                      <a:pt x="3324892" y="1378268"/>
                      <a:pt x="3311176" y="1378744"/>
                    </a:cubicBezTo>
                    <a:cubicBezTo>
                      <a:pt x="3306794" y="1378934"/>
                      <a:pt x="3302318" y="1381316"/>
                      <a:pt x="3298031" y="1380935"/>
                    </a:cubicBezTo>
                    <a:cubicBezTo>
                      <a:pt x="3278219" y="1379125"/>
                      <a:pt x="3258407" y="1376267"/>
                      <a:pt x="3238595" y="1374648"/>
                    </a:cubicBezTo>
                    <a:cubicBezTo>
                      <a:pt x="3227356" y="1373696"/>
                      <a:pt x="3215830" y="1375505"/>
                      <a:pt x="3204686" y="1374172"/>
                    </a:cubicBezTo>
                    <a:cubicBezTo>
                      <a:pt x="3191828" y="1372648"/>
                      <a:pt x="3179255" y="1368743"/>
                      <a:pt x="3166491" y="1366361"/>
                    </a:cubicBezTo>
                    <a:cubicBezTo>
                      <a:pt x="3162967" y="1365695"/>
                      <a:pt x="3159062" y="1366552"/>
                      <a:pt x="3155347" y="1366742"/>
                    </a:cubicBezTo>
                    <a:cubicBezTo>
                      <a:pt x="3151156" y="1366933"/>
                      <a:pt x="3147060" y="1367314"/>
                      <a:pt x="3142869" y="1367409"/>
                    </a:cubicBezTo>
                    <a:cubicBezTo>
                      <a:pt x="3130105" y="1367600"/>
                      <a:pt x="3117342" y="1367314"/>
                      <a:pt x="3104578" y="1367981"/>
                    </a:cubicBezTo>
                    <a:cubicBezTo>
                      <a:pt x="3096768" y="1368362"/>
                      <a:pt x="3088577" y="1372267"/>
                      <a:pt x="3081337" y="1370838"/>
                    </a:cubicBezTo>
                    <a:cubicBezTo>
                      <a:pt x="3066574" y="1368076"/>
                      <a:pt x="3051810" y="1374267"/>
                      <a:pt x="3037047" y="1369124"/>
                    </a:cubicBezTo>
                    <a:cubicBezTo>
                      <a:pt x="3032474" y="1367600"/>
                      <a:pt x="3026188" y="1371410"/>
                      <a:pt x="3020663" y="1371600"/>
                    </a:cubicBezTo>
                    <a:cubicBezTo>
                      <a:pt x="3006852" y="1372076"/>
                      <a:pt x="2993041" y="1371981"/>
                      <a:pt x="2979230" y="1371886"/>
                    </a:cubicBezTo>
                    <a:cubicBezTo>
                      <a:pt x="2966847" y="1371791"/>
                      <a:pt x="2953988" y="1373124"/>
                      <a:pt x="2942082" y="1370457"/>
                    </a:cubicBezTo>
                    <a:cubicBezTo>
                      <a:pt x="2929604" y="1367600"/>
                      <a:pt x="2918365" y="1367981"/>
                      <a:pt x="2906268" y="1371219"/>
                    </a:cubicBezTo>
                    <a:cubicBezTo>
                      <a:pt x="2897981" y="1373410"/>
                      <a:pt x="2889218" y="1373696"/>
                      <a:pt x="2880646" y="1374362"/>
                    </a:cubicBezTo>
                    <a:cubicBezTo>
                      <a:pt x="2871407" y="1375124"/>
                      <a:pt x="2861215" y="1373124"/>
                      <a:pt x="2852833" y="1376267"/>
                    </a:cubicBezTo>
                    <a:cubicBezTo>
                      <a:pt x="2827877" y="1385602"/>
                      <a:pt x="2802255" y="1387602"/>
                      <a:pt x="2776157" y="1387602"/>
                    </a:cubicBezTo>
                    <a:cubicBezTo>
                      <a:pt x="2771394" y="1387602"/>
                      <a:pt x="2766536" y="1386269"/>
                      <a:pt x="2761965" y="1384840"/>
                    </a:cubicBezTo>
                    <a:cubicBezTo>
                      <a:pt x="2735294" y="1376267"/>
                      <a:pt x="2708529" y="1377029"/>
                      <a:pt x="2681383" y="1382268"/>
                    </a:cubicBezTo>
                    <a:cubicBezTo>
                      <a:pt x="2675763" y="1383411"/>
                      <a:pt x="2669477" y="1383602"/>
                      <a:pt x="2663857" y="1382459"/>
                    </a:cubicBezTo>
                    <a:cubicBezTo>
                      <a:pt x="2648045" y="1379125"/>
                      <a:pt x="2632710" y="1373600"/>
                      <a:pt x="2616803" y="1371219"/>
                    </a:cubicBezTo>
                    <a:cubicBezTo>
                      <a:pt x="2590515" y="1367314"/>
                      <a:pt x="2567750" y="1380458"/>
                      <a:pt x="2544223" y="1389031"/>
                    </a:cubicBezTo>
                    <a:cubicBezTo>
                      <a:pt x="2521839" y="1397127"/>
                      <a:pt x="2502789" y="1415415"/>
                      <a:pt x="2476309" y="1411319"/>
                    </a:cubicBezTo>
                    <a:cubicBezTo>
                      <a:pt x="2473643" y="1410938"/>
                      <a:pt x="2470690" y="1413510"/>
                      <a:pt x="2467737" y="1414177"/>
                    </a:cubicBezTo>
                    <a:cubicBezTo>
                      <a:pt x="2459641" y="1415987"/>
                      <a:pt x="2451545" y="1418177"/>
                      <a:pt x="2443353" y="1419035"/>
                    </a:cubicBezTo>
                    <a:cubicBezTo>
                      <a:pt x="2433352" y="1420178"/>
                      <a:pt x="2423160" y="1419797"/>
                      <a:pt x="2413159" y="1420749"/>
                    </a:cubicBezTo>
                    <a:cubicBezTo>
                      <a:pt x="2400300" y="1421892"/>
                      <a:pt x="2387632" y="1424940"/>
                      <a:pt x="2374868" y="1424940"/>
                    </a:cubicBezTo>
                    <a:cubicBezTo>
                      <a:pt x="2364581" y="1424940"/>
                      <a:pt x="2354389" y="1421416"/>
                      <a:pt x="2344198" y="1419701"/>
                    </a:cubicBezTo>
                    <a:cubicBezTo>
                      <a:pt x="2329815" y="1417320"/>
                      <a:pt x="2314003" y="1417987"/>
                      <a:pt x="2301335" y="1411891"/>
                    </a:cubicBezTo>
                    <a:cubicBezTo>
                      <a:pt x="2287810" y="1405414"/>
                      <a:pt x="2274951" y="1402461"/>
                      <a:pt x="2260949" y="1404461"/>
                    </a:cubicBezTo>
                    <a:cubicBezTo>
                      <a:pt x="2256282" y="1405128"/>
                      <a:pt x="2250281" y="1409129"/>
                      <a:pt x="2248186" y="1413224"/>
                    </a:cubicBezTo>
                    <a:cubicBezTo>
                      <a:pt x="2243518" y="1422368"/>
                      <a:pt x="2237137" y="1423988"/>
                      <a:pt x="2228469" y="1420844"/>
                    </a:cubicBezTo>
                    <a:cubicBezTo>
                      <a:pt x="2220944" y="1418177"/>
                      <a:pt x="2211705" y="1416844"/>
                      <a:pt x="2206562" y="1411700"/>
                    </a:cubicBezTo>
                    <a:cubicBezTo>
                      <a:pt x="2191988" y="1397127"/>
                      <a:pt x="2173414" y="1396651"/>
                      <a:pt x="2155317" y="1392746"/>
                    </a:cubicBezTo>
                    <a:cubicBezTo>
                      <a:pt x="2144269" y="1390364"/>
                      <a:pt x="2133981" y="1390269"/>
                      <a:pt x="2122932" y="1391888"/>
                    </a:cubicBezTo>
                    <a:cubicBezTo>
                      <a:pt x="2098930" y="1395508"/>
                      <a:pt x="2075593" y="1390364"/>
                      <a:pt x="2052542" y="1383792"/>
                    </a:cubicBezTo>
                    <a:cubicBezTo>
                      <a:pt x="2037302" y="1379411"/>
                      <a:pt x="2021681" y="1376744"/>
                      <a:pt x="2006537" y="1372267"/>
                    </a:cubicBezTo>
                    <a:cubicBezTo>
                      <a:pt x="1995202" y="1368838"/>
                      <a:pt x="1983868" y="1364742"/>
                      <a:pt x="1973486" y="1359218"/>
                    </a:cubicBezTo>
                    <a:cubicBezTo>
                      <a:pt x="1958435" y="1351121"/>
                      <a:pt x="1945292" y="1338929"/>
                      <a:pt x="1926146" y="1342168"/>
                    </a:cubicBezTo>
                    <a:cubicBezTo>
                      <a:pt x="1909286" y="1345025"/>
                      <a:pt x="1894047" y="1339025"/>
                      <a:pt x="1878616" y="1333310"/>
                    </a:cubicBezTo>
                    <a:cubicBezTo>
                      <a:pt x="1867281" y="1329119"/>
                      <a:pt x="1855948" y="1324832"/>
                      <a:pt x="1844231" y="1322165"/>
                    </a:cubicBezTo>
                    <a:cubicBezTo>
                      <a:pt x="1830324" y="1319022"/>
                      <a:pt x="1814608" y="1320356"/>
                      <a:pt x="1802225" y="1314545"/>
                    </a:cubicBezTo>
                    <a:cubicBezTo>
                      <a:pt x="1789271" y="1308449"/>
                      <a:pt x="1778509" y="1312545"/>
                      <a:pt x="1766983" y="1314260"/>
                    </a:cubicBezTo>
                    <a:cubicBezTo>
                      <a:pt x="1748600" y="1316927"/>
                      <a:pt x="1730311" y="1321880"/>
                      <a:pt x="1711738" y="1315593"/>
                    </a:cubicBezTo>
                    <a:cubicBezTo>
                      <a:pt x="1689164" y="1307973"/>
                      <a:pt x="1666780" y="1299782"/>
                      <a:pt x="1644111" y="1292543"/>
                    </a:cubicBezTo>
                    <a:cubicBezTo>
                      <a:pt x="1635347" y="1289780"/>
                      <a:pt x="1625919" y="1288637"/>
                      <a:pt x="1616774" y="1287399"/>
                    </a:cubicBezTo>
                    <a:cubicBezTo>
                      <a:pt x="1608107" y="1286351"/>
                      <a:pt x="1597725" y="1289018"/>
                      <a:pt x="1591056" y="1285018"/>
                    </a:cubicBezTo>
                    <a:cubicBezTo>
                      <a:pt x="1573911" y="1274731"/>
                      <a:pt x="1556291" y="1269683"/>
                      <a:pt x="1536478" y="1269683"/>
                    </a:cubicBezTo>
                    <a:cubicBezTo>
                      <a:pt x="1529048" y="1269683"/>
                      <a:pt x="1521809" y="1265396"/>
                      <a:pt x="1514285" y="1264634"/>
                    </a:cubicBezTo>
                    <a:cubicBezTo>
                      <a:pt x="1503997" y="1263682"/>
                      <a:pt x="1492186" y="1261110"/>
                      <a:pt x="1483233" y="1264730"/>
                    </a:cubicBezTo>
                    <a:cubicBezTo>
                      <a:pt x="1462183" y="1273302"/>
                      <a:pt x="1445134" y="1266158"/>
                      <a:pt x="1426750" y="1257681"/>
                    </a:cubicBezTo>
                    <a:cubicBezTo>
                      <a:pt x="1408652" y="1249299"/>
                      <a:pt x="1389602" y="1242632"/>
                      <a:pt x="1370362" y="1237107"/>
                    </a:cubicBezTo>
                    <a:cubicBezTo>
                      <a:pt x="1363123" y="1235107"/>
                      <a:pt x="1354456" y="1238441"/>
                      <a:pt x="1346454" y="1239107"/>
                    </a:cubicBezTo>
                    <a:cubicBezTo>
                      <a:pt x="1343596" y="1239298"/>
                      <a:pt x="1340453" y="1239584"/>
                      <a:pt x="1337882" y="1238631"/>
                    </a:cubicBezTo>
                    <a:cubicBezTo>
                      <a:pt x="1313022" y="1229487"/>
                      <a:pt x="1287780" y="1222534"/>
                      <a:pt x="1260825" y="1227296"/>
                    </a:cubicBezTo>
                    <a:cubicBezTo>
                      <a:pt x="1258349" y="1227773"/>
                      <a:pt x="1255586" y="1226725"/>
                      <a:pt x="1253109" y="1226058"/>
                    </a:cubicBezTo>
                    <a:cubicBezTo>
                      <a:pt x="1241012" y="1222629"/>
                      <a:pt x="1229201" y="1217200"/>
                      <a:pt x="1216915" y="1215962"/>
                    </a:cubicBezTo>
                    <a:cubicBezTo>
                      <a:pt x="1186625" y="1212914"/>
                      <a:pt x="1156146" y="1211675"/>
                      <a:pt x="1125664" y="1209675"/>
                    </a:cubicBezTo>
                    <a:cubicBezTo>
                      <a:pt x="1123759" y="1209580"/>
                      <a:pt x="1121759" y="1209580"/>
                      <a:pt x="1120045" y="1208913"/>
                    </a:cubicBezTo>
                    <a:cubicBezTo>
                      <a:pt x="1108805" y="1204817"/>
                      <a:pt x="1098995" y="1206151"/>
                      <a:pt x="1089469" y="1213961"/>
                    </a:cubicBezTo>
                    <a:cubicBezTo>
                      <a:pt x="1085278" y="1217390"/>
                      <a:pt x="1079563" y="1219200"/>
                      <a:pt x="1074325" y="1221105"/>
                    </a:cubicBezTo>
                    <a:cubicBezTo>
                      <a:pt x="1066609" y="1223963"/>
                      <a:pt x="1058704" y="1226725"/>
                      <a:pt x="1050703" y="1228535"/>
                    </a:cubicBezTo>
                    <a:cubicBezTo>
                      <a:pt x="1042797" y="1230249"/>
                      <a:pt x="1034320" y="1232630"/>
                      <a:pt x="1026700" y="1231297"/>
                    </a:cubicBezTo>
                    <a:cubicBezTo>
                      <a:pt x="1012984" y="1228916"/>
                      <a:pt x="999934" y="1223582"/>
                      <a:pt x="986409" y="1220057"/>
                    </a:cubicBezTo>
                    <a:cubicBezTo>
                      <a:pt x="981742" y="1218819"/>
                      <a:pt x="976598" y="1219010"/>
                      <a:pt x="971741" y="1218914"/>
                    </a:cubicBezTo>
                    <a:cubicBezTo>
                      <a:pt x="960596" y="1218629"/>
                      <a:pt x="949166" y="1221391"/>
                      <a:pt x="939070" y="1213485"/>
                    </a:cubicBezTo>
                    <a:cubicBezTo>
                      <a:pt x="929736" y="1206056"/>
                      <a:pt x="920305" y="1208246"/>
                      <a:pt x="910495" y="1213866"/>
                    </a:cubicBezTo>
                    <a:cubicBezTo>
                      <a:pt x="903446" y="1217867"/>
                      <a:pt x="895446" y="1221010"/>
                      <a:pt x="887540" y="1222534"/>
                    </a:cubicBezTo>
                    <a:cubicBezTo>
                      <a:pt x="876681" y="1224629"/>
                      <a:pt x="865918" y="1225487"/>
                      <a:pt x="854202" y="1224248"/>
                    </a:cubicBezTo>
                    <a:cubicBezTo>
                      <a:pt x="845915" y="1223391"/>
                      <a:pt x="839152" y="1223010"/>
                      <a:pt x="832675" y="1217962"/>
                    </a:cubicBezTo>
                    <a:cubicBezTo>
                      <a:pt x="831628" y="1217200"/>
                      <a:pt x="829723" y="1217009"/>
                      <a:pt x="828294" y="1217105"/>
                    </a:cubicBezTo>
                    <a:cubicBezTo>
                      <a:pt x="809530" y="1218724"/>
                      <a:pt x="790956" y="1217867"/>
                      <a:pt x="772001" y="1216723"/>
                    </a:cubicBezTo>
                    <a:cubicBezTo>
                      <a:pt x="747904" y="1215200"/>
                      <a:pt x="722566" y="1219676"/>
                      <a:pt x="701707" y="1235678"/>
                    </a:cubicBezTo>
                    <a:cubicBezTo>
                      <a:pt x="698659" y="1238060"/>
                      <a:pt x="694087" y="1239107"/>
                      <a:pt x="690086" y="1239679"/>
                    </a:cubicBezTo>
                    <a:cubicBezTo>
                      <a:pt x="671227" y="1242155"/>
                      <a:pt x="652272" y="1243870"/>
                      <a:pt x="633412" y="1246632"/>
                    </a:cubicBezTo>
                    <a:cubicBezTo>
                      <a:pt x="623125" y="1248156"/>
                      <a:pt x="612362" y="1249490"/>
                      <a:pt x="603028" y="1253681"/>
                    </a:cubicBezTo>
                    <a:cubicBezTo>
                      <a:pt x="593885" y="1257776"/>
                      <a:pt x="586549" y="1262634"/>
                      <a:pt x="581120" y="1254062"/>
                    </a:cubicBezTo>
                    <a:cubicBezTo>
                      <a:pt x="571406" y="1258634"/>
                      <a:pt x="562927" y="1262444"/>
                      <a:pt x="554642" y="1266539"/>
                    </a:cubicBezTo>
                    <a:cubicBezTo>
                      <a:pt x="551593" y="1268063"/>
                      <a:pt x="549021" y="1270540"/>
                      <a:pt x="545973" y="1271969"/>
                    </a:cubicBezTo>
                    <a:cubicBezTo>
                      <a:pt x="542734" y="1273493"/>
                      <a:pt x="539115" y="1274445"/>
                      <a:pt x="535591" y="1275207"/>
                    </a:cubicBezTo>
                    <a:cubicBezTo>
                      <a:pt x="519874" y="1278636"/>
                      <a:pt x="504158" y="1281779"/>
                      <a:pt x="488538" y="1285494"/>
                    </a:cubicBezTo>
                    <a:cubicBezTo>
                      <a:pt x="485489" y="1286256"/>
                      <a:pt x="482917" y="1289304"/>
                      <a:pt x="480155" y="1291304"/>
                    </a:cubicBezTo>
                    <a:cubicBezTo>
                      <a:pt x="478345" y="1292638"/>
                      <a:pt x="476536" y="1294638"/>
                      <a:pt x="474535" y="1294924"/>
                    </a:cubicBezTo>
                    <a:cubicBezTo>
                      <a:pt x="459295" y="1297210"/>
                      <a:pt x="444151" y="1299877"/>
                      <a:pt x="428816" y="1301020"/>
                    </a:cubicBezTo>
                    <a:cubicBezTo>
                      <a:pt x="415957" y="1301972"/>
                      <a:pt x="403574" y="1301687"/>
                      <a:pt x="400241" y="1318260"/>
                    </a:cubicBezTo>
                    <a:cubicBezTo>
                      <a:pt x="399669" y="1321118"/>
                      <a:pt x="395573" y="1324166"/>
                      <a:pt x="392431" y="1325594"/>
                    </a:cubicBezTo>
                    <a:cubicBezTo>
                      <a:pt x="383477" y="1329690"/>
                      <a:pt x="373951" y="1332452"/>
                      <a:pt x="365093" y="1336643"/>
                    </a:cubicBezTo>
                    <a:cubicBezTo>
                      <a:pt x="336042" y="1350645"/>
                      <a:pt x="305658" y="1359503"/>
                      <a:pt x="273177" y="1357884"/>
                    </a:cubicBezTo>
                    <a:cubicBezTo>
                      <a:pt x="263081" y="1357408"/>
                      <a:pt x="253270" y="1352264"/>
                      <a:pt x="246888" y="1350359"/>
                    </a:cubicBezTo>
                    <a:cubicBezTo>
                      <a:pt x="228506" y="1357884"/>
                      <a:pt x="213075" y="1365123"/>
                      <a:pt x="196977" y="1370552"/>
                    </a:cubicBezTo>
                    <a:cubicBezTo>
                      <a:pt x="182785" y="1375410"/>
                      <a:pt x="167926" y="1378458"/>
                      <a:pt x="153352" y="1381982"/>
                    </a:cubicBezTo>
                    <a:cubicBezTo>
                      <a:pt x="148018" y="1383316"/>
                      <a:pt x="142589" y="1384078"/>
                      <a:pt x="137160" y="1384745"/>
                    </a:cubicBezTo>
                    <a:cubicBezTo>
                      <a:pt x="120206" y="1386840"/>
                      <a:pt x="102489" y="1381792"/>
                      <a:pt x="85917" y="1389793"/>
                    </a:cubicBezTo>
                    <a:cubicBezTo>
                      <a:pt x="77248" y="1393984"/>
                      <a:pt x="68675" y="1399032"/>
                      <a:pt x="59532" y="1401223"/>
                    </a:cubicBezTo>
                    <a:cubicBezTo>
                      <a:pt x="49721" y="1403604"/>
                      <a:pt x="40124" y="1407319"/>
                      <a:pt x="30325" y="1409974"/>
                    </a:cubicBezTo>
                    <a:lnTo>
                      <a:pt x="0" y="1412360"/>
                    </a:lnTo>
                    <a:lnTo>
                      <a:pt x="0" y="1058622"/>
                    </a:lnTo>
                    <a:lnTo>
                      <a:pt x="17145" y="1060228"/>
                    </a:lnTo>
                    <a:cubicBezTo>
                      <a:pt x="26480" y="1061561"/>
                      <a:pt x="35528" y="1066133"/>
                      <a:pt x="44672" y="1066324"/>
                    </a:cubicBezTo>
                    <a:cubicBezTo>
                      <a:pt x="59055" y="1066610"/>
                      <a:pt x="71819" y="1068419"/>
                      <a:pt x="84677" y="1076230"/>
                    </a:cubicBezTo>
                    <a:cubicBezTo>
                      <a:pt x="104108" y="1087946"/>
                      <a:pt x="120110" y="1082993"/>
                      <a:pt x="132017" y="1064990"/>
                    </a:cubicBezTo>
                    <a:cubicBezTo>
                      <a:pt x="133255" y="1063181"/>
                      <a:pt x="134874" y="1060799"/>
                      <a:pt x="136779" y="1060323"/>
                    </a:cubicBezTo>
                    <a:cubicBezTo>
                      <a:pt x="153639" y="1056132"/>
                      <a:pt x="170974" y="1048131"/>
                      <a:pt x="187547" y="1049179"/>
                    </a:cubicBezTo>
                    <a:cubicBezTo>
                      <a:pt x="216789" y="1051084"/>
                      <a:pt x="244316" y="1048798"/>
                      <a:pt x="270891" y="1036415"/>
                    </a:cubicBezTo>
                    <a:cubicBezTo>
                      <a:pt x="272510" y="1035653"/>
                      <a:pt x="274987" y="1034891"/>
                      <a:pt x="276320" y="1035558"/>
                    </a:cubicBezTo>
                    <a:cubicBezTo>
                      <a:pt x="292322" y="1043845"/>
                      <a:pt x="309848" y="1050417"/>
                      <a:pt x="323755" y="1061561"/>
                    </a:cubicBezTo>
                    <a:cubicBezTo>
                      <a:pt x="336995" y="1072134"/>
                      <a:pt x="352997" y="1072229"/>
                      <a:pt x="361855" y="1057942"/>
                    </a:cubicBezTo>
                    <a:cubicBezTo>
                      <a:pt x="366236" y="1050893"/>
                      <a:pt x="372332" y="1042702"/>
                      <a:pt x="379571" y="1039939"/>
                    </a:cubicBezTo>
                    <a:cubicBezTo>
                      <a:pt x="395954" y="1033653"/>
                      <a:pt x="413481" y="1030414"/>
                      <a:pt x="430530" y="1025747"/>
                    </a:cubicBezTo>
                    <a:cubicBezTo>
                      <a:pt x="451581" y="1020032"/>
                      <a:pt x="472345" y="1020032"/>
                      <a:pt x="493300" y="1027176"/>
                    </a:cubicBezTo>
                    <a:cubicBezTo>
                      <a:pt x="508064" y="1032224"/>
                      <a:pt x="523113" y="1032224"/>
                      <a:pt x="537782" y="1025366"/>
                    </a:cubicBezTo>
                    <a:cubicBezTo>
                      <a:pt x="545687" y="1021652"/>
                      <a:pt x="553784" y="1017842"/>
                      <a:pt x="562166" y="1015746"/>
                    </a:cubicBezTo>
                    <a:cubicBezTo>
                      <a:pt x="567595" y="1014412"/>
                      <a:pt x="573881" y="1015651"/>
                      <a:pt x="579596" y="1016699"/>
                    </a:cubicBezTo>
                    <a:cubicBezTo>
                      <a:pt x="590645" y="1018794"/>
                      <a:pt x="602075" y="1025176"/>
                      <a:pt x="612362" y="1023557"/>
                    </a:cubicBezTo>
                    <a:cubicBezTo>
                      <a:pt x="647891" y="1017842"/>
                      <a:pt x="681419" y="1031272"/>
                      <a:pt x="716090" y="1031653"/>
                    </a:cubicBezTo>
                    <a:cubicBezTo>
                      <a:pt x="731806" y="1031843"/>
                      <a:pt x="747332" y="1034891"/>
                      <a:pt x="758381" y="1018985"/>
                    </a:cubicBezTo>
                    <a:cubicBezTo>
                      <a:pt x="759809" y="1016889"/>
                      <a:pt x="766763" y="1018032"/>
                      <a:pt x="771049" y="1018699"/>
                    </a:cubicBezTo>
                    <a:cubicBezTo>
                      <a:pt x="780574" y="1020128"/>
                      <a:pt x="790004" y="1023747"/>
                      <a:pt x="799433" y="1023652"/>
                    </a:cubicBezTo>
                    <a:cubicBezTo>
                      <a:pt x="818960" y="1023557"/>
                      <a:pt x="838581" y="1022033"/>
                      <a:pt x="858012" y="1020318"/>
                    </a:cubicBezTo>
                    <a:cubicBezTo>
                      <a:pt x="865346" y="1019651"/>
                      <a:pt x="872395" y="1017080"/>
                      <a:pt x="879634" y="1015270"/>
                    </a:cubicBezTo>
                    <a:cubicBezTo>
                      <a:pt x="883634" y="1014222"/>
                      <a:pt x="887921" y="1011460"/>
                      <a:pt x="891635" y="1012031"/>
                    </a:cubicBezTo>
                    <a:cubicBezTo>
                      <a:pt x="913162" y="1015365"/>
                      <a:pt x="932879" y="1007174"/>
                      <a:pt x="953262" y="1003078"/>
                    </a:cubicBezTo>
                    <a:cubicBezTo>
                      <a:pt x="962692" y="1001173"/>
                      <a:pt x="971550" y="996601"/>
                      <a:pt x="980694" y="993458"/>
                    </a:cubicBezTo>
                    <a:cubicBezTo>
                      <a:pt x="983075" y="992600"/>
                      <a:pt x="985742" y="991838"/>
                      <a:pt x="988124" y="992029"/>
                    </a:cubicBezTo>
                    <a:cubicBezTo>
                      <a:pt x="1001744" y="993172"/>
                      <a:pt x="1015270" y="994791"/>
                      <a:pt x="1028795" y="996029"/>
                    </a:cubicBezTo>
                    <a:cubicBezTo>
                      <a:pt x="1041083" y="997172"/>
                      <a:pt x="1053465" y="997553"/>
                      <a:pt x="1059275" y="1011555"/>
                    </a:cubicBezTo>
                    <a:cubicBezTo>
                      <a:pt x="1060133" y="1013746"/>
                      <a:pt x="1062990" y="1015365"/>
                      <a:pt x="1065181" y="1016794"/>
                    </a:cubicBezTo>
                    <a:cubicBezTo>
                      <a:pt x="1098995" y="1038797"/>
                      <a:pt x="1117092" y="1038225"/>
                      <a:pt x="1150144" y="1014984"/>
                    </a:cubicBezTo>
                    <a:cubicBezTo>
                      <a:pt x="1153573" y="1012603"/>
                      <a:pt x="1160907" y="1010888"/>
                      <a:pt x="1163193" y="1012793"/>
                    </a:cubicBezTo>
                    <a:cubicBezTo>
                      <a:pt x="1182624" y="1028605"/>
                      <a:pt x="1203865" y="1026890"/>
                      <a:pt x="1226249" y="1021937"/>
                    </a:cubicBezTo>
                    <a:cubicBezTo>
                      <a:pt x="1232059" y="1020604"/>
                      <a:pt x="1240251" y="1020604"/>
                      <a:pt x="1244632" y="1023747"/>
                    </a:cubicBezTo>
                    <a:cubicBezTo>
                      <a:pt x="1265492" y="1038320"/>
                      <a:pt x="1287876" y="1036225"/>
                      <a:pt x="1310545" y="1031939"/>
                    </a:cubicBezTo>
                    <a:cubicBezTo>
                      <a:pt x="1314069" y="1031272"/>
                      <a:pt x="1318356" y="1027652"/>
                      <a:pt x="1319879" y="1024319"/>
                    </a:cubicBezTo>
                    <a:cubicBezTo>
                      <a:pt x="1325309" y="1012508"/>
                      <a:pt x="1335501" y="1008507"/>
                      <a:pt x="1346740" y="1005173"/>
                    </a:cubicBezTo>
                    <a:cubicBezTo>
                      <a:pt x="1364457" y="999744"/>
                      <a:pt x="1381887" y="993362"/>
                      <a:pt x="1399699" y="988219"/>
                    </a:cubicBezTo>
                    <a:cubicBezTo>
                      <a:pt x="1404081" y="986981"/>
                      <a:pt x="1409510" y="987743"/>
                      <a:pt x="1414082" y="989171"/>
                    </a:cubicBezTo>
                    <a:cubicBezTo>
                      <a:pt x="1429703" y="994029"/>
                      <a:pt x="1439609" y="1006221"/>
                      <a:pt x="1450467" y="1017461"/>
                    </a:cubicBezTo>
                    <a:cubicBezTo>
                      <a:pt x="1455230" y="1022414"/>
                      <a:pt x="1461802" y="1025938"/>
                      <a:pt x="1468184" y="1028795"/>
                    </a:cubicBezTo>
                    <a:cubicBezTo>
                      <a:pt x="1484757" y="1036130"/>
                      <a:pt x="1501712" y="1042702"/>
                      <a:pt x="1518476" y="1049655"/>
                    </a:cubicBezTo>
                    <a:cubicBezTo>
                      <a:pt x="1520095" y="1050322"/>
                      <a:pt x="1521428" y="1052036"/>
                      <a:pt x="1522667" y="1053465"/>
                    </a:cubicBezTo>
                    <a:cubicBezTo>
                      <a:pt x="1535049" y="1068515"/>
                      <a:pt x="1547336" y="1083659"/>
                      <a:pt x="1559814" y="1098709"/>
                    </a:cubicBezTo>
                    <a:cubicBezTo>
                      <a:pt x="1562195" y="1101566"/>
                      <a:pt x="1565625" y="1103662"/>
                      <a:pt x="1568196" y="1106424"/>
                    </a:cubicBezTo>
                    <a:cubicBezTo>
                      <a:pt x="1571816" y="1110234"/>
                      <a:pt x="1576388" y="1113854"/>
                      <a:pt x="1578293" y="1118426"/>
                    </a:cubicBezTo>
                    <a:cubicBezTo>
                      <a:pt x="1584198" y="1132808"/>
                      <a:pt x="1595533" y="1139000"/>
                      <a:pt x="1609820" y="1141667"/>
                    </a:cubicBezTo>
                    <a:cubicBezTo>
                      <a:pt x="1622870" y="1144143"/>
                      <a:pt x="1635919" y="1146239"/>
                      <a:pt x="1648873" y="1149096"/>
                    </a:cubicBezTo>
                    <a:cubicBezTo>
                      <a:pt x="1664684" y="1152525"/>
                      <a:pt x="1680401" y="1156240"/>
                      <a:pt x="1696022" y="1160431"/>
                    </a:cubicBezTo>
                    <a:cubicBezTo>
                      <a:pt x="1702784" y="1162241"/>
                      <a:pt x="1709928" y="1164336"/>
                      <a:pt x="1715739" y="1168051"/>
                    </a:cubicBezTo>
                    <a:cubicBezTo>
                      <a:pt x="1732026" y="1178338"/>
                      <a:pt x="1749457" y="1185291"/>
                      <a:pt x="1768602" y="1182529"/>
                    </a:cubicBezTo>
                    <a:cubicBezTo>
                      <a:pt x="1783937" y="1180338"/>
                      <a:pt x="1796796" y="1185958"/>
                      <a:pt x="1806321" y="1194721"/>
                    </a:cubicBezTo>
                    <a:cubicBezTo>
                      <a:pt x="1823657" y="1210628"/>
                      <a:pt x="1842230" y="1207008"/>
                      <a:pt x="1860709" y="1201865"/>
                    </a:cubicBezTo>
                    <a:cubicBezTo>
                      <a:pt x="1870234" y="1199198"/>
                      <a:pt x="1878044" y="1199579"/>
                      <a:pt x="1887093" y="1202150"/>
                    </a:cubicBezTo>
                    <a:cubicBezTo>
                      <a:pt x="1908048" y="1208151"/>
                      <a:pt x="1922050" y="1224439"/>
                      <a:pt x="1935575" y="1238726"/>
                    </a:cubicBezTo>
                    <a:cubicBezTo>
                      <a:pt x="1947101" y="1250918"/>
                      <a:pt x="1960055" y="1257776"/>
                      <a:pt x="1974247" y="1262920"/>
                    </a:cubicBezTo>
                    <a:cubicBezTo>
                      <a:pt x="1992154" y="1269492"/>
                      <a:pt x="2006346" y="1267016"/>
                      <a:pt x="2014919" y="1251204"/>
                    </a:cubicBezTo>
                    <a:cubicBezTo>
                      <a:pt x="2017300" y="1246727"/>
                      <a:pt x="2021491" y="1241488"/>
                      <a:pt x="2025968" y="1240155"/>
                    </a:cubicBezTo>
                    <a:cubicBezTo>
                      <a:pt x="2047589" y="1233488"/>
                      <a:pt x="2069497" y="1223772"/>
                      <a:pt x="2092643" y="1229678"/>
                    </a:cubicBezTo>
                    <a:cubicBezTo>
                      <a:pt x="2124647" y="1237774"/>
                      <a:pt x="2155889" y="1237298"/>
                      <a:pt x="2187893" y="1229297"/>
                    </a:cubicBezTo>
                    <a:cubicBezTo>
                      <a:pt x="2239804" y="1216343"/>
                      <a:pt x="2291715" y="1202627"/>
                      <a:pt x="2346294" y="1205484"/>
                    </a:cubicBezTo>
                    <a:cubicBezTo>
                      <a:pt x="2355342" y="1205960"/>
                      <a:pt x="2366105" y="1200150"/>
                      <a:pt x="2373916" y="1194435"/>
                    </a:cubicBezTo>
                    <a:cubicBezTo>
                      <a:pt x="2388870" y="1183577"/>
                      <a:pt x="2388203" y="1182719"/>
                      <a:pt x="2404967" y="1191673"/>
                    </a:cubicBezTo>
                    <a:cubicBezTo>
                      <a:pt x="2408968" y="1193864"/>
                      <a:pt x="2413921" y="1195197"/>
                      <a:pt x="2416874" y="1198436"/>
                    </a:cubicBezTo>
                    <a:cubicBezTo>
                      <a:pt x="2431923" y="1214914"/>
                      <a:pt x="2450497" y="1210913"/>
                      <a:pt x="2468975" y="1208532"/>
                    </a:cubicBezTo>
                    <a:cubicBezTo>
                      <a:pt x="2472214" y="1208056"/>
                      <a:pt x="2476119" y="1207389"/>
                      <a:pt x="2478882" y="1208723"/>
                    </a:cubicBezTo>
                    <a:cubicBezTo>
                      <a:pt x="2491359" y="1214723"/>
                      <a:pt x="2501932" y="1212628"/>
                      <a:pt x="2512791" y="1204436"/>
                    </a:cubicBezTo>
                    <a:cubicBezTo>
                      <a:pt x="2522220" y="1197388"/>
                      <a:pt x="2533079" y="1193197"/>
                      <a:pt x="2544223" y="1201960"/>
                    </a:cubicBezTo>
                    <a:cubicBezTo>
                      <a:pt x="2568988" y="1221391"/>
                      <a:pt x="2595467" y="1222343"/>
                      <a:pt x="2623471" y="1210056"/>
                    </a:cubicBezTo>
                    <a:cubicBezTo>
                      <a:pt x="2643473" y="1201293"/>
                      <a:pt x="2663190" y="1199293"/>
                      <a:pt x="2684241" y="1208151"/>
                    </a:cubicBezTo>
                    <a:cubicBezTo>
                      <a:pt x="2692337" y="1211580"/>
                      <a:pt x="2702814" y="1209294"/>
                      <a:pt x="2712244" y="1210056"/>
                    </a:cubicBezTo>
                    <a:cubicBezTo>
                      <a:pt x="2717578" y="1210437"/>
                      <a:pt x="2723484" y="1210532"/>
                      <a:pt x="2728055" y="1212914"/>
                    </a:cubicBezTo>
                    <a:cubicBezTo>
                      <a:pt x="2740248" y="1219010"/>
                      <a:pt x="2751582" y="1226820"/>
                      <a:pt x="2763869" y="1232821"/>
                    </a:cubicBezTo>
                    <a:cubicBezTo>
                      <a:pt x="2769775" y="1235678"/>
                      <a:pt x="2776823" y="1237202"/>
                      <a:pt x="2783491" y="1237298"/>
                    </a:cubicBezTo>
                    <a:cubicBezTo>
                      <a:pt x="2803208" y="1237774"/>
                      <a:pt x="2822925" y="1237774"/>
                      <a:pt x="2842546" y="1236917"/>
                    </a:cubicBezTo>
                    <a:cubicBezTo>
                      <a:pt x="2874931" y="1235583"/>
                      <a:pt x="2907792" y="1235297"/>
                      <a:pt x="2931128" y="1206913"/>
                    </a:cubicBezTo>
                    <a:cubicBezTo>
                      <a:pt x="2933034" y="1204627"/>
                      <a:pt x="2937129" y="1203293"/>
                      <a:pt x="2940368" y="1202912"/>
                    </a:cubicBezTo>
                    <a:cubicBezTo>
                      <a:pt x="2955322" y="1201103"/>
                      <a:pt x="2970657" y="1200912"/>
                      <a:pt x="2985421" y="1197959"/>
                    </a:cubicBezTo>
                    <a:cubicBezTo>
                      <a:pt x="2997232" y="1195578"/>
                      <a:pt x="3007043" y="1196340"/>
                      <a:pt x="3015996" y="1204722"/>
                    </a:cubicBezTo>
                    <a:cubicBezTo>
                      <a:pt x="3027712" y="1215771"/>
                      <a:pt x="3042000" y="1222248"/>
                      <a:pt x="3057621" y="1218724"/>
                    </a:cubicBezTo>
                    <a:cubicBezTo>
                      <a:pt x="3073241" y="1215295"/>
                      <a:pt x="3083528" y="1222724"/>
                      <a:pt x="3095054" y="1230440"/>
                    </a:cubicBezTo>
                    <a:cubicBezTo>
                      <a:pt x="3103436" y="1236059"/>
                      <a:pt x="3112961" y="1243108"/>
                      <a:pt x="3122295" y="1243679"/>
                    </a:cubicBezTo>
                    <a:cubicBezTo>
                      <a:pt x="3143441" y="1244917"/>
                      <a:pt x="3161634" y="1264539"/>
                      <a:pt x="3184589" y="1253395"/>
                    </a:cubicBezTo>
                    <a:cubicBezTo>
                      <a:pt x="3186113" y="1252633"/>
                      <a:pt x="3188875" y="1254538"/>
                      <a:pt x="3191066" y="1255014"/>
                    </a:cubicBezTo>
                    <a:cubicBezTo>
                      <a:pt x="3208592" y="1258634"/>
                      <a:pt x="3225070" y="1255109"/>
                      <a:pt x="3237929" y="1243203"/>
                    </a:cubicBezTo>
                    <a:cubicBezTo>
                      <a:pt x="3254788" y="1227677"/>
                      <a:pt x="3273457" y="1226153"/>
                      <a:pt x="3294221" y="1231202"/>
                    </a:cubicBezTo>
                    <a:cubicBezTo>
                      <a:pt x="3300889" y="1232821"/>
                      <a:pt x="3307557" y="1233964"/>
                      <a:pt x="3314319" y="1235297"/>
                    </a:cubicBezTo>
                    <a:cubicBezTo>
                      <a:pt x="3323463" y="1237202"/>
                      <a:pt x="3332703" y="1239203"/>
                      <a:pt x="3341846" y="1241108"/>
                    </a:cubicBezTo>
                    <a:cubicBezTo>
                      <a:pt x="3350705" y="1243013"/>
                      <a:pt x="3360516" y="1246251"/>
                      <a:pt x="3367373" y="1238060"/>
                    </a:cubicBezTo>
                    <a:cubicBezTo>
                      <a:pt x="3373279" y="1231011"/>
                      <a:pt x="3377470" y="1231678"/>
                      <a:pt x="3382899" y="1237774"/>
                    </a:cubicBezTo>
                    <a:cubicBezTo>
                      <a:pt x="3401759" y="1259110"/>
                      <a:pt x="3424619" y="1272445"/>
                      <a:pt x="3453765" y="1273397"/>
                    </a:cubicBezTo>
                    <a:cubicBezTo>
                      <a:pt x="3459766" y="1273588"/>
                      <a:pt x="3465862" y="1274921"/>
                      <a:pt x="3471767" y="1276350"/>
                    </a:cubicBezTo>
                    <a:cubicBezTo>
                      <a:pt x="3475387" y="1277207"/>
                      <a:pt x="3479769" y="1278160"/>
                      <a:pt x="3481959" y="1280732"/>
                    </a:cubicBezTo>
                    <a:cubicBezTo>
                      <a:pt x="3499009" y="1300353"/>
                      <a:pt x="3520250" y="1313974"/>
                      <a:pt x="3543396" y="1324928"/>
                    </a:cubicBezTo>
                    <a:cubicBezTo>
                      <a:pt x="3551682" y="1328833"/>
                      <a:pt x="3560541" y="1332738"/>
                      <a:pt x="3569494" y="1333881"/>
                    </a:cubicBezTo>
                    <a:cubicBezTo>
                      <a:pt x="3578828" y="1335024"/>
                      <a:pt x="3588639" y="1333119"/>
                      <a:pt x="3598164" y="1332071"/>
                    </a:cubicBezTo>
                    <a:cubicBezTo>
                      <a:pt x="3603784" y="1331500"/>
                      <a:pt x="3610261" y="1331595"/>
                      <a:pt x="3614738" y="1328833"/>
                    </a:cubicBezTo>
                    <a:cubicBezTo>
                      <a:pt x="3628930" y="1320165"/>
                      <a:pt x="3642646" y="1310831"/>
                      <a:pt x="3655886" y="1300734"/>
                    </a:cubicBezTo>
                    <a:cubicBezTo>
                      <a:pt x="3667221" y="1292066"/>
                      <a:pt x="3669507" y="1290828"/>
                      <a:pt x="3679317" y="1301687"/>
                    </a:cubicBezTo>
                    <a:cubicBezTo>
                      <a:pt x="3689414" y="1312831"/>
                      <a:pt x="3701987" y="1318641"/>
                      <a:pt x="3715893" y="1321022"/>
                    </a:cubicBezTo>
                    <a:cubicBezTo>
                      <a:pt x="3737896" y="1324737"/>
                      <a:pt x="3760089" y="1327880"/>
                      <a:pt x="3782282" y="1329690"/>
                    </a:cubicBezTo>
                    <a:cubicBezTo>
                      <a:pt x="3802380" y="1331309"/>
                      <a:pt x="3812000" y="1322546"/>
                      <a:pt x="3816001" y="1302639"/>
                    </a:cubicBezTo>
                    <a:cubicBezTo>
                      <a:pt x="3818287" y="1291590"/>
                      <a:pt x="3821240" y="1279588"/>
                      <a:pt x="3833431" y="1276636"/>
                    </a:cubicBezTo>
                    <a:cubicBezTo>
                      <a:pt x="3853339" y="1271873"/>
                      <a:pt x="3874008" y="1269778"/>
                      <a:pt x="3883819" y="1246442"/>
                    </a:cubicBezTo>
                    <a:cubicBezTo>
                      <a:pt x="3889248" y="1251585"/>
                      <a:pt x="3892582" y="1254633"/>
                      <a:pt x="3895821" y="1257681"/>
                    </a:cubicBezTo>
                    <a:cubicBezTo>
                      <a:pt x="3904774" y="1266158"/>
                      <a:pt x="3923347" y="1269778"/>
                      <a:pt x="3932778" y="1262444"/>
                    </a:cubicBezTo>
                    <a:cubicBezTo>
                      <a:pt x="3946684" y="1251776"/>
                      <a:pt x="3959448" y="1253776"/>
                      <a:pt x="3972782" y="1262063"/>
                    </a:cubicBezTo>
                    <a:cubicBezTo>
                      <a:pt x="3995071" y="1275779"/>
                      <a:pt x="4019931" y="1272635"/>
                      <a:pt x="4042505" y="1267111"/>
                    </a:cubicBezTo>
                    <a:cubicBezTo>
                      <a:pt x="4059555" y="1263015"/>
                      <a:pt x="4077748" y="1255490"/>
                      <a:pt x="4088892" y="1238250"/>
                    </a:cubicBezTo>
                    <a:cubicBezTo>
                      <a:pt x="4092416" y="1232726"/>
                      <a:pt x="4100322" y="1229963"/>
                      <a:pt x="4106609" y="1226344"/>
                    </a:cubicBezTo>
                    <a:cubicBezTo>
                      <a:pt x="4111848" y="1223391"/>
                      <a:pt x="4117372" y="1220629"/>
                      <a:pt x="4123182" y="1218724"/>
                    </a:cubicBezTo>
                    <a:cubicBezTo>
                      <a:pt x="4129373" y="1216628"/>
                      <a:pt x="4136232" y="1213580"/>
                      <a:pt x="4142328" y="1214438"/>
                    </a:cubicBezTo>
                    <a:cubicBezTo>
                      <a:pt x="4160806" y="1216914"/>
                      <a:pt x="4175475" y="1212056"/>
                      <a:pt x="4188524" y="1198245"/>
                    </a:cubicBezTo>
                    <a:cubicBezTo>
                      <a:pt x="4195287" y="1191101"/>
                      <a:pt x="4205288" y="1182434"/>
                      <a:pt x="4213860" y="1182338"/>
                    </a:cubicBezTo>
                    <a:cubicBezTo>
                      <a:pt x="4234720" y="1182053"/>
                      <a:pt x="4252055" y="1175195"/>
                      <a:pt x="4270820" y="1167003"/>
                    </a:cubicBezTo>
                    <a:cubicBezTo>
                      <a:pt x="4282916" y="1161764"/>
                      <a:pt x="4296632" y="1158145"/>
                      <a:pt x="4309587" y="1153287"/>
                    </a:cubicBezTo>
                    <a:cubicBezTo>
                      <a:pt x="4324731" y="1147572"/>
                      <a:pt x="4341210" y="1145477"/>
                      <a:pt x="4350449" y="1129665"/>
                    </a:cubicBezTo>
                    <a:cubicBezTo>
                      <a:pt x="4351496" y="1127951"/>
                      <a:pt x="4354640" y="1127665"/>
                      <a:pt x="4356164" y="1126046"/>
                    </a:cubicBezTo>
                    <a:cubicBezTo>
                      <a:pt x="4361021" y="1121093"/>
                      <a:pt x="4367308" y="1116521"/>
                      <a:pt x="4369880" y="1110520"/>
                    </a:cubicBezTo>
                    <a:cubicBezTo>
                      <a:pt x="4377309" y="1092994"/>
                      <a:pt x="4383119" y="1074896"/>
                      <a:pt x="4389787" y="1057085"/>
                    </a:cubicBezTo>
                    <a:cubicBezTo>
                      <a:pt x="4391216" y="1053275"/>
                      <a:pt x="4392549" y="1048417"/>
                      <a:pt x="4395502" y="1046226"/>
                    </a:cubicBezTo>
                    <a:cubicBezTo>
                      <a:pt x="4412552" y="1033653"/>
                      <a:pt x="4429888" y="1021556"/>
                      <a:pt x="4447413" y="1009650"/>
                    </a:cubicBezTo>
                    <a:cubicBezTo>
                      <a:pt x="4454462" y="1004887"/>
                      <a:pt x="4460367" y="1007555"/>
                      <a:pt x="4466654" y="1013079"/>
                    </a:cubicBezTo>
                    <a:cubicBezTo>
                      <a:pt x="4472750" y="1018318"/>
                      <a:pt x="4480275" y="1023747"/>
                      <a:pt x="4487894" y="1025081"/>
                    </a:cubicBezTo>
                    <a:cubicBezTo>
                      <a:pt x="4503135" y="1027652"/>
                      <a:pt x="4518946" y="1028224"/>
                      <a:pt x="4534472" y="1028224"/>
                    </a:cubicBezTo>
                    <a:cubicBezTo>
                      <a:pt x="4540282" y="1028224"/>
                      <a:pt x="4546473" y="1024795"/>
                      <a:pt x="4551903" y="1022033"/>
                    </a:cubicBezTo>
                    <a:cubicBezTo>
                      <a:pt x="4562189" y="1016794"/>
                      <a:pt x="4571714" y="1009745"/>
                      <a:pt x="4582382" y="1005364"/>
                    </a:cubicBezTo>
                    <a:cubicBezTo>
                      <a:pt x="4594765" y="1000316"/>
                      <a:pt x="4602194" y="992219"/>
                      <a:pt x="4605909" y="979551"/>
                    </a:cubicBezTo>
                    <a:cubicBezTo>
                      <a:pt x="4611434" y="960692"/>
                      <a:pt x="4624579" y="947547"/>
                      <a:pt x="4640104" y="936879"/>
                    </a:cubicBezTo>
                    <a:cubicBezTo>
                      <a:pt x="4659821" y="923258"/>
                      <a:pt x="4683348" y="923925"/>
                      <a:pt x="4705731" y="920591"/>
                    </a:cubicBezTo>
                    <a:cubicBezTo>
                      <a:pt x="4714304" y="919353"/>
                      <a:pt x="4723162" y="918305"/>
                      <a:pt x="4730973" y="915162"/>
                    </a:cubicBezTo>
                    <a:cubicBezTo>
                      <a:pt x="4760595" y="903351"/>
                      <a:pt x="4790218" y="892112"/>
                      <a:pt x="4822794" y="892397"/>
                    </a:cubicBezTo>
                    <a:cubicBezTo>
                      <a:pt x="4825460" y="892397"/>
                      <a:pt x="4828128" y="892112"/>
                      <a:pt x="4830794" y="891635"/>
                    </a:cubicBezTo>
                    <a:cubicBezTo>
                      <a:pt x="4853940" y="887730"/>
                      <a:pt x="4877848" y="886206"/>
                      <a:pt x="4894421" y="865442"/>
                    </a:cubicBezTo>
                    <a:cubicBezTo>
                      <a:pt x="4897469" y="861632"/>
                      <a:pt x="4904422" y="860489"/>
                      <a:pt x="4909756" y="858964"/>
                    </a:cubicBezTo>
                    <a:cubicBezTo>
                      <a:pt x="4918996" y="856488"/>
                      <a:pt x="4925188" y="851440"/>
                      <a:pt x="4928521" y="842391"/>
                    </a:cubicBezTo>
                    <a:cubicBezTo>
                      <a:pt x="4934141" y="826770"/>
                      <a:pt x="4940808" y="811435"/>
                      <a:pt x="4945857" y="795623"/>
                    </a:cubicBezTo>
                    <a:cubicBezTo>
                      <a:pt x="4949381" y="784765"/>
                      <a:pt x="4955953" y="778764"/>
                      <a:pt x="4966145" y="774287"/>
                    </a:cubicBezTo>
                    <a:cubicBezTo>
                      <a:pt x="4971860" y="771811"/>
                      <a:pt x="4976813" y="766382"/>
                      <a:pt x="4980909" y="761333"/>
                    </a:cubicBezTo>
                    <a:cubicBezTo>
                      <a:pt x="4985862" y="755237"/>
                      <a:pt x="4988433" y="747141"/>
                      <a:pt x="4993862" y="741712"/>
                    </a:cubicBezTo>
                    <a:cubicBezTo>
                      <a:pt x="5007102" y="728186"/>
                      <a:pt x="5011198" y="713232"/>
                      <a:pt x="5006816" y="694754"/>
                    </a:cubicBezTo>
                    <a:cubicBezTo>
                      <a:pt x="5002911" y="678371"/>
                      <a:pt x="5013198" y="656463"/>
                      <a:pt x="5026724" y="653129"/>
                    </a:cubicBezTo>
                    <a:cubicBezTo>
                      <a:pt x="5041678" y="649414"/>
                      <a:pt x="5051965" y="640271"/>
                      <a:pt x="5062538" y="630079"/>
                    </a:cubicBezTo>
                    <a:cubicBezTo>
                      <a:pt x="5068443" y="624364"/>
                      <a:pt x="5076730" y="619411"/>
                      <a:pt x="5084731" y="617982"/>
                    </a:cubicBezTo>
                    <a:cubicBezTo>
                      <a:pt x="5115116" y="612458"/>
                      <a:pt x="5143786" y="619220"/>
                      <a:pt x="5172647" y="630174"/>
                    </a:cubicBezTo>
                    <a:cubicBezTo>
                      <a:pt x="5191506" y="637318"/>
                      <a:pt x="5212461" y="639223"/>
                      <a:pt x="5232654" y="642080"/>
                    </a:cubicBezTo>
                    <a:cubicBezTo>
                      <a:pt x="5238941" y="642937"/>
                      <a:pt x="5246942" y="641033"/>
                      <a:pt x="5252371" y="637508"/>
                    </a:cubicBezTo>
                    <a:cubicBezTo>
                      <a:pt x="5271421" y="625316"/>
                      <a:pt x="5290376" y="612743"/>
                      <a:pt x="5308092" y="598646"/>
                    </a:cubicBezTo>
                    <a:cubicBezTo>
                      <a:pt x="5324571" y="585407"/>
                      <a:pt x="5343144" y="579882"/>
                      <a:pt x="5363147" y="581311"/>
                    </a:cubicBezTo>
                    <a:cubicBezTo>
                      <a:pt x="5377720" y="582359"/>
                      <a:pt x="5390864" y="579977"/>
                      <a:pt x="5404580" y="576358"/>
                    </a:cubicBezTo>
                    <a:cubicBezTo>
                      <a:pt x="5416010" y="573310"/>
                      <a:pt x="5428583" y="571214"/>
                      <a:pt x="5440203" y="572548"/>
                    </a:cubicBezTo>
                    <a:cubicBezTo>
                      <a:pt x="5456491" y="574453"/>
                      <a:pt x="5469922" y="571691"/>
                      <a:pt x="5482971" y="561880"/>
                    </a:cubicBezTo>
                    <a:cubicBezTo>
                      <a:pt x="5489924" y="556641"/>
                      <a:pt x="5498878" y="553879"/>
                      <a:pt x="5507165" y="550259"/>
                    </a:cubicBezTo>
                    <a:cubicBezTo>
                      <a:pt x="5519928" y="544640"/>
                      <a:pt x="5533168" y="539877"/>
                      <a:pt x="5545645" y="533591"/>
                    </a:cubicBezTo>
                    <a:cubicBezTo>
                      <a:pt x="5559076" y="526923"/>
                      <a:pt x="5571363" y="517684"/>
                      <a:pt x="5585079" y="511969"/>
                    </a:cubicBezTo>
                    <a:cubicBezTo>
                      <a:pt x="5599843" y="505778"/>
                      <a:pt x="5609368" y="496348"/>
                      <a:pt x="5615368" y="481679"/>
                    </a:cubicBezTo>
                    <a:cubicBezTo>
                      <a:pt x="5619179" y="472440"/>
                      <a:pt x="5624417" y="462629"/>
                      <a:pt x="5631656" y="456152"/>
                    </a:cubicBezTo>
                    <a:cubicBezTo>
                      <a:pt x="5646611" y="442913"/>
                      <a:pt x="5664136" y="432625"/>
                      <a:pt x="5679377" y="419576"/>
                    </a:cubicBezTo>
                    <a:cubicBezTo>
                      <a:pt x="5700808" y="401288"/>
                      <a:pt x="5720620" y="381857"/>
                      <a:pt x="5722525" y="350615"/>
                    </a:cubicBezTo>
                    <a:cubicBezTo>
                      <a:pt x="5723572" y="333375"/>
                      <a:pt x="5732716" y="326041"/>
                      <a:pt x="5749576" y="321945"/>
                    </a:cubicBezTo>
                    <a:cubicBezTo>
                      <a:pt x="5755195" y="320612"/>
                      <a:pt x="5763197" y="318040"/>
                      <a:pt x="5764911" y="313849"/>
                    </a:cubicBezTo>
                    <a:cubicBezTo>
                      <a:pt x="5770054" y="301371"/>
                      <a:pt x="5780722" y="298895"/>
                      <a:pt x="5791009" y="293942"/>
                    </a:cubicBezTo>
                    <a:cubicBezTo>
                      <a:pt x="5797201" y="290989"/>
                      <a:pt x="5804821" y="285179"/>
                      <a:pt x="5806440" y="279178"/>
                    </a:cubicBezTo>
                    <a:cubicBezTo>
                      <a:pt x="5813107" y="254889"/>
                      <a:pt x="5831395" y="240602"/>
                      <a:pt x="5848636" y="224885"/>
                    </a:cubicBezTo>
                    <a:cubicBezTo>
                      <a:pt x="5853684" y="220218"/>
                      <a:pt x="5859113" y="214884"/>
                      <a:pt x="5861590" y="208788"/>
                    </a:cubicBezTo>
                    <a:cubicBezTo>
                      <a:pt x="5866829" y="195643"/>
                      <a:pt x="5874639" y="186118"/>
                      <a:pt x="5888355" y="181166"/>
                    </a:cubicBezTo>
                    <a:cubicBezTo>
                      <a:pt x="5892736" y="179642"/>
                      <a:pt x="5896737" y="176117"/>
                      <a:pt x="5900071" y="172784"/>
                    </a:cubicBezTo>
                    <a:cubicBezTo>
                      <a:pt x="5907215" y="165545"/>
                      <a:pt x="5913215" y="157067"/>
                      <a:pt x="5920740" y="150305"/>
                    </a:cubicBezTo>
                    <a:cubicBezTo>
                      <a:pt x="5939885" y="132874"/>
                      <a:pt x="5958840" y="115729"/>
                      <a:pt x="5969985" y="91345"/>
                    </a:cubicBezTo>
                    <a:cubicBezTo>
                      <a:pt x="5975413" y="79439"/>
                      <a:pt x="5981605" y="66485"/>
                      <a:pt x="5991130" y="58293"/>
                    </a:cubicBezTo>
                    <a:cubicBezTo>
                      <a:pt x="6003227" y="47911"/>
                      <a:pt x="6019133" y="42005"/>
                      <a:pt x="6033325" y="33909"/>
                    </a:cubicBezTo>
                    <a:cubicBezTo>
                      <a:pt x="6040469" y="29813"/>
                      <a:pt x="6047137" y="24860"/>
                      <a:pt x="6054376" y="20955"/>
                    </a:cubicBezTo>
                    <a:cubicBezTo>
                      <a:pt x="6067234" y="14097"/>
                      <a:pt x="6080379" y="7715"/>
                      <a:pt x="6095524" y="0"/>
                    </a:cubicBezTo>
                    <a:close/>
                  </a:path>
                </a:pathLst>
              </a:custGeom>
              <a:blipFill>
                <a:blip r:embed="rId2">
                  <a:alphaModFix amt="57000"/>
                </a:blip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DFE5C26-2B71-00BE-068D-5911F17554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34480" y="4720998"/>
            <a:ext cx="5240881" cy="779730"/>
          </a:xfrm>
        </p:spPr>
        <p:txBody>
          <a:bodyPr>
            <a:normAutofit/>
          </a:bodyPr>
          <a:lstStyle/>
          <a:p>
            <a:pPr algn="l"/>
            <a: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plan</a:t>
            </a:r>
            <a:br>
              <a:rPr lang="en-GB" sz="2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3048514-E864-1120-7699-09A3349D7F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06453" y="806247"/>
            <a:ext cx="5641298" cy="2489763"/>
          </a:xfrm>
        </p:spPr>
        <p:txBody>
          <a:bodyPr>
            <a:normAutofit/>
          </a:bodyPr>
          <a:lstStyle/>
          <a:p>
            <a:pPr algn="l"/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 : Claudius Sava</a:t>
            </a:r>
          </a:p>
          <a:p>
            <a:pPr algn="l"/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Number: 2510376</a:t>
            </a:r>
          </a:p>
          <a:p>
            <a:pPr algn="l"/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 Enterprise and Entrepreneurship  ( LCLM4006_LON)</a:t>
            </a:r>
          </a:p>
          <a:p>
            <a:pPr algn="l"/>
            <a:r>
              <a:rPr lang="en-GB" sz="1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Said Usman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D92B704-FF63-CBE3-7B1D-79C6B67B64E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40963" y="1433343"/>
            <a:ext cx="4554020" cy="3287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05688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009A2-5691-F132-82F2-897A5C434E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059649" cy="1009652"/>
          </a:xfrm>
        </p:spPr>
        <p:txBody>
          <a:bodyPr>
            <a:normAutofit fontScale="90000"/>
          </a:bodyPr>
          <a:lstStyle/>
          <a:p>
            <a:r>
              <a:rPr lang="en-GB" dirty="0"/>
              <a:t>Prestige Cuts Barber Shop</a:t>
            </a:r>
            <a:br>
              <a:rPr lang="en-GB" dirty="0"/>
            </a:br>
            <a:r>
              <a:rPr lang="en-GB" dirty="0"/>
              <a:t>Table of Contents</a:t>
            </a:r>
            <a:br>
              <a:rPr lang="en-GB" dirty="0"/>
            </a:br>
            <a:r>
              <a:rPr lang="en-GB" dirty="0"/>
              <a:t>Executive Summar: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380CF7-4FDB-F10B-D204-77F90D9815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482389" cy="4351338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-Business Description.</a:t>
            </a:r>
          </a:p>
          <a:p>
            <a:r>
              <a:rPr lang="en-GB" dirty="0"/>
              <a:t>-Vision ,Mission and Objectives.</a:t>
            </a:r>
          </a:p>
          <a:p>
            <a:r>
              <a:rPr lang="en-GB" dirty="0"/>
              <a:t>-Products and Services.</a:t>
            </a:r>
          </a:p>
          <a:p>
            <a:r>
              <a:rPr lang="en-GB" dirty="0"/>
              <a:t>-Market Analysis.</a:t>
            </a:r>
          </a:p>
          <a:p>
            <a:r>
              <a:rPr lang="en-GB" dirty="0"/>
              <a:t>-Marketing Strategy.</a:t>
            </a:r>
          </a:p>
          <a:p>
            <a:r>
              <a:rPr lang="en-GB" dirty="0"/>
              <a:t>-Operations Plan.</a:t>
            </a:r>
          </a:p>
          <a:p>
            <a:r>
              <a:rPr lang="en-GB" dirty="0"/>
              <a:t>-Management and Organization.</a:t>
            </a:r>
          </a:p>
          <a:p>
            <a:r>
              <a:rPr lang="en-GB" dirty="0"/>
              <a:t>-Future Growth Plan.</a:t>
            </a:r>
          </a:p>
          <a:p>
            <a:r>
              <a:rPr lang="en-GB" dirty="0"/>
              <a:t>Conclusion.</a:t>
            </a:r>
          </a:p>
          <a:p>
            <a:r>
              <a:rPr lang="en-GB" dirty="0"/>
              <a:t>References.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197E9EE-252C-BFA9-5D5B-FB6307A8438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1856195"/>
              </p:ext>
            </p:extLst>
          </p:nvPr>
        </p:nvGraphicFramePr>
        <p:xfrm>
          <a:off x="6096000" y="719665"/>
          <a:ext cx="5257800" cy="515174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2466190839"/>
                    </a:ext>
                  </a:extLst>
                </a:gridCol>
              </a:tblGrid>
              <a:tr h="5151745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19412735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0534BA76-189E-5316-D6D7-E2CE0F15309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096000" y="719665"/>
            <a:ext cx="5257800" cy="51517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89689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CF8FFB-3E82-70D8-13CB-DF1C980A84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                       Executive Summary;</a:t>
            </a:r>
            <a:endParaRPr lang="en-GB" dirty="0"/>
          </a:p>
        </p:txBody>
      </p: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EED1DBAA-A1C1-244A-ACC7-0E7EE37C720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617884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C8908E2-EE49-44D2-9428-A28D2312A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05314994-6337-4875-8CF5-652CAFE834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1"/>
            <a:ext cx="12191999" cy="4267200"/>
            <a:chOff x="7467600" y="0"/>
            <a:chExt cx="4724400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3A2D4D6-D501-439A-9FC6-397879C465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5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5CD20BAA-1998-4EBB-AD61-13A92072EC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467600" y="0"/>
              <a:ext cx="4724400" cy="6858000"/>
            </a:xfrm>
            <a:prstGeom prst="rect">
              <a:avLst/>
            </a:prstGeom>
            <a:solidFill>
              <a:schemeClr val="accent6">
                <a:lumMod val="20000"/>
                <a:lumOff val="80000"/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449A6C7-D15F-4AA5-BFA5-71A404B47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267200"/>
          </a:xfrm>
          <a:custGeom>
            <a:avLst/>
            <a:gdLst>
              <a:gd name="connsiteX0" fmla="*/ 2537169 w 12192000"/>
              <a:gd name="connsiteY0" fmla="*/ 4125568 h 4267200"/>
              <a:gd name="connsiteX1" fmla="*/ 3246267 w 12192000"/>
              <a:gd name="connsiteY1" fmla="*/ 4262961 h 4267200"/>
              <a:gd name="connsiteX2" fmla="*/ 3253970 w 12192000"/>
              <a:gd name="connsiteY2" fmla="*/ 4267200 h 4267200"/>
              <a:gd name="connsiteX3" fmla="*/ 3071791 w 12192000"/>
              <a:gd name="connsiteY3" fmla="*/ 4267200 h 4267200"/>
              <a:gd name="connsiteX4" fmla="*/ 2975095 w 12192000"/>
              <a:gd name="connsiteY4" fmla="*/ 4243356 h 4267200"/>
              <a:gd name="connsiteX5" fmla="*/ 2626982 w 12192000"/>
              <a:gd name="connsiteY5" fmla="*/ 4206450 h 4267200"/>
              <a:gd name="connsiteX6" fmla="*/ 2490617 w 12192000"/>
              <a:gd name="connsiteY6" fmla="*/ 4206951 h 4267200"/>
              <a:gd name="connsiteX7" fmla="*/ 2819869 w 12192000"/>
              <a:gd name="connsiteY7" fmla="*/ 4252936 h 4267200"/>
              <a:gd name="connsiteX8" fmla="*/ 2900997 w 12192000"/>
              <a:gd name="connsiteY8" fmla="*/ 4267200 h 4267200"/>
              <a:gd name="connsiteX9" fmla="*/ 2705858 w 12192000"/>
              <a:gd name="connsiteY9" fmla="*/ 4267200 h 4267200"/>
              <a:gd name="connsiteX10" fmla="*/ 2561467 w 12192000"/>
              <a:gd name="connsiteY10" fmla="*/ 4246270 h 4267200"/>
              <a:gd name="connsiteX11" fmla="*/ 2305292 w 12192000"/>
              <a:gd name="connsiteY11" fmla="*/ 4219492 h 4267200"/>
              <a:gd name="connsiteX12" fmla="*/ 2409349 w 12192000"/>
              <a:gd name="connsiteY12" fmla="*/ 4267200 h 4267200"/>
              <a:gd name="connsiteX13" fmla="*/ 2266705 w 12192000"/>
              <a:gd name="connsiteY13" fmla="*/ 4267200 h 4267200"/>
              <a:gd name="connsiteX14" fmla="*/ 2183576 w 12192000"/>
              <a:gd name="connsiteY14" fmla="*/ 4227150 h 4267200"/>
              <a:gd name="connsiteX15" fmla="*/ 2151029 w 12192000"/>
              <a:gd name="connsiteY15" fmla="*/ 4146947 h 4267200"/>
              <a:gd name="connsiteX16" fmla="*/ 2537169 w 12192000"/>
              <a:gd name="connsiteY16" fmla="*/ 4125568 h 4267200"/>
              <a:gd name="connsiteX17" fmla="*/ 9258094 w 12192000"/>
              <a:gd name="connsiteY17" fmla="*/ 3958602 h 4267200"/>
              <a:gd name="connsiteX18" fmla="*/ 8526712 w 12192000"/>
              <a:gd name="connsiteY18" fmla="*/ 4119804 h 4267200"/>
              <a:gd name="connsiteX19" fmla="*/ 9258094 w 12192000"/>
              <a:gd name="connsiteY19" fmla="*/ 3958602 h 4267200"/>
              <a:gd name="connsiteX20" fmla="*/ 9168987 w 12192000"/>
              <a:gd name="connsiteY20" fmla="*/ 3919232 h 4267200"/>
              <a:gd name="connsiteX21" fmla="*/ 8603910 w 12192000"/>
              <a:gd name="connsiteY21" fmla="*/ 4068895 h 4267200"/>
              <a:gd name="connsiteX22" fmla="*/ 9252382 w 12192000"/>
              <a:gd name="connsiteY22" fmla="*/ 3927759 h 4267200"/>
              <a:gd name="connsiteX23" fmla="*/ 9168987 w 12192000"/>
              <a:gd name="connsiteY23" fmla="*/ 3919232 h 4267200"/>
              <a:gd name="connsiteX24" fmla="*/ 1635889 w 12192000"/>
              <a:gd name="connsiteY24" fmla="*/ 3709494 h 4267200"/>
              <a:gd name="connsiteX25" fmla="*/ 1634800 w 12192000"/>
              <a:gd name="connsiteY25" fmla="*/ 3731111 h 4267200"/>
              <a:gd name="connsiteX26" fmla="*/ 1635889 w 12192000"/>
              <a:gd name="connsiteY26" fmla="*/ 3709494 h 4267200"/>
              <a:gd name="connsiteX27" fmla="*/ 3174829 w 12192000"/>
              <a:gd name="connsiteY27" fmla="*/ 3620110 h 4267200"/>
              <a:gd name="connsiteX28" fmla="*/ 3189263 w 12192000"/>
              <a:gd name="connsiteY28" fmla="*/ 3625726 h 4267200"/>
              <a:gd name="connsiteX29" fmla="*/ 3560912 w 12192000"/>
              <a:gd name="connsiteY29" fmla="*/ 4079863 h 4267200"/>
              <a:gd name="connsiteX30" fmla="*/ 3611854 w 12192000"/>
              <a:gd name="connsiteY30" fmla="*/ 4188366 h 4267200"/>
              <a:gd name="connsiteX31" fmla="*/ 3631583 w 12192000"/>
              <a:gd name="connsiteY31" fmla="*/ 4267200 h 4267200"/>
              <a:gd name="connsiteX32" fmla="*/ 3575699 w 12192000"/>
              <a:gd name="connsiteY32" fmla="*/ 4267200 h 4267200"/>
              <a:gd name="connsiteX33" fmla="*/ 3575567 w 12192000"/>
              <a:gd name="connsiteY33" fmla="*/ 4263588 h 4267200"/>
              <a:gd name="connsiteX34" fmla="*/ 3467355 w 12192000"/>
              <a:gd name="connsiteY34" fmla="*/ 3988130 h 4267200"/>
              <a:gd name="connsiteX35" fmla="*/ 3310753 w 12192000"/>
              <a:gd name="connsiteY35" fmla="*/ 3787140 h 4267200"/>
              <a:gd name="connsiteX36" fmla="*/ 3291335 w 12192000"/>
              <a:gd name="connsiteY36" fmla="*/ 3767420 h 4267200"/>
              <a:gd name="connsiteX37" fmla="*/ 3390805 w 12192000"/>
              <a:gd name="connsiteY37" fmla="*/ 3937163 h 4267200"/>
              <a:gd name="connsiteX38" fmla="*/ 3545740 w 12192000"/>
              <a:gd name="connsiteY38" fmla="*/ 4251102 h 4267200"/>
              <a:gd name="connsiteX39" fmla="*/ 3550709 w 12192000"/>
              <a:gd name="connsiteY39" fmla="*/ 4267200 h 4267200"/>
              <a:gd name="connsiteX40" fmla="*/ 3513586 w 12192000"/>
              <a:gd name="connsiteY40" fmla="*/ 4267200 h 4267200"/>
              <a:gd name="connsiteX41" fmla="*/ 3470728 w 12192000"/>
              <a:gd name="connsiteY41" fmla="*/ 4152456 h 4267200"/>
              <a:gd name="connsiteX42" fmla="*/ 3364433 w 12192000"/>
              <a:gd name="connsiteY42" fmla="*/ 3953121 h 4267200"/>
              <a:gd name="connsiteX43" fmla="*/ 3316479 w 12192000"/>
              <a:gd name="connsiteY43" fmla="*/ 3872136 h 4267200"/>
              <a:gd name="connsiteX44" fmla="*/ 3504482 w 12192000"/>
              <a:gd name="connsiteY44" fmla="*/ 4267200 h 4267200"/>
              <a:gd name="connsiteX45" fmla="*/ 3467547 w 12192000"/>
              <a:gd name="connsiteY45" fmla="*/ 4267200 h 4267200"/>
              <a:gd name="connsiteX46" fmla="*/ 3177952 w 12192000"/>
              <a:gd name="connsiteY46" fmla="*/ 3657386 h 4267200"/>
              <a:gd name="connsiteX47" fmla="*/ 3174829 w 12192000"/>
              <a:gd name="connsiteY47" fmla="*/ 3620110 h 4267200"/>
              <a:gd name="connsiteX48" fmla="*/ 11279315 w 12192000"/>
              <a:gd name="connsiteY48" fmla="*/ 3618448 h 4267200"/>
              <a:gd name="connsiteX49" fmla="*/ 11317765 w 12192000"/>
              <a:gd name="connsiteY49" fmla="*/ 3638405 h 4267200"/>
              <a:gd name="connsiteX50" fmla="*/ 11304886 w 12192000"/>
              <a:gd name="connsiteY50" fmla="*/ 4200582 h 4267200"/>
              <a:gd name="connsiteX51" fmla="*/ 11298904 w 12192000"/>
              <a:gd name="connsiteY51" fmla="*/ 4267200 h 4267200"/>
              <a:gd name="connsiteX52" fmla="*/ 11213088 w 12192000"/>
              <a:gd name="connsiteY52" fmla="*/ 4267200 h 4267200"/>
              <a:gd name="connsiteX53" fmla="*/ 11219157 w 12192000"/>
              <a:gd name="connsiteY53" fmla="*/ 4210725 h 4267200"/>
              <a:gd name="connsiteX54" fmla="*/ 11225213 w 12192000"/>
              <a:gd name="connsiteY54" fmla="*/ 3936722 h 4267200"/>
              <a:gd name="connsiteX55" fmla="*/ 11182914 w 12192000"/>
              <a:gd name="connsiteY55" fmla="*/ 4196771 h 4267200"/>
              <a:gd name="connsiteX56" fmla="*/ 11172266 w 12192000"/>
              <a:gd name="connsiteY56" fmla="*/ 4267200 h 4267200"/>
              <a:gd name="connsiteX57" fmla="*/ 11140975 w 12192000"/>
              <a:gd name="connsiteY57" fmla="*/ 4267200 h 4267200"/>
              <a:gd name="connsiteX58" fmla="*/ 11152239 w 12192000"/>
              <a:gd name="connsiteY58" fmla="*/ 4192628 h 4267200"/>
              <a:gd name="connsiteX59" fmla="*/ 11201005 w 12192000"/>
              <a:gd name="connsiteY59" fmla="*/ 3900089 h 4267200"/>
              <a:gd name="connsiteX60" fmla="*/ 11105754 w 12192000"/>
              <a:gd name="connsiteY60" fmla="*/ 4139192 h 4267200"/>
              <a:gd name="connsiteX61" fmla="*/ 11065821 w 12192000"/>
              <a:gd name="connsiteY61" fmla="*/ 4267200 h 4267200"/>
              <a:gd name="connsiteX62" fmla="*/ 10978133 w 12192000"/>
              <a:gd name="connsiteY62" fmla="*/ 4267200 h 4267200"/>
              <a:gd name="connsiteX63" fmla="*/ 11088889 w 12192000"/>
              <a:gd name="connsiteY63" fmla="*/ 3963916 h 4267200"/>
              <a:gd name="connsiteX64" fmla="*/ 11231212 w 12192000"/>
              <a:gd name="connsiteY64" fmla="*/ 3645474 h 4267200"/>
              <a:gd name="connsiteX65" fmla="*/ 11279315 w 12192000"/>
              <a:gd name="connsiteY65" fmla="*/ 3618448 h 4267200"/>
              <a:gd name="connsiteX66" fmla="*/ 10296877 w 12192000"/>
              <a:gd name="connsiteY66" fmla="*/ 3526602 h 4267200"/>
              <a:gd name="connsiteX67" fmla="*/ 10314210 w 12192000"/>
              <a:gd name="connsiteY67" fmla="*/ 3538353 h 4267200"/>
              <a:gd name="connsiteX68" fmla="*/ 10450858 w 12192000"/>
              <a:gd name="connsiteY68" fmla="*/ 3902477 h 4267200"/>
              <a:gd name="connsiteX69" fmla="*/ 10572255 w 12192000"/>
              <a:gd name="connsiteY69" fmla="*/ 4267200 h 4267200"/>
              <a:gd name="connsiteX70" fmla="*/ 10477642 w 12192000"/>
              <a:gd name="connsiteY70" fmla="*/ 4267200 h 4267200"/>
              <a:gd name="connsiteX71" fmla="*/ 10436479 w 12192000"/>
              <a:gd name="connsiteY71" fmla="*/ 4144570 h 4267200"/>
              <a:gd name="connsiteX72" fmla="*/ 10277529 w 12192000"/>
              <a:gd name="connsiteY72" fmla="*/ 3701307 h 4267200"/>
              <a:gd name="connsiteX73" fmla="*/ 10276797 w 12192000"/>
              <a:gd name="connsiteY73" fmla="*/ 3708672 h 4267200"/>
              <a:gd name="connsiteX74" fmla="*/ 10385906 w 12192000"/>
              <a:gd name="connsiteY74" fmla="*/ 4147031 h 4267200"/>
              <a:gd name="connsiteX75" fmla="*/ 10431445 w 12192000"/>
              <a:gd name="connsiteY75" fmla="*/ 4267200 h 4267200"/>
              <a:gd name="connsiteX76" fmla="*/ 10398237 w 12192000"/>
              <a:gd name="connsiteY76" fmla="*/ 4267200 h 4267200"/>
              <a:gd name="connsiteX77" fmla="*/ 10356661 w 12192000"/>
              <a:gd name="connsiteY77" fmla="*/ 4157302 h 4267200"/>
              <a:gd name="connsiteX78" fmla="*/ 10268559 w 12192000"/>
              <a:gd name="connsiteY78" fmla="*/ 3871054 h 4267200"/>
              <a:gd name="connsiteX79" fmla="*/ 10340065 w 12192000"/>
              <a:gd name="connsiteY79" fmla="*/ 4201637 h 4267200"/>
              <a:gd name="connsiteX80" fmla="*/ 10368861 w 12192000"/>
              <a:gd name="connsiteY80" fmla="*/ 4267200 h 4267200"/>
              <a:gd name="connsiteX81" fmla="*/ 10267862 w 12192000"/>
              <a:gd name="connsiteY81" fmla="*/ 4267200 h 4267200"/>
              <a:gd name="connsiteX82" fmla="*/ 10236210 w 12192000"/>
              <a:gd name="connsiteY82" fmla="*/ 4185635 h 4267200"/>
              <a:gd name="connsiteX83" fmla="*/ 10225980 w 12192000"/>
              <a:gd name="connsiteY83" fmla="*/ 3561061 h 4267200"/>
              <a:gd name="connsiteX84" fmla="*/ 10296877 w 12192000"/>
              <a:gd name="connsiteY84" fmla="*/ 3526602 h 4267200"/>
              <a:gd name="connsiteX85" fmla="*/ 3429186 w 12192000"/>
              <a:gd name="connsiteY85" fmla="*/ 3458784 h 4267200"/>
              <a:gd name="connsiteX86" fmla="*/ 3446761 w 12192000"/>
              <a:gd name="connsiteY86" fmla="*/ 3461278 h 4267200"/>
              <a:gd name="connsiteX87" fmla="*/ 4419733 w 12192000"/>
              <a:gd name="connsiteY87" fmla="*/ 3963555 h 4267200"/>
              <a:gd name="connsiteX88" fmla="*/ 4659448 w 12192000"/>
              <a:gd name="connsiteY88" fmla="*/ 4172746 h 4267200"/>
              <a:gd name="connsiteX89" fmla="*/ 4719140 w 12192000"/>
              <a:gd name="connsiteY89" fmla="*/ 4267200 h 4267200"/>
              <a:gd name="connsiteX90" fmla="*/ 4641222 w 12192000"/>
              <a:gd name="connsiteY90" fmla="*/ 4267200 h 4267200"/>
              <a:gd name="connsiteX91" fmla="*/ 4599968 w 12192000"/>
              <a:gd name="connsiteY91" fmla="*/ 4207074 h 4267200"/>
              <a:gd name="connsiteX92" fmla="*/ 4136093 w 12192000"/>
              <a:gd name="connsiteY92" fmla="*/ 3858466 h 4267200"/>
              <a:gd name="connsiteX93" fmla="*/ 3670252 w 12192000"/>
              <a:gd name="connsiteY93" fmla="*/ 3622798 h 4267200"/>
              <a:gd name="connsiteX94" fmla="*/ 3817258 w 12192000"/>
              <a:gd name="connsiteY94" fmla="*/ 3723577 h 4267200"/>
              <a:gd name="connsiteX95" fmla="*/ 4000461 w 12192000"/>
              <a:gd name="connsiteY95" fmla="*/ 3855966 h 4267200"/>
              <a:gd name="connsiteX96" fmla="*/ 4088180 w 12192000"/>
              <a:gd name="connsiteY96" fmla="*/ 3929774 h 4267200"/>
              <a:gd name="connsiteX97" fmla="*/ 4184555 w 12192000"/>
              <a:gd name="connsiteY97" fmla="*/ 4010683 h 4267200"/>
              <a:gd name="connsiteX98" fmla="*/ 4399563 w 12192000"/>
              <a:gd name="connsiteY98" fmla="*/ 4158106 h 4267200"/>
              <a:gd name="connsiteX99" fmla="*/ 4546299 w 12192000"/>
              <a:gd name="connsiteY99" fmla="*/ 4254934 h 4267200"/>
              <a:gd name="connsiteX100" fmla="*/ 4561743 w 12192000"/>
              <a:gd name="connsiteY100" fmla="*/ 4267200 h 4267200"/>
              <a:gd name="connsiteX101" fmla="*/ 4509274 w 12192000"/>
              <a:gd name="connsiteY101" fmla="*/ 4267200 h 4267200"/>
              <a:gd name="connsiteX102" fmla="*/ 4383389 w 12192000"/>
              <a:gd name="connsiteY102" fmla="*/ 4184369 h 4267200"/>
              <a:gd name="connsiteX103" fmla="*/ 4165508 w 12192000"/>
              <a:gd name="connsiteY103" fmla="*/ 4035196 h 4267200"/>
              <a:gd name="connsiteX104" fmla="*/ 4068162 w 12192000"/>
              <a:gd name="connsiteY104" fmla="*/ 3953394 h 4267200"/>
              <a:gd name="connsiteX105" fmla="*/ 3981416 w 12192000"/>
              <a:gd name="connsiteY105" fmla="*/ 3880482 h 4267200"/>
              <a:gd name="connsiteX106" fmla="*/ 3800147 w 12192000"/>
              <a:gd name="connsiteY106" fmla="*/ 3749872 h 4267200"/>
              <a:gd name="connsiteX107" fmla="*/ 3655073 w 12192000"/>
              <a:gd name="connsiteY107" fmla="*/ 3650884 h 4267200"/>
              <a:gd name="connsiteX108" fmla="*/ 3989938 w 12192000"/>
              <a:gd name="connsiteY108" fmla="*/ 3991685 h 4267200"/>
              <a:gd name="connsiteX109" fmla="*/ 4393907 w 12192000"/>
              <a:gd name="connsiteY109" fmla="*/ 4261258 h 4267200"/>
              <a:gd name="connsiteX110" fmla="*/ 4408201 w 12192000"/>
              <a:gd name="connsiteY110" fmla="*/ 4267200 h 4267200"/>
              <a:gd name="connsiteX111" fmla="*/ 4250346 w 12192000"/>
              <a:gd name="connsiteY111" fmla="*/ 4267200 h 4267200"/>
              <a:gd name="connsiteX112" fmla="*/ 4245269 w 12192000"/>
              <a:gd name="connsiteY112" fmla="*/ 4265040 h 4267200"/>
              <a:gd name="connsiteX113" fmla="*/ 4036318 w 12192000"/>
              <a:gd name="connsiteY113" fmla="*/ 4147013 h 4267200"/>
              <a:gd name="connsiteX114" fmla="*/ 3432098 w 12192000"/>
              <a:gd name="connsiteY114" fmla="*/ 3537312 h 4267200"/>
              <a:gd name="connsiteX115" fmla="*/ 3429186 w 12192000"/>
              <a:gd name="connsiteY115" fmla="*/ 3458784 h 4267200"/>
              <a:gd name="connsiteX116" fmla="*/ 9334796 w 12192000"/>
              <a:gd name="connsiteY116" fmla="*/ 3456584 h 4267200"/>
              <a:gd name="connsiteX117" fmla="*/ 9651570 w 12192000"/>
              <a:gd name="connsiteY117" fmla="*/ 3826505 h 4267200"/>
              <a:gd name="connsiteX118" fmla="*/ 9334796 w 12192000"/>
              <a:gd name="connsiteY118" fmla="*/ 3456584 h 4267200"/>
              <a:gd name="connsiteX119" fmla="*/ 4440129 w 12192000"/>
              <a:gd name="connsiteY119" fmla="*/ 3448571 h 4267200"/>
              <a:gd name="connsiteX120" fmla="*/ 4856525 w 12192000"/>
              <a:gd name="connsiteY120" fmla="*/ 3915351 h 4267200"/>
              <a:gd name="connsiteX121" fmla="*/ 5059055 w 12192000"/>
              <a:gd name="connsiteY121" fmla="*/ 4108918 h 4267200"/>
              <a:gd name="connsiteX122" fmla="*/ 5290070 w 12192000"/>
              <a:gd name="connsiteY122" fmla="*/ 4263619 h 4267200"/>
              <a:gd name="connsiteX123" fmla="*/ 4834991 w 12192000"/>
              <a:gd name="connsiteY123" fmla="*/ 3830985 h 4267200"/>
              <a:gd name="connsiteX124" fmla="*/ 4440129 w 12192000"/>
              <a:gd name="connsiteY124" fmla="*/ 3448571 h 4267200"/>
              <a:gd name="connsiteX125" fmla="*/ 5425834 w 12192000"/>
              <a:gd name="connsiteY125" fmla="*/ 3162785 h 4267200"/>
              <a:gd name="connsiteX126" fmla="*/ 5401644 w 12192000"/>
              <a:gd name="connsiteY126" fmla="*/ 3617847 h 4267200"/>
              <a:gd name="connsiteX127" fmla="*/ 5467256 w 12192000"/>
              <a:gd name="connsiteY127" fmla="*/ 4175494 h 4267200"/>
              <a:gd name="connsiteX128" fmla="*/ 5448069 w 12192000"/>
              <a:gd name="connsiteY128" fmla="*/ 3567554 h 4267200"/>
              <a:gd name="connsiteX129" fmla="*/ 1318687 w 12192000"/>
              <a:gd name="connsiteY129" fmla="*/ 3113840 h 4267200"/>
              <a:gd name="connsiteX130" fmla="*/ 1066793 w 12192000"/>
              <a:gd name="connsiteY130" fmla="*/ 3212171 h 4267200"/>
              <a:gd name="connsiteX131" fmla="*/ 993319 w 12192000"/>
              <a:gd name="connsiteY131" fmla="*/ 3247648 h 4267200"/>
              <a:gd name="connsiteX132" fmla="*/ 853081 w 12192000"/>
              <a:gd name="connsiteY132" fmla="*/ 3312410 h 4267200"/>
              <a:gd name="connsiteX133" fmla="*/ 805957 w 12192000"/>
              <a:gd name="connsiteY133" fmla="*/ 3330443 h 4267200"/>
              <a:gd name="connsiteX134" fmla="*/ 1318687 w 12192000"/>
              <a:gd name="connsiteY134" fmla="*/ 3113840 h 4267200"/>
              <a:gd name="connsiteX135" fmla="*/ 5453702 w 12192000"/>
              <a:gd name="connsiteY135" fmla="*/ 3090882 h 4267200"/>
              <a:gd name="connsiteX136" fmla="*/ 5480135 w 12192000"/>
              <a:gd name="connsiteY136" fmla="*/ 3565802 h 4267200"/>
              <a:gd name="connsiteX137" fmla="*/ 5499023 w 12192000"/>
              <a:gd name="connsiteY137" fmla="*/ 4166310 h 4267200"/>
              <a:gd name="connsiteX138" fmla="*/ 5547022 w 12192000"/>
              <a:gd name="connsiteY138" fmla="*/ 3607838 h 4267200"/>
              <a:gd name="connsiteX139" fmla="*/ 5515964 w 12192000"/>
              <a:gd name="connsiteY139" fmla="*/ 3378541 h 4267200"/>
              <a:gd name="connsiteX140" fmla="*/ 5453702 w 12192000"/>
              <a:gd name="connsiteY140" fmla="*/ 3090882 h 4267200"/>
              <a:gd name="connsiteX141" fmla="*/ 9790480 w 12192000"/>
              <a:gd name="connsiteY141" fmla="*/ 3078533 h 4267200"/>
              <a:gd name="connsiteX142" fmla="*/ 9763295 w 12192000"/>
              <a:gd name="connsiteY142" fmla="*/ 3245370 h 4267200"/>
              <a:gd name="connsiteX143" fmla="*/ 9736458 w 12192000"/>
              <a:gd name="connsiteY143" fmla="*/ 3758413 h 4267200"/>
              <a:gd name="connsiteX144" fmla="*/ 9763499 w 12192000"/>
              <a:gd name="connsiteY144" fmla="*/ 3528057 h 4267200"/>
              <a:gd name="connsiteX145" fmla="*/ 9793906 w 12192000"/>
              <a:gd name="connsiteY145" fmla="*/ 3231157 h 4267200"/>
              <a:gd name="connsiteX146" fmla="*/ 9791874 w 12192000"/>
              <a:gd name="connsiteY146" fmla="*/ 3142788 h 4267200"/>
              <a:gd name="connsiteX147" fmla="*/ 9790480 w 12192000"/>
              <a:gd name="connsiteY147" fmla="*/ 3078533 h 4267200"/>
              <a:gd name="connsiteX148" fmla="*/ 1238695 w 12192000"/>
              <a:gd name="connsiteY148" fmla="*/ 3076820 h 4267200"/>
              <a:gd name="connsiteX149" fmla="*/ 716371 w 12192000"/>
              <a:gd name="connsiteY149" fmla="*/ 3293249 h 4267200"/>
              <a:gd name="connsiteX150" fmla="*/ 579522 w 12192000"/>
              <a:gd name="connsiteY150" fmla="*/ 3371759 h 4267200"/>
              <a:gd name="connsiteX151" fmla="*/ 600288 w 12192000"/>
              <a:gd name="connsiteY151" fmla="*/ 3365555 h 4267200"/>
              <a:gd name="connsiteX152" fmla="*/ 840692 w 12192000"/>
              <a:gd name="connsiteY152" fmla="*/ 3284921 h 4267200"/>
              <a:gd name="connsiteX153" fmla="*/ 979248 w 12192000"/>
              <a:gd name="connsiteY153" fmla="*/ 3221003 h 4267200"/>
              <a:gd name="connsiteX154" fmla="*/ 1053282 w 12192000"/>
              <a:gd name="connsiteY154" fmla="*/ 3185247 h 4267200"/>
              <a:gd name="connsiteX155" fmla="*/ 1320603 w 12192000"/>
              <a:gd name="connsiteY155" fmla="*/ 3081281 h 4267200"/>
              <a:gd name="connsiteX156" fmla="*/ 1238695 w 12192000"/>
              <a:gd name="connsiteY156" fmla="*/ 3076820 h 4267200"/>
              <a:gd name="connsiteX157" fmla="*/ 5425627 w 12192000"/>
              <a:gd name="connsiteY157" fmla="*/ 2954192 h 4267200"/>
              <a:gd name="connsiteX158" fmla="*/ 5470770 w 12192000"/>
              <a:gd name="connsiteY158" fmla="*/ 3005435 h 4267200"/>
              <a:gd name="connsiteX159" fmla="*/ 5567647 w 12192000"/>
              <a:gd name="connsiteY159" fmla="*/ 4190286 h 4267200"/>
              <a:gd name="connsiteX160" fmla="*/ 5545854 w 12192000"/>
              <a:gd name="connsiteY160" fmla="*/ 4267200 h 4267200"/>
              <a:gd name="connsiteX161" fmla="*/ 5391871 w 12192000"/>
              <a:gd name="connsiteY161" fmla="*/ 4267200 h 4267200"/>
              <a:gd name="connsiteX162" fmla="*/ 5318171 w 12192000"/>
              <a:gd name="connsiteY162" fmla="*/ 4175818 h 4267200"/>
              <a:gd name="connsiteX163" fmla="*/ 4943646 w 12192000"/>
              <a:gd name="connsiteY163" fmla="*/ 3822916 h 4267200"/>
              <a:gd name="connsiteX164" fmla="*/ 4594837 w 12192000"/>
              <a:gd name="connsiteY164" fmla="*/ 3532274 h 4267200"/>
              <a:gd name="connsiteX165" fmla="*/ 4441737 w 12192000"/>
              <a:gd name="connsiteY165" fmla="*/ 3399734 h 4267200"/>
              <a:gd name="connsiteX166" fmla="*/ 4431236 w 12192000"/>
              <a:gd name="connsiteY166" fmla="*/ 3400954 h 4267200"/>
              <a:gd name="connsiteX167" fmla="*/ 4557150 w 12192000"/>
              <a:gd name="connsiteY167" fmla="*/ 3510023 h 4267200"/>
              <a:gd name="connsiteX168" fmla="*/ 4856936 w 12192000"/>
              <a:gd name="connsiteY168" fmla="*/ 3809146 h 4267200"/>
              <a:gd name="connsiteX169" fmla="*/ 5111996 w 12192000"/>
              <a:gd name="connsiteY169" fmla="*/ 4065759 h 4267200"/>
              <a:gd name="connsiteX170" fmla="*/ 5246890 w 12192000"/>
              <a:gd name="connsiteY170" fmla="*/ 4187633 h 4267200"/>
              <a:gd name="connsiteX171" fmla="*/ 5347266 w 12192000"/>
              <a:gd name="connsiteY171" fmla="*/ 4267200 h 4267200"/>
              <a:gd name="connsiteX172" fmla="*/ 5164092 w 12192000"/>
              <a:gd name="connsiteY172" fmla="*/ 4267200 h 4267200"/>
              <a:gd name="connsiteX173" fmla="*/ 5108945 w 12192000"/>
              <a:gd name="connsiteY173" fmla="*/ 4232176 h 4267200"/>
              <a:gd name="connsiteX174" fmla="*/ 4294126 w 12192000"/>
              <a:gd name="connsiteY174" fmla="*/ 3303048 h 4267200"/>
              <a:gd name="connsiteX175" fmla="*/ 4305321 w 12192000"/>
              <a:gd name="connsiteY175" fmla="*/ 3256953 h 4267200"/>
              <a:gd name="connsiteX176" fmla="*/ 4949299 w 12192000"/>
              <a:gd name="connsiteY176" fmla="*/ 3766336 h 4267200"/>
              <a:gd name="connsiteX177" fmla="*/ 5291452 w 12192000"/>
              <a:gd name="connsiteY177" fmla="*/ 4076801 h 4267200"/>
              <a:gd name="connsiteX178" fmla="*/ 5434998 w 12192000"/>
              <a:gd name="connsiteY178" fmla="*/ 4254100 h 4267200"/>
              <a:gd name="connsiteX179" fmla="*/ 5351015 w 12192000"/>
              <a:gd name="connsiteY179" fmla="*/ 3760989 h 4267200"/>
              <a:gd name="connsiteX180" fmla="*/ 5413780 w 12192000"/>
              <a:gd name="connsiteY180" fmla="*/ 2966265 h 4267200"/>
              <a:gd name="connsiteX181" fmla="*/ 5425627 w 12192000"/>
              <a:gd name="connsiteY181" fmla="*/ 2954192 h 4267200"/>
              <a:gd name="connsiteX182" fmla="*/ 8380397 w 12192000"/>
              <a:gd name="connsiteY182" fmla="*/ 2896659 h 4267200"/>
              <a:gd name="connsiteX183" fmla="*/ 8634801 w 12192000"/>
              <a:gd name="connsiteY183" fmla="*/ 3304169 h 4267200"/>
              <a:gd name="connsiteX184" fmla="*/ 8971448 w 12192000"/>
              <a:gd name="connsiteY184" fmla="*/ 3675946 h 4267200"/>
              <a:gd name="connsiteX185" fmla="*/ 8820691 w 12192000"/>
              <a:gd name="connsiteY185" fmla="*/ 3486482 h 4267200"/>
              <a:gd name="connsiteX186" fmla="*/ 8807612 w 12192000"/>
              <a:gd name="connsiteY186" fmla="*/ 3467256 h 4267200"/>
              <a:gd name="connsiteX187" fmla="*/ 8556796 w 12192000"/>
              <a:gd name="connsiteY187" fmla="*/ 3116474 h 4267200"/>
              <a:gd name="connsiteX188" fmla="*/ 8427018 w 12192000"/>
              <a:gd name="connsiteY188" fmla="*/ 2948853 h 4267200"/>
              <a:gd name="connsiteX189" fmla="*/ 8380397 w 12192000"/>
              <a:gd name="connsiteY189" fmla="*/ 2896659 h 4267200"/>
              <a:gd name="connsiteX190" fmla="*/ 9831020 w 12192000"/>
              <a:gd name="connsiteY190" fmla="*/ 2871730 h 4267200"/>
              <a:gd name="connsiteX191" fmla="*/ 9827707 w 12192000"/>
              <a:gd name="connsiteY191" fmla="*/ 2915231 h 4267200"/>
              <a:gd name="connsiteX192" fmla="*/ 9820699 w 12192000"/>
              <a:gd name="connsiteY192" fmla="*/ 3051540 h 4267200"/>
              <a:gd name="connsiteX193" fmla="*/ 9822525 w 12192000"/>
              <a:gd name="connsiteY193" fmla="*/ 3140814 h 4267200"/>
              <a:gd name="connsiteX194" fmla="*/ 9824704 w 12192000"/>
              <a:gd name="connsiteY194" fmla="*/ 3230628 h 4267200"/>
              <a:gd name="connsiteX195" fmla="*/ 9793821 w 12192000"/>
              <a:gd name="connsiteY195" fmla="*/ 3531652 h 4267200"/>
              <a:gd name="connsiteX196" fmla="*/ 9767436 w 12192000"/>
              <a:gd name="connsiteY196" fmla="*/ 3750864 h 4267200"/>
              <a:gd name="connsiteX197" fmla="*/ 9814477 w 12192000"/>
              <a:gd name="connsiteY197" fmla="*/ 3662531 h 4267200"/>
              <a:gd name="connsiteX198" fmla="*/ 9831020 w 12192000"/>
              <a:gd name="connsiteY198" fmla="*/ 2871730 h 4267200"/>
              <a:gd name="connsiteX199" fmla="*/ 8380521 w 12192000"/>
              <a:gd name="connsiteY199" fmla="*/ 2850596 h 4267200"/>
              <a:gd name="connsiteX200" fmla="*/ 8451446 w 12192000"/>
              <a:gd name="connsiteY200" fmla="*/ 2928627 h 4267200"/>
              <a:gd name="connsiteX201" fmla="*/ 8582269 w 12192000"/>
              <a:gd name="connsiteY201" fmla="*/ 3097880 h 4267200"/>
              <a:gd name="connsiteX202" fmla="*/ 8833783 w 12192000"/>
              <a:gd name="connsiteY202" fmla="*/ 3449753 h 4267200"/>
              <a:gd name="connsiteX203" fmla="*/ 8846863 w 12192000"/>
              <a:gd name="connsiteY203" fmla="*/ 3468981 h 4267200"/>
              <a:gd name="connsiteX204" fmla="*/ 8960046 w 12192000"/>
              <a:gd name="connsiteY204" fmla="*/ 3620389 h 4267200"/>
              <a:gd name="connsiteX205" fmla="*/ 8380521 w 12192000"/>
              <a:gd name="connsiteY205" fmla="*/ 2850596 h 4267200"/>
              <a:gd name="connsiteX206" fmla="*/ 9854151 w 12192000"/>
              <a:gd name="connsiteY206" fmla="*/ 2642862 h 4267200"/>
              <a:gd name="connsiteX207" fmla="*/ 9871341 w 12192000"/>
              <a:gd name="connsiteY207" fmla="*/ 2659697 h 4267200"/>
              <a:gd name="connsiteX208" fmla="*/ 9966678 w 12192000"/>
              <a:gd name="connsiteY208" fmla="*/ 3423399 h 4267200"/>
              <a:gd name="connsiteX209" fmla="*/ 9880832 w 12192000"/>
              <a:gd name="connsiteY209" fmla="*/ 3700562 h 4267200"/>
              <a:gd name="connsiteX210" fmla="*/ 9896024 w 12192000"/>
              <a:gd name="connsiteY210" fmla="*/ 4178295 h 4267200"/>
              <a:gd name="connsiteX211" fmla="*/ 10028060 w 12192000"/>
              <a:gd name="connsiteY211" fmla="*/ 4267200 h 4267200"/>
              <a:gd name="connsiteX212" fmla="*/ 9651813 w 12192000"/>
              <a:gd name="connsiteY212" fmla="*/ 4267200 h 4267200"/>
              <a:gd name="connsiteX213" fmla="*/ 9814527 w 12192000"/>
              <a:gd name="connsiteY213" fmla="*/ 4248048 h 4267200"/>
              <a:gd name="connsiteX214" fmla="*/ 9615182 w 12192000"/>
              <a:gd name="connsiteY214" fmla="*/ 4220499 h 4267200"/>
              <a:gd name="connsiteX215" fmla="*/ 9465210 w 12192000"/>
              <a:gd name="connsiteY215" fmla="*/ 4242240 h 4267200"/>
              <a:gd name="connsiteX216" fmla="*/ 9387108 w 12192000"/>
              <a:gd name="connsiteY216" fmla="*/ 4267200 h 4267200"/>
              <a:gd name="connsiteX217" fmla="*/ 9268441 w 12192000"/>
              <a:gd name="connsiteY217" fmla="*/ 4267200 h 4267200"/>
              <a:gd name="connsiteX218" fmla="*/ 9307676 w 12192000"/>
              <a:gd name="connsiteY218" fmla="*/ 4251276 h 4267200"/>
              <a:gd name="connsiteX219" fmla="*/ 9761570 w 12192000"/>
              <a:gd name="connsiteY219" fmla="*/ 4182283 h 4267200"/>
              <a:gd name="connsiteX220" fmla="*/ 9368237 w 12192000"/>
              <a:gd name="connsiteY220" fmla="*/ 3949470 h 4267200"/>
              <a:gd name="connsiteX221" fmla="*/ 9354614 w 12192000"/>
              <a:gd name="connsiteY221" fmla="*/ 3951288 h 4267200"/>
              <a:gd name="connsiteX222" fmla="*/ 8364351 w 12192000"/>
              <a:gd name="connsiteY222" fmla="*/ 4159267 h 4267200"/>
              <a:gd name="connsiteX223" fmla="*/ 8386567 w 12192000"/>
              <a:gd name="connsiteY223" fmla="*/ 4119760 h 4267200"/>
              <a:gd name="connsiteX224" fmla="*/ 9231713 w 12192000"/>
              <a:gd name="connsiteY224" fmla="*/ 3873539 h 4267200"/>
              <a:gd name="connsiteX225" fmla="*/ 9023301 w 12192000"/>
              <a:gd name="connsiteY225" fmla="*/ 3763109 h 4267200"/>
              <a:gd name="connsiteX226" fmla="*/ 9010556 w 12192000"/>
              <a:gd name="connsiteY226" fmla="*/ 3758998 h 4267200"/>
              <a:gd name="connsiteX227" fmla="*/ 8604324 w 12192000"/>
              <a:gd name="connsiteY227" fmla="*/ 3417171 h 4267200"/>
              <a:gd name="connsiteX228" fmla="*/ 8218577 w 12192000"/>
              <a:gd name="connsiteY228" fmla="*/ 2770227 h 4267200"/>
              <a:gd name="connsiteX229" fmla="*/ 8222774 w 12192000"/>
              <a:gd name="connsiteY229" fmla="*/ 2749954 h 4267200"/>
              <a:gd name="connsiteX230" fmla="*/ 8297623 w 12192000"/>
              <a:gd name="connsiteY230" fmla="*/ 2731935 h 4267200"/>
              <a:gd name="connsiteX231" fmla="*/ 9090618 w 12192000"/>
              <a:gd name="connsiteY231" fmla="*/ 3716225 h 4267200"/>
              <a:gd name="connsiteX232" fmla="*/ 9762441 w 12192000"/>
              <a:gd name="connsiteY232" fmla="*/ 4093587 h 4267200"/>
              <a:gd name="connsiteX233" fmla="*/ 9717826 w 12192000"/>
              <a:gd name="connsiteY233" fmla="*/ 3916719 h 4267200"/>
              <a:gd name="connsiteX234" fmla="*/ 9713123 w 12192000"/>
              <a:gd name="connsiteY234" fmla="*/ 3916663 h 4267200"/>
              <a:gd name="connsiteX235" fmla="*/ 9175594 w 12192000"/>
              <a:gd name="connsiteY235" fmla="*/ 3326950 h 4267200"/>
              <a:gd name="connsiteX236" fmla="*/ 9253941 w 12192000"/>
              <a:gd name="connsiteY236" fmla="*/ 3287566 h 4267200"/>
              <a:gd name="connsiteX237" fmla="*/ 9625671 w 12192000"/>
              <a:gd name="connsiteY237" fmla="*/ 3639960 h 4267200"/>
              <a:gd name="connsiteX238" fmla="*/ 9656881 w 12192000"/>
              <a:gd name="connsiteY238" fmla="*/ 3333361 h 4267200"/>
              <a:gd name="connsiteX239" fmla="*/ 9782066 w 12192000"/>
              <a:gd name="connsiteY239" fmla="*/ 2680771 h 4267200"/>
              <a:gd name="connsiteX240" fmla="*/ 9854151 w 12192000"/>
              <a:gd name="connsiteY240" fmla="*/ 2642862 h 4267200"/>
              <a:gd name="connsiteX241" fmla="*/ 11114299 w 12192000"/>
              <a:gd name="connsiteY241" fmla="*/ 2390555 h 4267200"/>
              <a:gd name="connsiteX242" fmla="*/ 11113373 w 12192000"/>
              <a:gd name="connsiteY242" fmla="*/ 2392739 h 4267200"/>
              <a:gd name="connsiteX243" fmla="*/ 11117197 w 12192000"/>
              <a:gd name="connsiteY243" fmla="*/ 2394358 h 4267200"/>
              <a:gd name="connsiteX244" fmla="*/ 11114299 w 12192000"/>
              <a:gd name="connsiteY244" fmla="*/ 2390555 h 4267200"/>
              <a:gd name="connsiteX245" fmla="*/ 10506276 w 12192000"/>
              <a:gd name="connsiteY245" fmla="*/ 2118977 h 4267200"/>
              <a:gd name="connsiteX246" fmla="*/ 10431542 w 12192000"/>
              <a:gd name="connsiteY246" fmla="*/ 2525128 h 4267200"/>
              <a:gd name="connsiteX247" fmla="*/ 10391375 w 12192000"/>
              <a:gd name="connsiteY247" fmla="*/ 2667145 h 4267200"/>
              <a:gd name="connsiteX248" fmla="*/ 10355047 w 12192000"/>
              <a:gd name="connsiteY248" fmla="*/ 2832031 h 4267200"/>
              <a:gd name="connsiteX249" fmla="*/ 10336080 w 12192000"/>
              <a:gd name="connsiteY249" fmla="*/ 2927011 h 4267200"/>
              <a:gd name="connsiteX250" fmla="*/ 10389394 w 12192000"/>
              <a:gd name="connsiteY250" fmla="*/ 2782834 h 4267200"/>
              <a:gd name="connsiteX251" fmla="*/ 10506276 w 12192000"/>
              <a:gd name="connsiteY251" fmla="*/ 2118977 h 4267200"/>
              <a:gd name="connsiteX252" fmla="*/ 11538179 w 12192000"/>
              <a:gd name="connsiteY252" fmla="*/ 2090376 h 4267200"/>
              <a:gd name="connsiteX253" fmla="*/ 11577479 w 12192000"/>
              <a:gd name="connsiteY253" fmla="*/ 2228695 h 4267200"/>
              <a:gd name="connsiteX254" fmla="*/ 11586754 w 12192000"/>
              <a:gd name="connsiteY254" fmla="*/ 2266098 h 4267200"/>
              <a:gd name="connsiteX255" fmla="*/ 11609011 w 12192000"/>
              <a:gd name="connsiteY255" fmla="*/ 2353427 h 4267200"/>
              <a:gd name="connsiteX256" fmla="*/ 11761579 w 12192000"/>
              <a:gd name="connsiteY256" fmla="*/ 2703223 h 4267200"/>
              <a:gd name="connsiteX257" fmla="*/ 11877711 w 12192000"/>
              <a:gd name="connsiteY257" fmla="*/ 2947465 h 4267200"/>
              <a:gd name="connsiteX258" fmla="*/ 11538179 w 12192000"/>
              <a:gd name="connsiteY258" fmla="*/ 2090376 h 4267200"/>
              <a:gd name="connsiteX259" fmla="*/ 6604735 w 12192000"/>
              <a:gd name="connsiteY259" fmla="*/ 2041381 h 4267200"/>
              <a:gd name="connsiteX260" fmla="*/ 7204487 w 12192000"/>
              <a:gd name="connsiteY260" fmla="*/ 2742112 h 4267200"/>
              <a:gd name="connsiteX261" fmla="*/ 7131592 w 12192000"/>
              <a:gd name="connsiteY261" fmla="*/ 2672096 h 4267200"/>
              <a:gd name="connsiteX262" fmla="*/ 6996344 w 12192000"/>
              <a:gd name="connsiteY262" fmla="*/ 2518310 h 4267200"/>
              <a:gd name="connsiteX263" fmla="*/ 6735495 w 12192000"/>
              <a:gd name="connsiteY263" fmla="*/ 2196890 h 4267200"/>
              <a:gd name="connsiteX264" fmla="*/ 6721901 w 12192000"/>
              <a:gd name="connsiteY264" fmla="*/ 2179274 h 4267200"/>
              <a:gd name="connsiteX265" fmla="*/ 6604735 w 12192000"/>
              <a:gd name="connsiteY265" fmla="*/ 2041381 h 4267200"/>
              <a:gd name="connsiteX266" fmla="*/ 11488421 w 12192000"/>
              <a:gd name="connsiteY266" fmla="*/ 2034549 h 4267200"/>
              <a:gd name="connsiteX267" fmla="*/ 11840356 w 12192000"/>
              <a:gd name="connsiteY267" fmla="*/ 2932293 h 4267200"/>
              <a:gd name="connsiteX268" fmla="*/ 11736331 w 12192000"/>
              <a:gd name="connsiteY268" fmla="*/ 2715710 h 4267200"/>
              <a:gd name="connsiteX269" fmla="*/ 11581560 w 12192000"/>
              <a:gd name="connsiteY269" fmla="*/ 2360474 h 4267200"/>
              <a:gd name="connsiteX270" fmla="*/ 11558442 w 12192000"/>
              <a:gd name="connsiteY270" fmla="*/ 2272139 h 4267200"/>
              <a:gd name="connsiteX271" fmla="*/ 11549169 w 12192000"/>
              <a:gd name="connsiteY271" fmla="*/ 2234734 h 4267200"/>
              <a:gd name="connsiteX272" fmla="*/ 11488421 w 12192000"/>
              <a:gd name="connsiteY272" fmla="*/ 2034549 h 4267200"/>
              <a:gd name="connsiteX273" fmla="*/ 10468916 w 12192000"/>
              <a:gd name="connsiteY273" fmla="*/ 2032338 h 4267200"/>
              <a:gd name="connsiteX274" fmla="*/ 10421480 w 12192000"/>
              <a:gd name="connsiteY274" fmla="*/ 2185446 h 4267200"/>
              <a:gd name="connsiteX275" fmla="*/ 10351264 w 12192000"/>
              <a:gd name="connsiteY275" fmla="*/ 2591574 h 4267200"/>
              <a:gd name="connsiteX276" fmla="*/ 10294485 w 12192000"/>
              <a:gd name="connsiteY276" fmla="*/ 2991809 h 4267200"/>
              <a:gd name="connsiteX277" fmla="*/ 10327850 w 12192000"/>
              <a:gd name="connsiteY277" fmla="*/ 2826310 h 4267200"/>
              <a:gd name="connsiteX278" fmla="*/ 10364099 w 12192000"/>
              <a:gd name="connsiteY278" fmla="*/ 2660098 h 4267200"/>
              <a:gd name="connsiteX279" fmla="*/ 10404725 w 12192000"/>
              <a:gd name="connsiteY279" fmla="*/ 2516991 h 4267200"/>
              <a:gd name="connsiteX280" fmla="*/ 10478071 w 12192000"/>
              <a:gd name="connsiteY280" fmla="*/ 2114122 h 4267200"/>
              <a:gd name="connsiteX281" fmla="*/ 10468916 w 12192000"/>
              <a:gd name="connsiteY281" fmla="*/ 2032338 h 4267200"/>
              <a:gd name="connsiteX282" fmla="*/ 10573132 w 12192000"/>
              <a:gd name="connsiteY282" fmla="*/ 1991479 h 4267200"/>
              <a:gd name="connsiteX283" fmla="*/ 11066880 w 12192000"/>
              <a:gd name="connsiteY283" fmla="*/ 2371770 h 4267200"/>
              <a:gd name="connsiteX284" fmla="*/ 10573132 w 12192000"/>
              <a:gd name="connsiteY284" fmla="*/ 1991479 h 4267200"/>
              <a:gd name="connsiteX285" fmla="*/ 6591670 w 12192000"/>
              <a:gd name="connsiteY285" fmla="*/ 1988277 h 4267200"/>
              <a:gd name="connsiteX286" fmla="*/ 6747349 w 12192000"/>
              <a:gd name="connsiteY286" fmla="*/ 2160069 h 4267200"/>
              <a:gd name="connsiteX287" fmla="*/ 6760943 w 12192000"/>
              <a:gd name="connsiteY287" fmla="*/ 2177686 h 4267200"/>
              <a:gd name="connsiteX288" fmla="*/ 7021065 w 12192000"/>
              <a:gd name="connsiteY288" fmla="*/ 2498102 h 4267200"/>
              <a:gd name="connsiteX289" fmla="*/ 7155223 w 12192000"/>
              <a:gd name="connsiteY289" fmla="*/ 2650386 h 4267200"/>
              <a:gd name="connsiteX290" fmla="*/ 7203167 w 12192000"/>
              <a:gd name="connsiteY290" fmla="*/ 2697288 h 4267200"/>
              <a:gd name="connsiteX291" fmla="*/ 6937703 w 12192000"/>
              <a:gd name="connsiteY291" fmla="*/ 2321981 h 4267200"/>
              <a:gd name="connsiteX292" fmla="*/ 6591670 w 12192000"/>
              <a:gd name="connsiteY292" fmla="*/ 1988277 h 4267200"/>
              <a:gd name="connsiteX293" fmla="*/ 5798671 w 12192000"/>
              <a:gd name="connsiteY293" fmla="*/ 1981601 h 4267200"/>
              <a:gd name="connsiteX294" fmla="*/ 5754709 w 12192000"/>
              <a:gd name="connsiteY294" fmla="*/ 2071454 h 4267200"/>
              <a:gd name="connsiteX295" fmla="*/ 5763044 w 12192000"/>
              <a:gd name="connsiteY295" fmla="*/ 2842206 h 4267200"/>
              <a:gd name="connsiteX296" fmla="*/ 5764974 w 12192000"/>
              <a:gd name="connsiteY296" fmla="*/ 2799609 h 4267200"/>
              <a:gd name="connsiteX297" fmla="*/ 5767665 w 12192000"/>
              <a:gd name="connsiteY297" fmla="*/ 2666409 h 4267200"/>
              <a:gd name="connsiteX298" fmla="*/ 5763055 w 12192000"/>
              <a:gd name="connsiteY298" fmla="*/ 2579705 h 4267200"/>
              <a:gd name="connsiteX299" fmla="*/ 5758079 w 12192000"/>
              <a:gd name="connsiteY299" fmla="*/ 2492508 h 4267200"/>
              <a:gd name="connsiteX300" fmla="*/ 5779325 w 12192000"/>
              <a:gd name="connsiteY300" fmla="*/ 2197069 h 4267200"/>
              <a:gd name="connsiteX301" fmla="*/ 5798671 w 12192000"/>
              <a:gd name="connsiteY301" fmla="*/ 1981601 h 4267200"/>
              <a:gd name="connsiteX302" fmla="*/ 5829202 w 12192000"/>
              <a:gd name="connsiteY302" fmla="*/ 1971679 h 4267200"/>
              <a:gd name="connsiteX303" fmla="*/ 5809558 w 12192000"/>
              <a:gd name="connsiteY303" fmla="*/ 2198043 h 4267200"/>
              <a:gd name="connsiteX304" fmla="*/ 5788653 w 12192000"/>
              <a:gd name="connsiteY304" fmla="*/ 2489430 h 4267200"/>
              <a:gd name="connsiteX305" fmla="*/ 5793439 w 12192000"/>
              <a:gd name="connsiteY305" fmla="*/ 2575235 h 4267200"/>
              <a:gd name="connsiteX306" fmla="*/ 5796837 w 12192000"/>
              <a:gd name="connsiteY306" fmla="*/ 2637633 h 4267200"/>
              <a:gd name="connsiteX307" fmla="*/ 5818614 w 12192000"/>
              <a:gd name="connsiteY307" fmla="*/ 2473055 h 4267200"/>
              <a:gd name="connsiteX308" fmla="*/ 5829202 w 12192000"/>
              <a:gd name="connsiteY308" fmla="*/ 1971679 h 4267200"/>
              <a:gd name="connsiteX309" fmla="*/ 10578769 w 12192000"/>
              <a:gd name="connsiteY309" fmla="*/ 1962963 h 4267200"/>
              <a:gd name="connsiteX310" fmla="*/ 11073823 w 12192000"/>
              <a:gd name="connsiteY310" fmla="*/ 2338658 h 4267200"/>
              <a:gd name="connsiteX311" fmla="*/ 10578769 w 12192000"/>
              <a:gd name="connsiteY311" fmla="*/ 1962963 h 4267200"/>
              <a:gd name="connsiteX312" fmla="*/ 5911389 w 12192000"/>
              <a:gd name="connsiteY312" fmla="*/ 1898371 h 4267200"/>
              <a:gd name="connsiteX313" fmla="*/ 6237627 w 12192000"/>
              <a:gd name="connsiteY313" fmla="*/ 2231921 h 4267200"/>
              <a:gd name="connsiteX314" fmla="*/ 5911389 w 12192000"/>
              <a:gd name="connsiteY314" fmla="*/ 1898371 h 4267200"/>
              <a:gd name="connsiteX315" fmla="*/ 6944437 w 12192000"/>
              <a:gd name="connsiteY315" fmla="*/ 1575402 h 4267200"/>
              <a:gd name="connsiteX316" fmla="*/ 6304730 w 12192000"/>
              <a:gd name="connsiteY316" fmla="*/ 1766654 h 4267200"/>
              <a:gd name="connsiteX317" fmla="*/ 6944437 w 12192000"/>
              <a:gd name="connsiteY317" fmla="*/ 1575402 h 4267200"/>
              <a:gd name="connsiteX318" fmla="*/ 7019523 w 12192000"/>
              <a:gd name="connsiteY318" fmla="*/ 1519450 h 4267200"/>
              <a:gd name="connsiteX319" fmla="*/ 6298091 w 12192000"/>
              <a:gd name="connsiteY319" fmla="*/ 1737122 h 4267200"/>
              <a:gd name="connsiteX320" fmla="*/ 7019523 w 12192000"/>
              <a:gd name="connsiteY320" fmla="*/ 1519450 h 4267200"/>
              <a:gd name="connsiteX321" fmla="*/ 2399523 w 12192000"/>
              <a:gd name="connsiteY321" fmla="*/ 1428234 h 4267200"/>
              <a:gd name="connsiteX322" fmla="*/ 2224982 w 12192000"/>
              <a:gd name="connsiteY322" fmla="*/ 1826201 h 4267200"/>
              <a:gd name="connsiteX323" fmla="*/ 2096099 w 12192000"/>
              <a:gd name="connsiteY323" fmla="*/ 2345900 h 4267200"/>
              <a:gd name="connsiteX324" fmla="*/ 2283317 w 12192000"/>
              <a:gd name="connsiteY324" fmla="*/ 1796925 h 4267200"/>
              <a:gd name="connsiteX325" fmla="*/ 2448558 w 12192000"/>
              <a:gd name="connsiteY325" fmla="*/ 1373435 h 4267200"/>
              <a:gd name="connsiteX326" fmla="*/ 2312521 w 12192000"/>
              <a:gd name="connsiteY326" fmla="*/ 1806140 h 4267200"/>
              <a:gd name="connsiteX327" fmla="*/ 2127533 w 12192000"/>
              <a:gd name="connsiteY327" fmla="*/ 2348380 h 4267200"/>
              <a:gd name="connsiteX328" fmla="*/ 2358080 w 12192000"/>
              <a:gd name="connsiteY328" fmla="*/ 1866134 h 4267200"/>
              <a:gd name="connsiteX329" fmla="*/ 2407436 w 12192000"/>
              <a:gd name="connsiteY329" fmla="*/ 1651070 h 4267200"/>
              <a:gd name="connsiteX330" fmla="*/ 2448558 w 12192000"/>
              <a:gd name="connsiteY330" fmla="*/ 1373435 h 4267200"/>
              <a:gd name="connsiteX331" fmla="*/ 278707 w 12192000"/>
              <a:gd name="connsiteY331" fmla="*/ 1352270 h 4267200"/>
              <a:gd name="connsiteX332" fmla="*/ 321570 w 12192000"/>
              <a:gd name="connsiteY332" fmla="*/ 1861610 h 4267200"/>
              <a:gd name="connsiteX333" fmla="*/ 294281 w 12192000"/>
              <a:gd name="connsiteY333" fmla="*/ 1440658 h 4267200"/>
              <a:gd name="connsiteX334" fmla="*/ 1423821 w 12192000"/>
              <a:gd name="connsiteY334" fmla="*/ 1351958 h 4267200"/>
              <a:gd name="connsiteX335" fmla="*/ 1638521 w 12192000"/>
              <a:gd name="connsiteY335" fmla="*/ 1908470 h 4267200"/>
              <a:gd name="connsiteX336" fmla="*/ 1754199 w 12192000"/>
              <a:gd name="connsiteY336" fmla="*/ 2149284 h 4267200"/>
              <a:gd name="connsiteX337" fmla="*/ 1908359 w 12192000"/>
              <a:gd name="connsiteY337" fmla="*/ 2364988 h 4267200"/>
              <a:gd name="connsiteX338" fmla="*/ 1647661 w 12192000"/>
              <a:gd name="connsiteY338" fmla="*/ 1825945 h 4267200"/>
              <a:gd name="connsiteX339" fmla="*/ 1423821 w 12192000"/>
              <a:gd name="connsiteY339" fmla="*/ 1351958 h 4267200"/>
              <a:gd name="connsiteX340" fmla="*/ 9518298 w 12192000"/>
              <a:gd name="connsiteY340" fmla="*/ 1338235 h 4267200"/>
              <a:gd name="connsiteX341" fmla="*/ 9838009 w 12192000"/>
              <a:gd name="connsiteY341" fmla="*/ 2272553 h 4267200"/>
              <a:gd name="connsiteX342" fmla="*/ 9805906 w 12192000"/>
              <a:gd name="connsiteY342" fmla="*/ 2159819 h 4267200"/>
              <a:gd name="connsiteX343" fmla="*/ 9801623 w 12192000"/>
              <a:gd name="connsiteY343" fmla="*/ 2142555 h 4267200"/>
              <a:gd name="connsiteX344" fmla="*/ 9628671 w 12192000"/>
              <a:gd name="connsiteY344" fmla="*/ 1617375 h 4267200"/>
              <a:gd name="connsiteX345" fmla="*/ 9598299 w 12192000"/>
              <a:gd name="connsiteY345" fmla="*/ 1544643 h 4267200"/>
              <a:gd name="connsiteX346" fmla="*/ 9518298 w 12192000"/>
              <a:gd name="connsiteY346" fmla="*/ 1338235 h 4267200"/>
              <a:gd name="connsiteX347" fmla="*/ 1431890 w 12192000"/>
              <a:gd name="connsiteY347" fmla="*/ 1306475 h 4267200"/>
              <a:gd name="connsiteX348" fmla="*/ 1507597 w 12192000"/>
              <a:gd name="connsiteY348" fmla="*/ 1446132 h 4267200"/>
              <a:gd name="connsiteX349" fmla="*/ 1674586 w 12192000"/>
              <a:gd name="connsiteY349" fmla="*/ 1813832 h 4267200"/>
              <a:gd name="connsiteX350" fmla="*/ 1815950 w 12192000"/>
              <a:gd name="connsiteY350" fmla="*/ 2128564 h 4267200"/>
              <a:gd name="connsiteX351" fmla="*/ 1984242 w 12192000"/>
              <a:gd name="connsiteY351" fmla="*/ 2430829 h 4267200"/>
              <a:gd name="connsiteX352" fmla="*/ 2014023 w 12192000"/>
              <a:gd name="connsiteY352" fmla="*/ 2450995 h 4267200"/>
              <a:gd name="connsiteX353" fmla="*/ 1747337 w 12192000"/>
              <a:gd name="connsiteY353" fmla="*/ 1855264 h 4267200"/>
              <a:gd name="connsiteX354" fmla="*/ 1533749 w 12192000"/>
              <a:gd name="connsiteY354" fmla="*/ 1478656 h 4267200"/>
              <a:gd name="connsiteX355" fmla="*/ 1431890 w 12192000"/>
              <a:gd name="connsiteY355" fmla="*/ 1306475 h 4267200"/>
              <a:gd name="connsiteX356" fmla="*/ 5052692 w 12192000"/>
              <a:gd name="connsiteY356" fmla="*/ 1292994 h 4267200"/>
              <a:gd name="connsiteX357" fmla="*/ 5200661 w 12192000"/>
              <a:gd name="connsiteY357" fmla="*/ 1635186 h 4267200"/>
              <a:gd name="connsiteX358" fmla="*/ 5297138 w 12192000"/>
              <a:gd name="connsiteY358" fmla="*/ 1906351 h 4267200"/>
              <a:gd name="connsiteX359" fmla="*/ 5052692 w 12192000"/>
              <a:gd name="connsiteY359" fmla="*/ 1292994 h 4267200"/>
              <a:gd name="connsiteX360" fmla="*/ 9528078 w 12192000"/>
              <a:gd name="connsiteY360" fmla="*/ 1278636 h 4267200"/>
              <a:gd name="connsiteX361" fmla="*/ 9623946 w 12192000"/>
              <a:gd name="connsiteY361" fmla="*/ 1534260 h 4267200"/>
              <a:gd name="connsiteX362" fmla="*/ 9654858 w 12192000"/>
              <a:gd name="connsiteY362" fmla="*/ 1607218 h 4267200"/>
              <a:gd name="connsiteX363" fmla="*/ 9826304 w 12192000"/>
              <a:gd name="connsiteY363" fmla="*/ 2125320 h 4267200"/>
              <a:gd name="connsiteX364" fmla="*/ 9701198 w 12192000"/>
              <a:gd name="connsiteY364" fmla="*/ 1646797 h 4267200"/>
              <a:gd name="connsiteX365" fmla="*/ 9528078 w 12192000"/>
              <a:gd name="connsiteY365" fmla="*/ 1278636 h 4267200"/>
              <a:gd name="connsiteX366" fmla="*/ 5009948 w 12192000"/>
              <a:gd name="connsiteY366" fmla="*/ 1273619 h 4267200"/>
              <a:gd name="connsiteX367" fmla="*/ 5121777 w 12192000"/>
              <a:gd name="connsiteY367" fmla="*/ 1654213 h 4267200"/>
              <a:gd name="connsiteX368" fmla="*/ 5293545 w 12192000"/>
              <a:gd name="connsiteY368" fmla="*/ 2072247 h 4267200"/>
              <a:gd name="connsiteX369" fmla="*/ 5294042 w 12192000"/>
              <a:gd name="connsiteY369" fmla="*/ 2065019 h 4267200"/>
              <a:gd name="connsiteX370" fmla="*/ 5171936 w 12192000"/>
              <a:gd name="connsiteY370" fmla="*/ 1647613 h 4267200"/>
              <a:gd name="connsiteX371" fmla="*/ 5009948 w 12192000"/>
              <a:gd name="connsiteY371" fmla="*/ 1273619 h 4267200"/>
              <a:gd name="connsiteX372" fmla="*/ 655236 w 12192000"/>
              <a:gd name="connsiteY372" fmla="*/ 1268632 h 4267200"/>
              <a:gd name="connsiteX373" fmla="*/ 839521 w 12192000"/>
              <a:gd name="connsiteY373" fmla="*/ 1685315 h 4267200"/>
              <a:gd name="connsiteX374" fmla="*/ 1109416 w 12192000"/>
              <a:gd name="connsiteY374" fmla="*/ 2061663 h 4267200"/>
              <a:gd name="connsiteX375" fmla="*/ 1298300 w 12192000"/>
              <a:gd name="connsiteY375" fmla="*/ 2247742 h 4267200"/>
              <a:gd name="connsiteX376" fmla="*/ 1125871 w 12192000"/>
              <a:gd name="connsiteY376" fmla="*/ 1989513 h 4267200"/>
              <a:gd name="connsiteX377" fmla="*/ 981574 w 12192000"/>
              <a:gd name="connsiteY377" fmla="*/ 1783157 h 4267200"/>
              <a:gd name="connsiteX378" fmla="*/ 922198 w 12192000"/>
              <a:gd name="connsiteY378" fmla="*/ 1677437 h 4267200"/>
              <a:gd name="connsiteX379" fmla="*/ 869293 w 12192000"/>
              <a:gd name="connsiteY379" fmla="*/ 1583214 h 4267200"/>
              <a:gd name="connsiteX380" fmla="*/ 751431 w 12192000"/>
              <a:gd name="connsiteY380" fmla="*/ 1405731 h 4267200"/>
              <a:gd name="connsiteX381" fmla="*/ 6516292 w 12192000"/>
              <a:gd name="connsiteY381" fmla="*/ 1263064 h 4267200"/>
              <a:gd name="connsiteX382" fmla="*/ 5736320 w 12192000"/>
              <a:gd name="connsiteY382" fmla="*/ 1501803 h 4267200"/>
              <a:gd name="connsiteX383" fmla="*/ 6516292 w 12192000"/>
              <a:gd name="connsiteY383" fmla="*/ 1263064 h 4267200"/>
              <a:gd name="connsiteX384" fmla="*/ 291466 w 12192000"/>
              <a:gd name="connsiteY384" fmla="*/ 1250369 h 4267200"/>
              <a:gd name="connsiteX385" fmla="*/ 323180 w 12192000"/>
              <a:gd name="connsiteY385" fmla="*/ 1435283 h 4267200"/>
              <a:gd name="connsiteX386" fmla="*/ 349381 w 12192000"/>
              <a:gd name="connsiteY386" fmla="*/ 1875041 h 4267200"/>
              <a:gd name="connsiteX387" fmla="*/ 374363 w 12192000"/>
              <a:gd name="connsiteY387" fmla="*/ 1506494 h 4267200"/>
              <a:gd name="connsiteX388" fmla="*/ 302168 w 12192000"/>
              <a:gd name="connsiteY388" fmla="*/ 1274495 h 4267200"/>
              <a:gd name="connsiteX389" fmla="*/ 291466 w 12192000"/>
              <a:gd name="connsiteY389" fmla="*/ 1250369 h 4267200"/>
              <a:gd name="connsiteX390" fmla="*/ 678222 w 12192000"/>
              <a:gd name="connsiteY390" fmla="*/ 1248670 h 4267200"/>
              <a:gd name="connsiteX391" fmla="*/ 775536 w 12192000"/>
              <a:gd name="connsiteY391" fmla="*/ 1388015 h 4267200"/>
              <a:gd name="connsiteX392" fmla="*/ 894529 w 12192000"/>
              <a:gd name="connsiteY392" fmla="*/ 1567739 h 4267200"/>
              <a:gd name="connsiteX393" fmla="*/ 948000 w 12192000"/>
              <a:gd name="connsiteY393" fmla="*/ 1663088 h 4267200"/>
              <a:gd name="connsiteX394" fmla="*/ 1006812 w 12192000"/>
              <a:gd name="connsiteY394" fmla="*/ 1767683 h 4267200"/>
              <a:gd name="connsiteX395" fmla="*/ 1149133 w 12192000"/>
              <a:gd name="connsiteY395" fmla="*/ 1971513 h 4267200"/>
              <a:gd name="connsiteX396" fmla="*/ 1333952 w 12192000"/>
              <a:gd name="connsiteY396" fmla="*/ 2251620 h 4267200"/>
              <a:gd name="connsiteX397" fmla="*/ 1337329 w 12192000"/>
              <a:gd name="connsiteY397" fmla="*/ 2258350 h 4267200"/>
              <a:gd name="connsiteX398" fmla="*/ 1014726 w 12192000"/>
              <a:gd name="connsiteY398" fmla="*/ 1615556 h 4267200"/>
              <a:gd name="connsiteX399" fmla="*/ 678222 w 12192000"/>
              <a:gd name="connsiteY399" fmla="*/ 1248670 h 4267200"/>
              <a:gd name="connsiteX400" fmla="*/ 9441752 w 12192000"/>
              <a:gd name="connsiteY400" fmla="*/ 1245311 h 4267200"/>
              <a:gd name="connsiteX401" fmla="*/ 9278979 w 12192000"/>
              <a:gd name="connsiteY401" fmla="*/ 1406236 h 4267200"/>
              <a:gd name="connsiteX402" fmla="*/ 9235540 w 12192000"/>
              <a:gd name="connsiteY402" fmla="*/ 1546869 h 4267200"/>
              <a:gd name="connsiteX403" fmla="*/ 9264074 w 12192000"/>
              <a:gd name="connsiteY403" fmla="*/ 1557016 h 4267200"/>
              <a:gd name="connsiteX404" fmla="*/ 9441752 w 12192000"/>
              <a:gd name="connsiteY404" fmla="*/ 1245311 h 4267200"/>
              <a:gd name="connsiteX405" fmla="*/ 6691602 w 12192000"/>
              <a:gd name="connsiteY405" fmla="*/ 1140573 h 4267200"/>
              <a:gd name="connsiteX406" fmla="*/ 6571100 w 12192000"/>
              <a:gd name="connsiteY406" fmla="*/ 1183662 h 4267200"/>
              <a:gd name="connsiteX407" fmla="*/ 6241687 w 12192000"/>
              <a:gd name="connsiteY407" fmla="*/ 1257600 h 4267200"/>
              <a:gd name="connsiteX408" fmla="*/ 5693009 w 12192000"/>
              <a:gd name="connsiteY408" fmla="*/ 1478256 h 4267200"/>
              <a:gd name="connsiteX409" fmla="*/ 6548420 w 12192000"/>
              <a:gd name="connsiteY409" fmla="*/ 1214599 h 4267200"/>
              <a:gd name="connsiteX410" fmla="*/ 6605473 w 12192000"/>
              <a:gd name="connsiteY410" fmla="*/ 1184686 h 4267200"/>
              <a:gd name="connsiteX411" fmla="*/ 6691602 w 12192000"/>
              <a:gd name="connsiteY411" fmla="*/ 1140573 h 4267200"/>
              <a:gd name="connsiteX412" fmla="*/ 4002475 w 12192000"/>
              <a:gd name="connsiteY412" fmla="*/ 1037802 h 4267200"/>
              <a:gd name="connsiteX413" fmla="*/ 4000324 w 12192000"/>
              <a:gd name="connsiteY413" fmla="*/ 1039362 h 4267200"/>
              <a:gd name="connsiteX414" fmla="*/ 4002862 w 12192000"/>
              <a:gd name="connsiteY414" fmla="*/ 1042866 h 4267200"/>
              <a:gd name="connsiteX415" fmla="*/ 4002475 w 12192000"/>
              <a:gd name="connsiteY415" fmla="*/ 1037802 h 4267200"/>
              <a:gd name="connsiteX416" fmla="*/ 506322 w 12192000"/>
              <a:gd name="connsiteY416" fmla="*/ 1020997 h 4267200"/>
              <a:gd name="connsiteX417" fmla="*/ 533068 w 12192000"/>
              <a:gd name="connsiteY417" fmla="*/ 1029409 h 4267200"/>
              <a:gd name="connsiteX418" fmla="*/ 1232525 w 12192000"/>
              <a:gd name="connsiteY418" fmla="*/ 1804675 h 4267200"/>
              <a:gd name="connsiteX419" fmla="*/ 1388858 w 12192000"/>
              <a:gd name="connsiteY419" fmla="*/ 2368011 h 4267200"/>
              <a:gd name="connsiteX420" fmla="*/ 1384098 w 12192000"/>
              <a:gd name="connsiteY420" fmla="*/ 2378125 h 4267200"/>
              <a:gd name="connsiteX421" fmla="*/ 1425393 w 12192000"/>
              <a:gd name="connsiteY421" fmla="*/ 2589124 h 4267200"/>
              <a:gd name="connsiteX422" fmla="*/ 1424001 w 12192000"/>
              <a:gd name="connsiteY422" fmla="*/ 2597541 h 4267200"/>
              <a:gd name="connsiteX423" fmla="*/ 2152729 w 12192000"/>
              <a:gd name="connsiteY423" fmla="*/ 2864487 h 4267200"/>
              <a:gd name="connsiteX424" fmla="*/ 2020609 w 12192000"/>
              <a:gd name="connsiteY424" fmla="*/ 2539671 h 4267200"/>
              <a:gd name="connsiteX425" fmla="*/ 2018920 w 12192000"/>
              <a:gd name="connsiteY425" fmla="*/ 2536309 h 4267200"/>
              <a:gd name="connsiteX426" fmla="*/ 1342441 w 12192000"/>
              <a:gd name="connsiteY426" fmla="*/ 1173017 h 4267200"/>
              <a:gd name="connsiteX427" fmla="*/ 1367925 w 12192000"/>
              <a:gd name="connsiteY427" fmla="*/ 1135648 h 4267200"/>
              <a:gd name="connsiteX428" fmla="*/ 1771401 w 12192000"/>
              <a:gd name="connsiteY428" fmla="*/ 1806673 h 4267200"/>
              <a:gd name="connsiteX429" fmla="*/ 1972385 w 12192000"/>
              <a:gd name="connsiteY429" fmla="*/ 2198735 h 4267200"/>
              <a:gd name="connsiteX430" fmla="*/ 2040892 w 12192000"/>
              <a:gd name="connsiteY430" fmla="*/ 2405205 h 4267200"/>
              <a:gd name="connsiteX431" fmla="*/ 2131689 w 12192000"/>
              <a:gd name="connsiteY431" fmla="*/ 1936926 h 4267200"/>
              <a:gd name="connsiteX432" fmla="*/ 2454820 w 12192000"/>
              <a:gd name="connsiteY432" fmla="*/ 1248808 h 4267200"/>
              <a:gd name="connsiteX433" fmla="*/ 2492512 w 12192000"/>
              <a:gd name="connsiteY433" fmla="*/ 1302920 h 4267200"/>
              <a:gd name="connsiteX434" fmla="*/ 2081216 w 12192000"/>
              <a:gd name="connsiteY434" fmla="*/ 2527513 h 4267200"/>
              <a:gd name="connsiteX435" fmla="*/ 2081211 w 12192000"/>
              <a:gd name="connsiteY435" fmla="*/ 2528916 h 4267200"/>
              <a:gd name="connsiteX436" fmla="*/ 2199067 w 12192000"/>
              <a:gd name="connsiteY436" fmla="*/ 2884061 h 4267200"/>
              <a:gd name="connsiteX437" fmla="*/ 3192586 w 12192000"/>
              <a:gd name="connsiteY437" fmla="*/ 3411496 h 4267200"/>
              <a:gd name="connsiteX438" fmla="*/ 3182620 w 12192000"/>
              <a:gd name="connsiteY438" fmla="*/ 3483279 h 4267200"/>
              <a:gd name="connsiteX439" fmla="*/ 2435119 w 12192000"/>
              <a:gd name="connsiteY439" fmla="*/ 3080173 h 4267200"/>
              <a:gd name="connsiteX440" fmla="*/ 2410152 w 12192000"/>
              <a:gd name="connsiteY440" fmla="*/ 3063751 h 4267200"/>
              <a:gd name="connsiteX441" fmla="*/ 2408099 w 12192000"/>
              <a:gd name="connsiteY441" fmla="*/ 3064403 h 4267200"/>
              <a:gd name="connsiteX442" fmla="*/ 2407218 w 12192000"/>
              <a:gd name="connsiteY442" fmla="*/ 3070324 h 4267200"/>
              <a:gd name="connsiteX443" fmla="*/ 2380138 w 12192000"/>
              <a:gd name="connsiteY443" fmla="*/ 3099341 h 4267200"/>
              <a:gd name="connsiteX444" fmla="*/ 1765923 w 12192000"/>
              <a:gd name="connsiteY444" fmla="*/ 3581043 h 4267200"/>
              <a:gd name="connsiteX445" fmla="*/ 1702258 w 12192000"/>
              <a:gd name="connsiteY445" fmla="*/ 3612286 h 4267200"/>
              <a:gd name="connsiteX446" fmla="*/ 1538370 w 12192000"/>
              <a:gd name="connsiteY446" fmla="*/ 3811804 h 4267200"/>
              <a:gd name="connsiteX447" fmla="*/ 1325720 w 12192000"/>
              <a:gd name="connsiteY447" fmla="*/ 4125411 h 4267200"/>
              <a:gd name="connsiteX448" fmla="*/ 1206279 w 12192000"/>
              <a:gd name="connsiteY448" fmla="*/ 4267200 h 4267200"/>
              <a:gd name="connsiteX449" fmla="*/ 1115040 w 12192000"/>
              <a:gd name="connsiteY449" fmla="*/ 4267200 h 4267200"/>
              <a:gd name="connsiteX450" fmla="*/ 1258195 w 12192000"/>
              <a:gd name="connsiteY450" fmla="*/ 4099624 h 4267200"/>
              <a:gd name="connsiteX451" fmla="*/ 1423113 w 12192000"/>
              <a:gd name="connsiteY451" fmla="*/ 3874565 h 4267200"/>
              <a:gd name="connsiteX452" fmla="*/ 1260565 w 12192000"/>
              <a:gd name="connsiteY452" fmla="*/ 4031982 h 4267200"/>
              <a:gd name="connsiteX453" fmla="*/ 1073327 w 12192000"/>
              <a:gd name="connsiteY453" fmla="*/ 4218727 h 4267200"/>
              <a:gd name="connsiteX454" fmla="*/ 1032294 w 12192000"/>
              <a:gd name="connsiteY454" fmla="*/ 4267200 h 4267200"/>
              <a:gd name="connsiteX455" fmla="*/ 993830 w 12192000"/>
              <a:gd name="connsiteY455" fmla="*/ 4267200 h 4267200"/>
              <a:gd name="connsiteX456" fmla="*/ 1051860 w 12192000"/>
              <a:gd name="connsiteY456" fmla="*/ 4198693 h 4267200"/>
              <a:gd name="connsiteX457" fmla="*/ 1240607 w 12192000"/>
              <a:gd name="connsiteY457" fmla="*/ 4010401 h 4267200"/>
              <a:gd name="connsiteX458" fmla="*/ 1310106 w 12192000"/>
              <a:gd name="connsiteY458" fmla="*/ 3943217 h 4267200"/>
              <a:gd name="connsiteX459" fmla="*/ 952103 w 12192000"/>
              <a:gd name="connsiteY459" fmla="*/ 4265972 h 4267200"/>
              <a:gd name="connsiteX460" fmla="*/ 951207 w 12192000"/>
              <a:gd name="connsiteY460" fmla="*/ 4267200 h 4267200"/>
              <a:gd name="connsiteX461" fmla="*/ 862760 w 12192000"/>
              <a:gd name="connsiteY461" fmla="*/ 4267200 h 4267200"/>
              <a:gd name="connsiteX462" fmla="*/ 909145 w 12192000"/>
              <a:gd name="connsiteY462" fmla="*/ 4199225 h 4267200"/>
              <a:gd name="connsiteX463" fmla="*/ 1214067 w 12192000"/>
              <a:gd name="connsiteY463" fmla="*/ 3908561 h 4267200"/>
              <a:gd name="connsiteX464" fmla="*/ 640967 w 12192000"/>
              <a:gd name="connsiteY464" fmla="*/ 4105601 h 4267200"/>
              <a:gd name="connsiteX465" fmla="*/ 372807 w 12192000"/>
              <a:gd name="connsiteY465" fmla="*/ 4243651 h 4267200"/>
              <a:gd name="connsiteX466" fmla="*/ 332830 w 12192000"/>
              <a:gd name="connsiteY466" fmla="*/ 4267200 h 4267200"/>
              <a:gd name="connsiteX467" fmla="*/ 168301 w 12192000"/>
              <a:gd name="connsiteY467" fmla="*/ 4267200 h 4267200"/>
              <a:gd name="connsiteX468" fmla="*/ 278002 w 12192000"/>
              <a:gd name="connsiteY468" fmla="*/ 4201399 h 4267200"/>
              <a:gd name="connsiteX469" fmla="*/ 527241 w 12192000"/>
              <a:gd name="connsiteY469" fmla="*/ 4065078 h 4267200"/>
              <a:gd name="connsiteX470" fmla="*/ 1510397 w 12192000"/>
              <a:gd name="connsiteY470" fmla="*/ 3684705 h 4267200"/>
              <a:gd name="connsiteX471" fmla="*/ 1146550 w 12192000"/>
              <a:gd name="connsiteY471" fmla="*/ 3802012 h 4267200"/>
              <a:gd name="connsiteX472" fmla="*/ 698834 w 12192000"/>
              <a:gd name="connsiteY472" fmla="*/ 3952272 h 4267200"/>
              <a:gd name="connsiteX473" fmla="*/ 192528 w 12192000"/>
              <a:gd name="connsiteY473" fmla="*/ 4236299 h 4267200"/>
              <a:gd name="connsiteX474" fmla="*/ 148586 w 12192000"/>
              <a:gd name="connsiteY474" fmla="*/ 4267200 h 4267200"/>
              <a:gd name="connsiteX475" fmla="*/ 98116 w 12192000"/>
              <a:gd name="connsiteY475" fmla="*/ 4267200 h 4267200"/>
              <a:gd name="connsiteX476" fmla="*/ 169669 w 12192000"/>
              <a:gd name="connsiteY476" fmla="*/ 4216852 h 4267200"/>
              <a:gd name="connsiteX477" fmla="*/ 687572 w 12192000"/>
              <a:gd name="connsiteY477" fmla="*/ 3925629 h 4267200"/>
              <a:gd name="connsiteX478" fmla="*/ 1138365 w 12192000"/>
              <a:gd name="connsiteY478" fmla="*/ 3774515 h 4267200"/>
              <a:gd name="connsiteX479" fmla="*/ 1505579 w 12192000"/>
              <a:gd name="connsiteY479" fmla="*/ 3655526 h 4267200"/>
              <a:gd name="connsiteX480" fmla="*/ 1313114 w 12192000"/>
              <a:gd name="connsiteY480" fmla="*/ 3655216 h 4267200"/>
              <a:gd name="connsiteX481" fmla="*/ 1109304 w 12192000"/>
              <a:gd name="connsiteY481" fmla="*/ 3669030 h 4267200"/>
              <a:gd name="connsiteX482" fmla="*/ 258951 w 12192000"/>
              <a:gd name="connsiteY482" fmla="*/ 4111994 h 4267200"/>
              <a:gd name="connsiteX483" fmla="*/ 80807 w 12192000"/>
              <a:gd name="connsiteY483" fmla="*/ 4267200 h 4267200"/>
              <a:gd name="connsiteX484" fmla="*/ 0 w 12192000"/>
              <a:gd name="connsiteY484" fmla="*/ 4267200 h 4267200"/>
              <a:gd name="connsiteX485" fmla="*/ 0 w 12192000"/>
              <a:gd name="connsiteY485" fmla="*/ 4233763 h 4267200"/>
              <a:gd name="connsiteX486" fmla="*/ 36881 w 12192000"/>
              <a:gd name="connsiteY486" fmla="*/ 4200118 h 4267200"/>
              <a:gd name="connsiteX487" fmla="*/ 910534 w 12192000"/>
              <a:gd name="connsiteY487" fmla="*/ 3629753 h 4267200"/>
              <a:gd name="connsiteX488" fmla="*/ 1578717 w 12192000"/>
              <a:gd name="connsiteY488" fmla="*/ 3575982 h 4267200"/>
              <a:gd name="connsiteX489" fmla="*/ 2338780 w 12192000"/>
              <a:gd name="connsiteY489" fmla="*/ 3033725 h 4267200"/>
              <a:gd name="connsiteX490" fmla="*/ 1807991 w 12192000"/>
              <a:gd name="connsiteY490" fmla="*/ 2807184 h 4267200"/>
              <a:gd name="connsiteX491" fmla="*/ 1416358 w 12192000"/>
              <a:gd name="connsiteY491" fmla="*/ 3112571 h 4267200"/>
              <a:gd name="connsiteX492" fmla="*/ 939066 w 12192000"/>
              <a:gd name="connsiteY492" fmla="*/ 3378798 h 4267200"/>
              <a:gd name="connsiteX493" fmla="*/ 115099 w 12192000"/>
              <a:gd name="connsiteY493" fmla="*/ 3607650 h 4267200"/>
              <a:gd name="connsiteX494" fmla="*/ 97284 w 12192000"/>
              <a:gd name="connsiteY494" fmla="*/ 3520393 h 4267200"/>
              <a:gd name="connsiteX495" fmla="*/ 922050 w 12192000"/>
              <a:gd name="connsiteY495" fmla="*/ 3074867 h 4267200"/>
              <a:gd name="connsiteX496" fmla="*/ 1405265 w 12192000"/>
              <a:gd name="connsiteY496" fmla="*/ 3016319 h 4267200"/>
              <a:gd name="connsiteX497" fmla="*/ 1407512 w 12192000"/>
              <a:gd name="connsiteY497" fmla="*/ 3018001 h 4267200"/>
              <a:gd name="connsiteX498" fmla="*/ 1726266 w 12192000"/>
              <a:gd name="connsiteY498" fmla="*/ 2777274 h 4267200"/>
              <a:gd name="connsiteX499" fmla="*/ 625390 w 12192000"/>
              <a:gd name="connsiteY499" fmla="*/ 2514541 h 4267200"/>
              <a:gd name="connsiteX500" fmla="*/ 619799 w 12192000"/>
              <a:gd name="connsiteY500" fmla="*/ 2527180 h 4267200"/>
              <a:gd name="connsiteX501" fmla="*/ 310030 w 12192000"/>
              <a:gd name="connsiteY501" fmla="*/ 2771818 h 4267200"/>
              <a:gd name="connsiteX502" fmla="*/ 173877 w 12192000"/>
              <a:gd name="connsiteY502" fmla="*/ 2937056 h 4267200"/>
              <a:gd name="connsiteX503" fmla="*/ 77889 w 12192000"/>
              <a:gd name="connsiteY503" fmla="*/ 3138440 h 4267200"/>
              <a:gd name="connsiteX504" fmla="*/ 0 w 12192000"/>
              <a:gd name="connsiteY504" fmla="*/ 3271395 h 4267200"/>
              <a:gd name="connsiteX505" fmla="*/ 0 w 12192000"/>
              <a:gd name="connsiteY505" fmla="*/ 3153002 h 4267200"/>
              <a:gd name="connsiteX506" fmla="*/ 2386 w 12192000"/>
              <a:gd name="connsiteY506" fmla="*/ 3149203 h 4267200"/>
              <a:gd name="connsiteX507" fmla="*/ 89753 w 12192000"/>
              <a:gd name="connsiteY507" fmla="*/ 2987702 h 4267200"/>
              <a:gd name="connsiteX508" fmla="*/ 76869 w 12192000"/>
              <a:gd name="connsiteY508" fmla="*/ 3005404 h 4267200"/>
              <a:gd name="connsiteX509" fmla="*/ 32049 w 12192000"/>
              <a:gd name="connsiteY509" fmla="*/ 3065814 h 4267200"/>
              <a:gd name="connsiteX510" fmla="*/ 0 w 12192000"/>
              <a:gd name="connsiteY510" fmla="*/ 3108744 h 4267200"/>
              <a:gd name="connsiteX511" fmla="*/ 0 w 12192000"/>
              <a:gd name="connsiteY511" fmla="*/ 3058059 h 4267200"/>
              <a:gd name="connsiteX512" fmla="*/ 7610 w 12192000"/>
              <a:gd name="connsiteY512" fmla="*/ 3047889 h 4267200"/>
              <a:gd name="connsiteX513" fmla="*/ 52419 w 12192000"/>
              <a:gd name="connsiteY513" fmla="*/ 2987479 h 4267200"/>
              <a:gd name="connsiteX514" fmla="*/ 59142 w 12192000"/>
              <a:gd name="connsiteY514" fmla="*/ 2978488 h 4267200"/>
              <a:gd name="connsiteX515" fmla="*/ 0 w 12192000"/>
              <a:gd name="connsiteY515" fmla="*/ 3015334 h 4267200"/>
              <a:gd name="connsiteX516" fmla="*/ 0 w 12192000"/>
              <a:gd name="connsiteY516" fmla="*/ 2914286 h 4267200"/>
              <a:gd name="connsiteX517" fmla="*/ 36383 w 12192000"/>
              <a:gd name="connsiteY517" fmla="*/ 2901128 h 4267200"/>
              <a:gd name="connsiteX518" fmla="*/ 156329 w 12192000"/>
              <a:gd name="connsiteY518" fmla="*/ 2840533 h 4267200"/>
              <a:gd name="connsiteX519" fmla="*/ 358355 w 12192000"/>
              <a:gd name="connsiteY519" fmla="*/ 2620471 h 4267200"/>
              <a:gd name="connsiteX520" fmla="*/ 510577 w 12192000"/>
              <a:gd name="connsiteY520" fmla="*/ 2501244 h 4267200"/>
              <a:gd name="connsiteX521" fmla="*/ 211967 w 12192000"/>
              <a:gd name="connsiteY521" fmla="*/ 2479171 h 4267200"/>
              <a:gd name="connsiteX522" fmla="*/ 0 w 12192000"/>
              <a:gd name="connsiteY522" fmla="*/ 2476398 h 4267200"/>
              <a:gd name="connsiteX523" fmla="*/ 0 w 12192000"/>
              <a:gd name="connsiteY523" fmla="*/ 2389189 h 4267200"/>
              <a:gd name="connsiteX524" fmla="*/ 103062 w 12192000"/>
              <a:gd name="connsiteY524" fmla="*/ 2389518 h 4267200"/>
              <a:gd name="connsiteX525" fmla="*/ 510734 w 12192000"/>
              <a:gd name="connsiteY525" fmla="*/ 2416201 h 4267200"/>
              <a:gd name="connsiteX526" fmla="*/ 279257 w 12192000"/>
              <a:gd name="connsiteY526" fmla="*/ 2092102 h 4267200"/>
              <a:gd name="connsiteX527" fmla="*/ 65265 w 12192000"/>
              <a:gd name="connsiteY527" fmla="*/ 2006049 h 4267200"/>
              <a:gd name="connsiteX528" fmla="*/ 0 w 12192000"/>
              <a:gd name="connsiteY528" fmla="*/ 1982532 h 4267200"/>
              <a:gd name="connsiteX529" fmla="*/ 0 w 12192000"/>
              <a:gd name="connsiteY529" fmla="*/ 1912789 h 4267200"/>
              <a:gd name="connsiteX530" fmla="*/ 97460 w 12192000"/>
              <a:gd name="connsiteY530" fmla="*/ 1953725 h 4267200"/>
              <a:gd name="connsiteX531" fmla="*/ 221272 w 12192000"/>
              <a:gd name="connsiteY531" fmla="*/ 1980766 h 4267200"/>
              <a:gd name="connsiteX532" fmla="*/ 116765 w 12192000"/>
              <a:gd name="connsiteY532" fmla="*/ 1911033 h 4267200"/>
              <a:gd name="connsiteX533" fmla="*/ 16405 w 12192000"/>
              <a:gd name="connsiteY533" fmla="*/ 1803412 h 4267200"/>
              <a:gd name="connsiteX534" fmla="*/ 0 w 12192000"/>
              <a:gd name="connsiteY534" fmla="*/ 1784777 h 4267200"/>
              <a:gd name="connsiteX535" fmla="*/ 0 w 12192000"/>
              <a:gd name="connsiteY535" fmla="*/ 1740082 h 4267200"/>
              <a:gd name="connsiteX536" fmla="*/ 39394 w 12192000"/>
              <a:gd name="connsiteY536" fmla="*/ 1784856 h 4267200"/>
              <a:gd name="connsiteX537" fmla="*/ 135813 w 12192000"/>
              <a:gd name="connsiteY537" fmla="*/ 1888838 h 4267200"/>
              <a:gd name="connsiteX538" fmla="*/ 242575 w 12192000"/>
              <a:gd name="connsiteY538" fmla="*/ 1958841 h 4267200"/>
              <a:gd name="connsiteX539" fmla="*/ 82197 w 12192000"/>
              <a:gd name="connsiteY539" fmla="*/ 1754826 h 4267200"/>
              <a:gd name="connsiteX540" fmla="*/ 0 w 12192000"/>
              <a:gd name="connsiteY540" fmla="*/ 1679650 h 4267200"/>
              <a:gd name="connsiteX541" fmla="*/ 0 w 12192000"/>
              <a:gd name="connsiteY541" fmla="*/ 1602463 h 4267200"/>
              <a:gd name="connsiteX542" fmla="*/ 84689 w 12192000"/>
              <a:gd name="connsiteY542" fmla="*/ 1677442 h 4267200"/>
              <a:gd name="connsiteX543" fmla="*/ 298437 w 12192000"/>
              <a:gd name="connsiteY543" fmla="*/ 1968019 h 4267200"/>
              <a:gd name="connsiteX544" fmla="*/ 227269 w 12192000"/>
              <a:gd name="connsiteY544" fmla="*/ 1114064 h 4267200"/>
              <a:gd name="connsiteX545" fmla="*/ 248003 w 12192000"/>
              <a:gd name="connsiteY545" fmla="*/ 1089613 h 4267200"/>
              <a:gd name="connsiteX546" fmla="*/ 427020 w 12192000"/>
              <a:gd name="connsiteY546" fmla="*/ 1619803 h 4267200"/>
              <a:gd name="connsiteX547" fmla="*/ 340345 w 12192000"/>
              <a:gd name="connsiteY547" fmla="*/ 2027739 h 4267200"/>
              <a:gd name="connsiteX548" fmla="*/ 360865 w 12192000"/>
              <a:gd name="connsiteY548" fmla="*/ 2044827 h 4267200"/>
              <a:gd name="connsiteX549" fmla="*/ 560414 w 12192000"/>
              <a:gd name="connsiteY549" fmla="*/ 2421457 h 4267200"/>
              <a:gd name="connsiteX550" fmla="*/ 1359703 w 12192000"/>
              <a:gd name="connsiteY550" fmla="*/ 2578554 h 4267200"/>
              <a:gd name="connsiteX551" fmla="*/ 1359422 w 12192000"/>
              <a:gd name="connsiteY551" fmla="*/ 2577994 h 4267200"/>
              <a:gd name="connsiteX552" fmla="*/ 828701 w 12192000"/>
              <a:gd name="connsiteY552" fmla="*/ 1839520 h 4267200"/>
              <a:gd name="connsiteX553" fmla="*/ 494427 w 12192000"/>
              <a:gd name="connsiteY553" fmla="*/ 1092333 h 4267200"/>
              <a:gd name="connsiteX554" fmla="*/ 506322 w 12192000"/>
              <a:gd name="connsiteY554" fmla="*/ 1020997 h 4267200"/>
              <a:gd name="connsiteX555" fmla="*/ 4570198 w 12192000"/>
              <a:gd name="connsiteY555" fmla="*/ 978081 h 4267200"/>
              <a:gd name="connsiteX556" fmla="*/ 4523691 w 12192000"/>
              <a:gd name="connsiteY556" fmla="*/ 1127776 h 4267200"/>
              <a:gd name="connsiteX557" fmla="*/ 4509875 w 12192000"/>
              <a:gd name="connsiteY557" fmla="*/ 1167552 h 4267200"/>
              <a:gd name="connsiteX558" fmla="*/ 4478168 w 12192000"/>
              <a:gd name="connsiteY558" fmla="*/ 1260735 h 4267200"/>
              <a:gd name="connsiteX559" fmla="*/ 4409309 w 12192000"/>
              <a:gd name="connsiteY559" fmla="*/ 1666996 h 4267200"/>
              <a:gd name="connsiteX560" fmla="*/ 4370031 w 12192000"/>
              <a:gd name="connsiteY560" fmla="*/ 1955666 h 4267200"/>
              <a:gd name="connsiteX561" fmla="*/ 4570198 w 12192000"/>
              <a:gd name="connsiteY561" fmla="*/ 978081 h 4267200"/>
              <a:gd name="connsiteX562" fmla="*/ 12149131 w 12192000"/>
              <a:gd name="connsiteY562" fmla="*/ 959050 h 4267200"/>
              <a:gd name="connsiteX563" fmla="*/ 12105664 w 12192000"/>
              <a:gd name="connsiteY563" fmla="*/ 1006960 h 4267200"/>
              <a:gd name="connsiteX564" fmla="*/ 11883102 w 12192000"/>
              <a:gd name="connsiteY564" fmla="*/ 1184424 h 4267200"/>
              <a:gd name="connsiteX565" fmla="*/ 11665174 w 12192000"/>
              <a:gd name="connsiteY565" fmla="*/ 1317493 h 4267200"/>
              <a:gd name="connsiteX566" fmla="*/ 11590337 w 12192000"/>
              <a:gd name="connsiteY566" fmla="*/ 1348256 h 4267200"/>
              <a:gd name="connsiteX567" fmla="*/ 11492588 w 12192000"/>
              <a:gd name="connsiteY567" fmla="*/ 1390573 h 4267200"/>
              <a:gd name="connsiteX568" fmla="*/ 11888865 w 12192000"/>
              <a:gd name="connsiteY568" fmla="*/ 1220988 h 4267200"/>
              <a:gd name="connsiteX569" fmla="*/ 12149131 w 12192000"/>
              <a:gd name="connsiteY569" fmla="*/ 959050 h 4267200"/>
              <a:gd name="connsiteX570" fmla="*/ 4557898 w 12192000"/>
              <a:gd name="connsiteY570" fmla="*/ 900011 h 4267200"/>
              <a:gd name="connsiteX571" fmla="*/ 4344840 w 12192000"/>
              <a:gd name="connsiteY571" fmla="*/ 1922038 h 4267200"/>
              <a:gd name="connsiteX572" fmla="*/ 4378710 w 12192000"/>
              <a:gd name="connsiteY572" fmla="*/ 1665516 h 4267200"/>
              <a:gd name="connsiteX573" fmla="*/ 4448798 w 12192000"/>
              <a:gd name="connsiteY573" fmla="*/ 1253024 h 4267200"/>
              <a:gd name="connsiteX574" fmla="*/ 4480315 w 12192000"/>
              <a:gd name="connsiteY574" fmla="*/ 1158454 h 4267200"/>
              <a:gd name="connsiteX575" fmla="*/ 4494133 w 12192000"/>
              <a:gd name="connsiteY575" fmla="*/ 1118676 h 4267200"/>
              <a:gd name="connsiteX576" fmla="*/ 4557898 w 12192000"/>
              <a:gd name="connsiteY576" fmla="*/ 900011 h 4267200"/>
              <a:gd name="connsiteX577" fmla="*/ 5870151 w 12192000"/>
              <a:gd name="connsiteY577" fmla="*/ 898890 h 4267200"/>
              <a:gd name="connsiteX578" fmla="*/ 5861335 w 12192000"/>
              <a:gd name="connsiteY578" fmla="*/ 899177 h 4267200"/>
              <a:gd name="connsiteX579" fmla="*/ 5843702 w 12192000"/>
              <a:gd name="connsiteY579" fmla="*/ 899748 h 4267200"/>
              <a:gd name="connsiteX580" fmla="*/ 5651107 w 12192000"/>
              <a:gd name="connsiteY580" fmla="*/ 920306 h 4267200"/>
              <a:gd name="connsiteX581" fmla="*/ 5459407 w 12192000"/>
              <a:gd name="connsiteY581" fmla="*/ 940975 h 4267200"/>
              <a:gd name="connsiteX582" fmla="*/ 5374846 w 12192000"/>
              <a:gd name="connsiteY582" fmla="*/ 941988 h 4267200"/>
              <a:gd name="connsiteX583" fmla="*/ 5256105 w 12192000"/>
              <a:gd name="connsiteY583" fmla="*/ 945632 h 4267200"/>
              <a:gd name="connsiteX584" fmla="*/ 5107071 w 12192000"/>
              <a:gd name="connsiteY584" fmla="*/ 969720 h 4267200"/>
              <a:gd name="connsiteX585" fmla="*/ 4998681 w 12192000"/>
              <a:gd name="connsiteY585" fmla="*/ 988771 h 4267200"/>
              <a:gd name="connsiteX586" fmla="*/ 5870151 w 12192000"/>
              <a:gd name="connsiteY586" fmla="*/ 898890 h 4267200"/>
              <a:gd name="connsiteX587" fmla="*/ 12190084 w 12192000"/>
              <a:gd name="connsiteY587" fmla="*/ 854709 h 4267200"/>
              <a:gd name="connsiteX588" fmla="*/ 12162947 w 12192000"/>
              <a:gd name="connsiteY588" fmla="*/ 879275 h 4267200"/>
              <a:gd name="connsiteX589" fmla="*/ 11721478 w 12192000"/>
              <a:gd name="connsiteY589" fmla="*/ 1216434 h 4267200"/>
              <a:gd name="connsiteX590" fmla="*/ 11680712 w 12192000"/>
              <a:gd name="connsiteY590" fmla="*/ 1239730 h 4267200"/>
              <a:gd name="connsiteX591" fmla="*/ 11505347 w 12192000"/>
              <a:gd name="connsiteY591" fmla="*/ 1352837 h 4267200"/>
              <a:gd name="connsiteX592" fmla="*/ 11580962 w 12192000"/>
              <a:gd name="connsiteY592" fmla="*/ 1321759 h 4267200"/>
              <a:gd name="connsiteX593" fmla="*/ 11654234 w 12192000"/>
              <a:gd name="connsiteY593" fmla="*/ 1291618 h 4267200"/>
              <a:gd name="connsiteX594" fmla="*/ 11867274 w 12192000"/>
              <a:gd name="connsiteY594" fmla="*/ 1160983 h 4267200"/>
              <a:gd name="connsiteX595" fmla="*/ 12086035 w 12192000"/>
              <a:gd name="connsiteY595" fmla="*/ 986418 h 4267200"/>
              <a:gd name="connsiteX596" fmla="*/ 12190084 w 12192000"/>
              <a:gd name="connsiteY596" fmla="*/ 854709 h 4267200"/>
              <a:gd name="connsiteX597" fmla="*/ 5504425 w 12192000"/>
              <a:gd name="connsiteY597" fmla="*/ 848067 h 4267200"/>
              <a:gd name="connsiteX598" fmla="*/ 4968849 w 12192000"/>
              <a:gd name="connsiteY598" fmla="*/ 962318 h 4267200"/>
              <a:gd name="connsiteX599" fmla="*/ 5104039 w 12192000"/>
              <a:gd name="connsiteY599" fmla="*/ 940634 h 4267200"/>
              <a:gd name="connsiteX600" fmla="*/ 5256311 w 12192000"/>
              <a:gd name="connsiteY600" fmla="*/ 916490 h 4267200"/>
              <a:gd name="connsiteX601" fmla="*/ 5377381 w 12192000"/>
              <a:gd name="connsiteY601" fmla="*/ 912671 h 4267200"/>
              <a:gd name="connsiteX602" fmla="*/ 5460148 w 12192000"/>
              <a:gd name="connsiteY602" fmla="*/ 911442 h 4267200"/>
              <a:gd name="connsiteX603" fmla="*/ 5648971 w 12192000"/>
              <a:gd name="connsiteY603" fmla="*/ 891331 h 4267200"/>
              <a:gd name="connsiteX604" fmla="*/ 5844807 w 12192000"/>
              <a:gd name="connsiteY604" fmla="*/ 870718 h 4267200"/>
              <a:gd name="connsiteX605" fmla="*/ 5862975 w 12192000"/>
              <a:gd name="connsiteY605" fmla="*/ 869756 h 4267200"/>
              <a:gd name="connsiteX606" fmla="*/ 5920887 w 12192000"/>
              <a:gd name="connsiteY606" fmla="*/ 865929 h 4267200"/>
              <a:gd name="connsiteX607" fmla="*/ 5504425 w 12192000"/>
              <a:gd name="connsiteY607" fmla="*/ 848067 h 4267200"/>
              <a:gd name="connsiteX608" fmla="*/ 8924104 w 12192000"/>
              <a:gd name="connsiteY608" fmla="*/ 777000 h 4267200"/>
              <a:gd name="connsiteX609" fmla="*/ 8921999 w 12192000"/>
              <a:gd name="connsiteY609" fmla="*/ 794136 h 4267200"/>
              <a:gd name="connsiteX610" fmla="*/ 8916066 w 12192000"/>
              <a:gd name="connsiteY610" fmla="*/ 843129 h 4267200"/>
              <a:gd name="connsiteX611" fmla="*/ 8909852 w 12192000"/>
              <a:gd name="connsiteY611" fmla="*/ 1005313 h 4267200"/>
              <a:gd name="connsiteX612" fmla="*/ 8936982 w 12192000"/>
              <a:gd name="connsiteY612" fmla="*/ 1614896 h 4267200"/>
              <a:gd name="connsiteX613" fmla="*/ 8939706 w 12192000"/>
              <a:gd name="connsiteY613" fmla="*/ 1632791 h 4267200"/>
              <a:gd name="connsiteX614" fmla="*/ 8946691 w 12192000"/>
              <a:gd name="connsiteY614" fmla="*/ 1680170 h 4267200"/>
              <a:gd name="connsiteX615" fmla="*/ 8947643 w 12192000"/>
              <a:gd name="connsiteY615" fmla="*/ 1649028 h 4267200"/>
              <a:gd name="connsiteX616" fmla="*/ 8931687 w 12192000"/>
              <a:gd name="connsiteY616" fmla="*/ 871628 h 4267200"/>
              <a:gd name="connsiteX617" fmla="*/ 8929804 w 12192000"/>
              <a:gd name="connsiteY617" fmla="*/ 850229 h 4267200"/>
              <a:gd name="connsiteX618" fmla="*/ 8924104 w 12192000"/>
              <a:gd name="connsiteY618" fmla="*/ 777000 h 4267200"/>
              <a:gd name="connsiteX619" fmla="*/ 8951219 w 12192000"/>
              <a:gd name="connsiteY619" fmla="*/ 764662 h 4267200"/>
              <a:gd name="connsiteX620" fmla="*/ 8957270 w 12192000"/>
              <a:gd name="connsiteY620" fmla="*/ 847698 h 4267200"/>
              <a:gd name="connsiteX621" fmla="*/ 8959153 w 12192000"/>
              <a:gd name="connsiteY621" fmla="*/ 869097 h 4267200"/>
              <a:gd name="connsiteX622" fmla="*/ 8976081 w 12192000"/>
              <a:gd name="connsiteY622" fmla="*/ 1619865 h 4267200"/>
              <a:gd name="connsiteX623" fmla="*/ 8951219 w 12192000"/>
              <a:gd name="connsiteY623" fmla="*/ 764662 h 4267200"/>
              <a:gd name="connsiteX624" fmla="*/ 8898081 w 12192000"/>
              <a:gd name="connsiteY624" fmla="*/ 630137 h 4267200"/>
              <a:gd name="connsiteX625" fmla="*/ 8910095 w 12192000"/>
              <a:gd name="connsiteY625" fmla="*/ 1626691 h 4267200"/>
              <a:gd name="connsiteX626" fmla="*/ 8908822 w 12192000"/>
              <a:gd name="connsiteY626" fmla="*/ 1619067 h 4267200"/>
              <a:gd name="connsiteX627" fmla="*/ 8881669 w 12192000"/>
              <a:gd name="connsiteY627" fmla="*/ 1004967 h 4267200"/>
              <a:gd name="connsiteX628" fmla="*/ 8888265 w 12192000"/>
              <a:gd name="connsiteY628" fmla="*/ 840369 h 4267200"/>
              <a:gd name="connsiteX629" fmla="*/ 8894429 w 12192000"/>
              <a:gd name="connsiteY629" fmla="*/ 790831 h 4267200"/>
              <a:gd name="connsiteX630" fmla="*/ 8898081 w 12192000"/>
              <a:gd name="connsiteY630" fmla="*/ 630137 h 4267200"/>
              <a:gd name="connsiteX631" fmla="*/ 11491396 w 12192000"/>
              <a:gd name="connsiteY631" fmla="*/ 623931 h 4267200"/>
              <a:gd name="connsiteX632" fmla="*/ 11413329 w 12192000"/>
              <a:gd name="connsiteY632" fmla="*/ 662344 h 4267200"/>
              <a:gd name="connsiteX633" fmla="*/ 10966547 w 12192000"/>
              <a:gd name="connsiteY633" fmla="*/ 818916 h 4267200"/>
              <a:gd name="connsiteX634" fmla="*/ 10498883 w 12192000"/>
              <a:gd name="connsiteY634" fmla="*/ 1111507 h 4267200"/>
              <a:gd name="connsiteX635" fmla="*/ 10671292 w 12192000"/>
              <a:gd name="connsiteY635" fmla="*/ 1035777 h 4267200"/>
              <a:gd name="connsiteX636" fmla="*/ 10685894 w 12192000"/>
              <a:gd name="connsiteY636" fmla="*/ 1027151 h 4267200"/>
              <a:gd name="connsiteX637" fmla="*/ 11104337 w 12192000"/>
              <a:gd name="connsiteY637" fmla="*/ 817377 h 4267200"/>
              <a:gd name="connsiteX638" fmla="*/ 11491396 w 12192000"/>
              <a:gd name="connsiteY638" fmla="*/ 623931 h 4267200"/>
              <a:gd name="connsiteX639" fmla="*/ 10779304 w 12192000"/>
              <a:gd name="connsiteY639" fmla="*/ 584486 h 4267200"/>
              <a:gd name="connsiteX640" fmla="*/ 10658378 w 12192000"/>
              <a:gd name="connsiteY640" fmla="*/ 772788 h 4267200"/>
              <a:gd name="connsiteX641" fmla="*/ 10475581 w 12192000"/>
              <a:gd name="connsiteY641" fmla="*/ 1070739 h 4267200"/>
              <a:gd name="connsiteX642" fmla="*/ 10735178 w 12192000"/>
              <a:gd name="connsiteY642" fmla="*/ 693281 h 4267200"/>
              <a:gd name="connsiteX643" fmla="*/ 10132488 w 12192000"/>
              <a:gd name="connsiteY643" fmla="*/ 518596 h 4267200"/>
              <a:gd name="connsiteX644" fmla="*/ 9879465 w 12192000"/>
              <a:gd name="connsiteY644" fmla="*/ 567273 h 4267200"/>
              <a:gd name="connsiteX645" fmla="*/ 9364243 w 12192000"/>
              <a:gd name="connsiteY645" fmla="*/ 809468 h 4267200"/>
              <a:gd name="connsiteX646" fmla="*/ 9366655 w 12192000"/>
              <a:gd name="connsiteY646" fmla="*/ 809848 h 4267200"/>
              <a:gd name="connsiteX647" fmla="*/ 9914233 w 12192000"/>
              <a:gd name="connsiteY647" fmla="*/ 596159 h 4267200"/>
              <a:gd name="connsiteX648" fmla="*/ 10264524 w 12192000"/>
              <a:gd name="connsiteY648" fmla="*/ 501747 h 4267200"/>
              <a:gd name="connsiteX649" fmla="*/ 9922837 w 12192000"/>
              <a:gd name="connsiteY649" fmla="*/ 622979 h 4267200"/>
              <a:gd name="connsiteX650" fmla="*/ 9416908 w 12192000"/>
              <a:gd name="connsiteY650" fmla="*/ 818889 h 4267200"/>
              <a:gd name="connsiteX651" fmla="*/ 9418234 w 12192000"/>
              <a:gd name="connsiteY651" fmla="*/ 818810 h 4267200"/>
              <a:gd name="connsiteX652" fmla="*/ 10264524 w 12192000"/>
              <a:gd name="connsiteY652" fmla="*/ 501747 h 4267200"/>
              <a:gd name="connsiteX653" fmla="*/ 10802699 w 12192000"/>
              <a:gd name="connsiteY653" fmla="*/ 488163 h 4267200"/>
              <a:gd name="connsiteX654" fmla="*/ 10618739 w 12192000"/>
              <a:gd name="connsiteY654" fmla="*/ 734118 h 4267200"/>
              <a:gd name="connsiteX655" fmla="*/ 10604580 w 12192000"/>
              <a:gd name="connsiteY655" fmla="*/ 753877 h 4267200"/>
              <a:gd name="connsiteX656" fmla="*/ 10529643 w 12192000"/>
              <a:gd name="connsiteY656" fmla="*/ 867004 h 4267200"/>
              <a:gd name="connsiteX657" fmla="*/ 10462194 w 12192000"/>
              <a:gd name="connsiteY657" fmla="*/ 1035452 h 4267200"/>
              <a:gd name="connsiteX658" fmla="*/ 10635117 w 12192000"/>
              <a:gd name="connsiteY658" fmla="*/ 757788 h 4267200"/>
              <a:gd name="connsiteX659" fmla="*/ 10802699 w 12192000"/>
              <a:gd name="connsiteY659" fmla="*/ 488163 h 4267200"/>
              <a:gd name="connsiteX660" fmla="*/ 10359107 w 12192000"/>
              <a:gd name="connsiteY660" fmla="*/ 485136 h 4267200"/>
              <a:gd name="connsiteX661" fmla="*/ 9515108 w 12192000"/>
              <a:gd name="connsiteY661" fmla="*/ 825701 h 4267200"/>
              <a:gd name="connsiteX662" fmla="*/ 10359107 w 12192000"/>
              <a:gd name="connsiteY662" fmla="*/ 485136 h 4267200"/>
              <a:gd name="connsiteX663" fmla="*/ 11886089 w 12192000"/>
              <a:gd name="connsiteY663" fmla="*/ 483936 h 4267200"/>
              <a:gd name="connsiteX664" fmla="*/ 11622890 w 12192000"/>
              <a:gd name="connsiteY664" fmla="*/ 661575 h 4267200"/>
              <a:gd name="connsiteX665" fmla="*/ 11038640 w 12192000"/>
              <a:gd name="connsiteY665" fmla="*/ 996875 h 4267200"/>
              <a:gd name="connsiteX666" fmla="*/ 10561310 w 12192000"/>
              <a:gd name="connsiteY666" fmla="*/ 1145020 h 4267200"/>
              <a:gd name="connsiteX667" fmla="*/ 10675127 w 12192000"/>
              <a:gd name="connsiteY667" fmla="*/ 1163586 h 4267200"/>
              <a:gd name="connsiteX668" fmla="*/ 11120351 w 12192000"/>
              <a:gd name="connsiteY668" fmla="*/ 990907 h 4267200"/>
              <a:gd name="connsiteX669" fmla="*/ 11648506 w 12192000"/>
              <a:gd name="connsiteY669" fmla="*/ 680145 h 4267200"/>
              <a:gd name="connsiteX670" fmla="*/ 11886089 w 12192000"/>
              <a:gd name="connsiteY670" fmla="*/ 483936 h 4267200"/>
              <a:gd name="connsiteX671" fmla="*/ 3607114 w 12192000"/>
              <a:gd name="connsiteY671" fmla="*/ 467441 h 4267200"/>
              <a:gd name="connsiteX672" fmla="*/ 3296242 w 12192000"/>
              <a:gd name="connsiteY672" fmla="*/ 807991 h 4267200"/>
              <a:gd name="connsiteX673" fmla="*/ 3174674 w 12192000"/>
              <a:gd name="connsiteY673" fmla="*/ 919759 h 4267200"/>
              <a:gd name="connsiteX674" fmla="*/ 3042978 w 12192000"/>
              <a:gd name="connsiteY674" fmla="*/ 1054894 h 4267200"/>
              <a:gd name="connsiteX675" fmla="*/ 2968914 w 12192000"/>
              <a:gd name="connsiteY675" fmla="*/ 1133756 h 4267200"/>
              <a:gd name="connsiteX676" fmla="*/ 3103823 w 12192000"/>
              <a:gd name="connsiteY676" fmla="*/ 1026814 h 4267200"/>
              <a:gd name="connsiteX677" fmla="*/ 3607114 w 12192000"/>
              <a:gd name="connsiteY677" fmla="*/ 467441 h 4267200"/>
              <a:gd name="connsiteX678" fmla="*/ 10784544 w 12192000"/>
              <a:gd name="connsiteY678" fmla="*/ 465669 h 4267200"/>
              <a:gd name="connsiteX679" fmla="*/ 10426419 w 12192000"/>
              <a:gd name="connsiteY679" fmla="*/ 1062158 h 4267200"/>
              <a:gd name="connsiteX680" fmla="*/ 10471732 w 12192000"/>
              <a:gd name="connsiteY680" fmla="*/ 921679 h 4267200"/>
              <a:gd name="connsiteX681" fmla="*/ 10504824 w 12192000"/>
              <a:gd name="connsiteY681" fmla="*/ 852631 h 4267200"/>
              <a:gd name="connsiteX682" fmla="*/ 10582237 w 12192000"/>
              <a:gd name="connsiteY682" fmla="*/ 736692 h 4267200"/>
              <a:gd name="connsiteX683" fmla="*/ 10596401 w 12192000"/>
              <a:gd name="connsiteY683" fmla="*/ 716935 h 4267200"/>
              <a:gd name="connsiteX684" fmla="*/ 10784544 w 12192000"/>
              <a:gd name="connsiteY684" fmla="*/ 465669 h 4267200"/>
              <a:gd name="connsiteX685" fmla="*/ 11916494 w 12192000"/>
              <a:gd name="connsiteY685" fmla="*/ 422768 h 4267200"/>
              <a:gd name="connsiteX686" fmla="*/ 11703185 w 12192000"/>
              <a:gd name="connsiteY686" fmla="*/ 528178 h 4267200"/>
              <a:gd name="connsiteX687" fmla="*/ 11680755 w 12192000"/>
              <a:gd name="connsiteY687" fmla="*/ 543149 h 4267200"/>
              <a:gd name="connsiteX688" fmla="*/ 11116818 w 12192000"/>
              <a:gd name="connsiteY688" fmla="*/ 842623 h 4267200"/>
              <a:gd name="connsiteX689" fmla="*/ 10700164 w 12192000"/>
              <a:gd name="connsiteY689" fmla="*/ 1051220 h 4267200"/>
              <a:gd name="connsiteX690" fmla="*/ 10685570 w 12192000"/>
              <a:gd name="connsiteY690" fmla="*/ 1059849 h 4267200"/>
              <a:gd name="connsiteX691" fmla="*/ 10584288 w 12192000"/>
              <a:gd name="connsiteY691" fmla="*/ 1113543 h 4267200"/>
              <a:gd name="connsiteX692" fmla="*/ 11026698 w 12192000"/>
              <a:gd name="connsiteY692" fmla="*/ 971858 h 4267200"/>
              <a:gd name="connsiteX693" fmla="*/ 11607604 w 12192000"/>
              <a:gd name="connsiteY693" fmla="*/ 638368 h 4267200"/>
              <a:gd name="connsiteX694" fmla="*/ 11919452 w 12192000"/>
              <a:gd name="connsiteY694" fmla="*/ 423380 h 4267200"/>
              <a:gd name="connsiteX695" fmla="*/ 11916494 w 12192000"/>
              <a:gd name="connsiteY695" fmla="*/ 422768 h 4267200"/>
              <a:gd name="connsiteX696" fmla="*/ 8148168 w 12192000"/>
              <a:gd name="connsiteY696" fmla="*/ 416949 h 4267200"/>
              <a:gd name="connsiteX697" fmla="*/ 7862052 w 12192000"/>
              <a:gd name="connsiteY697" fmla="*/ 694330 h 4267200"/>
              <a:gd name="connsiteX698" fmla="*/ 7808002 w 12192000"/>
              <a:gd name="connsiteY698" fmla="*/ 759654 h 4267200"/>
              <a:gd name="connsiteX699" fmla="*/ 8295299 w 12192000"/>
              <a:gd name="connsiteY699" fmla="*/ 416143 h 4267200"/>
              <a:gd name="connsiteX700" fmla="*/ 8309124 w 12192000"/>
              <a:gd name="connsiteY700" fmla="*/ 534021 h 4267200"/>
              <a:gd name="connsiteX701" fmla="*/ 8293154 w 12192000"/>
              <a:gd name="connsiteY701" fmla="*/ 672115 h 4267200"/>
              <a:gd name="connsiteX702" fmla="*/ 8279099 w 12192000"/>
              <a:gd name="connsiteY702" fmla="*/ 769176 h 4267200"/>
              <a:gd name="connsiteX703" fmla="*/ 8309186 w 12192000"/>
              <a:gd name="connsiteY703" fmla="*/ 1060039 h 4267200"/>
              <a:gd name="connsiteX704" fmla="*/ 8410512 w 12192000"/>
              <a:gd name="connsiteY704" fmla="*/ 1511108 h 4267200"/>
              <a:gd name="connsiteX705" fmla="*/ 8351657 w 12192000"/>
              <a:gd name="connsiteY705" fmla="*/ 521768 h 4267200"/>
              <a:gd name="connsiteX706" fmla="*/ 8295299 w 12192000"/>
              <a:gd name="connsiteY706" fmla="*/ 416143 h 4267200"/>
              <a:gd name="connsiteX707" fmla="*/ 8266483 w 12192000"/>
              <a:gd name="connsiteY707" fmla="*/ 414244 h 4267200"/>
              <a:gd name="connsiteX708" fmla="*/ 8343425 w 12192000"/>
              <a:gd name="connsiteY708" fmla="*/ 1357811 h 4267200"/>
              <a:gd name="connsiteX709" fmla="*/ 8282114 w 12192000"/>
              <a:gd name="connsiteY709" fmla="*/ 1064671 h 4267200"/>
              <a:gd name="connsiteX710" fmla="*/ 8251298 w 12192000"/>
              <a:gd name="connsiteY710" fmla="*/ 766414 h 4267200"/>
              <a:gd name="connsiteX711" fmla="*/ 8265729 w 12192000"/>
              <a:gd name="connsiteY711" fmla="*/ 666939 h 4267200"/>
              <a:gd name="connsiteX712" fmla="*/ 8281494 w 12192000"/>
              <a:gd name="connsiteY712" fmla="*/ 533909 h 4267200"/>
              <a:gd name="connsiteX713" fmla="*/ 8266483 w 12192000"/>
              <a:gd name="connsiteY713" fmla="*/ 414244 h 4267200"/>
              <a:gd name="connsiteX714" fmla="*/ 8140802 w 12192000"/>
              <a:gd name="connsiteY714" fmla="*/ 388720 h 4267200"/>
              <a:gd name="connsiteX715" fmla="*/ 7860379 w 12192000"/>
              <a:gd name="connsiteY715" fmla="*/ 596411 h 4267200"/>
              <a:gd name="connsiteX716" fmla="*/ 7737688 w 12192000"/>
              <a:gd name="connsiteY716" fmla="*/ 790400 h 4267200"/>
              <a:gd name="connsiteX717" fmla="*/ 7726885 w 12192000"/>
              <a:gd name="connsiteY717" fmla="*/ 812869 h 4267200"/>
              <a:gd name="connsiteX718" fmla="*/ 7840490 w 12192000"/>
              <a:gd name="connsiteY718" fmla="*/ 676832 h 4267200"/>
              <a:gd name="connsiteX719" fmla="*/ 8140802 w 12192000"/>
              <a:gd name="connsiteY719" fmla="*/ 388720 h 4267200"/>
              <a:gd name="connsiteX720" fmla="*/ 3744487 w 12192000"/>
              <a:gd name="connsiteY720" fmla="*/ 383136 h 4267200"/>
              <a:gd name="connsiteX721" fmla="*/ 3970213 w 12192000"/>
              <a:gd name="connsiteY721" fmla="*/ 995559 h 4267200"/>
              <a:gd name="connsiteX722" fmla="*/ 3744487 w 12192000"/>
              <a:gd name="connsiteY722" fmla="*/ 383136 h 4267200"/>
              <a:gd name="connsiteX723" fmla="*/ 3624562 w 12192000"/>
              <a:gd name="connsiteY723" fmla="*/ 367041 h 4267200"/>
              <a:gd name="connsiteX724" fmla="*/ 3489712 w 12192000"/>
              <a:gd name="connsiteY724" fmla="*/ 485386 h 4267200"/>
              <a:gd name="connsiteX725" fmla="*/ 3182994 w 12192000"/>
              <a:gd name="connsiteY725" fmla="*/ 828265 h 4267200"/>
              <a:gd name="connsiteX726" fmla="*/ 2892114 w 12192000"/>
              <a:gd name="connsiteY726" fmla="*/ 1172635 h 4267200"/>
              <a:gd name="connsiteX727" fmla="*/ 3021459 w 12192000"/>
              <a:gd name="connsiteY727" fmla="*/ 1035385 h 4267200"/>
              <a:gd name="connsiteX728" fmla="*/ 3153873 w 12192000"/>
              <a:gd name="connsiteY728" fmla="*/ 898971 h 4267200"/>
              <a:gd name="connsiteX729" fmla="*/ 3276511 w 12192000"/>
              <a:gd name="connsiteY729" fmla="*/ 786423 h 4267200"/>
              <a:gd name="connsiteX730" fmla="*/ 3584154 w 12192000"/>
              <a:gd name="connsiteY730" fmla="*/ 448218 h 4267200"/>
              <a:gd name="connsiteX731" fmla="*/ 3624562 w 12192000"/>
              <a:gd name="connsiteY731" fmla="*/ 367041 h 4267200"/>
              <a:gd name="connsiteX732" fmla="*/ 3766672 w 12192000"/>
              <a:gd name="connsiteY732" fmla="*/ 359429 h 4267200"/>
              <a:gd name="connsiteX733" fmla="*/ 3996338 w 12192000"/>
              <a:gd name="connsiteY733" fmla="*/ 968237 h 4267200"/>
              <a:gd name="connsiteX734" fmla="*/ 3766672 w 12192000"/>
              <a:gd name="connsiteY734" fmla="*/ 359429 h 4267200"/>
              <a:gd name="connsiteX735" fmla="*/ 5805386 w 12192000"/>
              <a:gd name="connsiteY735" fmla="*/ 239240 h 4267200"/>
              <a:gd name="connsiteX736" fmla="*/ 5736947 w 12192000"/>
              <a:gd name="connsiteY736" fmla="*/ 261367 h 4267200"/>
              <a:gd name="connsiteX737" fmla="*/ 5427012 w 12192000"/>
              <a:gd name="connsiteY737" fmla="*/ 311272 h 4267200"/>
              <a:gd name="connsiteX738" fmla="*/ 5147818 w 12192000"/>
              <a:gd name="connsiteY738" fmla="*/ 322112 h 4267200"/>
              <a:gd name="connsiteX739" fmla="*/ 5060854 w 12192000"/>
              <a:gd name="connsiteY739" fmla="*/ 311882 h 4267200"/>
              <a:gd name="connsiteX740" fmla="*/ 4945989 w 12192000"/>
              <a:gd name="connsiteY740" fmla="*/ 300516 h 4267200"/>
              <a:gd name="connsiteX741" fmla="*/ 5410479 w 12192000"/>
              <a:gd name="connsiteY741" fmla="*/ 348434 h 4267200"/>
              <a:gd name="connsiteX742" fmla="*/ 5805386 w 12192000"/>
              <a:gd name="connsiteY742" fmla="*/ 239240 h 4267200"/>
              <a:gd name="connsiteX743" fmla="*/ 5905192 w 12192000"/>
              <a:gd name="connsiteY743" fmla="*/ 163079 h 4267200"/>
              <a:gd name="connsiteX744" fmla="*/ 5865655 w 12192000"/>
              <a:gd name="connsiteY744" fmla="*/ 171901 h 4267200"/>
              <a:gd name="connsiteX745" fmla="*/ 5259740 w 12192000"/>
              <a:gd name="connsiteY745" fmla="*/ 257013 h 4267200"/>
              <a:gd name="connsiteX746" fmla="*/ 5208466 w 12192000"/>
              <a:gd name="connsiteY746" fmla="*/ 257550 h 4267200"/>
              <a:gd name="connsiteX747" fmla="*/ 4980204 w 12192000"/>
              <a:gd name="connsiteY747" fmla="*/ 271903 h 4267200"/>
              <a:gd name="connsiteX748" fmla="*/ 5068068 w 12192000"/>
              <a:gd name="connsiteY748" fmla="*/ 282244 h 4267200"/>
              <a:gd name="connsiteX749" fmla="*/ 5153231 w 12192000"/>
              <a:gd name="connsiteY749" fmla="*/ 292240 h 4267200"/>
              <a:gd name="connsiteX750" fmla="*/ 5426491 w 12192000"/>
              <a:gd name="connsiteY750" fmla="*/ 281128 h 4267200"/>
              <a:gd name="connsiteX751" fmla="*/ 5731212 w 12192000"/>
              <a:gd name="connsiteY751" fmla="*/ 231951 h 4267200"/>
              <a:gd name="connsiteX752" fmla="*/ 5905192 w 12192000"/>
              <a:gd name="connsiteY752" fmla="*/ 163079 h 4267200"/>
              <a:gd name="connsiteX753" fmla="*/ 5944437 w 12192000"/>
              <a:gd name="connsiteY753" fmla="*/ 113829 h 4267200"/>
              <a:gd name="connsiteX754" fmla="*/ 5825032 w 12192000"/>
              <a:gd name="connsiteY754" fmla="*/ 146405 h 4267200"/>
              <a:gd name="connsiteX755" fmla="*/ 4955599 w 12192000"/>
              <a:gd name="connsiteY755" fmla="*/ 247008 h 4267200"/>
              <a:gd name="connsiteX756" fmla="*/ 5210104 w 12192000"/>
              <a:gd name="connsiteY756" fmla="*/ 228123 h 4267200"/>
              <a:gd name="connsiteX757" fmla="*/ 5261015 w 12192000"/>
              <a:gd name="connsiteY757" fmla="*/ 227087 h 4267200"/>
              <a:gd name="connsiteX758" fmla="*/ 5861181 w 12192000"/>
              <a:gd name="connsiteY758" fmla="*/ 143093 h 4267200"/>
              <a:gd name="connsiteX759" fmla="*/ 5961252 w 12192000"/>
              <a:gd name="connsiteY759" fmla="*/ 114820 h 4267200"/>
              <a:gd name="connsiteX760" fmla="*/ 5944437 w 12192000"/>
              <a:gd name="connsiteY760" fmla="*/ 113829 h 4267200"/>
              <a:gd name="connsiteX761" fmla="*/ 9095810 w 12192000"/>
              <a:gd name="connsiteY761" fmla="*/ 0 h 4267200"/>
              <a:gd name="connsiteX762" fmla="*/ 9215999 w 12192000"/>
              <a:gd name="connsiteY762" fmla="*/ 0 h 4267200"/>
              <a:gd name="connsiteX763" fmla="*/ 9250991 w 12192000"/>
              <a:gd name="connsiteY763" fmla="*/ 17650 h 4267200"/>
              <a:gd name="connsiteX764" fmla="*/ 9551793 w 12192000"/>
              <a:gd name="connsiteY764" fmla="*/ 69947 h 4267200"/>
              <a:gd name="connsiteX765" fmla="*/ 10211701 w 12192000"/>
              <a:gd name="connsiteY765" fmla="*/ 15192 h 4267200"/>
              <a:gd name="connsiteX766" fmla="*/ 9665014 w 12192000"/>
              <a:gd name="connsiteY766" fmla="*/ 41266 h 4267200"/>
              <a:gd name="connsiteX767" fmla="*/ 9382567 w 12192000"/>
              <a:gd name="connsiteY767" fmla="*/ 18583 h 4267200"/>
              <a:gd name="connsiteX768" fmla="*/ 9283159 w 12192000"/>
              <a:gd name="connsiteY768" fmla="*/ 0 h 4267200"/>
              <a:gd name="connsiteX769" fmla="*/ 9469266 w 12192000"/>
              <a:gd name="connsiteY769" fmla="*/ 0 h 4267200"/>
              <a:gd name="connsiteX770" fmla="*/ 9504117 w 12192000"/>
              <a:gd name="connsiteY770" fmla="*/ 4274 h 4267200"/>
              <a:gd name="connsiteX771" fmla="*/ 9667223 w 12192000"/>
              <a:gd name="connsiteY771" fmla="*/ 13232 h 4267200"/>
              <a:gd name="connsiteX772" fmla="*/ 9887703 w 12192000"/>
              <a:gd name="connsiteY772" fmla="*/ 12601 h 4267200"/>
              <a:gd name="connsiteX773" fmla="*/ 10088930 w 12192000"/>
              <a:gd name="connsiteY773" fmla="*/ 0 h 4267200"/>
              <a:gd name="connsiteX774" fmla="*/ 10544171 w 12192000"/>
              <a:gd name="connsiteY774" fmla="*/ 0 h 4267200"/>
              <a:gd name="connsiteX775" fmla="*/ 10392396 w 12192000"/>
              <a:gd name="connsiteY775" fmla="*/ 36772 h 4267200"/>
              <a:gd name="connsiteX776" fmla="*/ 9413803 w 12192000"/>
              <a:gd name="connsiteY776" fmla="*/ 131277 h 4267200"/>
              <a:gd name="connsiteX777" fmla="*/ 9174626 w 12192000"/>
              <a:gd name="connsiteY777" fmla="*/ 44983 h 4267200"/>
              <a:gd name="connsiteX778" fmla="*/ 8474998 w 12192000"/>
              <a:gd name="connsiteY778" fmla="*/ 0 h 4267200"/>
              <a:gd name="connsiteX779" fmla="*/ 8573502 w 12192000"/>
              <a:gd name="connsiteY779" fmla="*/ 0 h 4267200"/>
              <a:gd name="connsiteX780" fmla="*/ 8659539 w 12192000"/>
              <a:gd name="connsiteY780" fmla="*/ 117664 h 4267200"/>
              <a:gd name="connsiteX781" fmla="*/ 9248507 w 12192000"/>
              <a:gd name="connsiteY781" fmla="*/ 743734 h 4267200"/>
              <a:gd name="connsiteX782" fmla="*/ 9309457 w 12192000"/>
              <a:gd name="connsiteY782" fmla="*/ 795932 h 4267200"/>
              <a:gd name="connsiteX783" fmla="*/ 9785496 w 12192000"/>
              <a:gd name="connsiteY783" fmla="*/ 530713 h 4267200"/>
              <a:gd name="connsiteX784" fmla="*/ 10482828 w 12192000"/>
              <a:gd name="connsiteY784" fmla="*/ 399738 h 4267200"/>
              <a:gd name="connsiteX785" fmla="*/ 10468382 w 12192000"/>
              <a:gd name="connsiteY785" fmla="*/ 461219 h 4267200"/>
              <a:gd name="connsiteX786" fmla="*/ 9430790 w 12192000"/>
              <a:gd name="connsiteY786" fmla="*/ 895589 h 4267200"/>
              <a:gd name="connsiteX787" fmla="*/ 10019780 w 12192000"/>
              <a:gd name="connsiteY787" fmla="*/ 1298815 h 4267200"/>
              <a:gd name="connsiteX788" fmla="*/ 10372218 w 12192000"/>
              <a:gd name="connsiteY788" fmla="*/ 1146081 h 4267200"/>
              <a:gd name="connsiteX789" fmla="*/ 10896429 w 12192000"/>
              <a:gd name="connsiteY789" fmla="*/ 310883 h 4267200"/>
              <a:gd name="connsiteX790" fmla="*/ 10919735 w 12192000"/>
              <a:gd name="connsiteY790" fmla="*/ 318176 h 4267200"/>
              <a:gd name="connsiteX791" fmla="*/ 10637064 w 12192000"/>
              <a:gd name="connsiteY791" fmla="*/ 935661 h 4267200"/>
              <a:gd name="connsiteX792" fmla="*/ 10516995 w 12192000"/>
              <a:gd name="connsiteY792" fmla="*/ 1070245 h 4267200"/>
              <a:gd name="connsiteX793" fmla="*/ 10868835 w 12192000"/>
              <a:gd name="connsiteY793" fmla="*/ 815534 h 4267200"/>
              <a:gd name="connsiteX794" fmla="*/ 11704547 w 12192000"/>
              <a:gd name="connsiteY794" fmla="*/ 465665 h 4267200"/>
              <a:gd name="connsiteX795" fmla="*/ 12033562 w 12192000"/>
              <a:gd name="connsiteY795" fmla="*/ 350012 h 4267200"/>
              <a:gd name="connsiteX796" fmla="*/ 12025537 w 12192000"/>
              <a:gd name="connsiteY796" fmla="*/ 382666 h 4267200"/>
              <a:gd name="connsiteX797" fmla="*/ 11088649 w 12192000"/>
              <a:gd name="connsiteY797" fmla="*/ 1056676 h 4267200"/>
              <a:gd name="connsiteX798" fmla="*/ 10561600 w 12192000"/>
              <a:gd name="connsiteY798" fmla="*/ 1229477 h 4267200"/>
              <a:gd name="connsiteX799" fmla="*/ 10280797 w 12192000"/>
              <a:gd name="connsiteY799" fmla="*/ 1263181 h 4267200"/>
              <a:gd name="connsiteX800" fmla="*/ 10083376 w 12192000"/>
              <a:gd name="connsiteY800" fmla="*/ 1334114 h 4267200"/>
              <a:gd name="connsiteX801" fmla="*/ 10832582 w 12192000"/>
              <a:gd name="connsiteY801" fmla="*/ 1687356 h 4267200"/>
              <a:gd name="connsiteX802" fmla="*/ 10839263 w 12192000"/>
              <a:gd name="connsiteY802" fmla="*/ 1683743 h 4267200"/>
              <a:gd name="connsiteX803" fmla="*/ 11350910 w 12192000"/>
              <a:gd name="connsiteY803" fmla="*/ 1443899 h 4267200"/>
              <a:gd name="connsiteX804" fmla="*/ 11360346 w 12192000"/>
              <a:gd name="connsiteY804" fmla="*/ 1429225 h 4267200"/>
              <a:gd name="connsiteX805" fmla="*/ 12167580 w 12192000"/>
              <a:gd name="connsiteY805" fmla="*/ 789523 h 4267200"/>
              <a:gd name="connsiteX806" fmla="*/ 12192000 w 12192000"/>
              <a:gd name="connsiteY806" fmla="*/ 769876 h 4267200"/>
              <a:gd name="connsiteX807" fmla="*/ 12192000 w 12192000"/>
              <a:gd name="connsiteY807" fmla="*/ 802845 h 4267200"/>
              <a:gd name="connsiteX808" fmla="*/ 12173558 w 12192000"/>
              <a:gd name="connsiteY808" fmla="*/ 821317 h 4267200"/>
              <a:gd name="connsiteX809" fmla="*/ 12117398 w 12192000"/>
              <a:gd name="connsiteY809" fmla="*/ 877374 h 4267200"/>
              <a:gd name="connsiteX810" fmla="*/ 11472926 w 12192000"/>
              <a:gd name="connsiteY810" fmla="*/ 1344259 h 4267200"/>
              <a:gd name="connsiteX811" fmla="*/ 11666978 w 12192000"/>
              <a:gd name="connsiteY811" fmla="*/ 1215889 h 4267200"/>
              <a:gd name="connsiteX812" fmla="*/ 11707200 w 12192000"/>
              <a:gd name="connsiteY812" fmla="*/ 1192361 h 4267200"/>
              <a:gd name="connsiteX813" fmla="*/ 12144637 w 12192000"/>
              <a:gd name="connsiteY813" fmla="*/ 858646 h 4267200"/>
              <a:gd name="connsiteX814" fmla="*/ 12192000 w 12192000"/>
              <a:gd name="connsiteY814" fmla="*/ 810414 h 4267200"/>
              <a:gd name="connsiteX815" fmla="*/ 12192000 w 12192000"/>
              <a:gd name="connsiteY815" fmla="*/ 916439 h 4267200"/>
              <a:gd name="connsiteX816" fmla="*/ 12150630 w 12192000"/>
              <a:gd name="connsiteY816" fmla="*/ 982925 h 4267200"/>
              <a:gd name="connsiteX817" fmla="*/ 11389484 w 12192000"/>
              <a:gd name="connsiteY817" fmla="*/ 1469889 h 4267200"/>
              <a:gd name="connsiteX818" fmla="*/ 10923736 w 12192000"/>
              <a:gd name="connsiteY818" fmla="*/ 1721439 h 4267200"/>
              <a:gd name="connsiteX819" fmla="*/ 11091913 w 12192000"/>
              <a:gd name="connsiteY819" fmla="*/ 1780406 h 4267200"/>
              <a:gd name="connsiteX820" fmla="*/ 11771238 w 12192000"/>
              <a:gd name="connsiteY820" fmla="*/ 1944400 h 4267200"/>
              <a:gd name="connsiteX821" fmla="*/ 11783166 w 12192000"/>
              <a:gd name="connsiteY821" fmla="*/ 1931422 h 4267200"/>
              <a:gd name="connsiteX822" fmla="*/ 12131988 w 12192000"/>
              <a:gd name="connsiteY822" fmla="*/ 1574357 h 4267200"/>
              <a:gd name="connsiteX823" fmla="*/ 12192000 w 12192000"/>
              <a:gd name="connsiteY823" fmla="*/ 1537429 h 4267200"/>
              <a:gd name="connsiteX824" fmla="*/ 12192000 w 12192000"/>
              <a:gd name="connsiteY824" fmla="*/ 1589108 h 4267200"/>
              <a:gd name="connsiteX825" fmla="*/ 12112105 w 12192000"/>
              <a:gd name="connsiteY825" fmla="*/ 1640352 h 4267200"/>
              <a:gd name="connsiteX826" fmla="*/ 11849203 w 12192000"/>
              <a:gd name="connsiteY826" fmla="*/ 1900149 h 4267200"/>
              <a:gd name="connsiteX827" fmla="*/ 11946326 w 12192000"/>
              <a:gd name="connsiteY827" fmla="*/ 1822808 h 4267200"/>
              <a:gd name="connsiteX828" fmla="*/ 12055863 w 12192000"/>
              <a:gd name="connsiteY828" fmla="*/ 1735914 h 4267200"/>
              <a:gd name="connsiteX829" fmla="*/ 12150816 w 12192000"/>
              <a:gd name="connsiteY829" fmla="*/ 1678902 h 4267200"/>
              <a:gd name="connsiteX830" fmla="*/ 12192000 w 12192000"/>
              <a:gd name="connsiteY830" fmla="*/ 1655121 h 4267200"/>
              <a:gd name="connsiteX831" fmla="*/ 12192000 w 12192000"/>
              <a:gd name="connsiteY831" fmla="*/ 1686869 h 4267200"/>
              <a:gd name="connsiteX832" fmla="*/ 12163772 w 12192000"/>
              <a:gd name="connsiteY832" fmla="*/ 1703058 h 4267200"/>
              <a:gd name="connsiteX833" fmla="*/ 12070597 w 12192000"/>
              <a:gd name="connsiteY833" fmla="*/ 1758893 h 4267200"/>
              <a:gd name="connsiteX834" fmla="*/ 11963621 w 12192000"/>
              <a:gd name="connsiteY834" fmla="*/ 1844299 h 4267200"/>
              <a:gd name="connsiteX835" fmla="*/ 11886604 w 12192000"/>
              <a:gd name="connsiteY835" fmla="*/ 1907617 h 4267200"/>
              <a:gd name="connsiteX836" fmla="*/ 12153575 w 12192000"/>
              <a:gd name="connsiteY836" fmla="*/ 1786372 h 4267200"/>
              <a:gd name="connsiteX837" fmla="*/ 12192000 w 12192000"/>
              <a:gd name="connsiteY837" fmla="*/ 1759693 h 4267200"/>
              <a:gd name="connsiteX838" fmla="*/ 12192000 w 12192000"/>
              <a:gd name="connsiteY838" fmla="*/ 1809459 h 4267200"/>
              <a:gd name="connsiteX839" fmla="*/ 12121362 w 12192000"/>
              <a:gd name="connsiteY839" fmla="*/ 1857561 h 4267200"/>
              <a:gd name="connsiteX840" fmla="*/ 11895949 w 12192000"/>
              <a:gd name="connsiteY840" fmla="*/ 1963079 h 4267200"/>
              <a:gd name="connsiteX841" fmla="*/ 12192000 w 12192000"/>
              <a:gd name="connsiteY841" fmla="*/ 1990579 h 4267200"/>
              <a:gd name="connsiteX842" fmla="*/ 12192000 w 12192000"/>
              <a:gd name="connsiteY842" fmla="*/ 2065582 h 4267200"/>
              <a:gd name="connsiteX843" fmla="*/ 12153918 w 12192000"/>
              <a:gd name="connsiteY843" fmla="*/ 2063926 h 4267200"/>
              <a:gd name="connsiteX844" fmla="*/ 12192000 w 12192000"/>
              <a:gd name="connsiteY844" fmla="*/ 2085104 h 4267200"/>
              <a:gd name="connsiteX845" fmla="*/ 12192000 w 12192000"/>
              <a:gd name="connsiteY845" fmla="*/ 2178471 h 4267200"/>
              <a:gd name="connsiteX846" fmla="*/ 12085355 w 12192000"/>
              <a:gd name="connsiteY846" fmla="*/ 2122457 h 4267200"/>
              <a:gd name="connsiteX847" fmla="*/ 12192000 w 12192000"/>
              <a:gd name="connsiteY847" fmla="*/ 2196158 h 4267200"/>
              <a:gd name="connsiteX848" fmla="*/ 12192000 w 12192000"/>
              <a:gd name="connsiteY848" fmla="*/ 2230374 h 4267200"/>
              <a:gd name="connsiteX849" fmla="*/ 12041237 w 12192000"/>
              <a:gd name="connsiteY849" fmla="*/ 2126309 h 4267200"/>
              <a:gd name="connsiteX850" fmla="*/ 12174450 w 12192000"/>
              <a:gd name="connsiteY850" fmla="*/ 2262541 h 4267200"/>
              <a:gd name="connsiteX851" fmla="*/ 12192000 w 12192000"/>
              <a:gd name="connsiteY851" fmla="*/ 2275857 h 4267200"/>
              <a:gd name="connsiteX852" fmla="*/ 12192000 w 12192000"/>
              <a:gd name="connsiteY852" fmla="*/ 2377131 h 4267200"/>
              <a:gd name="connsiteX853" fmla="*/ 12155801 w 12192000"/>
              <a:gd name="connsiteY853" fmla="*/ 2349925 h 4267200"/>
              <a:gd name="connsiteX854" fmla="*/ 11930164 w 12192000"/>
              <a:gd name="connsiteY854" fmla="*/ 2041945 h 4267200"/>
              <a:gd name="connsiteX855" fmla="*/ 11561767 w 12192000"/>
              <a:gd name="connsiteY855" fmla="*/ 1984479 h 4267200"/>
              <a:gd name="connsiteX856" fmla="*/ 11987997 w 12192000"/>
              <a:gd name="connsiteY856" fmla="*/ 3153822 h 4267200"/>
              <a:gd name="connsiteX857" fmla="*/ 11926558 w 12192000"/>
              <a:gd name="connsiteY857" fmla="*/ 3203134 h 4267200"/>
              <a:gd name="connsiteX858" fmla="*/ 11440430 w 12192000"/>
              <a:gd name="connsiteY858" fmla="*/ 1973028 h 4267200"/>
              <a:gd name="connsiteX859" fmla="*/ 11446754 w 12192000"/>
              <a:gd name="connsiteY859" fmla="*/ 1959605 h 4267200"/>
              <a:gd name="connsiteX860" fmla="*/ 11050651 w 12192000"/>
              <a:gd name="connsiteY860" fmla="*/ 1850495 h 4267200"/>
              <a:gd name="connsiteX861" fmla="*/ 10389960 w 12192000"/>
              <a:gd name="connsiteY861" fmla="*/ 1586232 h 4267200"/>
              <a:gd name="connsiteX862" fmla="*/ 10500699 w 12192000"/>
              <a:gd name="connsiteY862" fmla="*/ 1913175 h 4267200"/>
              <a:gd name="connsiteX863" fmla="*/ 10507814 w 12192000"/>
              <a:gd name="connsiteY863" fmla="*/ 1920694 h 4267200"/>
              <a:gd name="connsiteX864" fmla="*/ 10518908 w 12192000"/>
              <a:gd name="connsiteY864" fmla="*/ 1911226 h 4267200"/>
              <a:gd name="connsiteX865" fmla="*/ 11258935 w 12192000"/>
              <a:gd name="connsiteY865" fmla="*/ 2442781 h 4267200"/>
              <a:gd name="connsiteX866" fmla="*/ 11211663 w 12192000"/>
              <a:gd name="connsiteY866" fmla="*/ 2510325 h 4267200"/>
              <a:gd name="connsiteX867" fmla="*/ 10571295 w 12192000"/>
              <a:gd name="connsiteY867" fmla="*/ 2105302 h 4267200"/>
              <a:gd name="connsiteX868" fmla="*/ 10435737 w 12192000"/>
              <a:gd name="connsiteY868" fmla="*/ 2805672 h 4267200"/>
              <a:gd name="connsiteX869" fmla="*/ 10206831 w 12192000"/>
              <a:gd name="connsiteY869" fmla="*/ 3151701 h 4267200"/>
              <a:gd name="connsiteX870" fmla="*/ 10196482 w 12192000"/>
              <a:gd name="connsiteY870" fmla="*/ 3135084 h 4267200"/>
              <a:gd name="connsiteX871" fmla="*/ 10381882 w 12192000"/>
              <a:gd name="connsiteY871" fmla="*/ 2155807 h 4267200"/>
              <a:gd name="connsiteX872" fmla="*/ 10439260 w 12192000"/>
              <a:gd name="connsiteY872" fmla="*/ 1962486 h 4267200"/>
              <a:gd name="connsiteX873" fmla="*/ 10439409 w 12192000"/>
              <a:gd name="connsiteY873" fmla="*/ 1960615 h 4267200"/>
              <a:gd name="connsiteX874" fmla="*/ 10439915 w 12192000"/>
              <a:gd name="connsiteY874" fmla="*/ 1951821 h 4267200"/>
              <a:gd name="connsiteX875" fmla="*/ 10314241 w 12192000"/>
              <a:gd name="connsiteY875" fmla="*/ 1556749 h 4267200"/>
              <a:gd name="connsiteX876" fmla="*/ 10315061 w 12192000"/>
              <a:gd name="connsiteY876" fmla="*/ 1548729 h 4267200"/>
              <a:gd name="connsiteX877" fmla="*/ 9526158 w 12192000"/>
              <a:gd name="connsiteY877" fmla="*/ 1071804 h 4267200"/>
              <a:gd name="connsiteX878" fmla="*/ 9758689 w 12192000"/>
              <a:gd name="connsiteY878" fmla="*/ 1585512 h 4267200"/>
              <a:gd name="connsiteX879" fmla="*/ 9941392 w 12192000"/>
              <a:gd name="connsiteY879" fmla="*/ 2432858 h 4267200"/>
              <a:gd name="connsiteX880" fmla="*/ 9887724 w 12192000"/>
              <a:gd name="connsiteY880" fmla="*/ 2495762 h 4267200"/>
              <a:gd name="connsiteX881" fmla="*/ 9587446 w 12192000"/>
              <a:gd name="connsiteY881" fmla="*/ 1872898 h 4267200"/>
              <a:gd name="connsiteX882" fmla="*/ 9462810 w 12192000"/>
              <a:gd name="connsiteY882" fmla="*/ 1288346 h 4267200"/>
              <a:gd name="connsiteX883" fmla="*/ 9318575 w 12192000"/>
              <a:gd name="connsiteY883" fmla="*/ 1540820 h 4267200"/>
              <a:gd name="connsiteX884" fmla="*/ 9191090 w 12192000"/>
              <a:gd name="connsiteY884" fmla="*/ 1688355 h 4267200"/>
              <a:gd name="connsiteX885" fmla="*/ 9177757 w 12192000"/>
              <a:gd name="connsiteY885" fmla="*/ 1683354 h 4267200"/>
              <a:gd name="connsiteX886" fmla="*/ 9274865 w 12192000"/>
              <a:gd name="connsiteY886" fmla="*/ 1336896 h 4267200"/>
              <a:gd name="connsiteX887" fmla="*/ 9478649 w 12192000"/>
              <a:gd name="connsiteY887" fmla="*/ 1173376 h 4267200"/>
              <a:gd name="connsiteX888" fmla="*/ 9482281 w 12192000"/>
              <a:gd name="connsiteY888" fmla="*/ 1167830 h 4267200"/>
              <a:gd name="connsiteX889" fmla="*/ 9438637 w 12192000"/>
              <a:gd name="connsiteY889" fmla="*/ 1015438 h 4267200"/>
              <a:gd name="connsiteX890" fmla="*/ 9439458 w 12192000"/>
              <a:gd name="connsiteY890" fmla="*/ 1007420 h 4267200"/>
              <a:gd name="connsiteX891" fmla="*/ 9197105 w 12192000"/>
              <a:gd name="connsiteY891" fmla="*/ 808882 h 4267200"/>
              <a:gd name="connsiteX892" fmla="*/ 8973607 w 12192000"/>
              <a:gd name="connsiteY892" fmla="*/ 597733 h 4267200"/>
              <a:gd name="connsiteX893" fmla="*/ 8967512 w 12192000"/>
              <a:gd name="connsiteY893" fmla="*/ 1795211 h 4267200"/>
              <a:gd name="connsiteX894" fmla="*/ 8912526 w 12192000"/>
              <a:gd name="connsiteY894" fmla="*/ 1841464 h 4267200"/>
              <a:gd name="connsiteX895" fmla="*/ 8893391 w 12192000"/>
              <a:gd name="connsiteY895" fmla="*/ 572788 h 4267200"/>
              <a:gd name="connsiteX896" fmla="*/ 8902990 w 12192000"/>
              <a:gd name="connsiteY896" fmla="*/ 560750 h 4267200"/>
              <a:gd name="connsiteX897" fmla="*/ 8919102 w 12192000"/>
              <a:gd name="connsiteY897" fmla="*/ 542471 h 4267200"/>
              <a:gd name="connsiteX898" fmla="*/ 8661728 w 12192000"/>
              <a:gd name="connsiteY898" fmla="*/ 250903 h 4267200"/>
              <a:gd name="connsiteX899" fmla="*/ 8357758 w 12192000"/>
              <a:gd name="connsiteY899" fmla="*/ 0 h 4267200"/>
              <a:gd name="connsiteX900" fmla="*/ 8405492 w 12192000"/>
              <a:gd name="connsiteY900" fmla="*/ 0 h 4267200"/>
              <a:gd name="connsiteX901" fmla="*/ 8392083 w 12192000"/>
              <a:gd name="connsiteY901" fmla="*/ 30495 h 4267200"/>
              <a:gd name="connsiteX902" fmla="*/ 8339888 w 12192000"/>
              <a:gd name="connsiteY902" fmla="*/ 306259 h 4267200"/>
              <a:gd name="connsiteX903" fmla="*/ 8473847 w 12192000"/>
              <a:gd name="connsiteY903" fmla="*/ 727373 h 4267200"/>
              <a:gd name="connsiteX904" fmla="*/ 8454081 w 12192000"/>
              <a:gd name="connsiteY904" fmla="*/ 1611960 h 4267200"/>
              <a:gd name="connsiteX905" fmla="*/ 8396000 w 12192000"/>
              <a:gd name="connsiteY905" fmla="*/ 1663986 h 4267200"/>
              <a:gd name="connsiteX906" fmla="*/ 8238881 w 12192000"/>
              <a:gd name="connsiteY906" fmla="*/ 368438 h 4267200"/>
              <a:gd name="connsiteX907" fmla="*/ 7668140 w 12192000"/>
              <a:gd name="connsiteY907" fmla="*/ 942511 h 4267200"/>
              <a:gd name="connsiteX908" fmla="*/ 7637853 w 12192000"/>
              <a:gd name="connsiteY908" fmla="*/ 942567 h 4267200"/>
              <a:gd name="connsiteX909" fmla="*/ 7909649 w 12192000"/>
              <a:gd name="connsiteY909" fmla="*/ 489150 h 4267200"/>
              <a:gd name="connsiteX910" fmla="*/ 8256182 w 12192000"/>
              <a:gd name="connsiteY910" fmla="*/ 301724 h 4267200"/>
              <a:gd name="connsiteX911" fmla="*/ 8255912 w 12192000"/>
              <a:gd name="connsiteY911" fmla="*/ 276498 h 4267200"/>
              <a:gd name="connsiteX912" fmla="*/ 8315225 w 12192000"/>
              <a:gd name="connsiteY912" fmla="*/ 89075 h 4267200"/>
              <a:gd name="connsiteX913" fmla="*/ 7497388 w 12192000"/>
              <a:gd name="connsiteY913" fmla="*/ 0 h 4267200"/>
              <a:gd name="connsiteX914" fmla="*/ 7560921 w 12192000"/>
              <a:gd name="connsiteY914" fmla="*/ 0 h 4267200"/>
              <a:gd name="connsiteX915" fmla="*/ 7546742 w 12192000"/>
              <a:gd name="connsiteY915" fmla="*/ 68966 h 4267200"/>
              <a:gd name="connsiteX916" fmla="*/ 7488853 w 12192000"/>
              <a:gd name="connsiteY916" fmla="*/ 535687 h 4267200"/>
              <a:gd name="connsiteX917" fmla="*/ 7529509 w 12192000"/>
              <a:gd name="connsiteY917" fmla="*/ 380358 h 4267200"/>
              <a:gd name="connsiteX918" fmla="*/ 7585939 w 12192000"/>
              <a:gd name="connsiteY918" fmla="*/ 184712 h 4267200"/>
              <a:gd name="connsiteX919" fmla="*/ 7621792 w 12192000"/>
              <a:gd name="connsiteY919" fmla="*/ 87864 h 4267200"/>
              <a:gd name="connsiteX920" fmla="*/ 7654204 w 12192000"/>
              <a:gd name="connsiteY920" fmla="*/ 0 h 4267200"/>
              <a:gd name="connsiteX921" fmla="*/ 7683986 w 12192000"/>
              <a:gd name="connsiteY921" fmla="*/ 0 h 4267200"/>
              <a:gd name="connsiteX922" fmla="*/ 7647914 w 12192000"/>
              <a:gd name="connsiteY922" fmla="*/ 97640 h 4267200"/>
              <a:gd name="connsiteX923" fmla="*/ 7612524 w 12192000"/>
              <a:gd name="connsiteY923" fmla="*/ 193392 h 4267200"/>
              <a:gd name="connsiteX924" fmla="*/ 7557013 w 12192000"/>
              <a:gd name="connsiteY924" fmla="*/ 386853 h 4267200"/>
              <a:gd name="connsiteX925" fmla="*/ 7517286 w 12192000"/>
              <a:gd name="connsiteY925" fmla="*/ 539999 h 4267200"/>
              <a:gd name="connsiteX926" fmla="*/ 7704204 w 12192000"/>
              <a:gd name="connsiteY926" fmla="*/ 152292 h 4267200"/>
              <a:gd name="connsiteX927" fmla="*/ 7756975 w 12192000"/>
              <a:gd name="connsiteY927" fmla="*/ 0 h 4267200"/>
              <a:gd name="connsiteX928" fmla="*/ 7837329 w 12192000"/>
              <a:gd name="connsiteY928" fmla="*/ 0 h 4267200"/>
              <a:gd name="connsiteX929" fmla="*/ 7821760 w 12192000"/>
              <a:gd name="connsiteY929" fmla="*/ 65656 h 4267200"/>
              <a:gd name="connsiteX930" fmla="*/ 7488925 w 12192000"/>
              <a:gd name="connsiteY930" fmla="*/ 763628 h 4267200"/>
              <a:gd name="connsiteX931" fmla="*/ 7419999 w 12192000"/>
              <a:gd name="connsiteY931" fmla="*/ 774360 h 4267200"/>
              <a:gd name="connsiteX932" fmla="*/ 7487820 w 12192000"/>
              <a:gd name="connsiteY932" fmla="*/ 37416 h 4267200"/>
              <a:gd name="connsiteX933" fmla="*/ 3882765 w 12192000"/>
              <a:gd name="connsiteY933" fmla="*/ 0 h 4267200"/>
              <a:gd name="connsiteX934" fmla="*/ 3995099 w 12192000"/>
              <a:gd name="connsiteY934" fmla="*/ 0 h 4267200"/>
              <a:gd name="connsiteX935" fmla="*/ 4163818 w 12192000"/>
              <a:gd name="connsiteY935" fmla="*/ 234104 h 4267200"/>
              <a:gd name="connsiteX936" fmla="*/ 4172099 w 12192000"/>
              <a:gd name="connsiteY936" fmla="*/ 234207 h 4267200"/>
              <a:gd name="connsiteX937" fmla="*/ 4784282 w 12192000"/>
              <a:gd name="connsiteY937" fmla="*/ 276561 h 4267200"/>
              <a:gd name="connsiteX938" fmla="*/ 4801687 w 12192000"/>
              <a:gd name="connsiteY938" fmla="*/ 267764 h 4267200"/>
              <a:gd name="connsiteX939" fmla="*/ 6082788 w 12192000"/>
              <a:gd name="connsiteY939" fmla="*/ 64119 h 4267200"/>
              <a:gd name="connsiteX940" fmla="*/ 6099442 w 12192000"/>
              <a:gd name="connsiteY940" fmla="*/ 82568 h 4267200"/>
              <a:gd name="connsiteX941" fmla="*/ 4804137 w 12192000"/>
              <a:gd name="connsiteY941" fmla="*/ 320931 h 4267200"/>
              <a:gd name="connsiteX942" fmla="*/ 4227047 w 12192000"/>
              <a:gd name="connsiteY942" fmla="*/ 313415 h 4267200"/>
              <a:gd name="connsiteX943" fmla="*/ 4346041 w 12192000"/>
              <a:gd name="connsiteY943" fmla="*/ 456086 h 4267200"/>
              <a:gd name="connsiteX944" fmla="*/ 4870967 w 12192000"/>
              <a:gd name="connsiteY944" fmla="*/ 963061 h 4267200"/>
              <a:gd name="connsiteX945" fmla="*/ 4889647 w 12192000"/>
              <a:gd name="connsiteY945" fmla="*/ 957147 h 4267200"/>
              <a:gd name="connsiteX946" fmla="*/ 5422504 w 12192000"/>
              <a:gd name="connsiteY946" fmla="*/ 805191 h 4267200"/>
              <a:gd name="connsiteX947" fmla="*/ 6087656 w 12192000"/>
              <a:gd name="connsiteY947" fmla="*/ 826703 h 4267200"/>
              <a:gd name="connsiteX948" fmla="*/ 6058717 w 12192000"/>
              <a:gd name="connsiteY948" fmla="*/ 865992 h 4267200"/>
              <a:gd name="connsiteX949" fmla="*/ 4974153 w 12192000"/>
              <a:gd name="connsiteY949" fmla="*/ 1045456 h 4267200"/>
              <a:gd name="connsiteX950" fmla="*/ 5627835 w 12192000"/>
              <a:gd name="connsiteY950" fmla="*/ 1472077 h 4267200"/>
              <a:gd name="connsiteX951" fmla="*/ 5629817 w 12192000"/>
              <a:gd name="connsiteY951" fmla="*/ 1471412 h 4267200"/>
              <a:gd name="connsiteX952" fmla="*/ 5634124 w 12192000"/>
              <a:gd name="connsiteY952" fmla="*/ 1470572 h 4267200"/>
              <a:gd name="connsiteX953" fmla="*/ 5755832 w 12192000"/>
              <a:gd name="connsiteY953" fmla="*/ 1383886 h 4267200"/>
              <a:gd name="connsiteX954" fmla="*/ 6014186 w 12192000"/>
              <a:gd name="connsiteY954" fmla="*/ 1279799 h 4267200"/>
              <a:gd name="connsiteX955" fmla="*/ 6901619 w 12192000"/>
              <a:gd name="connsiteY955" fmla="*/ 1047874 h 4267200"/>
              <a:gd name="connsiteX956" fmla="*/ 6931566 w 12192000"/>
              <a:gd name="connsiteY956" fmla="*/ 1062034 h 4267200"/>
              <a:gd name="connsiteX957" fmla="*/ 5790982 w 12192000"/>
              <a:gd name="connsiteY957" fmla="*/ 1561380 h 4267200"/>
              <a:gd name="connsiteX958" fmla="*/ 6188971 w 12192000"/>
              <a:gd name="connsiteY958" fmla="*/ 1755168 h 4267200"/>
              <a:gd name="connsiteX959" fmla="*/ 6202446 w 12192000"/>
              <a:gd name="connsiteY959" fmla="*/ 1752268 h 4267200"/>
              <a:gd name="connsiteX960" fmla="*/ 7179560 w 12192000"/>
              <a:gd name="connsiteY960" fmla="*/ 1467551 h 4267200"/>
              <a:gd name="connsiteX961" fmla="*/ 7158730 w 12192000"/>
              <a:gd name="connsiteY961" fmla="*/ 1507835 h 4267200"/>
              <a:gd name="connsiteX962" fmla="*/ 6326959 w 12192000"/>
              <a:gd name="connsiteY962" fmla="*/ 1817686 h 4267200"/>
              <a:gd name="connsiteX963" fmla="*/ 6537433 w 12192000"/>
              <a:gd name="connsiteY963" fmla="*/ 1907790 h 4267200"/>
              <a:gd name="connsiteX964" fmla="*/ 6550221 w 12192000"/>
              <a:gd name="connsiteY964" fmla="*/ 1910729 h 4267200"/>
              <a:gd name="connsiteX965" fmla="*/ 6964438 w 12192000"/>
              <a:gd name="connsiteY965" fmla="*/ 2209505 h 4267200"/>
              <a:gd name="connsiteX966" fmla="*/ 7367862 w 12192000"/>
              <a:gd name="connsiteY966" fmla="*/ 2806833 h 4267200"/>
              <a:gd name="connsiteX967" fmla="*/ 7364329 w 12192000"/>
              <a:gd name="connsiteY967" fmla="*/ 2826907 h 4267200"/>
              <a:gd name="connsiteX968" fmla="*/ 7290545 w 12192000"/>
              <a:gd name="connsiteY968" fmla="*/ 2850663 h 4267200"/>
              <a:gd name="connsiteX969" fmla="*/ 6472036 w 12192000"/>
              <a:gd name="connsiteY969" fmla="*/ 1959003 h 4267200"/>
              <a:gd name="connsiteX970" fmla="*/ 5792897 w 12192000"/>
              <a:gd name="connsiteY970" fmla="*/ 1647747 h 4267200"/>
              <a:gd name="connsiteX971" fmla="*/ 5842751 w 12192000"/>
              <a:gd name="connsiteY971" fmla="*/ 1816112 h 4267200"/>
              <a:gd name="connsiteX972" fmla="*/ 5847424 w 12192000"/>
              <a:gd name="connsiteY972" fmla="*/ 1815776 h 4267200"/>
              <a:gd name="connsiteX973" fmla="*/ 6399821 w 12192000"/>
              <a:gd name="connsiteY973" fmla="*/ 2344799 h 4267200"/>
              <a:gd name="connsiteX974" fmla="*/ 6323232 w 12192000"/>
              <a:gd name="connsiteY974" fmla="*/ 2389634 h 4267200"/>
              <a:gd name="connsiteX975" fmla="*/ 5942958 w 12192000"/>
              <a:gd name="connsiteY975" fmla="*/ 2077708 h 4267200"/>
              <a:gd name="connsiteX976" fmla="*/ 5921559 w 12192000"/>
              <a:gd name="connsiteY976" fmla="*/ 2378596 h 4267200"/>
              <a:gd name="connsiteX977" fmla="*/ 5817651 w 12192000"/>
              <a:gd name="connsiteY977" fmla="*/ 3023919 h 4267200"/>
              <a:gd name="connsiteX978" fmla="*/ 5729634 w 12192000"/>
              <a:gd name="connsiteY978" fmla="*/ 3051849 h 4267200"/>
              <a:gd name="connsiteX979" fmla="*/ 5611018 w 12192000"/>
              <a:gd name="connsiteY979" fmla="*/ 2316769 h 4267200"/>
              <a:gd name="connsiteX980" fmla="*/ 5687608 w 12192000"/>
              <a:gd name="connsiteY980" fmla="*/ 2039972 h 4267200"/>
              <a:gd name="connsiteX981" fmla="*/ 5657554 w 12192000"/>
              <a:gd name="connsiteY981" fmla="*/ 1576445 h 4267200"/>
              <a:gd name="connsiteX982" fmla="*/ 5150475 w 12192000"/>
              <a:gd name="connsiteY982" fmla="*/ 1274012 h 4267200"/>
              <a:gd name="connsiteX983" fmla="*/ 5349142 w 12192000"/>
              <a:gd name="connsiteY983" fmla="*/ 2204405 h 4267200"/>
              <a:gd name="connsiteX984" fmla="*/ 5262214 w 12192000"/>
              <a:gd name="connsiteY984" fmla="*/ 2233836 h 4267200"/>
              <a:gd name="connsiteX985" fmla="*/ 4981539 w 12192000"/>
              <a:gd name="connsiteY985" fmla="*/ 1542201 h 4267200"/>
              <a:gd name="connsiteX986" fmla="*/ 4958461 w 12192000"/>
              <a:gd name="connsiteY986" fmla="*/ 1136957 h 4267200"/>
              <a:gd name="connsiteX987" fmla="*/ 4655015 w 12192000"/>
              <a:gd name="connsiteY987" fmla="*/ 891426 h 4267200"/>
              <a:gd name="connsiteX988" fmla="*/ 4348002 w 12192000"/>
              <a:gd name="connsiteY988" fmla="*/ 2205895 h 4267200"/>
              <a:gd name="connsiteX989" fmla="*/ 4262250 w 12192000"/>
              <a:gd name="connsiteY989" fmla="*/ 2219972 h 4267200"/>
              <a:gd name="connsiteX990" fmla="*/ 4550611 w 12192000"/>
              <a:gd name="connsiteY990" fmla="*/ 817540 h 4267200"/>
              <a:gd name="connsiteX991" fmla="*/ 4564418 w 12192000"/>
              <a:gd name="connsiteY991" fmla="*/ 808293 h 4267200"/>
              <a:gd name="connsiteX992" fmla="*/ 4266388 w 12192000"/>
              <a:gd name="connsiteY992" fmla="*/ 500083 h 4267200"/>
              <a:gd name="connsiteX993" fmla="*/ 4032842 w 12192000"/>
              <a:gd name="connsiteY993" fmla="*/ 211809 h 4267200"/>
              <a:gd name="connsiteX994" fmla="*/ 3721337 w 12192000"/>
              <a:gd name="connsiteY994" fmla="*/ 0 h 4267200"/>
              <a:gd name="connsiteX995" fmla="*/ 3797544 w 12192000"/>
              <a:gd name="connsiteY995" fmla="*/ 0 h 4267200"/>
              <a:gd name="connsiteX996" fmla="*/ 3775734 w 12192000"/>
              <a:gd name="connsiteY996" fmla="*/ 95131 h 4267200"/>
              <a:gd name="connsiteX997" fmla="*/ 3724807 w 12192000"/>
              <a:gd name="connsiteY997" fmla="*/ 272257 h 4267200"/>
              <a:gd name="connsiteX998" fmla="*/ 3726844 w 12192000"/>
              <a:gd name="connsiteY998" fmla="*/ 282988 h 4267200"/>
              <a:gd name="connsiteX999" fmla="*/ 3742664 w 12192000"/>
              <a:gd name="connsiteY999" fmla="*/ 279918 h 4267200"/>
              <a:gd name="connsiteX1000" fmla="*/ 4103910 w 12192000"/>
              <a:gd name="connsiteY1000" fmla="*/ 1161917 h 4267200"/>
              <a:gd name="connsiteX1001" fmla="*/ 4020269 w 12192000"/>
              <a:gd name="connsiteY1001" fmla="*/ 1200406 h 4267200"/>
              <a:gd name="connsiteX1002" fmla="*/ 3674882 w 12192000"/>
              <a:gd name="connsiteY1002" fmla="*/ 488524 h 4267200"/>
              <a:gd name="connsiteX1003" fmla="*/ 3132682 w 12192000"/>
              <a:gd name="connsiteY1003" fmla="*/ 1072284 h 4267200"/>
              <a:gd name="connsiteX1004" fmla="*/ 2716346 w 12192000"/>
              <a:gd name="connsiteY1004" fmla="*/ 1276376 h 4267200"/>
              <a:gd name="connsiteX1005" fmla="*/ 2716772 w 12192000"/>
              <a:gd name="connsiteY1005" fmla="*/ 1255462 h 4267200"/>
              <a:gd name="connsiteX1006" fmla="*/ 3471096 w 12192000"/>
              <a:gd name="connsiteY1006" fmla="*/ 437072 h 4267200"/>
              <a:gd name="connsiteX1007" fmla="*/ 3639057 w 12192000"/>
              <a:gd name="connsiteY1007" fmla="*/ 286334 h 4267200"/>
              <a:gd name="connsiteX1008" fmla="*/ 3640309 w 12192000"/>
              <a:gd name="connsiteY1008" fmla="*/ 284664 h 4267200"/>
              <a:gd name="connsiteX1009" fmla="*/ 3646022 w 12192000"/>
              <a:gd name="connsiteY1009" fmla="*/ 276711 h 4267200"/>
              <a:gd name="connsiteX1010" fmla="*/ 3707943 w 12192000"/>
              <a:gd name="connsiteY1010" fmla="*/ 65958 h 4267200"/>
              <a:gd name="connsiteX1011" fmla="*/ 2867960 w 12192000"/>
              <a:gd name="connsiteY1011" fmla="*/ 0 h 4267200"/>
              <a:gd name="connsiteX1012" fmla="*/ 2926351 w 12192000"/>
              <a:gd name="connsiteY1012" fmla="*/ 0 h 4267200"/>
              <a:gd name="connsiteX1013" fmla="*/ 2902823 w 12192000"/>
              <a:gd name="connsiteY1013" fmla="*/ 262929 h 4267200"/>
              <a:gd name="connsiteX1014" fmla="*/ 2940663 w 12192000"/>
              <a:gd name="connsiteY1014" fmla="*/ 140884 h 4267200"/>
              <a:gd name="connsiteX1015" fmla="*/ 2947039 w 12192000"/>
              <a:gd name="connsiteY1015" fmla="*/ 122524 h 4267200"/>
              <a:gd name="connsiteX1016" fmla="*/ 2984316 w 12192000"/>
              <a:gd name="connsiteY1016" fmla="*/ 0 h 4267200"/>
              <a:gd name="connsiteX1017" fmla="*/ 3016114 w 12192000"/>
              <a:gd name="connsiteY1017" fmla="*/ 0 h 4267200"/>
              <a:gd name="connsiteX1018" fmla="*/ 2979949 w 12192000"/>
              <a:gd name="connsiteY1018" fmla="*/ 119274 h 4267200"/>
              <a:gd name="connsiteX1019" fmla="*/ 3023879 w 12192000"/>
              <a:gd name="connsiteY1019" fmla="*/ 0 h 4267200"/>
              <a:gd name="connsiteX1020" fmla="*/ 3105400 w 12192000"/>
              <a:gd name="connsiteY1020" fmla="*/ 0 h 4267200"/>
              <a:gd name="connsiteX1021" fmla="*/ 3094669 w 12192000"/>
              <a:gd name="connsiteY1021" fmla="*/ 30308 h 4267200"/>
              <a:gd name="connsiteX1022" fmla="*/ 2901945 w 12192000"/>
              <a:gd name="connsiteY1022" fmla="*/ 466538 h 4267200"/>
              <a:gd name="connsiteX1023" fmla="*/ 2815209 w 12192000"/>
              <a:gd name="connsiteY1023" fmla="*/ 497361 h 4267200"/>
              <a:gd name="connsiteX1024" fmla="*/ 2844845 w 12192000"/>
              <a:gd name="connsiteY1024" fmla="*/ 127638 h 4267200"/>
              <a:gd name="connsiteX1025" fmla="*/ 1057230 w 12192000"/>
              <a:gd name="connsiteY1025" fmla="*/ 0 h 4267200"/>
              <a:gd name="connsiteX1026" fmla="*/ 1111003 w 12192000"/>
              <a:gd name="connsiteY1026" fmla="*/ 0 h 4267200"/>
              <a:gd name="connsiteX1027" fmla="*/ 1125553 w 12192000"/>
              <a:gd name="connsiteY1027" fmla="*/ 52588 h 4267200"/>
              <a:gd name="connsiteX1028" fmla="*/ 1304276 w 12192000"/>
              <a:gd name="connsiteY1028" fmla="*/ 476275 h 4267200"/>
              <a:gd name="connsiteX1029" fmla="*/ 1492066 w 12192000"/>
              <a:gd name="connsiteY1029" fmla="*/ 886333 h 4267200"/>
              <a:gd name="connsiteX1030" fmla="*/ 1423698 w 12192000"/>
              <a:gd name="connsiteY1030" fmla="*/ 710817 h 4267200"/>
              <a:gd name="connsiteX1031" fmla="*/ 1357609 w 12192000"/>
              <a:gd name="connsiteY1031" fmla="*/ 532892 h 4267200"/>
              <a:gd name="connsiteX1032" fmla="*/ 1309550 w 12192000"/>
              <a:gd name="connsiteY1032" fmla="*/ 374031 h 4267200"/>
              <a:gd name="connsiteX1033" fmla="*/ 1193673 w 12192000"/>
              <a:gd name="connsiteY1033" fmla="*/ 49533 h 4267200"/>
              <a:gd name="connsiteX1034" fmla="*/ 1164391 w 12192000"/>
              <a:gd name="connsiteY1034" fmla="*/ 0 h 4267200"/>
              <a:gd name="connsiteX1035" fmla="*/ 1200666 w 12192000"/>
              <a:gd name="connsiteY1035" fmla="*/ 0 h 4267200"/>
              <a:gd name="connsiteX1036" fmla="*/ 1223408 w 12192000"/>
              <a:gd name="connsiteY1036" fmla="*/ 38996 h 4267200"/>
              <a:gd name="connsiteX1037" fmla="*/ 1339635 w 12192000"/>
              <a:gd name="connsiteY1037" fmla="*/ 365517 h 4267200"/>
              <a:gd name="connsiteX1038" fmla="*/ 1387469 w 12192000"/>
              <a:gd name="connsiteY1038" fmla="*/ 523079 h 4267200"/>
              <a:gd name="connsiteX1039" fmla="*/ 1452685 w 12192000"/>
              <a:gd name="connsiteY1039" fmla="*/ 699806 h 4267200"/>
              <a:gd name="connsiteX1040" fmla="*/ 1492092 w 12192000"/>
              <a:gd name="connsiteY1040" fmla="*/ 800424 h 4267200"/>
              <a:gd name="connsiteX1041" fmla="*/ 1455302 w 12192000"/>
              <a:gd name="connsiteY1041" fmla="*/ 632913 h 4267200"/>
              <a:gd name="connsiteX1042" fmla="*/ 1222336 w 12192000"/>
              <a:gd name="connsiteY1042" fmla="*/ 9480 h 4267200"/>
              <a:gd name="connsiteX1043" fmla="*/ 1214634 w 12192000"/>
              <a:gd name="connsiteY1043" fmla="*/ 0 h 4267200"/>
              <a:gd name="connsiteX1044" fmla="*/ 1289827 w 12192000"/>
              <a:gd name="connsiteY1044" fmla="*/ 0 h 4267200"/>
              <a:gd name="connsiteX1045" fmla="*/ 1321076 w 12192000"/>
              <a:gd name="connsiteY1045" fmla="*/ 59722 h 4267200"/>
              <a:gd name="connsiteX1046" fmla="*/ 1512579 w 12192000"/>
              <a:gd name="connsiteY1046" fmla="*/ 626441 h 4267200"/>
              <a:gd name="connsiteX1047" fmla="*/ 1506076 w 12192000"/>
              <a:gd name="connsiteY1047" fmla="*/ 1089289 h 4267200"/>
              <a:gd name="connsiteX1048" fmla="*/ 1486346 w 12192000"/>
              <a:gd name="connsiteY1048" fmla="*/ 1079919 h 4267200"/>
              <a:gd name="connsiteX1049" fmla="*/ 1070511 w 12192000"/>
              <a:gd name="connsiteY1049" fmla="*/ 48609 h 4267200"/>
              <a:gd name="connsiteX1050" fmla="*/ 43151 w 12192000"/>
              <a:gd name="connsiteY1050" fmla="*/ 0 h 4267200"/>
              <a:gd name="connsiteX1051" fmla="*/ 95283 w 12192000"/>
              <a:gd name="connsiteY1051" fmla="*/ 0 h 4267200"/>
              <a:gd name="connsiteX1052" fmla="*/ 300708 w 12192000"/>
              <a:gd name="connsiteY1052" fmla="*/ 154571 h 4267200"/>
              <a:gd name="connsiteX1053" fmla="*/ 530414 w 12192000"/>
              <a:gd name="connsiteY1053" fmla="*/ 354673 h 4267200"/>
              <a:gd name="connsiteX1054" fmla="*/ 333785 w 12192000"/>
              <a:gd name="connsiteY1054" fmla="*/ 161564 h 4267200"/>
              <a:gd name="connsiteX1055" fmla="*/ 147005 w 12192000"/>
              <a:gd name="connsiteY1055" fmla="*/ 0 h 4267200"/>
              <a:gd name="connsiteX1056" fmla="*/ 272509 w 12192000"/>
              <a:gd name="connsiteY1056" fmla="*/ 0 h 4267200"/>
              <a:gd name="connsiteX1057" fmla="*/ 326276 w 12192000"/>
              <a:gd name="connsiteY1057" fmla="*/ 45847 h 4267200"/>
              <a:gd name="connsiteX1058" fmla="*/ 823759 w 12192000"/>
              <a:gd name="connsiteY1058" fmla="*/ 574145 h 4267200"/>
              <a:gd name="connsiteX1059" fmla="*/ 811254 w 12192000"/>
              <a:gd name="connsiteY1059" fmla="*/ 665546 h 4267200"/>
              <a:gd name="connsiteX1060" fmla="*/ 154042 w 12192000"/>
              <a:gd name="connsiteY1060" fmla="*/ 261522 h 4267200"/>
              <a:gd name="connsiteX1061" fmla="*/ 13550 w 12192000"/>
              <a:gd name="connsiteY1061" fmla="*/ 158423 h 4267200"/>
              <a:gd name="connsiteX1062" fmla="*/ 0 w 12192000"/>
              <a:gd name="connsiteY1062" fmla="*/ 146618 h 4267200"/>
              <a:gd name="connsiteX1063" fmla="*/ 0 w 12192000"/>
              <a:gd name="connsiteY1063" fmla="*/ 59161 h 4267200"/>
              <a:gd name="connsiteX1064" fmla="*/ 45427 w 12192000"/>
              <a:gd name="connsiteY1064" fmla="*/ 101078 h 4267200"/>
              <a:gd name="connsiteX1065" fmla="*/ 630103 w 12192000"/>
              <a:gd name="connsiteY1065" fmla="*/ 485885 h 4267200"/>
              <a:gd name="connsiteX1066" fmla="*/ 532040 w 12192000"/>
              <a:gd name="connsiteY1066" fmla="*/ 399359 h 4267200"/>
              <a:gd name="connsiteX1067" fmla="*/ 517618 w 12192000"/>
              <a:gd name="connsiteY1067" fmla="*/ 385726 h 4267200"/>
              <a:gd name="connsiteX1068" fmla="*/ 285074 w 12192000"/>
              <a:gd name="connsiteY1068" fmla="*/ 182755 h 426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</a:cxnLst>
            <a:rect l="l" t="t" r="r" b="b"/>
            <a:pathLst>
              <a:path w="12192000" h="4267200">
                <a:moveTo>
                  <a:pt x="2537169" y="4125568"/>
                </a:moveTo>
                <a:cubicBezTo>
                  <a:pt x="2788218" y="4126068"/>
                  <a:pt x="3025872" y="4161336"/>
                  <a:pt x="3246267" y="4262961"/>
                </a:cubicBezTo>
                <a:lnTo>
                  <a:pt x="3253970" y="4267200"/>
                </a:lnTo>
                <a:lnTo>
                  <a:pt x="3071791" y="4267200"/>
                </a:lnTo>
                <a:lnTo>
                  <a:pt x="2975095" y="4243356"/>
                </a:lnTo>
                <a:cubicBezTo>
                  <a:pt x="2862058" y="4220032"/>
                  <a:pt x="2745568" y="4209031"/>
                  <a:pt x="2626982" y="4206450"/>
                </a:cubicBezTo>
                <a:cubicBezTo>
                  <a:pt x="2581807" y="4205467"/>
                  <a:pt x="2536327" y="4205706"/>
                  <a:pt x="2490617" y="4206951"/>
                </a:cubicBezTo>
                <a:cubicBezTo>
                  <a:pt x="2601507" y="4219748"/>
                  <a:pt x="2711611" y="4236309"/>
                  <a:pt x="2819869" y="4252936"/>
                </a:cubicBezTo>
                <a:lnTo>
                  <a:pt x="2900997" y="4267200"/>
                </a:lnTo>
                <a:lnTo>
                  <a:pt x="2705858" y="4267200"/>
                </a:lnTo>
                <a:lnTo>
                  <a:pt x="2561467" y="4246270"/>
                </a:lnTo>
                <a:cubicBezTo>
                  <a:pt x="2476258" y="4235123"/>
                  <a:pt x="2390533" y="4225627"/>
                  <a:pt x="2305292" y="4219492"/>
                </a:cubicBezTo>
                <a:lnTo>
                  <a:pt x="2409349" y="4267200"/>
                </a:lnTo>
                <a:lnTo>
                  <a:pt x="2266705" y="4267200"/>
                </a:lnTo>
                <a:lnTo>
                  <a:pt x="2183576" y="4227150"/>
                </a:lnTo>
                <a:cubicBezTo>
                  <a:pt x="2170260" y="4220226"/>
                  <a:pt x="2115765" y="4150220"/>
                  <a:pt x="2151029" y="4146947"/>
                </a:cubicBezTo>
                <a:cubicBezTo>
                  <a:pt x="2282770" y="4133761"/>
                  <a:pt x="2411644" y="4125319"/>
                  <a:pt x="2537169" y="4125568"/>
                </a:cubicBezTo>
                <a:close/>
                <a:moveTo>
                  <a:pt x="9258094" y="3958602"/>
                </a:moveTo>
                <a:cubicBezTo>
                  <a:pt x="9013678" y="4006086"/>
                  <a:pt x="8768731" y="4060051"/>
                  <a:pt x="8526712" y="4119804"/>
                </a:cubicBezTo>
                <a:cubicBezTo>
                  <a:pt x="8781748" y="4123003"/>
                  <a:pt x="9026494" y="4069940"/>
                  <a:pt x="9258094" y="3958602"/>
                </a:cubicBezTo>
                <a:close/>
                <a:moveTo>
                  <a:pt x="9168987" y="3919232"/>
                </a:moveTo>
                <a:cubicBezTo>
                  <a:pt x="8975366" y="3912045"/>
                  <a:pt x="8788341" y="3989836"/>
                  <a:pt x="8603910" y="4068895"/>
                </a:cubicBezTo>
                <a:cubicBezTo>
                  <a:pt x="8818554" y="4017452"/>
                  <a:pt x="9035976" y="3970366"/>
                  <a:pt x="9252382" y="3927759"/>
                </a:cubicBezTo>
                <a:cubicBezTo>
                  <a:pt x="9224441" y="3923020"/>
                  <a:pt x="9196646" y="3920259"/>
                  <a:pt x="9168987" y="3919232"/>
                </a:cubicBezTo>
                <a:close/>
                <a:moveTo>
                  <a:pt x="1635889" y="3709494"/>
                </a:moveTo>
                <a:lnTo>
                  <a:pt x="1634800" y="3731111"/>
                </a:lnTo>
                <a:cubicBezTo>
                  <a:pt x="1634800" y="3731111"/>
                  <a:pt x="1635342" y="3716795"/>
                  <a:pt x="1635889" y="3709494"/>
                </a:cubicBezTo>
                <a:close/>
                <a:moveTo>
                  <a:pt x="3174829" y="3620110"/>
                </a:moveTo>
                <a:cubicBezTo>
                  <a:pt x="3177710" y="3619202"/>
                  <a:pt x="3182308" y="3620648"/>
                  <a:pt x="3189263" y="3625726"/>
                </a:cubicBezTo>
                <a:cubicBezTo>
                  <a:pt x="3348177" y="3744655"/>
                  <a:pt x="3463235" y="3908187"/>
                  <a:pt x="3560912" y="4079863"/>
                </a:cubicBezTo>
                <a:cubicBezTo>
                  <a:pt x="3582321" y="4117314"/>
                  <a:pt x="3599153" y="4153173"/>
                  <a:pt x="3611854" y="4188366"/>
                </a:cubicBezTo>
                <a:lnTo>
                  <a:pt x="3631583" y="4267200"/>
                </a:lnTo>
                <a:lnTo>
                  <a:pt x="3575699" y="4267200"/>
                </a:lnTo>
                <a:lnTo>
                  <a:pt x="3575567" y="4263588"/>
                </a:lnTo>
                <a:cubicBezTo>
                  <a:pt x="3563792" y="4170010"/>
                  <a:pt x="3527316" y="4081090"/>
                  <a:pt x="3467355" y="3988130"/>
                </a:cubicBezTo>
                <a:cubicBezTo>
                  <a:pt x="3420192" y="3915029"/>
                  <a:pt x="3371016" y="3849934"/>
                  <a:pt x="3310753" y="3787140"/>
                </a:cubicBezTo>
                <a:cubicBezTo>
                  <a:pt x="3303466" y="3779509"/>
                  <a:pt x="3297626" y="3773227"/>
                  <a:pt x="3291335" y="3767420"/>
                </a:cubicBezTo>
                <a:cubicBezTo>
                  <a:pt x="3324815" y="3824296"/>
                  <a:pt x="3358740" y="3880691"/>
                  <a:pt x="3390805" y="3937163"/>
                </a:cubicBezTo>
                <a:cubicBezTo>
                  <a:pt x="3450145" y="4040978"/>
                  <a:pt x="3506325" y="4144397"/>
                  <a:pt x="3545740" y="4251102"/>
                </a:cubicBezTo>
                <a:lnTo>
                  <a:pt x="3550709" y="4267200"/>
                </a:lnTo>
                <a:lnTo>
                  <a:pt x="3513586" y="4267200"/>
                </a:lnTo>
                <a:lnTo>
                  <a:pt x="3470728" y="4152456"/>
                </a:lnTo>
                <a:cubicBezTo>
                  <a:pt x="3439124" y="4085665"/>
                  <a:pt x="3402484" y="4019598"/>
                  <a:pt x="3364433" y="3953121"/>
                </a:cubicBezTo>
                <a:lnTo>
                  <a:pt x="3316479" y="3872136"/>
                </a:lnTo>
                <a:lnTo>
                  <a:pt x="3504482" y="4267200"/>
                </a:lnTo>
                <a:lnTo>
                  <a:pt x="3467547" y="4267200"/>
                </a:lnTo>
                <a:lnTo>
                  <a:pt x="3177952" y="3657386"/>
                </a:lnTo>
                <a:cubicBezTo>
                  <a:pt x="3172991" y="3646754"/>
                  <a:pt x="3166185" y="3622836"/>
                  <a:pt x="3174829" y="3620110"/>
                </a:cubicBezTo>
                <a:close/>
                <a:moveTo>
                  <a:pt x="11279315" y="3618448"/>
                </a:moveTo>
                <a:cubicBezTo>
                  <a:pt x="11299830" y="3614620"/>
                  <a:pt x="11318737" y="3618623"/>
                  <a:pt x="11317765" y="3638405"/>
                </a:cubicBezTo>
                <a:cubicBezTo>
                  <a:pt x="11309587" y="3820966"/>
                  <a:pt x="11315203" y="4012597"/>
                  <a:pt x="11304886" y="4200582"/>
                </a:cubicBezTo>
                <a:lnTo>
                  <a:pt x="11298904" y="4267200"/>
                </a:lnTo>
                <a:lnTo>
                  <a:pt x="11213088" y="4267200"/>
                </a:lnTo>
                <a:lnTo>
                  <a:pt x="11219157" y="4210725"/>
                </a:lnTo>
                <a:cubicBezTo>
                  <a:pt x="11223807" y="4119600"/>
                  <a:pt x="11224640" y="4027718"/>
                  <a:pt x="11225213" y="3936722"/>
                </a:cubicBezTo>
                <a:cubicBezTo>
                  <a:pt x="11207028" y="4022695"/>
                  <a:pt x="11194593" y="4110355"/>
                  <a:pt x="11182914" y="4196771"/>
                </a:cubicBezTo>
                <a:lnTo>
                  <a:pt x="11172266" y="4267200"/>
                </a:lnTo>
                <a:lnTo>
                  <a:pt x="11140975" y="4267200"/>
                </a:lnTo>
                <a:lnTo>
                  <a:pt x="11152239" y="4192628"/>
                </a:lnTo>
                <a:cubicBezTo>
                  <a:pt x="11165272" y="4096160"/>
                  <a:pt x="11178361" y="3997344"/>
                  <a:pt x="11201005" y="3900089"/>
                </a:cubicBezTo>
                <a:cubicBezTo>
                  <a:pt x="11166930" y="3979173"/>
                  <a:pt x="11134730" y="4058831"/>
                  <a:pt x="11105754" y="4139192"/>
                </a:cubicBezTo>
                <a:lnTo>
                  <a:pt x="11065821" y="4267200"/>
                </a:lnTo>
                <a:lnTo>
                  <a:pt x="10978133" y="4267200"/>
                </a:lnTo>
                <a:lnTo>
                  <a:pt x="11088889" y="3963916"/>
                </a:lnTo>
                <a:cubicBezTo>
                  <a:pt x="11133459" y="3856779"/>
                  <a:pt x="11181967" y="3750740"/>
                  <a:pt x="11231212" y="3645474"/>
                </a:cubicBezTo>
                <a:cubicBezTo>
                  <a:pt x="11236675" y="3633934"/>
                  <a:pt x="11258799" y="3622276"/>
                  <a:pt x="11279315" y="3618448"/>
                </a:cubicBezTo>
                <a:close/>
                <a:moveTo>
                  <a:pt x="10296877" y="3526602"/>
                </a:moveTo>
                <a:cubicBezTo>
                  <a:pt x="10305089" y="3527517"/>
                  <a:pt x="10311503" y="3531079"/>
                  <a:pt x="10314210" y="3538353"/>
                </a:cubicBezTo>
                <a:cubicBezTo>
                  <a:pt x="10361472" y="3659113"/>
                  <a:pt x="10407318" y="3780392"/>
                  <a:pt x="10450858" y="3902477"/>
                </a:cubicBezTo>
                <a:lnTo>
                  <a:pt x="10572255" y="4267200"/>
                </a:lnTo>
                <a:lnTo>
                  <a:pt x="10477642" y="4267200"/>
                </a:lnTo>
                <a:lnTo>
                  <a:pt x="10436479" y="4144570"/>
                </a:lnTo>
                <a:cubicBezTo>
                  <a:pt x="10386976" y="3995354"/>
                  <a:pt x="10333255" y="3848072"/>
                  <a:pt x="10277529" y="3701307"/>
                </a:cubicBezTo>
                <a:cubicBezTo>
                  <a:pt x="10277467" y="3703640"/>
                  <a:pt x="10276853" y="3706334"/>
                  <a:pt x="10276797" y="3708672"/>
                </a:cubicBezTo>
                <a:cubicBezTo>
                  <a:pt x="10284209" y="3854149"/>
                  <a:pt x="10331835" y="3999199"/>
                  <a:pt x="10385906" y="4147031"/>
                </a:cubicBezTo>
                <a:lnTo>
                  <a:pt x="10431445" y="4267200"/>
                </a:lnTo>
                <a:lnTo>
                  <a:pt x="10398237" y="4267200"/>
                </a:lnTo>
                <a:lnTo>
                  <a:pt x="10356661" y="4157302"/>
                </a:lnTo>
                <a:cubicBezTo>
                  <a:pt x="10321871" y="4061517"/>
                  <a:pt x="10289232" y="3966669"/>
                  <a:pt x="10268559" y="3871054"/>
                </a:cubicBezTo>
                <a:cubicBezTo>
                  <a:pt x="10272790" y="3985997"/>
                  <a:pt x="10299544" y="4094770"/>
                  <a:pt x="10340065" y="4201637"/>
                </a:cubicBezTo>
                <a:lnTo>
                  <a:pt x="10368861" y="4267200"/>
                </a:lnTo>
                <a:lnTo>
                  <a:pt x="10267862" y="4267200"/>
                </a:lnTo>
                <a:lnTo>
                  <a:pt x="10236210" y="4185635"/>
                </a:lnTo>
                <a:cubicBezTo>
                  <a:pt x="10169925" y="3991261"/>
                  <a:pt x="10150284" y="3789583"/>
                  <a:pt x="10225980" y="3561061"/>
                </a:cubicBezTo>
                <a:cubicBezTo>
                  <a:pt x="10231424" y="3544935"/>
                  <a:pt x="10272241" y="3523857"/>
                  <a:pt x="10296877" y="3526602"/>
                </a:cubicBezTo>
                <a:close/>
                <a:moveTo>
                  <a:pt x="3429186" y="3458784"/>
                </a:moveTo>
                <a:cubicBezTo>
                  <a:pt x="3434043" y="3458424"/>
                  <a:pt x="3439865" y="3459167"/>
                  <a:pt x="3446761" y="3461278"/>
                </a:cubicBezTo>
                <a:cubicBezTo>
                  <a:pt x="3801752" y="3568638"/>
                  <a:pt x="4119982" y="3746863"/>
                  <a:pt x="4419733" y="3963555"/>
                </a:cubicBezTo>
                <a:cubicBezTo>
                  <a:pt x="4508451" y="4027538"/>
                  <a:pt x="4593765" y="4093753"/>
                  <a:pt x="4659448" y="4172746"/>
                </a:cubicBezTo>
                <a:lnTo>
                  <a:pt x="4719140" y="4267200"/>
                </a:lnTo>
                <a:lnTo>
                  <a:pt x="4641222" y="4267200"/>
                </a:lnTo>
                <a:lnTo>
                  <a:pt x="4599968" y="4207074"/>
                </a:lnTo>
                <a:cubicBezTo>
                  <a:pt x="4478590" y="4057581"/>
                  <a:pt x="4278987" y="3946713"/>
                  <a:pt x="4136093" y="3858466"/>
                </a:cubicBezTo>
                <a:cubicBezTo>
                  <a:pt x="3985171" y="3764831"/>
                  <a:pt x="3831168" y="3687155"/>
                  <a:pt x="3670252" y="3622798"/>
                </a:cubicBezTo>
                <a:lnTo>
                  <a:pt x="3817258" y="3723577"/>
                </a:lnTo>
                <a:cubicBezTo>
                  <a:pt x="3878082" y="3765387"/>
                  <a:pt x="3941278" y="3808498"/>
                  <a:pt x="4000461" y="3855966"/>
                </a:cubicBezTo>
                <a:cubicBezTo>
                  <a:pt x="4030299" y="3879926"/>
                  <a:pt x="4059233" y="3904849"/>
                  <a:pt x="4088180" y="3929774"/>
                </a:cubicBezTo>
                <a:cubicBezTo>
                  <a:pt x="4119532" y="3956928"/>
                  <a:pt x="4151864" y="3984979"/>
                  <a:pt x="4184555" y="4010683"/>
                </a:cubicBezTo>
                <a:cubicBezTo>
                  <a:pt x="4252374" y="4064322"/>
                  <a:pt x="4327401" y="4112085"/>
                  <a:pt x="4399563" y="4158106"/>
                </a:cubicBezTo>
                <a:cubicBezTo>
                  <a:pt x="4448555" y="4189447"/>
                  <a:pt x="4498141" y="4221114"/>
                  <a:pt x="4546299" y="4254934"/>
                </a:cubicBezTo>
                <a:lnTo>
                  <a:pt x="4561743" y="4267200"/>
                </a:lnTo>
                <a:lnTo>
                  <a:pt x="4509274" y="4267200"/>
                </a:lnTo>
                <a:lnTo>
                  <a:pt x="4383389" y="4184369"/>
                </a:lnTo>
                <a:cubicBezTo>
                  <a:pt x="4310251" y="4137460"/>
                  <a:pt x="4234739" y="4089250"/>
                  <a:pt x="4165508" y="4035196"/>
                </a:cubicBezTo>
                <a:cubicBezTo>
                  <a:pt x="4131846" y="4008598"/>
                  <a:pt x="4099524" y="3980549"/>
                  <a:pt x="4068162" y="3953394"/>
                </a:cubicBezTo>
                <a:cubicBezTo>
                  <a:pt x="4039704" y="3928919"/>
                  <a:pt x="4010763" y="3903992"/>
                  <a:pt x="3981416" y="3880482"/>
                </a:cubicBezTo>
                <a:cubicBezTo>
                  <a:pt x="3923199" y="3833909"/>
                  <a:pt x="3860482" y="3791236"/>
                  <a:pt x="3800147" y="3749872"/>
                </a:cubicBezTo>
                <a:lnTo>
                  <a:pt x="3655073" y="3650884"/>
                </a:lnTo>
                <a:cubicBezTo>
                  <a:pt x="3768399" y="3765347"/>
                  <a:pt x="3873410" y="3884450"/>
                  <a:pt x="3989938" y="3991685"/>
                </a:cubicBezTo>
                <a:cubicBezTo>
                  <a:pt x="4106468" y="4098916"/>
                  <a:pt x="4234512" y="4194281"/>
                  <a:pt x="4393907" y="4261258"/>
                </a:cubicBezTo>
                <a:lnTo>
                  <a:pt x="4408201" y="4267200"/>
                </a:lnTo>
                <a:lnTo>
                  <a:pt x="4250346" y="4267200"/>
                </a:lnTo>
                <a:lnTo>
                  <a:pt x="4245269" y="4265040"/>
                </a:lnTo>
                <a:cubicBezTo>
                  <a:pt x="4167858" y="4230709"/>
                  <a:pt x="4095232" y="4193560"/>
                  <a:pt x="4036318" y="4147013"/>
                </a:cubicBezTo>
                <a:cubicBezTo>
                  <a:pt x="3810777" y="3969273"/>
                  <a:pt x="3654591" y="3720297"/>
                  <a:pt x="3432098" y="3537312"/>
                </a:cubicBezTo>
                <a:cubicBezTo>
                  <a:pt x="3408505" y="3517876"/>
                  <a:pt x="3395188" y="3461306"/>
                  <a:pt x="3429186" y="3458784"/>
                </a:cubicBezTo>
                <a:close/>
                <a:moveTo>
                  <a:pt x="9334796" y="3456584"/>
                </a:moveTo>
                <a:cubicBezTo>
                  <a:pt x="9406875" y="3608228"/>
                  <a:pt x="9503788" y="3758542"/>
                  <a:pt x="9651570" y="3826505"/>
                </a:cubicBezTo>
                <a:cubicBezTo>
                  <a:pt x="9559808" y="3686686"/>
                  <a:pt x="9456900" y="3564734"/>
                  <a:pt x="9334796" y="3456584"/>
                </a:cubicBezTo>
                <a:close/>
                <a:moveTo>
                  <a:pt x="4440129" y="3448571"/>
                </a:moveTo>
                <a:cubicBezTo>
                  <a:pt x="4500684" y="3600308"/>
                  <a:pt x="4765312" y="3823987"/>
                  <a:pt x="4856525" y="3915351"/>
                </a:cubicBezTo>
                <a:cubicBezTo>
                  <a:pt x="4921046" y="3979838"/>
                  <a:pt x="4987678" y="4047617"/>
                  <a:pt x="5059055" y="4108918"/>
                </a:cubicBezTo>
                <a:cubicBezTo>
                  <a:pt x="5130436" y="4170218"/>
                  <a:pt x="5206561" y="4225043"/>
                  <a:pt x="5290070" y="4263619"/>
                </a:cubicBezTo>
                <a:cubicBezTo>
                  <a:pt x="5126032" y="4132785"/>
                  <a:pt x="4978794" y="3979858"/>
                  <a:pt x="4834991" y="3830985"/>
                </a:cubicBezTo>
                <a:cubicBezTo>
                  <a:pt x="4709629" y="3700933"/>
                  <a:pt x="4579958" y="3567796"/>
                  <a:pt x="4440129" y="3448571"/>
                </a:cubicBezTo>
                <a:close/>
                <a:moveTo>
                  <a:pt x="5425834" y="3162785"/>
                </a:moveTo>
                <a:cubicBezTo>
                  <a:pt x="5393133" y="3300089"/>
                  <a:pt x="5401723" y="3491623"/>
                  <a:pt x="5401644" y="3617847"/>
                </a:cubicBezTo>
                <a:cubicBezTo>
                  <a:pt x="5401790" y="3807859"/>
                  <a:pt x="5425483" y="3992734"/>
                  <a:pt x="5467256" y="4175494"/>
                </a:cubicBezTo>
                <a:cubicBezTo>
                  <a:pt x="5469824" y="3971868"/>
                  <a:pt x="5459296" y="3766904"/>
                  <a:pt x="5448069" y="3567554"/>
                </a:cubicBezTo>
                <a:close/>
                <a:moveTo>
                  <a:pt x="1318687" y="3113840"/>
                </a:moveTo>
                <a:cubicBezTo>
                  <a:pt x="1233126" y="3142037"/>
                  <a:pt x="1148133" y="3174161"/>
                  <a:pt x="1066793" y="3212171"/>
                </a:cubicBezTo>
                <a:cubicBezTo>
                  <a:pt x="1042399" y="3223712"/>
                  <a:pt x="1017440" y="3235542"/>
                  <a:pt x="993319" y="3247648"/>
                </a:cubicBezTo>
                <a:cubicBezTo>
                  <a:pt x="947600" y="3269890"/>
                  <a:pt x="900765" y="3292688"/>
                  <a:pt x="853081" y="3312410"/>
                </a:cubicBezTo>
                <a:cubicBezTo>
                  <a:pt x="837376" y="3318884"/>
                  <a:pt x="821948" y="3324526"/>
                  <a:pt x="805957" y="3330443"/>
                </a:cubicBezTo>
                <a:cubicBezTo>
                  <a:pt x="973723" y="3284161"/>
                  <a:pt x="1193682" y="3229943"/>
                  <a:pt x="1318687" y="3113840"/>
                </a:cubicBezTo>
                <a:close/>
                <a:moveTo>
                  <a:pt x="5453702" y="3090882"/>
                </a:moveTo>
                <a:lnTo>
                  <a:pt x="5480135" y="3565802"/>
                </a:lnTo>
                <a:cubicBezTo>
                  <a:pt x="5490809" y="3762845"/>
                  <a:pt x="5501220" y="3965024"/>
                  <a:pt x="5499023" y="4166310"/>
                </a:cubicBezTo>
                <a:cubicBezTo>
                  <a:pt x="5546233" y="3984186"/>
                  <a:pt x="5562118" y="3799116"/>
                  <a:pt x="5547022" y="3607838"/>
                </a:cubicBezTo>
                <a:cubicBezTo>
                  <a:pt x="5541143" y="3530760"/>
                  <a:pt x="5529684" y="3453908"/>
                  <a:pt x="5515964" y="3378541"/>
                </a:cubicBezTo>
                <a:cubicBezTo>
                  <a:pt x="5505773" y="3321668"/>
                  <a:pt x="5475310" y="3095607"/>
                  <a:pt x="5453702" y="3090882"/>
                </a:cubicBezTo>
                <a:close/>
                <a:moveTo>
                  <a:pt x="9790480" y="3078533"/>
                </a:moveTo>
                <a:cubicBezTo>
                  <a:pt x="9782502" y="3134217"/>
                  <a:pt x="9773626" y="3189710"/>
                  <a:pt x="9763295" y="3245370"/>
                </a:cubicBezTo>
                <a:cubicBezTo>
                  <a:pt x="9730259" y="3421320"/>
                  <a:pt x="9693170" y="3586065"/>
                  <a:pt x="9736458" y="3758413"/>
                </a:cubicBezTo>
                <a:cubicBezTo>
                  <a:pt x="9741385" y="3680922"/>
                  <a:pt x="9752472" y="3603320"/>
                  <a:pt x="9763499" y="3528057"/>
                </a:cubicBezTo>
                <a:cubicBezTo>
                  <a:pt x="9778184" y="3430521"/>
                  <a:pt x="9793478" y="3330298"/>
                  <a:pt x="9793906" y="3231157"/>
                </a:cubicBezTo>
                <a:cubicBezTo>
                  <a:pt x="9793949" y="3202011"/>
                  <a:pt x="9792735" y="3172131"/>
                  <a:pt x="9791874" y="3142788"/>
                </a:cubicBezTo>
                <a:cubicBezTo>
                  <a:pt x="9791175" y="3121009"/>
                  <a:pt x="9790832" y="3099770"/>
                  <a:pt x="9790480" y="3078533"/>
                </a:cubicBezTo>
                <a:close/>
                <a:moveTo>
                  <a:pt x="1238695" y="3076820"/>
                </a:moveTo>
                <a:cubicBezTo>
                  <a:pt x="1051055" y="3082190"/>
                  <a:pt x="886407" y="3192548"/>
                  <a:pt x="716371" y="3293249"/>
                </a:cubicBezTo>
                <a:cubicBezTo>
                  <a:pt x="670943" y="3320259"/>
                  <a:pt x="625512" y="3345868"/>
                  <a:pt x="579522" y="3371759"/>
                </a:cubicBezTo>
                <a:cubicBezTo>
                  <a:pt x="586257" y="3369787"/>
                  <a:pt x="592991" y="3367806"/>
                  <a:pt x="600288" y="3365555"/>
                </a:cubicBezTo>
                <a:cubicBezTo>
                  <a:pt x="680240" y="3341573"/>
                  <a:pt x="762713" y="3317034"/>
                  <a:pt x="840692" y="3284921"/>
                </a:cubicBezTo>
                <a:cubicBezTo>
                  <a:pt x="887813" y="3265484"/>
                  <a:pt x="934087" y="3242968"/>
                  <a:pt x="979248" y="3221003"/>
                </a:cubicBezTo>
                <a:cubicBezTo>
                  <a:pt x="1004208" y="3209175"/>
                  <a:pt x="1028322" y="3197074"/>
                  <a:pt x="1053282" y="3185247"/>
                </a:cubicBezTo>
                <a:cubicBezTo>
                  <a:pt x="1139666" y="3144704"/>
                  <a:pt x="1229994" y="3110602"/>
                  <a:pt x="1320603" y="3081281"/>
                </a:cubicBezTo>
                <a:cubicBezTo>
                  <a:pt x="1292776" y="3077429"/>
                  <a:pt x="1265502" y="3076054"/>
                  <a:pt x="1238695" y="3076820"/>
                </a:cubicBezTo>
                <a:close/>
                <a:moveTo>
                  <a:pt x="5425627" y="2954192"/>
                </a:moveTo>
                <a:cubicBezTo>
                  <a:pt x="5441934" y="2956815"/>
                  <a:pt x="5467954" y="2996115"/>
                  <a:pt x="5470770" y="3005435"/>
                </a:cubicBezTo>
                <a:cubicBezTo>
                  <a:pt x="5591522" y="3395900"/>
                  <a:pt x="5656650" y="3795361"/>
                  <a:pt x="5567647" y="4190286"/>
                </a:cubicBezTo>
                <a:lnTo>
                  <a:pt x="5545854" y="4267200"/>
                </a:lnTo>
                <a:lnTo>
                  <a:pt x="5391871" y="4267200"/>
                </a:lnTo>
                <a:lnTo>
                  <a:pt x="5318171" y="4175818"/>
                </a:lnTo>
                <a:cubicBezTo>
                  <a:pt x="5204859" y="4048423"/>
                  <a:pt x="5075331" y="3936412"/>
                  <a:pt x="4943646" y="3822916"/>
                </a:cubicBezTo>
                <a:cubicBezTo>
                  <a:pt x="4828850" y="3724110"/>
                  <a:pt x="4714058" y="3625311"/>
                  <a:pt x="4594837" y="3532274"/>
                </a:cubicBezTo>
                <a:cubicBezTo>
                  <a:pt x="4562450" y="3507077"/>
                  <a:pt x="4474786" y="3410282"/>
                  <a:pt x="4441737" y="3399734"/>
                </a:cubicBezTo>
                <a:cubicBezTo>
                  <a:pt x="4437014" y="3398227"/>
                  <a:pt x="4433408" y="3398482"/>
                  <a:pt x="4431236" y="3400954"/>
                </a:cubicBezTo>
                <a:cubicBezTo>
                  <a:pt x="4474088" y="3436036"/>
                  <a:pt x="4516531" y="3472527"/>
                  <a:pt x="4557150" y="3510023"/>
                </a:cubicBezTo>
                <a:cubicBezTo>
                  <a:pt x="4661606" y="3606446"/>
                  <a:pt x="4760255" y="3709152"/>
                  <a:pt x="4856936" y="3809146"/>
                </a:cubicBezTo>
                <a:cubicBezTo>
                  <a:pt x="4939779" y="3895025"/>
                  <a:pt x="5024071" y="3982240"/>
                  <a:pt x="5111996" y="4065759"/>
                </a:cubicBezTo>
                <a:cubicBezTo>
                  <a:pt x="5155961" y="4107518"/>
                  <a:pt x="5200834" y="4148352"/>
                  <a:pt x="5246890" y="4187633"/>
                </a:cubicBezTo>
                <a:lnTo>
                  <a:pt x="5347266" y="4267200"/>
                </a:lnTo>
                <a:lnTo>
                  <a:pt x="5164092" y="4267200"/>
                </a:lnTo>
                <a:lnTo>
                  <a:pt x="5108945" y="4232176"/>
                </a:lnTo>
                <a:cubicBezTo>
                  <a:pt x="4772838" y="3999708"/>
                  <a:pt x="4490756" y="3581960"/>
                  <a:pt x="4294126" y="3303048"/>
                </a:cubicBezTo>
                <a:cubicBezTo>
                  <a:pt x="4284225" y="3288537"/>
                  <a:pt x="4271318" y="3233630"/>
                  <a:pt x="4305321" y="3256953"/>
                </a:cubicBezTo>
                <a:cubicBezTo>
                  <a:pt x="4530520" y="3414680"/>
                  <a:pt x="4740956" y="3587440"/>
                  <a:pt x="4949299" y="3766336"/>
                </a:cubicBezTo>
                <a:cubicBezTo>
                  <a:pt x="5065543" y="3866477"/>
                  <a:pt x="5184542" y="3965579"/>
                  <a:pt x="5291452" y="4076801"/>
                </a:cubicBezTo>
                <a:cubicBezTo>
                  <a:pt x="5309900" y="4095629"/>
                  <a:pt x="5393714" y="4211504"/>
                  <a:pt x="5434998" y="4254100"/>
                </a:cubicBezTo>
                <a:cubicBezTo>
                  <a:pt x="5369347" y="4172892"/>
                  <a:pt x="5356822" y="3836202"/>
                  <a:pt x="5351015" y="3760989"/>
                </a:cubicBezTo>
                <a:cubicBezTo>
                  <a:pt x="5330486" y="3492147"/>
                  <a:pt x="5355823" y="3228927"/>
                  <a:pt x="5413780" y="2966265"/>
                </a:cubicBezTo>
                <a:cubicBezTo>
                  <a:pt x="5415835" y="2956520"/>
                  <a:pt x="5420191" y="2953318"/>
                  <a:pt x="5425627" y="2954192"/>
                </a:cubicBezTo>
                <a:close/>
                <a:moveTo>
                  <a:pt x="8380397" y="2896659"/>
                </a:moveTo>
                <a:cubicBezTo>
                  <a:pt x="8455275" y="3038078"/>
                  <a:pt x="8545153" y="3173735"/>
                  <a:pt x="8634801" y="3304169"/>
                </a:cubicBezTo>
                <a:cubicBezTo>
                  <a:pt x="8726195" y="3437326"/>
                  <a:pt x="8821496" y="3600936"/>
                  <a:pt x="8971448" y="3675946"/>
                </a:cubicBezTo>
                <a:cubicBezTo>
                  <a:pt x="8910775" y="3621244"/>
                  <a:pt x="8864937" y="3553231"/>
                  <a:pt x="8820691" y="3486482"/>
                </a:cubicBezTo>
                <a:cubicBezTo>
                  <a:pt x="8816331" y="3480073"/>
                  <a:pt x="8811972" y="3473665"/>
                  <a:pt x="8807612" y="3467256"/>
                </a:cubicBezTo>
                <a:cubicBezTo>
                  <a:pt x="8727274" y="3347730"/>
                  <a:pt x="8640362" y="3230102"/>
                  <a:pt x="8556796" y="3116474"/>
                </a:cubicBezTo>
                <a:cubicBezTo>
                  <a:pt x="8515702" y="3060746"/>
                  <a:pt x="8472667" y="3003195"/>
                  <a:pt x="8427018" y="2948853"/>
                </a:cubicBezTo>
                <a:cubicBezTo>
                  <a:pt x="8411728" y="2931040"/>
                  <a:pt x="8396239" y="2914119"/>
                  <a:pt x="8380397" y="2896659"/>
                </a:cubicBezTo>
                <a:close/>
                <a:moveTo>
                  <a:pt x="9831020" y="2871730"/>
                </a:moveTo>
                <a:lnTo>
                  <a:pt x="9827707" y="2915231"/>
                </a:lnTo>
                <a:cubicBezTo>
                  <a:pt x="9824540" y="2960178"/>
                  <a:pt x="9821168" y="3006017"/>
                  <a:pt x="9820699" y="3051540"/>
                </a:cubicBezTo>
                <a:cubicBezTo>
                  <a:pt x="9820458" y="3081589"/>
                  <a:pt x="9821664" y="3111470"/>
                  <a:pt x="9822525" y="3140814"/>
                </a:cubicBezTo>
                <a:cubicBezTo>
                  <a:pt x="9823738" y="3170696"/>
                  <a:pt x="9824947" y="3200579"/>
                  <a:pt x="9824704" y="3230628"/>
                </a:cubicBezTo>
                <a:cubicBezTo>
                  <a:pt x="9823869" y="3331557"/>
                  <a:pt x="9808712" y="3433224"/>
                  <a:pt x="9793821" y="3531652"/>
                </a:cubicBezTo>
                <a:cubicBezTo>
                  <a:pt x="9783066" y="3603683"/>
                  <a:pt x="9772446" y="3677150"/>
                  <a:pt x="9767436" y="3750864"/>
                </a:cubicBezTo>
                <a:cubicBezTo>
                  <a:pt x="9782786" y="3724954"/>
                  <a:pt x="9799440" y="3697443"/>
                  <a:pt x="9814477" y="3662531"/>
                </a:cubicBezTo>
                <a:cubicBezTo>
                  <a:pt x="9926754" y="3406015"/>
                  <a:pt x="9892054" y="3133900"/>
                  <a:pt x="9831020" y="2871730"/>
                </a:cubicBezTo>
                <a:close/>
                <a:moveTo>
                  <a:pt x="8380521" y="2850596"/>
                </a:moveTo>
                <a:cubicBezTo>
                  <a:pt x="8404481" y="2875897"/>
                  <a:pt x="8428794" y="2901731"/>
                  <a:pt x="8451446" y="2928627"/>
                </a:cubicBezTo>
                <a:cubicBezTo>
                  <a:pt x="8497446" y="2983517"/>
                  <a:pt x="8540828" y="3041610"/>
                  <a:pt x="8582269" y="3097880"/>
                </a:cubicBezTo>
                <a:cubicBezTo>
                  <a:pt x="8666744" y="3211700"/>
                  <a:pt x="8753998" y="3329876"/>
                  <a:pt x="8833783" y="3449753"/>
                </a:cubicBezTo>
                <a:cubicBezTo>
                  <a:pt x="8838143" y="3456162"/>
                  <a:pt x="8842503" y="3462572"/>
                  <a:pt x="8846863" y="3468981"/>
                </a:cubicBezTo>
                <a:cubicBezTo>
                  <a:pt x="8881714" y="3521040"/>
                  <a:pt x="8917610" y="3574725"/>
                  <a:pt x="8960046" y="3620389"/>
                </a:cubicBezTo>
                <a:cubicBezTo>
                  <a:pt x="8847240" y="3316219"/>
                  <a:pt x="8665033" y="3014288"/>
                  <a:pt x="8380521" y="2850596"/>
                </a:cubicBezTo>
                <a:close/>
                <a:moveTo>
                  <a:pt x="9854151" y="2642862"/>
                </a:moveTo>
                <a:cubicBezTo>
                  <a:pt x="9862376" y="2644690"/>
                  <a:pt x="9868748" y="2649859"/>
                  <a:pt x="9871341" y="2659697"/>
                </a:cubicBezTo>
                <a:cubicBezTo>
                  <a:pt x="9936549" y="2907705"/>
                  <a:pt x="10004418" y="3164740"/>
                  <a:pt x="9966678" y="3423399"/>
                </a:cubicBezTo>
                <a:cubicBezTo>
                  <a:pt x="9951724" y="3524170"/>
                  <a:pt x="9914841" y="3605244"/>
                  <a:pt x="9880832" y="3700562"/>
                </a:cubicBezTo>
                <a:cubicBezTo>
                  <a:pt x="9817639" y="3880472"/>
                  <a:pt x="9825316" y="4002022"/>
                  <a:pt x="9896024" y="4178295"/>
                </a:cubicBezTo>
                <a:lnTo>
                  <a:pt x="10028060" y="4267200"/>
                </a:lnTo>
                <a:lnTo>
                  <a:pt x="9651813" y="4267200"/>
                </a:lnTo>
                <a:lnTo>
                  <a:pt x="9814527" y="4248048"/>
                </a:lnTo>
                <a:cubicBezTo>
                  <a:pt x="9748431" y="4225943"/>
                  <a:pt x="9681848" y="4217991"/>
                  <a:pt x="9615182" y="4220499"/>
                </a:cubicBezTo>
                <a:cubicBezTo>
                  <a:pt x="9565183" y="4222381"/>
                  <a:pt x="9515136" y="4230147"/>
                  <a:pt x="9465210" y="4242240"/>
                </a:cubicBezTo>
                <a:lnTo>
                  <a:pt x="9387108" y="4267200"/>
                </a:lnTo>
                <a:lnTo>
                  <a:pt x="9268441" y="4267200"/>
                </a:lnTo>
                <a:lnTo>
                  <a:pt x="9307676" y="4251276"/>
                </a:lnTo>
                <a:cubicBezTo>
                  <a:pt x="9459842" y="4196603"/>
                  <a:pt x="9613869" y="4164948"/>
                  <a:pt x="9761570" y="4182283"/>
                </a:cubicBezTo>
                <a:cubicBezTo>
                  <a:pt x="9633677" y="4101602"/>
                  <a:pt x="9502269" y="4023929"/>
                  <a:pt x="9368237" y="3949470"/>
                </a:cubicBezTo>
                <a:cubicBezTo>
                  <a:pt x="9363677" y="3950852"/>
                  <a:pt x="9358768" y="3951697"/>
                  <a:pt x="9354614" y="3951288"/>
                </a:cubicBezTo>
                <a:cubicBezTo>
                  <a:pt x="9045666" y="4112095"/>
                  <a:pt x="8711508" y="4184792"/>
                  <a:pt x="8364351" y="4159267"/>
                </a:cubicBezTo>
                <a:cubicBezTo>
                  <a:pt x="8322605" y="4156073"/>
                  <a:pt x="8373028" y="4125362"/>
                  <a:pt x="8386567" y="4119760"/>
                </a:cubicBezTo>
                <a:cubicBezTo>
                  <a:pt x="8661942" y="4017222"/>
                  <a:pt x="8938634" y="3857115"/>
                  <a:pt x="9231713" y="3873539"/>
                </a:cubicBezTo>
                <a:cubicBezTo>
                  <a:pt x="9162796" y="3836374"/>
                  <a:pt x="9093324" y="3799562"/>
                  <a:pt x="9023301" y="3763109"/>
                </a:cubicBezTo>
                <a:cubicBezTo>
                  <a:pt x="9018245" y="3762512"/>
                  <a:pt x="9014299" y="3761207"/>
                  <a:pt x="9010556" y="3758998"/>
                </a:cubicBezTo>
                <a:cubicBezTo>
                  <a:pt x="8818026" y="3719652"/>
                  <a:pt x="8714888" y="3571783"/>
                  <a:pt x="8604324" y="3417171"/>
                </a:cubicBezTo>
                <a:cubicBezTo>
                  <a:pt x="8460937" y="3216099"/>
                  <a:pt x="8313620" y="2999153"/>
                  <a:pt x="8218577" y="2770227"/>
                </a:cubicBezTo>
                <a:cubicBezTo>
                  <a:pt x="8215211" y="2762227"/>
                  <a:pt x="8217371" y="2755481"/>
                  <a:pt x="8222774" y="2749954"/>
                </a:cubicBezTo>
                <a:cubicBezTo>
                  <a:pt x="8238990" y="2733370"/>
                  <a:pt x="8284424" y="2727735"/>
                  <a:pt x="8297623" y="2731935"/>
                </a:cubicBezTo>
                <a:cubicBezTo>
                  <a:pt x="8726387" y="2883841"/>
                  <a:pt x="8964880" y="3311498"/>
                  <a:pt x="9090618" y="3716225"/>
                </a:cubicBezTo>
                <a:cubicBezTo>
                  <a:pt x="9321070" y="3835548"/>
                  <a:pt x="9546131" y="3959850"/>
                  <a:pt x="9762441" y="4093587"/>
                </a:cubicBezTo>
                <a:cubicBezTo>
                  <a:pt x="9739891" y="4035197"/>
                  <a:pt x="9720655" y="3974696"/>
                  <a:pt x="9717826" y="3916719"/>
                </a:cubicBezTo>
                <a:cubicBezTo>
                  <a:pt x="9716379" y="3916883"/>
                  <a:pt x="9714371" y="3917401"/>
                  <a:pt x="9713123" y="3916663"/>
                </a:cubicBezTo>
                <a:cubicBezTo>
                  <a:pt x="9419408" y="3876118"/>
                  <a:pt x="9276568" y="3571232"/>
                  <a:pt x="9175594" y="3326950"/>
                </a:cubicBezTo>
                <a:cubicBezTo>
                  <a:pt x="9162477" y="3295477"/>
                  <a:pt x="9234580" y="3273123"/>
                  <a:pt x="9253941" y="3287566"/>
                </a:cubicBezTo>
                <a:cubicBezTo>
                  <a:pt x="9396995" y="3390749"/>
                  <a:pt x="9519263" y="3506453"/>
                  <a:pt x="9625671" y="3639960"/>
                </a:cubicBezTo>
                <a:cubicBezTo>
                  <a:pt x="9622492" y="3540061"/>
                  <a:pt x="9637797" y="3439839"/>
                  <a:pt x="9656881" y="3333361"/>
                </a:cubicBezTo>
                <a:cubicBezTo>
                  <a:pt x="9696972" y="3116116"/>
                  <a:pt x="9713720" y="2891570"/>
                  <a:pt x="9782066" y="2680771"/>
                </a:cubicBezTo>
                <a:cubicBezTo>
                  <a:pt x="9788129" y="2661952"/>
                  <a:pt x="9829478" y="2637374"/>
                  <a:pt x="9854151" y="2642862"/>
                </a:cubicBezTo>
                <a:close/>
                <a:moveTo>
                  <a:pt x="11114299" y="2390555"/>
                </a:moveTo>
                <a:lnTo>
                  <a:pt x="11113373" y="2392739"/>
                </a:lnTo>
                <a:lnTo>
                  <a:pt x="11117197" y="2394358"/>
                </a:lnTo>
                <a:cubicBezTo>
                  <a:pt x="11116333" y="2393349"/>
                  <a:pt x="11115474" y="2392343"/>
                  <a:pt x="11114299" y="2390555"/>
                </a:cubicBezTo>
                <a:close/>
                <a:moveTo>
                  <a:pt x="10506276" y="2118977"/>
                </a:moveTo>
                <a:cubicBezTo>
                  <a:pt x="10510550" y="2257918"/>
                  <a:pt x="10470507" y="2393544"/>
                  <a:pt x="10431542" y="2525128"/>
                </a:cubicBezTo>
                <a:cubicBezTo>
                  <a:pt x="10417502" y="2571972"/>
                  <a:pt x="10403548" y="2620144"/>
                  <a:pt x="10391375" y="2667145"/>
                </a:cubicBezTo>
                <a:cubicBezTo>
                  <a:pt x="10377290" y="2721696"/>
                  <a:pt x="10366481" y="2777642"/>
                  <a:pt x="10355047" y="2832031"/>
                </a:cubicBezTo>
                <a:lnTo>
                  <a:pt x="10336080" y="2927011"/>
                </a:lnTo>
                <a:cubicBezTo>
                  <a:pt x="10349636" y="2893472"/>
                  <a:pt x="10367643" y="2846374"/>
                  <a:pt x="10389394" y="2782834"/>
                </a:cubicBezTo>
                <a:cubicBezTo>
                  <a:pt x="10448427" y="2611467"/>
                  <a:pt x="10546967" y="2325483"/>
                  <a:pt x="10506276" y="2118977"/>
                </a:cubicBezTo>
                <a:close/>
                <a:moveTo>
                  <a:pt x="11538179" y="2090376"/>
                </a:moveTo>
                <a:cubicBezTo>
                  <a:pt x="11552237" y="2136248"/>
                  <a:pt x="11565750" y="2181883"/>
                  <a:pt x="11577479" y="2228695"/>
                </a:cubicBezTo>
                <a:lnTo>
                  <a:pt x="11586754" y="2266098"/>
                </a:lnTo>
                <a:cubicBezTo>
                  <a:pt x="11593656" y="2295423"/>
                  <a:pt x="11600787" y="2324193"/>
                  <a:pt x="11609011" y="2353427"/>
                </a:cubicBezTo>
                <a:cubicBezTo>
                  <a:pt x="11644349" y="2475257"/>
                  <a:pt x="11704023" y="2591295"/>
                  <a:pt x="11761579" y="2703223"/>
                </a:cubicBezTo>
                <a:cubicBezTo>
                  <a:pt x="11802170" y="2782214"/>
                  <a:pt x="11843944" y="2862994"/>
                  <a:pt x="11877711" y="2947465"/>
                </a:cubicBezTo>
                <a:cubicBezTo>
                  <a:pt x="11815017" y="2640863"/>
                  <a:pt x="11724956" y="2342636"/>
                  <a:pt x="11538179" y="2090376"/>
                </a:cubicBezTo>
                <a:close/>
                <a:moveTo>
                  <a:pt x="6604735" y="2041381"/>
                </a:moveTo>
                <a:cubicBezTo>
                  <a:pt x="6726311" y="2327927"/>
                  <a:pt x="6916754" y="2606522"/>
                  <a:pt x="7204487" y="2742112"/>
                </a:cubicBezTo>
                <a:cubicBezTo>
                  <a:pt x="7179895" y="2719491"/>
                  <a:pt x="7154936" y="2696378"/>
                  <a:pt x="7131592" y="2672096"/>
                </a:cubicBezTo>
                <a:cubicBezTo>
                  <a:pt x="7084181" y="2622518"/>
                  <a:pt x="7039271" y="2569608"/>
                  <a:pt x="6996344" y="2518310"/>
                </a:cubicBezTo>
                <a:cubicBezTo>
                  <a:pt x="6908871" y="2414600"/>
                  <a:pt x="6818501" y="2306884"/>
                  <a:pt x="6735495" y="2196890"/>
                </a:cubicBezTo>
                <a:lnTo>
                  <a:pt x="6721901" y="2179274"/>
                </a:lnTo>
                <a:cubicBezTo>
                  <a:pt x="6685654" y="2131523"/>
                  <a:pt x="6648317" y="2082278"/>
                  <a:pt x="6604735" y="2041381"/>
                </a:cubicBezTo>
                <a:close/>
                <a:moveTo>
                  <a:pt x="11488421" y="2034549"/>
                </a:moveTo>
                <a:cubicBezTo>
                  <a:pt x="11459234" y="2371132"/>
                  <a:pt x="11651925" y="2658088"/>
                  <a:pt x="11840356" y="2932293"/>
                </a:cubicBezTo>
                <a:cubicBezTo>
                  <a:pt x="11809128" y="2858555"/>
                  <a:pt x="11772688" y="2786473"/>
                  <a:pt x="11736331" y="2715710"/>
                </a:cubicBezTo>
                <a:cubicBezTo>
                  <a:pt x="11678147" y="2602235"/>
                  <a:pt x="11617611" y="2485181"/>
                  <a:pt x="11581560" y="2360474"/>
                </a:cubicBezTo>
                <a:cubicBezTo>
                  <a:pt x="11573334" y="2331239"/>
                  <a:pt x="11565889" y="2301693"/>
                  <a:pt x="11558442" y="2272139"/>
                </a:cubicBezTo>
                <a:lnTo>
                  <a:pt x="11549169" y="2234734"/>
                </a:lnTo>
                <a:cubicBezTo>
                  <a:pt x="11532130" y="2167007"/>
                  <a:pt x="11511443" y="2100302"/>
                  <a:pt x="11488421" y="2034549"/>
                </a:cubicBezTo>
                <a:close/>
                <a:moveTo>
                  <a:pt x="10468916" y="2032338"/>
                </a:moveTo>
                <a:cubicBezTo>
                  <a:pt x="10450533" y="2081859"/>
                  <a:pt x="10434093" y="2132840"/>
                  <a:pt x="10421480" y="2185446"/>
                </a:cubicBezTo>
                <a:cubicBezTo>
                  <a:pt x="10388668" y="2317695"/>
                  <a:pt x="10374105" y="2457032"/>
                  <a:pt x="10351264" y="2591574"/>
                </a:cubicBezTo>
                <a:cubicBezTo>
                  <a:pt x="10332355" y="2700098"/>
                  <a:pt x="10281261" y="2959166"/>
                  <a:pt x="10294485" y="2991809"/>
                </a:cubicBezTo>
                <a:lnTo>
                  <a:pt x="10327850" y="2826310"/>
                </a:lnTo>
                <a:cubicBezTo>
                  <a:pt x="10338741" y="2771690"/>
                  <a:pt x="10350331" y="2715434"/>
                  <a:pt x="10364099" y="2660098"/>
                </a:cubicBezTo>
                <a:cubicBezTo>
                  <a:pt x="10376185" y="2611783"/>
                  <a:pt x="10390682" y="2563843"/>
                  <a:pt x="10404725" y="2516991"/>
                </a:cubicBezTo>
                <a:cubicBezTo>
                  <a:pt x="10443463" y="2385961"/>
                  <a:pt x="10483500" y="2250332"/>
                  <a:pt x="10478071" y="2114122"/>
                </a:cubicBezTo>
                <a:cubicBezTo>
                  <a:pt x="10476867" y="2086568"/>
                  <a:pt x="10473555" y="2059413"/>
                  <a:pt x="10468916" y="2032338"/>
                </a:cubicBezTo>
                <a:close/>
                <a:moveTo>
                  <a:pt x="10573132" y="1991479"/>
                </a:moveTo>
                <a:cubicBezTo>
                  <a:pt x="10722027" y="2144650"/>
                  <a:pt x="10877543" y="2280670"/>
                  <a:pt x="11066880" y="2371770"/>
                </a:cubicBezTo>
                <a:cubicBezTo>
                  <a:pt x="10930664" y="2234271"/>
                  <a:pt x="10767866" y="2088089"/>
                  <a:pt x="10573132" y="1991479"/>
                </a:cubicBezTo>
                <a:close/>
                <a:moveTo>
                  <a:pt x="6591670" y="1988277"/>
                </a:moveTo>
                <a:cubicBezTo>
                  <a:pt x="6653650" y="2036451"/>
                  <a:pt x="6701310" y="2098809"/>
                  <a:pt x="6747349" y="2160069"/>
                </a:cubicBezTo>
                <a:lnTo>
                  <a:pt x="6760943" y="2177686"/>
                </a:lnTo>
                <a:cubicBezTo>
                  <a:pt x="6844486" y="2287290"/>
                  <a:pt x="6934499" y="2394502"/>
                  <a:pt x="7021065" y="2498102"/>
                </a:cubicBezTo>
                <a:cubicBezTo>
                  <a:pt x="7063629" y="2548900"/>
                  <a:pt x="7108178" y="2601313"/>
                  <a:pt x="7155223" y="2650386"/>
                </a:cubicBezTo>
                <a:cubicBezTo>
                  <a:pt x="7170968" y="2666443"/>
                  <a:pt x="7186885" y="2681619"/>
                  <a:pt x="7203167" y="2697288"/>
                </a:cubicBezTo>
                <a:cubicBezTo>
                  <a:pt x="7124362" y="2565928"/>
                  <a:pt x="7030837" y="2441422"/>
                  <a:pt x="6937703" y="2321981"/>
                </a:cubicBezTo>
                <a:cubicBezTo>
                  <a:pt x="6842752" y="2200032"/>
                  <a:pt x="6742965" y="2048781"/>
                  <a:pt x="6591670" y="1988277"/>
                </a:cubicBezTo>
                <a:close/>
                <a:moveTo>
                  <a:pt x="5798671" y="1981601"/>
                </a:moveTo>
                <a:cubicBezTo>
                  <a:pt x="5784234" y="2008086"/>
                  <a:pt x="5768551" y="2036236"/>
                  <a:pt x="5754709" y="2071454"/>
                </a:cubicBezTo>
                <a:cubicBezTo>
                  <a:pt x="5651219" y="2330361"/>
                  <a:pt x="5694208" y="2592217"/>
                  <a:pt x="5763044" y="2842206"/>
                </a:cubicBezTo>
                <a:lnTo>
                  <a:pt x="5764974" y="2799609"/>
                </a:lnTo>
                <a:cubicBezTo>
                  <a:pt x="5766710" y="2755616"/>
                  <a:pt x="5768626" y="2710738"/>
                  <a:pt x="5767665" y="2666409"/>
                </a:cubicBezTo>
                <a:cubicBezTo>
                  <a:pt x="5766964" y="2637156"/>
                  <a:pt x="5764828" y="2608182"/>
                  <a:pt x="5763055" y="2579705"/>
                </a:cubicBezTo>
                <a:cubicBezTo>
                  <a:pt x="5760913" y="2550734"/>
                  <a:pt x="5758780" y="2521760"/>
                  <a:pt x="5758079" y="2492508"/>
                </a:cubicBezTo>
                <a:cubicBezTo>
                  <a:pt x="5755745" y="2394242"/>
                  <a:pt x="5767619" y="2294070"/>
                  <a:pt x="5779325" y="2197069"/>
                </a:cubicBezTo>
                <a:cubicBezTo>
                  <a:pt x="5787753" y="2126095"/>
                  <a:pt x="5796001" y="2053736"/>
                  <a:pt x="5798671" y="1981601"/>
                </a:cubicBezTo>
                <a:close/>
                <a:moveTo>
                  <a:pt x="5829202" y="1971679"/>
                </a:moveTo>
                <a:cubicBezTo>
                  <a:pt x="5826736" y="2047481"/>
                  <a:pt x="5818154" y="2123904"/>
                  <a:pt x="5809558" y="2198043"/>
                </a:cubicBezTo>
                <a:cubicBezTo>
                  <a:pt x="5798026" y="2294159"/>
                  <a:pt x="5785973" y="2392938"/>
                  <a:pt x="5788653" y="2489430"/>
                </a:cubicBezTo>
                <a:cubicBezTo>
                  <a:pt x="5789524" y="2517790"/>
                  <a:pt x="5791665" y="2546759"/>
                  <a:pt x="5793439" y="2575235"/>
                </a:cubicBezTo>
                <a:cubicBezTo>
                  <a:pt x="5794815" y="2596366"/>
                  <a:pt x="5795822" y="2617001"/>
                  <a:pt x="5796837" y="2637633"/>
                </a:cubicBezTo>
                <a:cubicBezTo>
                  <a:pt x="5803017" y="2582794"/>
                  <a:pt x="5810098" y="2528066"/>
                  <a:pt x="5818614" y="2473055"/>
                </a:cubicBezTo>
                <a:cubicBezTo>
                  <a:pt x="5845917" y="2299125"/>
                  <a:pt x="5877599" y="2135758"/>
                  <a:pt x="5829202" y="1971679"/>
                </a:cubicBezTo>
                <a:close/>
                <a:moveTo>
                  <a:pt x="10578769" y="1962963"/>
                </a:moveTo>
                <a:cubicBezTo>
                  <a:pt x="10773649" y="2057701"/>
                  <a:pt x="10936285" y="2201237"/>
                  <a:pt x="11073823" y="2338658"/>
                </a:cubicBezTo>
                <a:cubicBezTo>
                  <a:pt x="10938241" y="2169232"/>
                  <a:pt x="10752627" y="1968969"/>
                  <a:pt x="10578769" y="1962963"/>
                </a:cubicBezTo>
                <a:close/>
                <a:moveTo>
                  <a:pt x="5911389" y="1898371"/>
                </a:moveTo>
                <a:cubicBezTo>
                  <a:pt x="6006914" y="2026768"/>
                  <a:pt x="6112955" y="2136857"/>
                  <a:pt x="6237627" y="2231921"/>
                </a:cubicBezTo>
                <a:cubicBezTo>
                  <a:pt x="6161282" y="2090381"/>
                  <a:pt x="6060308" y="1952200"/>
                  <a:pt x="5911389" y="1898371"/>
                </a:cubicBezTo>
                <a:close/>
                <a:moveTo>
                  <a:pt x="6944437" y="1575402"/>
                </a:moveTo>
                <a:cubicBezTo>
                  <a:pt x="6732842" y="1643305"/>
                  <a:pt x="6518352" y="1707201"/>
                  <a:pt x="6304730" y="1766654"/>
                </a:cubicBezTo>
                <a:cubicBezTo>
                  <a:pt x="6527947" y="1784949"/>
                  <a:pt x="6737901" y="1680839"/>
                  <a:pt x="6944437" y="1575402"/>
                </a:cubicBezTo>
                <a:close/>
                <a:moveTo>
                  <a:pt x="7019523" y="1519450"/>
                </a:moveTo>
                <a:cubicBezTo>
                  <a:pt x="6766096" y="1537552"/>
                  <a:pt x="6524653" y="1609537"/>
                  <a:pt x="6298091" y="1737122"/>
                </a:cubicBezTo>
                <a:cubicBezTo>
                  <a:pt x="6539381" y="1670594"/>
                  <a:pt x="6780997" y="1597715"/>
                  <a:pt x="7019523" y="1519450"/>
                </a:cubicBezTo>
                <a:close/>
                <a:moveTo>
                  <a:pt x="2399523" y="1428234"/>
                </a:moveTo>
                <a:cubicBezTo>
                  <a:pt x="2324192" y="1539775"/>
                  <a:pt x="2267478" y="1713586"/>
                  <a:pt x="2224982" y="1826201"/>
                </a:cubicBezTo>
                <a:cubicBezTo>
                  <a:pt x="2161246" y="1995817"/>
                  <a:pt x="2120250" y="2168765"/>
                  <a:pt x="2096099" y="2345900"/>
                </a:cubicBezTo>
                <a:cubicBezTo>
                  <a:pt x="2166834" y="2165047"/>
                  <a:pt x="2226331" y="1978598"/>
                  <a:pt x="2283317" y="1796925"/>
                </a:cubicBezTo>
                <a:close/>
                <a:moveTo>
                  <a:pt x="2448558" y="1373435"/>
                </a:moveTo>
                <a:lnTo>
                  <a:pt x="2312521" y="1806140"/>
                </a:lnTo>
                <a:cubicBezTo>
                  <a:pt x="2255817" y="1985569"/>
                  <a:pt x="2197150" y="2169492"/>
                  <a:pt x="2127533" y="2348380"/>
                </a:cubicBezTo>
                <a:cubicBezTo>
                  <a:pt x="2230881" y="2201722"/>
                  <a:pt x="2307261" y="2041905"/>
                  <a:pt x="2358080" y="1866134"/>
                </a:cubicBezTo>
                <a:cubicBezTo>
                  <a:pt x="2378743" y="1795373"/>
                  <a:pt x="2394349" y="1722940"/>
                  <a:pt x="2407436" y="1651070"/>
                </a:cubicBezTo>
                <a:cubicBezTo>
                  <a:pt x="2417458" y="1596892"/>
                  <a:pt x="2466254" y="1384915"/>
                  <a:pt x="2448558" y="1373435"/>
                </a:cubicBezTo>
                <a:close/>
                <a:moveTo>
                  <a:pt x="278707" y="1352270"/>
                </a:moveTo>
                <a:lnTo>
                  <a:pt x="321570" y="1861610"/>
                </a:lnTo>
                <a:cubicBezTo>
                  <a:pt x="336248" y="1725752"/>
                  <a:pt x="317508" y="1584885"/>
                  <a:pt x="294281" y="1440658"/>
                </a:cubicBezTo>
                <a:close/>
                <a:moveTo>
                  <a:pt x="1423821" y="1351958"/>
                </a:moveTo>
                <a:cubicBezTo>
                  <a:pt x="1426859" y="1507722"/>
                  <a:pt x="1587831" y="1796280"/>
                  <a:pt x="1638521" y="1908470"/>
                </a:cubicBezTo>
                <a:cubicBezTo>
                  <a:pt x="1674424" y="1987707"/>
                  <a:pt x="1711105" y="2070587"/>
                  <a:pt x="1754199" y="2149284"/>
                </a:cubicBezTo>
                <a:cubicBezTo>
                  <a:pt x="1797295" y="2227981"/>
                  <a:pt x="1846801" y="2302493"/>
                  <a:pt x="1908359" y="2364988"/>
                </a:cubicBezTo>
                <a:cubicBezTo>
                  <a:pt x="1805946" y="2193096"/>
                  <a:pt x="1725953" y="2007134"/>
                  <a:pt x="1647661" y="1825945"/>
                </a:cubicBezTo>
                <a:cubicBezTo>
                  <a:pt x="1579500" y="1667751"/>
                  <a:pt x="1508533" y="1505355"/>
                  <a:pt x="1423821" y="1351958"/>
                </a:cubicBezTo>
                <a:close/>
                <a:moveTo>
                  <a:pt x="9518298" y="1338235"/>
                </a:moveTo>
                <a:cubicBezTo>
                  <a:pt x="9531977" y="1651120"/>
                  <a:pt x="9677527" y="1999242"/>
                  <a:pt x="9838009" y="2272553"/>
                </a:cubicBezTo>
                <a:cubicBezTo>
                  <a:pt x="9825312" y="2235634"/>
                  <a:pt x="9815180" y="2197225"/>
                  <a:pt x="9805906" y="2159819"/>
                </a:cubicBezTo>
                <a:lnTo>
                  <a:pt x="9801623" y="2142555"/>
                </a:lnTo>
                <a:cubicBezTo>
                  <a:pt x="9756626" y="1964482"/>
                  <a:pt x="9698390" y="1787247"/>
                  <a:pt x="9628671" y="1617375"/>
                </a:cubicBezTo>
                <a:cubicBezTo>
                  <a:pt x="9618364" y="1593060"/>
                  <a:pt x="9608603" y="1568967"/>
                  <a:pt x="9598299" y="1544643"/>
                </a:cubicBezTo>
                <a:cubicBezTo>
                  <a:pt x="9570133" y="1477354"/>
                  <a:pt x="9541339" y="1408510"/>
                  <a:pt x="9518298" y="1338235"/>
                </a:cubicBezTo>
                <a:close/>
                <a:moveTo>
                  <a:pt x="1431890" y="1306475"/>
                </a:moveTo>
                <a:cubicBezTo>
                  <a:pt x="1458339" y="1352187"/>
                  <a:pt x="1483952" y="1399016"/>
                  <a:pt x="1507597" y="1446132"/>
                </a:cubicBezTo>
                <a:cubicBezTo>
                  <a:pt x="1568403" y="1567288"/>
                  <a:pt x="1621917" y="1692101"/>
                  <a:pt x="1674586" y="1813832"/>
                </a:cubicBezTo>
                <a:cubicBezTo>
                  <a:pt x="1719648" y="1918315"/>
                  <a:pt x="1765554" y="2024477"/>
                  <a:pt x="1815950" y="2128564"/>
                </a:cubicBezTo>
                <a:cubicBezTo>
                  <a:pt x="1866346" y="2232648"/>
                  <a:pt x="1921228" y="2334658"/>
                  <a:pt x="1984242" y="2430829"/>
                </a:cubicBezTo>
                <a:cubicBezTo>
                  <a:pt x="1994073" y="2437830"/>
                  <a:pt x="2003908" y="2444836"/>
                  <a:pt x="2014023" y="2450995"/>
                </a:cubicBezTo>
                <a:cubicBezTo>
                  <a:pt x="1956448" y="2239741"/>
                  <a:pt x="1853160" y="2049325"/>
                  <a:pt x="1747337" y="1855264"/>
                </a:cubicBezTo>
                <a:cubicBezTo>
                  <a:pt x="1678102" y="1728504"/>
                  <a:pt x="1608870" y="1601753"/>
                  <a:pt x="1533749" y="1478656"/>
                </a:cubicBezTo>
                <a:cubicBezTo>
                  <a:pt x="1510398" y="1440515"/>
                  <a:pt x="1454048" y="1294657"/>
                  <a:pt x="1431890" y="1306475"/>
                </a:cubicBezTo>
                <a:close/>
                <a:moveTo>
                  <a:pt x="5052692" y="1292994"/>
                </a:moveTo>
                <a:cubicBezTo>
                  <a:pt x="5103155" y="1406739"/>
                  <a:pt x="5153078" y="1520878"/>
                  <a:pt x="5200661" y="1635186"/>
                </a:cubicBezTo>
                <a:cubicBezTo>
                  <a:pt x="5238218" y="1725483"/>
                  <a:pt x="5273610" y="1815047"/>
                  <a:pt x="5297138" y="1906351"/>
                </a:cubicBezTo>
                <a:cubicBezTo>
                  <a:pt x="5281533" y="1683399"/>
                  <a:pt x="5177210" y="1491946"/>
                  <a:pt x="5052692" y="1292994"/>
                </a:cubicBezTo>
                <a:close/>
                <a:moveTo>
                  <a:pt x="9528078" y="1278636"/>
                </a:moveTo>
                <a:cubicBezTo>
                  <a:pt x="9552982" y="1365794"/>
                  <a:pt x="9588937" y="1451189"/>
                  <a:pt x="9623946" y="1534260"/>
                </a:cubicBezTo>
                <a:lnTo>
                  <a:pt x="9654858" y="1607218"/>
                </a:lnTo>
                <a:cubicBezTo>
                  <a:pt x="9724183" y="1774989"/>
                  <a:pt x="9781702" y="1949347"/>
                  <a:pt x="9826304" y="2125320"/>
                </a:cubicBezTo>
                <a:cubicBezTo>
                  <a:pt x="9794296" y="1963695"/>
                  <a:pt x="9753660" y="1804203"/>
                  <a:pt x="9701198" y="1646797"/>
                </a:cubicBezTo>
                <a:cubicBezTo>
                  <a:pt x="9655682" y="1511000"/>
                  <a:pt x="9586050" y="1397178"/>
                  <a:pt x="9528078" y="1278636"/>
                </a:cubicBezTo>
                <a:close/>
                <a:moveTo>
                  <a:pt x="5009948" y="1273619"/>
                </a:moveTo>
                <a:cubicBezTo>
                  <a:pt x="5013363" y="1406203"/>
                  <a:pt x="5078144" y="1538571"/>
                  <a:pt x="5121777" y="1654213"/>
                </a:cubicBezTo>
                <a:cubicBezTo>
                  <a:pt x="5175625" y="1795269"/>
                  <a:pt x="5233597" y="1934093"/>
                  <a:pt x="5293545" y="2072247"/>
                </a:cubicBezTo>
                <a:cubicBezTo>
                  <a:pt x="5293533" y="2069971"/>
                  <a:pt x="5294060" y="2067298"/>
                  <a:pt x="5294042" y="2065019"/>
                </a:cubicBezTo>
                <a:cubicBezTo>
                  <a:pt x="5282123" y="1924099"/>
                  <a:pt x="5230273" y="1786942"/>
                  <a:pt x="5171936" y="1647613"/>
                </a:cubicBezTo>
                <a:cubicBezTo>
                  <a:pt x="5119977" y="1522743"/>
                  <a:pt x="5065315" y="1397539"/>
                  <a:pt x="5009948" y="1273619"/>
                </a:cubicBezTo>
                <a:close/>
                <a:moveTo>
                  <a:pt x="655236" y="1268632"/>
                </a:moveTo>
                <a:cubicBezTo>
                  <a:pt x="717895" y="1408869"/>
                  <a:pt x="771574" y="1550454"/>
                  <a:pt x="839521" y="1685315"/>
                </a:cubicBezTo>
                <a:cubicBezTo>
                  <a:pt x="907470" y="1820177"/>
                  <a:pt x="989683" y="1948318"/>
                  <a:pt x="1109416" y="2061663"/>
                </a:cubicBezTo>
                <a:cubicBezTo>
                  <a:pt x="1177718" y="2126399"/>
                  <a:pt x="1244319" y="2184954"/>
                  <a:pt x="1298300" y="2247742"/>
                </a:cubicBezTo>
                <a:cubicBezTo>
                  <a:pt x="1250168" y="2156040"/>
                  <a:pt x="1187457" y="2071655"/>
                  <a:pt x="1125871" y="1989513"/>
                </a:cubicBezTo>
                <a:cubicBezTo>
                  <a:pt x="1076370" y="1923070"/>
                  <a:pt x="1025189" y="1854667"/>
                  <a:pt x="981574" y="1783157"/>
                </a:cubicBezTo>
                <a:cubicBezTo>
                  <a:pt x="960475" y="1748106"/>
                  <a:pt x="941058" y="1712211"/>
                  <a:pt x="922198" y="1677437"/>
                </a:cubicBezTo>
                <a:cubicBezTo>
                  <a:pt x="905028" y="1646031"/>
                  <a:pt x="887579" y="1614059"/>
                  <a:pt x="869293" y="1583214"/>
                </a:cubicBezTo>
                <a:cubicBezTo>
                  <a:pt x="832994" y="1522086"/>
                  <a:pt x="791368" y="1462924"/>
                  <a:pt x="751431" y="1405731"/>
                </a:cubicBezTo>
                <a:close/>
                <a:moveTo>
                  <a:pt x="6516292" y="1263064"/>
                </a:moveTo>
                <a:cubicBezTo>
                  <a:pt x="6288018" y="1373581"/>
                  <a:pt x="6031500" y="1451909"/>
                  <a:pt x="5736320" y="1501803"/>
                </a:cubicBezTo>
                <a:cubicBezTo>
                  <a:pt x="6001708" y="1565837"/>
                  <a:pt x="6267694" y="1408906"/>
                  <a:pt x="6516292" y="1263064"/>
                </a:cubicBezTo>
                <a:close/>
                <a:moveTo>
                  <a:pt x="291466" y="1250369"/>
                </a:moveTo>
                <a:cubicBezTo>
                  <a:pt x="302228" y="1312380"/>
                  <a:pt x="313548" y="1374109"/>
                  <a:pt x="323180" y="1435283"/>
                </a:cubicBezTo>
                <a:cubicBezTo>
                  <a:pt x="347262" y="1585402"/>
                  <a:pt x="366566" y="1733005"/>
                  <a:pt x="349381" y="1875041"/>
                </a:cubicBezTo>
                <a:cubicBezTo>
                  <a:pt x="398887" y="1761016"/>
                  <a:pt x="404047" y="1643975"/>
                  <a:pt x="374363" y="1506494"/>
                </a:cubicBezTo>
                <a:cubicBezTo>
                  <a:pt x="356845" y="1425406"/>
                  <a:pt x="334841" y="1350786"/>
                  <a:pt x="302168" y="1274495"/>
                </a:cubicBezTo>
                <a:cubicBezTo>
                  <a:pt x="298229" y="1265236"/>
                  <a:pt x="295129" y="1257666"/>
                  <a:pt x="291466" y="1250369"/>
                </a:cubicBezTo>
                <a:close/>
                <a:moveTo>
                  <a:pt x="678222" y="1248670"/>
                </a:moveTo>
                <a:lnTo>
                  <a:pt x="775536" y="1388015"/>
                </a:lnTo>
                <a:cubicBezTo>
                  <a:pt x="815764" y="1445771"/>
                  <a:pt x="857669" y="1505484"/>
                  <a:pt x="894529" y="1567739"/>
                </a:cubicBezTo>
                <a:cubicBezTo>
                  <a:pt x="913103" y="1599148"/>
                  <a:pt x="930546" y="1631115"/>
                  <a:pt x="948000" y="1663088"/>
                </a:cubicBezTo>
                <a:cubicBezTo>
                  <a:pt x="966853" y="1697859"/>
                  <a:pt x="986277" y="1733757"/>
                  <a:pt x="1006812" y="1767683"/>
                </a:cubicBezTo>
                <a:cubicBezTo>
                  <a:pt x="1049303" y="1838347"/>
                  <a:pt x="1100205" y="1906189"/>
                  <a:pt x="1149133" y="1971513"/>
                </a:cubicBezTo>
                <a:cubicBezTo>
                  <a:pt x="1215506" y="2060384"/>
                  <a:pt x="1283561" y="2151216"/>
                  <a:pt x="1333952" y="2251620"/>
                </a:cubicBezTo>
                <a:lnTo>
                  <a:pt x="1337329" y="2258350"/>
                </a:lnTo>
                <a:cubicBezTo>
                  <a:pt x="1352131" y="2023413"/>
                  <a:pt x="1145204" y="1784597"/>
                  <a:pt x="1014726" y="1615556"/>
                </a:cubicBezTo>
                <a:cubicBezTo>
                  <a:pt x="911517" y="1481269"/>
                  <a:pt x="800192" y="1360189"/>
                  <a:pt x="678222" y="1248670"/>
                </a:cubicBezTo>
                <a:close/>
                <a:moveTo>
                  <a:pt x="9441752" y="1245311"/>
                </a:moveTo>
                <a:cubicBezTo>
                  <a:pt x="9367449" y="1271794"/>
                  <a:pt x="9313207" y="1329954"/>
                  <a:pt x="9278979" y="1406236"/>
                </a:cubicBezTo>
                <a:cubicBezTo>
                  <a:pt x="9261017" y="1445630"/>
                  <a:pt x="9242585" y="1502850"/>
                  <a:pt x="9235540" y="1546869"/>
                </a:cubicBezTo>
                <a:cubicBezTo>
                  <a:pt x="9223867" y="1618535"/>
                  <a:pt x="9230001" y="1614698"/>
                  <a:pt x="9264074" y="1557016"/>
                </a:cubicBezTo>
                <a:cubicBezTo>
                  <a:pt x="9325587" y="1454296"/>
                  <a:pt x="9384605" y="1349880"/>
                  <a:pt x="9441752" y="1245311"/>
                </a:cubicBezTo>
                <a:close/>
                <a:moveTo>
                  <a:pt x="6691602" y="1140573"/>
                </a:moveTo>
                <a:cubicBezTo>
                  <a:pt x="6646175" y="1158238"/>
                  <a:pt x="6598950" y="1175684"/>
                  <a:pt x="6571100" y="1183662"/>
                </a:cubicBezTo>
                <a:cubicBezTo>
                  <a:pt x="6462406" y="1213607"/>
                  <a:pt x="6352215" y="1234713"/>
                  <a:pt x="6241687" y="1257600"/>
                </a:cubicBezTo>
                <a:cubicBezTo>
                  <a:pt x="6040746" y="1299467"/>
                  <a:pt x="5893317" y="1420819"/>
                  <a:pt x="5693009" y="1478256"/>
                </a:cubicBezTo>
                <a:cubicBezTo>
                  <a:pt x="6021285" y="1426507"/>
                  <a:pt x="6301876" y="1340642"/>
                  <a:pt x="6548420" y="1214599"/>
                </a:cubicBezTo>
                <a:cubicBezTo>
                  <a:pt x="6567440" y="1204628"/>
                  <a:pt x="6586456" y="1194658"/>
                  <a:pt x="6605473" y="1184686"/>
                </a:cubicBezTo>
                <a:cubicBezTo>
                  <a:pt x="6633823" y="1169483"/>
                  <a:pt x="6662531" y="1154778"/>
                  <a:pt x="6691602" y="1140573"/>
                </a:cubicBezTo>
                <a:close/>
                <a:moveTo>
                  <a:pt x="4002475" y="1037802"/>
                </a:moveTo>
                <a:cubicBezTo>
                  <a:pt x="4001933" y="1038196"/>
                  <a:pt x="4000861" y="1038973"/>
                  <a:pt x="4000324" y="1039362"/>
                </a:cubicBezTo>
                <a:cubicBezTo>
                  <a:pt x="4001046" y="1040360"/>
                  <a:pt x="4002134" y="1041861"/>
                  <a:pt x="4002862" y="1042866"/>
                </a:cubicBezTo>
                <a:cubicBezTo>
                  <a:pt x="4002672" y="1041472"/>
                  <a:pt x="4002487" y="1040086"/>
                  <a:pt x="4002475" y="1037802"/>
                </a:cubicBezTo>
                <a:close/>
                <a:moveTo>
                  <a:pt x="506322" y="1020997"/>
                </a:moveTo>
                <a:cubicBezTo>
                  <a:pt x="513282" y="1018930"/>
                  <a:pt x="522180" y="1021005"/>
                  <a:pt x="533068" y="1029409"/>
                </a:cubicBezTo>
                <a:cubicBezTo>
                  <a:pt x="813777" y="1244537"/>
                  <a:pt x="1037861" y="1510547"/>
                  <a:pt x="1232525" y="1804675"/>
                </a:cubicBezTo>
                <a:cubicBezTo>
                  <a:pt x="1347857" y="1978510"/>
                  <a:pt x="1448039" y="2155739"/>
                  <a:pt x="1388858" y="2368011"/>
                </a:cubicBezTo>
                <a:cubicBezTo>
                  <a:pt x="1387462" y="2372226"/>
                  <a:pt x="1385496" y="2375314"/>
                  <a:pt x="1384098" y="2378125"/>
                </a:cubicBezTo>
                <a:cubicBezTo>
                  <a:pt x="1412260" y="2438425"/>
                  <a:pt x="1428077" y="2506324"/>
                  <a:pt x="1425393" y="2589124"/>
                </a:cubicBezTo>
                <a:cubicBezTo>
                  <a:pt x="1425681" y="2592488"/>
                  <a:pt x="1424559" y="2594453"/>
                  <a:pt x="1424001" y="2597541"/>
                </a:cubicBezTo>
                <a:cubicBezTo>
                  <a:pt x="1672217" y="2669579"/>
                  <a:pt x="1915127" y="2759032"/>
                  <a:pt x="2152729" y="2864487"/>
                </a:cubicBezTo>
                <a:cubicBezTo>
                  <a:pt x="2132903" y="2746636"/>
                  <a:pt x="2106350" y="2629357"/>
                  <a:pt x="2020609" y="2539671"/>
                </a:cubicBezTo>
                <a:cubicBezTo>
                  <a:pt x="2019486" y="2538832"/>
                  <a:pt x="2019482" y="2537426"/>
                  <a:pt x="2018920" y="2536309"/>
                </a:cubicBezTo>
                <a:cubicBezTo>
                  <a:pt x="1612986" y="2284320"/>
                  <a:pt x="1451410" y="1593008"/>
                  <a:pt x="1342441" y="1173017"/>
                </a:cubicBezTo>
                <a:cubicBezTo>
                  <a:pt x="1338482" y="1156742"/>
                  <a:pt x="1345418" y="1103405"/>
                  <a:pt x="1367925" y="1135648"/>
                </a:cubicBezTo>
                <a:cubicBezTo>
                  <a:pt x="1515878" y="1352095"/>
                  <a:pt x="1645605" y="1576999"/>
                  <a:pt x="1771401" y="1806673"/>
                </a:cubicBezTo>
                <a:cubicBezTo>
                  <a:pt x="1841477" y="1935111"/>
                  <a:pt x="1914363" y="2063547"/>
                  <a:pt x="1972385" y="2198735"/>
                </a:cubicBezTo>
                <a:cubicBezTo>
                  <a:pt x="1982518" y="2221738"/>
                  <a:pt x="2018367" y="2353316"/>
                  <a:pt x="2040892" y="2405205"/>
                </a:cubicBezTo>
                <a:cubicBezTo>
                  <a:pt x="2009600" y="2310668"/>
                  <a:pt x="2111587" y="2005996"/>
                  <a:pt x="2131689" y="1936926"/>
                </a:cubicBezTo>
                <a:cubicBezTo>
                  <a:pt x="2203731" y="1690111"/>
                  <a:pt x="2314813" y="1463729"/>
                  <a:pt x="2454820" y="1248808"/>
                </a:cubicBezTo>
                <a:cubicBezTo>
                  <a:pt x="2475264" y="1216788"/>
                  <a:pt x="2493340" y="1290570"/>
                  <a:pt x="2492512" y="1302920"/>
                </a:cubicBezTo>
                <a:cubicBezTo>
                  <a:pt x="2465675" y="1747535"/>
                  <a:pt x="2370053" y="2178216"/>
                  <a:pt x="2081216" y="2527513"/>
                </a:cubicBezTo>
                <a:cubicBezTo>
                  <a:pt x="2081497" y="2528073"/>
                  <a:pt x="2081211" y="2528916"/>
                  <a:pt x="2081211" y="2528916"/>
                </a:cubicBezTo>
                <a:cubicBezTo>
                  <a:pt x="2150699" y="2633778"/>
                  <a:pt x="2178105" y="2756954"/>
                  <a:pt x="2199067" y="2884061"/>
                </a:cubicBezTo>
                <a:cubicBezTo>
                  <a:pt x="2641128" y="3084915"/>
                  <a:pt x="3028660" y="3311628"/>
                  <a:pt x="3192586" y="3411496"/>
                </a:cubicBezTo>
                <a:cubicBezTo>
                  <a:pt x="3356510" y="3511368"/>
                  <a:pt x="3237401" y="3517312"/>
                  <a:pt x="3182620" y="3483279"/>
                </a:cubicBezTo>
                <a:cubicBezTo>
                  <a:pt x="3055506" y="3404310"/>
                  <a:pt x="2789863" y="3259545"/>
                  <a:pt x="2435119" y="3080173"/>
                </a:cubicBezTo>
                <a:lnTo>
                  <a:pt x="2410152" y="3063751"/>
                </a:lnTo>
                <a:lnTo>
                  <a:pt x="2408099" y="3064403"/>
                </a:lnTo>
                <a:lnTo>
                  <a:pt x="2407218" y="3070324"/>
                </a:lnTo>
                <a:cubicBezTo>
                  <a:pt x="2402612" y="3079171"/>
                  <a:pt x="2394080" y="3088906"/>
                  <a:pt x="2380138" y="3099341"/>
                </a:cubicBezTo>
                <a:cubicBezTo>
                  <a:pt x="2194333" y="3283170"/>
                  <a:pt x="1992503" y="3449064"/>
                  <a:pt x="1765923" y="3581043"/>
                </a:cubicBezTo>
                <a:cubicBezTo>
                  <a:pt x="1744896" y="3593696"/>
                  <a:pt x="1723857" y="3603555"/>
                  <a:pt x="1702258" y="3612286"/>
                </a:cubicBezTo>
                <a:cubicBezTo>
                  <a:pt x="1664333" y="3650747"/>
                  <a:pt x="1731601" y="3589836"/>
                  <a:pt x="1538370" y="3811804"/>
                </a:cubicBezTo>
                <a:cubicBezTo>
                  <a:pt x="1473491" y="3921431"/>
                  <a:pt x="1402113" y="4025542"/>
                  <a:pt x="1325720" y="4125411"/>
                </a:cubicBezTo>
                <a:lnTo>
                  <a:pt x="1206279" y="4267200"/>
                </a:lnTo>
                <a:lnTo>
                  <a:pt x="1115040" y="4267200"/>
                </a:lnTo>
                <a:lnTo>
                  <a:pt x="1258195" y="4099624"/>
                </a:lnTo>
                <a:cubicBezTo>
                  <a:pt x="1315987" y="4027073"/>
                  <a:pt x="1371166" y="3952247"/>
                  <a:pt x="1423113" y="3874565"/>
                </a:cubicBezTo>
                <a:lnTo>
                  <a:pt x="1260565" y="4031982"/>
                </a:lnTo>
                <a:cubicBezTo>
                  <a:pt x="1197929" y="4092559"/>
                  <a:pt x="1134310" y="4154329"/>
                  <a:pt x="1073327" y="4218727"/>
                </a:cubicBezTo>
                <a:lnTo>
                  <a:pt x="1032294" y="4267200"/>
                </a:lnTo>
                <a:lnTo>
                  <a:pt x="993830" y="4267200"/>
                </a:lnTo>
                <a:lnTo>
                  <a:pt x="1051860" y="4198693"/>
                </a:lnTo>
                <a:cubicBezTo>
                  <a:pt x="1113440" y="4133732"/>
                  <a:pt x="1177549" y="4071540"/>
                  <a:pt x="1240607" y="4010401"/>
                </a:cubicBezTo>
                <a:lnTo>
                  <a:pt x="1310106" y="3943217"/>
                </a:lnTo>
                <a:cubicBezTo>
                  <a:pt x="1174685" y="4033303"/>
                  <a:pt x="1054913" y="4139624"/>
                  <a:pt x="952103" y="4265972"/>
                </a:cubicBezTo>
                <a:lnTo>
                  <a:pt x="951207" y="4267200"/>
                </a:lnTo>
                <a:lnTo>
                  <a:pt x="862760" y="4267200"/>
                </a:lnTo>
                <a:lnTo>
                  <a:pt x="909145" y="4199225"/>
                </a:lnTo>
                <a:cubicBezTo>
                  <a:pt x="998789" y="4086824"/>
                  <a:pt x="1101084" y="3991246"/>
                  <a:pt x="1214067" y="3908561"/>
                </a:cubicBezTo>
                <a:cubicBezTo>
                  <a:pt x="1023317" y="3973399"/>
                  <a:pt x="824392" y="4020568"/>
                  <a:pt x="640967" y="4105601"/>
                </a:cubicBezTo>
                <a:cubicBezTo>
                  <a:pt x="549674" y="4147907"/>
                  <a:pt x="460581" y="4194508"/>
                  <a:pt x="372807" y="4243651"/>
                </a:cubicBezTo>
                <a:lnTo>
                  <a:pt x="332830" y="4267200"/>
                </a:lnTo>
                <a:lnTo>
                  <a:pt x="168301" y="4267200"/>
                </a:lnTo>
                <a:lnTo>
                  <a:pt x="278002" y="4201399"/>
                </a:lnTo>
                <a:cubicBezTo>
                  <a:pt x="359885" y="4153808"/>
                  <a:pt x="442683" y="4107866"/>
                  <a:pt x="527241" y="4065078"/>
                </a:cubicBezTo>
                <a:cubicBezTo>
                  <a:pt x="838255" y="3908281"/>
                  <a:pt x="1212318" y="3863093"/>
                  <a:pt x="1510397" y="3684705"/>
                </a:cubicBezTo>
                <a:cubicBezTo>
                  <a:pt x="1390337" y="3729510"/>
                  <a:pt x="1267181" y="3766747"/>
                  <a:pt x="1146550" y="3802012"/>
                </a:cubicBezTo>
                <a:cubicBezTo>
                  <a:pt x="997862" y="3845736"/>
                  <a:pt x="843568" y="3890871"/>
                  <a:pt x="698834" y="3952272"/>
                </a:cubicBezTo>
                <a:cubicBezTo>
                  <a:pt x="519814" y="4027898"/>
                  <a:pt x="352828" y="4127506"/>
                  <a:pt x="192528" y="4236299"/>
                </a:cubicBezTo>
                <a:lnTo>
                  <a:pt x="148586" y="4267200"/>
                </a:lnTo>
                <a:lnTo>
                  <a:pt x="98116" y="4267200"/>
                </a:lnTo>
                <a:lnTo>
                  <a:pt x="169669" y="4216852"/>
                </a:lnTo>
                <a:cubicBezTo>
                  <a:pt x="333361" y="4105506"/>
                  <a:pt x="504130" y="4002947"/>
                  <a:pt x="687572" y="3925629"/>
                </a:cubicBezTo>
                <a:cubicBezTo>
                  <a:pt x="833705" y="3864223"/>
                  <a:pt x="989118" y="3818520"/>
                  <a:pt x="1138365" y="3774515"/>
                </a:cubicBezTo>
                <a:cubicBezTo>
                  <a:pt x="1260121" y="3738686"/>
                  <a:pt x="1384681" y="3701451"/>
                  <a:pt x="1505579" y="3655526"/>
                </a:cubicBezTo>
                <a:cubicBezTo>
                  <a:pt x="1442294" y="3658846"/>
                  <a:pt x="1378650" y="3655854"/>
                  <a:pt x="1313114" y="3655216"/>
                </a:cubicBezTo>
                <a:cubicBezTo>
                  <a:pt x="1247578" y="3654578"/>
                  <a:pt x="1180153" y="3656293"/>
                  <a:pt x="1109304" y="3669030"/>
                </a:cubicBezTo>
                <a:cubicBezTo>
                  <a:pt x="794692" y="3725281"/>
                  <a:pt x="516258" y="3901624"/>
                  <a:pt x="258951" y="4111994"/>
                </a:cubicBezTo>
                <a:lnTo>
                  <a:pt x="80807" y="4267200"/>
                </a:lnTo>
                <a:lnTo>
                  <a:pt x="0" y="4267200"/>
                </a:lnTo>
                <a:lnTo>
                  <a:pt x="0" y="4233763"/>
                </a:lnTo>
                <a:lnTo>
                  <a:pt x="36881" y="4200118"/>
                </a:lnTo>
                <a:cubicBezTo>
                  <a:pt x="302143" y="3962792"/>
                  <a:pt x="585478" y="3740226"/>
                  <a:pt x="910534" y="3629753"/>
                </a:cubicBezTo>
                <a:cubicBezTo>
                  <a:pt x="1140280" y="3551663"/>
                  <a:pt x="1356783" y="3624873"/>
                  <a:pt x="1578717" y="3575982"/>
                </a:cubicBezTo>
                <a:cubicBezTo>
                  <a:pt x="1857881" y="3513822"/>
                  <a:pt x="2134207" y="3238918"/>
                  <a:pt x="2338780" y="3033725"/>
                </a:cubicBezTo>
                <a:cubicBezTo>
                  <a:pt x="2165203" y="2949506"/>
                  <a:pt x="1987990" y="2873430"/>
                  <a:pt x="1807991" y="2807184"/>
                </a:cubicBezTo>
                <a:cubicBezTo>
                  <a:pt x="1696192" y="2934214"/>
                  <a:pt x="1567238" y="3035444"/>
                  <a:pt x="1416358" y="3112571"/>
                </a:cubicBezTo>
                <a:cubicBezTo>
                  <a:pt x="1318658" y="3280278"/>
                  <a:pt x="1112986" y="3321000"/>
                  <a:pt x="939066" y="3378798"/>
                </a:cubicBezTo>
                <a:cubicBezTo>
                  <a:pt x="668357" y="3469020"/>
                  <a:pt x="393418" y="3543804"/>
                  <a:pt x="115099" y="3607650"/>
                </a:cubicBezTo>
                <a:cubicBezTo>
                  <a:pt x="80589" y="3615844"/>
                  <a:pt x="67554" y="3533906"/>
                  <a:pt x="97284" y="3520393"/>
                </a:cubicBezTo>
                <a:cubicBezTo>
                  <a:pt x="382521" y="3387774"/>
                  <a:pt x="642160" y="3215335"/>
                  <a:pt x="922050" y="3074867"/>
                </a:cubicBezTo>
                <a:cubicBezTo>
                  <a:pt x="1080787" y="2995199"/>
                  <a:pt x="1233979" y="2960447"/>
                  <a:pt x="1405265" y="3016319"/>
                </a:cubicBezTo>
                <a:cubicBezTo>
                  <a:pt x="1406106" y="3016600"/>
                  <a:pt x="1406671" y="3017724"/>
                  <a:pt x="1407512" y="3018001"/>
                </a:cubicBezTo>
                <a:cubicBezTo>
                  <a:pt x="1526420" y="2954115"/>
                  <a:pt x="1632390" y="2874245"/>
                  <a:pt x="1726266" y="2777274"/>
                </a:cubicBezTo>
                <a:cubicBezTo>
                  <a:pt x="1369635" y="2651515"/>
                  <a:pt x="1000990" y="2561972"/>
                  <a:pt x="625390" y="2514541"/>
                </a:cubicBezTo>
                <a:cubicBezTo>
                  <a:pt x="624559" y="2519877"/>
                  <a:pt x="622878" y="2524928"/>
                  <a:pt x="619799" y="2527180"/>
                </a:cubicBezTo>
                <a:cubicBezTo>
                  <a:pt x="509037" y="2598914"/>
                  <a:pt x="403069" y="2677377"/>
                  <a:pt x="310030" y="2771818"/>
                </a:cubicBezTo>
                <a:cubicBezTo>
                  <a:pt x="266034" y="2817076"/>
                  <a:pt x="224887" y="2891795"/>
                  <a:pt x="173877" y="2937056"/>
                </a:cubicBezTo>
                <a:cubicBezTo>
                  <a:pt x="145840" y="3003792"/>
                  <a:pt x="113686" y="3071134"/>
                  <a:pt x="77889" y="3138440"/>
                </a:cubicBezTo>
                <a:lnTo>
                  <a:pt x="0" y="3271395"/>
                </a:lnTo>
                <a:lnTo>
                  <a:pt x="0" y="3153002"/>
                </a:lnTo>
                <a:lnTo>
                  <a:pt x="2386" y="3149203"/>
                </a:lnTo>
                <a:cubicBezTo>
                  <a:pt x="33821" y="3095439"/>
                  <a:pt x="63030" y="3041490"/>
                  <a:pt x="89753" y="2987702"/>
                </a:cubicBezTo>
                <a:cubicBezTo>
                  <a:pt x="85546" y="2993322"/>
                  <a:pt x="81066" y="2999788"/>
                  <a:pt x="76869" y="3005404"/>
                </a:cubicBezTo>
                <a:cubicBezTo>
                  <a:pt x="63139" y="3024231"/>
                  <a:pt x="48575" y="3042776"/>
                  <a:pt x="32049" y="3065814"/>
                </a:cubicBezTo>
                <a:lnTo>
                  <a:pt x="0" y="3108744"/>
                </a:lnTo>
                <a:lnTo>
                  <a:pt x="0" y="3058059"/>
                </a:lnTo>
                <a:lnTo>
                  <a:pt x="7610" y="3047889"/>
                </a:lnTo>
                <a:cubicBezTo>
                  <a:pt x="24410" y="3025415"/>
                  <a:pt x="38695" y="3006301"/>
                  <a:pt x="52419" y="2987479"/>
                </a:cubicBezTo>
                <a:cubicBezTo>
                  <a:pt x="54382" y="2984385"/>
                  <a:pt x="57184" y="2981579"/>
                  <a:pt x="59142" y="2978488"/>
                </a:cubicBezTo>
                <a:lnTo>
                  <a:pt x="0" y="3015334"/>
                </a:lnTo>
                <a:lnTo>
                  <a:pt x="0" y="2914286"/>
                </a:lnTo>
                <a:lnTo>
                  <a:pt x="36383" y="2901128"/>
                </a:lnTo>
                <a:cubicBezTo>
                  <a:pt x="76283" y="2885228"/>
                  <a:pt x="116303" y="2866415"/>
                  <a:pt x="156329" y="2840533"/>
                </a:cubicBezTo>
                <a:cubicBezTo>
                  <a:pt x="229785" y="2792431"/>
                  <a:pt x="289125" y="2682604"/>
                  <a:pt x="358355" y="2620471"/>
                </a:cubicBezTo>
                <a:cubicBezTo>
                  <a:pt x="406846" y="2577174"/>
                  <a:pt x="457591" y="2538372"/>
                  <a:pt x="510577" y="2501244"/>
                </a:cubicBezTo>
                <a:cubicBezTo>
                  <a:pt x="411488" y="2490937"/>
                  <a:pt x="311929" y="2483543"/>
                  <a:pt x="211967" y="2479171"/>
                </a:cubicBezTo>
                <a:lnTo>
                  <a:pt x="0" y="2476398"/>
                </a:lnTo>
                <a:lnTo>
                  <a:pt x="0" y="2389189"/>
                </a:lnTo>
                <a:lnTo>
                  <a:pt x="103062" y="2389518"/>
                </a:lnTo>
                <a:cubicBezTo>
                  <a:pt x="239716" y="2392822"/>
                  <a:pt x="375712" y="2401808"/>
                  <a:pt x="510734" y="2416201"/>
                </a:cubicBezTo>
                <a:cubicBezTo>
                  <a:pt x="453295" y="2294758"/>
                  <a:pt x="388809" y="2156489"/>
                  <a:pt x="279257" y="2092102"/>
                </a:cubicBezTo>
                <a:cubicBezTo>
                  <a:pt x="214509" y="2054029"/>
                  <a:pt x="140169" y="2030776"/>
                  <a:pt x="65265" y="2006049"/>
                </a:cubicBezTo>
                <a:lnTo>
                  <a:pt x="0" y="1982532"/>
                </a:lnTo>
                <a:lnTo>
                  <a:pt x="0" y="1912789"/>
                </a:lnTo>
                <a:lnTo>
                  <a:pt x="97460" y="1953725"/>
                </a:lnTo>
                <a:cubicBezTo>
                  <a:pt x="140146" y="1968817"/>
                  <a:pt x="181972" y="1973804"/>
                  <a:pt x="221272" y="1980766"/>
                </a:cubicBezTo>
                <a:cubicBezTo>
                  <a:pt x="184478" y="1960612"/>
                  <a:pt x="148800" y="1938494"/>
                  <a:pt x="116765" y="1911033"/>
                </a:cubicBezTo>
                <a:cubicBezTo>
                  <a:pt x="78825" y="1878815"/>
                  <a:pt x="47051" y="1840696"/>
                  <a:pt x="16405" y="1803412"/>
                </a:cubicBezTo>
                <a:lnTo>
                  <a:pt x="0" y="1784777"/>
                </a:lnTo>
                <a:lnTo>
                  <a:pt x="0" y="1740082"/>
                </a:lnTo>
                <a:lnTo>
                  <a:pt x="39394" y="1784856"/>
                </a:lnTo>
                <a:cubicBezTo>
                  <a:pt x="69479" y="1821014"/>
                  <a:pt x="100126" y="1858299"/>
                  <a:pt x="135813" y="1888838"/>
                </a:cubicBezTo>
                <a:cubicBezTo>
                  <a:pt x="168411" y="1916009"/>
                  <a:pt x="204933" y="1938411"/>
                  <a:pt x="242575" y="1958841"/>
                </a:cubicBezTo>
                <a:cubicBezTo>
                  <a:pt x="195379" y="1882642"/>
                  <a:pt x="141547" y="1815083"/>
                  <a:pt x="82197" y="1754826"/>
                </a:cubicBezTo>
                <a:lnTo>
                  <a:pt x="0" y="1679650"/>
                </a:lnTo>
                <a:lnTo>
                  <a:pt x="0" y="1602463"/>
                </a:lnTo>
                <a:lnTo>
                  <a:pt x="84689" y="1677442"/>
                </a:lnTo>
                <a:cubicBezTo>
                  <a:pt x="165950" y="1759826"/>
                  <a:pt x="237786" y="1855565"/>
                  <a:pt x="298437" y="1968019"/>
                </a:cubicBezTo>
                <a:lnTo>
                  <a:pt x="227269" y="1114064"/>
                </a:lnTo>
                <a:cubicBezTo>
                  <a:pt x="226129" y="1099191"/>
                  <a:pt x="230003" y="1062136"/>
                  <a:pt x="248003" y="1089613"/>
                </a:cubicBezTo>
                <a:cubicBezTo>
                  <a:pt x="349844" y="1249160"/>
                  <a:pt x="397556" y="1433768"/>
                  <a:pt x="427020" y="1619803"/>
                </a:cubicBezTo>
                <a:cubicBezTo>
                  <a:pt x="453086" y="1782272"/>
                  <a:pt x="422387" y="1897385"/>
                  <a:pt x="340345" y="2027739"/>
                </a:cubicBezTo>
                <a:cubicBezTo>
                  <a:pt x="347373" y="2033339"/>
                  <a:pt x="354114" y="2038383"/>
                  <a:pt x="360865" y="2044827"/>
                </a:cubicBezTo>
                <a:cubicBezTo>
                  <a:pt x="443500" y="2128340"/>
                  <a:pt x="506078" y="2306190"/>
                  <a:pt x="560414" y="2421457"/>
                </a:cubicBezTo>
                <a:cubicBezTo>
                  <a:pt x="831022" y="2452769"/>
                  <a:pt x="1098019" y="2506255"/>
                  <a:pt x="1359703" y="2578554"/>
                </a:cubicBezTo>
                <a:lnTo>
                  <a:pt x="1359422" y="2577994"/>
                </a:lnTo>
                <a:cubicBezTo>
                  <a:pt x="1370467" y="2269807"/>
                  <a:pt x="976420" y="2084880"/>
                  <a:pt x="828701" y="1839520"/>
                </a:cubicBezTo>
                <a:cubicBezTo>
                  <a:pt x="687172" y="1605098"/>
                  <a:pt x="631475" y="1330413"/>
                  <a:pt x="494427" y="1092333"/>
                </a:cubicBezTo>
                <a:cubicBezTo>
                  <a:pt x="481980" y="1070671"/>
                  <a:pt x="485440" y="1027197"/>
                  <a:pt x="506322" y="1020997"/>
                </a:cubicBezTo>
                <a:close/>
                <a:moveTo>
                  <a:pt x="4570198" y="978081"/>
                </a:moveTo>
                <a:cubicBezTo>
                  <a:pt x="4555714" y="1028259"/>
                  <a:pt x="4540870" y="1077934"/>
                  <a:pt x="4523691" y="1127776"/>
                </a:cubicBezTo>
                <a:lnTo>
                  <a:pt x="4509875" y="1167552"/>
                </a:lnTo>
                <a:cubicBezTo>
                  <a:pt x="4498703" y="1198545"/>
                  <a:pt x="4488074" y="1229138"/>
                  <a:pt x="4478168" y="1260735"/>
                </a:cubicBezTo>
                <a:cubicBezTo>
                  <a:pt x="4437866" y="1392962"/>
                  <a:pt x="4423333" y="1532451"/>
                  <a:pt x="4409309" y="1666996"/>
                </a:cubicBezTo>
                <a:cubicBezTo>
                  <a:pt x="4399387" y="1761934"/>
                  <a:pt x="4389478" y="1859162"/>
                  <a:pt x="4370031" y="1955666"/>
                </a:cubicBezTo>
                <a:cubicBezTo>
                  <a:pt x="4495511" y="1636562"/>
                  <a:pt x="4590903" y="1311031"/>
                  <a:pt x="4570198" y="978081"/>
                </a:cubicBezTo>
                <a:close/>
                <a:moveTo>
                  <a:pt x="12149131" y="959050"/>
                </a:moveTo>
                <a:cubicBezTo>
                  <a:pt x="12135265" y="975072"/>
                  <a:pt x="12121401" y="991089"/>
                  <a:pt x="12105664" y="1006960"/>
                </a:cubicBezTo>
                <a:cubicBezTo>
                  <a:pt x="12040174" y="1071943"/>
                  <a:pt x="11966532" y="1125748"/>
                  <a:pt x="11883102" y="1184424"/>
                </a:cubicBezTo>
                <a:cubicBezTo>
                  <a:pt x="11822339" y="1227583"/>
                  <a:pt x="11746281" y="1281016"/>
                  <a:pt x="11665174" y="1317493"/>
                </a:cubicBezTo>
                <a:cubicBezTo>
                  <a:pt x="11640620" y="1328342"/>
                  <a:pt x="11615753" y="1338416"/>
                  <a:pt x="11590337" y="1348256"/>
                </a:cubicBezTo>
                <a:cubicBezTo>
                  <a:pt x="11556383" y="1361567"/>
                  <a:pt x="11523739" y="1374791"/>
                  <a:pt x="11492588" y="1390573"/>
                </a:cubicBezTo>
                <a:cubicBezTo>
                  <a:pt x="11632969" y="1358579"/>
                  <a:pt x="11770492" y="1298342"/>
                  <a:pt x="11888865" y="1220988"/>
                </a:cubicBezTo>
                <a:cubicBezTo>
                  <a:pt x="11984266" y="1158366"/>
                  <a:pt x="12085135" y="1064584"/>
                  <a:pt x="12149131" y="959050"/>
                </a:cubicBezTo>
                <a:close/>
                <a:moveTo>
                  <a:pt x="4557898" y="900011"/>
                </a:moveTo>
                <a:cubicBezTo>
                  <a:pt x="4330292" y="1199280"/>
                  <a:pt x="4335713" y="1567725"/>
                  <a:pt x="4344840" y="1922038"/>
                </a:cubicBezTo>
                <a:cubicBezTo>
                  <a:pt x="4360210" y="1836882"/>
                  <a:pt x="4369815" y="1750562"/>
                  <a:pt x="4378710" y="1665516"/>
                </a:cubicBezTo>
                <a:cubicBezTo>
                  <a:pt x="4393083" y="1529197"/>
                  <a:pt x="4407432" y="1388309"/>
                  <a:pt x="4448798" y="1253024"/>
                </a:cubicBezTo>
                <a:cubicBezTo>
                  <a:pt x="4458700" y="1221425"/>
                  <a:pt x="4469507" y="1189944"/>
                  <a:pt x="4480315" y="1158454"/>
                </a:cubicBezTo>
                <a:lnTo>
                  <a:pt x="4494133" y="1118676"/>
                </a:lnTo>
                <a:cubicBezTo>
                  <a:pt x="4518925" y="1046526"/>
                  <a:pt x="4539765" y="973431"/>
                  <a:pt x="4557898" y="900011"/>
                </a:cubicBezTo>
                <a:close/>
                <a:moveTo>
                  <a:pt x="5870151" y="898890"/>
                </a:moveTo>
                <a:cubicBezTo>
                  <a:pt x="5866911" y="898948"/>
                  <a:pt x="5864574" y="899121"/>
                  <a:pt x="5861335" y="899177"/>
                </a:cubicBezTo>
                <a:lnTo>
                  <a:pt x="5843702" y="899748"/>
                </a:lnTo>
                <a:cubicBezTo>
                  <a:pt x="5780018" y="902412"/>
                  <a:pt x="5714210" y="911192"/>
                  <a:pt x="5651107" y="920306"/>
                </a:cubicBezTo>
                <a:cubicBezTo>
                  <a:pt x="5588537" y="929031"/>
                  <a:pt x="5523624" y="937920"/>
                  <a:pt x="5459407" y="940975"/>
                </a:cubicBezTo>
                <a:cubicBezTo>
                  <a:pt x="5431523" y="942110"/>
                  <a:pt x="5402918" y="942237"/>
                  <a:pt x="5374846" y="941988"/>
                </a:cubicBezTo>
                <a:cubicBezTo>
                  <a:pt x="5336157" y="941792"/>
                  <a:pt x="5295497" y="942268"/>
                  <a:pt x="5256105" y="945632"/>
                </a:cubicBezTo>
                <a:cubicBezTo>
                  <a:pt x="5206829" y="950064"/>
                  <a:pt x="5155964" y="960232"/>
                  <a:pt x="5107071" y="969720"/>
                </a:cubicBezTo>
                <a:cubicBezTo>
                  <a:pt x="5071129" y="976700"/>
                  <a:pt x="5035177" y="983681"/>
                  <a:pt x="4998681" y="988771"/>
                </a:cubicBezTo>
                <a:cubicBezTo>
                  <a:pt x="5256175" y="1057755"/>
                  <a:pt x="5597864" y="989418"/>
                  <a:pt x="5870151" y="898890"/>
                </a:cubicBezTo>
                <a:close/>
                <a:moveTo>
                  <a:pt x="12190084" y="854709"/>
                </a:moveTo>
                <a:cubicBezTo>
                  <a:pt x="12181324" y="863235"/>
                  <a:pt x="12172252" y="870980"/>
                  <a:pt x="12162947" y="879275"/>
                </a:cubicBezTo>
                <a:cubicBezTo>
                  <a:pt x="12028326" y="998039"/>
                  <a:pt x="11883371" y="1121443"/>
                  <a:pt x="11721478" y="1216434"/>
                </a:cubicBezTo>
                <a:lnTo>
                  <a:pt x="11680712" y="1239730"/>
                </a:lnTo>
                <a:cubicBezTo>
                  <a:pt x="11620220" y="1274640"/>
                  <a:pt x="11558177" y="1310180"/>
                  <a:pt x="11505347" y="1352837"/>
                </a:cubicBezTo>
                <a:cubicBezTo>
                  <a:pt x="11530133" y="1341442"/>
                  <a:pt x="11555544" y="1331600"/>
                  <a:pt x="11580962" y="1321759"/>
                </a:cubicBezTo>
                <a:cubicBezTo>
                  <a:pt x="11605590" y="1312227"/>
                  <a:pt x="11630227" y="1302697"/>
                  <a:pt x="11654234" y="1291618"/>
                </a:cubicBezTo>
                <a:cubicBezTo>
                  <a:pt x="11733018" y="1256083"/>
                  <a:pt x="11807521" y="1203284"/>
                  <a:pt x="11867274" y="1160983"/>
                </a:cubicBezTo>
                <a:cubicBezTo>
                  <a:pt x="11949151" y="1102940"/>
                  <a:pt x="12022324" y="1050225"/>
                  <a:pt x="12086035" y="986418"/>
                </a:cubicBezTo>
                <a:cubicBezTo>
                  <a:pt x="12128278" y="944429"/>
                  <a:pt x="12163191" y="899980"/>
                  <a:pt x="12190084" y="854709"/>
                </a:cubicBezTo>
                <a:close/>
                <a:moveTo>
                  <a:pt x="5504425" y="848067"/>
                </a:moveTo>
                <a:cubicBezTo>
                  <a:pt x="5313518" y="848319"/>
                  <a:pt x="5144450" y="894555"/>
                  <a:pt x="4968849" y="962318"/>
                </a:cubicBezTo>
                <a:cubicBezTo>
                  <a:pt x="5013986" y="957830"/>
                  <a:pt x="5059460" y="949291"/>
                  <a:pt x="5104039" y="940634"/>
                </a:cubicBezTo>
                <a:cubicBezTo>
                  <a:pt x="5153465" y="930752"/>
                  <a:pt x="5205230" y="920703"/>
                  <a:pt x="5256311" y="916490"/>
                </a:cubicBezTo>
                <a:cubicBezTo>
                  <a:pt x="5297138" y="912849"/>
                  <a:pt x="5338158" y="912871"/>
                  <a:pt x="5377381" y="912671"/>
                </a:cubicBezTo>
                <a:cubicBezTo>
                  <a:pt x="5405093" y="912428"/>
                  <a:pt x="5432627" y="913077"/>
                  <a:pt x="5460148" y="911442"/>
                </a:cubicBezTo>
                <a:cubicBezTo>
                  <a:pt x="5522934" y="908669"/>
                  <a:pt x="5586937" y="899666"/>
                  <a:pt x="5648971" y="891331"/>
                </a:cubicBezTo>
                <a:cubicBezTo>
                  <a:pt x="5712974" y="882328"/>
                  <a:pt x="5779324" y="873155"/>
                  <a:pt x="5844807" y="870718"/>
                </a:cubicBezTo>
                <a:lnTo>
                  <a:pt x="5862975" y="869756"/>
                </a:lnTo>
                <a:cubicBezTo>
                  <a:pt x="5882405" y="869405"/>
                  <a:pt x="5902011" y="868171"/>
                  <a:pt x="5920887" y="865929"/>
                </a:cubicBezTo>
                <a:cubicBezTo>
                  <a:pt x="5782825" y="855356"/>
                  <a:pt x="5643867" y="846954"/>
                  <a:pt x="5504425" y="848067"/>
                </a:cubicBezTo>
                <a:close/>
                <a:moveTo>
                  <a:pt x="8924104" y="777000"/>
                </a:moveTo>
                <a:cubicBezTo>
                  <a:pt x="8923664" y="782606"/>
                  <a:pt x="8922673" y="787979"/>
                  <a:pt x="8921999" y="794136"/>
                </a:cubicBezTo>
                <a:cubicBezTo>
                  <a:pt x="8919582" y="810498"/>
                  <a:pt x="8917940" y="826538"/>
                  <a:pt x="8916066" y="843129"/>
                </a:cubicBezTo>
                <a:cubicBezTo>
                  <a:pt x="8910698" y="896870"/>
                  <a:pt x="8909926" y="951907"/>
                  <a:pt x="8909852" y="1005313"/>
                </a:cubicBezTo>
                <a:cubicBezTo>
                  <a:pt x="8907936" y="1206014"/>
                  <a:pt x="8906433" y="1413328"/>
                  <a:pt x="8936982" y="1614896"/>
                </a:cubicBezTo>
                <a:lnTo>
                  <a:pt x="8939706" y="1632791"/>
                </a:lnTo>
                <a:lnTo>
                  <a:pt x="8946691" y="1680170"/>
                </a:lnTo>
                <a:cubicBezTo>
                  <a:pt x="8947341" y="1669501"/>
                  <a:pt x="8947217" y="1659149"/>
                  <a:pt x="8947643" y="1649028"/>
                </a:cubicBezTo>
                <a:cubicBezTo>
                  <a:pt x="8950646" y="1394060"/>
                  <a:pt x="8954155" y="1130296"/>
                  <a:pt x="8931687" y="871628"/>
                </a:cubicBezTo>
                <a:lnTo>
                  <a:pt x="8929804" y="850229"/>
                </a:lnTo>
                <a:cubicBezTo>
                  <a:pt x="8927750" y="826182"/>
                  <a:pt x="8925696" y="802134"/>
                  <a:pt x="8924104" y="777000"/>
                </a:cubicBezTo>
                <a:close/>
                <a:moveTo>
                  <a:pt x="8951219" y="764662"/>
                </a:moveTo>
                <a:cubicBezTo>
                  <a:pt x="8952434" y="792211"/>
                  <a:pt x="8955277" y="820458"/>
                  <a:pt x="8957270" y="847698"/>
                </a:cubicBezTo>
                <a:lnTo>
                  <a:pt x="8959153" y="869097"/>
                </a:lnTo>
                <a:cubicBezTo>
                  <a:pt x="8981354" y="1119277"/>
                  <a:pt x="8978808" y="1373147"/>
                  <a:pt x="8976081" y="1619865"/>
                </a:cubicBezTo>
                <a:cubicBezTo>
                  <a:pt x="9043646" y="1335574"/>
                  <a:pt x="9035127" y="1045475"/>
                  <a:pt x="8951219" y="764662"/>
                </a:cubicBezTo>
                <a:close/>
                <a:moveTo>
                  <a:pt x="8898081" y="630137"/>
                </a:moveTo>
                <a:cubicBezTo>
                  <a:pt x="8735190" y="940376"/>
                  <a:pt x="8800852" y="1302315"/>
                  <a:pt x="8910095" y="1626691"/>
                </a:cubicBezTo>
                <a:lnTo>
                  <a:pt x="8908822" y="1619067"/>
                </a:lnTo>
                <a:cubicBezTo>
                  <a:pt x="8877873" y="1415398"/>
                  <a:pt x="8879292" y="1206762"/>
                  <a:pt x="8881669" y="1004967"/>
                </a:cubicBezTo>
                <a:cubicBezTo>
                  <a:pt x="8881975" y="951016"/>
                  <a:pt x="8882434" y="895204"/>
                  <a:pt x="8888265" y="840369"/>
                </a:cubicBezTo>
                <a:cubicBezTo>
                  <a:pt x="8890137" y="823783"/>
                  <a:pt x="8892011" y="807192"/>
                  <a:pt x="8894429" y="790831"/>
                </a:cubicBezTo>
                <a:cubicBezTo>
                  <a:pt x="8901122" y="737010"/>
                  <a:pt x="8907725" y="681866"/>
                  <a:pt x="8898081" y="630137"/>
                </a:cubicBezTo>
                <a:close/>
                <a:moveTo>
                  <a:pt x="11491396" y="623931"/>
                </a:moveTo>
                <a:cubicBezTo>
                  <a:pt x="11465686" y="637515"/>
                  <a:pt x="11440209" y="650546"/>
                  <a:pt x="11413329" y="662344"/>
                </a:cubicBezTo>
                <a:cubicBezTo>
                  <a:pt x="11268660" y="727282"/>
                  <a:pt x="11113102" y="758642"/>
                  <a:pt x="10966547" y="818916"/>
                </a:cubicBezTo>
                <a:cubicBezTo>
                  <a:pt x="10793574" y="889896"/>
                  <a:pt x="10652020" y="1008307"/>
                  <a:pt x="10498883" y="1111507"/>
                </a:cubicBezTo>
                <a:cubicBezTo>
                  <a:pt x="10559155" y="1098395"/>
                  <a:pt x="10616158" y="1067158"/>
                  <a:pt x="10671292" y="1035777"/>
                </a:cubicBezTo>
                <a:lnTo>
                  <a:pt x="10685894" y="1027151"/>
                </a:lnTo>
                <a:cubicBezTo>
                  <a:pt x="10821548" y="950027"/>
                  <a:pt x="10965272" y="882756"/>
                  <a:pt x="11104337" y="817377"/>
                </a:cubicBezTo>
                <a:cubicBezTo>
                  <a:pt x="11233375" y="757414"/>
                  <a:pt x="11364889" y="694633"/>
                  <a:pt x="11491396" y="623931"/>
                </a:cubicBezTo>
                <a:close/>
                <a:moveTo>
                  <a:pt x="10779304" y="584486"/>
                </a:moveTo>
                <a:cubicBezTo>
                  <a:pt x="10740583" y="648568"/>
                  <a:pt x="10699136" y="711502"/>
                  <a:pt x="10658378" y="772788"/>
                </a:cubicBezTo>
                <a:cubicBezTo>
                  <a:pt x="10594579" y="868744"/>
                  <a:pt x="10529620" y="967431"/>
                  <a:pt x="10475581" y="1070739"/>
                </a:cubicBezTo>
                <a:cubicBezTo>
                  <a:pt x="10578194" y="966751"/>
                  <a:pt x="10672522" y="819977"/>
                  <a:pt x="10735178" y="693281"/>
                </a:cubicBezTo>
                <a:close/>
                <a:moveTo>
                  <a:pt x="10132488" y="518596"/>
                </a:moveTo>
                <a:cubicBezTo>
                  <a:pt x="10047856" y="532980"/>
                  <a:pt x="9963302" y="548687"/>
                  <a:pt x="9879465" y="567273"/>
                </a:cubicBezTo>
                <a:cubicBezTo>
                  <a:pt x="9683016" y="611580"/>
                  <a:pt x="9523495" y="697916"/>
                  <a:pt x="9364243" y="809468"/>
                </a:cubicBezTo>
                <a:cubicBezTo>
                  <a:pt x="9364793" y="809701"/>
                  <a:pt x="9365336" y="809931"/>
                  <a:pt x="9366655" y="809848"/>
                </a:cubicBezTo>
                <a:cubicBezTo>
                  <a:pt x="9558665" y="728900"/>
                  <a:pt x="9742999" y="656935"/>
                  <a:pt x="9914233" y="596159"/>
                </a:cubicBezTo>
                <a:close/>
                <a:moveTo>
                  <a:pt x="10264524" y="501747"/>
                </a:moveTo>
                <a:lnTo>
                  <a:pt x="9922837" y="622979"/>
                </a:lnTo>
                <a:cubicBezTo>
                  <a:pt x="9763806" y="679263"/>
                  <a:pt x="9594234" y="745243"/>
                  <a:pt x="9416908" y="818889"/>
                </a:cubicBezTo>
                <a:cubicBezTo>
                  <a:pt x="9417689" y="818579"/>
                  <a:pt x="9417689" y="818579"/>
                  <a:pt x="9418234" y="818810"/>
                </a:cubicBezTo>
                <a:cubicBezTo>
                  <a:pt x="9717394" y="764555"/>
                  <a:pt x="10002904" y="633058"/>
                  <a:pt x="10264524" y="501747"/>
                </a:cubicBezTo>
                <a:close/>
                <a:moveTo>
                  <a:pt x="10802699" y="488163"/>
                </a:moveTo>
                <a:lnTo>
                  <a:pt x="10618739" y="734118"/>
                </a:lnTo>
                <a:lnTo>
                  <a:pt x="10604580" y="753877"/>
                </a:lnTo>
                <a:cubicBezTo>
                  <a:pt x="10575714" y="793161"/>
                  <a:pt x="10550336" y="828772"/>
                  <a:pt x="10529643" y="867004"/>
                </a:cubicBezTo>
                <a:cubicBezTo>
                  <a:pt x="10501301" y="918746"/>
                  <a:pt x="10479284" y="973805"/>
                  <a:pt x="10462194" y="1035452"/>
                </a:cubicBezTo>
                <a:cubicBezTo>
                  <a:pt x="10514547" y="939156"/>
                  <a:pt x="10575176" y="847655"/>
                  <a:pt x="10635117" y="757788"/>
                </a:cubicBezTo>
                <a:cubicBezTo>
                  <a:pt x="10692800" y="670189"/>
                  <a:pt x="10751735" y="581180"/>
                  <a:pt x="10802699" y="488163"/>
                </a:cubicBezTo>
                <a:close/>
                <a:moveTo>
                  <a:pt x="10359107" y="485136"/>
                </a:moveTo>
                <a:cubicBezTo>
                  <a:pt x="10100692" y="616512"/>
                  <a:pt x="9815681" y="755947"/>
                  <a:pt x="9515108" y="825701"/>
                </a:cubicBezTo>
                <a:cubicBezTo>
                  <a:pt x="9825509" y="831572"/>
                  <a:pt x="10104184" y="667562"/>
                  <a:pt x="10359107" y="485136"/>
                </a:cubicBezTo>
                <a:close/>
                <a:moveTo>
                  <a:pt x="11886089" y="483936"/>
                </a:moveTo>
                <a:cubicBezTo>
                  <a:pt x="11800033" y="547295"/>
                  <a:pt x="11710455" y="605296"/>
                  <a:pt x="11622890" y="661575"/>
                </a:cubicBezTo>
                <a:cubicBezTo>
                  <a:pt x="11437051" y="781189"/>
                  <a:pt x="11244843" y="905190"/>
                  <a:pt x="11038640" y="996875"/>
                </a:cubicBezTo>
                <a:cubicBezTo>
                  <a:pt x="10885656" y="1064725"/>
                  <a:pt x="10725662" y="1114166"/>
                  <a:pt x="10561310" y="1145020"/>
                </a:cubicBezTo>
                <a:cubicBezTo>
                  <a:pt x="10596460" y="1154752"/>
                  <a:pt x="10632933" y="1164394"/>
                  <a:pt x="10675127" y="1163586"/>
                </a:cubicBezTo>
                <a:cubicBezTo>
                  <a:pt x="10827145" y="1160350"/>
                  <a:pt x="10989398" y="1058435"/>
                  <a:pt x="11120351" y="990907"/>
                </a:cubicBezTo>
                <a:cubicBezTo>
                  <a:pt x="11302032" y="897860"/>
                  <a:pt x="11481110" y="797268"/>
                  <a:pt x="11648506" y="680145"/>
                </a:cubicBezTo>
                <a:cubicBezTo>
                  <a:pt x="11691733" y="649515"/>
                  <a:pt x="11821224" y="550475"/>
                  <a:pt x="11886089" y="483936"/>
                </a:cubicBezTo>
                <a:close/>
                <a:moveTo>
                  <a:pt x="3607114" y="467441"/>
                </a:moveTo>
                <a:cubicBezTo>
                  <a:pt x="3528124" y="599478"/>
                  <a:pt x="3410482" y="705343"/>
                  <a:pt x="3296242" y="807991"/>
                </a:cubicBezTo>
                <a:cubicBezTo>
                  <a:pt x="3255418" y="844446"/>
                  <a:pt x="3213877" y="882186"/>
                  <a:pt x="3174674" y="919759"/>
                </a:cubicBezTo>
                <a:cubicBezTo>
                  <a:pt x="3129209" y="963390"/>
                  <a:pt x="3085915" y="1010032"/>
                  <a:pt x="3042978" y="1054894"/>
                </a:cubicBezTo>
                <a:lnTo>
                  <a:pt x="2968914" y="1133756"/>
                </a:lnTo>
                <a:cubicBezTo>
                  <a:pt x="3001355" y="1109480"/>
                  <a:pt x="3045966" y="1074853"/>
                  <a:pt x="3103823" y="1026814"/>
                </a:cubicBezTo>
                <a:cubicBezTo>
                  <a:pt x="3260201" y="897449"/>
                  <a:pt x="3521192" y="681569"/>
                  <a:pt x="3607114" y="467441"/>
                </a:cubicBezTo>
                <a:close/>
                <a:moveTo>
                  <a:pt x="10784544" y="465669"/>
                </a:moveTo>
                <a:cubicBezTo>
                  <a:pt x="10662409" y="521478"/>
                  <a:pt x="10422179" y="894258"/>
                  <a:pt x="10426419" y="1062158"/>
                </a:cubicBezTo>
                <a:cubicBezTo>
                  <a:pt x="10438657" y="1011968"/>
                  <a:pt x="10453241" y="965354"/>
                  <a:pt x="10471732" y="921679"/>
                </a:cubicBezTo>
                <a:cubicBezTo>
                  <a:pt x="10481672" y="898200"/>
                  <a:pt x="10492705" y="875187"/>
                  <a:pt x="10504824" y="852631"/>
                </a:cubicBezTo>
                <a:cubicBezTo>
                  <a:pt x="10526215" y="812759"/>
                  <a:pt x="10552604" y="776291"/>
                  <a:pt x="10582237" y="736692"/>
                </a:cubicBezTo>
                <a:lnTo>
                  <a:pt x="10596401" y="716935"/>
                </a:lnTo>
                <a:cubicBezTo>
                  <a:pt x="10661482" y="628604"/>
                  <a:pt x="10720448" y="548625"/>
                  <a:pt x="10784544" y="465669"/>
                </a:cubicBezTo>
                <a:close/>
                <a:moveTo>
                  <a:pt x="11916494" y="422768"/>
                </a:moveTo>
                <a:cubicBezTo>
                  <a:pt x="11840345" y="436884"/>
                  <a:pt x="11770712" y="482734"/>
                  <a:pt x="11703185" y="528178"/>
                </a:cubicBezTo>
                <a:lnTo>
                  <a:pt x="11680755" y="543149"/>
                </a:lnTo>
                <a:cubicBezTo>
                  <a:pt x="11503085" y="661715"/>
                  <a:pt x="11307002" y="753816"/>
                  <a:pt x="11116818" y="842623"/>
                </a:cubicBezTo>
                <a:cubicBezTo>
                  <a:pt x="10977992" y="907459"/>
                  <a:pt x="10835051" y="974411"/>
                  <a:pt x="10700164" y="1051220"/>
                </a:cubicBezTo>
                <a:lnTo>
                  <a:pt x="10685570" y="1059849"/>
                </a:lnTo>
                <a:cubicBezTo>
                  <a:pt x="10652486" y="1078679"/>
                  <a:pt x="10619176" y="1098052"/>
                  <a:pt x="10584288" y="1113543"/>
                </a:cubicBezTo>
                <a:cubicBezTo>
                  <a:pt x="10736655" y="1082118"/>
                  <a:pt x="10884823" y="1034762"/>
                  <a:pt x="11026698" y="971858"/>
                </a:cubicBezTo>
                <a:cubicBezTo>
                  <a:pt x="11231114" y="881353"/>
                  <a:pt x="11422542" y="757667"/>
                  <a:pt x="11607604" y="638368"/>
                </a:cubicBezTo>
                <a:cubicBezTo>
                  <a:pt x="11712249" y="570645"/>
                  <a:pt x="11819449" y="501435"/>
                  <a:pt x="11919452" y="423380"/>
                </a:cubicBezTo>
                <a:cubicBezTo>
                  <a:pt x="11918363" y="422918"/>
                  <a:pt x="11917811" y="422686"/>
                  <a:pt x="11916494" y="422768"/>
                </a:cubicBezTo>
                <a:close/>
                <a:moveTo>
                  <a:pt x="8148168" y="416949"/>
                </a:moveTo>
                <a:cubicBezTo>
                  <a:pt x="8041447" y="489578"/>
                  <a:pt x="7951585" y="589312"/>
                  <a:pt x="7862052" y="694330"/>
                </a:cubicBezTo>
                <a:lnTo>
                  <a:pt x="7808002" y="759654"/>
                </a:lnTo>
                <a:close/>
                <a:moveTo>
                  <a:pt x="8295299" y="416143"/>
                </a:moveTo>
                <a:cubicBezTo>
                  <a:pt x="8303328" y="454953"/>
                  <a:pt x="8309263" y="494162"/>
                  <a:pt x="8309124" y="534021"/>
                </a:cubicBezTo>
                <a:cubicBezTo>
                  <a:pt x="8309177" y="581042"/>
                  <a:pt x="8301211" y="627240"/>
                  <a:pt x="8293154" y="672115"/>
                </a:cubicBezTo>
                <a:cubicBezTo>
                  <a:pt x="8287455" y="703824"/>
                  <a:pt x="8281839" y="736857"/>
                  <a:pt x="8279099" y="769176"/>
                </a:cubicBezTo>
                <a:cubicBezTo>
                  <a:pt x="8271208" y="866910"/>
                  <a:pt x="8290164" y="965070"/>
                  <a:pt x="8309186" y="1060039"/>
                </a:cubicBezTo>
                <a:cubicBezTo>
                  <a:pt x="8338258" y="1208834"/>
                  <a:pt x="8368983" y="1362838"/>
                  <a:pt x="8410512" y="1511108"/>
                </a:cubicBezTo>
                <a:cubicBezTo>
                  <a:pt x="8445511" y="1186645"/>
                  <a:pt x="8463496" y="815698"/>
                  <a:pt x="8351657" y="521768"/>
                </a:cubicBezTo>
                <a:cubicBezTo>
                  <a:pt x="8336376" y="481820"/>
                  <a:pt x="8314355" y="448679"/>
                  <a:pt x="8295299" y="416143"/>
                </a:cubicBezTo>
                <a:close/>
                <a:moveTo>
                  <a:pt x="8266483" y="414244"/>
                </a:moveTo>
                <a:cubicBezTo>
                  <a:pt x="8162811" y="736679"/>
                  <a:pt x="8223592" y="1050836"/>
                  <a:pt x="8343425" y="1357811"/>
                </a:cubicBezTo>
                <a:cubicBezTo>
                  <a:pt x="8320496" y="1259904"/>
                  <a:pt x="8300994" y="1161513"/>
                  <a:pt x="8282114" y="1064671"/>
                </a:cubicBezTo>
                <a:cubicBezTo>
                  <a:pt x="8263238" y="967838"/>
                  <a:pt x="8243336" y="867346"/>
                  <a:pt x="8251298" y="766414"/>
                </a:cubicBezTo>
                <a:cubicBezTo>
                  <a:pt x="8253954" y="732777"/>
                  <a:pt x="8259797" y="699198"/>
                  <a:pt x="8265729" y="666939"/>
                </a:cubicBezTo>
                <a:cubicBezTo>
                  <a:pt x="8273319" y="623158"/>
                  <a:pt x="8281376" y="578281"/>
                  <a:pt x="8281494" y="533909"/>
                </a:cubicBezTo>
                <a:cubicBezTo>
                  <a:pt x="8281080" y="493822"/>
                  <a:pt x="8274834" y="453832"/>
                  <a:pt x="8266483" y="414244"/>
                </a:cubicBezTo>
                <a:close/>
                <a:moveTo>
                  <a:pt x="8140802" y="388720"/>
                </a:moveTo>
                <a:cubicBezTo>
                  <a:pt x="8028462" y="422924"/>
                  <a:pt x="7941106" y="490876"/>
                  <a:pt x="7860379" y="596411"/>
                </a:cubicBezTo>
                <a:cubicBezTo>
                  <a:pt x="7812773" y="658663"/>
                  <a:pt x="7772566" y="720182"/>
                  <a:pt x="7737688" y="790400"/>
                </a:cubicBezTo>
                <a:cubicBezTo>
                  <a:pt x="7733439" y="798902"/>
                  <a:pt x="7729892" y="805767"/>
                  <a:pt x="7726885" y="812869"/>
                </a:cubicBezTo>
                <a:cubicBezTo>
                  <a:pt x="7764906" y="767160"/>
                  <a:pt x="7802380" y="721219"/>
                  <a:pt x="7840490" y="676832"/>
                </a:cubicBezTo>
                <a:cubicBezTo>
                  <a:pt x="7933738" y="567590"/>
                  <a:pt x="8028101" y="463327"/>
                  <a:pt x="8140802" y="388720"/>
                </a:cubicBezTo>
                <a:close/>
                <a:moveTo>
                  <a:pt x="3744487" y="383136"/>
                </a:moveTo>
                <a:cubicBezTo>
                  <a:pt x="3789590" y="603780"/>
                  <a:pt x="3850997" y="811848"/>
                  <a:pt x="3970213" y="995559"/>
                </a:cubicBezTo>
                <a:cubicBezTo>
                  <a:pt x="3927384" y="796159"/>
                  <a:pt x="3865366" y="574806"/>
                  <a:pt x="3744487" y="383136"/>
                </a:cubicBezTo>
                <a:close/>
                <a:moveTo>
                  <a:pt x="3624562" y="367041"/>
                </a:moveTo>
                <a:cubicBezTo>
                  <a:pt x="3578160" y="403736"/>
                  <a:pt x="3532667" y="442805"/>
                  <a:pt x="3489712" y="485386"/>
                </a:cubicBezTo>
                <a:cubicBezTo>
                  <a:pt x="3380716" y="591858"/>
                  <a:pt x="3284219" y="714458"/>
                  <a:pt x="3182994" y="828265"/>
                </a:cubicBezTo>
                <a:cubicBezTo>
                  <a:pt x="3100902" y="919812"/>
                  <a:pt x="2899469" y="1135252"/>
                  <a:pt x="2892114" y="1172635"/>
                </a:cubicBezTo>
                <a:lnTo>
                  <a:pt x="3021459" y="1035385"/>
                </a:lnTo>
                <a:cubicBezTo>
                  <a:pt x="3064036" y="990026"/>
                  <a:pt x="3108229" y="943501"/>
                  <a:pt x="3153873" y="898971"/>
                </a:cubicBezTo>
                <a:cubicBezTo>
                  <a:pt x="3193783" y="860125"/>
                  <a:pt x="3235680" y="822883"/>
                  <a:pt x="3276511" y="786423"/>
                </a:cubicBezTo>
                <a:cubicBezTo>
                  <a:pt x="3390214" y="684175"/>
                  <a:pt x="3507852" y="578306"/>
                  <a:pt x="3584154" y="448218"/>
                </a:cubicBezTo>
                <a:cubicBezTo>
                  <a:pt x="3599491" y="421848"/>
                  <a:pt x="3612660" y="394752"/>
                  <a:pt x="3624562" y="367041"/>
                </a:cubicBezTo>
                <a:close/>
                <a:moveTo>
                  <a:pt x="3766672" y="359429"/>
                </a:moveTo>
                <a:cubicBezTo>
                  <a:pt x="3888797" y="549425"/>
                  <a:pt x="3952247" y="768223"/>
                  <a:pt x="3996338" y="968237"/>
                </a:cubicBezTo>
                <a:cubicBezTo>
                  <a:pt x="3973140" y="739339"/>
                  <a:pt x="3922473" y="455576"/>
                  <a:pt x="3766672" y="359429"/>
                </a:cubicBezTo>
                <a:close/>
                <a:moveTo>
                  <a:pt x="5805386" y="239240"/>
                </a:moveTo>
                <a:cubicBezTo>
                  <a:pt x="5783116" y="246988"/>
                  <a:pt x="5760847" y="254734"/>
                  <a:pt x="5736947" y="261367"/>
                </a:cubicBezTo>
                <a:cubicBezTo>
                  <a:pt x="5638133" y="287976"/>
                  <a:pt x="5538513" y="299897"/>
                  <a:pt x="5427012" y="311272"/>
                </a:cubicBezTo>
                <a:cubicBezTo>
                  <a:pt x="5345554" y="319953"/>
                  <a:pt x="5243942" y="330268"/>
                  <a:pt x="5147818" y="322112"/>
                </a:cubicBezTo>
                <a:cubicBezTo>
                  <a:pt x="5118835" y="319462"/>
                  <a:pt x="5090027" y="315925"/>
                  <a:pt x="5060854" y="311882"/>
                </a:cubicBezTo>
                <a:cubicBezTo>
                  <a:pt x="5021780" y="306636"/>
                  <a:pt x="4983964" y="301993"/>
                  <a:pt x="4945989" y="300516"/>
                </a:cubicBezTo>
                <a:cubicBezTo>
                  <a:pt x="5093776" y="343728"/>
                  <a:pt x="5255799" y="359063"/>
                  <a:pt x="5410479" y="348434"/>
                </a:cubicBezTo>
                <a:cubicBezTo>
                  <a:pt x="5535307" y="339607"/>
                  <a:pt x="5683741" y="304513"/>
                  <a:pt x="5805386" y="239240"/>
                </a:cubicBezTo>
                <a:close/>
                <a:moveTo>
                  <a:pt x="5905192" y="163079"/>
                </a:moveTo>
                <a:cubicBezTo>
                  <a:pt x="5892074" y="166484"/>
                  <a:pt x="5879136" y="168997"/>
                  <a:pt x="5865655" y="171901"/>
                </a:cubicBezTo>
                <a:cubicBezTo>
                  <a:pt x="5671371" y="212758"/>
                  <a:pt x="5464843" y="252569"/>
                  <a:pt x="5259740" y="257013"/>
                </a:cubicBezTo>
                <a:cubicBezTo>
                  <a:pt x="5242649" y="257191"/>
                  <a:pt x="5225558" y="257369"/>
                  <a:pt x="5208466" y="257550"/>
                </a:cubicBezTo>
                <a:cubicBezTo>
                  <a:pt x="5132177" y="258666"/>
                  <a:pt x="5054091" y="259560"/>
                  <a:pt x="4980204" y="271903"/>
                </a:cubicBezTo>
                <a:cubicBezTo>
                  <a:pt x="5009725" y="274165"/>
                  <a:pt x="5038894" y="278201"/>
                  <a:pt x="5068068" y="282244"/>
                </a:cubicBezTo>
                <a:cubicBezTo>
                  <a:pt x="5096338" y="286164"/>
                  <a:pt x="5124608" y="290090"/>
                  <a:pt x="5153231" y="292240"/>
                </a:cubicBezTo>
                <a:cubicBezTo>
                  <a:pt x="5246661" y="300067"/>
                  <a:pt x="5346469" y="289533"/>
                  <a:pt x="5426491" y="281128"/>
                </a:cubicBezTo>
                <a:cubicBezTo>
                  <a:pt x="5536189" y="269536"/>
                  <a:pt x="5634727" y="258390"/>
                  <a:pt x="5731212" y="231951"/>
                </a:cubicBezTo>
                <a:cubicBezTo>
                  <a:pt x="5794995" y="214721"/>
                  <a:pt x="5853525" y="191373"/>
                  <a:pt x="5905192" y="163079"/>
                </a:cubicBezTo>
                <a:close/>
                <a:moveTo>
                  <a:pt x="5944437" y="113829"/>
                </a:moveTo>
                <a:cubicBezTo>
                  <a:pt x="5917256" y="119186"/>
                  <a:pt x="5863594" y="140199"/>
                  <a:pt x="5825032" y="146405"/>
                </a:cubicBezTo>
                <a:cubicBezTo>
                  <a:pt x="5539893" y="189777"/>
                  <a:pt x="5237140" y="170377"/>
                  <a:pt x="4955599" y="247008"/>
                </a:cubicBezTo>
                <a:cubicBezTo>
                  <a:pt x="5038637" y="230314"/>
                  <a:pt x="5125543" y="229138"/>
                  <a:pt x="5210104" y="228123"/>
                </a:cubicBezTo>
                <a:cubicBezTo>
                  <a:pt x="5227195" y="227945"/>
                  <a:pt x="5244285" y="227765"/>
                  <a:pt x="5261015" y="227087"/>
                </a:cubicBezTo>
                <a:cubicBezTo>
                  <a:pt x="5463242" y="223204"/>
                  <a:pt x="5667966" y="183171"/>
                  <a:pt x="5861181" y="143093"/>
                </a:cubicBezTo>
                <a:cubicBezTo>
                  <a:pt x="5895331" y="135893"/>
                  <a:pt x="5928215" y="128080"/>
                  <a:pt x="5961252" y="114820"/>
                </a:cubicBezTo>
                <a:cubicBezTo>
                  <a:pt x="5959615" y="111998"/>
                  <a:pt x="5953497" y="112044"/>
                  <a:pt x="5944437" y="113829"/>
                </a:cubicBezTo>
                <a:close/>
                <a:moveTo>
                  <a:pt x="9095810" y="0"/>
                </a:moveTo>
                <a:lnTo>
                  <a:pt x="9215999" y="0"/>
                </a:lnTo>
                <a:lnTo>
                  <a:pt x="9250991" y="17650"/>
                </a:lnTo>
                <a:cubicBezTo>
                  <a:pt x="9345825" y="54329"/>
                  <a:pt x="9448424" y="64330"/>
                  <a:pt x="9551793" y="69947"/>
                </a:cubicBezTo>
                <a:cubicBezTo>
                  <a:pt x="9773323" y="81971"/>
                  <a:pt x="9993517" y="56091"/>
                  <a:pt x="10211701" y="15192"/>
                </a:cubicBezTo>
                <a:cubicBezTo>
                  <a:pt x="10030564" y="37013"/>
                  <a:pt x="9847820" y="45912"/>
                  <a:pt x="9665014" y="41266"/>
                </a:cubicBezTo>
                <a:cubicBezTo>
                  <a:pt x="9560295" y="38460"/>
                  <a:pt x="9467175" y="31066"/>
                  <a:pt x="9382567" y="18583"/>
                </a:cubicBezTo>
                <a:lnTo>
                  <a:pt x="9283159" y="0"/>
                </a:lnTo>
                <a:lnTo>
                  <a:pt x="9469266" y="0"/>
                </a:lnTo>
                <a:lnTo>
                  <a:pt x="9504117" y="4274"/>
                </a:lnTo>
                <a:cubicBezTo>
                  <a:pt x="9555272" y="8689"/>
                  <a:pt x="9609472" y="11637"/>
                  <a:pt x="9667223" y="13232"/>
                </a:cubicBezTo>
                <a:cubicBezTo>
                  <a:pt x="9740740" y="15225"/>
                  <a:pt x="9814266" y="15008"/>
                  <a:pt x="9887703" y="12601"/>
                </a:cubicBezTo>
                <a:lnTo>
                  <a:pt x="10088930" y="0"/>
                </a:lnTo>
                <a:lnTo>
                  <a:pt x="10544171" y="0"/>
                </a:lnTo>
                <a:lnTo>
                  <a:pt x="10392396" y="36772"/>
                </a:lnTo>
                <a:cubicBezTo>
                  <a:pt x="10070832" y="110795"/>
                  <a:pt x="9739873" y="167441"/>
                  <a:pt x="9413803" y="131277"/>
                </a:cubicBezTo>
                <a:cubicBezTo>
                  <a:pt x="9315472" y="120226"/>
                  <a:pt x="9243539" y="84460"/>
                  <a:pt x="9174626" y="44983"/>
                </a:cubicBezTo>
                <a:close/>
                <a:moveTo>
                  <a:pt x="8474998" y="0"/>
                </a:moveTo>
                <a:lnTo>
                  <a:pt x="8573502" y="0"/>
                </a:lnTo>
                <a:lnTo>
                  <a:pt x="8659539" y="117664"/>
                </a:lnTo>
                <a:cubicBezTo>
                  <a:pt x="8833725" y="341427"/>
                  <a:pt x="9029703" y="551148"/>
                  <a:pt x="9248507" y="743734"/>
                </a:cubicBezTo>
                <a:cubicBezTo>
                  <a:pt x="9268744" y="761313"/>
                  <a:pt x="9289217" y="778348"/>
                  <a:pt x="9309457" y="795932"/>
                </a:cubicBezTo>
                <a:cubicBezTo>
                  <a:pt x="9458210" y="686371"/>
                  <a:pt x="9607233" y="585288"/>
                  <a:pt x="9785496" y="530713"/>
                </a:cubicBezTo>
                <a:cubicBezTo>
                  <a:pt x="10009630" y="462073"/>
                  <a:pt x="10250992" y="434854"/>
                  <a:pt x="10482828" y="399738"/>
                </a:cubicBezTo>
                <a:cubicBezTo>
                  <a:pt x="10519933" y="394202"/>
                  <a:pt x="10478550" y="453937"/>
                  <a:pt x="10468382" y="461219"/>
                </a:cubicBezTo>
                <a:cubicBezTo>
                  <a:pt x="10161572" y="688641"/>
                  <a:pt x="9818370" y="924476"/>
                  <a:pt x="9430790" y="895589"/>
                </a:cubicBezTo>
                <a:cubicBezTo>
                  <a:pt x="9617112" y="1044003"/>
                  <a:pt x="9813963" y="1178199"/>
                  <a:pt x="10019780" y="1298815"/>
                </a:cubicBezTo>
                <a:cubicBezTo>
                  <a:pt x="10142151" y="1263712"/>
                  <a:pt x="10256792" y="1186061"/>
                  <a:pt x="10372218" y="1146081"/>
                </a:cubicBezTo>
                <a:cubicBezTo>
                  <a:pt x="10279439" y="901425"/>
                  <a:pt x="10751513" y="443317"/>
                  <a:pt x="10896429" y="310883"/>
                </a:cubicBezTo>
                <a:cubicBezTo>
                  <a:pt x="10907980" y="300321"/>
                  <a:pt x="10927341" y="295643"/>
                  <a:pt x="10919735" y="318176"/>
                </a:cubicBezTo>
                <a:cubicBezTo>
                  <a:pt x="10845552" y="531416"/>
                  <a:pt x="10769057" y="750112"/>
                  <a:pt x="10637064" y="935661"/>
                </a:cubicBezTo>
                <a:cubicBezTo>
                  <a:pt x="10618262" y="961821"/>
                  <a:pt x="10471373" y="1105010"/>
                  <a:pt x="10516995" y="1070245"/>
                </a:cubicBezTo>
                <a:cubicBezTo>
                  <a:pt x="10630585" y="984423"/>
                  <a:pt x="10740230" y="886628"/>
                  <a:pt x="10868835" y="815534"/>
                </a:cubicBezTo>
                <a:cubicBezTo>
                  <a:pt x="11133493" y="669415"/>
                  <a:pt x="11435682" y="612577"/>
                  <a:pt x="11704547" y="465665"/>
                </a:cubicBezTo>
                <a:cubicBezTo>
                  <a:pt x="11748194" y="441649"/>
                  <a:pt x="11962368" y="287033"/>
                  <a:pt x="12033562" y="350012"/>
                </a:cubicBezTo>
                <a:cubicBezTo>
                  <a:pt x="12042008" y="357446"/>
                  <a:pt x="12029170" y="377121"/>
                  <a:pt x="12025537" y="382666"/>
                </a:cubicBezTo>
                <a:cubicBezTo>
                  <a:pt x="11835636" y="694348"/>
                  <a:pt x="11402055" y="895784"/>
                  <a:pt x="11088649" y="1056676"/>
                </a:cubicBezTo>
                <a:cubicBezTo>
                  <a:pt x="10916755" y="1144851"/>
                  <a:pt x="10757473" y="1230645"/>
                  <a:pt x="10561600" y="1229477"/>
                </a:cubicBezTo>
                <a:cubicBezTo>
                  <a:pt x="10456897" y="1228927"/>
                  <a:pt x="10388434" y="1221837"/>
                  <a:pt x="10280797" y="1263181"/>
                </a:cubicBezTo>
                <a:cubicBezTo>
                  <a:pt x="10214114" y="1288380"/>
                  <a:pt x="10149765" y="1312641"/>
                  <a:pt x="10083376" y="1334114"/>
                </a:cubicBezTo>
                <a:cubicBezTo>
                  <a:pt x="10323674" y="1470609"/>
                  <a:pt x="10574467" y="1588379"/>
                  <a:pt x="10832582" y="1687356"/>
                </a:cubicBezTo>
                <a:cubicBezTo>
                  <a:pt x="10835145" y="1685866"/>
                  <a:pt x="10837160" y="1684144"/>
                  <a:pt x="10839263" y="1683743"/>
                </a:cubicBezTo>
                <a:cubicBezTo>
                  <a:pt x="11026680" y="1639479"/>
                  <a:pt x="11198523" y="1559010"/>
                  <a:pt x="11350910" y="1443899"/>
                </a:cubicBezTo>
                <a:cubicBezTo>
                  <a:pt x="11353302" y="1439761"/>
                  <a:pt x="11356166" y="1434532"/>
                  <a:pt x="11360346" y="1429225"/>
                </a:cubicBezTo>
                <a:cubicBezTo>
                  <a:pt x="11568454" y="1154547"/>
                  <a:pt x="11893126" y="995756"/>
                  <a:pt x="12167580" y="789523"/>
                </a:cubicBezTo>
                <a:lnTo>
                  <a:pt x="12192000" y="769876"/>
                </a:lnTo>
                <a:lnTo>
                  <a:pt x="12192000" y="802845"/>
                </a:lnTo>
                <a:lnTo>
                  <a:pt x="12173558" y="821317"/>
                </a:lnTo>
                <a:cubicBezTo>
                  <a:pt x="12156328" y="839775"/>
                  <a:pt x="12135859" y="862655"/>
                  <a:pt x="12117398" y="877374"/>
                </a:cubicBezTo>
                <a:cubicBezTo>
                  <a:pt x="11911342" y="1038644"/>
                  <a:pt x="11659100" y="1158472"/>
                  <a:pt x="11472926" y="1344259"/>
                </a:cubicBezTo>
                <a:cubicBezTo>
                  <a:pt x="11530856" y="1294104"/>
                  <a:pt x="11599815" y="1254410"/>
                  <a:pt x="11666978" y="1215889"/>
                </a:cubicBezTo>
                <a:cubicBezTo>
                  <a:pt x="11680568" y="1208123"/>
                  <a:pt x="11694155" y="1200357"/>
                  <a:pt x="11707200" y="1192361"/>
                </a:cubicBezTo>
                <a:cubicBezTo>
                  <a:pt x="11867081" y="1099094"/>
                  <a:pt x="12010478" y="976320"/>
                  <a:pt x="12144637" y="858646"/>
                </a:cubicBezTo>
                <a:lnTo>
                  <a:pt x="12192000" y="810414"/>
                </a:lnTo>
                <a:lnTo>
                  <a:pt x="12192000" y="916439"/>
                </a:lnTo>
                <a:lnTo>
                  <a:pt x="12150630" y="982925"/>
                </a:lnTo>
                <a:cubicBezTo>
                  <a:pt x="11972246" y="1237618"/>
                  <a:pt x="11719654" y="1416530"/>
                  <a:pt x="11389484" y="1469889"/>
                </a:cubicBezTo>
                <a:cubicBezTo>
                  <a:pt x="11249700" y="1582602"/>
                  <a:pt x="11093517" y="1667134"/>
                  <a:pt x="10923736" y="1721439"/>
                </a:cubicBezTo>
                <a:cubicBezTo>
                  <a:pt x="10979487" y="1741826"/>
                  <a:pt x="11035469" y="1761662"/>
                  <a:pt x="11091913" y="1780406"/>
                </a:cubicBezTo>
                <a:cubicBezTo>
                  <a:pt x="11318237" y="1855623"/>
                  <a:pt x="11544464" y="1908264"/>
                  <a:pt x="11771238" y="1944400"/>
                </a:cubicBezTo>
                <a:cubicBezTo>
                  <a:pt x="11775181" y="1939634"/>
                  <a:pt x="11778904" y="1935410"/>
                  <a:pt x="11783166" y="1931422"/>
                </a:cubicBezTo>
                <a:cubicBezTo>
                  <a:pt x="11885723" y="1797152"/>
                  <a:pt x="11990570" y="1669642"/>
                  <a:pt x="12131988" y="1574357"/>
                </a:cubicBezTo>
                <a:lnTo>
                  <a:pt x="12192000" y="1537429"/>
                </a:lnTo>
                <a:lnTo>
                  <a:pt x="12192000" y="1589108"/>
                </a:lnTo>
                <a:lnTo>
                  <a:pt x="12112105" y="1640352"/>
                </a:lnTo>
                <a:cubicBezTo>
                  <a:pt x="12011319" y="1713959"/>
                  <a:pt x="11928638" y="1801479"/>
                  <a:pt x="11849203" y="1900149"/>
                </a:cubicBezTo>
                <a:cubicBezTo>
                  <a:pt x="11883038" y="1876488"/>
                  <a:pt x="11915071" y="1849494"/>
                  <a:pt x="11946326" y="1822808"/>
                </a:cubicBezTo>
                <a:cubicBezTo>
                  <a:pt x="11980834" y="1792997"/>
                  <a:pt x="12017130" y="1762011"/>
                  <a:pt x="12055863" y="1735914"/>
                </a:cubicBezTo>
                <a:cubicBezTo>
                  <a:pt x="12086678" y="1714840"/>
                  <a:pt x="12119524" y="1696556"/>
                  <a:pt x="12150816" y="1678902"/>
                </a:cubicBezTo>
                <a:lnTo>
                  <a:pt x="12192000" y="1655121"/>
                </a:lnTo>
                <a:lnTo>
                  <a:pt x="12192000" y="1686869"/>
                </a:lnTo>
                <a:lnTo>
                  <a:pt x="12163772" y="1703058"/>
                </a:lnTo>
                <a:cubicBezTo>
                  <a:pt x="12132704" y="1720165"/>
                  <a:pt x="12100405" y="1738677"/>
                  <a:pt x="12070597" y="1758893"/>
                </a:cubicBezTo>
                <a:cubicBezTo>
                  <a:pt x="12033422" y="1784357"/>
                  <a:pt x="11997904" y="1815035"/>
                  <a:pt x="11963621" y="1844299"/>
                </a:cubicBezTo>
                <a:cubicBezTo>
                  <a:pt x="11938421" y="1865816"/>
                  <a:pt x="11913214" y="1887338"/>
                  <a:pt x="11886604" y="1907617"/>
                </a:cubicBezTo>
                <a:cubicBezTo>
                  <a:pt x="11977116" y="1884856"/>
                  <a:pt x="12067233" y="1841647"/>
                  <a:pt x="12153575" y="1786372"/>
                </a:cubicBezTo>
                <a:lnTo>
                  <a:pt x="12192000" y="1759693"/>
                </a:lnTo>
                <a:lnTo>
                  <a:pt x="12192000" y="1809459"/>
                </a:lnTo>
                <a:lnTo>
                  <a:pt x="12121362" y="1857561"/>
                </a:lnTo>
                <a:cubicBezTo>
                  <a:pt x="12048187" y="1902591"/>
                  <a:pt x="11972544" y="1939172"/>
                  <a:pt x="11895949" y="1963079"/>
                </a:cubicBezTo>
                <a:lnTo>
                  <a:pt x="12192000" y="1990579"/>
                </a:lnTo>
                <a:lnTo>
                  <a:pt x="12192000" y="2065582"/>
                </a:lnTo>
                <a:lnTo>
                  <a:pt x="12153918" y="2063926"/>
                </a:lnTo>
                <a:lnTo>
                  <a:pt x="12192000" y="2085104"/>
                </a:lnTo>
                <a:lnTo>
                  <a:pt x="12192000" y="2178471"/>
                </a:lnTo>
                <a:lnTo>
                  <a:pt x="12085355" y="2122457"/>
                </a:lnTo>
                <a:lnTo>
                  <a:pt x="12192000" y="2196158"/>
                </a:lnTo>
                <a:lnTo>
                  <a:pt x="12192000" y="2230374"/>
                </a:lnTo>
                <a:lnTo>
                  <a:pt x="12041237" y="2126309"/>
                </a:lnTo>
                <a:cubicBezTo>
                  <a:pt x="12076493" y="2177612"/>
                  <a:pt x="12124001" y="2222030"/>
                  <a:pt x="12174450" y="2262541"/>
                </a:cubicBezTo>
                <a:lnTo>
                  <a:pt x="12192000" y="2275857"/>
                </a:lnTo>
                <a:lnTo>
                  <a:pt x="12192000" y="2377131"/>
                </a:lnTo>
                <a:lnTo>
                  <a:pt x="12155801" y="2349925"/>
                </a:lnTo>
                <a:cubicBezTo>
                  <a:pt x="12047062" y="2264619"/>
                  <a:pt x="11950704" y="2181979"/>
                  <a:pt x="11930164" y="2041945"/>
                </a:cubicBezTo>
                <a:cubicBezTo>
                  <a:pt x="11807338" y="2027929"/>
                  <a:pt x="11684723" y="2008847"/>
                  <a:pt x="11561767" y="1984479"/>
                </a:cubicBezTo>
                <a:cubicBezTo>
                  <a:pt x="11829168" y="2318516"/>
                  <a:pt x="11916257" y="2737804"/>
                  <a:pt x="11987997" y="3153822"/>
                </a:cubicBezTo>
                <a:cubicBezTo>
                  <a:pt x="11991834" y="3176690"/>
                  <a:pt x="11945766" y="3233800"/>
                  <a:pt x="11926558" y="3203134"/>
                </a:cubicBezTo>
                <a:cubicBezTo>
                  <a:pt x="11688637" y="2826855"/>
                  <a:pt x="11343207" y="2452063"/>
                  <a:pt x="11440430" y="1973028"/>
                </a:cubicBezTo>
                <a:cubicBezTo>
                  <a:pt x="11441503" y="1968973"/>
                  <a:pt x="11443583" y="1964061"/>
                  <a:pt x="11446754" y="1959605"/>
                </a:cubicBezTo>
                <a:cubicBezTo>
                  <a:pt x="11314670" y="1929437"/>
                  <a:pt x="11182797" y="1894208"/>
                  <a:pt x="11050651" y="1850495"/>
                </a:cubicBezTo>
                <a:cubicBezTo>
                  <a:pt x="10825423" y="1775743"/>
                  <a:pt x="10604642" y="1687421"/>
                  <a:pt x="10389960" y="1586232"/>
                </a:cubicBezTo>
                <a:cubicBezTo>
                  <a:pt x="10423849" y="1697796"/>
                  <a:pt x="10481699" y="1805979"/>
                  <a:pt x="10500699" y="1913175"/>
                </a:cubicBezTo>
                <a:cubicBezTo>
                  <a:pt x="10502971" y="1915419"/>
                  <a:pt x="10505550" y="1918445"/>
                  <a:pt x="10507814" y="1920694"/>
                </a:cubicBezTo>
                <a:cubicBezTo>
                  <a:pt x="10511536" y="1916469"/>
                  <a:pt x="10515800" y="1912482"/>
                  <a:pt x="10518908" y="1911226"/>
                </a:cubicBezTo>
                <a:cubicBezTo>
                  <a:pt x="10803133" y="1788841"/>
                  <a:pt x="11118572" y="2264893"/>
                  <a:pt x="11258935" y="2442781"/>
                </a:cubicBezTo>
                <a:cubicBezTo>
                  <a:pt x="11271929" y="2459223"/>
                  <a:pt x="11230610" y="2515770"/>
                  <a:pt x="11211663" y="2510325"/>
                </a:cubicBezTo>
                <a:cubicBezTo>
                  <a:pt x="10952813" y="2437432"/>
                  <a:pt x="10754880" y="2286035"/>
                  <a:pt x="10571295" y="2105302"/>
                </a:cubicBezTo>
                <a:cubicBezTo>
                  <a:pt x="10593939" y="2333141"/>
                  <a:pt x="10477445" y="2625036"/>
                  <a:pt x="10435737" y="2805672"/>
                </a:cubicBezTo>
                <a:cubicBezTo>
                  <a:pt x="10398299" y="2965580"/>
                  <a:pt x="10359478" y="3078554"/>
                  <a:pt x="10206831" y="3151701"/>
                </a:cubicBezTo>
                <a:cubicBezTo>
                  <a:pt x="10193935" y="3157832"/>
                  <a:pt x="10194572" y="3142650"/>
                  <a:pt x="10196482" y="3135084"/>
                </a:cubicBezTo>
                <a:cubicBezTo>
                  <a:pt x="10274073" y="2811909"/>
                  <a:pt x="10304290" y="2478979"/>
                  <a:pt x="10381882" y="2155807"/>
                </a:cubicBezTo>
                <a:cubicBezTo>
                  <a:pt x="10395105" y="2100241"/>
                  <a:pt x="10437104" y="2020803"/>
                  <a:pt x="10439260" y="1962486"/>
                </a:cubicBezTo>
                <a:cubicBezTo>
                  <a:pt x="10439491" y="1961942"/>
                  <a:pt x="10439175" y="1961166"/>
                  <a:pt x="10439409" y="1960615"/>
                </a:cubicBezTo>
                <a:cubicBezTo>
                  <a:pt x="10439475" y="1957427"/>
                  <a:pt x="10440085" y="1954468"/>
                  <a:pt x="10439915" y="1951821"/>
                </a:cubicBezTo>
                <a:cubicBezTo>
                  <a:pt x="10433959" y="1836632"/>
                  <a:pt x="10332627" y="1683636"/>
                  <a:pt x="10314241" y="1556749"/>
                </a:cubicBezTo>
                <a:cubicBezTo>
                  <a:pt x="10313847" y="1554649"/>
                  <a:pt x="10314451" y="1551688"/>
                  <a:pt x="10315061" y="1548729"/>
                </a:cubicBezTo>
                <a:cubicBezTo>
                  <a:pt x="10038413" y="1412938"/>
                  <a:pt x="9774128" y="1254043"/>
                  <a:pt x="9526158" y="1071804"/>
                </a:cubicBezTo>
                <a:cubicBezTo>
                  <a:pt x="9586547" y="1245450"/>
                  <a:pt x="9699054" y="1407035"/>
                  <a:pt x="9758689" y="1585512"/>
                </a:cubicBezTo>
                <a:cubicBezTo>
                  <a:pt x="9851296" y="1860991"/>
                  <a:pt x="9909066" y="2144264"/>
                  <a:pt x="9941392" y="2432858"/>
                </a:cubicBezTo>
                <a:cubicBezTo>
                  <a:pt x="9942776" y="2446319"/>
                  <a:pt x="9898852" y="2512059"/>
                  <a:pt x="9887724" y="2495762"/>
                </a:cubicBezTo>
                <a:cubicBezTo>
                  <a:pt x="9758830" y="2305989"/>
                  <a:pt x="9675953" y="2083557"/>
                  <a:pt x="9587446" y="1872898"/>
                </a:cubicBezTo>
                <a:cubicBezTo>
                  <a:pt x="9504836" y="1675682"/>
                  <a:pt x="9450239" y="1492905"/>
                  <a:pt x="9462810" y="1288346"/>
                </a:cubicBezTo>
                <a:cubicBezTo>
                  <a:pt x="9416080" y="1372857"/>
                  <a:pt x="9368030" y="1457457"/>
                  <a:pt x="9318575" y="1540820"/>
                </a:cubicBezTo>
                <a:cubicBezTo>
                  <a:pt x="9284037" y="1599587"/>
                  <a:pt x="9257140" y="1661598"/>
                  <a:pt x="9191090" y="1688355"/>
                </a:cubicBezTo>
                <a:cubicBezTo>
                  <a:pt x="9186426" y="1690241"/>
                  <a:pt x="9179411" y="1688563"/>
                  <a:pt x="9177757" y="1683354"/>
                </a:cubicBezTo>
                <a:cubicBezTo>
                  <a:pt x="9143528" y="1583238"/>
                  <a:pt x="9220115" y="1420588"/>
                  <a:pt x="9274865" y="1336896"/>
                </a:cubicBezTo>
                <a:cubicBezTo>
                  <a:pt x="9324504" y="1260695"/>
                  <a:pt x="9393212" y="1200294"/>
                  <a:pt x="9478649" y="1173376"/>
                </a:cubicBezTo>
                <a:cubicBezTo>
                  <a:pt x="9479343" y="1171736"/>
                  <a:pt x="9480811" y="1169782"/>
                  <a:pt x="9482281" y="1167830"/>
                </a:cubicBezTo>
                <a:cubicBezTo>
                  <a:pt x="9463542" y="1119335"/>
                  <a:pt x="9448141" y="1069035"/>
                  <a:pt x="9438637" y="1015438"/>
                </a:cubicBezTo>
                <a:cubicBezTo>
                  <a:pt x="9438473" y="1012795"/>
                  <a:pt x="9438847" y="1010377"/>
                  <a:pt x="9439458" y="1007420"/>
                </a:cubicBezTo>
                <a:cubicBezTo>
                  <a:pt x="9356819" y="944106"/>
                  <a:pt x="9275563" y="877509"/>
                  <a:pt x="9197105" y="808882"/>
                </a:cubicBezTo>
                <a:cubicBezTo>
                  <a:pt x="9119732" y="740719"/>
                  <a:pt x="9045390" y="669969"/>
                  <a:pt x="8973607" y="597733"/>
                </a:cubicBezTo>
                <a:cubicBezTo>
                  <a:pt x="9117865" y="988437"/>
                  <a:pt x="9115639" y="1402749"/>
                  <a:pt x="8967512" y="1795211"/>
                </a:cubicBezTo>
                <a:cubicBezTo>
                  <a:pt x="8964595" y="1803635"/>
                  <a:pt x="8922055" y="1866099"/>
                  <a:pt x="8912526" y="1841464"/>
                </a:cubicBezTo>
                <a:cubicBezTo>
                  <a:pt x="8756044" y="1433999"/>
                  <a:pt x="8647107" y="967467"/>
                  <a:pt x="8893391" y="572788"/>
                </a:cubicBezTo>
                <a:cubicBezTo>
                  <a:pt x="8896018" y="568101"/>
                  <a:pt x="8899507" y="564428"/>
                  <a:pt x="8902990" y="560750"/>
                </a:cubicBezTo>
                <a:cubicBezTo>
                  <a:pt x="8907633" y="554349"/>
                  <a:pt x="8913596" y="547863"/>
                  <a:pt x="8919102" y="542471"/>
                </a:cubicBezTo>
                <a:cubicBezTo>
                  <a:pt x="8828814" y="448553"/>
                  <a:pt x="8743025" y="351231"/>
                  <a:pt x="8661728" y="250903"/>
                </a:cubicBezTo>
                <a:close/>
                <a:moveTo>
                  <a:pt x="8357758" y="0"/>
                </a:moveTo>
                <a:lnTo>
                  <a:pt x="8405492" y="0"/>
                </a:lnTo>
                <a:lnTo>
                  <a:pt x="8392083" y="30495"/>
                </a:lnTo>
                <a:cubicBezTo>
                  <a:pt x="8354166" y="121698"/>
                  <a:pt x="8324318" y="217584"/>
                  <a:pt x="8339888" y="306259"/>
                </a:cubicBezTo>
                <a:cubicBezTo>
                  <a:pt x="8364400" y="446040"/>
                  <a:pt x="8455049" y="577127"/>
                  <a:pt x="8473847" y="727373"/>
                </a:cubicBezTo>
                <a:cubicBezTo>
                  <a:pt x="8510300" y="1013846"/>
                  <a:pt x="8488635" y="1326579"/>
                  <a:pt x="8454081" y="1611960"/>
                </a:cubicBezTo>
                <a:cubicBezTo>
                  <a:pt x="8452268" y="1625361"/>
                  <a:pt x="8409518" y="1692886"/>
                  <a:pt x="8396000" y="1663986"/>
                </a:cubicBezTo>
                <a:cubicBezTo>
                  <a:pt x="8190763" y="1233305"/>
                  <a:pt x="8063839" y="818387"/>
                  <a:pt x="8238881" y="368438"/>
                </a:cubicBezTo>
                <a:lnTo>
                  <a:pt x="7668140" y="942511"/>
                </a:lnTo>
                <a:cubicBezTo>
                  <a:pt x="7658137" y="952438"/>
                  <a:pt x="7629107" y="972341"/>
                  <a:pt x="7637853" y="942567"/>
                </a:cubicBezTo>
                <a:cubicBezTo>
                  <a:pt x="7690270" y="771614"/>
                  <a:pt x="7793861" y="624255"/>
                  <a:pt x="7909649" y="489150"/>
                </a:cubicBezTo>
                <a:cubicBezTo>
                  <a:pt x="8010566" y="370919"/>
                  <a:pt x="8112174" y="322520"/>
                  <a:pt x="8256182" y="301724"/>
                </a:cubicBezTo>
                <a:cubicBezTo>
                  <a:pt x="8255907" y="293239"/>
                  <a:pt x="8255408" y="285302"/>
                  <a:pt x="8255912" y="276498"/>
                </a:cubicBezTo>
                <a:cubicBezTo>
                  <a:pt x="8260651" y="221208"/>
                  <a:pt x="8285427" y="155085"/>
                  <a:pt x="8315225" y="89075"/>
                </a:cubicBezTo>
                <a:close/>
                <a:moveTo>
                  <a:pt x="7497388" y="0"/>
                </a:moveTo>
                <a:lnTo>
                  <a:pt x="7560921" y="0"/>
                </a:lnTo>
                <a:lnTo>
                  <a:pt x="7546742" y="68966"/>
                </a:lnTo>
                <a:cubicBezTo>
                  <a:pt x="7513334" y="225436"/>
                  <a:pt x="7494394" y="379659"/>
                  <a:pt x="7488853" y="535687"/>
                </a:cubicBezTo>
                <a:lnTo>
                  <a:pt x="7529509" y="380358"/>
                </a:lnTo>
                <a:cubicBezTo>
                  <a:pt x="7546426" y="316055"/>
                  <a:pt x="7563725" y="249346"/>
                  <a:pt x="7585939" y="184712"/>
                </a:cubicBezTo>
                <a:cubicBezTo>
                  <a:pt x="7597162" y="152119"/>
                  <a:pt x="7609478" y="119997"/>
                  <a:pt x="7621792" y="87864"/>
                </a:cubicBezTo>
                <a:lnTo>
                  <a:pt x="7654204" y="0"/>
                </a:lnTo>
                <a:lnTo>
                  <a:pt x="7683986" y="0"/>
                </a:lnTo>
                <a:lnTo>
                  <a:pt x="7647914" y="97640"/>
                </a:lnTo>
                <a:cubicBezTo>
                  <a:pt x="7635833" y="129221"/>
                  <a:pt x="7623516" y="161350"/>
                  <a:pt x="7612524" y="193392"/>
                </a:cubicBezTo>
                <a:cubicBezTo>
                  <a:pt x="7590775" y="256933"/>
                  <a:pt x="7573702" y="323103"/>
                  <a:pt x="7557013" y="386853"/>
                </a:cubicBezTo>
                <a:lnTo>
                  <a:pt x="7517286" y="539999"/>
                </a:lnTo>
                <a:cubicBezTo>
                  <a:pt x="7579804" y="409054"/>
                  <a:pt x="7648790" y="283748"/>
                  <a:pt x="7704204" y="152292"/>
                </a:cubicBezTo>
                <a:lnTo>
                  <a:pt x="7756975" y="0"/>
                </a:lnTo>
                <a:lnTo>
                  <a:pt x="7837329" y="0"/>
                </a:lnTo>
                <a:lnTo>
                  <a:pt x="7821760" y="65656"/>
                </a:lnTo>
                <a:cubicBezTo>
                  <a:pt x="7739780" y="311007"/>
                  <a:pt x="7576279" y="519263"/>
                  <a:pt x="7488925" y="763628"/>
                </a:cubicBezTo>
                <a:cubicBezTo>
                  <a:pt x="7478308" y="793254"/>
                  <a:pt x="7422482" y="826275"/>
                  <a:pt x="7419999" y="774360"/>
                </a:cubicBezTo>
                <a:cubicBezTo>
                  <a:pt x="7407159" y="524115"/>
                  <a:pt x="7434412" y="279259"/>
                  <a:pt x="7487820" y="37416"/>
                </a:cubicBezTo>
                <a:close/>
                <a:moveTo>
                  <a:pt x="3882765" y="0"/>
                </a:moveTo>
                <a:lnTo>
                  <a:pt x="3995099" y="0"/>
                </a:lnTo>
                <a:lnTo>
                  <a:pt x="4163818" y="234104"/>
                </a:lnTo>
                <a:cubicBezTo>
                  <a:pt x="4167056" y="234046"/>
                  <a:pt x="4169933" y="233486"/>
                  <a:pt x="4172099" y="234207"/>
                </a:cubicBezTo>
                <a:cubicBezTo>
                  <a:pt x="4370329" y="290447"/>
                  <a:pt x="4575890" y="304753"/>
                  <a:pt x="4784282" y="276561"/>
                </a:cubicBezTo>
                <a:cubicBezTo>
                  <a:pt x="4788943" y="273941"/>
                  <a:pt x="4794689" y="270546"/>
                  <a:pt x="4801687" y="267764"/>
                </a:cubicBezTo>
                <a:cubicBezTo>
                  <a:pt x="5207052" y="98325"/>
                  <a:pt x="5661672" y="149587"/>
                  <a:pt x="6082788" y="64119"/>
                </a:cubicBezTo>
                <a:cubicBezTo>
                  <a:pt x="6097705" y="60940"/>
                  <a:pt x="6122565" y="65809"/>
                  <a:pt x="6099442" y="82568"/>
                </a:cubicBezTo>
                <a:cubicBezTo>
                  <a:pt x="5702970" y="366122"/>
                  <a:pt x="5250177" y="483706"/>
                  <a:pt x="4804137" y="320931"/>
                </a:cubicBezTo>
                <a:cubicBezTo>
                  <a:pt x="4608728" y="353445"/>
                  <a:pt x="4415104" y="351091"/>
                  <a:pt x="4227047" y="313415"/>
                </a:cubicBezTo>
                <a:cubicBezTo>
                  <a:pt x="4265992" y="361495"/>
                  <a:pt x="4305481" y="409180"/>
                  <a:pt x="4346041" y="456086"/>
                </a:cubicBezTo>
                <a:cubicBezTo>
                  <a:pt x="4508645" y="644218"/>
                  <a:pt x="4684629" y="811207"/>
                  <a:pt x="4870967" y="963061"/>
                </a:cubicBezTo>
                <a:cubicBezTo>
                  <a:pt x="4877428" y="960662"/>
                  <a:pt x="4883360" y="958653"/>
                  <a:pt x="4889647" y="957147"/>
                </a:cubicBezTo>
                <a:cubicBezTo>
                  <a:pt x="5063790" y="885104"/>
                  <a:pt x="5235998" y="820573"/>
                  <a:pt x="5422504" y="805191"/>
                </a:cubicBezTo>
                <a:cubicBezTo>
                  <a:pt x="5643719" y="786779"/>
                  <a:pt x="5869113" y="808075"/>
                  <a:pt x="6087656" y="826703"/>
                </a:cubicBezTo>
                <a:cubicBezTo>
                  <a:pt x="6118977" y="829180"/>
                  <a:pt x="6064821" y="863092"/>
                  <a:pt x="6058717" y="865992"/>
                </a:cubicBezTo>
                <a:cubicBezTo>
                  <a:pt x="5757093" y="988464"/>
                  <a:pt x="5312094" y="1115658"/>
                  <a:pt x="4974153" y="1045456"/>
                </a:cubicBezTo>
                <a:cubicBezTo>
                  <a:pt x="5180499" y="1203411"/>
                  <a:pt x="5398986" y="1344171"/>
                  <a:pt x="5627835" y="1472077"/>
                </a:cubicBezTo>
                <a:cubicBezTo>
                  <a:pt x="5628372" y="1471688"/>
                  <a:pt x="5629279" y="1471800"/>
                  <a:pt x="5629817" y="1471412"/>
                </a:cubicBezTo>
                <a:cubicBezTo>
                  <a:pt x="5631249" y="1471132"/>
                  <a:pt x="5633225" y="1470462"/>
                  <a:pt x="5634124" y="1470572"/>
                </a:cubicBezTo>
                <a:cubicBezTo>
                  <a:pt x="5647257" y="1469448"/>
                  <a:pt x="5751167" y="1386498"/>
                  <a:pt x="5755832" y="1383886"/>
                </a:cubicBezTo>
                <a:cubicBezTo>
                  <a:pt x="5837996" y="1338827"/>
                  <a:pt x="5925989" y="1306339"/>
                  <a:pt x="6014186" y="1279799"/>
                </a:cubicBezTo>
                <a:cubicBezTo>
                  <a:pt x="6310230" y="1190367"/>
                  <a:pt x="6608567" y="1157268"/>
                  <a:pt x="6901619" y="1047874"/>
                </a:cubicBezTo>
                <a:cubicBezTo>
                  <a:pt x="6921553" y="1040293"/>
                  <a:pt x="6976591" y="1037028"/>
                  <a:pt x="6931566" y="1062034"/>
                </a:cubicBezTo>
                <a:cubicBezTo>
                  <a:pt x="6610108" y="1243134"/>
                  <a:pt x="6183662" y="1573592"/>
                  <a:pt x="5790982" y="1561380"/>
                </a:cubicBezTo>
                <a:cubicBezTo>
                  <a:pt x="5920545" y="1629240"/>
                  <a:pt x="6053507" y="1693876"/>
                  <a:pt x="6188971" y="1755168"/>
                </a:cubicBezTo>
                <a:cubicBezTo>
                  <a:pt x="6193458" y="1753446"/>
                  <a:pt x="6198307" y="1752214"/>
                  <a:pt x="6202446" y="1752268"/>
                </a:cubicBezTo>
                <a:cubicBezTo>
                  <a:pt x="6504288" y="1570118"/>
                  <a:pt x="6833930" y="1471594"/>
                  <a:pt x="7179560" y="1467551"/>
                </a:cubicBezTo>
                <a:cubicBezTo>
                  <a:pt x="7221126" y="1467186"/>
                  <a:pt x="7172003" y="1501258"/>
                  <a:pt x="7158730" y="1507835"/>
                </a:cubicBezTo>
                <a:cubicBezTo>
                  <a:pt x="6888412" y="1630502"/>
                  <a:pt x="6618589" y="1809287"/>
                  <a:pt x="6326959" y="1817686"/>
                </a:cubicBezTo>
                <a:cubicBezTo>
                  <a:pt x="6396578" y="1848113"/>
                  <a:pt x="6466739" y="1878148"/>
                  <a:pt x="6537433" y="1907790"/>
                </a:cubicBezTo>
                <a:cubicBezTo>
                  <a:pt x="6542473" y="1907949"/>
                  <a:pt x="6546435" y="1908891"/>
                  <a:pt x="6550221" y="1910729"/>
                </a:cubicBezTo>
                <a:cubicBezTo>
                  <a:pt x="6742694" y="1932993"/>
                  <a:pt x="6849771" y="2068278"/>
                  <a:pt x="6964438" y="2209505"/>
                </a:cubicBezTo>
                <a:cubicBezTo>
                  <a:pt x="7113162" y="2393201"/>
                  <a:pt x="7266286" y="2592015"/>
                  <a:pt x="7367862" y="2806833"/>
                </a:cubicBezTo>
                <a:cubicBezTo>
                  <a:pt x="7371456" y="2814338"/>
                  <a:pt x="7369522" y="2821080"/>
                  <a:pt x="7364329" y="2826907"/>
                </a:cubicBezTo>
                <a:cubicBezTo>
                  <a:pt x="7348741" y="2844389"/>
                  <a:pt x="7303788" y="2853651"/>
                  <a:pt x="7290545" y="2850663"/>
                </a:cubicBezTo>
                <a:cubicBezTo>
                  <a:pt x="6859896" y="2738539"/>
                  <a:pt x="6609607" y="2342306"/>
                  <a:pt x="6472036" y="1959003"/>
                </a:cubicBezTo>
                <a:cubicBezTo>
                  <a:pt x="6239391" y="1862081"/>
                  <a:pt x="6011946" y="1759868"/>
                  <a:pt x="5792897" y="1647747"/>
                </a:cubicBezTo>
                <a:cubicBezTo>
                  <a:pt x="5817125" y="1702679"/>
                  <a:pt x="5838127" y="1759942"/>
                  <a:pt x="5842751" y="1816112"/>
                </a:cubicBezTo>
                <a:cubicBezTo>
                  <a:pt x="5844184" y="1815832"/>
                  <a:pt x="5846161" y="1815162"/>
                  <a:pt x="5847424" y="1815776"/>
                </a:cubicBezTo>
                <a:cubicBezTo>
                  <a:pt x="6140442" y="1830791"/>
                  <a:pt x="6291873" y="2115536"/>
                  <a:pt x="6399821" y="2344799"/>
                </a:cubicBezTo>
                <a:cubicBezTo>
                  <a:pt x="6413837" y="2374329"/>
                  <a:pt x="6342916" y="2402075"/>
                  <a:pt x="6323232" y="2389634"/>
                </a:cubicBezTo>
                <a:cubicBezTo>
                  <a:pt x="6177906" y="2301146"/>
                  <a:pt x="6052833" y="2198747"/>
                  <a:pt x="5942958" y="2077708"/>
                </a:cubicBezTo>
                <a:cubicBezTo>
                  <a:pt x="5949243" y="2174636"/>
                  <a:pt x="5937179" y="2273417"/>
                  <a:pt x="5921559" y="2378596"/>
                </a:cubicBezTo>
                <a:cubicBezTo>
                  <a:pt x="5888539" y="2593290"/>
                  <a:pt x="5878937" y="2813146"/>
                  <a:pt x="5817651" y="3023919"/>
                </a:cubicBezTo>
                <a:cubicBezTo>
                  <a:pt x="5810408" y="3049005"/>
                  <a:pt x="5741174" y="3089270"/>
                  <a:pt x="5729634" y="3051849"/>
                </a:cubicBezTo>
                <a:cubicBezTo>
                  <a:pt x="5657096" y="2815984"/>
                  <a:pt x="5581632" y="2571559"/>
                  <a:pt x="5611018" y="2316769"/>
                </a:cubicBezTo>
                <a:cubicBezTo>
                  <a:pt x="5622715" y="2217484"/>
                  <a:pt x="5656813" y="2135538"/>
                  <a:pt x="5687608" y="2039972"/>
                </a:cubicBezTo>
                <a:cubicBezTo>
                  <a:pt x="5744741" y="1859679"/>
                  <a:pt x="5733310" y="1742061"/>
                  <a:pt x="5657554" y="1576445"/>
                </a:cubicBezTo>
                <a:cubicBezTo>
                  <a:pt x="5483232" y="1483028"/>
                  <a:pt x="5313009" y="1382833"/>
                  <a:pt x="5150475" y="1274012"/>
                </a:cubicBezTo>
                <a:cubicBezTo>
                  <a:pt x="5326569" y="1559959"/>
                  <a:pt x="5457991" y="1838600"/>
                  <a:pt x="5349142" y="2204405"/>
                </a:cubicBezTo>
                <a:cubicBezTo>
                  <a:pt x="5342604" y="2225928"/>
                  <a:pt x="5273881" y="2261245"/>
                  <a:pt x="5262214" y="2233836"/>
                </a:cubicBezTo>
                <a:cubicBezTo>
                  <a:pt x="5160759" y="2006724"/>
                  <a:pt x="5064863" y="1777114"/>
                  <a:pt x="4981539" y="1542201"/>
                </a:cubicBezTo>
                <a:cubicBezTo>
                  <a:pt x="4932755" y="1405876"/>
                  <a:pt x="4893729" y="1278486"/>
                  <a:pt x="4958461" y="1136957"/>
                </a:cubicBezTo>
                <a:cubicBezTo>
                  <a:pt x="4854219" y="1059900"/>
                  <a:pt x="4753195" y="978221"/>
                  <a:pt x="4655015" y="891426"/>
                </a:cubicBezTo>
                <a:cubicBezTo>
                  <a:pt x="4700834" y="1342763"/>
                  <a:pt x="4530476" y="1779853"/>
                  <a:pt x="4348002" y="2205895"/>
                </a:cubicBezTo>
                <a:cubicBezTo>
                  <a:pt x="4337873" y="2229260"/>
                  <a:pt x="4261560" y="2258626"/>
                  <a:pt x="4262250" y="2219972"/>
                </a:cubicBezTo>
                <a:cubicBezTo>
                  <a:pt x="4268663" y="1744520"/>
                  <a:pt x="4175629" y="1214471"/>
                  <a:pt x="4550611" y="817540"/>
                </a:cubicBezTo>
                <a:cubicBezTo>
                  <a:pt x="4554014" y="814312"/>
                  <a:pt x="4558850" y="810804"/>
                  <a:pt x="4564418" y="808293"/>
                </a:cubicBezTo>
                <a:cubicBezTo>
                  <a:pt x="4461330" y="711325"/>
                  <a:pt x="4361455" y="609738"/>
                  <a:pt x="4266388" y="500083"/>
                </a:cubicBezTo>
                <a:cubicBezTo>
                  <a:pt x="4185451" y="406519"/>
                  <a:pt x="4107556" y="310364"/>
                  <a:pt x="4032842" y="211809"/>
                </a:cubicBezTo>
                <a:close/>
                <a:moveTo>
                  <a:pt x="3721337" y="0"/>
                </a:moveTo>
                <a:lnTo>
                  <a:pt x="3797544" y="0"/>
                </a:lnTo>
                <a:lnTo>
                  <a:pt x="3775734" y="95131"/>
                </a:lnTo>
                <a:cubicBezTo>
                  <a:pt x="3762598" y="156923"/>
                  <a:pt x="3748081" y="217234"/>
                  <a:pt x="3724807" y="272257"/>
                </a:cubicBezTo>
                <a:cubicBezTo>
                  <a:pt x="3725550" y="275539"/>
                  <a:pt x="3726109" y="279707"/>
                  <a:pt x="3726844" y="282988"/>
                </a:cubicBezTo>
                <a:cubicBezTo>
                  <a:pt x="3732776" y="280979"/>
                  <a:pt x="3739065" y="279475"/>
                  <a:pt x="3742664" y="279918"/>
                </a:cubicBezTo>
                <a:cubicBezTo>
                  <a:pt x="4076263" y="313585"/>
                  <a:pt x="4081377" y="922622"/>
                  <a:pt x="4103910" y="1161917"/>
                </a:cubicBezTo>
                <a:cubicBezTo>
                  <a:pt x="4106010" y="1184045"/>
                  <a:pt x="4034389" y="1215360"/>
                  <a:pt x="4020269" y="1200406"/>
                </a:cubicBezTo>
                <a:cubicBezTo>
                  <a:pt x="3826459" y="997506"/>
                  <a:pt x="3735339" y="752983"/>
                  <a:pt x="3674882" y="488524"/>
                </a:cubicBezTo>
                <a:cubicBezTo>
                  <a:pt x="3559684" y="713184"/>
                  <a:pt x="3278706" y="925237"/>
                  <a:pt x="3132682" y="1072284"/>
                </a:cubicBezTo>
                <a:cubicBezTo>
                  <a:pt x="3002939" y="1202191"/>
                  <a:pt x="2899935" y="1287527"/>
                  <a:pt x="2716346" y="1276376"/>
                </a:cubicBezTo>
                <a:cubicBezTo>
                  <a:pt x="2700863" y="1275390"/>
                  <a:pt x="2710506" y="1261536"/>
                  <a:pt x="2716772" y="1255462"/>
                </a:cubicBezTo>
                <a:cubicBezTo>
                  <a:pt x="2980750" y="993927"/>
                  <a:pt x="3207119" y="698608"/>
                  <a:pt x="3471096" y="437072"/>
                </a:cubicBezTo>
                <a:cubicBezTo>
                  <a:pt x="3516376" y="392044"/>
                  <a:pt x="3602281" y="339698"/>
                  <a:pt x="3639057" y="286334"/>
                </a:cubicBezTo>
                <a:cubicBezTo>
                  <a:pt x="3639591" y="285947"/>
                  <a:pt x="3639767" y="285058"/>
                  <a:pt x="3640309" y="284664"/>
                </a:cubicBezTo>
                <a:cubicBezTo>
                  <a:pt x="3642272" y="281720"/>
                  <a:pt x="3644597" y="279273"/>
                  <a:pt x="3646022" y="276711"/>
                </a:cubicBezTo>
                <a:cubicBezTo>
                  <a:pt x="3677659" y="221350"/>
                  <a:pt x="3693078" y="144742"/>
                  <a:pt x="3707943" y="65958"/>
                </a:cubicBezTo>
                <a:close/>
                <a:moveTo>
                  <a:pt x="2867960" y="0"/>
                </a:moveTo>
                <a:lnTo>
                  <a:pt x="2926351" y="0"/>
                </a:lnTo>
                <a:lnTo>
                  <a:pt x="2902823" y="262929"/>
                </a:lnTo>
                <a:cubicBezTo>
                  <a:pt x="2913215" y="221824"/>
                  <a:pt x="2926844" y="180662"/>
                  <a:pt x="2940663" y="140884"/>
                </a:cubicBezTo>
                <a:lnTo>
                  <a:pt x="2947039" y="122524"/>
                </a:lnTo>
                <a:lnTo>
                  <a:pt x="2984316" y="0"/>
                </a:lnTo>
                <a:lnTo>
                  <a:pt x="3016114" y="0"/>
                </a:lnTo>
                <a:lnTo>
                  <a:pt x="2979949" y="119274"/>
                </a:lnTo>
                <a:lnTo>
                  <a:pt x="3023879" y="0"/>
                </a:lnTo>
                <a:lnTo>
                  <a:pt x="3105400" y="0"/>
                </a:lnTo>
                <a:lnTo>
                  <a:pt x="3094669" y="30308"/>
                </a:lnTo>
                <a:cubicBezTo>
                  <a:pt x="3037894" y="178003"/>
                  <a:pt x="2973232" y="323305"/>
                  <a:pt x="2901945" y="466538"/>
                </a:cubicBezTo>
                <a:cubicBezTo>
                  <a:pt x="2895180" y="479835"/>
                  <a:pt x="2815686" y="518381"/>
                  <a:pt x="2815209" y="497361"/>
                </a:cubicBezTo>
                <a:cubicBezTo>
                  <a:pt x="2812746" y="375148"/>
                  <a:pt x="2825702" y="251298"/>
                  <a:pt x="2844845" y="127638"/>
                </a:cubicBezTo>
                <a:close/>
                <a:moveTo>
                  <a:pt x="1057230" y="0"/>
                </a:moveTo>
                <a:lnTo>
                  <a:pt x="1111003" y="0"/>
                </a:lnTo>
                <a:lnTo>
                  <a:pt x="1125553" y="52588"/>
                </a:lnTo>
                <a:cubicBezTo>
                  <a:pt x="1174409" y="196547"/>
                  <a:pt x="1244674" y="336170"/>
                  <a:pt x="1304276" y="476275"/>
                </a:cubicBezTo>
                <a:cubicBezTo>
                  <a:pt x="1351896" y="589579"/>
                  <a:pt x="1459984" y="863646"/>
                  <a:pt x="1492066" y="886333"/>
                </a:cubicBezTo>
                <a:lnTo>
                  <a:pt x="1423698" y="710817"/>
                </a:lnTo>
                <a:cubicBezTo>
                  <a:pt x="1401022" y="652964"/>
                  <a:pt x="1378015" y="593152"/>
                  <a:pt x="1357609" y="532892"/>
                </a:cubicBezTo>
                <a:cubicBezTo>
                  <a:pt x="1339853" y="480241"/>
                  <a:pt x="1324587" y="426487"/>
                  <a:pt x="1309550" y="374031"/>
                </a:cubicBezTo>
                <a:cubicBezTo>
                  <a:pt x="1277632" y="264242"/>
                  <a:pt x="1244842" y="151584"/>
                  <a:pt x="1193673" y="49533"/>
                </a:cubicBezTo>
                <a:lnTo>
                  <a:pt x="1164391" y="0"/>
                </a:lnTo>
                <a:lnTo>
                  <a:pt x="1200666" y="0"/>
                </a:lnTo>
                <a:lnTo>
                  <a:pt x="1223408" y="38996"/>
                </a:lnTo>
                <a:cubicBezTo>
                  <a:pt x="1274817" y="142454"/>
                  <a:pt x="1307626" y="255236"/>
                  <a:pt x="1339635" y="365517"/>
                </a:cubicBezTo>
                <a:cubicBezTo>
                  <a:pt x="1354670" y="417965"/>
                  <a:pt x="1370587" y="471608"/>
                  <a:pt x="1387469" y="523079"/>
                </a:cubicBezTo>
                <a:cubicBezTo>
                  <a:pt x="1407105" y="582792"/>
                  <a:pt x="1430659" y="641842"/>
                  <a:pt x="1452685" y="699806"/>
                </a:cubicBezTo>
                <a:lnTo>
                  <a:pt x="1492092" y="800424"/>
                </a:lnTo>
                <a:cubicBezTo>
                  <a:pt x="1484618" y="760762"/>
                  <a:pt x="1473155" y="705686"/>
                  <a:pt x="1455302" y="632913"/>
                </a:cubicBezTo>
                <a:cubicBezTo>
                  <a:pt x="1413478" y="460985"/>
                  <a:pt x="1347194" y="188426"/>
                  <a:pt x="1222336" y="9480"/>
                </a:cubicBezTo>
                <a:lnTo>
                  <a:pt x="1214634" y="0"/>
                </a:lnTo>
                <a:lnTo>
                  <a:pt x="1289827" y="0"/>
                </a:lnTo>
                <a:lnTo>
                  <a:pt x="1321076" y="59722"/>
                </a:lnTo>
                <a:cubicBezTo>
                  <a:pt x="1409905" y="250193"/>
                  <a:pt x="1460341" y="480374"/>
                  <a:pt x="1512579" y="626441"/>
                </a:cubicBezTo>
                <a:cubicBezTo>
                  <a:pt x="1573756" y="799163"/>
                  <a:pt x="1605359" y="928641"/>
                  <a:pt x="1506076" y="1089289"/>
                </a:cubicBezTo>
                <a:cubicBezTo>
                  <a:pt x="1497659" y="1102817"/>
                  <a:pt x="1489109" y="1088176"/>
                  <a:pt x="1486346" y="1079919"/>
                </a:cubicBezTo>
                <a:cubicBezTo>
                  <a:pt x="1364522" y="729689"/>
                  <a:pt x="1192335" y="398839"/>
                  <a:pt x="1070511" y="48609"/>
                </a:cubicBezTo>
                <a:close/>
                <a:moveTo>
                  <a:pt x="43151" y="0"/>
                </a:moveTo>
                <a:lnTo>
                  <a:pt x="95283" y="0"/>
                </a:lnTo>
                <a:lnTo>
                  <a:pt x="300708" y="154571"/>
                </a:lnTo>
                <a:cubicBezTo>
                  <a:pt x="379729" y="218614"/>
                  <a:pt x="456466" y="285481"/>
                  <a:pt x="530414" y="354673"/>
                </a:cubicBezTo>
                <a:cubicBezTo>
                  <a:pt x="466701" y="288424"/>
                  <a:pt x="401285" y="223977"/>
                  <a:pt x="333785" y="161564"/>
                </a:cubicBezTo>
                <a:lnTo>
                  <a:pt x="147005" y="0"/>
                </a:lnTo>
                <a:lnTo>
                  <a:pt x="272509" y="0"/>
                </a:lnTo>
                <a:lnTo>
                  <a:pt x="326276" y="45847"/>
                </a:lnTo>
                <a:cubicBezTo>
                  <a:pt x="505803" y="208268"/>
                  <a:pt x="670600" y="385490"/>
                  <a:pt x="823759" y="574145"/>
                </a:cubicBezTo>
                <a:cubicBezTo>
                  <a:pt x="833168" y="585952"/>
                  <a:pt x="831522" y="674146"/>
                  <a:pt x="811254" y="665546"/>
                </a:cubicBezTo>
                <a:cubicBezTo>
                  <a:pt x="575890" y="564984"/>
                  <a:pt x="364063" y="406029"/>
                  <a:pt x="154042" y="261522"/>
                </a:cubicBezTo>
                <a:cubicBezTo>
                  <a:pt x="104946" y="227663"/>
                  <a:pt x="58037" y="193597"/>
                  <a:pt x="13550" y="158423"/>
                </a:cubicBezTo>
                <a:lnTo>
                  <a:pt x="0" y="146618"/>
                </a:lnTo>
                <a:lnTo>
                  <a:pt x="0" y="59161"/>
                </a:lnTo>
                <a:lnTo>
                  <a:pt x="45427" y="101078"/>
                </a:lnTo>
                <a:cubicBezTo>
                  <a:pt x="223783" y="254949"/>
                  <a:pt x="433006" y="385896"/>
                  <a:pt x="630103" y="485885"/>
                </a:cubicBezTo>
                <a:cubicBezTo>
                  <a:pt x="595938" y="458865"/>
                  <a:pt x="563284" y="428899"/>
                  <a:pt x="532040" y="399359"/>
                </a:cubicBezTo>
                <a:lnTo>
                  <a:pt x="517618" y="385726"/>
                </a:lnTo>
                <a:cubicBezTo>
                  <a:pt x="442853" y="315667"/>
                  <a:pt x="365106" y="247799"/>
                  <a:pt x="285074" y="18275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ED888B23-07FA-482A-96DF-47E31AF1A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7200" y="457201"/>
            <a:ext cx="11277600" cy="5943598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>
            <a:outerShdw blurRad="317500" algn="ctr" rotWithShape="0">
              <a:schemeClr val="tx1">
                <a:alpha val="2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E351E1-2F95-EBD1-ACCF-DCBC100250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990599"/>
            <a:ext cx="9906000" cy="685800"/>
          </a:xfrm>
        </p:spPr>
        <p:txBody>
          <a:bodyPr anchor="t">
            <a:normAutofit/>
          </a:bodyPr>
          <a:lstStyle/>
          <a:p>
            <a:r>
              <a:rPr lang="en-GB" sz="4000"/>
              <a:t>                  Business Description: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2586DAB-4735-5A55-225C-1199ED7B0F2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95697781"/>
              </p:ext>
            </p:extLst>
          </p:nvPr>
        </p:nvGraphicFramePr>
        <p:xfrm>
          <a:off x="685800" y="2137228"/>
          <a:ext cx="10820400" cy="373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300364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F12D0AB-F150-FDFE-A77E-C992F870D4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chemeClr val="tx2"/>
                </a:solidFill>
              </a:rPr>
              <a:t>             Vision , Mission and Objectives.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1B3CEC-E7AA-2A9D-F3A7-B045B0BBDE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700">
                <a:solidFill>
                  <a:schemeClr val="tx2"/>
                </a:solidFill>
              </a:rPr>
              <a:t>      Vision:</a:t>
            </a:r>
          </a:p>
          <a:p>
            <a:r>
              <a:rPr lang="en-GB" sz="1700">
                <a:solidFill>
                  <a:schemeClr val="tx2"/>
                </a:solidFill>
              </a:rPr>
              <a:t>-To became one of the trusted and respected barber shops in the community by providing quality grooming services and excellent customer care.</a:t>
            </a:r>
          </a:p>
          <a:p>
            <a:pPr marL="0" indent="0">
              <a:buNone/>
            </a:pPr>
            <a:r>
              <a:rPr lang="en-GB" sz="1700">
                <a:solidFill>
                  <a:schemeClr val="tx2"/>
                </a:solidFill>
              </a:rPr>
              <a:t>     Mission:</a:t>
            </a:r>
          </a:p>
          <a:p>
            <a:pPr marL="0" indent="0">
              <a:buNone/>
            </a:pPr>
            <a:r>
              <a:rPr lang="en-GB" sz="1700">
                <a:solidFill>
                  <a:schemeClr val="tx2"/>
                </a:solidFill>
              </a:rPr>
              <a:t>  -To provide affordable, professional and stylish barbering services in a clean, friendly and welcoming environment while building lasting relationships with customers.</a:t>
            </a:r>
          </a:p>
          <a:p>
            <a:pPr marL="0" indent="0">
              <a:buNone/>
            </a:pPr>
            <a:r>
              <a:rPr lang="en-GB" sz="1700">
                <a:solidFill>
                  <a:schemeClr val="tx2"/>
                </a:solidFill>
              </a:rPr>
              <a:t>    Objectives:</a:t>
            </a:r>
          </a:p>
          <a:p>
            <a:pPr marL="0" indent="0">
              <a:buNone/>
            </a:pPr>
            <a:r>
              <a:rPr lang="en-GB" sz="1700">
                <a:solidFill>
                  <a:schemeClr val="tx2"/>
                </a:solidFill>
              </a:rPr>
              <a:t>    -Build a loyal customer base during the first year.</a:t>
            </a:r>
          </a:p>
          <a:p>
            <a:pPr marL="0" indent="0">
              <a:buNone/>
            </a:pPr>
            <a:r>
              <a:rPr lang="en-GB" sz="1700">
                <a:solidFill>
                  <a:schemeClr val="tx2"/>
                </a:solidFill>
              </a:rPr>
              <a:t>    -Provide excellent customer service.</a:t>
            </a:r>
          </a:p>
          <a:p>
            <a:pPr marL="0" indent="0">
              <a:buNone/>
            </a:pPr>
            <a:r>
              <a:rPr lang="en-GB" sz="1700">
                <a:solidFill>
                  <a:schemeClr val="tx2"/>
                </a:solidFill>
              </a:rPr>
              <a:t>    -Expanded or relocate to a larger shop within three to five years.</a:t>
            </a:r>
          </a:p>
          <a:p>
            <a:pPr marL="0" indent="0">
              <a:buNone/>
            </a:pPr>
            <a:r>
              <a:rPr lang="en-GB" sz="1700">
                <a:solidFill>
                  <a:schemeClr val="tx2"/>
                </a:solidFill>
              </a:rPr>
              <a:t>    -Employ additional qualified barbers as the business grows.</a:t>
            </a:r>
          </a:p>
          <a:p>
            <a:pPr marL="0" indent="0">
              <a:buNone/>
            </a:pPr>
            <a:endParaRPr lang="en-GB" sz="1700">
              <a:solidFill>
                <a:schemeClr val="tx2"/>
              </a:solidFill>
            </a:endParaRPr>
          </a:p>
          <a:p>
            <a:pPr marL="0" indent="0">
              <a:buNone/>
            </a:pPr>
            <a:endParaRPr lang="en-GB" sz="1700">
              <a:solidFill>
                <a:schemeClr val="tx2"/>
              </a:solidFill>
            </a:endParaRPr>
          </a:p>
          <a:p>
            <a:endParaRPr lang="en-GB" sz="17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69048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7ADBB-BFFA-9A0A-5BF4-319D8EDA1E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 Products and Services.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01CBB4-DE60-47E7-D9CD-083A35CCCF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824663" cy="4351338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dirty="0"/>
              <a:t>               Prestige Cuts Barber Shop will provide:</a:t>
            </a:r>
          </a:p>
          <a:p>
            <a:r>
              <a:rPr lang="en-GB" dirty="0"/>
              <a:t>   -Men’s haircuts.</a:t>
            </a:r>
          </a:p>
          <a:p>
            <a:r>
              <a:rPr lang="en-GB" dirty="0"/>
              <a:t>   -Children’s haircuts.</a:t>
            </a:r>
          </a:p>
          <a:p>
            <a:r>
              <a:rPr lang="en-GB" dirty="0"/>
              <a:t>   -Beard trimming.</a:t>
            </a:r>
          </a:p>
          <a:p>
            <a:r>
              <a:rPr lang="en-GB" dirty="0"/>
              <a:t>   -Traditional shaving.</a:t>
            </a:r>
          </a:p>
          <a:p>
            <a:r>
              <a:rPr lang="en-GB" dirty="0"/>
              <a:t>    Hair washing.</a:t>
            </a:r>
          </a:p>
          <a:p>
            <a:r>
              <a:rPr lang="en-GB" dirty="0"/>
              <a:t>    -Hair colouring.</a:t>
            </a:r>
          </a:p>
          <a:p>
            <a:r>
              <a:rPr lang="en-GB" dirty="0"/>
              <a:t>    -Hair treatments.</a:t>
            </a:r>
          </a:p>
          <a:p>
            <a:r>
              <a:rPr lang="en-GB" dirty="0"/>
              <a:t>    -Hairline enhancement.</a:t>
            </a:r>
          </a:p>
          <a:p>
            <a:r>
              <a:rPr lang="en-GB" dirty="0"/>
              <a:t>     -Facial grooming.</a:t>
            </a:r>
          </a:p>
          <a:p>
            <a:endParaRPr lang="en-GB" dirty="0"/>
          </a:p>
          <a:p>
            <a:r>
              <a:rPr lang="en-GB" dirty="0"/>
              <a:t>       The business will also sell grooming products such as :</a:t>
            </a:r>
          </a:p>
          <a:p>
            <a:r>
              <a:rPr lang="en-GB" dirty="0"/>
              <a:t>    -Hair gel, hair wax, pomade, beard oil, shampoo.   </a:t>
            </a:r>
          </a:p>
          <a:p>
            <a:pPr marL="0" indent="0">
              <a:buNone/>
            </a:pPr>
            <a:r>
              <a:rPr lang="en-GB" dirty="0"/>
              <a:t>                             Additional services include:</a:t>
            </a:r>
          </a:p>
          <a:p>
            <a:r>
              <a:rPr lang="en-GB" dirty="0"/>
              <a:t>     -Appointment bookings,  loyalty cards, student discounts. </a:t>
            </a:r>
          </a:p>
          <a:p>
            <a:pPr marL="0" indent="0">
              <a:buNone/>
            </a:pPr>
            <a:r>
              <a:rPr lang="en-GB" dirty="0"/>
              <a:t>                            Home grooming services for special occasions.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92954E8-5B78-A5EF-38C6-3C0FCA3EB6F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8569985"/>
              </p:ext>
            </p:extLst>
          </p:nvPr>
        </p:nvGraphicFramePr>
        <p:xfrm>
          <a:off x="6529139" y="1640205"/>
          <a:ext cx="4064000" cy="37659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2967879772"/>
                    </a:ext>
                  </a:extLst>
                </a:gridCol>
              </a:tblGrid>
              <a:tr h="3765984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64653960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0112C89E-7612-3875-69A4-238F07D5AF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529138" y="1640205"/>
            <a:ext cx="4710361" cy="37659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99099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E8FB4D-0918-1BB6-C627-8D5303FF6D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        Mark Analysis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673D1DA-7C35-5720-416E-F47406A55D8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446945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8C902A-858D-C0C0-C30B-24B0E077FB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                         Marketing Strategy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BAEC9BE-9153-DA0D-4F98-EC55235468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31410444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524910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F6E74A-10A5-8E5E-9D94-059D92BCF0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                       Operations Plan.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3E3F77B-4F6B-88E1-E8CE-AE8496B7F5E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923138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38F8BB-CD0D-4353-C433-5D5A27DCA6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                 Management and Organisation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6647369-9EAB-12E4-957E-35310AFD82E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636052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E020063-2385-44AC-BD67-258E1F0B9F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E014A0B-5338-4077-AFE9-A90D04D44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62F830-01F3-76E0-7653-457CC446F5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576" y="1261423"/>
            <a:ext cx="9829800" cy="1325880"/>
          </a:xfrm>
        </p:spPr>
        <p:txBody>
          <a:bodyPr anchor="b">
            <a:normAutofit/>
          </a:bodyPr>
          <a:lstStyle/>
          <a:p>
            <a:pPr algn="ctr"/>
            <a:r>
              <a:rPr lang="en-GB" sz="3600" dirty="0">
                <a:solidFill>
                  <a:schemeClr val="tx2"/>
                </a:solidFill>
              </a:rPr>
              <a:t> Future Growth Plan</a:t>
            </a:r>
            <a:br>
              <a:rPr lang="en-GB" sz="3600" dirty="0">
                <a:solidFill>
                  <a:schemeClr val="tx2"/>
                </a:solidFill>
              </a:rPr>
            </a:br>
            <a:endParaRPr lang="en-GB" sz="3600" dirty="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78127680-150F-4A90-9950-F66392578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1"/>
            <a:ext cx="3362070" cy="2522849"/>
            <a:chOff x="-305" y="-1"/>
            <a:chExt cx="3832880" cy="2876136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5088F97A-8362-4967-B664-D748B846EC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30F9DEDE-4318-412A-81C5-C8C90F6897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9E97DE9-7844-4707-8928-1CD88ADB72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EC58954E-44A5-4A0D-97A9-8A2BB43D68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DD12AB-646A-D9BB-7A60-4F5270096B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827419"/>
            <a:ext cx="5126896" cy="3227626"/>
          </a:xfrm>
        </p:spPr>
        <p:txBody>
          <a:bodyPr anchor="ctr">
            <a:normAutofit/>
          </a:bodyPr>
          <a:lstStyle/>
          <a:p>
            <a:r>
              <a:rPr lang="en-GB" sz="1700" dirty="0">
                <a:solidFill>
                  <a:schemeClr val="tx2"/>
                </a:solidFill>
              </a:rPr>
              <a:t>Prestige Cuts Barber Shop will begin as a small apartment-based business with one barber station. As the business becomes more successful, I plan to relocate to a larger commercial shop or extend the current premises.</a:t>
            </a:r>
          </a:p>
          <a:p>
            <a:r>
              <a:rPr lang="en-GB" sz="1700" dirty="0">
                <a:solidFill>
                  <a:schemeClr val="tx2"/>
                </a:solidFill>
              </a:rPr>
              <a:t>    The expansion will allow me to employ more barber stations, offer additional grooming services and sell a wider range of grooming products. My long-term goal is to establish Prestige Cuts Barber Shop as one of the leading barber shops in the community.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466920E5-8640-4C24-A775-8647637094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10185732" y="4852038"/>
            <a:ext cx="2151670" cy="1860256"/>
            <a:chOff x="-305" y="-4155"/>
            <a:chExt cx="2514948" cy="2174333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2CBA3142-5A82-43CE-87A2-EB14B17A51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AEF5A1C7-9938-4A33-A5A4-2B05353B31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62A936D-E9F6-4A68-82C2-1D1CC77722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C68A9229-BBBE-4934-9700-BA72A1BB03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5" name="Graphic 4">
            <a:extLst>
              <a:ext uri="{FF2B5EF4-FFF2-40B4-BE49-F238E27FC236}">
                <a16:creationId xmlns:a16="http://schemas.microsoft.com/office/drawing/2014/main" id="{2DD36254-DA57-9BA3-0DC0-2E1EEE2AA3B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429378" y="2894953"/>
            <a:ext cx="4954693" cy="3102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0295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14EEA2-EB58-FAB0-ADAB-653EF64CAC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ED5CAB-64DA-4E19-279D-59E2005CFF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Kotler, P. and Keller, K.L. (2022) marketing management. 16</a:t>
            </a:r>
            <a:r>
              <a:rPr lang="en-GB" baseline="30000" dirty="0"/>
              <a:t>th</a:t>
            </a:r>
            <a:r>
              <a:rPr lang="en-GB" dirty="0"/>
              <a:t> ed. Harlow : Pearson</a:t>
            </a:r>
          </a:p>
          <a:p>
            <a:r>
              <a:rPr lang="en-GB" dirty="0"/>
              <a:t>Scarborough, N. M. (2021) Essentials of </a:t>
            </a:r>
            <a:r>
              <a:rPr lang="en-GB" dirty="0" err="1"/>
              <a:t>Entrepreneurshp</a:t>
            </a:r>
            <a:r>
              <a:rPr lang="en-GB" dirty="0"/>
              <a:t> and Small Business Management. 9</a:t>
            </a:r>
            <a:r>
              <a:rPr lang="en-GB" baseline="30000" dirty="0"/>
              <a:t>th</a:t>
            </a:r>
            <a:r>
              <a:rPr lang="en-GB" dirty="0"/>
              <a:t> ed. Harlow : Pearson</a:t>
            </a:r>
          </a:p>
          <a:p>
            <a:r>
              <a:rPr lang="en-GB" dirty="0"/>
              <a:t>Euromonitor International (2024) Beauty and Personal care Industry Report.</a:t>
            </a:r>
          </a:p>
          <a:p>
            <a:r>
              <a:rPr lang="en-GB" dirty="0"/>
              <a:t>IBISWorld (2024) Barber Shops Industry report.</a:t>
            </a:r>
          </a:p>
          <a:p>
            <a:r>
              <a:rPr lang="en-GB" dirty="0"/>
              <a:t>Smith, A. and Jones , P. (2023) Journal of Smal Business and Enterprise Development , 30 (2) , pp. 145- 162.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25665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7179</TotalTime>
  <Words>1145</Words>
  <Application>Microsoft Office PowerPoint</Application>
  <PresentationFormat>Widescreen</PresentationFormat>
  <Paragraphs>101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Calibri</vt:lpstr>
      <vt:lpstr>Office Theme</vt:lpstr>
      <vt:lpstr>Business plan </vt:lpstr>
      <vt:lpstr>Prestige Cuts Barber Shop Table of Contents Executive Summar: </vt:lpstr>
      <vt:lpstr>                       Executive Summary;</vt:lpstr>
      <vt:lpstr>                  Business Description:</vt:lpstr>
      <vt:lpstr>             Vision , Mission and Objectives.</vt:lpstr>
      <vt:lpstr>                       Products and Services.</vt:lpstr>
      <vt:lpstr>                         Mark Analysis </vt:lpstr>
      <vt:lpstr>                         Marketing Strategy</vt:lpstr>
      <vt:lpstr>                       Operations Plan.</vt:lpstr>
      <vt:lpstr>                 Management and Organisation</vt:lpstr>
      <vt:lpstr> Future Growth Plan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Claudius sava</dc:creator>
  <cp:lastModifiedBy>Claudius sava</cp:lastModifiedBy>
  <cp:revision>2</cp:revision>
  <dcterms:created xsi:type="dcterms:W3CDTF">2026-08-11T08:45:05Z</dcterms:created>
  <dcterms:modified xsi:type="dcterms:W3CDTF">2026-08-16T12:16:55Z</dcterms:modified>
</cp:coreProperties>
</file>