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emarie Enos (1908156)" userId="c71d96aa-4648-460b-876e-355c341e1921" providerId="ADAL" clId="{6E4F64DB-FEA7-4D7C-A6D5-0C83BD89A77F}"/>
    <pc:docChg chg="modSld modMainMaster">
      <pc:chgData name="Rosemarie Enos (1908156)" userId="c71d96aa-4648-460b-876e-355c341e1921" providerId="ADAL" clId="{6E4F64DB-FEA7-4D7C-A6D5-0C83BD89A77F}" dt="2020-02-25T09:03:10.829" v="5" actId="14100"/>
      <pc:docMkLst>
        <pc:docMk/>
      </pc:docMkLst>
      <pc:sldChg chg="modSp setBg">
        <pc:chgData name="Rosemarie Enos (1908156)" userId="c71d96aa-4648-460b-876e-355c341e1921" providerId="ADAL" clId="{6E4F64DB-FEA7-4D7C-A6D5-0C83BD89A77F}" dt="2020-02-25T09:03:10.829" v="5" actId="14100"/>
        <pc:sldMkLst>
          <pc:docMk/>
          <pc:sldMk cId="1111484270" sldId="256"/>
        </pc:sldMkLst>
        <pc:spChg chg="mod">
          <ac:chgData name="Rosemarie Enos (1908156)" userId="c71d96aa-4648-460b-876e-355c341e1921" providerId="ADAL" clId="{6E4F64DB-FEA7-4D7C-A6D5-0C83BD89A77F}" dt="2020-02-25T09:02:55.986" v="2" actId="255"/>
          <ac:spMkLst>
            <pc:docMk/>
            <pc:sldMk cId="1111484270" sldId="256"/>
            <ac:spMk id="3" creationId="{4779A4F2-B4E3-48DF-B985-79094CF65F9C}"/>
          </ac:spMkLst>
        </pc:spChg>
        <pc:spChg chg="mod">
          <ac:chgData name="Rosemarie Enos (1908156)" userId="c71d96aa-4648-460b-876e-355c341e1921" providerId="ADAL" clId="{6E4F64DB-FEA7-4D7C-A6D5-0C83BD89A77F}" dt="2020-02-25T09:03:10.829" v="5" actId="14100"/>
          <ac:spMkLst>
            <pc:docMk/>
            <pc:sldMk cId="1111484270" sldId="256"/>
            <ac:spMk id="4" creationId="{94CC9D90-E6B3-4DEF-A589-34A9BD1F4459}"/>
          </ac:spMkLst>
        </pc:spChg>
      </pc:sldChg>
      <pc:sldMasterChg chg="setBg modSldLayout">
        <pc:chgData name="Rosemarie Enos (1908156)" userId="c71d96aa-4648-460b-876e-355c341e1921" providerId="ADAL" clId="{6E4F64DB-FEA7-4D7C-A6D5-0C83BD89A77F}" dt="2020-02-25T09:02:27.275" v="1"/>
        <pc:sldMasterMkLst>
          <pc:docMk/>
          <pc:sldMasterMk cId="3695632898" sldId="2147483648"/>
        </pc:sldMasterMkLst>
        <pc:sldLayoutChg chg="setBg">
          <pc:chgData name="Rosemarie Enos (1908156)" userId="c71d96aa-4648-460b-876e-355c341e1921" providerId="ADAL" clId="{6E4F64DB-FEA7-4D7C-A6D5-0C83BD89A77F}" dt="2020-02-25T09:02:27.275" v="1"/>
          <pc:sldLayoutMkLst>
            <pc:docMk/>
            <pc:sldMasterMk cId="3695632898" sldId="2147483648"/>
            <pc:sldLayoutMk cId="1034865631" sldId="2147483649"/>
          </pc:sldLayoutMkLst>
        </pc:sldLayoutChg>
        <pc:sldLayoutChg chg="setBg">
          <pc:chgData name="Rosemarie Enos (1908156)" userId="c71d96aa-4648-460b-876e-355c341e1921" providerId="ADAL" clId="{6E4F64DB-FEA7-4D7C-A6D5-0C83BD89A77F}" dt="2020-02-25T09:02:27.275" v="1"/>
          <pc:sldLayoutMkLst>
            <pc:docMk/>
            <pc:sldMasterMk cId="3695632898" sldId="2147483648"/>
            <pc:sldLayoutMk cId="1889504312" sldId="2147483650"/>
          </pc:sldLayoutMkLst>
        </pc:sldLayoutChg>
        <pc:sldLayoutChg chg="setBg">
          <pc:chgData name="Rosemarie Enos (1908156)" userId="c71d96aa-4648-460b-876e-355c341e1921" providerId="ADAL" clId="{6E4F64DB-FEA7-4D7C-A6D5-0C83BD89A77F}" dt="2020-02-25T09:02:27.275" v="1"/>
          <pc:sldLayoutMkLst>
            <pc:docMk/>
            <pc:sldMasterMk cId="3695632898" sldId="2147483648"/>
            <pc:sldLayoutMk cId="3766575287" sldId="2147483651"/>
          </pc:sldLayoutMkLst>
        </pc:sldLayoutChg>
        <pc:sldLayoutChg chg="setBg">
          <pc:chgData name="Rosemarie Enos (1908156)" userId="c71d96aa-4648-460b-876e-355c341e1921" providerId="ADAL" clId="{6E4F64DB-FEA7-4D7C-A6D5-0C83BD89A77F}" dt="2020-02-25T09:02:27.275" v="1"/>
          <pc:sldLayoutMkLst>
            <pc:docMk/>
            <pc:sldMasterMk cId="3695632898" sldId="2147483648"/>
            <pc:sldLayoutMk cId="2943908031" sldId="2147483652"/>
          </pc:sldLayoutMkLst>
        </pc:sldLayoutChg>
        <pc:sldLayoutChg chg="setBg">
          <pc:chgData name="Rosemarie Enos (1908156)" userId="c71d96aa-4648-460b-876e-355c341e1921" providerId="ADAL" clId="{6E4F64DB-FEA7-4D7C-A6D5-0C83BD89A77F}" dt="2020-02-25T09:02:27.275" v="1"/>
          <pc:sldLayoutMkLst>
            <pc:docMk/>
            <pc:sldMasterMk cId="3695632898" sldId="2147483648"/>
            <pc:sldLayoutMk cId="719030346" sldId="2147483653"/>
          </pc:sldLayoutMkLst>
        </pc:sldLayoutChg>
        <pc:sldLayoutChg chg="setBg">
          <pc:chgData name="Rosemarie Enos (1908156)" userId="c71d96aa-4648-460b-876e-355c341e1921" providerId="ADAL" clId="{6E4F64DB-FEA7-4D7C-A6D5-0C83BD89A77F}" dt="2020-02-25T09:02:27.275" v="1"/>
          <pc:sldLayoutMkLst>
            <pc:docMk/>
            <pc:sldMasterMk cId="3695632898" sldId="2147483648"/>
            <pc:sldLayoutMk cId="3287519209" sldId="2147483654"/>
          </pc:sldLayoutMkLst>
        </pc:sldLayoutChg>
        <pc:sldLayoutChg chg="setBg">
          <pc:chgData name="Rosemarie Enos (1908156)" userId="c71d96aa-4648-460b-876e-355c341e1921" providerId="ADAL" clId="{6E4F64DB-FEA7-4D7C-A6D5-0C83BD89A77F}" dt="2020-02-25T09:02:27.275" v="1"/>
          <pc:sldLayoutMkLst>
            <pc:docMk/>
            <pc:sldMasterMk cId="3695632898" sldId="2147483648"/>
            <pc:sldLayoutMk cId="2528141050" sldId="2147483655"/>
          </pc:sldLayoutMkLst>
        </pc:sldLayoutChg>
        <pc:sldLayoutChg chg="setBg">
          <pc:chgData name="Rosemarie Enos (1908156)" userId="c71d96aa-4648-460b-876e-355c341e1921" providerId="ADAL" clId="{6E4F64DB-FEA7-4D7C-A6D5-0C83BD89A77F}" dt="2020-02-25T09:02:27.275" v="1"/>
          <pc:sldLayoutMkLst>
            <pc:docMk/>
            <pc:sldMasterMk cId="3695632898" sldId="2147483648"/>
            <pc:sldLayoutMk cId="4086258521" sldId="2147483656"/>
          </pc:sldLayoutMkLst>
        </pc:sldLayoutChg>
        <pc:sldLayoutChg chg="setBg">
          <pc:chgData name="Rosemarie Enos (1908156)" userId="c71d96aa-4648-460b-876e-355c341e1921" providerId="ADAL" clId="{6E4F64DB-FEA7-4D7C-A6D5-0C83BD89A77F}" dt="2020-02-25T09:02:27.275" v="1"/>
          <pc:sldLayoutMkLst>
            <pc:docMk/>
            <pc:sldMasterMk cId="3695632898" sldId="2147483648"/>
            <pc:sldLayoutMk cId="1075229196" sldId="2147483657"/>
          </pc:sldLayoutMkLst>
        </pc:sldLayoutChg>
        <pc:sldLayoutChg chg="setBg">
          <pc:chgData name="Rosemarie Enos (1908156)" userId="c71d96aa-4648-460b-876e-355c341e1921" providerId="ADAL" clId="{6E4F64DB-FEA7-4D7C-A6D5-0C83BD89A77F}" dt="2020-02-25T09:02:27.275" v="1"/>
          <pc:sldLayoutMkLst>
            <pc:docMk/>
            <pc:sldMasterMk cId="3695632898" sldId="2147483648"/>
            <pc:sldLayoutMk cId="930015271" sldId="2147483658"/>
          </pc:sldLayoutMkLst>
        </pc:sldLayoutChg>
        <pc:sldLayoutChg chg="setBg">
          <pc:chgData name="Rosemarie Enos (1908156)" userId="c71d96aa-4648-460b-876e-355c341e1921" providerId="ADAL" clId="{6E4F64DB-FEA7-4D7C-A6D5-0C83BD89A77F}" dt="2020-02-25T09:02:27.275" v="1"/>
          <pc:sldLayoutMkLst>
            <pc:docMk/>
            <pc:sldMasterMk cId="3695632898" sldId="2147483648"/>
            <pc:sldLayoutMk cId="2427685823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67FF2-D739-4CA2-90F0-045E50FFE2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DFF6D1-420B-4432-B4ED-D360CC4B8C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F0D347-E282-4CDB-BBD0-E7201964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8BB24-9CA8-42A8-9189-8EDAB7E05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FC6817-BD6B-4EF8-980F-D45F659F7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865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06608-9B5D-4780-BDBB-5F34F70E7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0E646-411A-427F-835B-572752E1F2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5BBF2-0FEE-4A35-BD28-CCBF8ACE9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489474-8093-4ADC-9999-5081C6AFD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508BA-D36D-4F92-B98D-D75A08D73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504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56A8A-F95F-4295-A790-A8F71E6A2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8D4183-CAE2-4E74-9398-7CD24B6E59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F4690-DB2F-49FE-BAEB-16E1756C8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124C7-B872-48B8-B2F6-FF7F392D1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7BBEB-91D9-49DF-862D-3C9F883D2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575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4D5CF-E76A-4E52-96BD-6CE60483A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C533A-69A7-4955-A9BF-9DDD0C3EDF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B5C900-0C9C-4AAE-8198-257AC09216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CC3606-2BF4-4C79-B4D7-AE8DBE100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0BF517-CDD9-43B4-8FB6-5332D4954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D83064-99EA-474C-8B63-19B70A90D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908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4C26C-DB83-46EA-B4E6-D15EF9F87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B9BAC2-8D54-4885-968C-457D130A0E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B46384-24FE-4B65-86F6-268DD843CD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4011EE-CAEF-45E0-97E2-DCA14BDC86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D84391-E653-46B5-A81C-3714C5DBB4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49B705-42E2-4A59-934B-E4CE3CBCD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C6440-B497-412B-BDE9-5F2E1F62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CA67A6-CFE8-4CAE-A4E9-C604D6813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030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B75A9-B6FE-4C08-8DC4-DE8B97F59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BABAAD-8984-41C5-8B82-FF99CCB26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2370FC-6D0A-4D2C-B1E3-D75E770A7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1B458F-807A-47A8-81D2-3BCA65A06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519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4C95F8-7ACF-4BD6-899A-051B31E56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6A1F4B-D675-4777-BF66-E704C3B9A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856C65-3CCB-48BD-B766-9DC5AE3BF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141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0D0DA-E8B9-459C-8773-3822F5652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FD04C-8046-4944-97F4-4946E267A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455210-3C16-42AA-8300-C88D975325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F36852-C8EE-4EA5-B5D8-89BB8AB6F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BBBA6-28E5-4BDD-B8DC-4F6FAA7AD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E0FF95-E45A-4C72-8013-594FA40E2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258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C106F-70A0-4331-9DA7-6483FCE39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AB50C1-2E4C-4B06-8E4B-E6C1D405F1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EDE3B5-41CE-4517-BCB5-8715F2D7A5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23E476-4BC9-444D-BFA1-13F84D2EC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CBFFA0-5FCA-4694-870E-C05E67600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4B0A63-7F51-4718-BEED-D20714767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229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76C9D-49B1-418E-A7BE-BE68BDD02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D220B2-1761-4165-BDA6-DB3705B113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8B6930-596C-4D12-907D-7E3F25A71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64FB-8E79-4876-B91B-F3AF71262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03970-4CFC-42B3-A60D-D2A645F18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015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5368A6-41A8-4682-9A1F-C4541CA2CF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D6FDEE-6987-4EF3-96C6-F5755E13EA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FFA03-42BF-449B-98D2-8D20DE581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7E65A3-0871-4BAB-AF8D-FAEF791A7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37912-818B-4CCE-95AB-AB58C1471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685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6845EE-5AA7-445B-9FAB-F6778D663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DDCE1B-984B-4E5E-963C-41F622C218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7E4BA-0ECC-421C-8081-00C70B0516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E5FEC-81C2-4290-A0CF-CFEF536DE3A9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B7CE8-2226-431E-AC0D-0BC019C938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A11E28-7114-4EAC-A302-C89496892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9F01D3-3CDA-4928-A76E-E6388F3C77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632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14DB3-3AC0-41A3-ADCB-AB81B1E995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9501" y="747239"/>
            <a:ext cx="9144000" cy="1521772"/>
          </a:xfrm>
        </p:spPr>
        <p:txBody>
          <a:bodyPr/>
          <a:lstStyle/>
          <a:p>
            <a:r>
              <a:rPr lang="en-GB" dirty="0"/>
              <a:t>Motte and Bailey Castles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79A4F2-B4E3-48DF-B985-79094CF65F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078760"/>
            <a:ext cx="9144000" cy="2179040"/>
          </a:xfrm>
        </p:spPr>
        <p:txBody>
          <a:bodyPr>
            <a:normAutofit/>
          </a:bodyPr>
          <a:lstStyle/>
          <a:p>
            <a:r>
              <a:rPr lang="en-GB" sz="3600" dirty="0" err="1"/>
              <a:t>Dydd</a:t>
            </a:r>
            <a:r>
              <a:rPr lang="en-GB" sz="3600" dirty="0"/>
              <a:t> </a:t>
            </a:r>
            <a:r>
              <a:rPr lang="en-GB" sz="3600" dirty="0" err="1"/>
              <a:t>Mawrth</a:t>
            </a:r>
            <a:r>
              <a:rPr lang="en-GB" sz="3600" dirty="0"/>
              <a:t>  </a:t>
            </a:r>
            <a:r>
              <a:rPr lang="en-GB" sz="3600" dirty="0" err="1"/>
              <a:t>Chwefror</a:t>
            </a:r>
            <a:r>
              <a:rPr lang="en-GB" sz="3600" dirty="0"/>
              <a:t> 25ain.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CC9D90-E6B3-4DEF-A589-34A9BD1F4459}"/>
              </a:ext>
            </a:extLst>
          </p:cNvPr>
          <p:cNvSpPr/>
          <p:nvPr/>
        </p:nvSpPr>
        <p:spPr>
          <a:xfrm>
            <a:off x="1688841" y="4703544"/>
            <a:ext cx="905466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Nod y </a:t>
            </a:r>
            <a:r>
              <a:rPr lang="en-GB" sz="3200" dirty="0" err="1"/>
              <a:t>wers</a:t>
            </a:r>
            <a:r>
              <a:rPr lang="en-GB" sz="3200" dirty="0"/>
              <a:t> </a:t>
            </a:r>
            <a:r>
              <a:rPr lang="en-GB" sz="3200" dirty="0" err="1"/>
              <a:t>ydy</a:t>
            </a:r>
            <a:r>
              <a:rPr lang="en-GB" sz="3200" dirty="0"/>
              <a:t>… to consider the purpose of Motte and Bailey Castles.</a:t>
            </a:r>
          </a:p>
        </p:txBody>
      </p:sp>
    </p:spTree>
    <p:extLst>
      <p:ext uri="{BB962C8B-B14F-4D97-AF65-F5344CB8AC3E}">
        <p14:creationId xmlns:p14="http://schemas.microsoft.com/office/powerpoint/2010/main" val="1111484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021AC-86A2-4825-A325-B627F7F29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you see in this picture? And what does this tell you about this castle?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5668B2-0463-44CC-8C9F-4EA30747F3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4740" y="1968427"/>
            <a:ext cx="6180952" cy="384761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A00E1B4-C41C-4DCA-BDFF-572431DDE639}"/>
              </a:ext>
            </a:extLst>
          </p:cNvPr>
          <p:cNvSpPr/>
          <p:nvPr/>
        </p:nvSpPr>
        <p:spPr>
          <a:xfrm>
            <a:off x="6983136" y="2155971"/>
            <a:ext cx="4370664" cy="193899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/>
              <a:t>Key word-  </a:t>
            </a:r>
            <a:r>
              <a:rPr lang="en-GB" sz="2400" dirty="0" err="1">
                <a:solidFill>
                  <a:srgbClr val="FF0000"/>
                </a:solidFill>
              </a:rPr>
              <a:t>Geiriau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pwysig</a:t>
            </a:r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/>
              <a:t>Motte and bailey - </a:t>
            </a:r>
            <a:r>
              <a:rPr lang="en-GB" sz="2400" dirty="0" err="1">
                <a:solidFill>
                  <a:srgbClr val="FF0000"/>
                </a:solidFill>
              </a:rPr>
              <a:t>Mwnt</a:t>
            </a:r>
            <a:r>
              <a:rPr lang="en-GB" sz="2400" dirty="0">
                <a:solidFill>
                  <a:srgbClr val="FF0000"/>
                </a:solidFill>
              </a:rPr>
              <a:t> a </a:t>
            </a:r>
            <a:r>
              <a:rPr lang="en-GB" sz="2400" dirty="0" err="1">
                <a:solidFill>
                  <a:srgbClr val="FF0000"/>
                </a:solidFill>
              </a:rPr>
              <a:t>beili</a:t>
            </a:r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/>
              <a:t>Moat- </a:t>
            </a:r>
            <a:r>
              <a:rPr lang="en-GB" sz="2400" dirty="0" err="1">
                <a:solidFill>
                  <a:srgbClr val="FF0000"/>
                </a:solidFill>
              </a:rPr>
              <a:t>ffos</a:t>
            </a:r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/>
              <a:t>Palisade- </a:t>
            </a:r>
            <a:r>
              <a:rPr lang="en-GB" sz="2400" dirty="0">
                <a:solidFill>
                  <a:srgbClr val="FF0000"/>
                </a:solidFill>
              </a:rPr>
              <a:t>palisade</a:t>
            </a:r>
          </a:p>
          <a:p>
            <a:r>
              <a:rPr lang="en-GB" sz="2400" dirty="0"/>
              <a:t>Fence- </a:t>
            </a:r>
            <a:r>
              <a:rPr lang="en-GB" sz="2400" dirty="0" err="1">
                <a:solidFill>
                  <a:srgbClr val="FF0000"/>
                </a:solidFill>
              </a:rPr>
              <a:t>Ffens</a:t>
            </a:r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1562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3" ma:contentTypeDescription="Create a new document." ma:contentTypeScope="" ma:versionID="04c42694c907b7f5995ea734c520e585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6e4b4f8480a3c6902cbc63575fe4dde2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92EAF7F-96C4-4B1E-82D2-1C18129917A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17FB06F-399C-4300-892D-5066216AA66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CCD1ED-4A45-4151-9337-2D65CB1418B6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46b8f10f-f56e-4e87-af4a-2384ac144562"/>
    <ds:schemaRef ds:uri="921765a0-fcf6-47d1-8ac4-5d670786d758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59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Motte and Bailey Castles</vt:lpstr>
      <vt:lpstr>What can you see in this picture? And what does this tell you about this castle?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Motte and Bailey Castles</dc:title>
  <dc:creator>Rosemarie Enos (1908156)</dc:creator>
  <cp:lastModifiedBy>Rosemarie Enos (1908156)</cp:lastModifiedBy>
  <cp:revision>2</cp:revision>
  <dcterms:created xsi:type="dcterms:W3CDTF">2020-02-25T08:49:14Z</dcterms:created>
  <dcterms:modified xsi:type="dcterms:W3CDTF">2020-02-25T09:03:20Z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