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3" r:id="rId4"/>
    <p:sldId id="264" r:id="rId5"/>
    <p:sldId id="266" r:id="rId6"/>
    <p:sldId id="267" r:id="rId7"/>
    <p:sldId id="268" r:id="rId8"/>
    <p:sldId id="265" r:id="rId9"/>
    <p:sldId id="269" r:id="rId10"/>
    <p:sldId id="270" r:id="rId11"/>
    <p:sldId id="271" r:id="rId12"/>
    <p:sldId id="272" r:id="rId13"/>
    <p:sldId id="273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AA56-8471-4953-9EDE-0412BA36BE53}" type="datetimeFigureOut">
              <a:rPr lang="en-GB" smtClean="0"/>
              <a:pPr/>
              <a:t>30/11/2015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2D713-740B-4604-9E93-DC8FA406285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368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AA56-8471-4953-9EDE-0412BA36BE53}" type="datetimeFigureOut">
              <a:rPr lang="en-GB" smtClean="0"/>
              <a:pPr/>
              <a:t>30/11/2015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2D713-740B-4604-9E93-DC8FA406285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655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AA56-8471-4953-9EDE-0412BA36BE53}" type="datetimeFigureOut">
              <a:rPr lang="en-GB" smtClean="0"/>
              <a:pPr/>
              <a:t>30/11/2015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2D713-740B-4604-9E93-DC8FA406285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995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AA56-8471-4953-9EDE-0412BA36BE53}" type="datetimeFigureOut">
              <a:rPr lang="en-GB" smtClean="0"/>
              <a:pPr/>
              <a:t>30/11/2015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2D713-740B-4604-9E93-DC8FA406285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17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AA56-8471-4953-9EDE-0412BA36BE53}" type="datetimeFigureOut">
              <a:rPr lang="en-GB" smtClean="0"/>
              <a:pPr/>
              <a:t>30/11/2015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2D713-740B-4604-9E93-DC8FA406285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978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AA56-8471-4953-9EDE-0412BA36BE53}" type="datetimeFigureOut">
              <a:rPr lang="en-GB" smtClean="0"/>
              <a:pPr/>
              <a:t>30/11/2015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2D713-740B-4604-9E93-DC8FA406285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147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AA56-8471-4953-9EDE-0412BA36BE53}" type="datetimeFigureOut">
              <a:rPr lang="en-GB" smtClean="0"/>
              <a:pPr/>
              <a:t>30/11/2015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2D713-740B-4604-9E93-DC8FA406285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87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AA56-8471-4953-9EDE-0412BA36BE53}" type="datetimeFigureOut">
              <a:rPr lang="en-GB" smtClean="0"/>
              <a:pPr/>
              <a:t>30/11/2015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2D713-740B-4604-9E93-DC8FA406285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519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AA56-8471-4953-9EDE-0412BA36BE53}" type="datetimeFigureOut">
              <a:rPr lang="en-GB" smtClean="0"/>
              <a:pPr/>
              <a:t>30/11/2015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2D713-740B-4604-9E93-DC8FA406285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391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AA56-8471-4953-9EDE-0412BA36BE53}" type="datetimeFigureOut">
              <a:rPr lang="en-GB" smtClean="0"/>
              <a:pPr/>
              <a:t>30/11/2015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2D713-740B-4604-9E93-DC8FA406285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486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3AA56-8471-4953-9EDE-0412BA36BE53}" type="datetimeFigureOut">
              <a:rPr lang="en-GB" smtClean="0"/>
              <a:pPr/>
              <a:t>30/11/2015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2D713-740B-4604-9E93-DC8FA406285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42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3AA56-8471-4953-9EDE-0412BA36BE53}" type="datetimeFigureOut">
              <a:rPr lang="en-GB" smtClean="0"/>
              <a:pPr/>
              <a:t>30/11/2015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B2D713-740B-4604-9E93-DC8FA406285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853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alesonline.co.uk/news/wales-news/sport-wales-report-warns-we-8181911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1470025"/>
          </a:xfrm>
        </p:spPr>
        <p:txBody>
          <a:bodyPr/>
          <a:lstStyle/>
          <a:p>
            <a:r>
              <a:rPr lang="en-GB" dirty="0" smtClean="0"/>
              <a:t>Sports Facilities </a:t>
            </a:r>
            <a:br>
              <a:rPr lang="en-GB" dirty="0" smtClean="0"/>
            </a:br>
            <a:r>
              <a:rPr lang="en-GB" dirty="0" smtClean="0"/>
              <a:t>Thursday 3/12/15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UWTSD 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4005064"/>
            <a:ext cx="2877252" cy="1124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81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852936"/>
            <a:ext cx="8229600" cy="1143000"/>
          </a:xfrm>
        </p:spPr>
        <p:txBody>
          <a:bodyPr/>
          <a:lstStyle/>
          <a:p>
            <a:r>
              <a:rPr lang="en-GB" dirty="0" smtClean="0"/>
              <a:t> Key Points from Last Lecture?</a:t>
            </a:r>
            <a:endParaRPr lang="en-GB" dirty="0"/>
          </a:p>
        </p:txBody>
      </p:sp>
      <p:pic>
        <p:nvPicPr>
          <p:cNvPr id="4" name="Content Placeholder 3" descr="UWTSD Logo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44208" y="5733256"/>
            <a:ext cx="2095500" cy="8191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87624" y="1844824"/>
            <a:ext cx="58143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417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41647"/>
            <a:ext cx="8229600" cy="1143000"/>
          </a:xfrm>
        </p:spPr>
        <p:txBody>
          <a:bodyPr/>
          <a:lstStyle/>
          <a:p>
            <a:r>
              <a:rPr lang="en-GB" dirty="0" smtClean="0"/>
              <a:t>Liberty Stadium</a:t>
            </a:r>
            <a:endParaRPr lang="en-GB" dirty="0"/>
          </a:p>
        </p:txBody>
      </p:sp>
      <p:pic>
        <p:nvPicPr>
          <p:cNvPr id="4" name="Content Placeholder 3" descr="UWTSD Logo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44208" y="5733256"/>
            <a:ext cx="2095500" cy="8191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47664" y="1252599"/>
            <a:ext cx="6264696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en-GB" sz="2400" u="sng" dirty="0" smtClean="0"/>
              <a:t>Re-cap activity</a:t>
            </a:r>
          </a:p>
          <a:p>
            <a:pPr marL="342900" indent="-342900"/>
            <a:endParaRPr lang="en-GB" sz="2000" dirty="0" smtClean="0"/>
          </a:p>
          <a:p>
            <a:pPr marL="342900" indent="-342900"/>
            <a:r>
              <a:rPr lang="en-GB" sz="2800" dirty="0" smtClean="0"/>
              <a:t>Artificial Surfaces in Wales</a:t>
            </a:r>
          </a:p>
          <a:p>
            <a:pPr marL="342900" indent="-342900"/>
            <a:endParaRPr lang="en-GB" sz="28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2800" dirty="0" smtClean="0"/>
              <a:t>Reasons for Demand / Drivers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 smtClean="0"/>
              <a:t>Potential Barriers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 smtClean="0"/>
              <a:t>The Future</a:t>
            </a:r>
          </a:p>
          <a:p>
            <a:pPr marL="457200" indent="-457200">
              <a:buFont typeface="+mj-lt"/>
              <a:buAutoNum type="arabicPeriod"/>
            </a:pPr>
            <a:endParaRPr lang="en-GB" sz="2800" dirty="0" smtClean="0"/>
          </a:p>
          <a:p>
            <a:pPr marL="457200" indent="-457200"/>
            <a:r>
              <a:rPr lang="en-GB" sz="2800" dirty="0" smtClean="0"/>
              <a:t>In your Tables consider all the above and be prepared to feedback to the Room</a:t>
            </a:r>
          </a:p>
          <a:p>
            <a:pPr marL="342900" indent="-342900">
              <a:buFont typeface="Arial" pitchFamily="34" charset="0"/>
              <a:buChar char="•"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56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Sport Wales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Sport Wales have produced a report ‘Acting today for an active tomorrow’ to influence Sporting policy moving forward between now and 2026</a:t>
            </a:r>
          </a:p>
          <a:p>
            <a:r>
              <a:rPr lang="en-GB" dirty="0" smtClean="0">
                <a:hlinkClick r:id="rId2"/>
              </a:rPr>
              <a:t>http://www.walesonline.co.uk/news/wales-news/sport-wales-report-warns-we-8181911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 Possible Futures identified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5400" dirty="0" smtClean="0">
                <a:solidFill>
                  <a:srgbClr val="FF0000"/>
                </a:solidFill>
              </a:rPr>
              <a:t>A – Talk the Walk</a:t>
            </a:r>
          </a:p>
          <a:p>
            <a:r>
              <a:rPr lang="en-GB" sz="5400" dirty="0" smtClean="0">
                <a:solidFill>
                  <a:srgbClr val="00B0F0"/>
                </a:solidFill>
              </a:rPr>
              <a:t>B – </a:t>
            </a:r>
            <a:r>
              <a:rPr lang="en-GB" sz="5400" dirty="0" err="1" smtClean="0">
                <a:solidFill>
                  <a:srgbClr val="00B0F0"/>
                </a:solidFill>
              </a:rPr>
              <a:t>SportTopia</a:t>
            </a:r>
            <a:endParaRPr lang="en-GB" sz="5400" dirty="0" smtClean="0">
              <a:solidFill>
                <a:srgbClr val="00B0F0"/>
              </a:solidFill>
            </a:endParaRPr>
          </a:p>
          <a:p>
            <a:r>
              <a:rPr lang="en-GB" sz="5400" dirty="0" smtClean="0">
                <a:solidFill>
                  <a:schemeClr val="accent6">
                    <a:lumMod val="75000"/>
                  </a:schemeClr>
                </a:solidFill>
              </a:rPr>
              <a:t>C – Couch Culture</a:t>
            </a:r>
          </a:p>
          <a:p>
            <a:r>
              <a:rPr lang="en-GB" sz="5400" dirty="0" smtClean="0">
                <a:solidFill>
                  <a:schemeClr val="bg2">
                    <a:lumMod val="50000"/>
                  </a:schemeClr>
                </a:solidFill>
              </a:rPr>
              <a:t>D – Against all odds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Talk the Walk</a:t>
            </a:r>
            <a:endParaRPr lang="en-GB" sz="360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sz="2400" dirty="0" smtClean="0"/>
              <a:t>Public Policy to support Sport and Physical activity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Huge Health and well being agenda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Appropriate facilities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Range of activities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Lack of Public ‘buy in’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Low activity levels recorded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32657"/>
            <a:ext cx="5040560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 smtClean="0"/>
              <a:t>SporTopia</a:t>
            </a:r>
            <a:endParaRPr lang="en-GB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/>
              <a:t>Optimal opportunities in Wales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Strong Collaborations with barriers removed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Positive active ‘mindset’ in </a:t>
            </a:r>
            <a:r>
              <a:rPr lang="en-GB" sz="2400" dirty="0" err="1" smtClean="0"/>
              <a:t>wales</a:t>
            </a:r>
            <a:endParaRPr lang="en-GB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32657"/>
            <a:ext cx="4968552" cy="6264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Couch Culture</a:t>
            </a:r>
            <a:endParaRPr lang="en-GB" sz="36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/>
              <a:t>Inactive mindset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Inactivity the norm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Policy disjointed and lack of clear strategy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Participation at all time low</a:t>
            </a:r>
            <a:endParaRPr lang="en-GB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4962" y="332657"/>
            <a:ext cx="4603502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 smtClean="0"/>
              <a:t>Against all Odds</a:t>
            </a:r>
            <a:endParaRPr lang="en-GB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/>
              <a:t>Active lifestyles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Little support from Government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Private sector leading</a:t>
            </a:r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Uneven development in small pockets – Postcode lottery</a:t>
            </a:r>
          </a:p>
          <a:p>
            <a:pPr>
              <a:buFont typeface="Arial" pitchFamily="34" charset="0"/>
              <a:buChar char="•"/>
            </a:pPr>
            <a:endParaRPr lang="en-GB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32657"/>
            <a:ext cx="4968552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Current State in Wales?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Where do you feel Wales is at the moment?</a:t>
            </a:r>
          </a:p>
          <a:p>
            <a:r>
              <a:rPr lang="en-GB" dirty="0" smtClean="0">
                <a:solidFill>
                  <a:srgbClr val="C00000"/>
                </a:solidFill>
              </a:rPr>
              <a:t>Reasons?</a:t>
            </a:r>
          </a:p>
          <a:p>
            <a:r>
              <a:rPr lang="en-GB" dirty="0" smtClean="0">
                <a:solidFill>
                  <a:srgbClr val="C00000"/>
                </a:solidFill>
              </a:rPr>
              <a:t>Viewpoints?</a:t>
            </a:r>
          </a:p>
          <a:p>
            <a:r>
              <a:rPr lang="en-GB" dirty="0" smtClean="0">
                <a:solidFill>
                  <a:srgbClr val="C00000"/>
                </a:solidFill>
              </a:rPr>
              <a:t>Solutions / ideas?</a:t>
            </a:r>
            <a:endParaRPr lang="en-GB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Trends affecting Future of Sport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Shifting Economic &amp; political landscape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Changing identities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Switched on Society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Digital Revolution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Healthier Lives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Engaging the 21</a:t>
            </a:r>
            <a:r>
              <a:rPr lang="en-GB" baseline="30000" dirty="0" smtClean="0"/>
              <a:t>st</a:t>
            </a:r>
            <a:r>
              <a:rPr lang="en-GB" dirty="0" smtClean="0"/>
              <a:t> Century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Changing Society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7 groups, discuss the documentation for a specific trend. Feedback on</a:t>
            </a:r>
          </a:p>
          <a:p>
            <a:pPr>
              <a:buNone/>
            </a:pPr>
            <a:r>
              <a:rPr lang="en-GB" dirty="0" smtClean="0"/>
              <a:t> - Overview of the trend</a:t>
            </a:r>
          </a:p>
          <a:p>
            <a:pPr>
              <a:buFontTx/>
              <a:buChar char="-"/>
            </a:pPr>
            <a:r>
              <a:rPr lang="en-GB" dirty="0" smtClean="0"/>
              <a:t>Specific Examples</a:t>
            </a:r>
          </a:p>
          <a:p>
            <a:pPr>
              <a:buFontTx/>
              <a:buChar char="-"/>
            </a:pPr>
            <a:r>
              <a:rPr lang="en-GB" dirty="0" smtClean="0"/>
              <a:t>Implications on future of Sport in Wales</a:t>
            </a:r>
          </a:p>
          <a:p>
            <a:pPr>
              <a:buFontTx/>
              <a:buChar char="-"/>
            </a:pPr>
            <a:r>
              <a:rPr lang="en-GB" dirty="0" smtClean="0"/>
              <a:t>Ideas  / suggestions?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Implications on all of us within Industry</a:t>
            </a:r>
          </a:p>
          <a:p>
            <a:r>
              <a:rPr lang="en-GB" dirty="0" smtClean="0"/>
              <a:t>Possible routes</a:t>
            </a:r>
          </a:p>
          <a:p>
            <a:r>
              <a:rPr lang="en-GB" dirty="0" smtClean="0"/>
              <a:t>Future of Sport in Wales</a:t>
            </a:r>
          </a:p>
          <a:p>
            <a:r>
              <a:rPr lang="en-GB" dirty="0" smtClean="0"/>
              <a:t>Questions / application going forward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277</Words>
  <Application>Microsoft Office PowerPoint</Application>
  <PresentationFormat>On-screen Show (4:3)</PresentationFormat>
  <Paragraphs>65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Sports Facilities  Thursday 3/12/15</vt:lpstr>
      <vt:lpstr> Key Points from Last Lecture?</vt:lpstr>
      <vt:lpstr>Liberty Stadium</vt:lpstr>
      <vt:lpstr>Sport Wales</vt:lpstr>
      <vt:lpstr>4 Possible Futures identified</vt:lpstr>
      <vt:lpstr>Talk the Walk</vt:lpstr>
      <vt:lpstr>SporTopia</vt:lpstr>
      <vt:lpstr>Couch Culture</vt:lpstr>
      <vt:lpstr>Against all Odds</vt:lpstr>
      <vt:lpstr>Current State in Wales?</vt:lpstr>
      <vt:lpstr> Trends affecting Future of Sport</vt:lpstr>
      <vt:lpstr>Activity</vt:lpstr>
      <vt:lpstr>Conclusion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Points from Last Week?</dc:title>
  <dc:creator>Thomas, Andrew</dc:creator>
  <cp:lastModifiedBy>Andrew Thomas</cp:lastModifiedBy>
  <cp:revision>19</cp:revision>
  <dcterms:created xsi:type="dcterms:W3CDTF">2014-11-26T12:42:57Z</dcterms:created>
  <dcterms:modified xsi:type="dcterms:W3CDTF">2015-11-30T13:08:44Z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1666634645</vt:i4>
  </property>
  <property fmtid="{D5CDD505-2E9C-101B-9397-08002B2CF9AE}" pid="3" name="_NewReviewCycle">
    <vt:lpwstr/>
  </property>
  <property fmtid="{D5CDD505-2E9C-101B-9397-08002B2CF9AE}" pid="4" name="_EmailSubject">
    <vt:lpwstr>thursday 3/`12/15</vt:lpwstr>
  </property>
  <property fmtid="{D5CDD505-2E9C-101B-9397-08002B2CF9AE}" pid="5" name="_AuthorEmail">
    <vt:lpwstr>Marc.OKelly@gowercollegeswansea.ac.uk</vt:lpwstr>
  </property>
  <property fmtid="{D5CDD505-2E9C-101B-9397-08002B2CF9AE}" pid="6" name="_AuthorEmailDisplayName">
    <vt:lpwstr>Marc Bryan OKelly</vt:lpwstr>
  </property>
</Properties>
</file>