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FF3300"/>
    <a:srgbClr val="FFCCFF"/>
    <a:srgbClr val="FF99FF"/>
    <a:srgbClr val="3366FF"/>
    <a:srgbClr val="00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08" autoAdjust="0"/>
    <p:restoredTop sz="94660"/>
  </p:normalViewPr>
  <p:slideViewPr>
    <p:cSldViewPr snapToGrid="0">
      <p:cViewPr>
        <p:scale>
          <a:sx n="80" d="100"/>
          <a:sy n="80" d="100"/>
        </p:scale>
        <p:origin x="-184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AF3DDE-7CB9-415F-B7AB-D2A99A7F1F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8E943A-662C-4282-81F9-7D2993D55C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B7166-F84E-4764-A048-DB34C09080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1377FC-277A-42E0-8EE8-EE7BE6D09F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551720-963F-4531-A25E-5DFEC09D18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D42CCB-CAD8-4EAA-BD75-163F4BC490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415D0E-0019-445F-BCFB-EE812DB362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22C99C-4311-4E0F-8122-DFDAFBDBE1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C632CA-DC63-475E-82EC-90FDAE20D2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CA325-4C05-443C-ABE9-2708B7BC82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6FBEBF-0E23-4470-914D-3D6C40ACD1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2EE709A-B8EA-43EC-91E7-5CA08BC91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E73510E-8C52-4A9A-86BB-20548A73D18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Division Triangles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Divide the numbers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the triangles.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1481" name="AutoShape 41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2" name="Text Box 42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1484" name="AutoShape 44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1485" name="Text Box 45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6" name="Text Box 46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87" name="Text Box 47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71450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471488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3192463" y="1868488"/>
            <a:ext cx="2728912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FF00">
                  <a:gamma/>
                  <a:shade val="76471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492500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6213475" y="1868488"/>
            <a:ext cx="2728913" cy="236061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CCFF">
                  <a:gamma/>
                  <a:shade val="76471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76471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CCFF"/>
              </a:solidFill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513513" y="27527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005388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971675" y="2562225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chemeClr val="bg1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116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2011-11-25T20:03:52Z</dcterms:modified>
</cp:coreProperties>
</file>