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9" d="100"/>
          <a:sy n="69" d="100"/>
        </p:scale>
        <p:origin x="56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922B5-F137-49EC-951C-3A1AEB45D52F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16DB-80C4-4D50-A66C-0D3B193CD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188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922B5-F137-49EC-951C-3A1AEB45D52F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16DB-80C4-4D50-A66C-0D3B193CD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3445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922B5-F137-49EC-951C-3A1AEB45D52F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16DB-80C4-4D50-A66C-0D3B193CD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4349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922B5-F137-49EC-951C-3A1AEB45D52F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16DB-80C4-4D50-A66C-0D3B193CD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595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922B5-F137-49EC-951C-3A1AEB45D52F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16DB-80C4-4D50-A66C-0D3B193CD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805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922B5-F137-49EC-951C-3A1AEB45D52F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16DB-80C4-4D50-A66C-0D3B193CD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7065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922B5-F137-49EC-951C-3A1AEB45D52F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16DB-80C4-4D50-A66C-0D3B193CD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169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922B5-F137-49EC-951C-3A1AEB45D52F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16DB-80C4-4D50-A66C-0D3B193CD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1291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922B5-F137-49EC-951C-3A1AEB45D52F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16DB-80C4-4D50-A66C-0D3B193CD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010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922B5-F137-49EC-951C-3A1AEB45D52F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16DB-80C4-4D50-A66C-0D3B193CD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069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922B5-F137-49EC-951C-3A1AEB45D52F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16DB-80C4-4D50-A66C-0D3B193CD5C4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665986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922B5-F137-49EC-951C-3A1AEB45D52F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16DB-80C4-4D50-A66C-0D3B193CD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2121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922B5-F137-49EC-951C-3A1AEB45D52F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16DB-80C4-4D50-A66C-0D3B193CD5C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167170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922B5-F137-49EC-951C-3A1AEB45D52F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16DB-80C4-4D50-A66C-0D3B193CD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5819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922B5-F137-49EC-951C-3A1AEB45D52F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16DB-80C4-4D50-A66C-0D3B193CD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2745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922B5-F137-49EC-951C-3A1AEB45D52F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16DB-80C4-4D50-A66C-0D3B193CD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527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3922B5-F137-49EC-951C-3A1AEB45D52F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98916DB-80C4-4D50-A66C-0D3B193CD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971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Cardiff Airport Analysis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Thomas </a:t>
            </a:r>
            <a:r>
              <a:rPr lang="en-GB" dirty="0" err="1" smtClean="0"/>
              <a:t>Westall</a:t>
            </a:r>
            <a:r>
              <a:rPr lang="en-GB" dirty="0" smtClean="0"/>
              <a:t> 1803322</a:t>
            </a:r>
          </a:p>
          <a:p>
            <a:r>
              <a:rPr lang="en-GB" dirty="0" smtClean="0"/>
              <a:t>BA International Travel and Tourism Management </a:t>
            </a:r>
            <a:endParaRPr lang="en-GB" dirty="0"/>
          </a:p>
        </p:txBody>
      </p:sp>
      <p:pic>
        <p:nvPicPr>
          <p:cNvPr id="17" name="Audio 1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2912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72"/>
    </mc:Choice>
    <mc:Fallback>
      <p:transition spd="slow" advTm="18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Wales busiest airport.</a:t>
            </a:r>
          </a:p>
          <a:p>
            <a:r>
              <a:rPr lang="en-GB" b="1" dirty="0" smtClean="0"/>
              <a:t>The site which goes back 70 years since 1940.</a:t>
            </a:r>
          </a:p>
          <a:p>
            <a:r>
              <a:rPr lang="en-GB" b="1" dirty="0" smtClean="0"/>
              <a:t>Handles over £1 million passengers a year ( Cardiff Airport 2018)</a:t>
            </a:r>
          </a:p>
          <a:p>
            <a:r>
              <a:rPr lang="en-GB" b="1" dirty="0" smtClean="0"/>
              <a:t>Purchased by the government in 2013 for £52 million. </a:t>
            </a:r>
          </a:p>
          <a:p>
            <a:r>
              <a:rPr lang="en-GB" b="1" dirty="0" smtClean="0"/>
              <a:t>Ratio, SWOT and PESTLE analysis undertaken.</a:t>
            </a:r>
            <a:endParaRPr lang="en-GB" b="1" dirty="0"/>
          </a:p>
        </p:txBody>
      </p:sp>
      <p:pic>
        <p:nvPicPr>
          <p:cNvPr id="15" name="Audio 1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54311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614"/>
    </mc:Choice>
    <mc:Fallback>
      <p:transition spd="slow" advTm="316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SWOT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Cardiff having a longer runway will attract bigger airlines and be a huge future advantage ( The FAA, 2005).</a:t>
            </a:r>
          </a:p>
          <a:p>
            <a:r>
              <a:rPr lang="en-GB" b="1" dirty="0" smtClean="0"/>
              <a:t>The airport simply not having another airlines to compete with close competitors.</a:t>
            </a:r>
          </a:p>
          <a:p>
            <a:r>
              <a:rPr lang="en-GB" b="1" dirty="0" smtClean="0"/>
              <a:t>Transport links to and from the airport are a really issue.</a:t>
            </a:r>
          </a:p>
          <a:p>
            <a:r>
              <a:rPr lang="en-GB" b="1" dirty="0" smtClean="0"/>
              <a:t>The 2040 Cardiff airport masterplan which brings new jobs, better terminal building and overall a better feel in the airport.</a:t>
            </a:r>
          </a:p>
          <a:p>
            <a:r>
              <a:rPr lang="en-GB" b="1" dirty="0" smtClean="0"/>
              <a:t>The BA maintenance base on site possibly a future regional hub.</a:t>
            </a:r>
          </a:p>
          <a:p>
            <a:r>
              <a:rPr lang="en-GB" b="1" dirty="0" smtClean="0"/>
              <a:t>Bristol airport only being an extra 45 minutes away, with better airlines and better routes, will the welsh people be tempted to go there instead?</a:t>
            </a:r>
            <a:endParaRPr lang="en-GB" b="1" dirty="0"/>
          </a:p>
        </p:txBody>
      </p:sp>
      <p:pic>
        <p:nvPicPr>
          <p:cNvPr id="11" name="Audio 10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184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301"/>
    </mc:Choice>
    <mc:Fallback>
      <p:transition spd="slow" advTm="993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PESTLE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2838" y="1744517"/>
            <a:ext cx="8825659" cy="4148283"/>
          </a:xfrm>
        </p:spPr>
        <p:txBody>
          <a:bodyPr>
            <a:normAutofit fontScale="92500" lnSpcReduction="20000"/>
          </a:bodyPr>
          <a:lstStyle/>
          <a:p>
            <a:r>
              <a:rPr lang="en-GB" sz="1900" b="1" dirty="0" smtClean="0"/>
              <a:t>In June 2016, the political nightmare of leaving the EU ( Brexit)</a:t>
            </a:r>
          </a:p>
          <a:p>
            <a:r>
              <a:rPr lang="en-GB" sz="1900" b="1" dirty="0" smtClean="0"/>
              <a:t> Welsh government handed over an extra £21.2 million to support growth ( BBC Wales News2019). </a:t>
            </a:r>
          </a:p>
          <a:p>
            <a:r>
              <a:rPr lang="en-GB" sz="1900" b="1" dirty="0" smtClean="0"/>
              <a:t>1 in 4 passengers that flew into Cardiff airport contribute a total of£55 million to the Welsh economy. (Cardiff airport financial report 2019).</a:t>
            </a:r>
          </a:p>
          <a:p>
            <a:r>
              <a:rPr lang="en-GB" sz="1900" b="1" dirty="0" smtClean="0"/>
              <a:t>introduction of Qatar airways boosted both number and cargo figures.</a:t>
            </a:r>
          </a:p>
          <a:p>
            <a:r>
              <a:rPr lang="en-GB" sz="1900" b="1" dirty="0" smtClean="0"/>
              <a:t>Thomas cook ceasing operations in September 2019</a:t>
            </a:r>
          </a:p>
          <a:p>
            <a:r>
              <a:rPr lang="en-GB" sz="1900" b="1" dirty="0" smtClean="0"/>
              <a:t> Future online check in for all airlines, future apps on phones for flight times, delays, gate announcements etc.</a:t>
            </a:r>
          </a:p>
          <a:p>
            <a:r>
              <a:rPr lang="en-GB" sz="1900" b="1" dirty="0" smtClean="0"/>
              <a:t>Cardiff having to comply with EU laws, flight restrictions over countries due to Brexit.</a:t>
            </a:r>
          </a:p>
          <a:p>
            <a:r>
              <a:rPr lang="en-GB" sz="1900" b="1" dirty="0" smtClean="0"/>
              <a:t>Cardiff airport in 2016 had been successful to reduce carbon emissions by 53% in just 1 year ( Wales 24/7 2018</a:t>
            </a:r>
            <a:r>
              <a:rPr lang="en-GB" sz="1900" dirty="0" smtClean="0"/>
              <a:t>).</a:t>
            </a:r>
            <a:endParaRPr lang="en-GB" sz="1900" dirty="0"/>
          </a:p>
        </p:txBody>
      </p:sp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284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0773"/>
    </mc:Choice>
    <mc:Fallback>
      <p:transition spd="slow" advTm="1807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Ratio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270000"/>
            <a:ext cx="8687522" cy="3009514"/>
          </a:xfrm>
        </p:spPr>
        <p:txBody>
          <a:bodyPr>
            <a:noAutofit/>
          </a:bodyPr>
          <a:lstStyle/>
          <a:p>
            <a:r>
              <a:rPr lang="en-GB" sz="1400" dirty="0" smtClean="0"/>
              <a:t> </a:t>
            </a:r>
            <a:r>
              <a:rPr lang="en-GB" sz="1400" b="1" dirty="0" smtClean="0"/>
              <a:t>Gross profit and net profit margin both increased, due to increased passengers number ( events) and due to spending money on good and services at a higher rate.</a:t>
            </a:r>
          </a:p>
          <a:p>
            <a:r>
              <a:rPr lang="en-GB" sz="1400" b="1" dirty="0" smtClean="0"/>
              <a:t> ROCE have risen due to the worth of assets risen. Qatar airways was a huge part of this. </a:t>
            </a:r>
          </a:p>
          <a:p>
            <a:r>
              <a:rPr lang="en-GB" sz="1400" b="1" dirty="0" smtClean="0"/>
              <a:t>Cardiff rely heavily on both inside and outside the airport assets so it also has increased. Cardiff have acted more efficiently. </a:t>
            </a:r>
          </a:p>
          <a:p>
            <a:r>
              <a:rPr lang="en-GB" sz="1400" b="1" dirty="0" smtClean="0"/>
              <a:t>Current ratio and working capital turnover have decreased. Focus has turned to the future rather than current problems that have arisen. ( Cardiff Airport 2019) </a:t>
            </a:r>
          </a:p>
          <a:p>
            <a:r>
              <a:rPr lang="en-GB" sz="1400" b="1" dirty="0" smtClean="0"/>
              <a:t>Quick ratio has dropped since 2018. The airport might well struggle to pay and should focus on current liabilities first. </a:t>
            </a:r>
          </a:p>
          <a:p>
            <a:r>
              <a:rPr lang="en-GB" sz="1400" b="1" dirty="0" smtClean="0"/>
              <a:t> The airports debt have decreased. Depending on size and scale of the airport will determine how quick debt can get paid.</a:t>
            </a:r>
          </a:p>
          <a:p>
            <a:r>
              <a:rPr lang="en-GB" sz="1400" b="1" dirty="0" smtClean="0"/>
              <a:t> Cardiff credit has increased which shows they take longer to pay back suppliers. Cardiff don’t make as much money has bigger airports which would be understandable for longer payments back.</a:t>
            </a:r>
          </a:p>
          <a:p>
            <a:r>
              <a:rPr lang="en-GB" sz="1400" b="1" dirty="0" smtClean="0"/>
              <a:t> Cardiff's debt ratio has increased which shows the airport has financial leverage, The amount the debt is worth of assets over a long period of time which basically outweighs the debt used to purchase them.</a:t>
            </a:r>
          </a:p>
          <a:p>
            <a:r>
              <a:rPr lang="en-GB" sz="1400" b="1" dirty="0" smtClean="0"/>
              <a:t> The airports interest cover has increased which shows how much longer it will take to make a payment on its earnings before interest. ( Cardiff airport financial statements 2019.)</a:t>
            </a:r>
            <a:endParaRPr lang="en-GB" sz="1400" b="1" dirty="0"/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7926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4397"/>
    </mc:Choice>
    <mc:Fallback>
      <p:transition spd="slow" advTm="1343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Performance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 </a:t>
            </a:r>
            <a:r>
              <a:rPr lang="en-GB" b="1" dirty="0" smtClean="0"/>
              <a:t>Airports around the UK have different recruitment processes.</a:t>
            </a:r>
          </a:p>
          <a:p>
            <a:r>
              <a:rPr lang="en-GB" b="1" dirty="0" smtClean="0"/>
              <a:t> Heathrow and Bristol recruit differently for the same job roles.</a:t>
            </a:r>
          </a:p>
          <a:p>
            <a:r>
              <a:rPr lang="en-GB" b="1" dirty="0" smtClean="0"/>
              <a:t> " One of Australians leading recruitment companies said that "One on-one interviews is a much-preferred format for candidates and us as employees. It's more likely we will establish a better connection with the candidate ,and will show the candidates as the real person” ( On line recruitment, 2020) </a:t>
            </a:r>
          </a:p>
          <a:p>
            <a:r>
              <a:rPr lang="en-GB" b="1" dirty="0" smtClean="0"/>
              <a:t>Cardiff have partner workers within the airport such as, Swiss port, WH Smith. Many of the roles within the airport are from outside companies. </a:t>
            </a:r>
          </a:p>
          <a:p>
            <a:r>
              <a:rPr lang="en-GB" b="1" dirty="0" smtClean="0"/>
              <a:t>Cardiff introduced focus groups to talk about current and future issues to make the airport a more successful place.</a:t>
            </a:r>
            <a:endParaRPr lang="en-GB" b="1" dirty="0"/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8247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435"/>
    </mc:Choice>
    <mc:Fallback>
      <p:transition spd="slow" advTm="954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Recommendations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849811"/>
          </a:xfrm>
        </p:spPr>
        <p:txBody>
          <a:bodyPr/>
          <a:lstStyle/>
          <a:p>
            <a:r>
              <a:rPr lang="en-GB" b="1" dirty="0" smtClean="0"/>
              <a:t>More accessible for the public to access the airport. </a:t>
            </a:r>
          </a:p>
          <a:p>
            <a:r>
              <a:rPr lang="en-GB" b="1" dirty="0" smtClean="0"/>
              <a:t>Cardiff airport ranked in top 5 for worst transport links in the UK ( Independent2015). </a:t>
            </a:r>
          </a:p>
          <a:p>
            <a:r>
              <a:rPr lang="en-GB" b="1" dirty="0" smtClean="0"/>
              <a:t>Passenger number that grow on the transport links will ulimtelely grow passengers' numbers in the airport.</a:t>
            </a:r>
          </a:p>
          <a:p>
            <a:r>
              <a:rPr lang="en-GB" b="1" dirty="0" smtClean="0"/>
              <a:t>Rail link to and from Cardiff central very realistic. ( Masterplan,2040).</a:t>
            </a:r>
          </a:p>
          <a:p>
            <a:r>
              <a:rPr lang="en-GB" b="1" dirty="0" smtClean="0"/>
              <a:t>Restrictions might haul further links.</a:t>
            </a:r>
            <a:endParaRPr lang="en-GB" b="1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1254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130"/>
    </mc:Choice>
    <mc:Fallback>
      <p:transition spd="slow" advTm="521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Current or future owners need to look closely at how to continue to grow the airport in the correct way. </a:t>
            </a:r>
          </a:p>
          <a:p>
            <a:r>
              <a:rPr lang="en-GB" b="1" dirty="0" smtClean="0"/>
              <a:t>Attracting the big and better airline companies.</a:t>
            </a:r>
          </a:p>
          <a:p>
            <a:r>
              <a:rPr lang="en-GB" b="1" dirty="0" smtClean="0"/>
              <a:t>Keep a clear view of financial problems and sort them out earlier.  Focus on getting better as a business. </a:t>
            </a:r>
          </a:p>
          <a:p>
            <a:r>
              <a:rPr lang="en-GB" b="1" dirty="0" smtClean="0"/>
              <a:t>Look closely at competitors and look at how Cardiff can benefit and improve from them.</a:t>
            </a:r>
          </a:p>
          <a:p>
            <a:r>
              <a:rPr lang="en-GB" b="1" dirty="0" smtClean="0"/>
              <a:t>Fully aim to make sure that masterplan of 2040 is in place on time and running effectively from the start</a:t>
            </a:r>
            <a:endParaRPr lang="en-GB" b="1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31957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473"/>
    </mc:Choice>
    <mc:Fallback>
      <p:transition spd="slow" advTm="414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 ( PowerPoint only)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FAA,2005, “Advisory circular, runway requirements”, [ online]. Available:https://www.faa.gov/documentLibrary/media/Advisory_ Circular/AC_150_5325-4B.pdf. Accessed 26thApril 2020</a:t>
            </a:r>
          </a:p>
          <a:p>
            <a:r>
              <a:rPr lang="en-GB" dirty="0" smtClean="0"/>
              <a:t>Cardiff Airport 2019, “Continued passenger growth at Cardiff airport’’, [ online]. Available:https://www.cardiffairport.com/news/2019/04/17/continued-passenger-growth-atcardiff-airport/. Accessed 25thApril 2020</a:t>
            </a:r>
          </a:p>
          <a:p>
            <a:r>
              <a:rPr lang="en-GB" dirty="0" smtClean="0"/>
              <a:t>BBC Wales news2019 " Cardiff airport to be loaned more", [online]. Available:https://www.bbc.co.uk/news/uk-wales-politics-50127123. Accessed 24th April 2020.</a:t>
            </a:r>
          </a:p>
          <a:p>
            <a:r>
              <a:rPr lang="en-GB" dirty="0" smtClean="0"/>
              <a:t>Wales 24/7 2019, “Cardiff airport goes green, slashing Carbon emissions by 53%”, [online]. Available:https://www.wales247.co.uk/cardiff-airport-goes-greenslashing-carbon-emissions-by-53/. Accessed 20thApril 2020.</a:t>
            </a:r>
          </a:p>
          <a:p>
            <a:r>
              <a:rPr lang="en-GB" dirty="0" smtClean="0"/>
              <a:t>On linerecruitment 2020, [ online]. Available:https://www.olrecruitment.com.au/blog/panelinterviews-or-individual-interviews/. Accessed 23rd April 2020.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015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( Continued)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Independent 2019, “Thomas Cook collapse will affect regional airports”, [ online]. Available:https://www.independent.co.uk/travel/news-andadvice/thomas-cook-collapse-airports-manchester-cardiffnewcastle-east-midlands-cancelled-flights-a9123641.html. Accessed 13thApril 2020. </a:t>
            </a:r>
          </a:p>
          <a:p>
            <a:r>
              <a:rPr lang="en-GB" dirty="0" smtClean="0"/>
              <a:t>Cardiff Airport Masterplan 2019, “Masterplan 2040”, [online]. Available:https://www.cardiff-airport.com/our-airport-2040masterplan/. Accessed 25thApril 2020.</a:t>
            </a:r>
          </a:p>
          <a:p>
            <a:r>
              <a:rPr lang="en-GB" dirty="0" smtClean="0"/>
              <a:t>Cardiff Airport financial statement 2019, “ Cardiff airport annual update”, [online]. Available:https://www.cardiffairport.com/news/2019/01/29/cardiff-airports-annual-update2019/. Accessed 14thApril 2020.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9626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110</TotalTime>
  <Words>1030</Words>
  <Application>Microsoft Office PowerPoint</Application>
  <PresentationFormat>Widescreen</PresentationFormat>
  <Paragraphs>63</Paragraphs>
  <Slides>10</Slides>
  <Notes>0</Notes>
  <HiddenSlides>0</HiddenSlides>
  <MMClips>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Trebuchet MS</vt:lpstr>
      <vt:lpstr>Wingdings 3</vt:lpstr>
      <vt:lpstr>Facet</vt:lpstr>
      <vt:lpstr>Cardiff Airport Analysis</vt:lpstr>
      <vt:lpstr>Introduction</vt:lpstr>
      <vt:lpstr>SWOT Analysis</vt:lpstr>
      <vt:lpstr>PESTLE Analysis</vt:lpstr>
      <vt:lpstr>Ratio Analysis</vt:lpstr>
      <vt:lpstr>Performance Management</vt:lpstr>
      <vt:lpstr>Recommendations </vt:lpstr>
      <vt:lpstr>Conclusion</vt:lpstr>
      <vt:lpstr>References ( PowerPoint only)</vt:lpstr>
      <vt:lpstr>Reference ( Continued)</vt:lpstr>
    </vt:vector>
  </TitlesOfParts>
  <Company>NHS Wales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Evelina Rowlands</dc:creator>
  <cp:lastModifiedBy>Evelina Rowlands</cp:lastModifiedBy>
  <cp:revision>11</cp:revision>
  <dcterms:created xsi:type="dcterms:W3CDTF">2020-05-17T13:51:49Z</dcterms:created>
  <dcterms:modified xsi:type="dcterms:W3CDTF">2020-05-17T15:42:44Z</dcterms:modified>
</cp:coreProperties>
</file>