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411D7D-EB63-4CFA-B442-5876280E6928}" v="18" dt="2022-10-14T19:47:02.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homas" userId="6323fbf6-3996-4250-91e4-ac36bf74e1fc" providerId="ADAL" clId="{C8411D7D-EB63-4CFA-B442-5876280E6928}"/>
    <pc:docChg chg="custSel addSld modSld">
      <pc:chgData name="Andrew Thomas" userId="6323fbf6-3996-4250-91e4-ac36bf74e1fc" providerId="ADAL" clId="{C8411D7D-EB63-4CFA-B442-5876280E6928}" dt="2022-10-14T20:09:03.147" v="648" actId="14100"/>
      <pc:docMkLst>
        <pc:docMk/>
      </pc:docMkLst>
      <pc:sldChg chg="addSp delSp modSp mod">
        <pc:chgData name="Andrew Thomas" userId="6323fbf6-3996-4250-91e4-ac36bf74e1fc" providerId="ADAL" clId="{C8411D7D-EB63-4CFA-B442-5876280E6928}" dt="2022-10-14T19:44:21.067" v="38" actId="1076"/>
        <pc:sldMkLst>
          <pc:docMk/>
          <pc:sldMk cId="395021746" sldId="260"/>
        </pc:sldMkLst>
        <pc:spChg chg="mod">
          <ac:chgData name="Andrew Thomas" userId="6323fbf6-3996-4250-91e4-ac36bf74e1fc" providerId="ADAL" clId="{C8411D7D-EB63-4CFA-B442-5876280E6928}" dt="2022-10-14T19:44:09.258" v="35" actId="14100"/>
          <ac:spMkLst>
            <pc:docMk/>
            <pc:sldMk cId="395021746" sldId="260"/>
            <ac:spMk id="2" creationId="{52204261-E847-3B29-B203-8239875B02FF}"/>
          </ac:spMkLst>
        </pc:spChg>
        <pc:spChg chg="del">
          <ac:chgData name="Andrew Thomas" userId="6323fbf6-3996-4250-91e4-ac36bf74e1fc" providerId="ADAL" clId="{C8411D7D-EB63-4CFA-B442-5876280E6928}" dt="2022-10-14T19:42:49.561" v="1" actId="478"/>
          <ac:spMkLst>
            <pc:docMk/>
            <pc:sldMk cId="395021746" sldId="260"/>
            <ac:spMk id="3" creationId="{382CEDAF-19A5-7884-E695-33F6A9EC7C13}"/>
          </ac:spMkLst>
        </pc:spChg>
        <pc:picChg chg="add del">
          <ac:chgData name="Andrew Thomas" userId="6323fbf6-3996-4250-91e4-ac36bf74e1fc" providerId="ADAL" clId="{C8411D7D-EB63-4CFA-B442-5876280E6928}" dt="2022-10-14T19:42:49.561" v="1" actId="478"/>
          <ac:picMkLst>
            <pc:docMk/>
            <pc:sldMk cId="395021746" sldId="260"/>
            <ac:picMk id="4098" creationId="{DB6B4739-CC9E-31F4-0E82-1061BFB6B269}"/>
          </ac:picMkLst>
        </pc:picChg>
        <pc:picChg chg="add mod">
          <ac:chgData name="Andrew Thomas" userId="6323fbf6-3996-4250-91e4-ac36bf74e1fc" providerId="ADAL" clId="{C8411D7D-EB63-4CFA-B442-5876280E6928}" dt="2022-10-14T19:44:21.067" v="38" actId="1076"/>
          <ac:picMkLst>
            <pc:docMk/>
            <pc:sldMk cId="395021746" sldId="260"/>
            <ac:picMk id="4099" creationId="{C9F3830B-5DB4-C928-049E-B9AF15EEBB1D}"/>
          </ac:picMkLst>
        </pc:picChg>
      </pc:sldChg>
      <pc:sldChg chg="addSp delSp modSp new mod">
        <pc:chgData name="Andrew Thomas" userId="6323fbf6-3996-4250-91e4-ac36bf74e1fc" providerId="ADAL" clId="{C8411D7D-EB63-4CFA-B442-5876280E6928}" dt="2022-10-14T19:45:50.573" v="109" actId="404"/>
        <pc:sldMkLst>
          <pc:docMk/>
          <pc:sldMk cId="3647652065" sldId="261"/>
        </pc:sldMkLst>
        <pc:spChg chg="mod">
          <ac:chgData name="Andrew Thomas" userId="6323fbf6-3996-4250-91e4-ac36bf74e1fc" providerId="ADAL" clId="{C8411D7D-EB63-4CFA-B442-5876280E6928}" dt="2022-10-14T19:45:50.573" v="109" actId="404"/>
          <ac:spMkLst>
            <pc:docMk/>
            <pc:sldMk cId="3647652065" sldId="261"/>
            <ac:spMk id="2" creationId="{5A6BCA10-DBA4-55C5-AC65-089EFBB735A7}"/>
          </ac:spMkLst>
        </pc:spChg>
        <pc:spChg chg="del">
          <ac:chgData name="Andrew Thomas" userId="6323fbf6-3996-4250-91e4-ac36bf74e1fc" providerId="ADAL" clId="{C8411D7D-EB63-4CFA-B442-5876280E6928}" dt="2022-10-14T19:44:44.087" v="40" actId="478"/>
          <ac:spMkLst>
            <pc:docMk/>
            <pc:sldMk cId="3647652065" sldId="261"/>
            <ac:spMk id="3" creationId="{D4462953-82DE-BE71-EEB2-4AE2B1B814AE}"/>
          </ac:spMkLst>
        </pc:spChg>
        <pc:picChg chg="add mod">
          <ac:chgData name="Andrew Thomas" userId="6323fbf6-3996-4250-91e4-ac36bf74e1fc" providerId="ADAL" clId="{C8411D7D-EB63-4CFA-B442-5876280E6928}" dt="2022-10-14T19:44:53.284" v="44" actId="1076"/>
          <ac:picMkLst>
            <pc:docMk/>
            <pc:sldMk cId="3647652065" sldId="261"/>
            <ac:picMk id="5122" creationId="{B9E79951-99E0-6C5C-DBC6-2F16DEB760F8}"/>
          </ac:picMkLst>
        </pc:picChg>
      </pc:sldChg>
      <pc:sldChg chg="addSp delSp modSp new mod">
        <pc:chgData name="Andrew Thomas" userId="6323fbf6-3996-4250-91e4-ac36bf74e1fc" providerId="ADAL" clId="{C8411D7D-EB63-4CFA-B442-5876280E6928}" dt="2022-10-14T19:50:50.770" v="497" actId="114"/>
        <pc:sldMkLst>
          <pc:docMk/>
          <pc:sldMk cId="3346181070" sldId="262"/>
        </pc:sldMkLst>
        <pc:spChg chg="mod">
          <ac:chgData name="Andrew Thomas" userId="6323fbf6-3996-4250-91e4-ac36bf74e1fc" providerId="ADAL" clId="{C8411D7D-EB63-4CFA-B442-5876280E6928}" dt="2022-10-14T19:50:50.770" v="497" actId="114"/>
          <ac:spMkLst>
            <pc:docMk/>
            <pc:sldMk cId="3346181070" sldId="262"/>
            <ac:spMk id="2" creationId="{43513FB3-9CC4-70EA-CCD5-4607BB65F416}"/>
          </ac:spMkLst>
        </pc:spChg>
        <pc:spChg chg="del">
          <ac:chgData name="Andrew Thomas" userId="6323fbf6-3996-4250-91e4-ac36bf74e1fc" providerId="ADAL" clId="{C8411D7D-EB63-4CFA-B442-5876280E6928}" dt="2022-10-14T19:46:10.240" v="111" actId="478"/>
          <ac:spMkLst>
            <pc:docMk/>
            <pc:sldMk cId="3346181070" sldId="262"/>
            <ac:spMk id="3" creationId="{501EF924-17D8-A67C-593A-B6A205EFF272}"/>
          </ac:spMkLst>
        </pc:spChg>
        <pc:picChg chg="add mod">
          <ac:chgData name="Andrew Thomas" userId="6323fbf6-3996-4250-91e4-ac36bf74e1fc" providerId="ADAL" clId="{C8411D7D-EB63-4CFA-B442-5876280E6928}" dt="2022-10-14T19:47:02.547" v="200" actId="14100"/>
          <ac:picMkLst>
            <pc:docMk/>
            <pc:sldMk cId="3346181070" sldId="262"/>
            <ac:picMk id="6146" creationId="{FA6C88E6-E623-884D-BAFF-8D06CB7A661D}"/>
          </ac:picMkLst>
        </pc:picChg>
      </pc:sldChg>
      <pc:sldChg chg="addSp delSp modSp new mod">
        <pc:chgData name="Andrew Thomas" userId="6323fbf6-3996-4250-91e4-ac36bf74e1fc" providerId="ADAL" clId="{C8411D7D-EB63-4CFA-B442-5876280E6928}" dt="2022-10-14T19:55:47.171" v="542" actId="14100"/>
        <pc:sldMkLst>
          <pc:docMk/>
          <pc:sldMk cId="3536044834" sldId="263"/>
        </pc:sldMkLst>
        <pc:spChg chg="mod">
          <ac:chgData name="Andrew Thomas" userId="6323fbf6-3996-4250-91e4-ac36bf74e1fc" providerId="ADAL" clId="{C8411D7D-EB63-4CFA-B442-5876280E6928}" dt="2022-10-14T19:54:34.408" v="529" actId="6549"/>
          <ac:spMkLst>
            <pc:docMk/>
            <pc:sldMk cId="3536044834" sldId="263"/>
            <ac:spMk id="2" creationId="{30FDE73D-287B-F598-1AB0-C12948C5C962}"/>
          </ac:spMkLst>
        </pc:spChg>
        <pc:spChg chg="del">
          <ac:chgData name="Andrew Thomas" userId="6323fbf6-3996-4250-91e4-ac36bf74e1fc" providerId="ADAL" clId="{C8411D7D-EB63-4CFA-B442-5876280E6928}" dt="2022-10-14T19:51:18.535" v="499" actId="478"/>
          <ac:spMkLst>
            <pc:docMk/>
            <pc:sldMk cId="3536044834" sldId="263"/>
            <ac:spMk id="3" creationId="{BC2A73A5-2F4E-A311-FD18-28A7C12E03D7}"/>
          </ac:spMkLst>
        </pc:spChg>
        <pc:picChg chg="add mod">
          <ac:chgData name="Andrew Thomas" userId="6323fbf6-3996-4250-91e4-ac36bf74e1fc" providerId="ADAL" clId="{C8411D7D-EB63-4CFA-B442-5876280E6928}" dt="2022-10-14T19:55:47.171" v="542" actId="14100"/>
          <ac:picMkLst>
            <pc:docMk/>
            <pc:sldMk cId="3536044834" sldId="263"/>
            <ac:picMk id="7170" creationId="{DD91D89E-F7F6-C21A-0C99-7116E49D2B02}"/>
          </ac:picMkLst>
        </pc:picChg>
        <pc:picChg chg="add mod">
          <ac:chgData name="Andrew Thomas" userId="6323fbf6-3996-4250-91e4-ac36bf74e1fc" providerId="ADAL" clId="{C8411D7D-EB63-4CFA-B442-5876280E6928}" dt="2022-10-14T19:55:44.019" v="541" actId="1076"/>
          <ac:picMkLst>
            <pc:docMk/>
            <pc:sldMk cId="3536044834" sldId="263"/>
            <ac:picMk id="7171" creationId="{FE279AD7-611B-A5B3-1B3D-711E332C1304}"/>
          </ac:picMkLst>
        </pc:picChg>
      </pc:sldChg>
      <pc:sldChg chg="addSp delSp modSp new mod">
        <pc:chgData name="Andrew Thomas" userId="6323fbf6-3996-4250-91e4-ac36bf74e1fc" providerId="ADAL" clId="{C8411D7D-EB63-4CFA-B442-5876280E6928}" dt="2022-10-14T19:57:36.212" v="592" actId="115"/>
        <pc:sldMkLst>
          <pc:docMk/>
          <pc:sldMk cId="1119687536" sldId="264"/>
        </pc:sldMkLst>
        <pc:spChg chg="mod">
          <ac:chgData name="Andrew Thomas" userId="6323fbf6-3996-4250-91e4-ac36bf74e1fc" providerId="ADAL" clId="{C8411D7D-EB63-4CFA-B442-5876280E6928}" dt="2022-10-14T19:57:36.212" v="592" actId="115"/>
          <ac:spMkLst>
            <pc:docMk/>
            <pc:sldMk cId="1119687536" sldId="264"/>
            <ac:spMk id="2" creationId="{F626F20E-F600-2997-69A2-EA5B95B24E1B}"/>
          </ac:spMkLst>
        </pc:spChg>
        <pc:spChg chg="del">
          <ac:chgData name="Andrew Thomas" userId="6323fbf6-3996-4250-91e4-ac36bf74e1fc" providerId="ADAL" clId="{C8411D7D-EB63-4CFA-B442-5876280E6928}" dt="2022-10-14T19:56:36.488" v="579" actId="478"/>
          <ac:spMkLst>
            <pc:docMk/>
            <pc:sldMk cId="1119687536" sldId="264"/>
            <ac:spMk id="3" creationId="{BCFC7ED7-8C5D-83EE-EC99-B551398B0D86}"/>
          </ac:spMkLst>
        </pc:spChg>
        <pc:picChg chg="add mod">
          <ac:chgData name="Andrew Thomas" userId="6323fbf6-3996-4250-91e4-ac36bf74e1fc" providerId="ADAL" clId="{C8411D7D-EB63-4CFA-B442-5876280E6928}" dt="2022-10-14T19:57:00.355" v="587" actId="1076"/>
          <ac:picMkLst>
            <pc:docMk/>
            <pc:sldMk cId="1119687536" sldId="264"/>
            <ac:picMk id="8194" creationId="{B508C3FD-DD40-9C81-D7FE-F26A42C80014}"/>
          </ac:picMkLst>
        </pc:picChg>
      </pc:sldChg>
      <pc:sldChg chg="addSp delSp modSp new mod">
        <pc:chgData name="Andrew Thomas" userId="6323fbf6-3996-4250-91e4-ac36bf74e1fc" providerId="ADAL" clId="{C8411D7D-EB63-4CFA-B442-5876280E6928}" dt="2022-10-14T20:09:03.147" v="648" actId="14100"/>
        <pc:sldMkLst>
          <pc:docMk/>
          <pc:sldMk cId="2388097082" sldId="265"/>
        </pc:sldMkLst>
        <pc:spChg chg="mod">
          <ac:chgData name="Andrew Thomas" userId="6323fbf6-3996-4250-91e4-ac36bf74e1fc" providerId="ADAL" clId="{C8411D7D-EB63-4CFA-B442-5876280E6928}" dt="2022-10-14T20:09:03.147" v="648" actId="14100"/>
          <ac:spMkLst>
            <pc:docMk/>
            <pc:sldMk cId="2388097082" sldId="265"/>
            <ac:spMk id="2" creationId="{827F2D95-4D32-95B0-B399-945D5874C10C}"/>
          </ac:spMkLst>
        </pc:spChg>
        <pc:spChg chg="del">
          <ac:chgData name="Andrew Thomas" userId="6323fbf6-3996-4250-91e4-ac36bf74e1fc" providerId="ADAL" clId="{C8411D7D-EB63-4CFA-B442-5876280E6928}" dt="2022-10-14T20:07:06.734" v="595" actId="478"/>
          <ac:spMkLst>
            <pc:docMk/>
            <pc:sldMk cId="2388097082" sldId="265"/>
            <ac:spMk id="3" creationId="{633CA6B0-99F6-8975-05F7-4085560ABD6B}"/>
          </ac:spMkLst>
        </pc:spChg>
        <pc:picChg chg="add mod">
          <ac:chgData name="Andrew Thomas" userId="6323fbf6-3996-4250-91e4-ac36bf74e1fc" providerId="ADAL" clId="{C8411D7D-EB63-4CFA-B442-5876280E6928}" dt="2022-10-14T20:08:28.586" v="628" actId="1076"/>
          <ac:picMkLst>
            <pc:docMk/>
            <pc:sldMk cId="2388097082" sldId="265"/>
            <ac:picMk id="9218" creationId="{52E6FEC1-B871-9ECB-6B4A-67EFFE7EF78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8389-1D1C-E2A6-757C-D5B86D0D8A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6689F5-9F4E-37D7-E1C6-D252597ACE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1C3A2C-83ED-8170-0D6A-7D481B3192CB}"/>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5" name="Footer Placeholder 4">
            <a:extLst>
              <a:ext uri="{FF2B5EF4-FFF2-40B4-BE49-F238E27FC236}">
                <a16:creationId xmlns:a16="http://schemas.microsoft.com/office/drawing/2014/main" id="{FAF9E94E-4478-A800-5F94-F1F9EC4822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11FBBE-2A55-303B-F140-0E50F3A323FF}"/>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3865440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B524F-B290-F763-2618-636F0B1AF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89A7F4-7A9F-72A7-5B92-744FA4A04B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540ED-1331-43D0-5B09-2E6C9E281CBA}"/>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5" name="Footer Placeholder 4">
            <a:extLst>
              <a:ext uri="{FF2B5EF4-FFF2-40B4-BE49-F238E27FC236}">
                <a16:creationId xmlns:a16="http://schemas.microsoft.com/office/drawing/2014/main" id="{7A040637-8BD5-C62B-E1D0-EC481AE59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CADFB-40C3-4B55-4910-7F23BA40A9D5}"/>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1852241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A7839-A329-E650-5F3B-6458EC7DD0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27A0C6-254E-C4FC-FD45-326AE9E5A8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A41B48-DC19-7530-95FA-40693425AE69}"/>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5" name="Footer Placeholder 4">
            <a:extLst>
              <a:ext uri="{FF2B5EF4-FFF2-40B4-BE49-F238E27FC236}">
                <a16:creationId xmlns:a16="http://schemas.microsoft.com/office/drawing/2014/main" id="{6DEEA93F-B12A-8CE7-24DC-2F706E34AA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4713B-74D2-083C-48EE-68C80ABDA54C}"/>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3543210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4AF7A-9D65-37DD-AE7B-7B0A0ECEDA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1ECB9E-A873-6F4F-9195-55E38F97E0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D7E9AC-F103-0734-1F7B-DA1E69DBA6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E03639-FC91-C81C-5625-7AE7EFA1AB39}"/>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6" name="Footer Placeholder 5">
            <a:extLst>
              <a:ext uri="{FF2B5EF4-FFF2-40B4-BE49-F238E27FC236}">
                <a16:creationId xmlns:a16="http://schemas.microsoft.com/office/drawing/2014/main" id="{CC6C0F5A-AB64-1766-39EF-BE086A70DC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A1E204-A3E0-298D-5BF3-02C4BFD484F1}"/>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3838439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2B382-D104-8FB1-A84C-04F812BDE8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0764E7-04A3-0772-56A9-3CBBC2DC57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3E43EB-60E4-D54A-529E-4FC7CAE7BC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852C67-BCB5-3C69-B0E6-E739C35A57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C0FDC5-B772-2D98-F2DB-9BA248BA67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667014-C667-8411-4A9A-539BD653D93E}"/>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8" name="Footer Placeholder 7">
            <a:extLst>
              <a:ext uri="{FF2B5EF4-FFF2-40B4-BE49-F238E27FC236}">
                <a16:creationId xmlns:a16="http://schemas.microsoft.com/office/drawing/2014/main" id="{F384602F-2165-5388-5616-B15588A996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C172D9-76F0-E725-F4E8-8E0B4B5390BC}"/>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3886625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A5D9-D78A-037A-DBF5-3E87297528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038B55-CE9A-191A-C842-445531F5E870}"/>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4" name="Footer Placeholder 3">
            <a:extLst>
              <a:ext uri="{FF2B5EF4-FFF2-40B4-BE49-F238E27FC236}">
                <a16:creationId xmlns:a16="http://schemas.microsoft.com/office/drawing/2014/main" id="{143EB537-4390-08B7-F5CC-28AEA743E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6962CC-0D30-FEB9-F3A6-7255DB93BE23}"/>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1106549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D7D79A-0877-F790-0BCF-09DB0C866AAA}"/>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3" name="Footer Placeholder 2">
            <a:extLst>
              <a:ext uri="{FF2B5EF4-FFF2-40B4-BE49-F238E27FC236}">
                <a16:creationId xmlns:a16="http://schemas.microsoft.com/office/drawing/2014/main" id="{07BA12CC-FF40-6DBA-4C5F-FBAB58CC0E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88712D-9D73-BE8A-DEF7-6010AC923EC1}"/>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691453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19BB-D68B-8E92-B8BF-C8717571B6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A7CD02-AE96-343D-26FF-490ADEAB52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8C4634-71E9-C0DD-FFEB-6302DD2111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517AC8-BB76-B68B-ABEC-84D400DCCF24}"/>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6" name="Footer Placeholder 5">
            <a:extLst>
              <a:ext uri="{FF2B5EF4-FFF2-40B4-BE49-F238E27FC236}">
                <a16:creationId xmlns:a16="http://schemas.microsoft.com/office/drawing/2014/main" id="{5F3AC29C-1A1D-B7E2-3E43-25B0FC64B7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C4977B-0D4B-5F84-9A42-148DAE510DD6}"/>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1152527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99954-61EA-3228-1008-0B3572A443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F25F20-8C8D-1F97-DEC0-D65E32D518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5767C9-522E-B6BD-0E35-9636709051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1B95A9-4AB5-5BDF-C4C5-9058FC65FC47}"/>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6" name="Footer Placeholder 5">
            <a:extLst>
              <a:ext uri="{FF2B5EF4-FFF2-40B4-BE49-F238E27FC236}">
                <a16:creationId xmlns:a16="http://schemas.microsoft.com/office/drawing/2014/main" id="{E2C0F126-0148-88A1-64BB-E07A59D14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94A552-9EA4-C44D-4060-CA322952D187}"/>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2084961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5B682-DC40-3EB6-B0A6-A0C1DAB760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96F1D9-D01B-70D0-AE28-624A70EBFE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0C8E64-2A3E-2749-8C8F-BBFBD668034B}"/>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5" name="Footer Placeholder 4">
            <a:extLst>
              <a:ext uri="{FF2B5EF4-FFF2-40B4-BE49-F238E27FC236}">
                <a16:creationId xmlns:a16="http://schemas.microsoft.com/office/drawing/2014/main" id="{D550AAB5-3E08-9A1B-5963-7F9D91961E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006D5-2F94-8DB4-1C79-58ECBBB9FD4E}"/>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396333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4D50E5-9F59-D613-1A6E-47BA1A07D7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2CFC3C-CF43-F979-E5C3-3BAAE53885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930B11-C60D-8DD5-59B1-1045A7A34B7F}"/>
              </a:ext>
            </a:extLst>
          </p:cNvPr>
          <p:cNvSpPr>
            <a:spLocks noGrp="1"/>
          </p:cNvSpPr>
          <p:nvPr>
            <p:ph type="dt" sz="half" idx="10"/>
          </p:nvPr>
        </p:nvSpPr>
        <p:spPr/>
        <p:txBody>
          <a:bodyPr/>
          <a:lstStyle/>
          <a:p>
            <a:fld id="{BB9125C3-AC28-46D6-BA78-5FB293CF4771}" type="datetimeFigureOut">
              <a:rPr lang="en-GB" smtClean="0"/>
              <a:t>14/10/2022</a:t>
            </a:fld>
            <a:endParaRPr lang="en-GB"/>
          </a:p>
        </p:txBody>
      </p:sp>
      <p:sp>
        <p:nvSpPr>
          <p:cNvPr id="5" name="Footer Placeholder 4">
            <a:extLst>
              <a:ext uri="{FF2B5EF4-FFF2-40B4-BE49-F238E27FC236}">
                <a16:creationId xmlns:a16="http://schemas.microsoft.com/office/drawing/2014/main" id="{A30E284F-5BDD-B8A3-2668-E4E5F1A8ED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BC1958-678F-833B-422C-B1319604BF6A}"/>
              </a:ext>
            </a:extLst>
          </p:cNvPr>
          <p:cNvSpPr>
            <a:spLocks noGrp="1"/>
          </p:cNvSpPr>
          <p:nvPr>
            <p:ph type="sldNum" sz="quarter" idx="12"/>
          </p:nvPr>
        </p:nvSpPr>
        <p:spPr/>
        <p:txBody>
          <a:bodyPr/>
          <a:lstStyle/>
          <a:p>
            <a:fld id="{B4FC2AC5-C6C5-4E67-8750-AA1856A942BE}" type="slidenum">
              <a:rPr lang="en-GB" smtClean="0"/>
              <a:t>‹#›</a:t>
            </a:fld>
            <a:endParaRPr lang="en-GB"/>
          </a:p>
        </p:txBody>
      </p:sp>
    </p:spTree>
    <p:extLst>
      <p:ext uri="{BB962C8B-B14F-4D97-AF65-F5344CB8AC3E}">
        <p14:creationId xmlns:p14="http://schemas.microsoft.com/office/powerpoint/2010/main" val="1181002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3DA14A-D5BD-3C19-5C3E-25697DF1E4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E42DA6-8061-580C-530D-E9513F4BF0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B770F-1040-950A-372F-8F7AAF7687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9125C3-AC28-46D6-BA78-5FB293CF4771}" type="datetimeFigureOut">
              <a:rPr lang="en-GB" smtClean="0"/>
              <a:t>14/10/2022</a:t>
            </a:fld>
            <a:endParaRPr lang="en-GB"/>
          </a:p>
        </p:txBody>
      </p:sp>
      <p:sp>
        <p:nvSpPr>
          <p:cNvPr id="5" name="Footer Placeholder 4">
            <a:extLst>
              <a:ext uri="{FF2B5EF4-FFF2-40B4-BE49-F238E27FC236}">
                <a16:creationId xmlns:a16="http://schemas.microsoft.com/office/drawing/2014/main" id="{FEB3B8B8-84FF-CA1E-94CE-06B8ED20DB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A7D4DA-9305-4C67-3647-5A0204252A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FC2AC5-C6C5-4E67-8750-AA1856A942BE}" type="slidenum">
              <a:rPr lang="en-GB" smtClean="0"/>
              <a:t>‹#›</a:t>
            </a:fld>
            <a:endParaRPr lang="en-GB"/>
          </a:p>
        </p:txBody>
      </p:sp>
    </p:spTree>
    <p:extLst>
      <p:ext uri="{BB962C8B-B14F-4D97-AF65-F5344CB8AC3E}">
        <p14:creationId xmlns:p14="http://schemas.microsoft.com/office/powerpoint/2010/main" val="123118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61B6-B593-0E92-A50D-63BFB46ABC95}"/>
              </a:ext>
            </a:extLst>
          </p:cNvPr>
          <p:cNvSpPr>
            <a:spLocks noGrp="1"/>
          </p:cNvSpPr>
          <p:nvPr>
            <p:ph type="title"/>
          </p:nvPr>
        </p:nvSpPr>
        <p:spPr>
          <a:xfrm>
            <a:off x="2213994" y="1166069"/>
            <a:ext cx="10515600" cy="394283"/>
          </a:xfrm>
        </p:spPr>
        <p:txBody>
          <a:bodyPr>
            <a:normAutofit fontScale="90000"/>
          </a:bodyPr>
          <a:lstStyle/>
          <a:p>
            <a:r>
              <a:rPr lang="en-GB" dirty="0"/>
              <a:t>LTA Webinar in Sport Psychology </a:t>
            </a:r>
            <a:br>
              <a:rPr lang="en-GB" dirty="0"/>
            </a:br>
            <a:r>
              <a:rPr lang="en-GB" dirty="0"/>
              <a:t>                  </a:t>
            </a:r>
            <a:r>
              <a:rPr lang="en-GB" sz="1800" dirty="0">
                <a:effectLst/>
                <a:latin typeface="Calibri" panose="020F0502020204030204" pitchFamily="34" charset="0"/>
                <a:ea typeface="Calibri" panose="020F0502020204030204" pitchFamily="34" charset="0"/>
              </a:rPr>
              <a:t>They are brave – Not scared</a:t>
            </a:r>
            <a:br>
              <a:rPr lang="en-GB" sz="1800" dirty="0">
                <a:effectLst/>
                <a:latin typeface="Calibri" panose="020F0502020204030204" pitchFamily="34" charset="0"/>
                <a:ea typeface="Calibri" panose="020F0502020204030204" pitchFamily="34" charset="0"/>
              </a:rPr>
            </a:br>
            <a:endParaRPr lang="en-GB" dirty="0"/>
          </a:p>
        </p:txBody>
      </p:sp>
      <p:pic>
        <p:nvPicPr>
          <p:cNvPr id="1026" name="Picture 1">
            <a:extLst>
              <a:ext uri="{FF2B5EF4-FFF2-40B4-BE49-F238E27FC236}">
                <a16:creationId xmlns:a16="http://schemas.microsoft.com/office/drawing/2014/main" id="{808A5633-2AD0-D36F-D6F1-AC87C21082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1200" y="1837697"/>
            <a:ext cx="8860708" cy="4554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3982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33A28CF-ADC0-ED97-BDCA-CB70BF15F7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9" y="71590"/>
            <a:ext cx="12130501" cy="6714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8434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AE760-4B00-2882-0952-B042B1E52B05}"/>
              </a:ext>
            </a:extLst>
          </p:cNvPr>
          <p:cNvSpPr>
            <a:spLocks noGrp="1"/>
          </p:cNvSpPr>
          <p:nvPr>
            <p:ph type="title"/>
          </p:nvPr>
        </p:nvSpPr>
        <p:spPr>
          <a:xfrm>
            <a:off x="0" y="365125"/>
            <a:ext cx="5281439" cy="6211844"/>
          </a:xfrm>
        </p:spPr>
        <p:txBody>
          <a:bodyPr>
            <a:normAutofit/>
          </a:bodyPr>
          <a:lstStyle/>
          <a:p>
            <a:r>
              <a:rPr lang="en-GB" sz="2000" b="1" dirty="0"/>
              <a:t>Habit</a:t>
            </a:r>
            <a:r>
              <a:rPr lang="en-GB" sz="2000" dirty="0"/>
              <a:t> – Focuses on repetition (Doing things with thinking about it.</a:t>
            </a:r>
            <a:br>
              <a:rPr lang="en-GB" sz="2000" dirty="0"/>
            </a:br>
            <a:br>
              <a:rPr lang="en-GB" sz="2000" dirty="0"/>
            </a:br>
            <a:r>
              <a:rPr lang="en-GB" sz="2000" b="1" dirty="0">
                <a:solidFill>
                  <a:srgbClr val="FF0000"/>
                </a:solidFill>
              </a:rPr>
              <a:t>90% of what happens in games in habit!</a:t>
            </a:r>
            <a:br>
              <a:rPr lang="en-GB" sz="2000" dirty="0">
                <a:solidFill>
                  <a:srgbClr val="FF0000"/>
                </a:solidFill>
              </a:rPr>
            </a:br>
            <a:br>
              <a:rPr lang="en-GB" sz="2000" dirty="0"/>
            </a:br>
            <a:br>
              <a:rPr lang="en-GB" sz="2000" dirty="0"/>
            </a:br>
            <a:r>
              <a:rPr lang="en-GB" sz="2000" b="1" dirty="0"/>
              <a:t>Logic Zone </a:t>
            </a:r>
            <a:r>
              <a:rPr lang="en-GB" sz="2000" dirty="0"/>
              <a:t>– Making rationale and sensible decisions (</a:t>
            </a:r>
            <a:r>
              <a:rPr lang="en-GB" sz="2000" dirty="0">
                <a:solidFill>
                  <a:srgbClr val="FF0000"/>
                </a:solidFill>
              </a:rPr>
              <a:t>ideally the remaining 10%).</a:t>
            </a:r>
            <a:br>
              <a:rPr lang="en-GB" sz="2000" dirty="0">
                <a:solidFill>
                  <a:srgbClr val="FF0000"/>
                </a:solidFill>
              </a:rPr>
            </a:br>
            <a:br>
              <a:rPr lang="en-GB" sz="2000" dirty="0">
                <a:solidFill>
                  <a:srgbClr val="FF0000"/>
                </a:solidFill>
              </a:rPr>
            </a:br>
            <a:br>
              <a:rPr lang="en-GB" sz="2000" dirty="0">
                <a:solidFill>
                  <a:srgbClr val="FF0000"/>
                </a:solidFill>
              </a:rPr>
            </a:br>
            <a:r>
              <a:rPr lang="en-GB" sz="2000" b="1" dirty="0"/>
              <a:t>Threat Zone </a:t>
            </a:r>
            <a:r>
              <a:rPr lang="en-GB" sz="2000" dirty="0"/>
              <a:t>– Keeps us alive (Scanning threats). </a:t>
            </a:r>
            <a:br>
              <a:rPr lang="en-GB" sz="2000" dirty="0"/>
            </a:br>
            <a:r>
              <a:rPr lang="en-GB" sz="2000" i="1" u="sng" dirty="0"/>
              <a:t>When triggered (responses):</a:t>
            </a:r>
            <a:br>
              <a:rPr lang="en-GB" sz="2000" dirty="0"/>
            </a:br>
            <a:r>
              <a:rPr lang="en-GB" sz="2000" dirty="0"/>
              <a:t>Fight – Talking to yourself.</a:t>
            </a:r>
            <a:br>
              <a:rPr lang="en-GB" sz="2000" dirty="0"/>
            </a:br>
            <a:r>
              <a:rPr lang="en-GB" sz="2000" dirty="0"/>
              <a:t>Flight – Body urges to run from danger (Quit).</a:t>
            </a:r>
            <a:br>
              <a:rPr lang="en-GB" sz="2000" dirty="0"/>
            </a:br>
            <a:r>
              <a:rPr lang="en-GB" sz="2000" dirty="0"/>
              <a:t>Freeze – Quiet and leave alone.</a:t>
            </a:r>
            <a:br>
              <a:rPr lang="en-GB" sz="2000" dirty="0"/>
            </a:br>
            <a:r>
              <a:rPr lang="en-GB" sz="2000" dirty="0"/>
              <a:t>Fawn – Over agreement, overly helpful, making someone else happy.</a:t>
            </a:r>
            <a:br>
              <a:rPr lang="en-GB" sz="2000" dirty="0"/>
            </a:br>
            <a:br>
              <a:rPr lang="en-GB" sz="2000" dirty="0"/>
            </a:br>
            <a:r>
              <a:rPr lang="en-GB" sz="2000" dirty="0"/>
              <a:t>Environment (Coach, parent, players) – Confidence? Pressure? Duty? Lost focus?</a:t>
            </a:r>
          </a:p>
        </p:txBody>
      </p:sp>
      <p:pic>
        <p:nvPicPr>
          <p:cNvPr id="3074" name="Picture 3">
            <a:extLst>
              <a:ext uri="{FF2B5EF4-FFF2-40B4-BE49-F238E27FC236}">
                <a16:creationId xmlns:a16="http://schemas.microsoft.com/office/drawing/2014/main" id="{C92BE5EC-7605-02FC-6B5C-F72E11AF57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2382" y="1395412"/>
            <a:ext cx="6657975"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6254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4261-E847-3B29-B203-8239875B02FF}"/>
              </a:ext>
            </a:extLst>
          </p:cNvPr>
          <p:cNvSpPr>
            <a:spLocks noGrp="1"/>
          </p:cNvSpPr>
          <p:nvPr>
            <p:ph type="title"/>
          </p:nvPr>
        </p:nvSpPr>
        <p:spPr>
          <a:xfrm>
            <a:off x="838200" y="365125"/>
            <a:ext cx="10515600" cy="800945"/>
          </a:xfrm>
        </p:spPr>
        <p:txBody>
          <a:bodyPr/>
          <a:lstStyle/>
          <a:p>
            <a:pPr algn="ctr"/>
            <a:r>
              <a:rPr lang="en-GB" dirty="0"/>
              <a:t>Amygdala – </a:t>
            </a:r>
            <a:r>
              <a:rPr lang="en-GB" dirty="0" err="1"/>
              <a:t>uh.mig.duh.luh</a:t>
            </a:r>
            <a:endParaRPr lang="en-GB" dirty="0"/>
          </a:p>
        </p:txBody>
      </p:sp>
      <p:pic>
        <p:nvPicPr>
          <p:cNvPr id="4099" name="Picture 4">
            <a:extLst>
              <a:ext uri="{FF2B5EF4-FFF2-40B4-BE49-F238E27FC236}">
                <a16:creationId xmlns:a16="http://schemas.microsoft.com/office/drawing/2014/main" id="{C9F3830B-5DB4-C928-049E-B9AF15EEBB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8250" y="1312351"/>
            <a:ext cx="7997462" cy="5335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021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BCA10-DBA4-55C5-AC65-089EFBB735A7}"/>
              </a:ext>
            </a:extLst>
          </p:cNvPr>
          <p:cNvSpPr>
            <a:spLocks noGrp="1"/>
          </p:cNvSpPr>
          <p:nvPr>
            <p:ph type="title"/>
          </p:nvPr>
        </p:nvSpPr>
        <p:spPr/>
        <p:txBody>
          <a:bodyPr/>
          <a:lstStyle/>
          <a:p>
            <a:r>
              <a:rPr lang="en-GB" dirty="0"/>
              <a:t>Solution – </a:t>
            </a:r>
            <a:r>
              <a:rPr lang="en-GB" sz="3200" dirty="0"/>
              <a:t>Controlled Breathing to relax (try with group)</a:t>
            </a:r>
            <a:endParaRPr lang="en-GB" dirty="0"/>
          </a:p>
        </p:txBody>
      </p:sp>
      <p:pic>
        <p:nvPicPr>
          <p:cNvPr id="5122" name="Picture 5">
            <a:extLst>
              <a:ext uri="{FF2B5EF4-FFF2-40B4-BE49-F238E27FC236}">
                <a16:creationId xmlns:a16="http://schemas.microsoft.com/office/drawing/2014/main" id="{B9E79951-99E0-6C5C-DBC6-2F16DEB760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0135" y="2034898"/>
            <a:ext cx="7873986" cy="4546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7652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3FB3-9CC4-70EA-CCD5-4607BB65F416}"/>
              </a:ext>
            </a:extLst>
          </p:cNvPr>
          <p:cNvSpPr>
            <a:spLocks noGrp="1"/>
          </p:cNvSpPr>
          <p:nvPr>
            <p:ph type="title"/>
          </p:nvPr>
        </p:nvSpPr>
        <p:spPr>
          <a:xfrm>
            <a:off x="1148593" y="5172016"/>
            <a:ext cx="10515600" cy="1325563"/>
          </a:xfrm>
        </p:spPr>
        <p:txBody>
          <a:bodyPr>
            <a:normAutofit fontScale="90000"/>
          </a:bodyPr>
          <a:lstStyle/>
          <a:p>
            <a:r>
              <a:rPr lang="en-GB" sz="3100" b="1" i="1" dirty="0"/>
              <a:t>Value</a:t>
            </a:r>
            <a:r>
              <a:rPr lang="en-GB" sz="3100" dirty="0"/>
              <a:t> – Player cheating (Slow serve).</a:t>
            </a:r>
            <a:br>
              <a:rPr lang="en-GB" sz="3100" dirty="0"/>
            </a:br>
            <a:r>
              <a:rPr lang="en-GB" sz="3100" b="1" i="1" dirty="0"/>
              <a:t>Fear</a:t>
            </a:r>
            <a:r>
              <a:rPr lang="en-GB" sz="3100" dirty="0"/>
              <a:t> – Tight match and don’t want to lose.</a:t>
            </a:r>
            <a:br>
              <a:rPr lang="en-GB" sz="3100" dirty="0"/>
            </a:br>
            <a:r>
              <a:rPr lang="en-GB" sz="3100" b="1" i="1" dirty="0"/>
              <a:t>Judgement</a:t>
            </a:r>
            <a:r>
              <a:rPr lang="en-GB" sz="3100" dirty="0"/>
              <a:t> – They are not that good. How did they lose!</a:t>
            </a:r>
            <a:br>
              <a:rPr lang="en-GB" sz="3100" dirty="0"/>
            </a:br>
            <a:r>
              <a:rPr lang="en-GB" sz="3100" b="1" i="1" dirty="0"/>
              <a:t>Perfectionists</a:t>
            </a:r>
            <a:r>
              <a:rPr lang="en-GB" sz="3100" dirty="0"/>
              <a:t> – Aim high but not perfect otherwise you will fail a lot.</a:t>
            </a:r>
            <a:br>
              <a:rPr lang="en-GB" sz="3100" dirty="0"/>
            </a:br>
            <a:r>
              <a:rPr lang="en-GB" sz="3100" b="1" i="1" dirty="0"/>
              <a:t>Expectations</a:t>
            </a:r>
            <a:r>
              <a:rPr lang="en-GB" sz="3100" dirty="0"/>
              <a:t> – Parents, coaches (Be Happy and not win at all costs).</a:t>
            </a:r>
            <a:br>
              <a:rPr lang="en-GB" sz="3100" dirty="0"/>
            </a:br>
            <a:r>
              <a:rPr lang="en-GB" sz="3100" b="1" i="1" dirty="0"/>
              <a:t>Communication</a:t>
            </a:r>
            <a:r>
              <a:rPr lang="en-GB" sz="3100" dirty="0"/>
              <a:t> – Why are you doing that?</a:t>
            </a:r>
            <a:br>
              <a:rPr lang="en-GB" dirty="0"/>
            </a:br>
            <a:endParaRPr lang="en-GB" dirty="0"/>
          </a:p>
        </p:txBody>
      </p:sp>
      <p:pic>
        <p:nvPicPr>
          <p:cNvPr id="6146" name="Picture 6">
            <a:extLst>
              <a:ext uri="{FF2B5EF4-FFF2-40B4-BE49-F238E27FC236}">
                <a16:creationId xmlns:a16="http://schemas.microsoft.com/office/drawing/2014/main" id="{FA6C88E6-E623-884D-BAFF-8D06CB7A66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5185" y="71875"/>
            <a:ext cx="8808441"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6181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DE73D-287B-F598-1AB0-C12948C5C962}"/>
              </a:ext>
            </a:extLst>
          </p:cNvPr>
          <p:cNvSpPr>
            <a:spLocks noGrp="1"/>
          </p:cNvSpPr>
          <p:nvPr>
            <p:ph type="title"/>
          </p:nvPr>
        </p:nvSpPr>
        <p:spPr>
          <a:xfrm>
            <a:off x="251670" y="3632637"/>
            <a:ext cx="11828477" cy="3225363"/>
          </a:xfrm>
        </p:spPr>
        <p:txBody>
          <a:bodyPr>
            <a:normAutofit fontScale="90000"/>
          </a:bodyPr>
          <a:lstStyle/>
          <a:p>
            <a:br>
              <a:rPr lang="en-GB" sz="1800" b="1" dirty="0">
                <a:effectLst/>
                <a:latin typeface="Calibri" panose="020F0502020204030204" pitchFamily="34" charset="0"/>
                <a:ea typeface="Calibri" panose="020F0502020204030204" pitchFamily="34" charset="0"/>
              </a:rPr>
            </a:br>
            <a:r>
              <a:rPr lang="en-GB" sz="1800" b="1" dirty="0">
                <a:effectLst/>
                <a:latin typeface="Calibri" panose="020F0502020204030204" pitchFamily="34" charset="0"/>
                <a:ea typeface="Calibri" panose="020F0502020204030204" pitchFamily="34" charset="0"/>
              </a:rPr>
              <a:t>Be aware</a:t>
            </a:r>
            <a:r>
              <a:rPr lang="en-GB" sz="1800" dirty="0">
                <a:effectLst/>
                <a:latin typeface="Calibri" panose="020F0502020204030204" pitchFamily="34" charset="0"/>
                <a:ea typeface="Calibri" panose="020F0502020204030204" pitchFamily="34" charset="0"/>
              </a:rPr>
              <a:t> – Don’t block them, notice they are there and don’t panic (amygdala – your threat zone).</a:t>
            </a:r>
            <a:br>
              <a:rPr lang="en-GB" sz="1800" dirty="0">
                <a:effectLst/>
                <a:latin typeface="Calibri" panose="020F050202020403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b="1" dirty="0">
                <a:effectLst/>
                <a:latin typeface="Calibri" panose="020F0502020204030204" pitchFamily="34" charset="0"/>
                <a:ea typeface="Calibri" panose="020F0502020204030204" pitchFamily="34" charset="0"/>
              </a:rPr>
              <a:t>Reassign thoughts to a character</a:t>
            </a:r>
            <a:r>
              <a:rPr lang="en-GB" sz="1800" dirty="0">
                <a:effectLst/>
                <a:latin typeface="Calibri" panose="020F0502020204030204" pitchFamily="34" charset="0"/>
                <a:ea typeface="Calibri" panose="020F0502020204030204" pitchFamily="34" charset="0"/>
              </a:rPr>
              <a:t> – e.g. a toy (how would the toy feel?) what would you tell the toy? We distance ourselves from our original thoughts.</a:t>
            </a:r>
            <a:br>
              <a:rPr lang="en-GB" sz="1800" dirty="0">
                <a:effectLst/>
                <a:latin typeface="Calibri" panose="020F050202020403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b="1" dirty="0">
                <a:effectLst/>
                <a:latin typeface="Calibri" panose="020F0502020204030204" pitchFamily="34" charset="0"/>
                <a:ea typeface="Calibri" panose="020F0502020204030204" pitchFamily="34" charset="0"/>
              </a:rPr>
              <a:t>Advocate for yourself</a:t>
            </a:r>
            <a:r>
              <a:rPr lang="en-GB" sz="1800" dirty="0">
                <a:effectLst/>
                <a:latin typeface="Calibri" panose="020F0502020204030204" pitchFamily="34" charset="0"/>
                <a:ea typeface="Calibri" panose="020F0502020204030204" pitchFamily="34" charset="0"/>
              </a:rPr>
              <a:t> – What development has taken place? Reward attitude or effort? What’s your main strength? Don’t compare (e.g. their serve is better than mine). Control your own performance. Collect facts and they can see progress (Long term goals). Help see development takes time and it’s not continuous progression. The best athletes do not specialise fully before 14.</a:t>
            </a:r>
            <a:br>
              <a:rPr lang="en-GB" sz="1800" dirty="0">
                <a:effectLst/>
                <a:latin typeface="Calibri" panose="020F050202020403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b="1" dirty="0">
                <a:effectLst/>
                <a:latin typeface="Calibri" panose="020F0502020204030204" pitchFamily="34" charset="0"/>
                <a:ea typeface="Calibri" panose="020F0502020204030204" pitchFamily="34" charset="0"/>
              </a:rPr>
              <a:t>Value activation</a:t>
            </a:r>
            <a:r>
              <a:rPr lang="en-GB" sz="1800" dirty="0">
                <a:effectLst/>
                <a:latin typeface="Calibri" panose="020F0502020204030204" pitchFamily="34" charset="0"/>
                <a:ea typeface="Calibri" panose="020F0502020204030204" pitchFamily="34" charset="0"/>
              </a:rPr>
              <a:t> – Know why they play (Fun, healthy, improve skills, exercise, see friends) Winning not in Top 10! </a:t>
            </a:r>
            <a:br>
              <a:rPr lang="en-GB" sz="1800" dirty="0">
                <a:effectLst/>
                <a:latin typeface="Calibri" panose="020F050202020403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b="1" dirty="0">
                <a:effectLst/>
                <a:latin typeface="Calibri" panose="020F0502020204030204" pitchFamily="34" charset="0"/>
                <a:ea typeface="Calibri" panose="020F0502020204030204" pitchFamily="34" charset="0"/>
              </a:rPr>
              <a:t>Engage your plan</a:t>
            </a:r>
            <a:r>
              <a:rPr lang="en-GB" sz="1800" dirty="0">
                <a:effectLst/>
                <a:latin typeface="Calibri" panose="020F0502020204030204" pitchFamily="34" charset="0"/>
                <a:ea typeface="Calibri" panose="020F0502020204030204" pitchFamily="34" charset="0"/>
              </a:rPr>
              <a:t> – Write down worry list, write a prevention strategy, but if this still happens what will you do? Prepare a plan.</a:t>
            </a:r>
            <a:br>
              <a:rPr lang="en-GB" sz="1800" dirty="0">
                <a:effectLst/>
                <a:latin typeface="Calibri" panose="020F0502020204030204" pitchFamily="34" charset="0"/>
                <a:ea typeface="Calibri" panose="020F0502020204030204" pitchFamily="34" charset="0"/>
              </a:rPr>
            </a:br>
            <a:r>
              <a:rPr lang="en-GB" sz="1800" dirty="0">
                <a:effectLst/>
                <a:latin typeface="Calibri" panose="020F0502020204030204" pitchFamily="34" charset="0"/>
                <a:ea typeface="Calibri" panose="020F0502020204030204" pitchFamily="34" charset="0"/>
              </a:rPr>
              <a:t>Celebrate process and progress (not winning / losing)</a:t>
            </a:r>
            <a:br>
              <a:rPr lang="en-GB" sz="1800" dirty="0">
                <a:effectLst/>
                <a:latin typeface="Calibri" panose="020F0502020204030204" pitchFamily="34" charset="0"/>
                <a:ea typeface="Calibri" panose="020F0502020204030204" pitchFamily="34" charset="0"/>
              </a:rPr>
            </a:br>
            <a:endParaRPr lang="en-GB" dirty="0"/>
          </a:p>
        </p:txBody>
      </p:sp>
      <p:pic>
        <p:nvPicPr>
          <p:cNvPr id="7170" name="Picture 7">
            <a:extLst>
              <a:ext uri="{FF2B5EF4-FFF2-40B4-BE49-F238E27FC236}">
                <a16:creationId xmlns:a16="http://schemas.microsoft.com/office/drawing/2014/main" id="{DD91D89E-F7F6-C21A-0C99-7116E49D2B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2672" y="108421"/>
            <a:ext cx="8288322" cy="3325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9">
            <a:extLst>
              <a:ext uri="{FF2B5EF4-FFF2-40B4-BE49-F238E27FC236}">
                <a16:creationId xmlns:a16="http://schemas.microsoft.com/office/drawing/2014/main" id="{FE279AD7-611B-A5B3-1B3D-711E332C13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8368" y="826884"/>
            <a:ext cx="3165636" cy="21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6044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F20E-F600-2997-69A2-EA5B95B24E1B}"/>
              </a:ext>
            </a:extLst>
          </p:cNvPr>
          <p:cNvSpPr>
            <a:spLocks noGrp="1"/>
          </p:cNvSpPr>
          <p:nvPr>
            <p:ph type="title"/>
          </p:nvPr>
        </p:nvSpPr>
        <p:spPr>
          <a:xfrm>
            <a:off x="1207316" y="96677"/>
            <a:ext cx="10515600" cy="700277"/>
          </a:xfrm>
        </p:spPr>
        <p:txBody>
          <a:bodyPr/>
          <a:lstStyle/>
          <a:p>
            <a:r>
              <a:rPr lang="en-GB" dirty="0"/>
              <a:t>   Understand how do they </a:t>
            </a:r>
            <a:r>
              <a:rPr lang="en-GB" u="sng" dirty="0"/>
              <a:t>really</a:t>
            </a:r>
            <a:r>
              <a:rPr lang="en-GB" dirty="0"/>
              <a:t> feel?</a:t>
            </a:r>
          </a:p>
        </p:txBody>
      </p:sp>
      <p:pic>
        <p:nvPicPr>
          <p:cNvPr id="8194" name="Picture 8">
            <a:extLst>
              <a:ext uri="{FF2B5EF4-FFF2-40B4-BE49-F238E27FC236}">
                <a16:creationId xmlns:a16="http://schemas.microsoft.com/office/drawing/2014/main" id="{B508C3FD-DD40-9C81-D7FE-F26A42C80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659" y="870666"/>
            <a:ext cx="10452682" cy="589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9687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F2D95-4D32-95B0-B399-945D5874C10C}"/>
              </a:ext>
            </a:extLst>
          </p:cNvPr>
          <p:cNvSpPr>
            <a:spLocks noGrp="1"/>
          </p:cNvSpPr>
          <p:nvPr>
            <p:ph type="title"/>
          </p:nvPr>
        </p:nvSpPr>
        <p:spPr>
          <a:xfrm>
            <a:off x="369117" y="541919"/>
            <a:ext cx="11727808" cy="1202991"/>
          </a:xfrm>
        </p:spPr>
        <p:txBody>
          <a:bodyPr>
            <a:normAutofit fontScale="90000"/>
          </a:bodyPr>
          <a:lstStyle/>
          <a:p>
            <a:r>
              <a:rPr lang="en-GB" sz="1800" dirty="0">
                <a:effectLst/>
                <a:latin typeface="Calibri" panose="020F0502020204030204" pitchFamily="34" charset="0"/>
                <a:ea typeface="Calibri" panose="020F0502020204030204" pitchFamily="34" charset="0"/>
              </a:rPr>
              <a:t>Create a goal they can control instead of a winning and losing outcome. </a:t>
            </a:r>
            <a:br>
              <a:rPr lang="en-GB" sz="1800" dirty="0">
                <a:effectLst/>
                <a:latin typeface="Calibri" panose="020F050202020403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dirty="0">
                <a:effectLst/>
                <a:latin typeface="Calibri" panose="020F0502020204030204" pitchFamily="34" charset="0"/>
                <a:ea typeface="Calibri" panose="020F0502020204030204" pitchFamily="34" charset="0"/>
              </a:rPr>
              <a:t>Complete the Confidence Booster prior (2 or 3 days) to game or performance (they can revisit at any time prior to remotivate and focus).</a:t>
            </a:r>
            <a:br>
              <a:rPr lang="en-GB" sz="1800" dirty="0">
                <a:effectLst/>
                <a:latin typeface="Calibri" panose="020F0502020204030204" pitchFamily="34" charset="0"/>
                <a:ea typeface="Calibri" panose="020F0502020204030204" pitchFamily="34" charset="0"/>
              </a:rPr>
            </a:br>
            <a:endParaRPr lang="en-GB" dirty="0"/>
          </a:p>
        </p:txBody>
      </p:sp>
      <p:pic>
        <p:nvPicPr>
          <p:cNvPr id="9218" name="Picture 10">
            <a:extLst>
              <a:ext uri="{FF2B5EF4-FFF2-40B4-BE49-F238E27FC236}">
                <a16:creationId xmlns:a16="http://schemas.microsoft.com/office/drawing/2014/main" id="{52E6FEC1-B871-9ECB-6B4A-67EFFE7EF7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735" y="1744910"/>
            <a:ext cx="9840285"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8097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a7ac39c20f29f900b022b41cb1ecc05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7385672df47c035c5ae5ac04fad9a6c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F60DFC8-0DA5-4057-8DA5-FB56B7855D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9D71BB-4942-4B6F-8477-980A578F1D39}">
  <ds:schemaRefs>
    <ds:schemaRef ds:uri="http://schemas.microsoft.com/sharepoint/v3/contenttype/forms"/>
  </ds:schemaRefs>
</ds:datastoreItem>
</file>

<file path=customXml/itemProps3.xml><?xml version="1.0" encoding="utf-8"?>
<ds:datastoreItem xmlns:ds="http://schemas.openxmlformats.org/officeDocument/2006/customXml" ds:itemID="{B010A4E7-E385-4855-B277-769B636B28D4}">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42</TotalTime>
  <Words>485</Words>
  <Application>Microsoft Office PowerPoint</Application>
  <PresentationFormat>Widescreen</PresentationFormat>
  <Paragraphs>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LTA Webinar in Sport Psychology                    They are brave – Not scared </vt:lpstr>
      <vt:lpstr>PowerPoint Presentation</vt:lpstr>
      <vt:lpstr>Habit – Focuses on repetition (Doing things with thinking about it.  90% of what happens in games in habit!   Logic Zone – Making rationale and sensible decisions (ideally the remaining 10%).   Threat Zone – Keeps us alive (Scanning threats).  When triggered (responses): Fight – Talking to yourself. Flight – Body urges to run from danger (Quit). Freeze – Quiet and leave alone. Fawn – Over agreement, overly helpful, making someone else happy.  Environment (Coach, parent, players) – Confidence? Pressure? Duty? Lost focus?</vt:lpstr>
      <vt:lpstr>Amygdala – uh.mig.duh.luh</vt:lpstr>
      <vt:lpstr>Solution – Controlled Breathing to relax (try with group)</vt:lpstr>
      <vt:lpstr>Value – Player cheating (Slow serve). Fear – Tight match and don’t want to lose. Judgement – They are not that good. How did they lose! Perfectionists – Aim high but not perfect otherwise you will fail a lot. Expectations – Parents, coaches (Be Happy and not win at all costs). Communication – Why are you doing that? </vt:lpstr>
      <vt:lpstr> Be aware – Don’t block them, notice they are there and don’t panic (amygdala – your threat zone).  Reassign thoughts to a character – e.g. a toy (how would the toy feel?) what would you tell the toy? We distance ourselves from our original thoughts.  Advocate for yourself – What development has taken place? Reward attitude or effort? What’s your main strength? Don’t compare (e.g. their serve is better than mine). Control your own performance. Collect facts and they can see progress (Long term goals). Help see development takes time and it’s not continuous progression. The best athletes do not specialise fully before 14.  Value activation – Know why they play (Fun, healthy, improve skills, exercise, see friends) Winning not in Top 10!   Engage your plan – Write down worry list, write a prevention strategy, but if this still happens what will you do? Prepare a plan. Celebrate process and progress (not winning / losing) </vt:lpstr>
      <vt:lpstr>   Understand how do they really feel?</vt:lpstr>
      <vt:lpstr>Create a goal they can control instead of a winning and losing outcome.   Complete the Confidence Booster prior (2 or 3 days) to game or performance (they can revisit at any time prior to remotivate and focus).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LTA Webinar in Sport Psychology                    They are brave – Not scared </dc:title>
  <dc:creator>Andrew Thomas</dc:creator>
  <cp:lastModifiedBy>Andrew Thomas</cp:lastModifiedBy>
  <cp:revision>1</cp:revision>
  <dcterms:created xsi:type="dcterms:W3CDTF">2022-10-14T19:26:43Z</dcterms:created>
  <dcterms:modified xsi:type="dcterms:W3CDTF">2022-10-14T20:09:10Z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