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91" d="100"/>
          <a:sy n="91" d="100"/>
        </p:scale>
        <p:origin x="1210" y="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2/28/2026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Wolves Falafel Truck</a:t>
            </a:r>
          </a:p>
          <a:p>
            <a:r>
              <a:t>Individual Presentation Pitch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Mostafa Elbendary</a:t>
            </a:r>
          </a:p>
          <a:p>
            <a:r>
              <a:rPr dirty="0"/>
              <a:t>Student ID: 2223479</a:t>
            </a:r>
          </a:p>
          <a:p>
            <a:r>
              <a:rPr dirty="0"/>
              <a:t>Module: LCLM4006 Enterprise &amp; Entrepreneurship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Overview of Business Idea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Falafel food truck in Wolverhampton city centre</a:t>
            </a:r>
          </a:p>
          <a:p>
            <a:r>
              <a:t>Affordable £5 wraps</a:t>
            </a:r>
          </a:p>
          <a:p>
            <a:r>
              <a:t>Vegetarian and halal option</a:t>
            </a:r>
          </a:p>
          <a:p>
            <a:r>
              <a:t>Target: students, workers, shoppers</a:t>
            </a:r>
          </a:p>
          <a:p>
            <a:r>
              <a:t>Legal format: Sole trader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PESTEL – Key External Factors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Legal: Food hygiene rating and council permit (£3,380)</a:t>
            </a:r>
          </a:p>
          <a:p>
            <a:r>
              <a:t>Social: Growing demand for vegetarian street food</a:t>
            </a:r>
          </a:p>
          <a:p>
            <a:r>
              <a:t>Economic: Low ingredient costs allow affordable pricing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Marketing Strategies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Social media marketing (TikTok, Instagram, Facebook)</a:t>
            </a:r>
          </a:p>
          <a:p>
            <a:r>
              <a:t>Use existing TikTok account with 10,000 followers</a:t>
            </a:r>
          </a:p>
          <a:p>
            <a:r>
              <a:t>Delivery platforms: Just Eat, Uber Eats, Deliveroo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Funding Requirements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Food truck and equipment: £3,000–£6,000</a:t>
            </a:r>
          </a:p>
          <a:p>
            <a:r>
              <a:t>Council trading permit: £3,380</a:t>
            </a:r>
          </a:p>
          <a:p>
            <a:r>
              <a:t>Other permissions: £350</a:t>
            </a:r>
          </a:p>
          <a:p>
            <a:r>
              <a:t>Total funding needed: £6,500–£9,500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Funding Allocation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Purchase food truck</a:t>
            </a:r>
          </a:p>
          <a:p>
            <a:r>
              <a:t>Pay council permits and licences</a:t>
            </a:r>
          </a:p>
          <a:p>
            <a:r>
              <a:t>Initial ingredients and packaging</a:t>
            </a:r>
          </a:p>
          <a:p>
            <a:r>
              <a:t>Branding and signage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Clear gap in Wolverhampton city centre market</a:t>
            </a:r>
          </a:p>
          <a:p>
            <a:r>
              <a:t>Low-cost, high-demand product</a:t>
            </a:r>
          </a:p>
          <a:p>
            <a:r>
              <a:t>Strong marketing through social media and delivery apps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177</Words>
  <Application>Microsoft Office PowerPoint</Application>
  <PresentationFormat>On-screen Show (4:3)</PresentationFormat>
  <Paragraphs>33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Calibri</vt:lpstr>
      <vt:lpstr>Office Theme</vt:lpstr>
      <vt:lpstr>Wolves Falafel Truck Individual Presentation Pitch</vt:lpstr>
      <vt:lpstr>Overview of Business Idea</vt:lpstr>
      <vt:lpstr>PESTEL – Key External Factors</vt:lpstr>
      <vt:lpstr>Marketing Strategies</vt:lpstr>
      <vt:lpstr>Funding Requirements</vt:lpstr>
      <vt:lpstr>Funding Allocation</vt:lpstr>
      <vt:lpstr>Conclusion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mostafa elbendary</dc:creator>
  <cp:keywords/>
  <dc:description>generated using python-pptx</dc:description>
  <cp:lastModifiedBy>mostafa elbendary</cp:lastModifiedBy>
  <cp:revision>2</cp:revision>
  <dcterms:created xsi:type="dcterms:W3CDTF">2013-01-27T09:14:16Z</dcterms:created>
  <dcterms:modified xsi:type="dcterms:W3CDTF">2026-02-28T15:13:37Z</dcterms:modified>
  <cp:category/>
</cp:coreProperties>
</file>