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05B7B2-5439-9DE6-2888-B9ACD4EEE391}" v="3" dt="2022-06-14T12:04:58.368"/>
    <p1510:client id="{7C1B6A90-3149-4182-B6AD-9002C3755C9A}" v="124" dt="2022-06-14T12:02:12.3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7C1B6A90-3149-4182-B6AD-9002C3755C9A}"/>
    <pc:docChg chg="modSld">
      <pc:chgData name="" userId="" providerId="" clId="Web-{7C1B6A90-3149-4182-B6AD-9002C3755C9A}" dt="2022-06-14T10:48:49.936" v="3" actId="20577"/>
      <pc:docMkLst>
        <pc:docMk/>
      </pc:docMkLst>
      <pc:sldChg chg="modSp">
        <pc:chgData name="" userId="" providerId="" clId="Web-{7C1B6A90-3149-4182-B6AD-9002C3755C9A}" dt="2022-06-14T10:48:49.936" v="3" actId="20577"/>
        <pc:sldMkLst>
          <pc:docMk/>
          <pc:sldMk cId="109857222" sldId="256"/>
        </pc:sldMkLst>
        <pc:spChg chg="mod">
          <ac:chgData name="" userId="" providerId="" clId="Web-{7C1B6A90-3149-4182-B6AD-9002C3755C9A}" dt="2022-06-14T10:48:49.936" v="3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Diana Andrusko (2025664)" userId="S::2025664@student.uwtsd.ac.uk::e96faba8-65f6-4cf1-a9cd-da0508a72057" providerId="AD" clId="Web-{7C1B6A90-3149-4182-B6AD-9002C3755C9A}"/>
    <pc:docChg chg="addSld modSld sldOrd addMainMaster delMainMaster">
      <pc:chgData name="Diana Andrusko (2025664)" userId="S::2025664@student.uwtsd.ac.uk::e96faba8-65f6-4cf1-a9cd-da0508a72057" providerId="AD" clId="Web-{7C1B6A90-3149-4182-B6AD-9002C3755C9A}" dt="2022-06-14T12:02:12.396" v="120"/>
      <pc:docMkLst>
        <pc:docMk/>
      </pc:docMkLst>
      <pc:sldChg chg="addSp delSp modSp mod setBg modClrScheme chgLayout">
        <pc:chgData name="Diana Andrusko (2025664)" userId="S::2025664@student.uwtsd.ac.uk::e96faba8-65f6-4cf1-a9cd-da0508a72057" providerId="AD" clId="Web-{7C1B6A90-3149-4182-B6AD-9002C3755C9A}" dt="2022-06-14T12:02:12.396" v="120"/>
        <pc:sldMkLst>
          <pc:docMk/>
          <pc:sldMk cId="109857222" sldId="256"/>
        </pc:sldMkLst>
        <pc:spChg chg="add del mod ord">
          <ac:chgData name="Diana Andrusko (2025664)" userId="S::2025664@student.uwtsd.ac.uk::e96faba8-65f6-4cf1-a9cd-da0508a72057" providerId="AD" clId="Web-{7C1B6A90-3149-4182-B6AD-9002C3755C9A}" dt="2022-06-14T11:13:03.940" v="18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Diana Andrusko (2025664)" userId="S::2025664@student.uwtsd.ac.uk::e96faba8-65f6-4cf1-a9cd-da0508a72057" providerId="AD" clId="Web-{7C1B6A90-3149-4182-B6AD-9002C3755C9A}" dt="2022-06-14T10:50:20.376" v="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Diana Andrusko (2025664)" userId="S::2025664@student.uwtsd.ac.uk::e96faba8-65f6-4cf1-a9cd-da0508a72057" providerId="AD" clId="Web-{7C1B6A90-3149-4182-B6AD-9002C3755C9A}" dt="2022-06-14T11:12:48.627" v="17"/>
          <ac:spMkLst>
            <pc:docMk/>
            <pc:sldMk cId="109857222" sldId="256"/>
            <ac:spMk id="9" creationId="{DE61FBD7-E37C-4B38-BE44-A6D4978D7486}"/>
          </ac:spMkLst>
        </pc:spChg>
        <pc:spChg chg="add del">
          <ac:chgData name="Diana Andrusko (2025664)" userId="S::2025664@student.uwtsd.ac.uk::e96faba8-65f6-4cf1-a9cd-da0508a72057" providerId="AD" clId="Web-{7C1B6A90-3149-4182-B6AD-9002C3755C9A}" dt="2022-06-14T11:12:48.627" v="17"/>
          <ac:spMkLst>
            <pc:docMk/>
            <pc:sldMk cId="109857222" sldId="256"/>
            <ac:spMk id="11" creationId="{34F8020C-60BB-4357-8207-13221A99AE19}"/>
          </ac:spMkLst>
        </pc:spChg>
        <pc:spChg chg="add del">
          <ac:chgData name="Diana Andrusko (2025664)" userId="S::2025664@student.uwtsd.ac.uk::e96faba8-65f6-4cf1-a9cd-da0508a72057" providerId="AD" clId="Web-{7C1B6A90-3149-4182-B6AD-9002C3755C9A}" dt="2022-06-14T11:12:48.627" v="17"/>
          <ac:spMkLst>
            <pc:docMk/>
            <pc:sldMk cId="109857222" sldId="256"/>
            <ac:spMk id="13" creationId="{392BFCFE-FD78-4EDF-BEFE-CC444DC5F307}"/>
          </ac:spMkLst>
        </pc:spChg>
        <pc:spChg chg="add del">
          <ac:chgData name="Diana Andrusko (2025664)" userId="S::2025664@student.uwtsd.ac.uk::e96faba8-65f6-4cf1-a9cd-da0508a72057" providerId="AD" clId="Web-{7C1B6A90-3149-4182-B6AD-9002C3755C9A}" dt="2022-06-14T11:12:48.627" v="17"/>
          <ac:spMkLst>
            <pc:docMk/>
            <pc:sldMk cId="109857222" sldId="256"/>
            <ac:spMk id="15" creationId="{3A02D46F-C48E-4461-A19B-D244194F5480}"/>
          </ac:spMkLst>
        </pc:spChg>
        <pc:spChg chg="add del">
          <ac:chgData name="Diana Andrusko (2025664)" userId="S::2025664@student.uwtsd.ac.uk::e96faba8-65f6-4cf1-a9cd-da0508a72057" providerId="AD" clId="Web-{7C1B6A90-3149-4182-B6AD-9002C3755C9A}" dt="2022-06-14T11:12:48.627" v="17"/>
          <ac:spMkLst>
            <pc:docMk/>
            <pc:sldMk cId="109857222" sldId="256"/>
            <ac:spMk id="17" creationId="{5AA6453C-5851-46D8-A790-031DA34DB81E}"/>
          </ac:spMkLst>
        </pc:spChg>
        <pc:spChg chg="add del">
          <ac:chgData name="Diana Andrusko (2025664)" userId="S::2025664@student.uwtsd.ac.uk::e96faba8-65f6-4cf1-a9cd-da0508a72057" providerId="AD" clId="Web-{7C1B6A90-3149-4182-B6AD-9002C3755C9A}" dt="2022-06-14T11:12:42.845" v="14"/>
          <ac:spMkLst>
            <pc:docMk/>
            <pc:sldMk cId="109857222" sldId="256"/>
            <ac:spMk id="22" creationId="{37FDDF72-DE39-4F99-A3C1-DD9D7815D7DB}"/>
          </ac:spMkLst>
        </pc:spChg>
        <pc:spChg chg="add del">
          <ac:chgData name="Diana Andrusko (2025664)" userId="S::2025664@student.uwtsd.ac.uk::e96faba8-65f6-4cf1-a9cd-da0508a72057" providerId="AD" clId="Web-{7C1B6A90-3149-4182-B6AD-9002C3755C9A}" dt="2022-06-14T11:12:42.845" v="14"/>
          <ac:spMkLst>
            <pc:docMk/>
            <pc:sldMk cId="109857222" sldId="256"/>
            <ac:spMk id="24" creationId="{5E4ECE80-3AD1-450C-B62A-98788F193948}"/>
          </ac:spMkLst>
        </pc:spChg>
        <pc:spChg chg="add del">
          <ac:chgData name="Diana Andrusko (2025664)" userId="S::2025664@student.uwtsd.ac.uk::e96faba8-65f6-4cf1-a9cd-da0508a72057" providerId="AD" clId="Web-{7C1B6A90-3149-4182-B6AD-9002C3755C9A}" dt="2022-06-14T11:12:42.845" v="14"/>
          <ac:spMkLst>
            <pc:docMk/>
            <pc:sldMk cId="109857222" sldId="256"/>
            <ac:spMk id="26" creationId="{C4056FD6-9767-4B1A-ACC2-9883F6A5B86D}"/>
          </ac:spMkLst>
        </pc:spChg>
        <pc:spChg chg="add del">
          <ac:chgData name="Diana Andrusko (2025664)" userId="S::2025664@student.uwtsd.ac.uk::e96faba8-65f6-4cf1-a9cd-da0508a72057" providerId="AD" clId="Web-{7C1B6A90-3149-4182-B6AD-9002C3755C9A}" dt="2022-06-14T11:12:48.439" v="16"/>
          <ac:spMkLst>
            <pc:docMk/>
            <pc:sldMk cId="109857222" sldId="256"/>
            <ac:spMk id="28" creationId="{1E644DE9-8D09-43E2-BA69-F57482CFC93A}"/>
          </ac:spMkLst>
        </pc:spChg>
        <pc:spChg chg="add del">
          <ac:chgData name="Diana Andrusko (2025664)" userId="S::2025664@student.uwtsd.ac.uk::e96faba8-65f6-4cf1-a9cd-da0508a72057" providerId="AD" clId="Web-{7C1B6A90-3149-4182-B6AD-9002C3755C9A}" dt="2022-06-14T11:12:48.439" v="16"/>
          <ac:spMkLst>
            <pc:docMk/>
            <pc:sldMk cId="109857222" sldId="256"/>
            <ac:spMk id="29" creationId="{6C23C919-B32E-40FF-B3D8-631316E84E3E}"/>
          </ac:spMkLst>
        </pc:spChg>
        <pc:spChg chg="add del">
          <ac:chgData name="Diana Andrusko (2025664)" userId="S::2025664@student.uwtsd.ac.uk::e96faba8-65f6-4cf1-a9cd-da0508a72057" providerId="AD" clId="Web-{7C1B6A90-3149-4182-B6AD-9002C3755C9A}" dt="2022-06-14T11:12:48.439" v="16"/>
          <ac:spMkLst>
            <pc:docMk/>
            <pc:sldMk cId="109857222" sldId="256"/>
            <ac:spMk id="30" creationId="{61B17B84-F8A7-4053-9C9D-91E3CA7FFEFA}"/>
          </ac:spMkLst>
        </pc:spChg>
        <pc:spChg chg="add">
          <ac:chgData name="Diana Andrusko (2025664)" userId="S::2025664@student.uwtsd.ac.uk::e96faba8-65f6-4cf1-a9cd-da0508a72057" providerId="AD" clId="Web-{7C1B6A90-3149-4182-B6AD-9002C3755C9A}" dt="2022-06-14T11:12:48.627" v="17"/>
          <ac:spMkLst>
            <pc:docMk/>
            <pc:sldMk cId="109857222" sldId="256"/>
            <ac:spMk id="32" creationId="{37FDDF72-DE39-4F99-A3C1-DD9D7815D7DB}"/>
          </ac:spMkLst>
        </pc:spChg>
        <pc:spChg chg="add">
          <ac:chgData name="Diana Andrusko (2025664)" userId="S::2025664@student.uwtsd.ac.uk::e96faba8-65f6-4cf1-a9cd-da0508a72057" providerId="AD" clId="Web-{7C1B6A90-3149-4182-B6AD-9002C3755C9A}" dt="2022-06-14T11:12:48.627" v="17"/>
          <ac:spMkLst>
            <pc:docMk/>
            <pc:sldMk cId="109857222" sldId="256"/>
            <ac:spMk id="33" creationId="{5E4ECE80-3AD1-450C-B62A-98788F193948}"/>
          </ac:spMkLst>
        </pc:spChg>
        <pc:spChg chg="add">
          <ac:chgData name="Diana Andrusko (2025664)" userId="S::2025664@student.uwtsd.ac.uk::e96faba8-65f6-4cf1-a9cd-da0508a72057" providerId="AD" clId="Web-{7C1B6A90-3149-4182-B6AD-9002C3755C9A}" dt="2022-06-14T11:12:48.627" v="17"/>
          <ac:spMkLst>
            <pc:docMk/>
            <pc:sldMk cId="109857222" sldId="256"/>
            <ac:spMk id="34" creationId="{C4056FD6-9767-4B1A-ACC2-9883F6A5B86D}"/>
          </ac:spMkLst>
        </pc:spChg>
        <pc:picChg chg="add mod">
          <ac:chgData name="Diana Andrusko (2025664)" userId="S::2025664@student.uwtsd.ac.uk::e96faba8-65f6-4cf1-a9cd-da0508a72057" providerId="AD" clId="Web-{7C1B6A90-3149-4182-B6AD-9002C3755C9A}" dt="2022-06-14T12:02:12.396" v="120"/>
          <ac:picMkLst>
            <pc:docMk/>
            <pc:sldMk cId="109857222" sldId="256"/>
            <ac:picMk id="3" creationId="{67F7BC17-8DF2-D3F3-D1A9-851F8FB15E90}"/>
          </ac:picMkLst>
        </pc:picChg>
        <pc:picChg chg="add mod">
          <ac:chgData name="Diana Andrusko (2025664)" userId="S::2025664@student.uwtsd.ac.uk::e96faba8-65f6-4cf1-a9cd-da0508a72057" providerId="AD" clId="Web-{7C1B6A90-3149-4182-B6AD-9002C3755C9A}" dt="2022-06-14T11:12:48.627" v="17"/>
          <ac:picMkLst>
            <pc:docMk/>
            <pc:sldMk cId="109857222" sldId="256"/>
            <ac:picMk id="4" creationId="{9ECE742D-DF29-D600-2EA1-4D9915C92F37}"/>
          </ac:picMkLst>
        </pc:picChg>
      </pc:sldChg>
      <pc:sldChg chg="delSp modSp new ord">
        <pc:chgData name="Diana Andrusko (2025664)" userId="S::2025664@student.uwtsd.ac.uk::e96faba8-65f6-4cf1-a9cd-da0508a72057" providerId="AD" clId="Web-{7C1B6A90-3149-4182-B6AD-9002C3755C9A}" dt="2022-06-14T11:38:17.264" v="118" actId="1076"/>
        <pc:sldMkLst>
          <pc:docMk/>
          <pc:sldMk cId="3225409253" sldId="257"/>
        </pc:sldMkLst>
        <pc:spChg chg="mod">
          <ac:chgData name="Diana Andrusko (2025664)" userId="S::2025664@student.uwtsd.ac.uk::e96faba8-65f6-4cf1-a9cd-da0508a72057" providerId="AD" clId="Web-{7C1B6A90-3149-4182-B6AD-9002C3755C9A}" dt="2022-06-14T11:38:17.264" v="118" actId="1076"/>
          <ac:spMkLst>
            <pc:docMk/>
            <pc:sldMk cId="3225409253" sldId="257"/>
            <ac:spMk id="2" creationId="{1450B152-79FF-B3B2-3DE8-A1A97016B649}"/>
          </ac:spMkLst>
        </pc:spChg>
        <pc:spChg chg="del">
          <ac:chgData name="Diana Andrusko (2025664)" userId="S::2025664@student.uwtsd.ac.uk::e96faba8-65f6-4cf1-a9cd-da0508a72057" providerId="AD" clId="Web-{7C1B6A90-3149-4182-B6AD-9002C3755C9A}" dt="2022-06-14T11:33:44.178" v="29"/>
          <ac:spMkLst>
            <pc:docMk/>
            <pc:sldMk cId="3225409253" sldId="257"/>
            <ac:spMk id="3" creationId="{3A652051-9D83-61CA-A17E-F0BE63A7588C}"/>
          </ac:spMkLst>
        </pc:spChg>
      </pc:sldChg>
      <pc:sldMasterChg chg="del delSldLayout">
        <pc:chgData name="Diana Andrusko (2025664)" userId="S::2025664@student.uwtsd.ac.uk::e96faba8-65f6-4cf1-a9cd-da0508a72057" providerId="AD" clId="Web-{7C1B6A90-3149-4182-B6AD-9002C3755C9A}" dt="2022-06-14T10:50:37.330" v="3"/>
        <pc:sldMasterMkLst>
          <pc:docMk/>
          <pc:sldMasterMk cId="2460954070" sldId="2147483660"/>
        </pc:sldMasterMkLst>
        <pc:sldLayoutChg chg="del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Diana Andrusko (2025664)" userId="S::2025664@student.uwtsd.ac.uk::e96faba8-65f6-4cf1-a9cd-da0508a72057" providerId="AD" clId="Web-{7C1B6A90-3149-4182-B6AD-9002C3755C9A}" dt="2022-06-14T10:50:37.330" v="3"/>
        <pc:sldMasterMkLst>
          <pc:docMk/>
          <pc:sldMasterMk cId="2819580852" sldId="2147483724"/>
        </pc:sldMasterMkLst>
        <pc:sldLayoutChg chg="add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819580852" sldId="2147483724"/>
            <pc:sldLayoutMk cId="994010745" sldId="2147483713"/>
          </pc:sldLayoutMkLst>
        </pc:sldLayoutChg>
        <pc:sldLayoutChg chg="add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819580852" sldId="2147483724"/>
            <pc:sldLayoutMk cId="1418550800" sldId="2147483714"/>
          </pc:sldLayoutMkLst>
        </pc:sldLayoutChg>
        <pc:sldLayoutChg chg="add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819580852" sldId="2147483724"/>
            <pc:sldLayoutMk cId="776141567" sldId="2147483715"/>
          </pc:sldLayoutMkLst>
        </pc:sldLayoutChg>
        <pc:sldLayoutChg chg="add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819580852" sldId="2147483724"/>
            <pc:sldLayoutMk cId="1140897619" sldId="2147483716"/>
          </pc:sldLayoutMkLst>
        </pc:sldLayoutChg>
        <pc:sldLayoutChg chg="add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819580852" sldId="2147483724"/>
            <pc:sldLayoutMk cId="3551538237" sldId="2147483717"/>
          </pc:sldLayoutMkLst>
        </pc:sldLayoutChg>
        <pc:sldLayoutChg chg="add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819580852" sldId="2147483724"/>
            <pc:sldLayoutMk cId="786979262" sldId="2147483718"/>
          </pc:sldLayoutMkLst>
        </pc:sldLayoutChg>
        <pc:sldLayoutChg chg="add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819580852" sldId="2147483724"/>
            <pc:sldLayoutMk cId="576743322" sldId="2147483719"/>
          </pc:sldLayoutMkLst>
        </pc:sldLayoutChg>
        <pc:sldLayoutChg chg="add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819580852" sldId="2147483724"/>
            <pc:sldLayoutMk cId="1058877870" sldId="2147483720"/>
          </pc:sldLayoutMkLst>
        </pc:sldLayoutChg>
        <pc:sldLayoutChg chg="add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819580852" sldId="2147483724"/>
            <pc:sldLayoutMk cId="2672403336" sldId="2147483721"/>
          </pc:sldLayoutMkLst>
        </pc:sldLayoutChg>
        <pc:sldLayoutChg chg="add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819580852" sldId="2147483724"/>
            <pc:sldLayoutMk cId="548468369" sldId="2147483722"/>
          </pc:sldLayoutMkLst>
        </pc:sldLayoutChg>
        <pc:sldLayoutChg chg="add">
          <pc:chgData name="Diana Andrusko (2025664)" userId="S::2025664@student.uwtsd.ac.uk::e96faba8-65f6-4cf1-a9cd-da0508a72057" providerId="AD" clId="Web-{7C1B6A90-3149-4182-B6AD-9002C3755C9A}" dt="2022-06-14T10:50:37.330" v="3"/>
          <pc:sldLayoutMkLst>
            <pc:docMk/>
            <pc:sldMasterMk cId="2819580852" sldId="2147483724"/>
            <pc:sldLayoutMk cId="3128065062" sldId="2147483723"/>
          </pc:sldLayoutMkLst>
        </pc:sldLayoutChg>
      </pc:sldMasterChg>
    </pc:docChg>
  </pc:docChgLst>
  <pc:docChgLst>
    <pc:chgData name="Diana Andrusko (2025664)" userId="S::2025664@student.uwtsd.ac.uk::e96faba8-65f6-4cf1-a9cd-da0508a72057" providerId="AD" clId="Web-{2E05B7B2-5439-9DE6-2888-B9ACD4EEE391}"/>
    <pc:docChg chg="modSld">
      <pc:chgData name="Diana Andrusko (2025664)" userId="S::2025664@student.uwtsd.ac.uk::e96faba8-65f6-4cf1-a9cd-da0508a72057" providerId="AD" clId="Web-{2E05B7B2-5439-9DE6-2888-B9ACD4EEE391}" dt="2022-06-14T12:04:58.368" v="1"/>
      <pc:docMkLst>
        <pc:docMk/>
      </pc:docMkLst>
      <pc:sldChg chg="modSp">
        <pc:chgData name="Diana Andrusko (2025664)" userId="S::2025664@student.uwtsd.ac.uk::e96faba8-65f6-4cf1-a9cd-da0508a72057" providerId="AD" clId="Web-{2E05B7B2-5439-9DE6-2888-B9ACD4EEE391}" dt="2022-06-14T12:04:58.368" v="1"/>
        <pc:sldMkLst>
          <pc:docMk/>
          <pc:sldMk cId="109857222" sldId="256"/>
        </pc:sldMkLst>
        <pc:picChg chg="mod">
          <ac:chgData name="Diana Andrusko (2025664)" userId="S::2025664@student.uwtsd.ac.uk::e96faba8-65f6-4cf1-a9cd-da0508a72057" providerId="AD" clId="Web-{2E05B7B2-5439-9DE6-2888-B9ACD4EEE391}" dt="2022-06-14T12:04:58.368" v="1"/>
          <ac:picMkLst>
            <pc:docMk/>
            <pc:sldMk cId="109857222" sldId="256"/>
            <ac:picMk id="3" creationId="{67F7BC17-8DF2-D3F3-D1A9-851F8FB15E9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6/14/2022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897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6/14/2022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538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6/14/2022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979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6/14/2022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743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6/14/2022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877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6/14/2022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403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6/14/2022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468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6/14/2022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010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6/14/2022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550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6/14/2022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141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6/14/2022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8065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6/14/2022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9580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13" r:id="rId8"/>
    <p:sldLayoutId id="2147483714" r:id="rId9"/>
    <p:sldLayoutId id="2147483715" r:id="rId10"/>
    <p:sldLayoutId id="214748372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0B152-79FF-B3B2-3DE8-A1A97016B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726" y="2838918"/>
            <a:ext cx="10515600" cy="1325563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GB" sz="2800" dirty="0">
                <a:latin typeface="Arial"/>
                <a:cs typeface="Arial"/>
              </a:rPr>
              <a:t>Caution Sign</a:t>
            </a:r>
            <a:br>
              <a:rPr lang="en-GB" sz="2800" dirty="0">
                <a:latin typeface="Arial"/>
              </a:rPr>
            </a:br>
            <a:br>
              <a:rPr lang="en-GB" sz="2800" dirty="0">
                <a:latin typeface="Arial"/>
              </a:rPr>
            </a:br>
            <a:r>
              <a:rPr lang="en-GB" sz="2800" dirty="0">
                <a:latin typeface="Arial"/>
                <a:cs typeface="Arial"/>
              </a:rPr>
              <a:t>Foreign Language &amp; Cultural Awareness</a:t>
            </a:r>
            <a:br>
              <a:rPr lang="en-GB" sz="2800" dirty="0">
                <a:latin typeface="Arial"/>
              </a:rPr>
            </a:br>
            <a:br>
              <a:rPr lang="en-GB" sz="2800" dirty="0">
                <a:latin typeface="Arial"/>
              </a:rPr>
            </a:br>
            <a:r>
              <a:rPr lang="en-GB" sz="2800" dirty="0">
                <a:latin typeface="Arial"/>
                <a:cs typeface="Arial"/>
              </a:rPr>
              <a:t>BMIH 5003</a:t>
            </a:r>
            <a:br>
              <a:rPr lang="en-GB" sz="2800" dirty="0">
                <a:latin typeface="Arial"/>
              </a:rPr>
            </a:br>
            <a:br>
              <a:rPr lang="en-GB" sz="2800" dirty="0">
                <a:latin typeface="Arial"/>
              </a:rPr>
            </a:br>
            <a:r>
              <a:rPr lang="en-GB" sz="2800" dirty="0">
                <a:latin typeface="Arial"/>
                <a:cs typeface="Arial"/>
              </a:rPr>
              <a:t>Diana Andrusko</a:t>
            </a:r>
            <a:br>
              <a:rPr lang="en-GB" sz="2800" dirty="0">
                <a:latin typeface="Arial"/>
                <a:cs typeface="Arial"/>
              </a:rPr>
            </a:br>
            <a:r>
              <a:rPr lang="en-GB" sz="2800" dirty="0">
                <a:latin typeface="Arial"/>
                <a:cs typeface="Arial"/>
              </a:rPr>
              <a:t> </a:t>
            </a:r>
            <a:br>
              <a:rPr lang="en-GB" sz="2800" dirty="0">
                <a:latin typeface="Arial"/>
                <a:cs typeface="Arial"/>
              </a:rPr>
            </a:br>
            <a:r>
              <a:rPr lang="en-GB" sz="2800" dirty="0">
                <a:latin typeface="Arial"/>
                <a:cs typeface="Arial"/>
              </a:rPr>
              <a:t>Student ID: 2025664</a:t>
            </a:r>
            <a:br>
              <a:rPr lang="en-GB" sz="2800" dirty="0">
                <a:latin typeface="Arial"/>
                <a:cs typeface="Arial"/>
              </a:rPr>
            </a:br>
            <a:br>
              <a:rPr lang="en-GB" sz="2800" dirty="0">
                <a:latin typeface="Arial"/>
                <a:cs typeface="Arial"/>
              </a:rPr>
            </a:br>
            <a:r>
              <a:rPr lang="en-GB" sz="2800" dirty="0">
                <a:latin typeface="Arial"/>
                <a:cs typeface="Arial"/>
              </a:rPr>
              <a:t>Lecturer: Jinping Lee</a:t>
            </a:r>
          </a:p>
        </p:txBody>
      </p:sp>
    </p:spTree>
    <p:extLst>
      <p:ext uri="{BB962C8B-B14F-4D97-AF65-F5344CB8AC3E}">
        <p14:creationId xmlns:p14="http://schemas.microsoft.com/office/powerpoint/2010/main" val="32254092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21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3" name="Rectangle 23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4" name="Rectangle 25">
            <a:extLst>
              <a:ext uri="{FF2B5EF4-FFF2-40B4-BE49-F238E27FC236}">
                <a16:creationId xmlns:a16="http://schemas.microsoft.com/office/drawing/2014/main" id="{C4056FD6-9767-4B1A-ACC2-9883F6A5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2">
              <a:alphaModFix amt="20000"/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9ECE742D-DF29-D600-2EA1-4D9915C92F3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70000"/>
          </a:blip>
          <a:srcRect l="4835" r="6237" b="3"/>
          <a:stretch/>
        </p:blipFill>
        <p:spPr>
          <a:xfrm>
            <a:off x="-1582" y="10"/>
            <a:ext cx="6097582" cy="6856614"/>
          </a:xfrm>
          <a:prstGeom prst="rect">
            <a:avLst/>
          </a:prstGeom>
        </p:spPr>
      </p:pic>
      <p:pic>
        <p:nvPicPr>
          <p:cNvPr id="3" name="Picture 4" descr="A picture containing sky, cloudy&#10;&#10;Description automatically generated">
            <a:extLst>
              <a:ext uri="{FF2B5EF4-FFF2-40B4-BE49-F238E27FC236}">
                <a16:creationId xmlns:a16="http://schemas.microsoft.com/office/drawing/2014/main" id="{67F7BC17-8DF2-D3F3-D1A9-851F8FB15E9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70000"/>
          </a:blip>
          <a:srcRect r="-1" b="15663"/>
          <a:stretch/>
        </p:blipFill>
        <p:spPr>
          <a:xfrm>
            <a:off x="6092265" y="10"/>
            <a:ext cx="6097582" cy="6856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Custom 69">
      <a:dk1>
        <a:sysClr val="windowText" lastClr="000000"/>
      </a:dk1>
      <a:lt1>
        <a:sysClr val="window" lastClr="FFFFFF"/>
      </a:lt1>
      <a:dk2>
        <a:srgbClr val="44131A"/>
      </a:dk2>
      <a:lt2>
        <a:srgbClr val="F2ECEA"/>
      </a:lt2>
      <a:accent1>
        <a:srgbClr val="A62C52"/>
      </a:accent1>
      <a:accent2>
        <a:srgbClr val="A7928D"/>
      </a:accent2>
      <a:accent3>
        <a:srgbClr val="307C71"/>
      </a:accent3>
      <a:accent4>
        <a:srgbClr val="41575D"/>
      </a:accent4>
      <a:accent5>
        <a:srgbClr val="8FA3A3"/>
      </a:accent5>
      <a:accent6>
        <a:srgbClr val="CA8370"/>
      </a:accent6>
      <a:hlink>
        <a:srgbClr val="D13D6E"/>
      </a:hlink>
      <a:folHlink>
        <a:srgbClr val="6C9D92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BlockprintVTI</vt:lpstr>
      <vt:lpstr>Caution Sign  Foreign Language &amp; Cultural Awareness  BMIH 5003  Diana Andrusko   Student ID: 2025664  Lecturer: Jinping Lee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 </dc:title>
  <dc:creator/>
  <cp:lastModifiedBy/>
  <cp:revision>52</cp:revision>
  <dcterms:created xsi:type="dcterms:W3CDTF">2022-06-14T10:48:36Z</dcterms:created>
  <dcterms:modified xsi:type="dcterms:W3CDTF">2022-06-14T12:05:03Z</dcterms:modified>
</cp:coreProperties>
</file>