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354" r:id="rId2"/>
    <p:sldId id="365" r:id="rId3"/>
    <p:sldId id="364" r:id="rId4"/>
    <p:sldId id="262" r:id="rId5"/>
    <p:sldId id="267" r:id="rId6"/>
    <p:sldId id="268" r:id="rId7"/>
    <p:sldId id="269" r:id="rId8"/>
    <p:sldId id="272" r:id="rId9"/>
    <p:sldId id="367" r:id="rId10"/>
    <p:sldId id="368" r:id="rId11"/>
    <p:sldId id="296" r:id="rId12"/>
    <p:sldId id="285" r:id="rId13"/>
    <p:sldId id="286" r:id="rId14"/>
    <p:sldId id="366" r:id="rId15"/>
    <p:sldId id="369" r:id="rId1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B70030-E2E4-460B-B8D0-C251FA863B35}" v="222" dt="2024-07-12T19:07:45.5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29" autoAdjust="0"/>
    <p:restoredTop sz="95461" autoAdjust="0"/>
  </p:normalViewPr>
  <p:slideViewPr>
    <p:cSldViewPr>
      <p:cViewPr varScale="1">
        <p:scale>
          <a:sx n="93" d="100"/>
          <a:sy n="93" d="100"/>
        </p:scale>
        <p:origin x="156"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2643234909"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96C27239-60F6-419F-875B-4B4FE8CE7DC4}"/>
    <pc:docChg chg="undo redo custSel addSld delSld modSld sldOrd">
      <pc:chgData name="Piyumika Kithulgoda Gamage" userId="8130ac14-9727-4963-a006-512f362f8357" providerId="ADAL" clId="{96C27239-60F6-419F-875B-4B4FE8CE7DC4}" dt="2024-05-26T13:18:20.149" v="399" actId="47"/>
      <pc:docMkLst>
        <pc:docMk/>
      </pc:docMkLst>
      <pc:sldChg chg="addSp modSp add mod modClrScheme chgLayout">
        <pc:chgData name="Piyumika Kithulgoda Gamage" userId="8130ac14-9727-4963-a006-512f362f8357" providerId="ADAL" clId="{96C27239-60F6-419F-875B-4B4FE8CE7DC4}" dt="2024-05-26T13:17:54.532" v="398" actId="120"/>
        <pc:sldMkLst>
          <pc:docMk/>
          <pc:sldMk cId="109857222" sldId="256"/>
        </pc:sldMkLst>
        <pc:spChg chg="mod">
          <ac:chgData name="Piyumika Kithulgoda Gamage" userId="8130ac14-9727-4963-a006-512f362f8357" providerId="ADAL" clId="{96C27239-60F6-419F-875B-4B4FE8CE7DC4}" dt="2024-05-26T13:17:45.655" v="397" actId="27636"/>
          <ac:spMkLst>
            <pc:docMk/>
            <pc:sldMk cId="109857222" sldId="256"/>
            <ac:spMk id="3" creationId="{00000000-0000-0000-0000-000000000000}"/>
          </ac:spMkLst>
        </pc:spChg>
        <pc:spChg chg="add mod">
          <ac:chgData name="Piyumika Kithulgoda Gamage" userId="8130ac14-9727-4963-a006-512f362f8357" providerId="ADAL" clId="{96C27239-60F6-419F-875B-4B4FE8CE7DC4}" dt="2024-05-26T13:17:54.532" v="398" actId="120"/>
          <ac:spMkLst>
            <pc:docMk/>
            <pc:sldMk cId="109857222" sldId="256"/>
            <ac:spMk id="8" creationId="{8053DB01-3AC5-95F3-DB58-6C224EE9D094}"/>
          </ac:spMkLst>
        </pc:spChg>
      </pc:sldChg>
      <pc:sldChg chg="addSp modSp add mod modClrScheme chgLayout">
        <pc:chgData name="Piyumika Kithulgoda Gamage" userId="8130ac14-9727-4963-a006-512f362f8357" providerId="ADAL" clId="{96C27239-60F6-419F-875B-4B4FE8CE7DC4}" dt="2024-05-26T12:39:53.227" v="23" actId="20577"/>
        <pc:sldMkLst>
          <pc:docMk/>
          <pc:sldMk cId="3629139323" sldId="258"/>
        </pc:sldMkLst>
        <pc:spChg chg="mod">
          <ac:chgData name="Piyumika Kithulgoda Gamage" userId="8130ac14-9727-4963-a006-512f362f8357" providerId="ADAL" clId="{96C27239-60F6-419F-875B-4B4FE8CE7DC4}" dt="2024-05-26T12:39:53.227" v="23" actId="20577"/>
          <ac:spMkLst>
            <pc:docMk/>
            <pc:sldMk cId="3629139323" sldId="258"/>
            <ac:spMk id="3" creationId="{00000000-0000-0000-0000-000000000000}"/>
          </ac:spMkLst>
        </pc:spChg>
        <pc:spChg chg="add mod">
          <ac:chgData name="Piyumika Kithulgoda Gamage" userId="8130ac14-9727-4963-a006-512f362f8357" providerId="ADAL" clId="{96C27239-60F6-419F-875B-4B4FE8CE7DC4}" dt="2024-05-26T12:39:47.571" v="21" actId="113"/>
          <ac:spMkLst>
            <pc:docMk/>
            <pc:sldMk cId="3629139323" sldId="258"/>
            <ac:spMk id="8" creationId="{2647E163-B232-7B1A-F89B-28DAC17B8239}"/>
          </ac:spMkLst>
        </pc:spChg>
      </pc:sldChg>
      <pc:sldChg chg="addSp delSp modSp add mod modClrScheme chgLayout">
        <pc:chgData name="Piyumika Kithulgoda Gamage" userId="8130ac14-9727-4963-a006-512f362f8357" providerId="ADAL" clId="{96C27239-60F6-419F-875B-4B4FE8CE7DC4}" dt="2024-05-26T12:44:29.109" v="45" actId="120"/>
        <pc:sldMkLst>
          <pc:docMk/>
          <pc:sldMk cId="3341478919" sldId="260"/>
        </pc:sldMkLst>
        <pc:spChg chg="mod">
          <ac:chgData name="Piyumika Kithulgoda Gamage" userId="8130ac14-9727-4963-a006-512f362f8357" providerId="ADAL" clId="{96C27239-60F6-419F-875B-4B4FE8CE7DC4}" dt="2024-05-26T12:44:19.787" v="44" actId="6549"/>
          <ac:spMkLst>
            <pc:docMk/>
            <pc:sldMk cId="3341478919" sldId="260"/>
            <ac:spMk id="3" creationId="{00000000-0000-0000-0000-000000000000}"/>
          </ac:spMkLst>
        </pc:spChg>
        <pc:spChg chg="add mod">
          <ac:chgData name="Piyumika Kithulgoda Gamage" userId="8130ac14-9727-4963-a006-512f362f8357" providerId="ADAL" clId="{96C27239-60F6-419F-875B-4B4FE8CE7DC4}" dt="2024-05-26T12:44:29.109" v="45" actId="120"/>
          <ac:spMkLst>
            <pc:docMk/>
            <pc:sldMk cId="3341478919" sldId="260"/>
            <ac:spMk id="8" creationId="{794929DF-EEA2-CB3C-DFE5-4454A198E451}"/>
          </ac:spMkLst>
        </pc:spChg>
        <pc:spChg chg="add del mod">
          <ac:chgData name="Piyumika Kithulgoda Gamage" userId="8130ac14-9727-4963-a006-512f362f8357" providerId="ADAL" clId="{96C27239-60F6-419F-875B-4B4FE8CE7DC4}" dt="2024-05-26T12:42:41.603" v="39"/>
          <ac:spMkLst>
            <pc:docMk/>
            <pc:sldMk cId="3341478919" sldId="260"/>
            <ac:spMk id="10" creationId="{3170CE9F-48CD-D9BF-E2B2-CD6CDCA359E5}"/>
          </ac:spMkLst>
        </pc:spChg>
        <pc:picChg chg="add mod">
          <ac:chgData name="Piyumika Kithulgoda Gamage" userId="8130ac14-9727-4963-a006-512f362f8357" providerId="ADAL" clId="{96C27239-60F6-419F-875B-4B4FE8CE7DC4}" dt="2024-05-26T12:42:43.223" v="40" actId="26606"/>
          <ac:picMkLst>
            <pc:docMk/>
            <pc:sldMk cId="3341478919" sldId="260"/>
            <ac:picMk id="2050" creationId="{93C83BA9-1477-148C-DB70-06C000F7B5B6}"/>
          </ac:picMkLst>
        </pc:picChg>
      </pc:sldChg>
      <pc:sldChg chg="addSp delSp modSp add mod modClrScheme chgLayout">
        <pc:chgData name="Piyumika Kithulgoda Gamage" userId="8130ac14-9727-4963-a006-512f362f8357" providerId="ADAL" clId="{96C27239-60F6-419F-875B-4B4FE8CE7DC4}" dt="2024-05-26T12:46:07.869" v="57"/>
        <pc:sldMkLst>
          <pc:docMk/>
          <pc:sldMk cId="2671503209" sldId="261"/>
        </pc:sldMkLst>
        <pc:spChg chg="mod">
          <ac:chgData name="Piyumika Kithulgoda Gamage" userId="8130ac14-9727-4963-a006-512f362f8357" providerId="ADAL" clId="{96C27239-60F6-419F-875B-4B4FE8CE7DC4}" dt="2024-05-26T12:46:07.869" v="57"/>
          <ac:spMkLst>
            <pc:docMk/>
            <pc:sldMk cId="2671503209" sldId="261"/>
            <ac:spMk id="3" creationId="{00000000-0000-0000-0000-000000000000}"/>
          </ac:spMkLst>
        </pc:spChg>
        <pc:spChg chg="add mod">
          <ac:chgData name="Piyumika Kithulgoda Gamage" userId="8130ac14-9727-4963-a006-512f362f8357" providerId="ADAL" clId="{96C27239-60F6-419F-875B-4B4FE8CE7DC4}" dt="2024-05-26T12:44:45.288" v="49" actId="120"/>
          <ac:spMkLst>
            <pc:docMk/>
            <pc:sldMk cId="2671503209" sldId="261"/>
            <ac:spMk id="8" creationId="{0BFCE7B4-DBA5-B683-2462-8C3C7B272C9E}"/>
          </ac:spMkLst>
        </pc:spChg>
        <pc:spChg chg="add del mod">
          <ac:chgData name="Piyumika Kithulgoda Gamage" userId="8130ac14-9727-4963-a006-512f362f8357" providerId="ADAL" clId="{96C27239-60F6-419F-875B-4B4FE8CE7DC4}" dt="2024-05-26T12:44:54.530" v="53" actId="478"/>
          <ac:spMkLst>
            <pc:docMk/>
            <pc:sldMk cId="2671503209" sldId="261"/>
            <ac:spMk id="10" creationId="{8E7785BB-37BC-C63E-487E-5363F9D9D3A4}"/>
          </ac:spMkLst>
        </pc:spChg>
      </pc:sldChg>
      <pc:sldChg chg="del">
        <pc:chgData name="Piyumika Kithulgoda Gamage" userId="8130ac14-9727-4963-a006-512f362f8357" providerId="ADAL" clId="{96C27239-60F6-419F-875B-4B4FE8CE7DC4}" dt="2024-05-26T12:38:54.689" v="0" actId="47"/>
        <pc:sldMkLst>
          <pc:docMk/>
          <pc:sldMk cId="3565547120" sldId="261"/>
        </pc:sldMkLst>
      </pc:sldChg>
      <pc:sldChg chg="modSp del mod">
        <pc:chgData name="Piyumika Kithulgoda Gamage" userId="8130ac14-9727-4963-a006-512f362f8357" providerId="ADAL" clId="{96C27239-60F6-419F-875B-4B4FE8CE7DC4}" dt="2024-05-26T13:18:20.149" v="399" actId="47"/>
        <pc:sldMkLst>
          <pc:docMk/>
          <pc:sldMk cId="4211995302" sldId="262"/>
        </pc:sldMkLst>
        <pc:spChg chg="mod">
          <ac:chgData name="Piyumika Kithulgoda Gamage" userId="8130ac14-9727-4963-a006-512f362f8357" providerId="ADAL" clId="{96C27239-60F6-419F-875B-4B4FE8CE7DC4}" dt="2024-05-26T13:17:27.976" v="386" actId="21"/>
          <ac:spMkLst>
            <pc:docMk/>
            <pc:sldMk cId="4211995302" sldId="262"/>
            <ac:spMk id="3" creationId="{1315FFF1-43FC-FCFE-BEC0-38B41837CFA3}"/>
          </ac:spMkLst>
        </pc:spChg>
      </pc:sldChg>
      <pc:sldChg chg="del">
        <pc:chgData name="Piyumika Kithulgoda Gamage" userId="8130ac14-9727-4963-a006-512f362f8357" providerId="ADAL" clId="{96C27239-60F6-419F-875B-4B4FE8CE7DC4}" dt="2024-05-26T12:38:54.689" v="0" actId="47"/>
        <pc:sldMkLst>
          <pc:docMk/>
          <pc:sldMk cId="1880809986" sldId="263"/>
        </pc:sldMkLst>
      </pc:sldChg>
      <pc:sldChg chg="addSp delSp modSp add mod modClrScheme chgLayout">
        <pc:chgData name="Piyumika Kithulgoda Gamage" userId="8130ac14-9727-4963-a006-512f362f8357" providerId="ADAL" clId="{96C27239-60F6-419F-875B-4B4FE8CE7DC4}" dt="2024-05-26T12:51:18.335" v="98" actId="120"/>
        <pc:sldMkLst>
          <pc:docMk/>
          <pc:sldMk cId="1945621957" sldId="264"/>
        </pc:sldMkLst>
        <pc:spChg chg="mod">
          <ac:chgData name="Piyumika Kithulgoda Gamage" userId="8130ac14-9727-4963-a006-512f362f8357" providerId="ADAL" clId="{96C27239-60F6-419F-875B-4B4FE8CE7DC4}" dt="2024-05-26T12:51:00.396" v="93" actId="21"/>
          <ac:spMkLst>
            <pc:docMk/>
            <pc:sldMk cId="1945621957" sldId="264"/>
            <ac:spMk id="3" creationId="{00000000-0000-0000-0000-000000000000}"/>
          </ac:spMkLst>
        </pc:spChg>
        <pc:spChg chg="add mod">
          <ac:chgData name="Piyumika Kithulgoda Gamage" userId="8130ac14-9727-4963-a006-512f362f8357" providerId="ADAL" clId="{96C27239-60F6-419F-875B-4B4FE8CE7DC4}" dt="2024-05-26T12:51:18.335" v="98" actId="120"/>
          <ac:spMkLst>
            <pc:docMk/>
            <pc:sldMk cId="1945621957" sldId="264"/>
            <ac:spMk id="8" creationId="{D79B8798-5809-ED6A-A571-79DD88A1CE80}"/>
          </ac:spMkLst>
        </pc:spChg>
        <pc:spChg chg="add del mod">
          <ac:chgData name="Piyumika Kithulgoda Gamage" userId="8130ac14-9727-4963-a006-512f362f8357" providerId="ADAL" clId="{96C27239-60F6-419F-875B-4B4FE8CE7DC4}" dt="2024-05-26T12:48:34.744" v="90" actId="478"/>
          <ac:spMkLst>
            <pc:docMk/>
            <pc:sldMk cId="1945621957" sldId="264"/>
            <ac:spMk id="10" creationId="{6208CE15-1C5A-D497-D6BB-617A066EF3C7}"/>
          </ac:spMkLst>
        </pc:spChg>
        <pc:picChg chg="add del mod">
          <ac:chgData name="Piyumika Kithulgoda Gamage" userId="8130ac14-9727-4963-a006-512f362f8357" providerId="ADAL" clId="{96C27239-60F6-419F-875B-4B4FE8CE7DC4}" dt="2024-05-26T12:48:26.882" v="88" actId="478"/>
          <ac:picMkLst>
            <pc:docMk/>
            <pc:sldMk cId="1945621957" sldId="264"/>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439730729" sldId="265"/>
        </pc:sldMkLst>
      </pc:sldChg>
      <pc:sldChg chg="addSp modSp add mod modClrScheme chgLayout">
        <pc:chgData name="Piyumika Kithulgoda Gamage" userId="8130ac14-9727-4963-a006-512f362f8357" providerId="ADAL" clId="{96C27239-60F6-419F-875B-4B4FE8CE7DC4}" dt="2024-05-26T12:57:11.891" v="140" actId="27636"/>
        <pc:sldMkLst>
          <pc:docMk/>
          <pc:sldMk cId="2674794439" sldId="266"/>
        </pc:sldMkLst>
        <pc:spChg chg="mod ord">
          <ac:chgData name="Piyumika Kithulgoda Gamage" userId="8130ac14-9727-4963-a006-512f362f8357" providerId="ADAL" clId="{96C27239-60F6-419F-875B-4B4FE8CE7DC4}" dt="2024-05-26T12:57:11.891" v="140" actId="27636"/>
          <ac:spMkLst>
            <pc:docMk/>
            <pc:sldMk cId="2674794439" sldId="266"/>
            <ac:spMk id="3" creationId="{00000000-0000-0000-0000-000000000000}"/>
          </ac:spMkLst>
        </pc:spChg>
        <pc:spChg chg="add mod">
          <ac:chgData name="Piyumika Kithulgoda Gamage" userId="8130ac14-9727-4963-a006-512f362f8357" providerId="ADAL" clId="{96C27239-60F6-419F-875B-4B4FE8CE7DC4}" dt="2024-05-26T12:55:31.387" v="136" actId="120"/>
          <ac:spMkLst>
            <pc:docMk/>
            <pc:sldMk cId="2674794439" sldId="266"/>
            <ac:spMk id="8" creationId="{6C00AAB6-4884-E8B5-D363-17220A63AB50}"/>
          </ac:spMkLst>
        </pc:spChg>
        <pc:picChg chg="mod">
          <ac:chgData name="Piyumika Kithulgoda Gamage" userId="8130ac14-9727-4963-a006-512f362f8357" providerId="ADAL" clId="{96C27239-60F6-419F-875B-4B4FE8CE7DC4}" dt="2024-05-26T12:55:20.290" v="127" actId="26606"/>
          <ac:picMkLst>
            <pc:docMk/>
            <pc:sldMk cId="2674794439" sldId="266"/>
            <ac:picMk id="2" creationId="{914EB3C7-AB1F-9E91-C399-E99EE4CBB40D}"/>
          </ac:picMkLst>
        </pc:picChg>
      </pc:sldChg>
      <pc:sldChg chg="addSp modSp add mod">
        <pc:chgData name="Piyumika Kithulgoda Gamage" userId="8130ac14-9727-4963-a006-512f362f8357" providerId="ADAL" clId="{96C27239-60F6-419F-875B-4B4FE8CE7DC4}" dt="2024-05-26T12:59:37.136" v="177" actId="14100"/>
        <pc:sldMkLst>
          <pc:docMk/>
          <pc:sldMk cId="1027627675" sldId="267"/>
        </pc:sldMkLst>
        <pc:spChg chg="add mod">
          <ac:chgData name="Piyumika Kithulgoda Gamage" userId="8130ac14-9727-4963-a006-512f362f8357" providerId="ADAL" clId="{96C27239-60F6-419F-875B-4B4FE8CE7DC4}" dt="2024-05-26T12:58:21.680" v="151"/>
          <ac:spMkLst>
            <pc:docMk/>
            <pc:sldMk cId="1027627675" sldId="267"/>
            <ac:spMk id="2" creationId="{E294BF0C-E516-0F25-6FA9-512EE617C895}"/>
          </ac:spMkLst>
        </pc:spChg>
        <pc:spChg chg="mod">
          <ac:chgData name="Piyumika Kithulgoda Gamage" userId="8130ac14-9727-4963-a006-512f362f8357" providerId="ADAL" clId="{96C27239-60F6-419F-875B-4B4FE8CE7DC4}" dt="2024-05-26T12:59:37.136" v="177" actId="14100"/>
          <ac:spMkLst>
            <pc:docMk/>
            <pc:sldMk cId="1027627675" sldId="267"/>
            <ac:spMk id="3" creationId="{AC5988DD-BCB1-542A-29F0-6C0F2213438E}"/>
          </ac:spMkLst>
        </pc:spChg>
      </pc:sldChg>
      <pc:sldChg chg="addSp modSp add mod">
        <pc:chgData name="Piyumika Kithulgoda Gamage" userId="8130ac14-9727-4963-a006-512f362f8357" providerId="ADAL" clId="{96C27239-60F6-419F-875B-4B4FE8CE7DC4}" dt="2024-05-26T13:03:18.029" v="201" actId="20577"/>
        <pc:sldMkLst>
          <pc:docMk/>
          <pc:sldMk cId="3451476043" sldId="268"/>
        </pc:sldMkLst>
        <pc:spChg chg="add mod">
          <ac:chgData name="Piyumika Kithulgoda Gamage" userId="8130ac14-9727-4963-a006-512f362f8357" providerId="ADAL" clId="{96C27239-60F6-419F-875B-4B4FE8CE7DC4}" dt="2024-05-26T13:03:14.305" v="200" actId="120"/>
          <ac:spMkLst>
            <pc:docMk/>
            <pc:sldMk cId="3451476043" sldId="268"/>
            <ac:spMk id="2" creationId="{EF4FBBD5-563C-05B9-88EF-F4033201AE8A}"/>
          </ac:spMkLst>
        </pc:spChg>
        <pc:spChg chg="mod">
          <ac:chgData name="Piyumika Kithulgoda Gamage" userId="8130ac14-9727-4963-a006-512f362f8357" providerId="ADAL" clId="{96C27239-60F6-419F-875B-4B4FE8CE7DC4}" dt="2024-05-26T13:03:18.029" v="201" actId="20577"/>
          <ac:spMkLst>
            <pc:docMk/>
            <pc:sldMk cId="3451476043" sldId="268"/>
            <ac:spMk id="3" creationId="{AC5988DD-BCB1-542A-29F0-6C0F2213438E}"/>
          </ac:spMkLst>
        </pc:spChg>
      </pc:sldChg>
      <pc:sldChg chg="addSp modSp add mod">
        <pc:chgData name="Piyumika Kithulgoda Gamage" userId="8130ac14-9727-4963-a006-512f362f8357" providerId="ADAL" clId="{96C27239-60F6-419F-875B-4B4FE8CE7DC4}" dt="2024-05-26T13:06:18.430" v="240" actId="255"/>
        <pc:sldMkLst>
          <pc:docMk/>
          <pc:sldMk cId="4087164922" sldId="269"/>
        </pc:sldMkLst>
        <pc:spChg chg="add mod">
          <ac:chgData name="Piyumika Kithulgoda Gamage" userId="8130ac14-9727-4963-a006-512f362f8357" providerId="ADAL" clId="{96C27239-60F6-419F-875B-4B4FE8CE7DC4}" dt="2024-05-26T13:05:55.865" v="234" actId="14100"/>
          <ac:spMkLst>
            <pc:docMk/>
            <pc:sldMk cId="4087164922" sldId="269"/>
            <ac:spMk id="2" creationId="{FC425DDB-733B-B703-F6E4-9BF1BAB6C8D0}"/>
          </ac:spMkLst>
        </pc:spChg>
        <pc:spChg chg="mod">
          <ac:chgData name="Piyumika Kithulgoda Gamage" userId="8130ac14-9727-4963-a006-512f362f8357" providerId="ADAL" clId="{96C27239-60F6-419F-875B-4B4FE8CE7DC4}" dt="2024-05-26T13:06:18.430" v="240" actId="255"/>
          <ac:spMkLst>
            <pc:docMk/>
            <pc:sldMk cId="4087164922" sldId="269"/>
            <ac:spMk id="3" creationId="{2BCBD27F-1960-9913-66FE-7965AEA07BB9}"/>
          </ac:spMkLst>
        </pc:spChg>
      </pc:sldChg>
      <pc:sldChg chg="addSp modSp add mod">
        <pc:chgData name="Piyumika Kithulgoda Gamage" userId="8130ac14-9727-4963-a006-512f362f8357" providerId="ADAL" clId="{96C27239-60F6-419F-875B-4B4FE8CE7DC4}" dt="2024-05-26T13:09:18.850" v="275" actId="27636"/>
        <pc:sldMkLst>
          <pc:docMk/>
          <pc:sldMk cId="392495971" sldId="270"/>
        </pc:sldMkLst>
        <pc:spChg chg="add mod">
          <ac:chgData name="Piyumika Kithulgoda Gamage" userId="8130ac14-9727-4963-a006-512f362f8357" providerId="ADAL" clId="{96C27239-60F6-419F-875B-4B4FE8CE7DC4}" dt="2024-05-26T13:09:14.084" v="273" actId="403"/>
          <ac:spMkLst>
            <pc:docMk/>
            <pc:sldMk cId="392495971" sldId="270"/>
            <ac:spMk id="2" creationId="{9F4D8E91-9FA5-FC04-F228-B6A79F4588B1}"/>
          </ac:spMkLst>
        </pc:spChg>
        <pc:spChg chg="mod">
          <ac:chgData name="Piyumika Kithulgoda Gamage" userId="8130ac14-9727-4963-a006-512f362f8357" providerId="ADAL" clId="{96C27239-60F6-419F-875B-4B4FE8CE7DC4}" dt="2024-05-26T13:09:18.850" v="275" actId="27636"/>
          <ac:spMkLst>
            <pc:docMk/>
            <pc:sldMk cId="392495971" sldId="270"/>
            <ac:spMk id="3" creationId="{2BCBD27F-1960-9913-66FE-7965AEA07BB9}"/>
          </ac:spMkLst>
        </pc:spChg>
      </pc:sldChg>
      <pc:sldChg chg="addSp modSp add mod ord">
        <pc:chgData name="Piyumika Kithulgoda Gamage" userId="8130ac14-9727-4963-a006-512f362f8357" providerId="ADAL" clId="{96C27239-60F6-419F-875B-4B4FE8CE7DC4}" dt="2024-05-26T13:13:36.952" v="339" actId="20578"/>
        <pc:sldMkLst>
          <pc:docMk/>
          <pc:sldMk cId="606791703" sldId="271"/>
        </pc:sldMkLst>
        <pc:spChg chg="add mod">
          <ac:chgData name="Piyumika Kithulgoda Gamage" userId="8130ac14-9727-4963-a006-512f362f8357" providerId="ADAL" clId="{96C27239-60F6-419F-875B-4B4FE8CE7DC4}" dt="2024-05-26T13:11:53.525" v="293" actId="20577"/>
          <ac:spMkLst>
            <pc:docMk/>
            <pc:sldMk cId="606791703" sldId="271"/>
            <ac:spMk id="2" creationId="{1E411BA6-0E7D-AA7F-6677-7C16C3337630}"/>
          </ac:spMkLst>
        </pc:spChg>
        <pc:spChg chg="mod">
          <ac:chgData name="Piyumika Kithulgoda Gamage" userId="8130ac14-9727-4963-a006-512f362f8357" providerId="ADAL" clId="{96C27239-60F6-419F-875B-4B4FE8CE7DC4}" dt="2024-05-26T13:11:26.625" v="286" actId="6549"/>
          <ac:spMkLst>
            <pc:docMk/>
            <pc:sldMk cId="606791703" sldId="271"/>
            <ac:spMk id="3" creationId="{2BCBD27F-1960-9913-66FE-7965AEA07BB9}"/>
          </ac:spMkLst>
        </pc:spChg>
      </pc:sldChg>
      <pc:sldChg chg="addSp delSp modSp add mod modClrScheme chgLayout">
        <pc:chgData name="Piyumika Kithulgoda Gamage" userId="8130ac14-9727-4963-a006-512f362f8357" providerId="ADAL" clId="{96C27239-60F6-419F-875B-4B4FE8CE7DC4}" dt="2024-05-26T12:52:45.596" v="116" actId="1076"/>
        <pc:sldMkLst>
          <pc:docMk/>
          <pc:sldMk cId="2552879336" sldId="272"/>
        </pc:sldMkLst>
        <pc:spChg chg="del">
          <ac:chgData name="Piyumika Kithulgoda Gamage" userId="8130ac14-9727-4963-a006-512f362f8357" providerId="ADAL" clId="{96C27239-60F6-419F-875B-4B4FE8CE7DC4}" dt="2024-05-26T12:51:43.861" v="100" actId="478"/>
          <ac:spMkLst>
            <pc:docMk/>
            <pc:sldMk cId="2552879336" sldId="272"/>
            <ac:spMk id="3" creationId="{00000000-0000-0000-0000-000000000000}"/>
          </ac:spMkLst>
        </pc:spChg>
        <pc:spChg chg="add del mod">
          <ac:chgData name="Piyumika Kithulgoda Gamage" userId="8130ac14-9727-4963-a006-512f362f8357" providerId="ADAL" clId="{96C27239-60F6-419F-875B-4B4FE8CE7DC4}" dt="2024-05-26T12:51:50.144" v="103" actId="26606"/>
          <ac:spMkLst>
            <pc:docMk/>
            <pc:sldMk cId="2552879336" sldId="272"/>
            <ac:spMk id="4" creationId="{9800EA27-5F2E-6441-84FE-DC18B4AFD96A}"/>
          </ac:spMkLst>
        </pc:spChg>
        <pc:spChg chg="add del mod">
          <ac:chgData name="Piyumika Kithulgoda Gamage" userId="8130ac14-9727-4963-a006-512f362f8357" providerId="ADAL" clId="{96C27239-60F6-419F-875B-4B4FE8CE7DC4}" dt="2024-05-26T12:52:25.630" v="111" actId="26606"/>
          <ac:spMkLst>
            <pc:docMk/>
            <pc:sldMk cId="2552879336" sldId="272"/>
            <ac:spMk id="7" creationId="{25BF1B52-5752-6463-0E47-8F0D8DEFC023}"/>
          </ac:spMkLst>
        </pc:spChg>
        <pc:spChg chg="add del mod">
          <ac:chgData name="Piyumika Kithulgoda Gamage" userId="8130ac14-9727-4963-a006-512f362f8357" providerId="ADAL" clId="{96C27239-60F6-419F-875B-4B4FE8CE7DC4}" dt="2024-05-26T12:51:50.144" v="102" actId="26606"/>
          <ac:spMkLst>
            <pc:docMk/>
            <pc:sldMk cId="2552879336" sldId="272"/>
            <ac:spMk id="9" creationId="{41FBE935-BF07-D82D-5983-2291F2B302C2}"/>
          </ac:spMkLst>
        </pc:spChg>
        <pc:spChg chg="add del mod">
          <ac:chgData name="Piyumika Kithulgoda Gamage" userId="8130ac14-9727-4963-a006-512f362f8357" providerId="ADAL" clId="{96C27239-60F6-419F-875B-4B4FE8CE7DC4}" dt="2024-05-26T12:51:50.144" v="102" actId="26606"/>
          <ac:spMkLst>
            <pc:docMk/>
            <pc:sldMk cId="2552879336" sldId="272"/>
            <ac:spMk id="11" creationId="{ECEFC3D6-069C-DE8F-F6D9-273091D681BC}"/>
          </ac:spMkLst>
        </pc:spChg>
        <pc:spChg chg="add del mod">
          <ac:chgData name="Piyumika Kithulgoda Gamage" userId="8130ac14-9727-4963-a006-512f362f8357" providerId="ADAL" clId="{96C27239-60F6-419F-875B-4B4FE8CE7DC4}" dt="2024-05-26T12:51:55.827" v="104" actId="478"/>
          <ac:spMkLst>
            <pc:docMk/>
            <pc:sldMk cId="2552879336" sldId="272"/>
            <ac:spMk id="13" creationId="{774EC963-4746-3F4D-6789-EBDB814966A4}"/>
          </ac:spMkLst>
        </pc:spChg>
        <pc:spChg chg="add del mod">
          <ac:chgData name="Piyumika Kithulgoda Gamage" userId="8130ac14-9727-4963-a006-512f362f8357" providerId="ADAL" clId="{96C27239-60F6-419F-875B-4B4FE8CE7DC4}" dt="2024-05-26T12:51:59.548" v="105" actId="478"/>
          <ac:spMkLst>
            <pc:docMk/>
            <pc:sldMk cId="2552879336" sldId="272"/>
            <ac:spMk id="14" creationId="{35AFD1A2-FB6F-234C-BD0E-DBD76DACE02A}"/>
          </ac:spMkLst>
        </pc:spChg>
        <pc:picChg chg="mod">
          <ac:chgData name="Piyumika Kithulgoda Gamage" userId="8130ac14-9727-4963-a006-512f362f8357" providerId="ADAL" clId="{96C27239-60F6-419F-875B-4B4FE8CE7DC4}" dt="2024-05-26T12:52:45.596" v="116" actId="1076"/>
          <ac:picMkLst>
            <pc:docMk/>
            <pc:sldMk cId="2552879336" sldId="272"/>
            <ac:picMk id="2" creationId="{A77DF80B-7A48-A388-2269-E8A800EDDB95}"/>
          </ac:picMkLst>
        </pc:picChg>
      </pc:sldChg>
      <pc:sldChg chg="addSp modSp add mod modClrScheme chgLayout">
        <pc:chgData name="Piyumika Kithulgoda Gamage" userId="8130ac14-9727-4963-a006-512f362f8357" providerId="ADAL" clId="{96C27239-60F6-419F-875B-4B4FE8CE7DC4}" dt="2024-05-26T12:55:00.692" v="126" actId="27636"/>
        <pc:sldMkLst>
          <pc:docMk/>
          <pc:sldMk cId="1028026635" sldId="273"/>
        </pc:sldMkLst>
        <pc:spChg chg="mod">
          <ac:chgData name="Piyumika Kithulgoda Gamage" userId="8130ac14-9727-4963-a006-512f362f8357" providerId="ADAL" clId="{96C27239-60F6-419F-875B-4B4FE8CE7DC4}" dt="2024-05-26T12:55:00.692" v="126" actId="27636"/>
          <ac:spMkLst>
            <pc:docMk/>
            <pc:sldMk cId="1028026635" sldId="273"/>
            <ac:spMk id="3" creationId="{00000000-0000-0000-0000-000000000000}"/>
          </ac:spMkLst>
        </pc:spChg>
        <pc:spChg chg="add mod">
          <ac:chgData name="Piyumika Kithulgoda Gamage" userId="8130ac14-9727-4963-a006-512f362f8357" providerId="ADAL" clId="{96C27239-60F6-419F-875B-4B4FE8CE7DC4}" dt="2024-05-26T12:54:01.952" v="124" actId="120"/>
          <ac:spMkLst>
            <pc:docMk/>
            <pc:sldMk cId="1028026635" sldId="273"/>
            <ac:spMk id="8" creationId="{F587BE9D-D1DA-0875-4267-673EA16B2B25}"/>
          </ac:spMkLst>
        </pc:spChg>
      </pc:sldChg>
      <pc:sldChg chg="add">
        <pc:chgData name="Piyumika Kithulgoda Gamage" userId="8130ac14-9727-4963-a006-512f362f8357" providerId="ADAL" clId="{96C27239-60F6-419F-875B-4B4FE8CE7DC4}" dt="2024-05-26T12:38:57.012" v="1"/>
        <pc:sldMkLst>
          <pc:docMk/>
          <pc:sldMk cId="857363618" sldId="274"/>
        </pc:sldMkLst>
      </pc:sldChg>
      <pc:sldChg chg="modSp add mod">
        <pc:chgData name="Piyumika Kithulgoda Gamage" userId="8130ac14-9727-4963-a006-512f362f8357" providerId="ADAL" clId="{96C27239-60F6-419F-875B-4B4FE8CE7DC4}" dt="2024-05-26T13:00:27.570" v="180" actId="14100"/>
        <pc:sldMkLst>
          <pc:docMk/>
          <pc:sldMk cId="2617184260" sldId="275"/>
        </pc:sldMkLst>
        <pc:picChg chg="mod">
          <ac:chgData name="Piyumika Kithulgoda Gamage" userId="8130ac14-9727-4963-a006-512f362f8357" providerId="ADAL" clId="{96C27239-60F6-419F-875B-4B4FE8CE7DC4}" dt="2024-05-26T13:00:27.570" v="180" actId="14100"/>
          <ac:picMkLst>
            <pc:docMk/>
            <pc:sldMk cId="2617184260" sldId="275"/>
            <ac:picMk id="2" creationId="{5E84A379-FF28-32F2-9AA9-046B283E8183}"/>
          </ac:picMkLst>
        </pc:picChg>
      </pc:sldChg>
      <pc:sldChg chg="addSp delSp modSp add mod">
        <pc:chgData name="Piyumika Kithulgoda Gamage" userId="8130ac14-9727-4963-a006-512f362f8357" providerId="ADAL" clId="{96C27239-60F6-419F-875B-4B4FE8CE7DC4}" dt="2024-05-26T13:16:41.622" v="380" actId="113"/>
        <pc:sldMkLst>
          <pc:docMk/>
          <pc:sldMk cId="623830522" sldId="276"/>
        </pc:sldMkLst>
        <pc:spChg chg="del">
          <ac:chgData name="Piyumika Kithulgoda Gamage" userId="8130ac14-9727-4963-a006-512f362f8357" providerId="ADAL" clId="{96C27239-60F6-419F-875B-4B4FE8CE7DC4}" dt="2024-05-26T13:15:46.525" v="362" actId="478"/>
          <ac:spMkLst>
            <pc:docMk/>
            <pc:sldMk cId="623830522" sldId="276"/>
            <ac:spMk id="2" creationId="{C63BB6C8-C020-8269-A099-30C54681284C}"/>
          </ac:spMkLst>
        </pc:spChg>
        <pc:spChg chg="mod">
          <ac:chgData name="Piyumika Kithulgoda Gamage" userId="8130ac14-9727-4963-a006-512f362f8357" providerId="ADAL" clId="{96C27239-60F6-419F-875B-4B4FE8CE7DC4}" dt="2024-05-26T13:16:41.622" v="380" actId="113"/>
          <ac:spMkLst>
            <pc:docMk/>
            <pc:sldMk cId="623830522" sldId="276"/>
            <ac:spMk id="3" creationId="{5424F5C9-43F4-BA04-8CDC-DF615471746F}"/>
          </ac:spMkLst>
        </pc:spChg>
        <pc:spChg chg="add del mod">
          <ac:chgData name="Piyumika Kithulgoda Gamage" userId="8130ac14-9727-4963-a006-512f362f8357" providerId="ADAL" clId="{96C27239-60F6-419F-875B-4B4FE8CE7DC4}" dt="2024-05-26T13:15:49.336" v="363" actId="478"/>
          <ac:spMkLst>
            <pc:docMk/>
            <pc:sldMk cId="623830522" sldId="276"/>
            <ac:spMk id="4" creationId="{3E361CB6-A694-FA92-E258-EF771AEB58DD}"/>
          </ac:spMkLst>
        </pc:spChg>
      </pc:sldChg>
      <pc:sldChg chg="addSp modSp add mod modClrScheme chgLayout">
        <pc:chgData name="Piyumika Kithulgoda Gamage" userId="8130ac14-9727-4963-a006-512f362f8357" providerId="ADAL" clId="{96C27239-60F6-419F-875B-4B4FE8CE7DC4}" dt="2024-05-26T12:41:49.303" v="34" actId="6549"/>
        <pc:sldMkLst>
          <pc:docMk/>
          <pc:sldMk cId="2309992848" sldId="278"/>
        </pc:sldMkLst>
        <pc:spChg chg="mod">
          <ac:chgData name="Piyumika Kithulgoda Gamage" userId="8130ac14-9727-4963-a006-512f362f8357" providerId="ADAL" clId="{96C27239-60F6-419F-875B-4B4FE8CE7DC4}" dt="2024-05-26T12:41:49.303" v="34" actId="6549"/>
          <ac:spMkLst>
            <pc:docMk/>
            <pc:sldMk cId="2309992848" sldId="278"/>
            <ac:spMk id="3" creationId="{C1E61532-337D-6715-FF84-EA1943CE342A}"/>
          </ac:spMkLst>
        </pc:spChg>
        <pc:spChg chg="add mod">
          <ac:chgData name="Piyumika Kithulgoda Gamage" userId="8130ac14-9727-4963-a006-512f362f8357" providerId="ADAL" clId="{96C27239-60F6-419F-875B-4B4FE8CE7DC4}" dt="2024-05-26T12:41:38.322" v="31" actId="113"/>
          <ac:spMkLst>
            <pc:docMk/>
            <pc:sldMk cId="2309992848" sldId="278"/>
            <ac:spMk id="1031" creationId="{2DDAC800-20FD-307F-64D9-E197D6401C62}"/>
          </ac:spMkLst>
        </pc:spChg>
        <pc:picChg chg="add mod">
          <ac:chgData name="Piyumika Kithulgoda Gamage" userId="8130ac14-9727-4963-a006-512f362f8357" providerId="ADAL" clId="{96C27239-60F6-419F-875B-4B4FE8CE7DC4}" dt="2024-05-26T12:41:14.942" v="25" actId="26606"/>
          <ac:picMkLst>
            <pc:docMk/>
            <pc:sldMk cId="2309992848" sldId="278"/>
            <ac:picMk id="1026" creationId="{10EFF7AA-3310-0971-BC7D-ADB866D5E36E}"/>
          </ac:picMkLst>
        </pc:picChg>
      </pc:sldChg>
      <pc:sldChg chg="add del">
        <pc:chgData name="Piyumika Kithulgoda Gamage" userId="8130ac14-9727-4963-a006-512f362f8357" providerId="ADAL" clId="{96C27239-60F6-419F-875B-4B4FE8CE7DC4}" dt="2024-05-26T13:09:31.213" v="276" actId="47"/>
        <pc:sldMkLst>
          <pc:docMk/>
          <pc:sldMk cId="1280197615" sldId="279"/>
        </pc:sldMkLst>
      </pc:sldChg>
      <pc:sldChg chg="del">
        <pc:chgData name="Piyumika Kithulgoda Gamage" userId="8130ac14-9727-4963-a006-512f362f8357" providerId="ADAL" clId="{96C27239-60F6-419F-875B-4B4FE8CE7DC4}" dt="2024-05-26T12:38:54.689" v="0" actId="47"/>
        <pc:sldMkLst>
          <pc:docMk/>
          <pc:sldMk cId="405175230" sldId="287"/>
        </pc:sldMkLst>
      </pc:sldChg>
      <pc:sldChg chg="del">
        <pc:chgData name="Piyumika Kithulgoda Gamage" userId="8130ac14-9727-4963-a006-512f362f8357" providerId="ADAL" clId="{96C27239-60F6-419F-875B-4B4FE8CE7DC4}" dt="2024-05-26T12:38:54.689" v="0" actId="47"/>
        <pc:sldMkLst>
          <pc:docMk/>
          <pc:sldMk cId="2446182327" sldId="288"/>
        </pc:sldMkLst>
      </pc:sldChg>
      <pc:sldChg chg="del">
        <pc:chgData name="Piyumika Kithulgoda Gamage" userId="8130ac14-9727-4963-a006-512f362f8357" providerId="ADAL" clId="{96C27239-60F6-419F-875B-4B4FE8CE7DC4}" dt="2024-05-26T12:38:54.689" v="0" actId="47"/>
        <pc:sldMkLst>
          <pc:docMk/>
          <pc:sldMk cId="3616352126" sldId="289"/>
        </pc:sldMkLst>
      </pc:sldChg>
      <pc:sldChg chg="del">
        <pc:chgData name="Piyumika Kithulgoda Gamage" userId="8130ac14-9727-4963-a006-512f362f8357" providerId="ADAL" clId="{96C27239-60F6-419F-875B-4B4FE8CE7DC4}" dt="2024-05-26T12:38:54.689" v="0" actId="47"/>
        <pc:sldMkLst>
          <pc:docMk/>
          <pc:sldMk cId="1938197706" sldId="292"/>
        </pc:sldMkLst>
      </pc:sldChg>
      <pc:sldChg chg="del">
        <pc:chgData name="Piyumika Kithulgoda Gamage" userId="8130ac14-9727-4963-a006-512f362f8357" providerId="ADAL" clId="{96C27239-60F6-419F-875B-4B4FE8CE7DC4}" dt="2024-05-26T12:38:54.689" v="0" actId="47"/>
        <pc:sldMkLst>
          <pc:docMk/>
          <pc:sldMk cId="2150623038" sldId="293"/>
        </pc:sldMkLst>
      </pc:sldChg>
      <pc:sldChg chg="del">
        <pc:chgData name="Piyumika Kithulgoda Gamage" userId="8130ac14-9727-4963-a006-512f362f8357" providerId="ADAL" clId="{96C27239-60F6-419F-875B-4B4FE8CE7DC4}" dt="2024-05-26T12:38:54.689" v="0" actId="47"/>
        <pc:sldMkLst>
          <pc:docMk/>
          <pc:sldMk cId="3155095531" sldId="299"/>
        </pc:sldMkLst>
      </pc:sldChg>
      <pc:sldChg chg="del">
        <pc:chgData name="Piyumika Kithulgoda Gamage" userId="8130ac14-9727-4963-a006-512f362f8357" providerId="ADAL" clId="{96C27239-60F6-419F-875B-4B4FE8CE7DC4}" dt="2024-05-26T12:38:54.689" v="0" actId="47"/>
        <pc:sldMkLst>
          <pc:docMk/>
          <pc:sldMk cId="1546590388" sldId="300"/>
        </pc:sldMkLst>
      </pc:sldChg>
      <pc:sldChg chg="del">
        <pc:chgData name="Piyumika Kithulgoda Gamage" userId="8130ac14-9727-4963-a006-512f362f8357" providerId="ADAL" clId="{96C27239-60F6-419F-875B-4B4FE8CE7DC4}" dt="2024-05-26T12:38:54.689" v="0" actId="47"/>
        <pc:sldMkLst>
          <pc:docMk/>
          <pc:sldMk cId="836466852" sldId="302"/>
        </pc:sldMkLst>
      </pc:sldChg>
      <pc:sldChg chg="del">
        <pc:chgData name="Piyumika Kithulgoda Gamage" userId="8130ac14-9727-4963-a006-512f362f8357" providerId="ADAL" clId="{96C27239-60F6-419F-875B-4B4FE8CE7DC4}" dt="2024-05-26T12:38:54.689" v="0" actId="47"/>
        <pc:sldMkLst>
          <pc:docMk/>
          <pc:sldMk cId="2977527979" sldId="303"/>
        </pc:sldMkLst>
      </pc:sldChg>
      <pc:sldChg chg="del">
        <pc:chgData name="Piyumika Kithulgoda Gamage" userId="8130ac14-9727-4963-a006-512f362f8357" providerId="ADAL" clId="{96C27239-60F6-419F-875B-4B4FE8CE7DC4}" dt="2024-05-26T12:38:54.689" v="0" actId="47"/>
        <pc:sldMkLst>
          <pc:docMk/>
          <pc:sldMk cId="2890735563" sldId="304"/>
        </pc:sldMkLst>
      </pc:sldChg>
      <pc:sldChg chg="del">
        <pc:chgData name="Piyumika Kithulgoda Gamage" userId="8130ac14-9727-4963-a006-512f362f8357" providerId="ADAL" clId="{96C27239-60F6-419F-875B-4B4FE8CE7DC4}" dt="2024-05-26T12:38:54.689" v="0" actId="47"/>
        <pc:sldMkLst>
          <pc:docMk/>
          <pc:sldMk cId="2050390002" sldId="306"/>
        </pc:sldMkLst>
      </pc:sldChg>
      <pc:sldChg chg="del">
        <pc:chgData name="Piyumika Kithulgoda Gamage" userId="8130ac14-9727-4963-a006-512f362f8357" providerId="ADAL" clId="{96C27239-60F6-419F-875B-4B4FE8CE7DC4}" dt="2024-05-26T12:38:54.689" v="0" actId="47"/>
        <pc:sldMkLst>
          <pc:docMk/>
          <pc:sldMk cId="2502915555" sldId="309"/>
        </pc:sldMkLst>
      </pc:sldChg>
      <pc:sldChg chg="del">
        <pc:chgData name="Piyumika Kithulgoda Gamage" userId="8130ac14-9727-4963-a006-512f362f8357" providerId="ADAL" clId="{96C27239-60F6-419F-875B-4B4FE8CE7DC4}" dt="2024-05-26T12:38:54.689" v="0" actId="47"/>
        <pc:sldMkLst>
          <pc:docMk/>
          <pc:sldMk cId="3601099693" sldId="310"/>
        </pc:sldMkLst>
      </pc:sldChg>
      <pc:sldChg chg="del">
        <pc:chgData name="Piyumika Kithulgoda Gamage" userId="8130ac14-9727-4963-a006-512f362f8357" providerId="ADAL" clId="{96C27239-60F6-419F-875B-4B4FE8CE7DC4}" dt="2024-05-26T12:38:54.689" v="0" actId="47"/>
        <pc:sldMkLst>
          <pc:docMk/>
          <pc:sldMk cId="3383477215" sldId="311"/>
        </pc:sldMkLst>
      </pc:sldChg>
      <pc:sldChg chg="del">
        <pc:chgData name="Piyumika Kithulgoda Gamage" userId="8130ac14-9727-4963-a006-512f362f8357" providerId="ADAL" clId="{96C27239-60F6-419F-875B-4B4FE8CE7DC4}" dt="2024-05-26T12:38:54.689" v="0" actId="47"/>
        <pc:sldMkLst>
          <pc:docMk/>
          <pc:sldMk cId="336138031" sldId="312"/>
        </pc:sldMkLst>
      </pc:sldChg>
      <pc:sldChg chg="del">
        <pc:chgData name="Piyumika Kithulgoda Gamage" userId="8130ac14-9727-4963-a006-512f362f8357" providerId="ADAL" clId="{96C27239-60F6-419F-875B-4B4FE8CE7DC4}" dt="2024-05-26T12:38:54.689" v="0" actId="47"/>
        <pc:sldMkLst>
          <pc:docMk/>
          <pc:sldMk cId="591098271" sldId="313"/>
        </pc:sldMkLst>
      </pc:sldChg>
      <pc:sldChg chg="del">
        <pc:chgData name="Piyumika Kithulgoda Gamage" userId="8130ac14-9727-4963-a006-512f362f8357" providerId="ADAL" clId="{96C27239-60F6-419F-875B-4B4FE8CE7DC4}" dt="2024-05-26T12:38:54.689" v="0" actId="47"/>
        <pc:sldMkLst>
          <pc:docMk/>
          <pc:sldMk cId="1274501921" sldId="315"/>
        </pc:sldMkLst>
      </pc:sldChg>
      <pc:sldChg chg="del">
        <pc:chgData name="Piyumika Kithulgoda Gamage" userId="8130ac14-9727-4963-a006-512f362f8357" providerId="ADAL" clId="{96C27239-60F6-419F-875B-4B4FE8CE7DC4}" dt="2024-05-26T12:38:54.689" v="0" actId="47"/>
        <pc:sldMkLst>
          <pc:docMk/>
          <pc:sldMk cId="529622520" sldId="316"/>
        </pc:sldMkLst>
      </pc:sldChg>
      <pc:sldChg chg="modSp mod">
        <pc:chgData name="Piyumika Kithulgoda Gamage" userId="8130ac14-9727-4963-a006-512f362f8357" providerId="ADAL" clId="{96C27239-60F6-419F-875B-4B4FE8CE7DC4}" dt="2024-05-26T12:39:24.867" v="14" actId="20577"/>
        <pc:sldMkLst>
          <pc:docMk/>
          <pc:sldMk cId="4041403823" sldId="354"/>
        </pc:sldMkLst>
        <pc:spChg chg="mod">
          <ac:chgData name="Piyumika Kithulgoda Gamage" userId="8130ac14-9727-4963-a006-512f362f8357" providerId="ADAL" clId="{96C27239-60F6-419F-875B-4B4FE8CE7DC4}" dt="2024-05-26T12:39:24.867" v="14" actId="20577"/>
          <ac:spMkLst>
            <pc:docMk/>
            <pc:sldMk cId="4041403823" sldId="354"/>
            <ac:spMk id="5" creationId="{E8FBFAA6-7D53-4F46-B4FA-B6E25AA48337}"/>
          </ac:spMkLst>
        </pc:spChg>
      </pc:sldChg>
      <pc:sldChg chg="addSp delSp modSp add del mod">
        <pc:chgData name="Piyumika Kithulgoda Gamage" userId="8130ac14-9727-4963-a006-512f362f8357" providerId="ADAL" clId="{96C27239-60F6-419F-875B-4B4FE8CE7DC4}" dt="2024-05-26T12:48:13.371" v="86" actId="47"/>
        <pc:sldMkLst>
          <pc:docMk/>
          <pc:sldMk cId="2743874316" sldId="355"/>
        </pc:sldMkLst>
        <pc:spChg chg="del mod">
          <ac:chgData name="Piyumika Kithulgoda Gamage" userId="8130ac14-9727-4963-a006-512f362f8357" providerId="ADAL" clId="{96C27239-60F6-419F-875B-4B4FE8CE7DC4}" dt="2024-05-26T12:46:48.212" v="61" actId="478"/>
          <ac:spMkLst>
            <pc:docMk/>
            <pc:sldMk cId="2743874316" sldId="355"/>
            <ac:spMk id="3" creationId="{00000000-0000-0000-0000-000000000000}"/>
          </ac:spMkLst>
        </pc:spChg>
        <pc:spChg chg="add del mod">
          <ac:chgData name="Piyumika Kithulgoda Gamage" userId="8130ac14-9727-4963-a006-512f362f8357" providerId="ADAL" clId="{96C27239-60F6-419F-875B-4B4FE8CE7DC4}" dt="2024-05-26T12:47:21.914" v="68" actId="478"/>
          <ac:spMkLst>
            <pc:docMk/>
            <pc:sldMk cId="2743874316" sldId="355"/>
            <ac:spMk id="5" creationId="{AE58D644-0902-EA69-00F7-688CA1ABB07E}"/>
          </ac:spMkLst>
        </pc:spChg>
        <pc:picChg chg="del">
          <ac:chgData name="Piyumika Kithulgoda Gamage" userId="8130ac14-9727-4963-a006-512f362f8357" providerId="ADAL" clId="{96C27239-60F6-419F-875B-4B4FE8CE7DC4}" dt="2024-05-26T12:46:17.392" v="58" actId="21"/>
          <ac:picMkLst>
            <pc:docMk/>
            <pc:sldMk cId="2743874316" sldId="355"/>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739758128" sldId="355"/>
        </pc:sldMkLst>
      </pc:sldChg>
      <pc:sldChg chg="addSp modSp add mod">
        <pc:chgData name="Piyumika Kithulgoda Gamage" userId="8130ac14-9727-4963-a006-512f362f8357" providerId="ADAL" clId="{96C27239-60F6-419F-875B-4B4FE8CE7DC4}" dt="2024-05-26T12:48:06.687" v="85" actId="26606"/>
        <pc:sldMkLst>
          <pc:docMk/>
          <pc:sldMk cId="1911453240" sldId="356"/>
        </pc:sldMkLst>
        <pc:spChg chg="mod ord">
          <ac:chgData name="Piyumika Kithulgoda Gamage" userId="8130ac14-9727-4963-a006-512f362f8357" providerId="ADAL" clId="{96C27239-60F6-419F-875B-4B4FE8CE7DC4}" dt="2024-05-26T12:48:06.687" v="85" actId="26606"/>
          <ac:spMkLst>
            <pc:docMk/>
            <pc:sldMk cId="1911453240" sldId="356"/>
            <ac:spMk id="3" creationId="{00000000-0000-0000-0000-000000000000}"/>
          </ac:spMkLst>
        </pc:spChg>
        <pc:spChg chg="mod">
          <ac:chgData name="Piyumika Kithulgoda Gamage" userId="8130ac14-9727-4963-a006-512f362f8357" providerId="ADAL" clId="{96C27239-60F6-419F-875B-4B4FE8CE7DC4}" dt="2024-05-26T12:47:45.065" v="80" actId="26606"/>
          <ac:spMkLst>
            <pc:docMk/>
            <pc:sldMk cId="1911453240" sldId="356"/>
            <ac:spMk id="8" creationId="{0BFCE7B4-DBA5-B683-2462-8C3C7B272C9E}"/>
          </ac:spMkLst>
        </pc:spChg>
        <pc:picChg chg="add mod">
          <ac:chgData name="Piyumika Kithulgoda Gamage" userId="8130ac14-9727-4963-a006-512f362f8357" providerId="ADAL" clId="{96C27239-60F6-419F-875B-4B4FE8CE7DC4}" dt="2024-05-26T12:48:06.687" v="85" actId="26606"/>
          <ac:picMkLst>
            <pc:docMk/>
            <pc:sldMk cId="1911453240" sldId="356"/>
            <ac:picMk id="2" creationId="{702CE0F0-B05F-1313-D1B7-A19C1B031D21}"/>
          </ac:picMkLst>
        </pc:picChg>
      </pc:sldChg>
      <pc:sldChg chg="modSp add del mod">
        <pc:chgData name="Piyumika Kithulgoda Gamage" userId="8130ac14-9727-4963-a006-512f362f8357" providerId="ADAL" clId="{96C27239-60F6-419F-875B-4B4FE8CE7DC4}" dt="2024-05-26T13:14:20.692" v="350" actId="113"/>
        <pc:sldMkLst>
          <pc:docMk/>
          <pc:sldMk cId="1948978084" sldId="357"/>
        </pc:sldMkLst>
        <pc:spChg chg="mod">
          <ac:chgData name="Piyumika Kithulgoda Gamage" userId="8130ac14-9727-4963-a006-512f362f8357" providerId="ADAL" clId="{96C27239-60F6-419F-875B-4B4FE8CE7DC4}" dt="2024-05-26T13:14:14.205" v="348"/>
          <ac:spMkLst>
            <pc:docMk/>
            <pc:sldMk cId="1948978084" sldId="357"/>
            <ac:spMk id="2" creationId="{1E411BA6-0E7D-AA7F-6677-7C16C3337630}"/>
          </ac:spMkLst>
        </pc:spChg>
        <pc:spChg chg="mod">
          <ac:chgData name="Piyumika Kithulgoda Gamage" userId="8130ac14-9727-4963-a006-512f362f8357" providerId="ADAL" clId="{96C27239-60F6-419F-875B-4B4FE8CE7DC4}" dt="2024-05-26T13:14:20.692" v="350" actId="113"/>
          <ac:spMkLst>
            <pc:docMk/>
            <pc:sldMk cId="1948978084" sldId="357"/>
            <ac:spMk id="3" creationId="{2BCBD27F-1960-9913-66FE-7965AEA07BB9}"/>
          </ac:spMkLst>
        </pc:spChg>
      </pc:sldChg>
      <pc:sldChg chg="del">
        <pc:chgData name="Piyumika Kithulgoda Gamage" userId="8130ac14-9727-4963-a006-512f362f8357" providerId="ADAL" clId="{96C27239-60F6-419F-875B-4B4FE8CE7DC4}" dt="2024-05-26T12:38:54.689" v="0" actId="47"/>
        <pc:sldMkLst>
          <pc:docMk/>
          <pc:sldMk cId="2845671684" sldId="357"/>
        </pc:sldMkLst>
      </pc:sldChg>
    </pc:docChg>
  </pc:docChgLst>
  <pc:docChgLst>
    <pc:chgData name="Piyumika Kithulgoda Gamage" userId="8130ac14-9727-4963-a006-512f362f8357" providerId="ADAL" clId="{DE7B6184-9587-4B50-BA05-DC4CD37FBB5B}"/>
    <pc:docChg chg="undo redo custSel addSld delSld modSld">
      <pc:chgData name="Piyumika Kithulgoda Gamage" userId="8130ac14-9727-4963-a006-512f362f8357" providerId="ADAL" clId="{DE7B6184-9587-4B50-BA05-DC4CD37FBB5B}" dt="2024-05-27T12:35:42.942" v="730" actId="20577"/>
      <pc:docMkLst>
        <pc:docMk/>
      </pc:docMkLst>
      <pc:sldChg chg="modSp mod">
        <pc:chgData name="Piyumika Kithulgoda Gamage" userId="8130ac14-9727-4963-a006-512f362f8357" providerId="ADAL" clId="{DE7B6184-9587-4B50-BA05-DC4CD37FBB5B}" dt="2024-05-26T13:24:47.952" v="70" actId="6549"/>
        <pc:sldMkLst>
          <pc:docMk/>
          <pc:sldMk cId="109857222" sldId="256"/>
        </pc:sldMkLst>
        <pc:spChg chg="mod">
          <ac:chgData name="Piyumika Kithulgoda Gamage" userId="8130ac14-9727-4963-a006-512f362f8357" providerId="ADAL" clId="{DE7B6184-9587-4B50-BA05-DC4CD37FBB5B}" dt="2024-05-26T13:24:47.952" v="70" actId="6549"/>
          <ac:spMkLst>
            <pc:docMk/>
            <pc:sldMk cId="109857222" sldId="256"/>
            <ac:spMk id="3" creationId="{00000000-0000-0000-0000-000000000000}"/>
          </ac:spMkLst>
        </pc:spChg>
      </pc:sldChg>
      <pc:sldChg chg="modSp add del mod">
        <pc:chgData name="Piyumika Kithulgoda Gamage" userId="8130ac14-9727-4963-a006-512f362f8357" providerId="ADAL" clId="{DE7B6184-9587-4B50-BA05-DC4CD37FBB5B}" dt="2024-05-26T13:20:44.437" v="15" actId="47"/>
        <pc:sldMkLst>
          <pc:docMk/>
          <pc:sldMk cId="1414019871" sldId="257"/>
        </pc:sldMkLst>
        <pc:spChg chg="mod">
          <ac:chgData name="Piyumika Kithulgoda Gamage" userId="8130ac14-9727-4963-a006-512f362f8357" providerId="ADAL" clId="{DE7B6184-9587-4B50-BA05-DC4CD37FBB5B}" dt="2024-05-26T13:20:30.586" v="9" actId="21"/>
          <ac:spMkLst>
            <pc:docMk/>
            <pc:sldMk cId="1414019871" sldId="257"/>
            <ac:spMk id="3" creationId="{1315FFF1-43FC-FCFE-BEC0-38B41837CFA3}"/>
          </ac:spMkLst>
        </pc:spChg>
      </pc:sldChg>
      <pc:sldChg chg="addSp modSp add del mod modClrScheme chgLayout">
        <pc:chgData name="Piyumika Kithulgoda Gamage" userId="8130ac14-9727-4963-a006-512f362f8357" providerId="ADAL" clId="{DE7B6184-9587-4B50-BA05-DC4CD37FBB5B}" dt="2024-05-26T13:21:03.509" v="22" actId="113"/>
        <pc:sldMkLst>
          <pc:docMk/>
          <pc:sldMk cId="3629139323" sldId="258"/>
        </pc:sldMkLst>
        <pc:spChg chg="mod">
          <ac:chgData name="Piyumika Kithulgoda Gamage" userId="8130ac14-9727-4963-a006-512f362f8357" providerId="ADAL" clId="{DE7B6184-9587-4B50-BA05-DC4CD37FBB5B}" dt="2024-05-26T13:20:51.476" v="17" actId="21"/>
          <ac:spMkLst>
            <pc:docMk/>
            <pc:sldMk cId="3629139323" sldId="258"/>
            <ac:spMk id="3" creationId="{00000000-0000-0000-0000-000000000000}"/>
          </ac:spMkLst>
        </pc:spChg>
        <pc:spChg chg="add mod">
          <ac:chgData name="Piyumika Kithulgoda Gamage" userId="8130ac14-9727-4963-a006-512f362f8357" providerId="ADAL" clId="{DE7B6184-9587-4B50-BA05-DC4CD37FBB5B}" dt="2024-05-26T13:21:03.509" v="22" actId="113"/>
          <ac:spMkLst>
            <pc:docMk/>
            <pc:sldMk cId="3629139323" sldId="258"/>
            <ac:spMk id="5" creationId="{B06286EA-1A0C-D705-2457-C88E74A8A621}"/>
          </ac:spMkLst>
        </pc:spChg>
      </pc:sldChg>
      <pc:sldChg chg="del">
        <pc:chgData name="Piyumika Kithulgoda Gamage" userId="8130ac14-9727-4963-a006-512f362f8357" providerId="ADAL" clId="{DE7B6184-9587-4B50-BA05-DC4CD37FBB5B}" dt="2024-05-26T13:20:22.958" v="0" actId="47"/>
        <pc:sldMkLst>
          <pc:docMk/>
          <pc:sldMk cId="3341478919" sldId="260"/>
        </pc:sldMkLst>
      </pc:sldChg>
      <pc:sldChg chg="del">
        <pc:chgData name="Piyumika Kithulgoda Gamage" userId="8130ac14-9727-4963-a006-512f362f8357" providerId="ADAL" clId="{DE7B6184-9587-4B50-BA05-DC4CD37FBB5B}" dt="2024-05-26T13:20:22.958" v="0" actId="47"/>
        <pc:sldMkLst>
          <pc:docMk/>
          <pc:sldMk cId="2671503209" sldId="261"/>
        </pc:sldMkLst>
      </pc:sldChg>
      <pc:sldChg chg="delSp modSp add">
        <pc:chgData name="Piyumika Kithulgoda Gamage" userId="8130ac14-9727-4963-a006-512f362f8357" providerId="ADAL" clId="{DE7B6184-9587-4B50-BA05-DC4CD37FBB5B}" dt="2024-05-26T14:18:30.523" v="544" actId="14100"/>
        <pc:sldMkLst>
          <pc:docMk/>
          <pc:sldMk cId="3488284326" sldId="261"/>
        </pc:sldMkLst>
        <pc:spChg chg="del">
          <ac:chgData name="Piyumika Kithulgoda Gamage" userId="8130ac14-9727-4963-a006-512f362f8357" providerId="ADAL" clId="{DE7B6184-9587-4B50-BA05-DC4CD37FBB5B}" dt="2024-05-26T14:18:25.085" v="541" actId="478"/>
          <ac:spMkLst>
            <pc:docMk/>
            <pc:sldMk cId="3488284326" sldId="261"/>
            <ac:spMk id="2" creationId="{BB1AC6F6-392A-DE14-67B0-D2CC9C0BF01A}"/>
          </ac:spMkLst>
        </pc:spChg>
        <pc:picChg chg="mod">
          <ac:chgData name="Piyumika Kithulgoda Gamage" userId="8130ac14-9727-4963-a006-512f362f8357" providerId="ADAL" clId="{DE7B6184-9587-4B50-BA05-DC4CD37FBB5B}" dt="2024-05-26T14:18:30.523" v="544" actId="14100"/>
          <ac:picMkLst>
            <pc:docMk/>
            <pc:sldMk cId="3488284326" sldId="261"/>
            <ac:picMk id="4" creationId="{3C34D90C-2531-BA5D-06BD-EF459BA6355B}"/>
          </ac:picMkLst>
        </pc:picChg>
      </pc:sldChg>
      <pc:sldChg chg="addSp delSp modSp add mod modClrScheme chgLayout">
        <pc:chgData name="Piyumika Kithulgoda Gamage" userId="8130ac14-9727-4963-a006-512f362f8357" providerId="ADAL" clId="{DE7B6184-9587-4B50-BA05-DC4CD37FBB5B}" dt="2024-05-26T13:21:28.239" v="30" actId="20577"/>
        <pc:sldMkLst>
          <pc:docMk/>
          <pc:sldMk cId="3356958882" sldId="262"/>
        </pc:sldMkLst>
        <pc:spChg chg="add del mod">
          <ac:chgData name="Piyumika Kithulgoda Gamage" userId="8130ac14-9727-4963-a006-512f362f8357" providerId="ADAL" clId="{DE7B6184-9587-4B50-BA05-DC4CD37FBB5B}" dt="2024-05-26T13:21:18.318" v="25" actId="478"/>
          <ac:spMkLst>
            <pc:docMk/>
            <pc:sldMk cId="3356958882" sldId="262"/>
            <ac:spMk id="2" creationId="{FFCF0463-E862-92E7-9D89-B878E46C92BB}"/>
          </ac:spMkLst>
        </pc:spChg>
        <pc:spChg chg="del mod">
          <ac:chgData name="Piyumika Kithulgoda Gamage" userId="8130ac14-9727-4963-a006-512f362f8357" providerId="ADAL" clId="{DE7B6184-9587-4B50-BA05-DC4CD37FBB5B}" dt="2024-05-26T13:21:15.593" v="24" actId="478"/>
          <ac:spMkLst>
            <pc:docMk/>
            <pc:sldMk cId="3356958882" sldId="262"/>
            <ac:spMk id="3" creationId="{00000000-0000-0000-0000-000000000000}"/>
          </ac:spMkLst>
        </pc:spChg>
        <pc:spChg chg="add mod">
          <ac:chgData name="Piyumika Kithulgoda Gamage" userId="8130ac14-9727-4963-a006-512f362f8357" providerId="ADAL" clId="{DE7B6184-9587-4B50-BA05-DC4CD37FBB5B}" dt="2024-05-26T13:21:25.247" v="28" actId="21"/>
          <ac:spMkLst>
            <pc:docMk/>
            <pc:sldMk cId="3356958882" sldId="262"/>
            <ac:spMk id="5" creationId="{FE7E08C3-76F3-3868-DFE2-2F5DEFB5A6EE}"/>
          </ac:spMkLst>
        </pc:spChg>
        <pc:spChg chg="add mod">
          <ac:chgData name="Piyumika Kithulgoda Gamage" userId="8130ac14-9727-4963-a006-512f362f8357" providerId="ADAL" clId="{DE7B6184-9587-4B50-BA05-DC4CD37FBB5B}" dt="2024-05-26T13:21:28.239" v="30" actId="20577"/>
          <ac:spMkLst>
            <pc:docMk/>
            <pc:sldMk cId="3356958882" sldId="262"/>
            <ac:spMk id="10" creationId="{86822D65-9479-86B4-78E8-480E8562CA44}"/>
          </ac:spMkLst>
        </pc:spChg>
      </pc:sldChg>
      <pc:sldChg chg="addSp delSp modSp add mod modClrScheme chgLayout">
        <pc:chgData name="Piyumika Kithulgoda Gamage" userId="8130ac14-9727-4963-a006-512f362f8357" providerId="ADAL" clId="{DE7B6184-9587-4B50-BA05-DC4CD37FBB5B}" dt="2024-05-26T13:40:12.326" v="201" actId="113"/>
        <pc:sldMkLst>
          <pc:docMk/>
          <pc:sldMk cId="707530436" sldId="263"/>
        </pc:sldMkLst>
        <pc:spChg chg="mod">
          <ac:chgData name="Piyumika Kithulgoda Gamage" userId="8130ac14-9727-4963-a006-512f362f8357" providerId="ADAL" clId="{DE7B6184-9587-4B50-BA05-DC4CD37FBB5B}" dt="2024-05-26T13:40:12.326" v="201" actId="113"/>
          <ac:spMkLst>
            <pc:docMk/>
            <pc:sldMk cId="707530436" sldId="263"/>
            <ac:spMk id="3" creationId="{00000000-0000-0000-0000-000000000000}"/>
          </ac:spMkLst>
        </pc:spChg>
        <pc:spChg chg="add mod">
          <ac:chgData name="Piyumika Kithulgoda Gamage" userId="8130ac14-9727-4963-a006-512f362f8357" providerId="ADAL" clId="{DE7B6184-9587-4B50-BA05-DC4CD37FBB5B}" dt="2024-05-26T13:39:04.708" v="179" actId="113"/>
          <ac:spMkLst>
            <pc:docMk/>
            <pc:sldMk cId="707530436" sldId="263"/>
            <ac:spMk id="8" creationId="{27FEA1DA-9FA5-27A3-6FAE-4C6AB5CF6F24}"/>
          </ac:spMkLst>
        </pc:spChg>
        <pc:spChg chg="add del mod">
          <ac:chgData name="Piyumika Kithulgoda Gamage" userId="8130ac14-9727-4963-a006-512f362f8357" providerId="ADAL" clId="{DE7B6184-9587-4B50-BA05-DC4CD37FBB5B}" dt="2024-05-26T13:39:40.943" v="186" actId="478"/>
          <ac:spMkLst>
            <pc:docMk/>
            <pc:sldMk cId="707530436" sldId="263"/>
            <ac:spMk id="10" creationId="{0E7C499F-CF6B-D63B-8F0D-3F651E4EAD89}"/>
          </ac:spMkLst>
        </pc:spChg>
      </pc:sldChg>
      <pc:sldChg chg="del">
        <pc:chgData name="Piyumika Kithulgoda Gamage" userId="8130ac14-9727-4963-a006-512f362f8357" providerId="ADAL" clId="{DE7B6184-9587-4B50-BA05-DC4CD37FBB5B}" dt="2024-05-26T13:20:22.958" v="0" actId="47"/>
        <pc:sldMkLst>
          <pc:docMk/>
          <pc:sldMk cId="1945621957" sldId="264"/>
        </pc:sldMkLst>
      </pc:sldChg>
      <pc:sldChg chg="addSp modSp add mod modClrScheme chgLayout">
        <pc:chgData name="Piyumika Kithulgoda Gamage" userId="8130ac14-9727-4963-a006-512f362f8357" providerId="ADAL" clId="{DE7B6184-9587-4B50-BA05-DC4CD37FBB5B}" dt="2024-05-26T13:27:32.778" v="95" actId="20577"/>
        <pc:sldMkLst>
          <pc:docMk/>
          <pc:sldMk cId="2713601392" sldId="264"/>
        </pc:sldMkLst>
        <pc:spChg chg="mod">
          <ac:chgData name="Piyumika Kithulgoda Gamage" userId="8130ac14-9727-4963-a006-512f362f8357" providerId="ADAL" clId="{DE7B6184-9587-4B50-BA05-DC4CD37FBB5B}" dt="2024-05-26T13:27:32.778" v="95" actId="20577"/>
          <ac:spMkLst>
            <pc:docMk/>
            <pc:sldMk cId="2713601392" sldId="264"/>
            <ac:spMk id="3" creationId="{00000000-0000-0000-0000-000000000000}"/>
          </ac:spMkLst>
        </pc:spChg>
        <pc:spChg chg="add mod">
          <ac:chgData name="Piyumika Kithulgoda Gamage" userId="8130ac14-9727-4963-a006-512f362f8357" providerId="ADAL" clId="{DE7B6184-9587-4B50-BA05-DC4CD37FBB5B}" dt="2024-05-26T13:26:39.909" v="75" actId="113"/>
          <ac:spMkLst>
            <pc:docMk/>
            <pc:sldMk cId="2713601392" sldId="264"/>
            <ac:spMk id="8" creationId="{2523884A-1A03-6234-72CB-8F89B9AB2761}"/>
          </ac:spMkLst>
        </pc:spChg>
      </pc:sldChg>
      <pc:sldChg chg="addSp delSp modSp add mod modClrScheme chgLayout">
        <pc:chgData name="Piyumika Kithulgoda Gamage" userId="8130ac14-9727-4963-a006-512f362f8357" providerId="ADAL" clId="{DE7B6184-9587-4B50-BA05-DC4CD37FBB5B}" dt="2024-05-26T13:22:00.276" v="42" actId="26606"/>
        <pc:sldMkLst>
          <pc:docMk/>
          <pc:sldMk cId="229798236" sldId="265"/>
        </pc:sldMkLst>
        <pc:spChg chg="mod">
          <ac:chgData name="Piyumika Kithulgoda Gamage" userId="8130ac14-9727-4963-a006-512f362f8357" providerId="ADAL" clId="{DE7B6184-9587-4B50-BA05-DC4CD37FBB5B}" dt="2024-05-26T13:22:00.276" v="42" actId="26606"/>
          <ac:spMkLst>
            <pc:docMk/>
            <pc:sldMk cId="229798236" sldId="265"/>
            <ac:spMk id="3" creationId="{00000000-0000-0000-0000-000000000000}"/>
          </ac:spMkLst>
        </pc:spChg>
        <pc:spChg chg="add mod">
          <ac:chgData name="Piyumika Kithulgoda Gamage" userId="8130ac14-9727-4963-a006-512f362f8357" providerId="ADAL" clId="{DE7B6184-9587-4B50-BA05-DC4CD37FBB5B}" dt="2024-05-26T13:22:00.276" v="42" actId="26606"/>
          <ac:spMkLst>
            <pc:docMk/>
            <pc:sldMk cId="229798236" sldId="265"/>
            <ac:spMk id="8" creationId="{922D8377-F515-F7FE-1CF1-898C12C8F7D9}"/>
          </ac:spMkLst>
        </pc:spChg>
        <pc:spChg chg="add del mod">
          <ac:chgData name="Piyumika Kithulgoda Gamage" userId="8130ac14-9727-4963-a006-512f362f8357" providerId="ADAL" clId="{DE7B6184-9587-4B50-BA05-DC4CD37FBB5B}" dt="2024-05-26T13:21:38.654" v="32" actId="478"/>
          <ac:spMkLst>
            <pc:docMk/>
            <pc:sldMk cId="229798236" sldId="265"/>
            <ac:spMk id="10" creationId="{B594C82B-642A-6390-0D9B-707129C612DD}"/>
          </ac:spMkLst>
        </pc:spChg>
      </pc:sldChg>
      <pc:sldChg chg="addSp delSp modSp add mod modClrScheme chgLayout">
        <pc:chgData name="Piyumika Kithulgoda Gamage" userId="8130ac14-9727-4963-a006-512f362f8357" providerId="ADAL" clId="{DE7B6184-9587-4B50-BA05-DC4CD37FBB5B}" dt="2024-05-26T13:28:52.125" v="107" actId="113"/>
        <pc:sldMkLst>
          <pc:docMk/>
          <pc:sldMk cId="883592309" sldId="266"/>
        </pc:sldMkLst>
        <pc:spChg chg="add del mod">
          <ac:chgData name="Piyumika Kithulgoda Gamage" userId="8130ac14-9727-4963-a006-512f362f8357" providerId="ADAL" clId="{DE7B6184-9587-4B50-BA05-DC4CD37FBB5B}" dt="2024-05-26T13:22:27.906" v="46" actId="478"/>
          <ac:spMkLst>
            <pc:docMk/>
            <pc:sldMk cId="883592309" sldId="266"/>
            <ac:spMk id="2" creationId="{B5417840-129B-231C-2CD3-67553F6D26D3}"/>
          </ac:spMkLst>
        </pc:spChg>
        <pc:spChg chg="del mod">
          <ac:chgData name="Piyumika Kithulgoda Gamage" userId="8130ac14-9727-4963-a006-512f362f8357" providerId="ADAL" clId="{DE7B6184-9587-4B50-BA05-DC4CD37FBB5B}" dt="2024-05-26T13:22:25.422" v="45" actId="478"/>
          <ac:spMkLst>
            <pc:docMk/>
            <pc:sldMk cId="883592309" sldId="266"/>
            <ac:spMk id="3" creationId="{00000000-0000-0000-0000-000000000000}"/>
          </ac:spMkLst>
        </pc:spChg>
        <pc:spChg chg="add mod">
          <ac:chgData name="Piyumika Kithulgoda Gamage" userId="8130ac14-9727-4963-a006-512f362f8357" providerId="ADAL" clId="{DE7B6184-9587-4B50-BA05-DC4CD37FBB5B}" dt="2024-05-26T13:28:45.486" v="103" actId="27636"/>
          <ac:spMkLst>
            <pc:docMk/>
            <pc:sldMk cId="883592309" sldId="266"/>
            <ac:spMk id="5" creationId="{F49E4267-EEEA-346E-557E-48F750ED899D}"/>
          </ac:spMkLst>
        </pc:spChg>
        <pc:spChg chg="add mod">
          <ac:chgData name="Piyumika Kithulgoda Gamage" userId="8130ac14-9727-4963-a006-512f362f8357" providerId="ADAL" clId="{DE7B6184-9587-4B50-BA05-DC4CD37FBB5B}" dt="2024-05-26T13:28:52.125" v="107" actId="113"/>
          <ac:spMkLst>
            <pc:docMk/>
            <pc:sldMk cId="883592309" sldId="266"/>
            <ac:spMk id="9" creationId="{3623A58B-71D5-EFEC-3BE0-85A47BB094FF}"/>
          </ac:spMkLst>
        </pc:spChg>
        <pc:spChg chg="add del mod">
          <ac:chgData name="Piyumika Kithulgoda Gamage" userId="8130ac14-9727-4963-a006-512f362f8357" providerId="ADAL" clId="{DE7B6184-9587-4B50-BA05-DC4CD37FBB5B}" dt="2024-05-26T13:22:35.446" v="49" actId="26606"/>
          <ac:spMkLst>
            <pc:docMk/>
            <pc:sldMk cId="883592309" sldId="266"/>
            <ac:spMk id="10" creationId="{3623A58B-71D5-EFEC-3BE0-85A47BB094FF}"/>
          </ac:spMkLst>
        </pc:spChg>
        <pc:picChg chg="add del">
          <ac:chgData name="Piyumika Kithulgoda Gamage" userId="8130ac14-9727-4963-a006-512f362f8357" providerId="ADAL" clId="{DE7B6184-9587-4B50-BA05-DC4CD37FBB5B}" dt="2024-05-26T13:22:40.271" v="51" actId="26606"/>
          <ac:picMkLst>
            <pc:docMk/>
            <pc:sldMk cId="883592309" sldId="266"/>
            <ac:picMk id="7" creationId="{84B29934-3DAE-8DCE-EAC7-A36C218B18BB}"/>
          </ac:picMkLst>
        </pc:picChg>
      </pc:sldChg>
      <pc:sldChg chg="del">
        <pc:chgData name="Piyumika Kithulgoda Gamage" userId="8130ac14-9727-4963-a006-512f362f8357" providerId="ADAL" clId="{DE7B6184-9587-4B50-BA05-DC4CD37FBB5B}" dt="2024-05-26T13:20:22.958" v="0" actId="47"/>
        <pc:sldMkLst>
          <pc:docMk/>
          <pc:sldMk cId="2674794439" sldId="266"/>
        </pc:sldMkLst>
      </pc:sldChg>
      <pc:sldChg chg="delSp add setBg delDesignElem">
        <pc:chgData name="Piyumika Kithulgoda Gamage" userId="8130ac14-9727-4963-a006-512f362f8357" providerId="ADAL" clId="{DE7B6184-9587-4B50-BA05-DC4CD37FBB5B}" dt="2024-05-26T13:20:24.908" v="2"/>
        <pc:sldMkLst>
          <pc:docMk/>
          <pc:sldMk cId="802172783" sldId="267"/>
        </pc:sldMkLst>
        <pc:spChg chg="del">
          <ac:chgData name="Piyumika Kithulgoda Gamage" userId="8130ac14-9727-4963-a006-512f362f8357" providerId="ADAL" clId="{DE7B6184-9587-4B50-BA05-DC4CD37FBB5B}" dt="2024-05-26T13:20:24.908" v="2"/>
          <ac:spMkLst>
            <pc:docMk/>
            <pc:sldMk cId="802172783" sldId="267"/>
            <ac:spMk id="8" creationId="{71B2258F-86CA-4D4D-8270-BC05FCDEBFB3}"/>
          </ac:spMkLst>
        </pc:spChg>
      </pc:sldChg>
      <pc:sldChg chg="del">
        <pc:chgData name="Piyumika Kithulgoda Gamage" userId="8130ac14-9727-4963-a006-512f362f8357" providerId="ADAL" clId="{DE7B6184-9587-4B50-BA05-DC4CD37FBB5B}" dt="2024-05-26T13:20:22.958" v="0" actId="47"/>
        <pc:sldMkLst>
          <pc:docMk/>
          <pc:sldMk cId="1027627675" sldId="267"/>
        </pc:sldMkLst>
      </pc:sldChg>
      <pc:sldChg chg="addSp delSp modSp add mod modClrScheme chgLayout">
        <pc:chgData name="Piyumika Kithulgoda Gamage" userId="8130ac14-9727-4963-a006-512f362f8357" providerId="ADAL" clId="{DE7B6184-9587-4B50-BA05-DC4CD37FBB5B}" dt="2024-05-26T13:32:34.998" v="134" actId="20577"/>
        <pc:sldMkLst>
          <pc:docMk/>
          <pc:sldMk cId="907459304" sldId="268"/>
        </pc:sldMkLst>
        <pc:spChg chg="mod">
          <ac:chgData name="Piyumika Kithulgoda Gamage" userId="8130ac14-9727-4963-a006-512f362f8357" providerId="ADAL" clId="{DE7B6184-9587-4B50-BA05-DC4CD37FBB5B}" dt="2024-05-26T13:32:34.998" v="134" actId="20577"/>
          <ac:spMkLst>
            <pc:docMk/>
            <pc:sldMk cId="907459304" sldId="268"/>
            <ac:spMk id="3" creationId="{CD387B61-CE5B-F7D9-FA35-E3D2B1D0EEFB}"/>
          </ac:spMkLst>
        </pc:spChg>
        <pc:spChg chg="add del mod">
          <ac:chgData name="Piyumika Kithulgoda Gamage" userId="8130ac14-9727-4963-a006-512f362f8357" providerId="ADAL" clId="{DE7B6184-9587-4B50-BA05-DC4CD37FBB5B}" dt="2024-05-26T13:23:19.289" v="59" actId="478"/>
          <ac:spMkLst>
            <pc:docMk/>
            <pc:sldMk cId="907459304" sldId="268"/>
            <ac:spMk id="4" creationId="{100E2FD1-4B5A-AC43-A28B-7BC4638C350E}"/>
          </ac:spMkLst>
        </pc:spChg>
        <pc:spChg chg="add mod">
          <ac:chgData name="Piyumika Kithulgoda Gamage" userId="8130ac14-9727-4963-a006-512f362f8357" providerId="ADAL" clId="{DE7B6184-9587-4B50-BA05-DC4CD37FBB5B}" dt="2024-05-26T13:31:24.876" v="115" actId="20577"/>
          <ac:spMkLst>
            <pc:docMk/>
            <pc:sldMk cId="907459304" sldId="268"/>
            <ac:spMk id="9" creationId="{DAA2E4C5-4BB1-9EBA-664D-2ADDDC3CD499}"/>
          </ac:spMkLst>
        </pc:spChg>
      </pc:sldChg>
      <pc:sldChg chg="del">
        <pc:chgData name="Piyumika Kithulgoda Gamage" userId="8130ac14-9727-4963-a006-512f362f8357" providerId="ADAL" clId="{DE7B6184-9587-4B50-BA05-DC4CD37FBB5B}" dt="2024-05-26T13:20:22.958" v="0" actId="47"/>
        <pc:sldMkLst>
          <pc:docMk/>
          <pc:sldMk cId="3451476043" sldId="268"/>
        </pc:sldMkLst>
      </pc:sldChg>
      <pc:sldChg chg="addSp delSp modSp add mod modClrScheme chgLayout">
        <pc:chgData name="Piyumika Kithulgoda Gamage" userId="8130ac14-9727-4963-a006-512f362f8357" providerId="ADAL" clId="{DE7B6184-9587-4B50-BA05-DC4CD37FBB5B}" dt="2024-05-26T13:34:17.071" v="158" actId="120"/>
        <pc:sldMkLst>
          <pc:docMk/>
          <pc:sldMk cId="132706644" sldId="269"/>
        </pc:sldMkLst>
        <pc:spChg chg="mod">
          <ac:chgData name="Piyumika Kithulgoda Gamage" userId="8130ac14-9727-4963-a006-512f362f8357" providerId="ADAL" clId="{DE7B6184-9587-4B50-BA05-DC4CD37FBB5B}" dt="2024-05-26T13:34:06.581" v="157" actId="1076"/>
          <ac:spMkLst>
            <pc:docMk/>
            <pc:sldMk cId="132706644" sldId="269"/>
            <ac:spMk id="3" creationId="{CD387B61-CE5B-F7D9-FA35-E3D2B1D0EEFB}"/>
          </ac:spMkLst>
        </pc:spChg>
        <pc:spChg chg="add mod">
          <ac:chgData name="Piyumika Kithulgoda Gamage" userId="8130ac14-9727-4963-a006-512f362f8357" providerId="ADAL" clId="{DE7B6184-9587-4B50-BA05-DC4CD37FBB5B}" dt="2024-05-26T13:34:17.071" v="158" actId="120"/>
          <ac:spMkLst>
            <pc:docMk/>
            <pc:sldMk cId="132706644" sldId="269"/>
            <ac:spMk id="8" creationId="{ED639D65-DCEE-E09A-9C13-5C5A6A4F1AC8}"/>
          </ac:spMkLst>
        </pc:spChg>
        <pc:spChg chg="add del mod">
          <ac:chgData name="Piyumika Kithulgoda Gamage" userId="8130ac14-9727-4963-a006-512f362f8357" providerId="ADAL" clId="{DE7B6184-9587-4B50-BA05-DC4CD37FBB5B}" dt="2024-05-26T13:23:48.387" v="65" actId="478"/>
          <ac:spMkLst>
            <pc:docMk/>
            <pc:sldMk cId="132706644" sldId="269"/>
            <ac:spMk id="10" creationId="{F67C4788-CF36-B256-F945-CBB4BB08FF89}"/>
          </ac:spMkLst>
        </pc:spChg>
      </pc:sldChg>
      <pc:sldChg chg="del">
        <pc:chgData name="Piyumika Kithulgoda Gamage" userId="8130ac14-9727-4963-a006-512f362f8357" providerId="ADAL" clId="{DE7B6184-9587-4B50-BA05-DC4CD37FBB5B}" dt="2024-05-26T13:20:22.958" v="0" actId="47"/>
        <pc:sldMkLst>
          <pc:docMk/>
          <pc:sldMk cId="4087164922" sldId="269"/>
        </pc:sldMkLst>
      </pc:sldChg>
      <pc:sldChg chg="del">
        <pc:chgData name="Piyumika Kithulgoda Gamage" userId="8130ac14-9727-4963-a006-512f362f8357" providerId="ADAL" clId="{DE7B6184-9587-4B50-BA05-DC4CD37FBB5B}" dt="2024-05-26T13:20:22.958" v="0" actId="47"/>
        <pc:sldMkLst>
          <pc:docMk/>
          <pc:sldMk cId="392495971" sldId="270"/>
        </pc:sldMkLst>
      </pc:sldChg>
      <pc:sldChg chg="del">
        <pc:chgData name="Piyumika Kithulgoda Gamage" userId="8130ac14-9727-4963-a006-512f362f8357" providerId="ADAL" clId="{DE7B6184-9587-4B50-BA05-DC4CD37FBB5B}" dt="2024-05-26T13:20:22.958" v="0" actId="47"/>
        <pc:sldMkLst>
          <pc:docMk/>
          <pc:sldMk cId="606791703" sldId="271"/>
        </pc:sldMkLst>
      </pc:sldChg>
      <pc:sldChg chg="add">
        <pc:chgData name="Piyumika Kithulgoda Gamage" userId="8130ac14-9727-4963-a006-512f362f8357" providerId="ADAL" clId="{DE7B6184-9587-4B50-BA05-DC4CD37FBB5B}" dt="2024-05-26T13:20:24.908" v="2"/>
        <pc:sldMkLst>
          <pc:docMk/>
          <pc:sldMk cId="3310401795" sldId="271"/>
        </pc:sldMkLst>
      </pc:sldChg>
      <pc:sldChg chg="addSp modSp add mod">
        <pc:chgData name="Piyumika Kithulgoda Gamage" userId="8130ac14-9727-4963-a006-512f362f8357" providerId="ADAL" clId="{DE7B6184-9587-4B50-BA05-DC4CD37FBB5B}" dt="2024-05-26T13:45:36.909" v="291" actId="404"/>
        <pc:sldMkLst>
          <pc:docMk/>
          <pc:sldMk cId="1072686992" sldId="272"/>
        </pc:sldMkLst>
        <pc:spChg chg="add mod">
          <ac:chgData name="Piyumika Kithulgoda Gamage" userId="8130ac14-9727-4963-a006-512f362f8357" providerId="ADAL" clId="{DE7B6184-9587-4B50-BA05-DC4CD37FBB5B}" dt="2024-05-26T13:42:34.268" v="223" actId="404"/>
          <ac:spMkLst>
            <pc:docMk/>
            <pc:sldMk cId="1072686992" sldId="272"/>
            <ac:spMk id="2" creationId="{59E0DF82-824D-8137-A0A0-69327733FBA2}"/>
          </ac:spMkLst>
        </pc:spChg>
        <pc:spChg chg="mod">
          <ac:chgData name="Piyumika Kithulgoda Gamage" userId="8130ac14-9727-4963-a006-512f362f8357" providerId="ADAL" clId="{DE7B6184-9587-4B50-BA05-DC4CD37FBB5B}" dt="2024-05-26T13:45:36.909" v="291" actId="404"/>
          <ac:spMkLst>
            <pc:docMk/>
            <pc:sldMk cId="1072686992" sldId="272"/>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552879336" sldId="272"/>
        </pc:sldMkLst>
      </pc:sldChg>
      <pc:sldChg chg="del">
        <pc:chgData name="Piyumika Kithulgoda Gamage" userId="8130ac14-9727-4963-a006-512f362f8357" providerId="ADAL" clId="{DE7B6184-9587-4B50-BA05-DC4CD37FBB5B}" dt="2024-05-26T13:20:22.958" v="0" actId="47"/>
        <pc:sldMkLst>
          <pc:docMk/>
          <pc:sldMk cId="1028026635" sldId="273"/>
        </pc:sldMkLst>
      </pc:sldChg>
      <pc:sldChg chg="addSp modSp add mod">
        <pc:chgData name="Piyumika Kithulgoda Gamage" userId="8130ac14-9727-4963-a006-512f362f8357" providerId="ADAL" clId="{DE7B6184-9587-4B50-BA05-DC4CD37FBB5B}" dt="2024-05-27T12:31:26.702" v="679" actId="20577"/>
        <pc:sldMkLst>
          <pc:docMk/>
          <pc:sldMk cId="2741149048" sldId="273"/>
        </pc:sldMkLst>
        <pc:spChg chg="mod">
          <ac:chgData name="Piyumika Kithulgoda Gamage" userId="8130ac14-9727-4963-a006-512f362f8357" providerId="ADAL" clId="{DE7B6184-9587-4B50-BA05-DC4CD37FBB5B}" dt="2024-05-27T12:31:26.702" v="679" actId="20577"/>
          <ac:spMkLst>
            <pc:docMk/>
            <pc:sldMk cId="2741149048" sldId="273"/>
            <ac:spMk id="3" creationId="{572347F6-A11D-C1A7-E478-5F7F7143ED94}"/>
          </ac:spMkLst>
        </pc:spChg>
        <pc:spChg chg="add mod">
          <ac:chgData name="Piyumika Kithulgoda Gamage" userId="8130ac14-9727-4963-a006-512f362f8357" providerId="ADAL" clId="{DE7B6184-9587-4B50-BA05-DC4CD37FBB5B}" dt="2024-05-27T12:31:22.214" v="678" actId="20577"/>
          <ac:spMkLst>
            <pc:docMk/>
            <pc:sldMk cId="2741149048" sldId="273"/>
            <ac:spMk id="4" creationId="{EC73E4B0-3A3B-9F40-F0CA-42F63518076D}"/>
          </ac:spMkLst>
        </pc:spChg>
      </pc:sldChg>
      <pc:sldChg chg="del">
        <pc:chgData name="Piyumika Kithulgoda Gamage" userId="8130ac14-9727-4963-a006-512f362f8357" providerId="ADAL" clId="{DE7B6184-9587-4B50-BA05-DC4CD37FBB5B}" dt="2024-05-26T13:20:22.958" v="0" actId="47"/>
        <pc:sldMkLst>
          <pc:docMk/>
          <pc:sldMk cId="857363618" sldId="274"/>
        </pc:sldMkLst>
      </pc:sldChg>
      <pc:sldChg chg="modSp add mod">
        <pc:chgData name="Piyumika Kithulgoda Gamage" userId="8130ac14-9727-4963-a006-512f362f8357" providerId="ADAL" clId="{DE7B6184-9587-4B50-BA05-DC4CD37FBB5B}" dt="2024-05-27T12:16:17.862" v="562" actId="14100"/>
        <pc:sldMkLst>
          <pc:docMk/>
          <pc:sldMk cId="2768871975" sldId="274"/>
        </pc:sldMkLst>
        <pc:spChg chg="mod">
          <ac:chgData name="Piyumika Kithulgoda Gamage" userId="8130ac14-9727-4963-a006-512f362f8357" providerId="ADAL" clId="{DE7B6184-9587-4B50-BA05-DC4CD37FBB5B}" dt="2024-05-27T12:16:17.862" v="562" actId="14100"/>
          <ac:spMkLst>
            <pc:docMk/>
            <pc:sldMk cId="2768871975" sldId="274"/>
            <ac:spMk id="6" creationId="{3FB7EEFA-F26B-9341-F1C9-FD689B02DECA}"/>
          </ac:spMkLst>
        </pc:spChg>
        <pc:graphicFrameChg chg="modGraphic">
          <ac:chgData name="Piyumika Kithulgoda Gamage" userId="8130ac14-9727-4963-a006-512f362f8357" providerId="ADAL" clId="{DE7B6184-9587-4B50-BA05-DC4CD37FBB5B}" dt="2024-05-26T13:45:57.849" v="292" actId="120"/>
          <ac:graphicFrameMkLst>
            <pc:docMk/>
            <pc:sldMk cId="2768871975" sldId="274"/>
            <ac:graphicFrameMk id="5" creationId="{DC877F6A-A040-BEBF-6535-29AB40D0F232}"/>
          </ac:graphicFrameMkLst>
        </pc:graphicFrameChg>
      </pc:sldChg>
      <pc:sldChg chg="del">
        <pc:chgData name="Piyumika Kithulgoda Gamage" userId="8130ac14-9727-4963-a006-512f362f8357" providerId="ADAL" clId="{DE7B6184-9587-4B50-BA05-DC4CD37FBB5B}" dt="2024-05-26T13:20:22.958" v="0" actId="47"/>
        <pc:sldMkLst>
          <pc:docMk/>
          <pc:sldMk cId="2617184260" sldId="275"/>
        </pc:sldMkLst>
      </pc:sldChg>
      <pc:sldChg chg="addSp modSp add mod">
        <pc:chgData name="Piyumika Kithulgoda Gamage" userId="8130ac14-9727-4963-a006-512f362f8357" providerId="ADAL" clId="{DE7B6184-9587-4B50-BA05-DC4CD37FBB5B}" dt="2024-05-26T13:51:16.352" v="331" actId="20577"/>
        <pc:sldMkLst>
          <pc:docMk/>
          <pc:sldMk cId="3136026078" sldId="275"/>
        </pc:sldMkLst>
        <pc:spChg chg="add mod">
          <ac:chgData name="Piyumika Kithulgoda Gamage" userId="8130ac14-9727-4963-a006-512f362f8357" providerId="ADAL" clId="{DE7B6184-9587-4B50-BA05-DC4CD37FBB5B}" dt="2024-05-26T13:51:16.352" v="331" actId="20577"/>
          <ac:spMkLst>
            <pc:docMk/>
            <pc:sldMk cId="3136026078" sldId="275"/>
            <ac:spMk id="2" creationId="{BD48E788-BB0C-79EC-30C4-7CA72174BFAE}"/>
          </ac:spMkLst>
        </pc:spChg>
        <pc:spChg chg="mod">
          <ac:chgData name="Piyumika Kithulgoda Gamage" userId="8130ac14-9727-4963-a006-512f362f8357" providerId="ADAL" clId="{DE7B6184-9587-4B50-BA05-DC4CD37FBB5B}" dt="2024-05-26T13:50:23.854" v="325" actId="14100"/>
          <ac:spMkLst>
            <pc:docMk/>
            <pc:sldMk cId="3136026078" sldId="275"/>
            <ac:spMk id="3" creationId="{23A94C73-E68C-9C96-AEE0-C4D134FEA29C}"/>
          </ac:spMkLst>
        </pc:spChg>
      </pc:sldChg>
      <pc:sldChg chg="del">
        <pc:chgData name="Piyumika Kithulgoda Gamage" userId="8130ac14-9727-4963-a006-512f362f8357" providerId="ADAL" clId="{DE7B6184-9587-4B50-BA05-DC4CD37FBB5B}" dt="2024-05-26T13:20:22.958" v="0" actId="47"/>
        <pc:sldMkLst>
          <pc:docMk/>
          <pc:sldMk cId="623830522" sldId="276"/>
        </pc:sldMkLst>
      </pc:sldChg>
      <pc:sldChg chg="addSp modSp add mod">
        <pc:chgData name="Piyumika Kithulgoda Gamage" userId="8130ac14-9727-4963-a006-512f362f8357" providerId="ADAL" clId="{DE7B6184-9587-4B50-BA05-DC4CD37FBB5B}" dt="2024-05-27T12:27:47.139" v="654" actId="20577"/>
        <pc:sldMkLst>
          <pc:docMk/>
          <pc:sldMk cId="2015377298" sldId="276"/>
        </pc:sldMkLst>
        <pc:spChg chg="add mod">
          <ac:chgData name="Piyumika Kithulgoda Gamage" userId="8130ac14-9727-4963-a006-512f362f8357" providerId="ADAL" clId="{DE7B6184-9587-4B50-BA05-DC4CD37FBB5B}" dt="2024-05-27T12:27:47.139" v="654" actId="20577"/>
          <ac:spMkLst>
            <pc:docMk/>
            <pc:sldMk cId="2015377298" sldId="276"/>
            <ac:spMk id="2" creationId="{10728521-8054-1584-D830-FB38BFB5C2FD}"/>
          </ac:spMkLst>
        </pc:spChg>
        <pc:spChg chg="mod">
          <ac:chgData name="Piyumika Kithulgoda Gamage" userId="8130ac14-9727-4963-a006-512f362f8357" providerId="ADAL" clId="{DE7B6184-9587-4B50-BA05-DC4CD37FBB5B}" dt="2024-05-27T12:20:57.130" v="582" actId="27636"/>
          <ac:spMkLst>
            <pc:docMk/>
            <pc:sldMk cId="2015377298" sldId="276"/>
            <ac:spMk id="3" creationId="{23A94C73-E68C-9C96-AEE0-C4D134FEA29C}"/>
          </ac:spMkLst>
        </pc:spChg>
      </pc:sldChg>
      <pc:sldChg chg="addSp modSp add mod">
        <pc:chgData name="Piyumika Kithulgoda Gamage" userId="8130ac14-9727-4963-a006-512f362f8357" providerId="ADAL" clId="{DE7B6184-9587-4B50-BA05-DC4CD37FBB5B}" dt="2024-05-26T13:36:47.226" v="169" actId="20577"/>
        <pc:sldMkLst>
          <pc:docMk/>
          <pc:sldMk cId="2643234909" sldId="277"/>
        </pc:sldMkLst>
        <pc:spChg chg="add mod">
          <ac:chgData name="Piyumika Kithulgoda Gamage" userId="8130ac14-9727-4963-a006-512f362f8357" providerId="ADAL" clId="{DE7B6184-9587-4B50-BA05-DC4CD37FBB5B}" dt="2024-05-26T13:36:18.700" v="167" actId="1076"/>
          <ac:spMkLst>
            <pc:docMk/>
            <pc:sldMk cId="2643234909" sldId="277"/>
            <ac:spMk id="2" creationId="{716125FA-B703-C655-3E0B-D7F903F7D509}"/>
          </ac:spMkLst>
        </pc:spChg>
        <pc:spChg chg="mod">
          <ac:chgData name="Piyumika Kithulgoda Gamage" userId="8130ac14-9727-4963-a006-512f362f8357" providerId="ADAL" clId="{DE7B6184-9587-4B50-BA05-DC4CD37FBB5B}" dt="2024-05-26T13:36:47.226" v="169" actId="20577"/>
          <ac:spMkLst>
            <pc:docMk/>
            <pc:sldMk cId="2643234909" sldId="277"/>
            <ac:spMk id="3" creationId="{572347F6-A11D-C1A7-E478-5F7F7143ED94}"/>
          </ac:spMkLst>
        </pc:spChg>
      </pc:sldChg>
      <pc:sldChg chg="addSp modSp add mod">
        <pc:chgData name="Piyumika Kithulgoda Gamage" userId="8130ac14-9727-4963-a006-512f362f8357" providerId="ADAL" clId="{DE7B6184-9587-4B50-BA05-DC4CD37FBB5B}" dt="2024-05-26T14:05:26.872" v="440" actId="20577"/>
        <pc:sldMkLst>
          <pc:docMk/>
          <pc:sldMk cId="147113562" sldId="278"/>
        </pc:sldMkLst>
        <pc:spChg chg="add mod">
          <ac:chgData name="Piyumika Kithulgoda Gamage" userId="8130ac14-9727-4963-a006-512f362f8357" providerId="ADAL" clId="{DE7B6184-9587-4B50-BA05-DC4CD37FBB5B}" dt="2024-05-26T14:05:26.872" v="440" actId="20577"/>
          <ac:spMkLst>
            <pc:docMk/>
            <pc:sldMk cId="147113562" sldId="278"/>
            <ac:spMk id="2" creationId="{C0BE6EA6-F61E-2783-6C32-C035473F376E}"/>
          </ac:spMkLst>
        </pc:spChg>
        <pc:spChg chg="mod">
          <ac:chgData name="Piyumika Kithulgoda Gamage" userId="8130ac14-9727-4963-a006-512f362f8357" providerId="ADAL" clId="{DE7B6184-9587-4B50-BA05-DC4CD37FBB5B}" dt="2024-05-26T14:04:31.571" v="428" actId="1076"/>
          <ac:spMkLst>
            <pc:docMk/>
            <pc:sldMk cId="147113562" sldId="278"/>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309992848" sldId="278"/>
        </pc:sldMkLst>
      </pc:sldChg>
      <pc:sldChg chg="addSp delSp modSp add mod">
        <pc:chgData name="Piyumika Kithulgoda Gamage" userId="8130ac14-9727-4963-a006-512f362f8357" providerId="ADAL" clId="{DE7B6184-9587-4B50-BA05-DC4CD37FBB5B}" dt="2024-05-26T14:09:15.096" v="477" actId="1076"/>
        <pc:sldMkLst>
          <pc:docMk/>
          <pc:sldMk cId="3986990975" sldId="279"/>
        </pc:sldMkLst>
        <pc:spChg chg="mod">
          <ac:chgData name="Piyumika Kithulgoda Gamage" userId="8130ac14-9727-4963-a006-512f362f8357" providerId="ADAL" clId="{DE7B6184-9587-4B50-BA05-DC4CD37FBB5B}" dt="2024-05-26T14:09:15.096" v="477" actId="1076"/>
          <ac:spMkLst>
            <pc:docMk/>
            <pc:sldMk cId="3986990975" sldId="279"/>
            <ac:spMk id="3" creationId="{572347F6-A11D-C1A7-E478-5F7F7143ED94}"/>
          </ac:spMkLst>
        </pc:spChg>
        <pc:spChg chg="add del mod">
          <ac:chgData name="Piyumika Kithulgoda Gamage" userId="8130ac14-9727-4963-a006-512f362f8357" providerId="ADAL" clId="{DE7B6184-9587-4B50-BA05-DC4CD37FBB5B}" dt="2024-05-26T14:08:46.361" v="468" actId="478"/>
          <ac:spMkLst>
            <pc:docMk/>
            <pc:sldMk cId="3986990975" sldId="279"/>
            <ac:spMk id="4" creationId="{6DCFFDC1-758E-3832-8857-CD18D44AB3CF}"/>
          </ac:spMkLst>
        </pc:spChg>
        <pc:spChg chg="add mod">
          <ac:chgData name="Piyumika Kithulgoda Gamage" userId="8130ac14-9727-4963-a006-512f362f8357" providerId="ADAL" clId="{DE7B6184-9587-4B50-BA05-DC4CD37FBB5B}" dt="2024-05-26T14:09:10.919" v="476" actId="120"/>
          <ac:spMkLst>
            <pc:docMk/>
            <pc:sldMk cId="3986990975" sldId="279"/>
            <ac:spMk id="5" creationId="{BD8A283E-C664-0531-24D2-79DB7B0BC249}"/>
          </ac:spMkLst>
        </pc:spChg>
      </pc:sldChg>
      <pc:sldChg chg="addSp modSp add mod">
        <pc:chgData name="Piyumika Kithulgoda Gamage" userId="8130ac14-9727-4963-a006-512f362f8357" providerId="ADAL" clId="{DE7B6184-9587-4B50-BA05-DC4CD37FBB5B}" dt="2024-05-26T14:12:56.579" v="505" actId="14100"/>
        <pc:sldMkLst>
          <pc:docMk/>
          <pc:sldMk cId="794814726" sldId="280"/>
        </pc:sldMkLst>
        <pc:spChg chg="add mod">
          <ac:chgData name="Piyumika Kithulgoda Gamage" userId="8130ac14-9727-4963-a006-512f362f8357" providerId="ADAL" clId="{DE7B6184-9587-4B50-BA05-DC4CD37FBB5B}" dt="2024-05-26T14:11:25.576" v="492" actId="20577"/>
          <ac:spMkLst>
            <pc:docMk/>
            <pc:sldMk cId="794814726" sldId="280"/>
            <ac:spMk id="2" creationId="{21E79CA6-A719-EEE3-B6D7-94DFE141B3C8}"/>
          </ac:spMkLst>
        </pc:spChg>
        <pc:spChg chg="mod">
          <ac:chgData name="Piyumika Kithulgoda Gamage" userId="8130ac14-9727-4963-a006-512f362f8357" providerId="ADAL" clId="{DE7B6184-9587-4B50-BA05-DC4CD37FBB5B}" dt="2024-05-26T14:12:56.579" v="505" actId="14100"/>
          <ac:spMkLst>
            <pc:docMk/>
            <pc:sldMk cId="794814726" sldId="280"/>
            <ac:spMk id="3" creationId="{572347F6-A11D-C1A7-E478-5F7F7143ED94}"/>
          </ac:spMkLst>
        </pc:spChg>
      </pc:sldChg>
      <pc:sldChg chg="addSp modSp add mod">
        <pc:chgData name="Piyumika Kithulgoda Gamage" userId="8130ac14-9727-4963-a006-512f362f8357" providerId="ADAL" clId="{DE7B6184-9587-4B50-BA05-DC4CD37FBB5B}" dt="2024-05-26T14:16:21.492" v="539" actId="14100"/>
        <pc:sldMkLst>
          <pc:docMk/>
          <pc:sldMk cId="2038755710" sldId="281"/>
        </pc:sldMkLst>
        <pc:spChg chg="add mod">
          <ac:chgData name="Piyumika Kithulgoda Gamage" userId="8130ac14-9727-4963-a006-512f362f8357" providerId="ADAL" clId="{DE7B6184-9587-4B50-BA05-DC4CD37FBB5B}" dt="2024-05-26T14:14:50.537" v="528" actId="403"/>
          <ac:spMkLst>
            <pc:docMk/>
            <pc:sldMk cId="2038755710" sldId="281"/>
            <ac:spMk id="2" creationId="{79FB6F0A-ABED-AD6C-F03C-1817438DBBF6}"/>
          </ac:spMkLst>
        </pc:spChg>
        <pc:spChg chg="mod">
          <ac:chgData name="Piyumika Kithulgoda Gamage" userId="8130ac14-9727-4963-a006-512f362f8357" providerId="ADAL" clId="{DE7B6184-9587-4B50-BA05-DC4CD37FBB5B}" dt="2024-05-26T14:16:21.492" v="539" actId="14100"/>
          <ac:spMkLst>
            <pc:docMk/>
            <pc:sldMk cId="2038755710" sldId="281"/>
            <ac:spMk id="3" creationId="{572347F6-A11D-C1A7-E478-5F7F7143ED94}"/>
          </ac:spMkLst>
        </pc:spChg>
      </pc:sldChg>
      <pc:sldChg chg="add del">
        <pc:chgData name="Piyumika Kithulgoda Gamage" userId="8130ac14-9727-4963-a006-512f362f8357" providerId="ADAL" clId="{DE7B6184-9587-4B50-BA05-DC4CD37FBB5B}" dt="2024-05-26T14:18:13.264" v="540" actId="47"/>
        <pc:sldMkLst>
          <pc:docMk/>
          <pc:sldMk cId="945252502" sldId="283"/>
        </pc:sldMkLst>
      </pc:sldChg>
      <pc:sldChg chg="addSp modSp add mod">
        <pc:chgData name="Piyumika Kithulgoda Gamage" userId="8130ac14-9727-4963-a006-512f362f8357" providerId="ADAL" clId="{DE7B6184-9587-4B50-BA05-DC4CD37FBB5B}" dt="2024-05-27T12:35:42.942" v="730" actId="20577"/>
        <pc:sldMkLst>
          <pc:docMk/>
          <pc:sldMk cId="760970301" sldId="284"/>
        </pc:sldMkLst>
        <pc:spChg chg="add mod">
          <ac:chgData name="Piyumika Kithulgoda Gamage" userId="8130ac14-9727-4963-a006-512f362f8357" providerId="ADAL" clId="{DE7B6184-9587-4B50-BA05-DC4CD37FBB5B}" dt="2024-05-27T12:35:42.942" v="730" actId="20577"/>
          <ac:spMkLst>
            <pc:docMk/>
            <pc:sldMk cId="760970301" sldId="284"/>
            <ac:spMk id="2" creationId="{0BE17395-27FF-DDB2-60CF-1EF529B36D9F}"/>
          </ac:spMkLst>
        </pc:spChg>
        <pc:spChg chg="mod">
          <ac:chgData name="Piyumika Kithulgoda Gamage" userId="8130ac14-9727-4963-a006-512f362f8357" providerId="ADAL" clId="{DE7B6184-9587-4B50-BA05-DC4CD37FBB5B}" dt="2024-05-27T12:34:00.854" v="690" actId="1076"/>
          <ac:spMkLst>
            <pc:docMk/>
            <pc:sldMk cId="760970301" sldId="284"/>
            <ac:spMk id="3" creationId="{572347F6-A11D-C1A7-E478-5F7F7143ED94}"/>
          </ac:spMkLst>
        </pc:spChg>
      </pc:sldChg>
      <pc:sldChg chg="modSp add del mod">
        <pc:chgData name="Piyumika Kithulgoda Gamage" userId="8130ac14-9727-4963-a006-512f362f8357" providerId="ADAL" clId="{DE7B6184-9587-4B50-BA05-DC4CD37FBB5B}" dt="2024-05-27T12:33:23.724" v="686" actId="2696"/>
        <pc:sldMkLst>
          <pc:docMk/>
          <pc:sldMk cId="3892063893" sldId="284"/>
        </pc:sldMkLst>
        <pc:spChg chg="mod">
          <ac:chgData name="Piyumika Kithulgoda Gamage" userId="8130ac14-9727-4963-a006-512f362f8357" providerId="ADAL" clId="{DE7B6184-9587-4B50-BA05-DC4CD37FBB5B}" dt="2024-05-26T14:04:58.885" v="435" actId="14100"/>
          <ac:spMkLst>
            <pc:docMk/>
            <pc:sldMk cId="3892063893" sldId="284"/>
            <ac:spMk id="3" creationId="{572347F6-A11D-C1A7-E478-5F7F7143ED94}"/>
          </ac:spMkLst>
        </pc:spChg>
      </pc:sldChg>
      <pc:sldChg chg="add del">
        <pc:chgData name="Piyumika Kithulgoda Gamage" userId="8130ac14-9727-4963-a006-512f362f8357" providerId="ADAL" clId="{DE7B6184-9587-4B50-BA05-DC4CD37FBB5B}" dt="2024-05-26T14:08:41.783" v="467" actId="47"/>
        <pc:sldMkLst>
          <pc:docMk/>
          <pc:sldMk cId="704137529" sldId="285"/>
        </pc:sldMkLst>
      </pc:sldChg>
      <pc:sldChg chg="add del">
        <pc:chgData name="Piyumika Kithulgoda Gamage" userId="8130ac14-9727-4963-a006-512f362f8357" providerId="ADAL" clId="{DE7B6184-9587-4B50-BA05-DC4CD37FBB5B}" dt="2024-05-26T14:13:02.817" v="506" actId="47"/>
        <pc:sldMkLst>
          <pc:docMk/>
          <pc:sldMk cId="307267544" sldId="286"/>
        </pc:sldMkLst>
      </pc:sldChg>
      <pc:sldChg chg="add">
        <pc:chgData name="Piyumika Kithulgoda Gamage" userId="8130ac14-9727-4963-a006-512f362f8357" providerId="ADAL" clId="{DE7B6184-9587-4B50-BA05-DC4CD37FBB5B}" dt="2024-05-26T13:20:24.908" v="2"/>
        <pc:sldMkLst>
          <pc:docMk/>
          <pc:sldMk cId="287629208" sldId="287"/>
        </pc:sldMkLst>
      </pc:sldChg>
      <pc:sldChg chg="add del">
        <pc:chgData name="Piyumika Kithulgoda Gamage" userId="8130ac14-9727-4963-a006-512f362f8357" providerId="ADAL" clId="{DE7B6184-9587-4B50-BA05-DC4CD37FBB5B}" dt="2024-05-26T13:32:46.766" v="135" actId="47"/>
        <pc:sldMkLst>
          <pc:docMk/>
          <pc:sldMk cId="932610982" sldId="288"/>
        </pc:sldMkLst>
      </pc:sldChg>
      <pc:sldChg chg="addSp modSp add mod">
        <pc:chgData name="Piyumika Kithulgoda Gamage" userId="8130ac14-9727-4963-a006-512f362f8357" providerId="ADAL" clId="{DE7B6184-9587-4B50-BA05-DC4CD37FBB5B}" dt="2024-05-26T13:58:01.122" v="400" actId="20577"/>
        <pc:sldMkLst>
          <pc:docMk/>
          <pc:sldMk cId="2098960645" sldId="289"/>
        </pc:sldMkLst>
        <pc:spChg chg="add mod">
          <ac:chgData name="Piyumika Kithulgoda Gamage" userId="8130ac14-9727-4963-a006-512f362f8357" providerId="ADAL" clId="{DE7B6184-9587-4B50-BA05-DC4CD37FBB5B}" dt="2024-05-26T13:57:36.866" v="386" actId="20577"/>
          <ac:spMkLst>
            <pc:docMk/>
            <pc:sldMk cId="2098960645" sldId="289"/>
            <ac:spMk id="2" creationId="{A422B6E2-5BF4-9291-FB02-63B46AE78489}"/>
          </ac:spMkLst>
        </pc:spChg>
        <pc:spChg chg="mod">
          <ac:chgData name="Piyumika Kithulgoda Gamage" userId="8130ac14-9727-4963-a006-512f362f8357" providerId="ADAL" clId="{DE7B6184-9587-4B50-BA05-DC4CD37FBB5B}" dt="2024-05-26T13:58:01.122" v="400" actId="20577"/>
          <ac:spMkLst>
            <pc:docMk/>
            <pc:sldMk cId="2098960645" sldId="289"/>
            <ac:spMk id="3" creationId="{572347F6-A11D-C1A7-E478-5F7F7143ED94}"/>
          </ac:spMkLst>
        </pc:spChg>
      </pc:sldChg>
      <pc:sldChg chg="add del">
        <pc:chgData name="Piyumika Kithulgoda Gamage" userId="8130ac14-9727-4963-a006-512f362f8357" providerId="ADAL" clId="{DE7B6184-9587-4B50-BA05-DC4CD37FBB5B}" dt="2024-05-26T13:50:43.753" v="326" actId="47"/>
        <pc:sldMkLst>
          <pc:docMk/>
          <pc:sldMk cId="2045745142" sldId="290"/>
        </pc:sldMkLst>
      </pc:sldChg>
      <pc:sldChg chg="delSp modSp add">
        <pc:chgData name="Piyumika Kithulgoda Gamage" userId="8130ac14-9727-4963-a006-512f362f8357" providerId="ADAL" clId="{DE7B6184-9587-4B50-BA05-DC4CD37FBB5B}" dt="2024-05-26T14:13:10.513" v="509" actId="14100"/>
        <pc:sldMkLst>
          <pc:docMk/>
          <pc:sldMk cId="3089318590" sldId="291"/>
        </pc:sldMkLst>
        <pc:spChg chg="del">
          <ac:chgData name="Piyumika Kithulgoda Gamage" userId="8130ac14-9727-4963-a006-512f362f8357" providerId="ADAL" clId="{DE7B6184-9587-4B50-BA05-DC4CD37FBB5B}" dt="2024-05-26T14:13:05.749" v="507" actId="478"/>
          <ac:spMkLst>
            <pc:docMk/>
            <pc:sldMk cId="3089318590" sldId="291"/>
            <ac:spMk id="2" creationId="{7272CB19-3917-11A2-655C-B76AFACE9E5E}"/>
          </ac:spMkLst>
        </pc:spChg>
        <pc:picChg chg="mod">
          <ac:chgData name="Piyumika Kithulgoda Gamage" userId="8130ac14-9727-4963-a006-512f362f8357" providerId="ADAL" clId="{DE7B6184-9587-4B50-BA05-DC4CD37FBB5B}" dt="2024-05-26T14:13:10.513" v="509" actId="14100"/>
          <ac:picMkLst>
            <pc:docMk/>
            <pc:sldMk cId="3089318590" sldId="291"/>
            <ac:picMk id="4" creationId="{19D6D70A-8A30-EA81-FE31-AE6DA4449661}"/>
          </ac:picMkLst>
        </pc:picChg>
      </pc:sldChg>
      <pc:sldChg chg="delSp modSp add">
        <pc:chgData name="Piyumika Kithulgoda Gamage" userId="8130ac14-9727-4963-a006-512f362f8357" providerId="ADAL" clId="{DE7B6184-9587-4B50-BA05-DC4CD37FBB5B}" dt="2024-05-26T14:05:04.082" v="437" actId="478"/>
        <pc:sldMkLst>
          <pc:docMk/>
          <pc:sldMk cId="1501537154" sldId="292"/>
        </pc:sldMkLst>
        <pc:spChg chg="del">
          <ac:chgData name="Piyumika Kithulgoda Gamage" userId="8130ac14-9727-4963-a006-512f362f8357" providerId="ADAL" clId="{DE7B6184-9587-4B50-BA05-DC4CD37FBB5B}" dt="2024-05-26T14:05:04.082" v="437" actId="478"/>
          <ac:spMkLst>
            <pc:docMk/>
            <pc:sldMk cId="1501537154" sldId="292"/>
            <ac:spMk id="2" creationId="{CEE2EB29-1456-511B-12B5-917AAC2FD45D}"/>
          </ac:spMkLst>
        </pc:spChg>
        <pc:picChg chg="mod">
          <ac:chgData name="Piyumika Kithulgoda Gamage" userId="8130ac14-9727-4963-a006-512f362f8357" providerId="ADAL" clId="{DE7B6184-9587-4B50-BA05-DC4CD37FBB5B}" dt="2024-05-26T14:05:02.216" v="436" actId="1076"/>
          <ac:picMkLst>
            <pc:docMk/>
            <pc:sldMk cId="1501537154" sldId="292"/>
            <ac:picMk id="4" creationId="{7F13C585-8A0A-3EF7-849C-E44E9F362AA0}"/>
          </ac:picMkLst>
        </pc:picChg>
      </pc:sldChg>
      <pc:sldChg chg="modSp add mod">
        <pc:chgData name="Piyumika Kithulgoda Gamage" userId="8130ac14-9727-4963-a006-512f362f8357" providerId="ADAL" clId="{DE7B6184-9587-4B50-BA05-DC4CD37FBB5B}" dt="2024-05-26T14:18:39.047" v="548" actId="20577"/>
        <pc:sldMkLst>
          <pc:docMk/>
          <pc:sldMk cId="3436307167" sldId="293"/>
        </pc:sldMkLst>
        <pc:spChg chg="mod">
          <ac:chgData name="Piyumika Kithulgoda Gamage" userId="8130ac14-9727-4963-a006-512f362f8357" providerId="ADAL" clId="{DE7B6184-9587-4B50-BA05-DC4CD37FBB5B}" dt="2024-05-26T14:18:39.047" v="548" actId="20577"/>
          <ac:spMkLst>
            <pc:docMk/>
            <pc:sldMk cId="3436307167" sldId="293"/>
            <ac:spMk id="3" creationId="{D65E6711-BFF5-B2AE-3663-B2763CE134C2}"/>
          </ac:spMkLst>
        </pc:spChg>
      </pc:sldChg>
      <pc:sldChg chg="modSp mod">
        <pc:chgData name="Piyumika Kithulgoda Gamage" userId="8130ac14-9727-4963-a006-512f362f8357" providerId="ADAL" clId="{DE7B6184-9587-4B50-BA05-DC4CD37FBB5B}" dt="2024-05-27T09:53:06.341" v="555" actId="20577"/>
        <pc:sldMkLst>
          <pc:docMk/>
          <pc:sldMk cId="4041403823" sldId="354"/>
        </pc:sldMkLst>
        <pc:spChg chg="mod">
          <ac:chgData name="Piyumika Kithulgoda Gamage" userId="8130ac14-9727-4963-a006-512f362f8357" providerId="ADAL" clId="{DE7B6184-9587-4B50-BA05-DC4CD37FBB5B}" dt="2024-05-27T08:26:03.219" v="552" actId="20577"/>
          <ac:spMkLst>
            <pc:docMk/>
            <pc:sldMk cId="4041403823" sldId="354"/>
            <ac:spMk id="5" creationId="{E8FBFAA6-7D53-4F46-B4FA-B6E25AA48337}"/>
          </ac:spMkLst>
        </pc:spChg>
        <pc:spChg chg="mod">
          <ac:chgData name="Piyumika Kithulgoda Gamage" userId="8130ac14-9727-4963-a006-512f362f8357" providerId="ADAL" clId="{DE7B6184-9587-4B50-BA05-DC4CD37FBB5B}" dt="2024-05-27T09:53:06.341" v="555" actId="20577"/>
          <ac:spMkLst>
            <pc:docMk/>
            <pc:sldMk cId="4041403823" sldId="354"/>
            <ac:spMk id="7" creationId="{673C1525-F3A6-4A8D-B8F9-227D18C2359A}"/>
          </ac:spMkLst>
        </pc:spChg>
        <pc:spChg chg="mod">
          <ac:chgData name="Piyumika Kithulgoda Gamage" userId="8130ac14-9727-4963-a006-512f362f8357" providerId="ADAL" clId="{DE7B6184-9587-4B50-BA05-DC4CD37FBB5B}" dt="2024-05-27T08:28:00.017" v="554"/>
          <ac:spMkLst>
            <pc:docMk/>
            <pc:sldMk cId="4041403823" sldId="354"/>
            <ac:spMk id="6146" creationId="{00000000-0000-0000-0000-000000000000}"/>
          </ac:spMkLst>
        </pc:spChg>
      </pc:sldChg>
      <pc:sldChg chg="modSp new mod">
        <pc:chgData name="Piyumika Kithulgoda Gamage" userId="8130ac14-9727-4963-a006-512f362f8357" providerId="ADAL" clId="{DE7B6184-9587-4B50-BA05-DC4CD37FBB5B}" dt="2024-05-27T12:24:56.749" v="644" actId="255"/>
        <pc:sldMkLst>
          <pc:docMk/>
          <pc:sldMk cId="2063624717" sldId="355"/>
        </pc:sldMkLst>
        <pc:spChg chg="mod">
          <ac:chgData name="Piyumika Kithulgoda Gamage" userId="8130ac14-9727-4963-a006-512f362f8357" providerId="ADAL" clId="{DE7B6184-9587-4B50-BA05-DC4CD37FBB5B}" dt="2024-05-27T12:23:43.707" v="626" actId="113"/>
          <ac:spMkLst>
            <pc:docMk/>
            <pc:sldMk cId="2063624717" sldId="355"/>
            <ac:spMk id="2" creationId="{5DF24577-C1FA-72BC-27E9-0C46D5ABB504}"/>
          </ac:spMkLst>
        </pc:spChg>
        <pc:spChg chg="mod">
          <ac:chgData name="Piyumika Kithulgoda Gamage" userId="8130ac14-9727-4963-a006-512f362f8357" providerId="ADAL" clId="{DE7B6184-9587-4B50-BA05-DC4CD37FBB5B}" dt="2024-05-27T12:24:56.749" v="644" actId="255"/>
          <ac:spMkLst>
            <pc:docMk/>
            <pc:sldMk cId="2063624717" sldId="355"/>
            <ac:spMk id="3" creationId="{074EB5A0-6E60-7954-9305-99E642A33FBF}"/>
          </ac:spMkLst>
        </pc:spChg>
      </pc:sldChg>
      <pc:sldChg chg="modSp add del mod">
        <pc:chgData name="Piyumika Kithulgoda Gamage" userId="8130ac14-9727-4963-a006-512f362f8357" providerId="ADAL" clId="{DE7B6184-9587-4B50-BA05-DC4CD37FBB5B}" dt="2024-05-26T13:24:50.310" v="71" actId="47"/>
        <pc:sldMkLst>
          <pc:docMk/>
          <pc:sldMk cId="3325927723" sldId="355"/>
        </pc:sldMkLst>
        <pc:spChg chg="mod">
          <ac:chgData name="Piyumika Kithulgoda Gamage" userId="8130ac14-9727-4963-a006-512f362f8357" providerId="ADAL" clId="{DE7B6184-9587-4B50-BA05-DC4CD37FBB5B}" dt="2024-05-26T13:24:40.748" v="68" actId="21"/>
          <ac:spMkLst>
            <pc:docMk/>
            <pc:sldMk cId="3325927723" sldId="355"/>
            <ac:spMk id="3" creationId="{00000000-0000-0000-0000-000000000000}"/>
          </ac:spMkLst>
        </pc:spChg>
      </pc:sldChg>
      <pc:sldChg chg="delSp modSp new mod">
        <pc:chgData name="Piyumika Kithulgoda Gamage" userId="8130ac14-9727-4963-a006-512f362f8357" providerId="ADAL" clId="{DE7B6184-9587-4B50-BA05-DC4CD37FBB5B}" dt="2024-05-27T12:32:58.839" v="685" actId="113"/>
        <pc:sldMkLst>
          <pc:docMk/>
          <pc:sldMk cId="1207964441" sldId="356"/>
        </pc:sldMkLst>
        <pc:spChg chg="mod">
          <ac:chgData name="Piyumika Kithulgoda Gamage" userId="8130ac14-9727-4963-a006-512f362f8357" providerId="ADAL" clId="{DE7B6184-9587-4B50-BA05-DC4CD37FBB5B}" dt="2024-05-27T12:32:58.839" v="685" actId="113"/>
          <ac:spMkLst>
            <pc:docMk/>
            <pc:sldMk cId="1207964441" sldId="356"/>
            <ac:spMk id="2" creationId="{499525A1-5974-CDC8-4EF9-4029290073DD}"/>
          </ac:spMkLst>
        </pc:spChg>
        <pc:spChg chg="del">
          <ac:chgData name="Piyumika Kithulgoda Gamage" userId="8130ac14-9727-4963-a006-512f362f8357" providerId="ADAL" clId="{DE7B6184-9587-4B50-BA05-DC4CD37FBB5B}" dt="2024-05-27T12:32:54.927" v="683" actId="478"/>
          <ac:spMkLst>
            <pc:docMk/>
            <pc:sldMk cId="1207964441" sldId="356"/>
            <ac:spMk id="3" creationId="{15C9C990-9585-DEB0-0762-CBFFB779F824}"/>
          </ac:spMkLst>
        </pc:spChg>
      </pc:sldChg>
      <pc:sldChg chg="del">
        <pc:chgData name="Piyumika Kithulgoda Gamage" userId="8130ac14-9727-4963-a006-512f362f8357" providerId="ADAL" clId="{DE7B6184-9587-4B50-BA05-DC4CD37FBB5B}" dt="2024-05-26T13:20:22.958" v="0" actId="47"/>
        <pc:sldMkLst>
          <pc:docMk/>
          <pc:sldMk cId="1911453240" sldId="356"/>
        </pc:sldMkLst>
      </pc:sldChg>
      <pc:sldChg chg="del">
        <pc:chgData name="Piyumika Kithulgoda Gamage" userId="8130ac14-9727-4963-a006-512f362f8357" providerId="ADAL" clId="{DE7B6184-9587-4B50-BA05-DC4CD37FBB5B}" dt="2024-05-26T13:20:22.958" v="0" actId="47"/>
        <pc:sldMkLst>
          <pc:docMk/>
          <pc:sldMk cId="1948978084" sldId="357"/>
        </pc:sldMkLst>
      </pc:sldChg>
    </pc:docChg>
  </pc:docChgLst>
  <pc:docChgLst>
    <pc:chgData name="Piyumika Kithulgoda Gamage" userId="8130ac14-9727-4963-a006-512f362f8357" providerId="ADAL" clId="{7CB70030-E2E4-460B-B8D0-C251FA863B35}"/>
    <pc:docChg chg="undo custSel addSld delSld modSld sldOrd">
      <pc:chgData name="Piyumika Kithulgoda Gamage" userId="8130ac14-9727-4963-a006-512f362f8357" providerId="ADAL" clId="{7CB70030-E2E4-460B-B8D0-C251FA863B35}" dt="2024-07-12T19:09:15.806" v="1417" actId="20577"/>
      <pc:docMkLst>
        <pc:docMk/>
      </pc:docMkLst>
      <pc:sldChg chg="add del">
        <pc:chgData name="Piyumika Kithulgoda Gamage" userId="8130ac14-9727-4963-a006-512f362f8357" providerId="ADAL" clId="{7CB70030-E2E4-460B-B8D0-C251FA863B35}" dt="2024-07-12T18:06:09.115" v="712" actId="47"/>
        <pc:sldMkLst>
          <pc:docMk/>
          <pc:sldMk cId="109857222" sldId="256"/>
        </pc:sldMkLst>
      </pc:sldChg>
      <pc:sldChg chg="modSp del mod">
        <pc:chgData name="Piyumika Kithulgoda Gamage" userId="8130ac14-9727-4963-a006-512f362f8357" providerId="ADAL" clId="{7CB70030-E2E4-460B-B8D0-C251FA863B35}" dt="2024-06-28T10:56:03.031" v="443" actId="47"/>
        <pc:sldMkLst>
          <pc:docMk/>
          <pc:sldMk cId="3629139323" sldId="258"/>
        </pc:sldMkLst>
        <pc:spChg chg="mod">
          <ac:chgData name="Piyumika Kithulgoda Gamage" userId="8130ac14-9727-4963-a006-512f362f8357" providerId="ADAL" clId="{7CB70030-E2E4-460B-B8D0-C251FA863B35}" dt="2024-06-28T10:39:43.627" v="319" actId="20577"/>
          <ac:spMkLst>
            <pc:docMk/>
            <pc:sldMk cId="3629139323" sldId="258"/>
            <ac:spMk id="3" creationId="{00000000-0000-0000-0000-000000000000}"/>
          </ac:spMkLst>
        </pc:spChg>
        <pc:spChg chg="mod">
          <ac:chgData name="Piyumika Kithulgoda Gamage" userId="8130ac14-9727-4963-a006-512f362f8357" providerId="ADAL" clId="{7CB70030-E2E4-460B-B8D0-C251FA863B35}" dt="2024-06-28T10:15:48.894" v="11" actId="255"/>
          <ac:spMkLst>
            <pc:docMk/>
            <pc:sldMk cId="3629139323" sldId="258"/>
            <ac:spMk id="5" creationId="{B06286EA-1A0C-D705-2457-C88E74A8A621}"/>
          </ac:spMkLst>
        </pc:spChg>
      </pc:sldChg>
      <pc:sldChg chg="add del">
        <pc:chgData name="Piyumika Kithulgoda Gamage" userId="8130ac14-9727-4963-a006-512f362f8357" providerId="ADAL" clId="{7CB70030-E2E4-460B-B8D0-C251FA863B35}" dt="2024-07-12T18:06:07.449" v="710" actId="47"/>
        <pc:sldMkLst>
          <pc:docMk/>
          <pc:sldMk cId="3488284326" sldId="261"/>
        </pc:sldMkLst>
      </pc:sldChg>
      <pc:sldChg chg="add">
        <pc:chgData name="Piyumika Kithulgoda Gamage" userId="8130ac14-9727-4963-a006-512f362f8357" providerId="ADAL" clId="{7CB70030-E2E4-460B-B8D0-C251FA863B35}" dt="2024-07-12T18:04:18.391" v="699"/>
        <pc:sldMkLst>
          <pc:docMk/>
          <pc:sldMk cId="3228682515" sldId="262"/>
        </pc:sldMkLst>
      </pc:sldChg>
      <pc:sldChg chg="modSp del mod">
        <pc:chgData name="Piyumika Kithulgoda Gamage" userId="8130ac14-9727-4963-a006-512f362f8357" providerId="ADAL" clId="{7CB70030-E2E4-460B-B8D0-C251FA863B35}" dt="2024-06-28T10:56:03.207" v="444" actId="47"/>
        <pc:sldMkLst>
          <pc:docMk/>
          <pc:sldMk cId="3356958882" sldId="262"/>
        </pc:sldMkLst>
        <pc:spChg chg="mod">
          <ac:chgData name="Piyumika Kithulgoda Gamage" userId="8130ac14-9727-4963-a006-512f362f8357" providerId="ADAL" clId="{7CB70030-E2E4-460B-B8D0-C251FA863B35}" dt="2024-06-28T10:16:15.845" v="13" actId="255"/>
          <ac:spMkLst>
            <pc:docMk/>
            <pc:sldMk cId="3356958882" sldId="262"/>
            <ac:spMk id="5" creationId="{FE7E08C3-76F3-3868-DFE2-2F5DEFB5A6EE}"/>
          </ac:spMkLst>
        </pc:spChg>
        <pc:spChg chg="mod">
          <ac:chgData name="Piyumika Kithulgoda Gamage" userId="8130ac14-9727-4963-a006-512f362f8357" providerId="ADAL" clId="{7CB70030-E2E4-460B-B8D0-C251FA863B35}" dt="2024-06-28T10:16:45.522" v="20" actId="255"/>
          <ac:spMkLst>
            <pc:docMk/>
            <pc:sldMk cId="3356958882" sldId="262"/>
            <ac:spMk id="10" creationId="{86822D65-9479-86B4-78E8-480E8562CA44}"/>
          </ac:spMkLst>
        </pc:spChg>
      </pc:sldChg>
      <pc:sldChg chg="modSp del mod">
        <pc:chgData name="Piyumika Kithulgoda Gamage" userId="8130ac14-9727-4963-a006-512f362f8357" providerId="ADAL" clId="{7CB70030-E2E4-460B-B8D0-C251FA863B35}" dt="2024-06-28T10:56:09.739" v="456" actId="47"/>
        <pc:sldMkLst>
          <pc:docMk/>
          <pc:sldMk cId="707530436" sldId="263"/>
        </pc:sldMkLst>
        <pc:spChg chg="mod">
          <ac:chgData name="Piyumika Kithulgoda Gamage" userId="8130ac14-9727-4963-a006-512f362f8357" providerId="ADAL" clId="{7CB70030-E2E4-460B-B8D0-C251FA863B35}" dt="2024-06-28T10:28:39.820" v="214" actId="14100"/>
          <ac:spMkLst>
            <pc:docMk/>
            <pc:sldMk cId="707530436" sldId="263"/>
            <ac:spMk id="3" creationId="{00000000-0000-0000-0000-000000000000}"/>
          </ac:spMkLst>
        </pc:spChg>
        <pc:spChg chg="mod">
          <ac:chgData name="Piyumika Kithulgoda Gamage" userId="8130ac14-9727-4963-a006-512f362f8357" providerId="ADAL" clId="{7CB70030-E2E4-460B-B8D0-C251FA863B35}" dt="2024-06-28T10:39:59.748" v="320" actId="255"/>
          <ac:spMkLst>
            <pc:docMk/>
            <pc:sldMk cId="707530436" sldId="263"/>
            <ac:spMk id="8" creationId="{27FEA1DA-9FA5-27A3-6FAE-4C6AB5CF6F24}"/>
          </ac:spMkLst>
        </pc:spChg>
      </pc:sldChg>
      <pc:sldChg chg="addSp delSp modSp del mod">
        <pc:chgData name="Piyumika Kithulgoda Gamage" userId="8130ac14-9727-4963-a006-512f362f8357" providerId="ADAL" clId="{7CB70030-E2E4-460B-B8D0-C251FA863B35}" dt="2024-06-28T10:56:03.530" v="446" actId="47"/>
        <pc:sldMkLst>
          <pc:docMk/>
          <pc:sldMk cId="2713601392" sldId="264"/>
        </pc:sldMkLst>
        <pc:spChg chg="mod">
          <ac:chgData name="Piyumika Kithulgoda Gamage" userId="8130ac14-9727-4963-a006-512f362f8357" providerId="ADAL" clId="{7CB70030-E2E4-460B-B8D0-C251FA863B35}" dt="2024-06-28T10:20:52.523" v="84" actId="255"/>
          <ac:spMkLst>
            <pc:docMk/>
            <pc:sldMk cId="2713601392" sldId="264"/>
            <ac:spMk id="3" creationId="{00000000-0000-0000-0000-000000000000}"/>
          </ac:spMkLst>
        </pc:spChg>
        <pc:spChg chg="add del mod">
          <ac:chgData name="Piyumika Kithulgoda Gamage" userId="8130ac14-9727-4963-a006-512f362f8357" providerId="ADAL" clId="{7CB70030-E2E4-460B-B8D0-C251FA863B35}" dt="2024-06-28T10:18:12.427" v="51" actId="22"/>
          <ac:spMkLst>
            <pc:docMk/>
            <pc:sldMk cId="2713601392" sldId="264"/>
            <ac:spMk id="4" creationId="{AF66031D-23B9-86EE-FEDB-5E9BAE585E9B}"/>
          </ac:spMkLst>
        </pc:spChg>
        <pc:spChg chg="add del mod">
          <ac:chgData name="Piyumika Kithulgoda Gamage" userId="8130ac14-9727-4963-a006-512f362f8357" providerId="ADAL" clId="{7CB70030-E2E4-460B-B8D0-C251FA863B35}" dt="2024-06-28T10:18:11.546" v="47" actId="22"/>
          <ac:spMkLst>
            <pc:docMk/>
            <pc:sldMk cId="2713601392" sldId="264"/>
            <ac:spMk id="6" creationId="{AAA639AA-B931-F1C6-555A-98D60254070F}"/>
          </ac:spMkLst>
        </pc:spChg>
        <pc:spChg chg="mod">
          <ac:chgData name="Piyumika Kithulgoda Gamage" userId="8130ac14-9727-4963-a006-512f362f8357" providerId="ADAL" clId="{7CB70030-E2E4-460B-B8D0-C251FA863B35}" dt="2024-06-28T10:23:04.032" v="138"/>
          <ac:spMkLst>
            <pc:docMk/>
            <pc:sldMk cId="2713601392" sldId="264"/>
            <ac:spMk id="8" creationId="{2523884A-1A03-6234-72CB-8F89B9AB2761}"/>
          </ac:spMkLst>
        </pc:spChg>
      </pc:sldChg>
      <pc:sldChg chg="modSp del mod">
        <pc:chgData name="Piyumika Kithulgoda Gamage" userId="8130ac14-9727-4963-a006-512f362f8357" providerId="ADAL" clId="{7CB70030-E2E4-460B-B8D0-C251FA863B35}" dt="2024-06-28T10:56:03.373" v="445" actId="47"/>
        <pc:sldMkLst>
          <pc:docMk/>
          <pc:sldMk cId="229798236" sldId="265"/>
        </pc:sldMkLst>
        <pc:spChg chg="mod">
          <ac:chgData name="Piyumika Kithulgoda Gamage" userId="8130ac14-9727-4963-a006-512f362f8357" providerId="ADAL" clId="{7CB70030-E2E4-460B-B8D0-C251FA863B35}" dt="2024-06-28T10:16:27.030" v="18" actId="20577"/>
          <ac:spMkLst>
            <pc:docMk/>
            <pc:sldMk cId="229798236" sldId="265"/>
            <ac:spMk id="3" creationId="{00000000-0000-0000-0000-000000000000}"/>
          </ac:spMkLst>
        </pc:spChg>
        <pc:spChg chg="mod">
          <ac:chgData name="Piyumika Kithulgoda Gamage" userId="8130ac14-9727-4963-a006-512f362f8357" providerId="ADAL" clId="{7CB70030-E2E4-460B-B8D0-C251FA863B35}" dt="2024-06-28T10:16:41.171" v="19" actId="255"/>
          <ac:spMkLst>
            <pc:docMk/>
            <pc:sldMk cId="229798236" sldId="265"/>
            <ac:spMk id="8" creationId="{922D8377-F515-F7FE-1CF1-898C12C8F7D9}"/>
          </ac:spMkLst>
        </pc:spChg>
      </pc:sldChg>
      <pc:sldChg chg="modSp del">
        <pc:chgData name="Piyumika Kithulgoda Gamage" userId="8130ac14-9727-4963-a006-512f362f8357" providerId="ADAL" clId="{7CB70030-E2E4-460B-B8D0-C251FA863B35}" dt="2024-06-28T10:56:04.036" v="449" actId="47"/>
        <pc:sldMkLst>
          <pc:docMk/>
          <pc:sldMk cId="883592309" sldId="266"/>
        </pc:sldMkLst>
        <pc:spChg chg="mod">
          <ac:chgData name="Piyumika Kithulgoda Gamage" userId="8130ac14-9727-4963-a006-512f362f8357" providerId="ADAL" clId="{7CB70030-E2E4-460B-B8D0-C251FA863B35}" dt="2024-06-28T10:24:47.624" v="156" actId="122"/>
          <ac:spMkLst>
            <pc:docMk/>
            <pc:sldMk cId="883592309" sldId="266"/>
            <ac:spMk id="9" creationId="{3623A58B-71D5-EFEC-3BE0-85A47BB094FF}"/>
          </ac:spMkLst>
        </pc:spChg>
      </pc:sldChg>
      <pc:sldChg chg="add">
        <pc:chgData name="Piyumika Kithulgoda Gamage" userId="8130ac14-9727-4963-a006-512f362f8357" providerId="ADAL" clId="{7CB70030-E2E4-460B-B8D0-C251FA863B35}" dt="2024-07-12T18:04:54.151" v="701"/>
        <pc:sldMkLst>
          <pc:docMk/>
          <pc:sldMk cId="47613048" sldId="267"/>
        </pc:sldMkLst>
      </pc:sldChg>
      <pc:sldChg chg="addSp delSp del mod">
        <pc:chgData name="Piyumika Kithulgoda Gamage" userId="8130ac14-9727-4963-a006-512f362f8357" providerId="ADAL" clId="{7CB70030-E2E4-460B-B8D0-C251FA863B35}" dt="2024-06-28T10:24:15.871" v="153" actId="47"/>
        <pc:sldMkLst>
          <pc:docMk/>
          <pc:sldMk cId="802172783" sldId="267"/>
        </pc:sldMkLst>
        <pc:picChg chg="add del">
          <ac:chgData name="Piyumika Kithulgoda Gamage" userId="8130ac14-9727-4963-a006-512f362f8357" providerId="ADAL" clId="{7CB70030-E2E4-460B-B8D0-C251FA863B35}" dt="2024-06-28T10:23:56.015" v="144" actId="21"/>
          <ac:picMkLst>
            <pc:docMk/>
            <pc:sldMk cId="802172783" sldId="267"/>
            <ac:picMk id="2" creationId="{EFFE1AA0-EC2D-BE83-5B86-7B6254ADF9C6}"/>
          </ac:picMkLst>
        </pc:picChg>
      </pc:sldChg>
      <pc:sldChg chg="modSp del mod">
        <pc:chgData name="Piyumika Kithulgoda Gamage" userId="8130ac14-9727-4963-a006-512f362f8357" providerId="ADAL" clId="{7CB70030-E2E4-460B-B8D0-C251FA863B35}" dt="2024-06-28T10:56:04.882" v="451" actId="47"/>
        <pc:sldMkLst>
          <pc:docMk/>
          <pc:sldMk cId="907459304" sldId="268"/>
        </pc:sldMkLst>
        <pc:spChg chg="mod">
          <ac:chgData name="Piyumika Kithulgoda Gamage" userId="8130ac14-9727-4963-a006-512f362f8357" providerId="ADAL" clId="{7CB70030-E2E4-460B-B8D0-C251FA863B35}" dt="2024-06-28T10:25:14.446" v="163" actId="255"/>
          <ac:spMkLst>
            <pc:docMk/>
            <pc:sldMk cId="907459304" sldId="268"/>
            <ac:spMk id="3" creationId="{CD387B61-CE5B-F7D9-FA35-E3D2B1D0EEFB}"/>
          </ac:spMkLst>
        </pc:spChg>
        <pc:spChg chg="mod">
          <ac:chgData name="Piyumika Kithulgoda Gamage" userId="8130ac14-9727-4963-a006-512f362f8357" providerId="ADAL" clId="{7CB70030-E2E4-460B-B8D0-C251FA863B35}" dt="2024-06-28T10:24:57.578" v="158" actId="122"/>
          <ac:spMkLst>
            <pc:docMk/>
            <pc:sldMk cId="907459304" sldId="268"/>
            <ac:spMk id="9" creationId="{DAA2E4C5-4BB1-9EBA-664D-2ADDDC3CD499}"/>
          </ac:spMkLst>
        </pc:spChg>
      </pc:sldChg>
      <pc:sldChg chg="addSp delSp modSp add mod">
        <pc:chgData name="Piyumika Kithulgoda Gamage" userId="8130ac14-9727-4963-a006-512f362f8357" providerId="ADAL" clId="{7CB70030-E2E4-460B-B8D0-C251FA863B35}" dt="2024-07-12T18:58:49.064" v="1352" actId="27636"/>
        <pc:sldMkLst>
          <pc:docMk/>
          <pc:sldMk cId="1209931389" sldId="268"/>
        </pc:sldMkLst>
        <pc:spChg chg="add">
          <ac:chgData name="Piyumika Kithulgoda Gamage" userId="8130ac14-9727-4963-a006-512f362f8357" providerId="ADAL" clId="{7CB70030-E2E4-460B-B8D0-C251FA863B35}" dt="2024-07-12T18:07:14.124" v="718"/>
          <ac:spMkLst>
            <pc:docMk/>
            <pc:sldMk cId="1209931389" sldId="268"/>
            <ac:spMk id="2" creationId="{6909237A-E16C-CB4F-1CA9-A73A51521BD9}"/>
          </ac:spMkLst>
        </pc:spChg>
        <pc:spChg chg="add mod">
          <ac:chgData name="Piyumika Kithulgoda Gamage" userId="8130ac14-9727-4963-a006-512f362f8357" providerId="ADAL" clId="{7CB70030-E2E4-460B-B8D0-C251FA863B35}" dt="2024-07-12T18:12:05.232" v="756" actId="1076"/>
          <ac:spMkLst>
            <pc:docMk/>
            <pc:sldMk cId="1209931389" sldId="268"/>
            <ac:spMk id="4" creationId="{0D4FCD6D-EF15-00FE-F7DB-E86C270AE779}"/>
          </ac:spMkLst>
        </pc:spChg>
        <pc:spChg chg="mod">
          <ac:chgData name="Piyumika Kithulgoda Gamage" userId="8130ac14-9727-4963-a006-512f362f8357" providerId="ADAL" clId="{7CB70030-E2E4-460B-B8D0-C251FA863B35}" dt="2024-07-12T18:58:49.064" v="1352" actId="27636"/>
          <ac:spMkLst>
            <pc:docMk/>
            <pc:sldMk cId="1209931389" sldId="268"/>
            <ac:spMk id="32771" creationId="{00000000-0000-0000-0000-000000000000}"/>
          </ac:spMkLst>
        </pc:spChg>
        <pc:picChg chg="add mod">
          <ac:chgData name="Piyumika Kithulgoda Gamage" userId="8130ac14-9727-4963-a006-512f362f8357" providerId="ADAL" clId="{7CB70030-E2E4-460B-B8D0-C251FA863B35}" dt="2024-07-12T18:58:42.418" v="1347" actId="1076"/>
          <ac:picMkLst>
            <pc:docMk/>
            <pc:sldMk cId="1209931389" sldId="268"/>
            <ac:picMk id="3" creationId="{0A4128BA-1394-3BA5-0C68-1AE9E7F279F9}"/>
          </ac:picMkLst>
        </pc:picChg>
        <pc:picChg chg="del">
          <ac:chgData name="Piyumika Kithulgoda Gamage" userId="8130ac14-9727-4963-a006-512f362f8357" providerId="ADAL" clId="{7CB70030-E2E4-460B-B8D0-C251FA863B35}" dt="2024-07-12T18:07:25.165" v="721" actId="478"/>
          <ac:picMkLst>
            <pc:docMk/>
            <pc:sldMk cId="1209931389" sldId="268"/>
            <ac:picMk id="5" creationId="{00000000-0000-0000-0000-000000000000}"/>
          </ac:picMkLst>
        </pc:picChg>
        <pc:picChg chg="add del mod">
          <ac:chgData name="Piyumika Kithulgoda Gamage" userId="8130ac14-9727-4963-a006-512f362f8357" providerId="ADAL" clId="{7CB70030-E2E4-460B-B8D0-C251FA863B35}" dt="2024-07-12T18:57:49.484" v="1339" actId="21"/>
          <ac:picMkLst>
            <pc:docMk/>
            <pc:sldMk cId="1209931389" sldId="268"/>
            <ac:picMk id="2050" creationId="{9634177A-F582-560E-17D5-059BB523A83D}"/>
          </ac:picMkLst>
        </pc:picChg>
      </pc:sldChg>
      <pc:sldChg chg="addSp modSp del mod">
        <pc:chgData name="Piyumika Kithulgoda Gamage" userId="8130ac14-9727-4963-a006-512f362f8357" providerId="ADAL" clId="{7CB70030-E2E4-460B-B8D0-C251FA863B35}" dt="2024-06-28T10:56:07.034" v="453" actId="47"/>
        <pc:sldMkLst>
          <pc:docMk/>
          <pc:sldMk cId="132706644" sldId="269"/>
        </pc:sldMkLst>
        <pc:spChg chg="mod">
          <ac:chgData name="Piyumika Kithulgoda Gamage" userId="8130ac14-9727-4963-a006-512f362f8357" providerId="ADAL" clId="{7CB70030-E2E4-460B-B8D0-C251FA863B35}" dt="2024-06-28T10:26:50.576" v="192" actId="1076"/>
          <ac:spMkLst>
            <pc:docMk/>
            <pc:sldMk cId="132706644" sldId="269"/>
            <ac:spMk id="3" creationId="{CD387B61-CE5B-F7D9-FA35-E3D2B1D0EEFB}"/>
          </ac:spMkLst>
        </pc:spChg>
        <pc:spChg chg="add mod">
          <ac:chgData name="Piyumika Kithulgoda Gamage" userId="8130ac14-9727-4963-a006-512f362f8357" providerId="ADAL" clId="{7CB70030-E2E4-460B-B8D0-C251FA863B35}" dt="2024-06-28T10:26:47.042" v="191" actId="1076"/>
          <ac:spMkLst>
            <pc:docMk/>
            <pc:sldMk cId="132706644" sldId="269"/>
            <ac:spMk id="4" creationId="{AA3B8A27-B4F4-9DA8-A459-EA2679C8BC92}"/>
          </ac:spMkLst>
        </pc:spChg>
        <pc:spChg chg="mod">
          <ac:chgData name="Piyumika Kithulgoda Gamage" userId="8130ac14-9727-4963-a006-512f362f8357" providerId="ADAL" clId="{7CB70030-E2E4-460B-B8D0-C251FA863B35}" dt="2024-06-28T10:27:35.820" v="205" actId="122"/>
          <ac:spMkLst>
            <pc:docMk/>
            <pc:sldMk cId="132706644" sldId="269"/>
            <ac:spMk id="8" creationId="{ED639D65-DCEE-E09A-9C13-5C5A6A4F1AC8}"/>
          </ac:spMkLst>
        </pc:spChg>
      </pc:sldChg>
      <pc:sldChg chg="addSp delSp modSp add mod modClrScheme chgLayout">
        <pc:chgData name="Piyumika Kithulgoda Gamage" userId="8130ac14-9727-4963-a006-512f362f8357" providerId="ADAL" clId="{7CB70030-E2E4-460B-B8D0-C251FA863B35}" dt="2024-07-12T18:27:41.599" v="1122" actId="1076"/>
        <pc:sldMkLst>
          <pc:docMk/>
          <pc:sldMk cId="3503964959" sldId="269"/>
        </pc:sldMkLst>
        <pc:spChg chg="mod">
          <ac:chgData name="Piyumika Kithulgoda Gamage" userId="8130ac14-9727-4963-a006-512f362f8357" providerId="ADAL" clId="{7CB70030-E2E4-460B-B8D0-C251FA863B35}" dt="2024-07-12T18:14:22.610" v="778" actId="26606"/>
          <ac:spMkLst>
            <pc:docMk/>
            <pc:sldMk cId="3503964959" sldId="269"/>
            <ac:spMk id="24578" creationId="{00000000-0000-0000-0000-000000000000}"/>
          </ac:spMkLst>
        </pc:spChg>
        <pc:spChg chg="mod">
          <ac:chgData name="Piyumika Kithulgoda Gamage" userId="8130ac14-9727-4963-a006-512f362f8357" providerId="ADAL" clId="{7CB70030-E2E4-460B-B8D0-C251FA863B35}" dt="2024-07-12T18:27:33.763" v="1119" actId="14100"/>
          <ac:spMkLst>
            <pc:docMk/>
            <pc:sldMk cId="3503964959" sldId="269"/>
            <ac:spMk id="34819" creationId="{00000000-0000-0000-0000-000000000000}"/>
          </ac:spMkLst>
        </pc:spChg>
        <pc:spChg chg="mod ord modVis">
          <ac:chgData name="Piyumika Kithulgoda Gamage" userId="8130ac14-9727-4963-a006-512f362f8357" providerId="ADAL" clId="{7CB70030-E2E4-460B-B8D0-C251FA863B35}" dt="2024-07-12T18:14:22.610" v="778" actId="26606"/>
          <ac:spMkLst>
            <pc:docMk/>
            <pc:sldMk cId="3503964959" sldId="269"/>
            <ac:spMk id="34820" creationId="{00000000-0000-0000-0000-000000000000}"/>
          </ac:spMkLst>
        </pc:spChg>
        <pc:picChg chg="add del">
          <ac:chgData name="Piyumika Kithulgoda Gamage" userId="8130ac14-9727-4963-a006-512f362f8357" providerId="ADAL" clId="{7CB70030-E2E4-460B-B8D0-C251FA863B35}" dt="2024-07-12T18:13:41.825" v="773" actId="478"/>
          <ac:picMkLst>
            <pc:docMk/>
            <pc:sldMk cId="3503964959" sldId="269"/>
            <ac:picMk id="5" creationId="{00000000-0000-0000-0000-000000000000}"/>
          </ac:picMkLst>
        </pc:picChg>
        <pc:picChg chg="add mod ord">
          <ac:chgData name="Piyumika Kithulgoda Gamage" userId="8130ac14-9727-4963-a006-512f362f8357" providerId="ADAL" clId="{7CB70030-E2E4-460B-B8D0-C251FA863B35}" dt="2024-07-12T18:27:41.599" v="1122" actId="1076"/>
          <ac:picMkLst>
            <pc:docMk/>
            <pc:sldMk cId="3503964959" sldId="269"/>
            <ac:picMk id="4098" creationId="{49F1339B-6309-3D24-9089-FEB9D9D616B7}"/>
          </ac:picMkLst>
        </pc:picChg>
      </pc:sldChg>
      <pc:sldChg chg="add del">
        <pc:chgData name="Piyumika Kithulgoda Gamage" userId="8130ac14-9727-4963-a006-512f362f8357" providerId="ADAL" clId="{7CB70030-E2E4-460B-B8D0-C251FA863B35}" dt="2024-07-12T18:06:24.071" v="716" actId="47"/>
        <pc:sldMkLst>
          <pc:docMk/>
          <pc:sldMk cId="3319314848" sldId="270"/>
        </pc:sldMkLst>
      </pc:sldChg>
      <pc:sldChg chg="add del">
        <pc:chgData name="Piyumika Kithulgoda Gamage" userId="8130ac14-9727-4963-a006-512f362f8357" providerId="ADAL" clId="{7CB70030-E2E4-460B-B8D0-C251FA863B35}" dt="2024-07-12T18:06:24.700" v="717" actId="47"/>
        <pc:sldMkLst>
          <pc:docMk/>
          <pc:sldMk cId="1488184123" sldId="271"/>
        </pc:sldMkLst>
      </pc:sldChg>
      <pc:sldChg chg="modSp del mod">
        <pc:chgData name="Piyumika Kithulgoda Gamage" userId="8130ac14-9727-4963-a006-512f362f8357" providerId="ADAL" clId="{7CB70030-E2E4-460B-B8D0-C251FA863B35}" dt="2024-06-28T10:56:10.196" v="457" actId="47"/>
        <pc:sldMkLst>
          <pc:docMk/>
          <pc:sldMk cId="3310401795" sldId="271"/>
        </pc:sldMkLst>
        <pc:picChg chg="mod">
          <ac:chgData name="Piyumika Kithulgoda Gamage" userId="8130ac14-9727-4963-a006-512f362f8357" providerId="ADAL" clId="{7CB70030-E2E4-460B-B8D0-C251FA863B35}" dt="2024-06-28T10:28:53.187" v="216" actId="14100"/>
          <ac:picMkLst>
            <pc:docMk/>
            <pc:sldMk cId="3310401795" sldId="271"/>
            <ac:picMk id="2" creationId="{6DC0F90D-7670-445C-AAA5-433DBA2E98EC}"/>
          </ac:picMkLst>
        </pc:picChg>
      </pc:sldChg>
      <pc:sldChg chg="modSp del mod ord">
        <pc:chgData name="Piyumika Kithulgoda Gamage" userId="8130ac14-9727-4963-a006-512f362f8357" providerId="ADAL" clId="{7CB70030-E2E4-460B-B8D0-C251FA863B35}" dt="2024-06-28T10:56:10.560" v="459" actId="47"/>
        <pc:sldMkLst>
          <pc:docMk/>
          <pc:sldMk cId="1072686992" sldId="272"/>
        </pc:sldMkLst>
        <pc:spChg chg="mod">
          <ac:chgData name="Piyumika Kithulgoda Gamage" userId="8130ac14-9727-4963-a006-512f362f8357" providerId="ADAL" clId="{7CB70030-E2E4-460B-B8D0-C251FA863B35}" dt="2024-06-28T10:31:18.814" v="254"/>
          <ac:spMkLst>
            <pc:docMk/>
            <pc:sldMk cId="1072686992" sldId="272"/>
            <ac:spMk id="2" creationId="{59E0DF82-824D-8137-A0A0-69327733FBA2}"/>
          </ac:spMkLst>
        </pc:spChg>
        <pc:spChg chg="mod">
          <ac:chgData name="Piyumika Kithulgoda Gamage" userId="8130ac14-9727-4963-a006-512f362f8357" providerId="ADAL" clId="{7CB70030-E2E4-460B-B8D0-C251FA863B35}" dt="2024-06-28T10:30:29.759" v="239" actId="6549"/>
          <ac:spMkLst>
            <pc:docMk/>
            <pc:sldMk cId="1072686992" sldId="272"/>
            <ac:spMk id="3" creationId="{572347F6-A11D-C1A7-E478-5F7F7143ED94}"/>
          </ac:spMkLst>
        </pc:spChg>
      </pc:sldChg>
      <pc:sldChg chg="addSp delSp modSp add mod modClrScheme chgLayout">
        <pc:chgData name="Piyumika Kithulgoda Gamage" userId="8130ac14-9727-4963-a006-512f362f8357" providerId="ADAL" clId="{7CB70030-E2E4-460B-B8D0-C251FA863B35}" dt="2024-07-12T19:04:54.397" v="1392" actId="1076"/>
        <pc:sldMkLst>
          <pc:docMk/>
          <pc:sldMk cId="1113256281" sldId="272"/>
        </pc:sldMkLst>
        <pc:spChg chg="add mod">
          <ac:chgData name="Piyumika Kithulgoda Gamage" userId="8130ac14-9727-4963-a006-512f362f8357" providerId="ADAL" clId="{7CB70030-E2E4-460B-B8D0-C251FA863B35}" dt="2024-07-12T18:23:03.451" v="1050" actId="15"/>
          <ac:spMkLst>
            <pc:docMk/>
            <pc:sldMk cId="1113256281" sldId="272"/>
            <ac:spMk id="2" creationId="{4DF95FB7-9EC5-20EF-28B7-EB2D8B9E58A5}"/>
          </ac:spMkLst>
        </pc:spChg>
        <pc:spChg chg="add del mod">
          <ac:chgData name="Piyumika Kithulgoda Gamage" userId="8130ac14-9727-4963-a006-512f362f8357" providerId="ADAL" clId="{7CB70030-E2E4-460B-B8D0-C251FA863B35}" dt="2024-07-12T19:04:47.448" v="1389" actId="478"/>
          <ac:spMkLst>
            <pc:docMk/>
            <pc:sldMk cId="1113256281" sldId="272"/>
            <ac:spMk id="3" creationId="{47937189-8B66-A91F-110C-E2FB01AF507F}"/>
          </ac:spMkLst>
        </pc:spChg>
        <pc:spChg chg="mod">
          <ac:chgData name="Piyumika Kithulgoda Gamage" userId="8130ac14-9727-4963-a006-512f362f8357" providerId="ADAL" clId="{7CB70030-E2E4-460B-B8D0-C251FA863B35}" dt="2024-07-12T19:00:30.666" v="1356" actId="26606"/>
          <ac:spMkLst>
            <pc:docMk/>
            <pc:sldMk cId="1113256281" sldId="272"/>
            <ac:spMk id="27650" creationId="{00000000-0000-0000-0000-000000000000}"/>
          </ac:spMkLst>
        </pc:spChg>
        <pc:spChg chg="mod">
          <ac:chgData name="Piyumika Kithulgoda Gamage" userId="8130ac14-9727-4963-a006-512f362f8357" providerId="ADAL" clId="{7CB70030-E2E4-460B-B8D0-C251FA863B35}" dt="2024-07-12T19:04:54.397" v="1392" actId="1076"/>
          <ac:spMkLst>
            <pc:docMk/>
            <pc:sldMk cId="1113256281" sldId="272"/>
            <ac:spMk id="39939" creationId="{00000000-0000-0000-0000-000000000000}"/>
          </ac:spMkLst>
        </pc:spChg>
        <pc:spChg chg="mod ord modVis">
          <ac:chgData name="Piyumika Kithulgoda Gamage" userId="8130ac14-9727-4963-a006-512f362f8357" providerId="ADAL" clId="{7CB70030-E2E4-460B-B8D0-C251FA863B35}" dt="2024-07-12T19:00:30.666" v="1356" actId="26606"/>
          <ac:spMkLst>
            <pc:docMk/>
            <pc:sldMk cId="1113256281" sldId="272"/>
            <ac:spMk id="39940" creationId="{00000000-0000-0000-0000-000000000000}"/>
          </ac:spMkLst>
        </pc:spChg>
        <pc:picChg chg="del">
          <ac:chgData name="Piyumika Kithulgoda Gamage" userId="8130ac14-9727-4963-a006-512f362f8357" providerId="ADAL" clId="{7CB70030-E2E4-460B-B8D0-C251FA863B35}" dt="2024-07-12T18:20:45.750" v="1031" actId="478"/>
          <ac:picMkLst>
            <pc:docMk/>
            <pc:sldMk cId="1113256281" sldId="272"/>
            <ac:picMk id="5" creationId="{00000000-0000-0000-0000-000000000000}"/>
          </ac:picMkLst>
        </pc:picChg>
        <pc:picChg chg="add mod">
          <ac:chgData name="Piyumika Kithulgoda Gamage" userId="8130ac14-9727-4963-a006-512f362f8357" providerId="ADAL" clId="{7CB70030-E2E4-460B-B8D0-C251FA863B35}" dt="2024-07-12T19:04:48.926" v="1390" actId="1076"/>
          <ac:picMkLst>
            <pc:docMk/>
            <pc:sldMk cId="1113256281" sldId="272"/>
            <ac:picMk id="3074" creationId="{C670B032-E0B0-800F-4B5E-2D8A5268211E}"/>
          </ac:picMkLst>
        </pc:picChg>
      </pc:sldChg>
      <pc:sldChg chg="modSp del mod">
        <pc:chgData name="Piyumika Kithulgoda Gamage" userId="8130ac14-9727-4963-a006-512f362f8357" providerId="ADAL" clId="{7CB70030-E2E4-460B-B8D0-C251FA863B35}" dt="2024-06-28T10:56:14.046" v="467" actId="47"/>
        <pc:sldMkLst>
          <pc:docMk/>
          <pc:sldMk cId="2741149048" sldId="273"/>
        </pc:sldMkLst>
        <pc:spChg chg="mod">
          <ac:chgData name="Piyumika Kithulgoda Gamage" userId="8130ac14-9727-4963-a006-512f362f8357" providerId="ADAL" clId="{7CB70030-E2E4-460B-B8D0-C251FA863B35}" dt="2024-06-28T10:36:32.384" v="308" actId="6549"/>
          <ac:spMkLst>
            <pc:docMk/>
            <pc:sldMk cId="2741149048" sldId="273"/>
            <ac:spMk id="3" creationId="{572347F6-A11D-C1A7-E478-5F7F7143ED94}"/>
          </ac:spMkLst>
        </pc:spChg>
      </pc:sldChg>
      <pc:sldChg chg="modSp del mod">
        <pc:chgData name="Piyumika Kithulgoda Gamage" userId="8130ac14-9727-4963-a006-512f362f8357" providerId="ADAL" clId="{7CB70030-E2E4-460B-B8D0-C251FA863B35}" dt="2024-06-28T10:56:11.494" v="461" actId="47"/>
        <pc:sldMkLst>
          <pc:docMk/>
          <pc:sldMk cId="2768871975" sldId="274"/>
        </pc:sldMkLst>
        <pc:spChg chg="mod">
          <ac:chgData name="Piyumika Kithulgoda Gamage" userId="8130ac14-9727-4963-a006-512f362f8357" providerId="ADAL" clId="{7CB70030-E2E4-460B-B8D0-C251FA863B35}" dt="2024-06-28T10:31:42.283" v="257" actId="403"/>
          <ac:spMkLst>
            <pc:docMk/>
            <pc:sldMk cId="2768871975" sldId="274"/>
            <ac:spMk id="6" creationId="{3FB7EEFA-F26B-9341-F1C9-FD689B02DECA}"/>
          </ac:spMkLst>
        </pc:spChg>
        <pc:graphicFrameChg chg="modGraphic">
          <ac:chgData name="Piyumika Kithulgoda Gamage" userId="8130ac14-9727-4963-a006-512f362f8357" providerId="ADAL" clId="{7CB70030-E2E4-460B-B8D0-C251FA863B35}" dt="2024-06-28T10:31:37.068" v="256" actId="255"/>
          <ac:graphicFrameMkLst>
            <pc:docMk/>
            <pc:sldMk cId="2768871975" sldId="274"/>
            <ac:graphicFrameMk id="5" creationId="{DC877F6A-A040-BEBF-6535-29AB40D0F232}"/>
          </ac:graphicFrameMkLst>
        </pc:graphicFrameChg>
      </pc:sldChg>
      <pc:sldChg chg="modSp del mod">
        <pc:chgData name="Piyumika Kithulgoda Gamage" userId="8130ac14-9727-4963-a006-512f362f8357" providerId="ADAL" clId="{7CB70030-E2E4-460B-B8D0-C251FA863B35}" dt="2024-06-28T10:56:11.684" v="462" actId="47"/>
        <pc:sldMkLst>
          <pc:docMk/>
          <pc:sldMk cId="3136026078" sldId="275"/>
        </pc:sldMkLst>
        <pc:spChg chg="mod">
          <ac:chgData name="Piyumika Kithulgoda Gamage" userId="8130ac14-9727-4963-a006-512f362f8357" providerId="ADAL" clId="{7CB70030-E2E4-460B-B8D0-C251FA863B35}" dt="2024-06-28T10:31:53.386" v="259" actId="122"/>
          <ac:spMkLst>
            <pc:docMk/>
            <pc:sldMk cId="3136026078" sldId="275"/>
            <ac:spMk id="2" creationId="{BD48E788-BB0C-79EC-30C4-7CA72174BFAE}"/>
          </ac:spMkLst>
        </pc:spChg>
        <pc:spChg chg="mod">
          <ac:chgData name="Piyumika Kithulgoda Gamage" userId="8130ac14-9727-4963-a006-512f362f8357" providerId="ADAL" clId="{7CB70030-E2E4-460B-B8D0-C251FA863B35}" dt="2024-06-28T10:32:11.532" v="264" actId="20577"/>
          <ac:spMkLst>
            <pc:docMk/>
            <pc:sldMk cId="3136026078" sldId="275"/>
            <ac:spMk id="3" creationId="{23A94C73-E68C-9C96-AEE0-C4D134FEA29C}"/>
          </ac:spMkLst>
        </pc:spChg>
      </pc:sldChg>
      <pc:sldChg chg="modSp del mod">
        <pc:chgData name="Piyumika Kithulgoda Gamage" userId="8130ac14-9727-4963-a006-512f362f8357" providerId="ADAL" clId="{7CB70030-E2E4-460B-B8D0-C251FA863B35}" dt="2024-06-28T10:56:12.456" v="464" actId="47"/>
        <pc:sldMkLst>
          <pc:docMk/>
          <pc:sldMk cId="2015377298" sldId="276"/>
        </pc:sldMkLst>
        <pc:spChg chg="mod">
          <ac:chgData name="Piyumika Kithulgoda Gamage" userId="8130ac14-9727-4963-a006-512f362f8357" providerId="ADAL" clId="{7CB70030-E2E4-460B-B8D0-C251FA863B35}" dt="2024-06-28T10:32:38.109" v="275" actId="13900"/>
          <ac:spMkLst>
            <pc:docMk/>
            <pc:sldMk cId="2015377298" sldId="276"/>
            <ac:spMk id="3" creationId="{23A94C73-E68C-9C96-AEE0-C4D134FEA29C}"/>
          </ac:spMkLst>
        </pc:spChg>
      </pc:sldChg>
      <pc:sldChg chg="modSp del mod">
        <pc:chgData name="Piyumika Kithulgoda Gamage" userId="8130ac14-9727-4963-a006-512f362f8357" providerId="ADAL" clId="{7CB70030-E2E4-460B-B8D0-C251FA863B35}" dt="2024-06-28T10:56:08.102" v="455" actId="47"/>
        <pc:sldMkLst>
          <pc:docMk/>
          <pc:sldMk cId="2643234909" sldId="277"/>
        </pc:sldMkLst>
        <pc:spChg chg="mod">
          <ac:chgData name="Piyumika Kithulgoda Gamage" userId="8130ac14-9727-4963-a006-512f362f8357" providerId="ADAL" clId="{7CB70030-E2E4-460B-B8D0-C251FA863B35}" dt="2024-06-28T10:27:43.344" v="207" actId="122"/>
          <ac:spMkLst>
            <pc:docMk/>
            <pc:sldMk cId="2643234909" sldId="277"/>
            <ac:spMk id="2" creationId="{716125FA-B703-C655-3E0B-D7F903F7D509}"/>
          </ac:spMkLst>
        </pc:spChg>
        <pc:spChg chg="mod">
          <ac:chgData name="Piyumika Kithulgoda Gamage" userId="8130ac14-9727-4963-a006-512f362f8357" providerId="ADAL" clId="{7CB70030-E2E4-460B-B8D0-C251FA863B35}" dt="2024-06-28T10:28:08.213" v="210" actId="14100"/>
          <ac:spMkLst>
            <pc:docMk/>
            <pc:sldMk cId="2643234909" sldId="277"/>
            <ac:spMk id="3" creationId="{572347F6-A11D-C1A7-E478-5F7F7143ED94}"/>
          </ac:spMkLst>
        </pc:spChg>
      </pc:sldChg>
      <pc:sldChg chg="modSp del mod">
        <pc:chgData name="Piyumika Kithulgoda Gamage" userId="8130ac14-9727-4963-a006-512f362f8357" providerId="ADAL" clId="{7CB70030-E2E4-460B-B8D0-C251FA863B35}" dt="2024-07-12T18:54:55.048" v="1324" actId="47"/>
        <pc:sldMkLst>
          <pc:docMk/>
          <pc:sldMk cId="147113562" sldId="278"/>
        </pc:sldMkLst>
        <pc:spChg chg="mod">
          <ac:chgData name="Piyumika Kithulgoda Gamage" userId="8130ac14-9727-4963-a006-512f362f8357" providerId="ADAL" clId="{7CB70030-E2E4-460B-B8D0-C251FA863B35}" dt="2024-06-28T10:42:45.320" v="340" actId="255"/>
          <ac:spMkLst>
            <pc:docMk/>
            <pc:sldMk cId="147113562" sldId="278"/>
            <ac:spMk id="2" creationId="{C0BE6EA6-F61E-2783-6C32-C035473F376E}"/>
          </ac:spMkLst>
        </pc:spChg>
        <pc:spChg chg="mod">
          <ac:chgData name="Piyumika Kithulgoda Gamage" userId="8130ac14-9727-4963-a006-512f362f8357" providerId="ADAL" clId="{7CB70030-E2E4-460B-B8D0-C251FA863B35}" dt="2024-07-12T18:04:17.648" v="698" actId="20577"/>
          <ac:spMkLst>
            <pc:docMk/>
            <pc:sldMk cId="147113562" sldId="278"/>
            <ac:spMk id="3" creationId="{572347F6-A11D-C1A7-E478-5F7F7143ED94}"/>
          </ac:spMkLst>
        </pc:spChg>
      </pc:sldChg>
      <pc:sldChg chg="modSp del">
        <pc:chgData name="Piyumika Kithulgoda Gamage" userId="8130ac14-9727-4963-a006-512f362f8357" providerId="ADAL" clId="{7CB70030-E2E4-460B-B8D0-C251FA863B35}" dt="2024-06-28T10:44:24.264" v="351" actId="47"/>
        <pc:sldMkLst>
          <pc:docMk/>
          <pc:sldMk cId="3986990975" sldId="279"/>
        </pc:sldMkLst>
        <pc:spChg chg="mod">
          <ac:chgData name="Piyumika Kithulgoda Gamage" userId="8130ac14-9727-4963-a006-512f362f8357" providerId="ADAL" clId="{7CB70030-E2E4-460B-B8D0-C251FA863B35}" dt="2024-06-28T10:44:04.026" v="348" actId="27636"/>
          <ac:spMkLst>
            <pc:docMk/>
            <pc:sldMk cId="3986990975" sldId="279"/>
            <ac:spMk id="3" creationId="{572347F6-A11D-C1A7-E478-5F7F7143ED94}"/>
          </ac:spMkLst>
        </pc:spChg>
      </pc:sldChg>
      <pc:sldChg chg="modSp del mod">
        <pc:chgData name="Piyumika Kithulgoda Gamage" userId="8130ac14-9727-4963-a006-512f362f8357" providerId="ADAL" clId="{7CB70030-E2E4-460B-B8D0-C251FA863B35}" dt="2024-07-12T18:06:11.878" v="714" actId="47"/>
        <pc:sldMkLst>
          <pc:docMk/>
          <pc:sldMk cId="794814726" sldId="280"/>
        </pc:sldMkLst>
        <pc:spChg chg="mod">
          <ac:chgData name="Piyumika Kithulgoda Gamage" userId="8130ac14-9727-4963-a006-512f362f8357" providerId="ADAL" clId="{7CB70030-E2E4-460B-B8D0-C251FA863B35}" dt="2024-06-28T10:46:26.023" v="411" actId="122"/>
          <ac:spMkLst>
            <pc:docMk/>
            <pc:sldMk cId="794814726" sldId="280"/>
            <ac:spMk id="2" creationId="{21E79CA6-A719-EEE3-B6D7-94DFE141B3C8}"/>
          </ac:spMkLst>
        </pc:spChg>
        <pc:spChg chg="mod">
          <ac:chgData name="Piyumika Kithulgoda Gamage" userId="8130ac14-9727-4963-a006-512f362f8357" providerId="ADAL" clId="{7CB70030-E2E4-460B-B8D0-C251FA863B35}" dt="2024-07-12T17:43:58.595" v="581" actId="13900"/>
          <ac:spMkLst>
            <pc:docMk/>
            <pc:sldMk cId="794814726" sldId="280"/>
            <ac:spMk id="3" creationId="{572347F6-A11D-C1A7-E478-5F7F7143ED94}"/>
          </ac:spMkLst>
        </pc:spChg>
      </pc:sldChg>
      <pc:sldChg chg="modSp del mod">
        <pc:chgData name="Piyumika Kithulgoda Gamage" userId="8130ac14-9727-4963-a006-512f362f8357" providerId="ADAL" clId="{7CB70030-E2E4-460B-B8D0-C251FA863B35}" dt="2024-07-12T18:06:06.196" v="709" actId="47"/>
        <pc:sldMkLst>
          <pc:docMk/>
          <pc:sldMk cId="2038755710" sldId="281"/>
        </pc:sldMkLst>
        <pc:spChg chg="mod">
          <ac:chgData name="Piyumika Kithulgoda Gamage" userId="8130ac14-9727-4963-a006-512f362f8357" providerId="ADAL" clId="{7CB70030-E2E4-460B-B8D0-C251FA863B35}" dt="2024-06-28T10:47:35.553" v="426" actId="255"/>
          <ac:spMkLst>
            <pc:docMk/>
            <pc:sldMk cId="2038755710" sldId="281"/>
            <ac:spMk id="2" creationId="{79FB6F0A-ABED-AD6C-F03C-1817438DBBF6}"/>
          </ac:spMkLst>
        </pc:spChg>
        <pc:spChg chg="mod">
          <ac:chgData name="Piyumika Kithulgoda Gamage" userId="8130ac14-9727-4963-a006-512f362f8357" providerId="ADAL" clId="{7CB70030-E2E4-460B-B8D0-C251FA863B35}" dt="2024-07-12T17:45:00.303" v="626" actId="113"/>
          <ac:spMkLst>
            <pc:docMk/>
            <pc:sldMk cId="2038755710" sldId="281"/>
            <ac:spMk id="3" creationId="{572347F6-A11D-C1A7-E478-5F7F7143ED94}"/>
          </ac:spMkLst>
        </pc:spChg>
      </pc:sldChg>
      <pc:sldChg chg="del">
        <pc:chgData name="Piyumika Kithulgoda Gamage" userId="8130ac14-9727-4963-a006-512f362f8357" providerId="ADAL" clId="{7CB70030-E2E4-460B-B8D0-C251FA863B35}" dt="2024-07-12T17:45:15.084" v="628" actId="47"/>
        <pc:sldMkLst>
          <pc:docMk/>
          <pc:sldMk cId="760970301" sldId="284"/>
        </pc:sldMkLst>
      </pc:sldChg>
      <pc:sldChg chg="modSp add del">
        <pc:chgData name="Piyumika Kithulgoda Gamage" userId="8130ac14-9727-4963-a006-512f362f8357" providerId="ADAL" clId="{7CB70030-E2E4-460B-B8D0-C251FA863B35}" dt="2024-07-12T18:28:19.342" v="1129" actId="47"/>
        <pc:sldMkLst>
          <pc:docMk/>
          <pc:sldMk cId="2895253120" sldId="284"/>
        </pc:sldMkLst>
        <pc:spChg chg="mod">
          <ac:chgData name="Piyumika Kithulgoda Gamage" userId="8130ac14-9727-4963-a006-512f362f8357" providerId="ADAL" clId="{7CB70030-E2E4-460B-B8D0-C251FA863B35}" dt="2024-07-12T18:28:07.177" v="1128" actId="14100"/>
          <ac:spMkLst>
            <pc:docMk/>
            <pc:sldMk cId="2895253120" sldId="284"/>
            <ac:spMk id="59395" creationId="{00000000-0000-0000-0000-000000000000}"/>
          </ac:spMkLst>
        </pc:spChg>
      </pc:sldChg>
      <pc:sldChg chg="modSp add">
        <pc:chgData name="Piyumika Kithulgoda Gamage" userId="8130ac14-9727-4963-a006-512f362f8357" providerId="ADAL" clId="{7CB70030-E2E4-460B-B8D0-C251FA863B35}" dt="2024-07-12T18:28:29.777" v="1132" actId="1076"/>
        <pc:sldMkLst>
          <pc:docMk/>
          <pc:sldMk cId="4096175030" sldId="285"/>
        </pc:sldMkLst>
        <pc:spChg chg="mod">
          <ac:chgData name="Piyumika Kithulgoda Gamage" userId="8130ac14-9727-4963-a006-512f362f8357" providerId="ADAL" clId="{7CB70030-E2E4-460B-B8D0-C251FA863B35}" dt="2024-07-12T18:28:29.777" v="1132" actId="1076"/>
          <ac:spMkLst>
            <pc:docMk/>
            <pc:sldMk cId="4096175030" sldId="285"/>
            <ac:spMk id="61443" creationId="{00000000-0000-0000-0000-000000000000}"/>
          </ac:spMkLst>
        </pc:spChg>
      </pc:sldChg>
      <pc:sldChg chg="modSp add">
        <pc:chgData name="Piyumika Kithulgoda Gamage" userId="8130ac14-9727-4963-a006-512f362f8357" providerId="ADAL" clId="{7CB70030-E2E4-460B-B8D0-C251FA863B35}" dt="2024-07-12T18:28:42.483" v="1136" actId="14100"/>
        <pc:sldMkLst>
          <pc:docMk/>
          <pc:sldMk cId="3558304141" sldId="286"/>
        </pc:sldMkLst>
        <pc:spChg chg="mod">
          <ac:chgData name="Piyumika Kithulgoda Gamage" userId="8130ac14-9727-4963-a006-512f362f8357" providerId="ADAL" clId="{7CB70030-E2E4-460B-B8D0-C251FA863B35}" dt="2024-07-12T18:28:42.483" v="1136" actId="14100"/>
          <ac:spMkLst>
            <pc:docMk/>
            <pc:sldMk cId="3558304141" sldId="286"/>
            <ac:spMk id="63491" creationId="{00000000-0000-0000-0000-000000000000}"/>
          </ac:spMkLst>
        </pc:spChg>
      </pc:sldChg>
      <pc:sldChg chg="modSp del mod">
        <pc:chgData name="Piyumika Kithulgoda Gamage" userId="8130ac14-9727-4963-a006-512f362f8357" providerId="ADAL" clId="{7CB70030-E2E4-460B-B8D0-C251FA863B35}" dt="2024-06-28T10:56:07.671" v="454" actId="47"/>
        <pc:sldMkLst>
          <pc:docMk/>
          <pc:sldMk cId="287629208" sldId="287"/>
        </pc:sldMkLst>
        <pc:spChg chg="mod">
          <ac:chgData name="Piyumika Kithulgoda Gamage" userId="8130ac14-9727-4963-a006-512f362f8357" providerId="ADAL" clId="{7CB70030-E2E4-460B-B8D0-C251FA863B35}" dt="2024-06-28T10:27:08.326" v="198" actId="20577"/>
          <ac:spMkLst>
            <pc:docMk/>
            <pc:sldMk cId="287629208" sldId="287"/>
            <ac:spMk id="3" creationId="{CD387B61-CE5B-F7D9-FA35-E3D2B1D0EEFB}"/>
          </ac:spMkLst>
        </pc:spChg>
        <pc:picChg chg="mod">
          <ac:chgData name="Piyumika Kithulgoda Gamage" userId="8130ac14-9727-4963-a006-512f362f8357" providerId="ADAL" clId="{7CB70030-E2E4-460B-B8D0-C251FA863B35}" dt="2024-06-28T10:27:19.940" v="203" actId="1076"/>
          <ac:picMkLst>
            <pc:docMk/>
            <pc:sldMk cId="287629208" sldId="287"/>
            <ac:picMk id="2" creationId="{D87CD93E-17FE-5DBE-1F44-71C684F1E35A}"/>
          </ac:picMkLst>
        </pc:picChg>
      </pc:sldChg>
      <pc:sldChg chg="modSp del mod">
        <pc:chgData name="Piyumika Kithulgoda Gamage" userId="8130ac14-9727-4963-a006-512f362f8357" providerId="ADAL" clId="{7CB70030-E2E4-460B-B8D0-C251FA863B35}" dt="2024-06-28T10:56:13.527" v="466" actId="47"/>
        <pc:sldMkLst>
          <pc:docMk/>
          <pc:sldMk cId="2098960645" sldId="289"/>
        </pc:sldMkLst>
        <pc:spChg chg="mod">
          <ac:chgData name="Piyumika Kithulgoda Gamage" userId="8130ac14-9727-4963-a006-512f362f8357" providerId="ADAL" clId="{7CB70030-E2E4-460B-B8D0-C251FA863B35}" dt="2024-06-28T10:34:14.116" v="292" actId="255"/>
          <ac:spMkLst>
            <pc:docMk/>
            <pc:sldMk cId="2098960645" sldId="289"/>
            <ac:spMk id="2" creationId="{A422B6E2-5BF4-9291-FB02-63B46AE78489}"/>
          </ac:spMkLst>
        </pc:spChg>
        <pc:spChg chg="mod">
          <ac:chgData name="Piyumika Kithulgoda Gamage" userId="8130ac14-9727-4963-a006-512f362f8357" providerId="ADAL" clId="{7CB70030-E2E4-460B-B8D0-C251FA863B35}" dt="2024-06-28T10:34:29.458" v="295" actId="6549"/>
          <ac:spMkLst>
            <pc:docMk/>
            <pc:sldMk cId="2098960645" sldId="289"/>
            <ac:spMk id="3" creationId="{572347F6-A11D-C1A7-E478-5F7F7143ED94}"/>
          </ac:spMkLst>
        </pc:spChg>
      </pc:sldChg>
      <pc:sldChg chg="del">
        <pc:chgData name="Piyumika Kithulgoda Gamage" userId="8130ac14-9727-4963-a006-512f362f8357" providerId="ADAL" clId="{7CB70030-E2E4-460B-B8D0-C251FA863B35}" dt="2024-07-12T18:06:10.733" v="713" actId="47"/>
        <pc:sldMkLst>
          <pc:docMk/>
          <pc:sldMk cId="3089318590" sldId="291"/>
        </pc:sldMkLst>
      </pc:sldChg>
      <pc:sldChg chg="addSp delSp modSp del">
        <pc:chgData name="Piyumika Kithulgoda Gamage" userId="8130ac14-9727-4963-a006-512f362f8357" providerId="ADAL" clId="{7CB70030-E2E4-460B-B8D0-C251FA863B35}" dt="2024-07-12T18:55:36.507" v="1328" actId="47"/>
        <pc:sldMkLst>
          <pc:docMk/>
          <pc:sldMk cId="1501537154" sldId="292"/>
        </pc:sldMkLst>
        <pc:spChg chg="add mod">
          <ac:chgData name="Piyumika Kithulgoda Gamage" userId="8130ac14-9727-4963-a006-512f362f8357" providerId="ADAL" clId="{7CB70030-E2E4-460B-B8D0-C251FA863B35}" dt="2024-07-12T18:04:53.407" v="700" actId="478"/>
          <ac:spMkLst>
            <pc:docMk/>
            <pc:sldMk cId="1501537154" sldId="292"/>
            <ac:spMk id="2" creationId="{D46D9A64-EBD7-EB4E-2A10-845DE9FE6413}"/>
          </ac:spMkLst>
        </pc:spChg>
        <pc:picChg chg="del">
          <ac:chgData name="Piyumika Kithulgoda Gamage" userId="8130ac14-9727-4963-a006-512f362f8357" providerId="ADAL" clId="{7CB70030-E2E4-460B-B8D0-C251FA863B35}" dt="2024-07-12T18:04:53.407" v="700" actId="478"/>
          <ac:picMkLst>
            <pc:docMk/>
            <pc:sldMk cId="1501537154" sldId="292"/>
            <ac:picMk id="4" creationId="{7F13C585-8A0A-3EF7-849C-E44E9F362AA0}"/>
          </ac:picMkLst>
        </pc:picChg>
      </pc:sldChg>
      <pc:sldChg chg="addSp modSp add del mod">
        <pc:chgData name="Piyumika Kithulgoda Gamage" userId="8130ac14-9727-4963-a006-512f362f8357" providerId="ADAL" clId="{7CB70030-E2E4-460B-B8D0-C251FA863B35}" dt="2024-07-12T18:06:07.810" v="711" actId="47"/>
        <pc:sldMkLst>
          <pc:docMk/>
          <pc:sldMk cId="3436307167" sldId="293"/>
        </pc:sldMkLst>
        <pc:spChg chg="add mod">
          <ac:chgData name="Piyumika Kithulgoda Gamage" userId="8130ac14-9727-4963-a006-512f362f8357" providerId="ADAL" clId="{7CB70030-E2E4-460B-B8D0-C251FA863B35}" dt="2024-06-28T11:02:12.548" v="522" actId="404"/>
          <ac:spMkLst>
            <pc:docMk/>
            <pc:sldMk cId="3436307167" sldId="293"/>
            <ac:spMk id="2" creationId="{B3FA7735-35C0-B587-5319-B3361247B9E6}"/>
          </ac:spMkLst>
        </pc:spChg>
        <pc:spChg chg="mod">
          <ac:chgData name="Piyumika Kithulgoda Gamage" userId="8130ac14-9727-4963-a006-512f362f8357" providerId="ADAL" clId="{7CB70030-E2E4-460B-B8D0-C251FA863B35}" dt="2024-06-28T11:02:32.252" v="538" actId="20577"/>
          <ac:spMkLst>
            <pc:docMk/>
            <pc:sldMk cId="3436307167" sldId="293"/>
            <ac:spMk id="3" creationId="{D65E6711-BFF5-B2AE-3663-B2763CE134C2}"/>
          </ac:spMkLst>
        </pc:spChg>
      </pc:sldChg>
      <pc:sldChg chg="modSp add">
        <pc:chgData name="Piyumika Kithulgoda Gamage" userId="8130ac14-9727-4963-a006-512f362f8357" providerId="ADAL" clId="{7CB70030-E2E4-460B-B8D0-C251FA863B35}" dt="2024-07-12T18:27:57.263" v="1125" actId="1076"/>
        <pc:sldMkLst>
          <pc:docMk/>
          <pc:sldMk cId="4265190367" sldId="296"/>
        </pc:sldMkLst>
        <pc:spChg chg="mod">
          <ac:chgData name="Piyumika Kithulgoda Gamage" userId="8130ac14-9727-4963-a006-512f362f8357" providerId="ADAL" clId="{7CB70030-E2E4-460B-B8D0-C251FA863B35}" dt="2024-07-12T18:27:57.263" v="1125" actId="1076"/>
          <ac:spMkLst>
            <pc:docMk/>
            <pc:sldMk cId="4265190367" sldId="296"/>
            <ac:spMk id="57347" creationId="{00000000-0000-0000-0000-000000000000}"/>
          </ac:spMkLst>
        </pc:spChg>
      </pc:sldChg>
      <pc:sldChg chg="modSp mod">
        <pc:chgData name="Piyumika Kithulgoda Gamage" userId="8130ac14-9727-4963-a006-512f362f8357" providerId="ADAL" clId="{7CB70030-E2E4-460B-B8D0-C251FA863B35}" dt="2024-07-12T18:54:46.997" v="1323" actId="20577"/>
        <pc:sldMkLst>
          <pc:docMk/>
          <pc:sldMk cId="4041403823" sldId="354"/>
        </pc:sldMkLst>
        <pc:spChg chg="mod">
          <ac:chgData name="Piyumika Kithulgoda Gamage" userId="8130ac14-9727-4963-a006-512f362f8357" providerId="ADAL" clId="{7CB70030-E2E4-460B-B8D0-C251FA863B35}" dt="2024-07-12T18:54:46.997" v="1323" actId="20577"/>
          <ac:spMkLst>
            <pc:docMk/>
            <pc:sldMk cId="4041403823" sldId="354"/>
            <ac:spMk id="5" creationId="{E8FBFAA6-7D53-4F46-B4FA-B6E25AA48337}"/>
          </ac:spMkLst>
        </pc:spChg>
      </pc:sldChg>
      <pc:sldChg chg="modSp del mod">
        <pc:chgData name="Piyumika Kithulgoda Gamage" userId="8130ac14-9727-4963-a006-512f362f8357" providerId="ADAL" clId="{7CB70030-E2E4-460B-B8D0-C251FA863B35}" dt="2024-06-28T10:56:12.818" v="465" actId="47"/>
        <pc:sldMkLst>
          <pc:docMk/>
          <pc:sldMk cId="2063624717" sldId="355"/>
        </pc:sldMkLst>
        <pc:spChg chg="mod">
          <ac:chgData name="Piyumika Kithulgoda Gamage" userId="8130ac14-9727-4963-a006-512f362f8357" providerId="ADAL" clId="{7CB70030-E2E4-460B-B8D0-C251FA863B35}" dt="2024-06-28T10:32:59.977" v="285" actId="20577"/>
          <ac:spMkLst>
            <pc:docMk/>
            <pc:sldMk cId="2063624717" sldId="355"/>
            <ac:spMk id="2" creationId="{5DF24577-C1FA-72BC-27E9-0C46D5ABB504}"/>
          </ac:spMkLst>
        </pc:spChg>
        <pc:spChg chg="mod">
          <ac:chgData name="Piyumika Kithulgoda Gamage" userId="8130ac14-9727-4963-a006-512f362f8357" providerId="ADAL" clId="{7CB70030-E2E4-460B-B8D0-C251FA863B35}" dt="2024-06-28T10:33:38.111" v="289" actId="113"/>
          <ac:spMkLst>
            <pc:docMk/>
            <pc:sldMk cId="2063624717" sldId="355"/>
            <ac:spMk id="3" creationId="{074EB5A0-6E60-7954-9305-99E642A33FBF}"/>
          </ac:spMkLst>
        </pc:spChg>
      </pc:sldChg>
      <pc:sldChg chg="modSp del mod">
        <pc:chgData name="Piyumika Kithulgoda Gamage" userId="8130ac14-9727-4963-a006-512f362f8357" providerId="ADAL" clId="{7CB70030-E2E4-460B-B8D0-C251FA863B35}" dt="2024-06-28T10:41:12.092" v="321" actId="47"/>
        <pc:sldMkLst>
          <pc:docMk/>
          <pc:sldMk cId="1207964441" sldId="356"/>
        </pc:sldMkLst>
        <pc:spChg chg="mod">
          <ac:chgData name="Piyumika Kithulgoda Gamage" userId="8130ac14-9727-4963-a006-512f362f8357" providerId="ADAL" clId="{7CB70030-E2E4-460B-B8D0-C251FA863B35}" dt="2024-06-28T10:36:11.234" v="306" actId="20577"/>
          <ac:spMkLst>
            <pc:docMk/>
            <pc:sldMk cId="1207964441" sldId="356"/>
            <ac:spMk id="2" creationId="{499525A1-5974-CDC8-4EF9-4029290073DD}"/>
          </ac:spMkLst>
        </pc:spChg>
      </pc:sldChg>
      <pc:sldChg chg="modSp add del mod">
        <pc:chgData name="Piyumika Kithulgoda Gamage" userId="8130ac14-9727-4963-a006-512f362f8357" providerId="ADAL" clId="{7CB70030-E2E4-460B-B8D0-C251FA863B35}" dt="2024-06-28T10:56:03.722" v="447" actId="47"/>
        <pc:sldMkLst>
          <pc:docMk/>
          <pc:sldMk cId="2211614584" sldId="357"/>
        </pc:sldMkLst>
        <pc:spChg chg="mod">
          <ac:chgData name="Piyumika Kithulgoda Gamage" userId="8130ac14-9727-4963-a006-512f362f8357" providerId="ADAL" clId="{7CB70030-E2E4-460B-B8D0-C251FA863B35}" dt="2024-06-28T10:21:48.891" v="98"/>
          <ac:spMkLst>
            <pc:docMk/>
            <pc:sldMk cId="2211614584" sldId="357"/>
            <ac:spMk id="3" creationId="{00000000-0000-0000-0000-000000000000}"/>
          </ac:spMkLst>
        </pc:spChg>
        <pc:spChg chg="mod">
          <ac:chgData name="Piyumika Kithulgoda Gamage" userId="8130ac14-9727-4963-a006-512f362f8357" providerId="ADAL" clId="{7CB70030-E2E4-460B-B8D0-C251FA863B35}" dt="2024-06-28T10:22:57.525" v="137" actId="20577"/>
          <ac:spMkLst>
            <pc:docMk/>
            <pc:sldMk cId="2211614584" sldId="357"/>
            <ac:spMk id="8" creationId="{2523884A-1A03-6234-72CB-8F89B9AB2761}"/>
          </ac:spMkLst>
        </pc:spChg>
      </pc:sldChg>
      <pc:sldChg chg="add del">
        <pc:chgData name="Piyumika Kithulgoda Gamage" userId="8130ac14-9727-4963-a006-512f362f8357" providerId="ADAL" clId="{7CB70030-E2E4-460B-B8D0-C251FA863B35}" dt="2024-06-28T10:20:08.794" v="71" actId="47"/>
        <pc:sldMkLst>
          <pc:docMk/>
          <pc:sldMk cId="2287182857" sldId="357"/>
        </pc:sldMkLst>
      </pc:sldChg>
      <pc:sldChg chg="modSp add del mod">
        <pc:chgData name="Piyumika Kithulgoda Gamage" userId="8130ac14-9727-4963-a006-512f362f8357" providerId="ADAL" clId="{7CB70030-E2E4-460B-B8D0-C251FA863B35}" dt="2024-06-28T10:56:03.899" v="448" actId="47"/>
        <pc:sldMkLst>
          <pc:docMk/>
          <pc:sldMk cId="2264172870" sldId="358"/>
        </pc:sldMkLst>
        <pc:spChg chg="mod">
          <ac:chgData name="Piyumika Kithulgoda Gamage" userId="8130ac14-9727-4963-a006-512f362f8357" providerId="ADAL" clId="{7CB70030-E2E4-460B-B8D0-C251FA863B35}" dt="2024-06-28T10:22:46.548" v="123" actId="12"/>
          <ac:spMkLst>
            <pc:docMk/>
            <pc:sldMk cId="2264172870" sldId="358"/>
            <ac:spMk id="3" creationId="{00000000-0000-0000-0000-000000000000}"/>
          </ac:spMkLst>
        </pc:spChg>
        <pc:spChg chg="mod">
          <ac:chgData name="Piyumika Kithulgoda Gamage" userId="8130ac14-9727-4963-a006-512f362f8357" providerId="ADAL" clId="{7CB70030-E2E4-460B-B8D0-C251FA863B35}" dt="2024-06-28T10:22:39.006" v="121" actId="20577"/>
          <ac:spMkLst>
            <pc:docMk/>
            <pc:sldMk cId="2264172870" sldId="358"/>
            <ac:spMk id="8" creationId="{2523884A-1A03-6234-72CB-8F89B9AB2761}"/>
          </ac:spMkLst>
        </pc:spChg>
      </pc:sldChg>
      <pc:sldChg chg="add del">
        <pc:chgData name="Piyumika Kithulgoda Gamage" userId="8130ac14-9727-4963-a006-512f362f8357" providerId="ADAL" clId="{7CB70030-E2E4-460B-B8D0-C251FA863B35}" dt="2024-06-28T10:20:07.548" v="70" actId="47"/>
        <pc:sldMkLst>
          <pc:docMk/>
          <pc:sldMk cId="3731561308" sldId="358"/>
        </pc:sldMkLst>
      </pc:sldChg>
      <pc:sldChg chg="addSp delSp modSp add del mod">
        <pc:chgData name="Piyumika Kithulgoda Gamage" userId="8130ac14-9727-4963-a006-512f362f8357" providerId="ADAL" clId="{7CB70030-E2E4-460B-B8D0-C251FA863B35}" dt="2024-06-28T10:56:04.214" v="450" actId="47"/>
        <pc:sldMkLst>
          <pc:docMk/>
          <pc:sldMk cId="1263077216" sldId="359"/>
        </pc:sldMkLst>
        <pc:spChg chg="add del mod">
          <ac:chgData name="Piyumika Kithulgoda Gamage" userId="8130ac14-9727-4963-a006-512f362f8357" providerId="ADAL" clId="{7CB70030-E2E4-460B-B8D0-C251FA863B35}" dt="2024-06-28T10:24:12.561" v="152" actId="26606"/>
          <ac:spMkLst>
            <pc:docMk/>
            <pc:sldMk cId="1263077216" sldId="359"/>
            <ac:spMk id="2" creationId="{F31024AD-F879-571E-869A-D7E34B8B87A6}"/>
          </ac:spMkLst>
        </pc:spChg>
        <pc:spChg chg="del">
          <ac:chgData name="Piyumika Kithulgoda Gamage" userId="8130ac14-9727-4963-a006-512f362f8357" providerId="ADAL" clId="{7CB70030-E2E4-460B-B8D0-C251FA863B35}" dt="2024-06-28T10:23:51.325" v="142" actId="478"/>
          <ac:spMkLst>
            <pc:docMk/>
            <pc:sldMk cId="1263077216" sldId="359"/>
            <ac:spMk id="5" creationId="{F49E4267-EEEA-346E-557E-48F750ED899D}"/>
          </ac:spMkLst>
        </pc:spChg>
        <pc:spChg chg="add del">
          <ac:chgData name="Piyumika Kithulgoda Gamage" userId="8130ac14-9727-4963-a006-512f362f8357" providerId="ADAL" clId="{7CB70030-E2E4-460B-B8D0-C251FA863B35}" dt="2024-06-28T10:24:12.561" v="151" actId="26606"/>
          <ac:spMkLst>
            <pc:docMk/>
            <pc:sldMk cId="1263077216" sldId="359"/>
            <ac:spMk id="6" creationId="{F8D4D479-9566-4CD6-9450-E3F3C79AC717}"/>
          </ac:spMkLst>
        </pc:spChg>
        <pc:spChg chg="add del">
          <ac:chgData name="Piyumika Kithulgoda Gamage" userId="8130ac14-9727-4963-a006-512f362f8357" providerId="ADAL" clId="{7CB70030-E2E4-460B-B8D0-C251FA863B35}" dt="2024-06-28T10:24:04.391" v="147" actId="26606"/>
          <ac:spMkLst>
            <pc:docMk/>
            <pc:sldMk cId="1263077216" sldId="359"/>
            <ac:spMk id="8" creationId="{F8D4D479-9566-4CD6-9450-E3F3C79AC717}"/>
          </ac:spMkLst>
        </pc:spChg>
        <pc:spChg chg="del">
          <ac:chgData name="Piyumika Kithulgoda Gamage" userId="8130ac14-9727-4963-a006-512f362f8357" providerId="ADAL" clId="{7CB70030-E2E4-460B-B8D0-C251FA863B35}" dt="2024-06-28T10:23:53.393" v="143" actId="478"/>
          <ac:spMkLst>
            <pc:docMk/>
            <pc:sldMk cId="1263077216" sldId="359"/>
            <ac:spMk id="9" creationId="{3623A58B-71D5-EFEC-3BE0-85A47BB094FF}"/>
          </ac:spMkLst>
        </pc:spChg>
        <pc:picChg chg="add mod">
          <ac:chgData name="Piyumika Kithulgoda Gamage" userId="8130ac14-9727-4963-a006-512f362f8357" providerId="ADAL" clId="{7CB70030-E2E4-460B-B8D0-C251FA863B35}" dt="2024-06-28T10:24:12.561" v="152" actId="26606"/>
          <ac:picMkLst>
            <pc:docMk/>
            <pc:sldMk cId="1263077216" sldId="359"/>
            <ac:picMk id="3" creationId="{EFFE1AA0-EC2D-BE83-5B86-7B6254ADF9C6}"/>
          </ac:picMkLst>
        </pc:picChg>
      </pc:sldChg>
      <pc:sldChg chg="modSp add del mod">
        <pc:chgData name="Piyumika Kithulgoda Gamage" userId="8130ac14-9727-4963-a006-512f362f8357" providerId="ADAL" clId="{7CB70030-E2E4-460B-B8D0-C251FA863B35}" dt="2024-06-28T10:56:06.654" v="452" actId="47"/>
        <pc:sldMkLst>
          <pc:docMk/>
          <pc:sldMk cId="1825260561" sldId="360"/>
        </pc:sldMkLst>
        <pc:spChg chg="mod">
          <ac:chgData name="Piyumika Kithulgoda Gamage" userId="8130ac14-9727-4963-a006-512f362f8357" providerId="ADAL" clId="{7CB70030-E2E4-460B-B8D0-C251FA863B35}" dt="2024-06-28T10:25:31.942" v="176" actId="255"/>
          <ac:spMkLst>
            <pc:docMk/>
            <pc:sldMk cId="1825260561" sldId="360"/>
            <ac:spMk id="3" creationId="{CD387B61-CE5B-F7D9-FA35-E3D2B1D0EEFB}"/>
          </ac:spMkLst>
        </pc:spChg>
        <pc:spChg chg="mod">
          <ac:chgData name="Piyumika Kithulgoda Gamage" userId="8130ac14-9727-4963-a006-512f362f8357" providerId="ADAL" clId="{7CB70030-E2E4-460B-B8D0-C251FA863B35}" dt="2024-06-28T10:25:22.405" v="172" actId="20577"/>
          <ac:spMkLst>
            <pc:docMk/>
            <pc:sldMk cId="1825260561" sldId="360"/>
            <ac:spMk id="9" creationId="{DAA2E4C5-4BB1-9EBA-664D-2ADDDC3CD499}"/>
          </ac:spMkLst>
        </pc:spChg>
      </pc:sldChg>
      <pc:sldChg chg="modSp add del mod">
        <pc:chgData name="Piyumika Kithulgoda Gamage" userId="8130ac14-9727-4963-a006-512f362f8357" providerId="ADAL" clId="{7CB70030-E2E4-460B-B8D0-C251FA863B35}" dt="2024-06-28T10:56:10.386" v="458" actId="47"/>
        <pc:sldMkLst>
          <pc:docMk/>
          <pc:sldMk cId="750017938" sldId="361"/>
        </pc:sldMkLst>
        <pc:spChg chg="mod">
          <ac:chgData name="Piyumika Kithulgoda Gamage" userId="8130ac14-9727-4963-a006-512f362f8357" providerId="ADAL" clId="{7CB70030-E2E4-460B-B8D0-C251FA863B35}" dt="2024-06-28T10:31:14.883" v="253" actId="20577"/>
          <ac:spMkLst>
            <pc:docMk/>
            <pc:sldMk cId="750017938" sldId="361"/>
            <ac:spMk id="2" creationId="{59E0DF82-824D-8137-A0A0-69327733FBA2}"/>
          </ac:spMkLst>
        </pc:spChg>
        <pc:spChg chg="mod">
          <ac:chgData name="Piyumika Kithulgoda Gamage" userId="8130ac14-9727-4963-a006-512f362f8357" providerId="ADAL" clId="{7CB70030-E2E4-460B-B8D0-C251FA863B35}" dt="2024-06-28T10:30:08.841" v="236" actId="20577"/>
          <ac:spMkLst>
            <pc:docMk/>
            <pc:sldMk cId="750017938" sldId="361"/>
            <ac:spMk id="3" creationId="{572347F6-A11D-C1A7-E478-5F7F7143ED94}"/>
          </ac:spMkLst>
        </pc:spChg>
      </pc:sldChg>
      <pc:sldChg chg="add del">
        <pc:chgData name="Piyumika Kithulgoda Gamage" userId="8130ac14-9727-4963-a006-512f362f8357" providerId="ADAL" clId="{7CB70030-E2E4-460B-B8D0-C251FA863B35}" dt="2024-06-28T10:29:11.390" v="220" actId="47"/>
        <pc:sldMkLst>
          <pc:docMk/>
          <pc:sldMk cId="1605781159" sldId="361"/>
        </pc:sldMkLst>
      </pc:sldChg>
      <pc:sldChg chg="modSp add del mod">
        <pc:chgData name="Piyumika Kithulgoda Gamage" userId="8130ac14-9727-4963-a006-512f362f8357" providerId="ADAL" clId="{7CB70030-E2E4-460B-B8D0-C251FA863B35}" dt="2024-06-28T10:56:10.717" v="460" actId="47"/>
        <pc:sldMkLst>
          <pc:docMk/>
          <pc:sldMk cId="1435154036" sldId="362"/>
        </pc:sldMkLst>
        <pc:spChg chg="mod">
          <ac:chgData name="Piyumika Kithulgoda Gamage" userId="8130ac14-9727-4963-a006-512f362f8357" providerId="ADAL" clId="{7CB70030-E2E4-460B-B8D0-C251FA863B35}" dt="2024-06-28T10:31:26.165" v="255"/>
          <ac:spMkLst>
            <pc:docMk/>
            <pc:sldMk cId="1435154036" sldId="362"/>
            <ac:spMk id="2" creationId="{59E0DF82-824D-8137-A0A0-69327733FBA2}"/>
          </ac:spMkLst>
        </pc:spChg>
        <pc:spChg chg="mod">
          <ac:chgData name="Piyumika Kithulgoda Gamage" userId="8130ac14-9727-4963-a006-512f362f8357" providerId="ADAL" clId="{7CB70030-E2E4-460B-B8D0-C251FA863B35}" dt="2024-06-28T10:30:36.552" v="241" actId="6549"/>
          <ac:spMkLst>
            <pc:docMk/>
            <pc:sldMk cId="1435154036" sldId="362"/>
            <ac:spMk id="3" creationId="{572347F6-A11D-C1A7-E478-5F7F7143ED94}"/>
          </ac:spMkLst>
        </pc:spChg>
      </pc:sldChg>
      <pc:sldChg chg="modSp add del mod">
        <pc:chgData name="Piyumika Kithulgoda Gamage" userId="8130ac14-9727-4963-a006-512f362f8357" providerId="ADAL" clId="{7CB70030-E2E4-460B-B8D0-C251FA863B35}" dt="2024-06-28T10:56:12.124" v="463" actId="47"/>
        <pc:sldMkLst>
          <pc:docMk/>
          <pc:sldMk cId="2124481042" sldId="363"/>
        </pc:sldMkLst>
        <pc:spChg chg="mod">
          <ac:chgData name="Piyumika Kithulgoda Gamage" userId="8130ac14-9727-4963-a006-512f362f8357" providerId="ADAL" clId="{7CB70030-E2E4-460B-B8D0-C251FA863B35}" dt="2024-06-28T10:32:25.968" v="273" actId="20577"/>
          <ac:spMkLst>
            <pc:docMk/>
            <pc:sldMk cId="2124481042" sldId="363"/>
            <ac:spMk id="2" creationId="{BD48E788-BB0C-79EC-30C4-7CA72174BFAE}"/>
          </ac:spMkLst>
        </pc:spChg>
        <pc:spChg chg="mod">
          <ac:chgData name="Piyumika Kithulgoda Gamage" userId="8130ac14-9727-4963-a006-512f362f8357" providerId="ADAL" clId="{7CB70030-E2E4-460B-B8D0-C251FA863B35}" dt="2024-06-28T10:32:21.480" v="266" actId="255"/>
          <ac:spMkLst>
            <pc:docMk/>
            <pc:sldMk cId="2124481042" sldId="363"/>
            <ac:spMk id="3" creationId="{23A94C73-E68C-9C96-AEE0-C4D134FEA29C}"/>
          </ac:spMkLst>
        </pc:spChg>
      </pc:sldChg>
      <pc:sldChg chg="addSp modSp new mod">
        <pc:chgData name="Piyumika Kithulgoda Gamage" userId="8130ac14-9727-4963-a006-512f362f8357" providerId="ADAL" clId="{7CB70030-E2E4-460B-B8D0-C251FA863B35}" dt="2024-07-12T18:55:31.111" v="1327" actId="20577"/>
        <pc:sldMkLst>
          <pc:docMk/>
          <pc:sldMk cId="4004056412" sldId="364"/>
        </pc:sldMkLst>
        <pc:spChg chg="mod">
          <ac:chgData name="Piyumika Kithulgoda Gamage" userId="8130ac14-9727-4963-a006-512f362f8357" providerId="ADAL" clId="{7CB70030-E2E4-460B-B8D0-C251FA863B35}" dt="2024-07-12T17:59:48.143" v="697"/>
          <ac:spMkLst>
            <pc:docMk/>
            <pc:sldMk cId="4004056412" sldId="364"/>
            <ac:spMk id="2" creationId="{8C8F1AE4-3848-720A-2126-4FBE6DF56D95}"/>
          </ac:spMkLst>
        </pc:spChg>
        <pc:spChg chg="mod">
          <ac:chgData name="Piyumika Kithulgoda Gamage" userId="8130ac14-9727-4963-a006-512f362f8357" providerId="ADAL" clId="{7CB70030-E2E4-460B-B8D0-C251FA863B35}" dt="2024-07-12T18:55:31.111" v="1327" actId="20577"/>
          <ac:spMkLst>
            <pc:docMk/>
            <pc:sldMk cId="4004056412" sldId="364"/>
            <ac:spMk id="3" creationId="{9696262F-F111-54C8-C030-581C889361D3}"/>
          </ac:spMkLst>
        </pc:spChg>
        <pc:spChg chg="add">
          <ac:chgData name="Piyumika Kithulgoda Gamage" userId="8130ac14-9727-4963-a006-512f362f8357" providerId="ADAL" clId="{7CB70030-E2E4-460B-B8D0-C251FA863B35}" dt="2024-07-12T17:58:28.624" v="655"/>
          <ac:spMkLst>
            <pc:docMk/>
            <pc:sldMk cId="4004056412" sldId="364"/>
            <ac:spMk id="4" creationId="{BB07C9A5-ADFE-8465-C3B1-6ED1828A7A40}"/>
          </ac:spMkLst>
        </pc:spChg>
      </pc:sldChg>
      <pc:sldChg chg="addSp modSp add mod">
        <pc:chgData name="Piyumika Kithulgoda Gamage" userId="8130ac14-9727-4963-a006-512f362f8357" providerId="ADAL" clId="{7CB70030-E2E4-460B-B8D0-C251FA863B35}" dt="2024-07-12T18:50:29.038" v="1265" actId="20577"/>
        <pc:sldMkLst>
          <pc:docMk/>
          <pc:sldMk cId="197117663" sldId="365"/>
        </pc:sldMkLst>
        <pc:spChg chg="add">
          <ac:chgData name="Piyumika Kithulgoda Gamage" userId="8130ac14-9727-4963-a006-512f362f8357" providerId="ADAL" clId="{7CB70030-E2E4-460B-B8D0-C251FA863B35}" dt="2024-07-12T17:55:56.161" v="641"/>
          <ac:spMkLst>
            <pc:docMk/>
            <pc:sldMk cId="197117663" sldId="365"/>
            <ac:spMk id="2" creationId="{AD93D656-4AE1-7E4B-42EF-4B34345BC68B}"/>
          </ac:spMkLst>
        </pc:spChg>
        <pc:spChg chg="mod">
          <ac:chgData name="Piyumika Kithulgoda Gamage" userId="8130ac14-9727-4963-a006-512f362f8357" providerId="ADAL" clId="{7CB70030-E2E4-460B-B8D0-C251FA863B35}" dt="2024-07-12T18:50:29.038" v="1265" actId="20577"/>
          <ac:spMkLst>
            <pc:docMk/>
            <pc:sldMk cId="197117663" sldId="365"/>
            <ac:spMk id="3" creationId="{00000000-0000-0000-0000-000000000000}"/>
          </ac:spMkLst>
        </pc:spChg>
      </pc:sldChg>
      <pc:sldChg chg="modSp add del mod ord">
        <pc:chgData name="Piyumika Kithulgoda Gamage" userId="8130ac14-9727-4963-a006-512f362f8357" providerId="ADAL" clId="{7CB70030-E2E4-460B-B8D0-C251FA863B35}" dt="2024-06-28T10:41:53.394" v="335" actId="2696"/>
        <pc:sldMkLst>
          <pc:docMk/>
          <pc:sldMk cId="1230188760" sldId="365"/>
        </pc:sldMkLst>
        <pc:spChg chg="mod">
          <ac:chgData name="Piyumika Kithulgoda Gamage" userId="8130ac14-9727-4963-a006-512f362f8357" providerId="ADAL" clId="{7CB70030-E2E4-460B-B8D0-C251FA863B35}" dt="2024-06-28T10:41:33.192" v="332" actId="20577"/>
          <ac:spMkLst>
            <pc:docMk/>
            <pc:sldMk cId="1230188760" sldId="365"/>
            <ac:spMk id="3" creationId="{00000000-0000-0000-0000-000000000000}"/>
          </ac:spMkLst>
        </pc:spChg>
      </pc:sldChg>
      <pc:sldChg chg="modSp add del mod ord">
        <pc:chgData name="Piyumika Kithulgoda Gamage" userId="8130ac14-9727-4963-a006-512f362f8357" providerId="ADAL" clId="{7CB70030-E2E4-460B-B8D0-C251FA863B35}" dt="2024-07-12T17:43:09.729" v="561" actId="47"/>
        <pc:sldMkLst>
          <pc:docMk/>
          <pc:sldMk cId="2268280757" sldId="366"/>
        </pc:sldMkLst>
        <pc:spChg chg="mod">
          <ac:chgData name="Piyumika Kithulgoda Gamage" userId="8130ac14-9727-4963-a006-512f362f8357" providerId="ADAL" clId="{7CB70030-E2E4-460B-B8D0-C251FA863B35}" dt="2024-06-28T10:46:16.201" v="410" actId="255"/>
          <ac:spMkLst>
            <pc:docMk/>
            <pc:sldMk cId="2268280757" sldId="366"/>
            <ac:spMk id="3" creationId="{572347F6-A11D-C1A7-E478-5F7F7143ED94}"/>
          </ac:spMkLst>
        </pc:spChg>
        <pc:spChg chg="mod">
          <ac:chgData name="Piyumika Kithulgoda Gamage" userId="8130ac14-9727-4963-a006-512f362f8357" providerId="ADAL" clId="{7CB70030-E2E4-460B-B8D0-C251FA863B35}" dt="2024-06-28T11:01:39.474" v="511" actId="255"/>
          <ac:spMkLst>
            <pc:docMk/>
            <pc:sldMk cId="2268280757" sldId="366"/>
            <ac:spMk id="5" creationId="{BD8A283E-C664-0531-24D2-79DB7B0BC249}"/>
          </ac:spMkLst>
        </pc:spChg>
      </pc:sldChg>
      <pc:sldChg chg="addSp delSp modSp new mod">
        <pc:chgData name="Piyumika Kithulgoda Gamage" userId="8130ac14-9727-4963-a006-512f362f8357" providerId="ADAL" clId="{7CB70030-E2E4-460B-B8D0-C251FA863B35}" dt="2024-07-12T18:48:18.797" v="1255" actId="20577"/>
        <pc:sldMkLst>
          <pc:docMk/>
          <pc:sldMk cId="3387785746" sldId="366"/>
        </pc:sldMkLst>
        <pc:spChg chg="mod">
          <ac:chgData name="Piyumika Kithulgoda Gamage" userId="8130ac14-9727-4963-a006-512f362f8357" providerId="ADAL" clId="{7CB70030-E2E4-460B-B8D0-C251FA863B35}" dt="2024-07-12T18:44:55.714" v="1233" actId="113"/>
          <ac:spMkLst>
            <pc:docMk/>
            <pc:sldMk cId="3387785746" sldId="366"/>
            <ac:spMk id="2" creationId="{97BF0D3B-A550-C4A8-7A7C-01B7DB882D95}"/>
          </ac:spMkLst>
        </pc:spChg>
        <pc:spChg chg="add del mod">
          <ac:chgData name="Piyumika Kithulgoda Gamage" userId="8130ac14-9727-4963-a006-512f362f8357" providerId="ADAL" clId="{7CB70030-E2E4-460B-B8D0-C251FA863B35}" dt="2024-07-12T18:48:18.797" v="1255" actId="20577"/>
          <ac:spMkLst>
            <pc:docMk/>
            <pc:sldMk cId="3387785746" sldId="366"/>
            <ac:spMk id="3" creationId="{B2F7DD97-6E10-9AC4-1C5C-0549ADD675C2}"/>
          </ac:spMkLst>
        </pc:spChg>
        <pc:spChg chg="add mod">
          <ac:chgData name="Piyumika Kithulgoda Gamage" userId="8130ac14-9727-4963-a006-512f362f8357" providerId="ADAL" clId="{7CB70030-E2E4-460B-B8D0-C251FA863B35}" dt="2024-07-12T18:45:02.749" v="1235"/>
          <ac:spMkLst>
            <pc:docMk/>
            <pc:sldMk cId="3387785746" sldId="366"/>
            <ac:spMk id="4" creationId="{9B5270D3-2E69-797D-DA38-9C0E02663F7B}"/>
          </ac:spMkLst>
        </pc:spChg>
        <pc:spChg chg="add mod">
          <ac:chgData name="Piyumika Kithulgoda Gamage" userId="8130ac14-9727-4963-a006-512f362f8357" providerId="ADAL" clId="{7CB70030-E2E4-460B-B8D0-C251FA863B35}" dt="2024-07-12T18:45:07.071" v="1237"/>
          <ac:spMkLst>
            <pc:docMk/>
            <pc:sldMk cId="3387785746" sldId="366"/>
            <ac:spMk id="5" creationId="{A26741DA-D688-F81B-964B-561826AD80BA}"/>
          </ac:spMkLst>
        </pc:spChg>
      </pc:sldChg>
      <pc:sldChg chg="addSp delSp modSp new mod modClrScheme chgLayout">
        <pc:chgData name="Piyumika Kithulgoda Gamage" userId="8130ac14-9727-4963-a006-512f362f8357" providerId="ADAL" clId="{7CB70030-E2E4-460B-B8D0-C251FA863B35}" dt="2024-07-12T19:05:09.780" v="1393" actId="6549"/>
        <pc:sldMkLst>
          <pc:docMk/>
          <pc:sldMk cId="2987491194" sldId="367"/>
        </pc:sldMkLst>
        <pc:spChg chg="mod">
          <ac:chgData name="Piyumika Kithulgoda Gamage" userId="8130ac14-9727-4963-a006-512f362f8357" providerId="ADAL" clId="{7CB70030-E2E4-460B-B8D0-C251FA863B35}" dt="2024-07-12T19:05:09.780" v="1393" actId="6549"/>
          <ac:spMkLst>
            <pc:docMk/>
            <pc:sldMk cId="2987491194" sldId="367"/>
            <ac:spMk id="2" creationId="{9FB1D104-BB94-CD8D-753F-42896E1C5795}"/>
          </ac:spMkLst>
        </pc:spChg>
        <pc:spChg chg="mod">
          <ac:chgData name="Piyumika Kithulgoda Gamage" userId="8130ac14-9727-4963-a006-512f362f8357" providerId="ADAL" clId="{7CB70030-E2E4-460B-B8D0-C251FA863B35}" dt="2024-07-12T18:37:33.499" v="1182" actId="20577"/>
          <ac:spMkLst>
            <pc:docMk/>
            <pc:sldMk cId="2987491194" sldId="367"/>
            <ac:spMk id="3" creationId="{EE2B2EF3-4098-B29D-78C7-68B169CCF58B}"/>
          </ac:spMkLst>
        </pc:spChg>
        <pc:picChg chg="add mod">
          <ac:chgData name="Piyumika Kithulgoda Gamage" userId="8130ac14-9727-4963-a006-512f362f8357" providerId="ADAL" clId="{7CB70030-E2E4-460B-B8D0-C251FA863B35}" dt="2024-07-12T18:37:13.222" v="1159" actId="26606"/>
          <ac:picMkLst>
            <pc:docMk/>
            <pc:sldMk cId="2987491194" sldId="367"/>
            <ac:picMk id="5" creationId="{F7DAD07B-1086-86E1-0A5B-C4D81E02B2B7}"/>
          </ac:picMkLst>
        </pc:picChg>
        <pc:picChg chg="add del mod">
          <ac:chgData name="Piyumika Kithulgoda Gamage" userId="8130ac14-9727-4963-a006-512f362f8357" providerId="ADAL" clId="{7CB70030-E2E4-460B-B8D0-C251FA863B35}" dt="2024-07-12T18:36:49.244" v="1156" actId="21"/>
          <ac:picMkLst>
            <pc:docMk/>
            <pc:sldMk cId="2987491194" sldId="367"/>
            <ac:picMk id="6146" creationId="{7410D5CA-9B66-775A-2B42-208014527322}"/>
          </ac:picMkLst>
        </pc:picChg>
      </pc:sldChg>
      <pc:sldChg chg="modSp add del mod">
        <pc:chgData name="Piyumika Kithulgoda Gamage" userId="8130ac14-9727-4963-a006-512f362f8357" providerId="ADAL" clId="{7CB70030-E2E4-460B-B8D0-C251FA863B35}" dt="2024-07-12T18:06:12.819" v="715" actId="47"/>
        <pc:sldMkLst>
          <pc:docMk/>
          <pc:sldMk cId="3022088751" sldId="367"/>
        </pc:sldMkLst>
        <pc:spChg chg="mod">
          <ac:chgData name="Piyumika Kithulgoda Gamage" userId="8130ac14-9727-4963-a006-512f362f8357" providerId="ADAL" clId="{7CB70030-E2E4-460B-B8D0-C251FA863B35}" dt="2024-07-12T17:43:07.833" v="560" actId="20577"/>
          <ac:spMkLst>
            <pc:docMk/>
            <pc:sldMk cId="3022088751" sldId="367"/>
            <ac:spMk id="3" creationId="{572347F6-A11D-C1A7-E478-5F7F7143ED94}"/>
          </ac:spMkLst>
        </pc:spChg>
        <pc:spChg chg="mod">
          <ac:chgData name="Piyumika Kithulgoda Gamage" userId="8130ac14-9727-4963-a006-512f362f8357" providerId="ADAL" clId="{7CB70030-E2E4-460B-B8D0-C251FA863B35}" dt="2024-06-28T10:44:44.404" v="359" actId="255"/>
          <ac:spMkLst>
            <pc:docMk/>
            <pc:sldMk cId="3022088751" sldId="367"/>
            <ac:spMk id="5" creationId="{BD8A283E-C664-0531-24D2-79DB7B0BC249}"/>
          </ac:spMkLst>
        </pc:spChg>
      </pc:sldChg>
      <pc:sldChg chg="modSp add del mod">
        <pc:chgData name="Piyumika Kithulgoda Gamage" userId="8130ac14-9727-4963-a006-512f362f8357" providerId="ADAL" clId="{7CB70030-E2E4-460B-B8D0-C251FA863B35}" dt="2024-07-12T17:44:02.113" v="582" actId="47"/>
        <pc:sldMkLst>
          <pc:docMk/>
          <pc:sldMk cId="1049511952" sldId="368"/>
        </pc:sldMkLst>
        <pc:spChg chg="mod">
          <ac:chgData name="Piyumika Kithulgoda Gamage" userId="8130ac14-9727-4963-a006-512f362f8357" providerId="ADAL" clId="{7CB70030-E2E4-460B-B8D0-C251FA863B35}" dt="2024-06-28T10:47:10.932" v="421"/>
          <ac:spMkLst>
            <pc:docMk/>
            <pc:sldMk cId="1049511952" sldId="368"/>
            <ac:spMk id="2" creationId="{21E79CA6-A719-EEE3-B6D7-94DFE141B3C8}"/>
          </ac:spMkLst>
        </pc:spChg>
        <pc:spChg chg="mod">
          <ac:chgData name="Piyumika Kithulgoda Gamage" userId="8130ac14-9727-4963-a006-512f362f8357" providerId="ADAL" clId="{7CB70030-E2E4-460B-B8D0-C251FA863B35}" dt="2024-06-28T10:47:13.972" v="423" actId="6549"/>
          <ac:spMkLst>
            <pc:docMk/>
            <pc:sldMk cId="1049511952" sldId="368"/>
            <ac:spMk id="3" creationId="{572347F6-A11D-C1A7-E478-5F7F7143ED94}"/>
          </ac:spMkLst>
        </pc:spChg>
      </pc:sldChg>
      <pc:sldChg chg="addSp delSp modSp new mod modClrScheme chgLayout">
        <pc:chgData name="Piyumika Kithulgoda Gamage" userId="8130ac14-9727-4963-a006-512f362f8357" providerId="ADAL" clId="{7CB70030-E2E4-460B-B8D0-C251FA863B35}" dt="2024-07-12T19:09:15.806" v="1417" actId="20577"/>
        <pc:sldMkLst>
          <pc:docMk/>
          <pc:sldMk cId="3707523242" sldId="368"/>
        </pc:sldMkLst>
        <pc:spChg chg="del mod ord">
          <ac:chgData name="Piyumika Kithulgoda Gamage" userId="8130ac14-9727-4963-a006-512f362f8357" providerId="ADAL" clId="{7CB70030-E2E4-460B-B8D0-C251FA863B35}" dt="2024-07-12T18:41:27.786" v="1203" actId="700"/>
          <ac:spMkLst>
            <pc:docMk/>
            <pc:sldMk cId="3707523242" sldId="368"/>
            <ac:spMk id="2" creationId="{E97CB94F-3514-AC5D-EF0F-0D0BEE6999BD}"/>
          </ac:spMkLst>
        </pc:spChg>
        <pc:spChg chg="del mod ord">
          <ac:chgData name="Piyumika Kithulgoda Gamage" userId="8130ac14-9727-4963-a006-512f362f8357" providerId="ADAL" clId="{7CB70030-E2E4-460B-B8D0-C251FA863B35}" dt="2024-07-12T18:41:27.786" v="1203" actId="700"/>
          <ac:spMkLst>
            <pc:docMk/>
            <pc:sldMk cId="3707523242" sldId="368"/>
            <ac:spMk id="3" creationId="{609730CF-7CA7-EBE2-3D46-61F8E4B1A5EA}"/>
          </ac:spMkLst>
        </pc:spChg>
        <pc:spChg chg="del">
          <ac:chgData name="Piyumika Kithulgoda Gamage" userId="8130ac14-9727-4963-a006-512f362f8357" providerId="ADAL" clId="{7CB70030-E2E4-460B-B8D0-C251FA863B35}" dt="2024-07-12T18:41:27.786" v="1203" actId="700"/>
          <ac:spMkLst>
            <pc:docMk/>
            <pc:sldMk cId="3707523242" sldId="368"/>
            <ac:spMk id="4" creationId="{BB92B602-AAC9-AF65-203F-9FFBF0A0655D}"/>
          </ac:spMkLst>
        </pc:spChg>
        <pc:spChg chg="add mod ord">
          <ac:chgData name="Piyumika Kithulgoda Gamage" userId="8130ac14-9727-4963-a006-512f362f8357" providerId="ADAL" clId="{7CB70030-E2E4-460B-B8D0-C251FA863B35}" dt="2024-07-12T19:08:58.174" v="1412" actId="20577"/>
          <ac:spMkLst>
            <pc:docMk/>
            <pc:sldMk cId="3707523242" sldId="368"/>
            <ac:spMk id="5" creationId="{5596F007-F5E6-F488-A98D-8323F651D7F5}"/>
          </ac:spMkLst>
        </pc:spChg>
        <pc:spChg chg="add mod ord">
          <ac:chgData name="Piyumika Kithulgoda Gamage" userId="8130ac14-9727-4963-a006-512f362f8357" providerId="ADAL" clId="{7CB70030-E2E4-460B-B8D0-C251FA863B35}" dt="2024-07-12T19:09:15.806" v="1417" actId="20577"/>
          <ac:spMkLst>
            <pc:docMk/>
            <pc:sldMk cId="3707523242" sldId="368"/>
            <ac:spMk id="6" creationId="{C01C6B38-4185-B509-7FA3-E9D3A6CE8ED1}"/>
          </ac:spMkLst>
        </pc:spChg>
      </pc:sldChg>
      <pc:sldChg chg="add del">
        <pc:chgData name="Piyumika Kithulgoda Gamage" userId="8130ac14-9727-4963-a006-512f362f8357" providerId="ADAL" clId="{7CB70030-E2E4-460B-B8D0-C251FA863B35}" dt="2024-06-28T10:46:55.866" v="416" actId="47"/>
        <pc:sldMkLst>
          <pc:docMk/>
          <pc:sldMk cId="4009464158" sldId="368"/>
        </pc:sldMkLst>
      </pc:sldChg>
      <pc:sldChg chg="modSp add del mod">
        <pc:chgData name="Piyumika Kithulgoda Gamage" userId="8130ac14-9727-4963-a006-512f362f8357" providerId="ADAL" clId="{7CB70030-E2E4-460B-B8D0-C251FA863B35}" dt="2024-07-12T17:45:02.745" v="627" actId="47"/>
        <pc:sldMkLst>
          <pc:docMk/>
          <pc:sldMk cId="161101158" sldId="369"/>
        </pc:sldMkLst>
        <pc:spChg chg="mod">
          <ac:chgData name="Piyumika Kithulgoda Gamage" userId="8130ac14-9727-4963-a006-512f362f8357" providerId="ADAL" clId="{7CB70030-E2E4-460B-B8D0-C251FA863B35}" dt="2024-06-28T10:48:27.726" v="439" actId="20577"/>
          <ac:spMkLst>
            <pc:docMk/>
            <pc:sldMk cId="161101158" sldId="369"/>
            <ac:spMk id="2" creationId="{79FB6F0A-ABED-AD6C-F03C-1817438DBBF6}"/>
          </ac:spMkLst>
        </pc:spChg>
        <pc:spChg chg="mod">
          <ac:chgData name="Piyumika Kithulgoda Gamage" userId="8130ac14-9727-4963-a006-512f362f8357" providerId="ADAL" clId="{7CB70030-E2E4-460B-B8D0-C251FA863B35}" dt="2024-06-28T10:48:35.404" v="440" actId="255"/>
          <ac:spMkLst>
            <pc:docMk/>
            <pc:sldMk cId="161101158" sldId="369"/>
            <ac:spMk id="3" creationId="{572347F6-A11D-C1A7-E478-5F7F7143ED94}"/>
          </ac:spMkLst>
        </pc:spChg>
      </pc:sldChg>
      <pc:sldChg chg="modSp new mod">
        <pc:chgData name="Piyumika Kithulgoda Gamage" userId="8130ac14-9727-4963-a006-512f362f8357" providerId="ADAL" clId="{7CB70030-E2E4-460B-B8D0-C251FA863B35}" dt="2024-07-12T19:07:45.501" v="1410" actId="255"/>
        <pc:sldMkLst>
          <pc:docMk/>
          <pc:sldMk cId="2591428271" sldId="369"/>
        </pc:sldMkLst>
        <pc:spChg chg="mod">
          <ac:chgData name="Piyumika Kithulgoda Gamage" userId="8130ac14-9727-4963-a006-512f362f8357" providerId="ADAL" clId="{7CB70030-E2E4-460B-B8D0-C251FA863B35}" dt="2024-07-12T19:06:57.310" v="1408" actId="113"/>
          <ac:spMkLst>
            <pc:docMk/>
            <pc:sldMk cId="2591428271" sldId="369"/>
            <ac:spMk id="2" creationId="{15B34F62-D54E-1C74-A31B-E569C31AF5F8}"/>
          </ac:spMkLst>
        </pc:spChg>
        <pc:spChg chg="mod">
          <ac:chgData name="Piyumika Kithulgoda Gamage" userId="8130ac14-9727-4963-a006-512f362f8357" providerId="ADAL" clId="{7CB70030-E2E4-460B-B8D0-C251FA863B35}" dt="2024-07-12T19:07:45.501" v="1410" actId="255"/>
          <ac:spMkLst>
            <pc:docMk/>
            <pc:sldMk cId="2591428271" sldId="369"/>
            <ac:spMk id="3" creationId="{87449D62-78EE-474D-ED51-322230BBD3D6}"/>
          </ac:spMkLst>
        </pc:spChg>
      </pc:sldChg>
      <pc:sldMasterChg chg="delSldLayout">
        <pc:chgData name="Piyumika Kithulgoda Gamage" userId="8130ac14-9727-4963-a006-512f362f8357" providerId="ADAL" clId="{7CB70030-E2E4-460B-B8D0-C251FA863B35}" dt="2024-07-12T18:06:24.071" v="716" actId="47"/>
        <pc:sldMasterMkLst>
          <pc:docMk/>
          <pc:sldMasterMk cId="0" sldId="2147483677"/>
        </pc:sldMasterMkLst>
        <pc:sldLayoutChg chg="del">
          <pc:chgData name="Piyumika Kithulgoda Gamage" userId="8130ac14-9727-4963-a006-512f362f8357" providerId="ADAL" clId="{7CB70030-E2E4-460B-B8D0-C251FA863B35}" dt="2024-07-12T18:06:24.071" v="716" actId="47"/>
          <pc:sldLayoutMkLst>
            <pc:docMk/>
            <pc:sldMasterMk cId="0" sldId="2147483677"/>
            <pc:sldLayoutMk cId="1445990240" sldId="214748378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7E5AE44-08A8-41AC-A113-CB75456CC1CE}" type="slidenum">
              <a:rPr lang="en-GB" altLang="en-US" sz="1200"/>
              <a:pPr/>
              <a:t>4</a:t>
            </a:fld>
            <a:endParaRPr lang="en-GB"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18687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0A3CDF4-A88A-4154-965B-61A2AC28B68B}" type="slidenum">
              <a:rPr lang="en-GB" altLang="en-US" sz="1200"/>
              <a:pPr/>
              <a:t>5</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701047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461154A-0ED3-45C2-A1A1-13D8AC5944F6}" type="slidenum">
              <a:rPr lang="en-GB" altLang="en-US" sz="1200"/>
              <a:pPr/>
              <a:t>6</a:t>
            </a:fld>
            <a:endParaRPr lang="en-GB"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41871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C3EF480-E7FD-4E37-B852-90FEFC9D1773}" type="slidenum">
              <a:rPr lang="en-GB" altLang="en-US" sz="1200"/>
              <a:pPr/>
              <a:t>7</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9542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638D1C2-62D8-41A9-B534-C2D2CE0EBEAF}" type="slidenum">
              <a:rPr lang="en-GB" altLang="en-US" sz="1200"/>
              <a:pPr/>
              <a:t>8</a:t>
            </a:fld>
            <a:endParaRPr lang="en-GB"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48543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3C9844-E990-4EED-98DD-F21F37525D5D}" type="slidenum">
              <a:rPr lang="en-GB" altLang="en-US" sz="1200"/>
              <a:pPr/>
              <a:t>11</a:t>
            </a:fld>
            <a:endParaRPr lang="en-GB" altLang="en-US" sz="120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23357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1BF1809-0F23-4CF8-88B3-4539C1EC4689}" type="slidenum">
              <a:rPr lang="en-GB" altLang="en-US" sz="1200"/>
              <a:pPr/>
              <a:t>12</a:t>
            </a:fld>
            <a:endParaRPr lang="en-GB"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8220990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40256" y="3433919"/>
            <a:ext cx="9711487"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6 - </a:t>
            </a:r>
            <a:r>
              <a:rPr lang="en-GB" altLang="en-US" dirty="0">
                <a:solidFill>
                  <a:srgbClr val="FFFF00"/>
                </a:solidFill>
              </a:rPr>
              <a:t>Session 1</a:t>
            </a:r>
          </a:p>
          <a:p>
            <a:pPr eaLnBrk="1" hangingPunct="1"/>
            <a:r>
              <a:rPr lang="en-GB" altLang="en-US" dirty="0">
                <a:solidFill>
                  <a:srgbClr val="FFFF00"/>
                </a:solidFill>
              </a:rPr>
              <a:t>Analysing Business Environments and Utilising Strategic Frameworks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06286EA-1A0C-D705-2457-C88E74A8A621}"/>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aware of:</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buNone/>
            </a:pPr>
            <a:r>
              <a:rPr lang="en-GB" dirty="0"/>
              <a:t>Identify and Analyse Macro-Environmental Factors</a:t>
            </a:r>
          </a:p>
          <a:p>
            <a:pPr marL="0" indent="0">
              <a:buNone/>
            </a:pPr>
            <a:r>
              <a:rPr lang="en-GB" dirty="0"/>
              <a:t>Assess Industry Competition</a:t>
            </a:r>
          </a:p>
          <a:p>
            <a:pPr marL="0" indent="0">
              <a:buNone/>
            </a:pPr>
            <a:r>
              <a:rPr lang="en-GB" dirty="0"/>
              <a:t>Evaluate Internal Business Environments</a:t>
            </a:r>
          </a:p>
          <a:p>
            <a:pPr marL="0" indent="0">
              <a:buNone/>
            </a:pPr>
            <a:r>
              <a:rPr lang="en-GB" dirty="0"/>
              <a:t>Optimise Strategic Decisions</a:t>
            </a:r>
          </a:p>
          <a:p>
            <a:pPr marL="0" indent="0">
              <a:buNone/>
            </a:pPr>
            <a:endParaRPr lang="en-GB" dirty="0"/>
          </a:p>
          <a:p>
            <a:endParaRPr lang="en-GB" dirty="0"/>
          </a:p>
        </p:txBody>
      </p:sp>
    </p:spTree>
    <p:extLst>
      <p:ext uri="{BB962C8B-B14F-4D97-AF65-F5344CB8AC3E}">
        <p14:creationId xmlns:p14="http://schemas.microsoft.com/office/powerpoint/2010/main" val="197117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1AE4-3848-720A-2126-4FBE6DF56D95}"/>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9696262F-F111-54C8-C030-581C889361D3}"/>
              </a:ext>
            </a:extLst>
          </p:cNvPr>
          <p:cNvSpPr>
            <a:spLocks noGrp="1"/>
          </p:cNvSpPr>
          <p:nvPr>
            <p:ph idx="1"/>
          </p:nvPr>
        </p:nvSpPr>
        <p:spPr/>
        <p:txBody>
          <a:bodyPr/>
          <a:lstStyle/>
          <a:p>
            <a:pPr marL="0" indent="0">
              <a:buNone/>
            </a:pPr>
            <a:r>
              <a:rPr lang="en-GB" sz="2400" dirty="0"/>
              <a:t>The global business environment encompasses all external forces influencing a company's ability to transact across borders.</a:t>
            </a:r>
          </a:p>
          <a:p>
            <a:pPr marL="0" indent="0">
              <a:buNone/>
            </a:pPr>
            <a:endParaRPr lang="en-GB" sz="2400" dirty="0"/>
          </a:p>
          <a:p>
            <a:pPr marL="0" indent="0">
              <a:buNone/>
            </a:pPr>
            <a:r>
              <a:rPr lang="en-GB" sz="2400" dirty="0"/>
              <a:t>A thorough understanding of this environment is vital to navigate complex international markets, adhere to compliance, and leverage competitive advantages globally.</a:t>
            </a:r>
          </a:p>
          <a:p>
            <a:pPr marL="0" indent="0">
              <a:buNone/>
            </a:pPr>
            <a:endParaRPr lang="en-GB" sz="2400" dirty="0"/>
          </a:p>
          <a:p>
            <a:pPr marL="0" indent="0">
              <a:buNone/>
            </a:pPr>
            <a:r>
              <a:rPr lang="en-GB" sz="2400" dirty="0"/>
              <a:t>This lesson explore how businesses can analyse and </a:t>
            </a:r>
            <a:r>
              <a:rPr lang="en-GB" sz="2400" dirty="0" err="1"/>
              <a:t>strategise</a:t>
            </a:r>
            <a:r>
              <a:rPr lang="en-GB" sz="2400" dirty="0"/>
              <a:t> within the global business environment.</a:t>
            </a:r>
          </a:p>
        </p:txBody>
      </p:sp>
    </p:spTree>
    <p:extLst>
      <p:ext uri="{BB962C8B-B14F-4D97-AF65-F5344CB8AC3E}">
        <p14:creationId xmlns:p14="http://schemas.microsoft.com/office/powerpoint/2010/main" val="4004056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idx="1"/>
          </p:nvPr>
        </p:nvSpPr>
        <p:spPr>
          <a:xfrm>
            <a:off x="1884000" y="1813302"/>
            <a:ext cx="8424000" cy="1471683"/>
          </a:xfrm>
        </p:spPr>
        <p:txBody>
          <a:bodyPr/>
          <a:lstStyle/>
          <a:p>
            <a:pPr marL="0" indent="0" eaLnBrk="1" hangingPunct="1">
              <a:buNone/>
            </a:pPr>
            <a:r>
              <a:rPr lang="en-US" dirty="0">
                <a:latin typeface="Calibri" pitchFamily="34" charset="0"/>
              </a:rPr>
              <a:t>What is a Business Environment and what makes the environment global?</a:t>
            </a:r>
          </a:p>
          <a:p>
            <a:pPr eaLnBrk="1" hangingPunct="1"/>
            <a:endParaRPr lang="en-GB" altLang="en-US" sz="2400" dirty="0"/>
          </a:p>
        </p:txBody>
      </p:sp>
      <p:sp>
        <p:nvSpPr>
          <p:cNvPr id="20484" name="Slide Number Placeholder 3"/>
          <p:cNvSpPr>
            <a:spLocks noGrp="1"/>
          </p:cNvSpPr>
          <p:nvPr>
            <p:ph type="sldNum" sz="quarter" idx="12"/>
          </p:nvPr>
        </p:nvSpPr>
        <p:spPr bwMode="auto">
          <a:xfrm>
            <a:off x="8077200" y="6356351"/>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C73E43B-4CF1-41CE-B10B-1BB7CF4BC8CB}" type="slidenum">
              <a:rPr lang="en-US" altLang="en-US" sz="1200">
                <a:solidFill>
                  <a:srgbClr val="898989"/>
                </a:solidFill>
              </a:rPr>
              <a:pPr>
                <a:spcBef>
                  <a:spcPct val="0"/>
                </a:spcBef>
                <a:buFontTx/>
                <a:buNone/>
              </a:pPr>
              <a:t>4</a:t>
            </a:fld>
            <a:endParaRPr lang="en-US" altLang="en-US" sz="1200">
              <a:solidFill>
                <a:srgbClr val="898989"/>
              </a:solidFill>
            </a:endParaRPr>
          </a:p>
        </p:txBody>
      </p:sp>
    </p:spTree>
    <p:extLst>
      <p:ext uri="{BB962C8B-B14F-4D97-AF65-F5344CB8AC3E}">
        <p14:creationId xmlns:p14="http://schemas.microsoft.com/office/powerpoint/2010/main" val="3228682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2152650" y="121964"/>
            <a:ext cx="7886700" cy="762312"/>
          </a:xfrm>
        </p:spPr>
        <p:txBody>
          <a:bodyPr rtlCol="0">
            <a:noAutofit/>
          </a:bodyPr>
          <a:lstStyle/>
          <a:p>
            <a:pPr eaLnBrk="1" fontAlgn="auto" hangingPunct="1">
              <a:spcAft>
                <a:spcPts val="0"/>
              </a:spcAft>
              <a:defRPr/>
            </a:pPr>
            <a:r>
              <a:rPr lang="en-GB" sz="2400" b="1" dirty="0"/>
              <a:t>THREE LEVELS OF THE BUSINESS ENVIRONMENT</a:t>
            </a:r>
          </a:p>
        </p:txBody>
      </p:sp>
      <p:sp>
        <p:nvSpPr>
          <p:cNvPr id="30723" name="Rectangle 3"/>
          <p:cNvSpPr>
            <a:spLocks noGrp="1" noChangeArrowheads="1"/>
          </p:cNvSpPr>
          <p:nvPr>
            <p:ph sz="half" idx="1"/>
          </p:nvPr>
        </p:nvSpPr>
        <p:spPr>
          <a:xfrm>
            <a:off x="1524001" y="2060848"/>
            <a:ext cx="3563888" cy="1512168"/>
          </a:xfrm>
        </p:spPr>
        <p:txBody>
          <a:bodyPr/>
          <a:lstStyle/>
          <a:p>
            <a:pPr eaLnBrk="1" hangingPunct="1"/>
            <a:r>
              <a:rPr lang="en-GB" altLang="en-US" sz="2400" dirty="0"/>
              <a:t>Macro- Environment</a:t>
            </a:r>
          </a:p>
          <a:p>
            <a:pPr eaLnBrk="1" hangingPunct="1"/>
            <a:r>
              <a:rPr lang="en-GB" altLang="en-US" sz="2400" dirty="0"/>
              <a:t>Micro- Environment</a:t>
            </a:r>
          </a:p>
          <a:p>
            <a:pPr eaLnBrk="1" hangingPunct="1"/>
            <a:r>
              <a:rPr lang="en-GB" altLang="en-US" sz="2400" dirty="0"/>
              <a:t>Internal environment</a:t>
            </a:r>
          </a:p>
        </p:txBody>
      </p:sp>
      <p:sp>
        <p:nvSpPr>
          <p:cNvPr id="30724" name="Slide Number Placeholder 4"/>
          <p:cNvSpPr>
            <a:spLocks noGrp="1"/>
          </p:cNvSpPr>
          <p:nvPr>
            <p:ph type="sldNum" sz="quarter" idx="12"/>
          </p:nvPr>
        </p:nvSpPr>
        <p:spPr bwMode="auto">
          <a:xfrm>
            <a:off x="7981950" y="6356352"/>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fld id="{409CE4AD-204D-48A8-AA95-C698D4DB652C}" type="slidenum">
              <a:rPr lang="en-GB" smtClean="0"/>
              <a:pPr>
                <a:spcBef>
                  <a:spcPct val="0"/>
                </a:spcBef>
                <a:buFontTx/>
                <a:buNone/>
              </a:pPr>
              <a:t>5</a:t>
            </a:fld>
            <a:endParaRPr lang="en-US" altLang="en-US" sz="1200">
              <a:solidFill>
                <a:srgbClr val="898989"/>
              </a:solidFill>
            </a:endParaRPr>
          </a:p>
        </p:txBody>
      </p:sp>
      <p:pic>
        <p:nvPicPr>
          <p:cNvPr id="3072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2024" y="1220295"/>
            <a:ext cx="5331656" cy="4465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7613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126671" y="200537"/>
            <a:ext cx="7886700" cy="903634"/>
          </a:xfrm>
        </p:spPr>
        <p:txBody>
          <a:bodyPr>
            <a:normAutofit/>
          </a:bodyPr>
          <a:lstStyle/>
          <a:p>
            <a:pPr>
              <a:defRPr/>
            </a:pPr>
            <a:r>
              <a:rPr sz="3200" b="1" dirty="0"/>
              <a:t>THE MACRO-ENVIRONMENT</a:t>
            </a:r>
          </a:p>
        </p:txBody>
      </p:sp>
      <p:sp>
        <p:nvSpPr>
          <p:cNvPr id="32771" name="Rectangle 3"/>
          <p:cNvSpPr>
            <a:spLocks noGrp="1" noChangeArrowheads="1"/>
          </p:cNvSpPr>
          <p:nvPr>
            <p:ph idx="1"/>
          </p:nvPr>
        </p:nvSpPr>
        <p:spPr>
          <a:xfrm>
            <a:off x="623392" y="1824325"/>
            <a:ext cx="6552728" cy="3697311"/>
          </a:xfrm>
        </p:spPr>
        <p:txBody>
          <a:bodyPr>
            <a:normAutofit lnSpcReduction="10000"/>
          </a:bodyPr>
          <a:lstStyle/>
          <a:p>
            <a:pPr eaLnBrk="1" hangingPunct="1">
              <a:buFontTx/>
              <a:buNone/>
            </a:pPr>
            <a:r>
              <a:rPr lang="en-GB" altLang="en-US" sz="2200" dirty="0"/>
              <a:t>Identify external factors that are uncontrollable but impact business operations and strategies.</a:t>
            </a:r>
          </a:p>
          <a:p>
            <a:pPr eaLnBrk="1" hangingPunct="1">
              <a:buFontTx/>
              <a:buNone/>
            </a:pPr>
            <a:endParaRPr lang="en-GB" altLang="en-US" sz="2200" dirty="0"/>
          </a:p>
          <a:p>
            <a:pPr algn="just" eaLnBrk="1" hangingPunct="1">
              <a:buFontTx/>
              <a:buNone/>
            </a:pPr>
            <a:r>
              <a:rPr lang="en-GB" altLang="en-US" sz="2200" dirty="0"/>
              <a:t>Example: A multinational entering new geographic markets must consider PESTLE to tailor its products and marketing campaigns.</a:t>
            </a:r>
          </a:p>
          <a:p>
            <a:pPr algn="just" eaLnBrk="1" hangingPunct="1">
              <a:buFontTx/>
              <a:buNone/>
            </a:pPr>
            <a:endParaRPr lang="en-GB" altLang="en-US" sz="2200" dirty="0"/>
          </a:p>
          <a:p>
            <a:pPr eaLnBrk="1" hangingPunct="1">
              <a:buFontTx/>
              <a:buNone/>
            </a:pPr>
            <a:r>
              <a:rPr lang="en-GB" altLang="en-US" sz="2200" dirty="0"/>
              <a:t>Impact: Prepares the business to adapt to legal, environmental, and economic changes in different regions, ensuring compliance and sustainability.</a:t>
            </a:r>
          </a:p>
        </p:txBody>
      </p:sp>
      <p:sp>
        <p:nvSpPr>
          <p:cNvPr id="32772" name="Slide Number Placeholder 3"/>
          <p:cNvSpPr>
            <a:spLocks noGrp="1"/>
          </p:cNvSpPr>
          <p:nvPr>
            <p:ph type="sldNum" sz="quarter" idx="12"/>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3414A112-D730-4E0C-84B6-88C68AB36DF6}" type="slidenum">
              <a:rPr lang="en-US" altLang="en-US" sz="1200">
                <a:solidFill>
                  <a:prstClr val="black">
                    <a:tint val="75000"/>
                  </a:prstClr>
                </a:solidFill>
              </a:rPr>
              <a:pPr>
                <a:spcBef>
                  <a:spcPct val="0"/>
                </a:spcBef>
                <a:buNone/>
              </a:pPr>
              <a:t>6</a:t>
            </a:fld>
            <a:endParaRPr lang="en-US" altLang="en-US" sz="1200">
              <a:solidFill>
                <a:prstClr val="black">
                  <a:tint val="75000"/>
                </a:prstClr>
              </a:solidFill>
            </a:endParaRPr>
          </a:p>
        </p:txBody>
      </p:sp>
      <p:sp>
        <p:nvSpPr>
          <p:cNvPr id="4" name="TextBox 3">
            <a:extLst>
              <a:ext uri="{FF2B5EF4-FFF2-40B4-BE49-F238E27FC236}">
                <a16:creationId xmlns:a16="http://schemas.microsoft.com/office/drawing/2014/main" id="{0D4FCD6D-EF15-00FE-F7DB-E86C270AE779}"/>
              </a:ext>
            </a:extLst>
          </p:cNvPr>
          <p:cNvSpPr txBox="1"/>
          <p:nvPr/>
        </p:nvSpPr>
        <p:spPr>
          <a:xfrm>
            <a:off x="623392" y="1222301"/>
            <a:ext cx="9852251" cy="369332"/>
          </a:xfrm>
          <a:prstGeom prst="rect">
            <a:avLst/>
          </a:prstGeom>
          <a:noFill/>
        </p:spPr>
        <p:txBody>
          <a:bodyPr wrap="square">
            <a:spAutoFit/>
          </a:bodyPr>
          <a:lstStyle/>
          <a:p>
            <a:pPr algn="ctr"/>
            <a:r>
              <a:rPr lang="en-GB" b="1" dirty="0">
                <a:solidFill>
                  <a:schemeClr val="tx2"/>
                </a:solidFill>
                <a:latin typeface="Algerian" panose="04020705040A02060702" pitchFamily="82" charset="0"/>
              </a:rPr>
              <a:t>It's time to recall our discussion of PESTLE from Week 3</a:t>
            </a:r>
          </a:p>
        </p:txBody>
      </p:sp>
      <p:pic>
        <p:nvPicPr>
          <p:cNvPr id="3" name="Picture 2">
            <a:extLst>
              <a:ext uri="{FF2B5EF4-FFF2-40B4-BE49-F238E27FC236}">
                <a16:creationId xmlns:a16="http://schemas.microsoft.com/office/drawing/2014/main" id="{0A4128BA-1394-3BA5-0C68-1AE9E7F279F9}"/>
              </a:ext>
            </a:extLst>
          </p:cNvPr>
          <p:cNvPicPr>
            <a:picLocks noChangeAspect="1"/>
          </p:cNvPicPr>
          <p:nvPr/>
        </p:nvPicPr>
        <p:blipFill>
          <a:blip r:embed="rId3"/>
          <a:stretch>
            <a:fillRect/>
          </a:stretch>
        </p:blipFill>
        <p:spPr>
          <a:xfrm>
            <a:off x="7896200" y="1916832"/>
            <a:ext cx="4070068" cy="3775638"/>
          </a:xfrm>
          <a:prstGeom prst="rect">
            <a:avLst/>
          </a:prstGeom>
        </p:spPr>
      </p:pic>
    </p:spTree>
    <p:extLst>
      <p:ext uri="{BB962C8B-B14F-4D97-AF65-F5344CB8AC3E}">
        <p14:creationId xmlns:p14="http://schemas.microsoft.com/office/powerpoint/2010/main" val="1209931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09600" y="274638"/>
            <a:ext cx="10972800" cy="1143000"/>
          </a:xfrm>
        </p:spPr>
        <p:txBody>
          <a:bodyPr wrap="square" anchor="ctr">
            <a:normAutofit/>
          </a:bodyPr>
          <a:lstStyle/>
          <a:p>
            <a:pPr>
              <a:defRPr/>
            </a:pPr>
            <a:r>
              <a:rPr lang="en-GB" b="1" dirty="0"/>
              <a:t>THE MICRO-ENVIRONMENT</a:t>
            </a:r>
          </a:p>
        </p:txBody>
      </p:sp>
      <p:sp>
        <p:nvSpPr>
          <p:cNvPr id="34819" name="Rectangle 3"/>
          <p:cNvSpPr>
            <a:spLocks noGrp="1" noChangeArrowheads="1"/>
          </p:cNvSpPr>
          <p:nvPr>
            <p:ph sz="half" idx="1"/>
          </p:nvPr>
        </p:nvSpPr>
        <p:spPr>
          <a:xfrm>
            <a:off x="609600" y="1600201"/>
            <a:ext cx="5270376" cy="3989040"/>
          </a:xfrm>
        </p:spPr>
        <p:txBody>
          <a:bodyPr wrap="square" anchor="t">
            <a:normAutofit lnSpcReduction="10000"/>
          </a:bodyPr>
          <a:lstStyle/>
          <a:p>
            <a:pPr marL="0" indent="0" eaLnBrk="1" hangingPunct="1">
              <a:lnSpc>
                <a:spcPct val="90000"/>
              </a:lnSpc>
              <a:buFontTx/>
              <a:buNone/>
            </a:pPr>
            <a:r>
              <a:rPr lang="en-GB" altLang="en-US" sz="2200" dirty="0"/>
              <a:t>Comprises all those organisations and individuals who directly or indirectly affect the activities of a company. </a:t>
            </a:r>
          </a:p>
          <a:p>
            <a:pPr eaLnBrk="1" hangingPunct="1">
              <a:lnSpc>
                <a:spcPct val="90000"/>
              </a:lnSpc>
              <a:buFontTx/>
              <a:buNone/>
            </a:pPr>
            <a:endParaRPr lang="en-GB" altLang="en-US" sz="2200" dirty="0"/>
          </a:p>
          <a:p>
            <a:pPr eaLnBrk="1" hangingPunct="1">
              <a:lnSpc>
                <a:spcPct val="90000"/>
              </a:lnSpc>
              <a:buFontTx/>
              <a:buNone/>
            </a:pPr>
            <a:r>
              <a:rPr lang="en-GB" altLang="en-US" sz="2200" dirty="0"/>
              <a:t>It includes:</a:t>
            </a:r>
          </a:p>
          <a:p>
            <a:pPr lvl="1" eaLnBrk="1" hangingPunct="1">
              <a:lnSpc>
                <a:spcPct val="90000"/>
              </a:lnSpc>
            </a:pPr>
            <a:r>
              <a:rPr lang="en-GB" altLang="en-US" sz="2200" dirty="0"/>
              <a:t>Customers</a:t>
            </a:r>
          </a:p>
          <a:p>
            <a:pPr lvl="1" eaLnBrk="1" hangingPunct="1">
              <a:lnSpc>
                <a:spcPct val="90000"/>
              </a:lnSpc>
            </a:pPr>
            <a:r>
              <a:rPr lang="en-GB" altLang="en-US" sz="2200" dirty="0"/>
              <a:t>Intermediaries</a:t>
            </a:r>
          </a:p>
          <a:p>
            <a:pPr lvl="1" eaLnBrk="1" hangingPunct="1">
              <a:lnSpc>
                <a:spcPct val="90000"/>
              </a:lnSpc>
            </a:pPr>
            <a:r>
              <a:rPr lang="en-GB" altLang="en-US" sz="2200" dirty="0"/>
              <a:t>Suppliers</a:t>
            </a:r>
          </a:p>
          <a:p>
            <a:pPr lvl="1" eaLnBrk="1" hangingPunct="1">
              <a:lnSpc>
                <a:spcPct val="90000"/>
              </a:lnSpc>
            </a:pPr>
            <a:r>
              <a:rPr lang="en-GB" altLang="en-US" sz="2200" dirty="0"/>
              <a:t>Other stakeholders </a:t>
            </a:r>
          </a:p>
          <a:p>
            <a:pPr lvl="2" eaLnBrk="1" hangingPunct="1">
              <a:lnSpc>
                <a:spcPct val="90000"/>
              </a:lnSpc>
            </a:pPr>
            <a:r>
              <a:rPr lang="en-GB" altLang="en-US" sz="1800" i="1" dirty="0">
                <a:solidFill>
                  <a:schemeClr val="tx2"/>
                </a:solidFill>
                <a:latin typeface="Algerian" panose="04020705040A02060702" pitchFamily="82" charset="0"/>
              </a:rPr>
              <a:t>(Who is a stakeholder? Who can be the other stakeholders in the micro-environment?</a:t>
            </a:r>
          </a:p>
          <a:p>
            <a:pPr lvl="1" eaLnBrk="1" hangingPunct="1">
              <a:lnSpc>
                <a:spcPct val="90000"/>
              </a:lnSpc>
            </a:pPr>
            <a:r>
              <a:rPr lang="en-GB" altLang="en-US" sz="2200" dirty="0">
                <a:latin typeface="Myriad Pro (Body)"/>
              </a:rPr>
              <a:t>Porter’s Five Forces Model</a:t>
            </a:r>
          </a:p>
          <a:p>
            <a:pPr marL="90488" lvl="1" indent="0" eaLnBrk="1" hangingPunct="1">
              <a:lnSpc>
                <a:spcPct val="90000"/>
              </a:lnSpc>
              <a:buNone/>
            </a:pPr>
            <a:endParaRPr lang="en-GB" altLang="en-US" sz="2200" dirty="0"/>
          </a:p>
        </p:txBody>
      </p:sp>
      <p:pic>
        <p:nvPicPr>
          <p:cNvPr id="4098" name="Picture 2" descr="Porter's Five Forces Model">
            <a:extLst>
              <a:ext uri="{FF2B5EF4-FFF2-40B4-BE49-F238E27FC236}">
                <a16:creationId xmlns:a16="http://schemas.microsoft.com/office/drawing/2014/main" id="{49F1339B-6309-3D24-9089-FEB9D9D61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12026" y="1988840"/>
            <a:ext cx="5364697" cy="3017642"/>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4820" name="Slide Number Placeholder 3" hidden="1"/>
          <p:cNvSpPr>
            <a:spLocks noGrp="1"/>
          </p:cNvSpPr>
          <p:nvPr>
            <p:ph type="sldNum" sz="quarter" idx="4294967295"/>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None/>
            </a:pPr>
            <a:fld id="{760ABF45-62F1-49A0-A2C0-C8C9936A09FD}" type="slidenum">
              <a:rPr lang="en-US" altLang="en-US" sz="1200" smtClean="0">
                <a:solidFill>
                  <a:prstClr val="black">
                    <a:tint val="75000"/>
                  </a:prstClr>
                </a:solidFill>
              </a:rPr>
              <a:pPr>
                <a:spcBef>
                  <a:spcPct val="0"/>
                </a:spcBef>
                <a:spcAft>
                  <a:spcPts val="600"/>
                </a:spcAft>
                <a:buNone/>
              </a:pPr>
              <a:t>7</a:t>
            </a:fld>
            <a:endParaRPr lang="en-US" altLang="en-US" sz="1200">
              <a:solidFill>
                <a:prstClr val="black">
                  <a:tint val="75000"/>
                </a:prstClr>
              </a:solidFill>
            </a:endParaRPr>
          </a:p>
        </p:txBody>
      </p:sp>
    </p:spTree>
    <p:extLst>
      <p:ext uri="{BB962C8B-B14F-4D97-AF65-F5344CB8AC3E}">
        <p14:creationId xmlns:p14="http://schemas.microsoft.com/office/powerpoint/2010/main" val="3503964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09600" y="274638"/>
            <a:ext cx="10972800" cy="1143000"/>
          </a:xfrm>
        </p:spPr>
        <p:txBody>
          <a:bodyPr wrap="square" anchor="ctr">
            <a:normAutofit/>
          </a:bodyPr>
          <a:lstStyle/>
          <a:p>
            <a:pPr>
              <a:defRPr/>
            </a:pPr>
            <a:r>
              <a:rPr lang="en-GB" b="1"/>
              <a:t>THE INTERNAL ENVIRONMENT</a:t>
            </a:r>
          </a:p>
        </p:txBody>
      </p:sp>
      <p:sp>
        <p:nvSpPr>
          <p:cNvPr id="39939" name="Rectangle 3"/>
          <p:cNvSpPr>
            <a:spLocks noGrp="1" noChangeArrowheads="1"/>
          </p:cNvSpPr>
          <p:nvPr>
            <p:ph sz="half" idx="1"/>
          </p:nvPr>
        </p:nvSpPr>
        <p:spPr>
          <a:xfrm>
            <a:off x="767408" y="1573842"/>
            <a:ext cx="5630416" cy="3989040"/>
          </a:xfrm>
        </p:spPr>
        <p:txBody>
          <a:bodyPr wrap="square" anchor="t">
            <a:noAutofit/>
          </a:bodyPr>
          <a:lstStyle/>
          <a:p>
            <a:pPr marL="0" indent="0" algn="just">
              <a:lnSpc>
                <a:spcPct val="90000"/>
              </a:lnSpc>
              <a:buNone/>
            </a:pPr>
            <a:r>
              <a:rPr lang="en-GB" altLang="en-US" sz="2200" dirty="0"/>
              <a:t>The internal structure and political dynamics of an organization profoundly influence how it responds to changes in the external environment. </a:t>
            </a:r>
          </a:p>
          <a:p>
            <a:pPr marL="0" indent="0" algn="just">
              <a:lnSpc>
                <a:spcPct val="90000"/>
              </a:lnSpc>
              <a:buNone/>
            </a:pPr>
            <a:endParaRPr lang="en-GB" altLang="en-US" sz="2200" dirty="0"/>
          </a:p>
          <a:p>
            <a:pPr marL="0" indent="0" algn="just">
              <a:lnSpc>
                <a:spcPct val="90000"/>
              </a:lnSpc>
              <a:buNone/>
            </a:pPr>
            <a:r>
              <a:rPr lang="en-GB" altLang="en-US" sz="2200" dirty="0"/>
              <a:t>Modifying ingrained cultural attitudes can be particularly challenging when an organization must adapt to shifts in its business landscape.</a:t>
            </a:r>
          </a:p>
        </p:txBody>
      </p:sp>
      <p:pic>
        <p:nvPicPr>
          <p:cNvPr id="3074" name="Picture 2" descr="What is Internal Environment? definition and factors- Business Jargons">
            <a:extLst>
              <a:ext uri="{FF2B5EF4-FFF2-40B4-BE49-F238E27FC236}">
                <a16:creationId xmlns:a16="http://schemas.microsoft.com/office/drawing/2014/main" id="{C670B032-E0B0-800F-4B5E-2D8A526821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4112" y="1326286"/>
            <a:ext cx="3816424" cy="4205427"/>
          </a:xfrm>
          <a:prstGeom prst="rect">
            <a:avLst/>
          </a:prstGeom>
          <a:solidFill>
            <a:srgbClr val="FFFFFF"/>
          </a:solidFill>
        </p:spPr>
      </p:pic>
      <p:sp>
        <p:nvSpPr>
          <p:cNvPr id="39940" name="Slide Number Placeholder 3" hidden="1"/>
          <p:cNvSpPr>
            <a:spLocks noGrp="1"/>
          </p:cNvSpPr>
          <p:nvPr>
            <p:ph type="sldNum" sz="quarter" idx="4294967295"/>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None/>
            </a:pPr>
            <a:fld id="{48F5C0D3-9D51-4E2F-B358-9BFC18A7CC4A}" type="slidenum">
              <a:rPr lang="en-US" altLang="en-US" sz="1200">
                <a:solidFill>
                  <a:prstClr val="black">
                    <a:tint val="75000"/>
                  </a:prstClr>
                </a:solidFill>
              </a:rPr>
              <a:pPr>
                <a:spcBef>
                  <a:spcPct val="0"/>
                </a:spcBef>
                <a:spcAft>
                  <a:spcPts val="600"/>
                </a:spcAft>
                <a:buNone/>
              </a:pPr>
              <a:t>8</a:t>
            </a:fld>
            <a:endParaRPr lang="en-US" altLang="en-US" sz="1200">
              <a:solidFill>
                <a:prstClr val="black">
                  <a:tint val="75000"/>
                </a:prstClr>
              </a:solidFill>
            </a:endParaRPr>
          </a:p>
        </p:txBody>
      </p:sp>
    </p:spTree>
    <p:extLst>
      <p:ext uri="{BB962C8B-B14F-4D97-AF65-F5344CB8AC3E}">
        <p14:creationId xmlns:p14="http://schemas.microsoft.com/office/powerpoint/2010/main" val="1113256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D104-BB94-CD8D-753F-42896E1C5795}"/>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Strategic Resource Allocation</a:t>
            </a:r>
          </a:p>
        </p:txBody>
      </p:sp>
      <p:sp>
        <p:nvSpPr>
          <p:cNvPr id="3" name="Content Placeholder 2">
            <a:extLst>
              <a:ext uri="{FF2B5EF4-FFF2-40B4-BE49-F238E27FC236}">
                <a16:creationId xmlns:a16="http://schemas.microsoft.com/office/drawing/2014/main" id="{EE2B2EF3-4098-B29D-78C7-68B169CCF58B}"/>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200" dirty="0"/>
              <a:t>The BCG Matrix can be utilised to guide decision-making on how to allocate resources effectively across different product lines, based on their market growth rate and relative market share.</a:t>
            </a:r>
          </a:p>
          <a:p>
            <a:pPr marL="0" indent="0">
              <a:lnSpc>
                <a:spcPct val="90000"/>
              </a:lnSpc>
              <a:buNone/>
            </a:pPr>
            <a:endParaRPr lang="en-GB" sz="2200" dirty="0"/>
          </a:p>
          <a:p>
            <a:pPr marL="0" indent="0">
              <a:lnSpc>
                <a:spcPct val="90000"/>
              </a:lnSpc>
              <a:buNone/>
            </a:pPr>
            <a:r>
              <a:rPr lang="en-GB" sz="2200" dirty="0"/>
              <a:t>This strategic application of the BCG Matrix ensures that investments are directed towards products with the greatest potential for growth and profit, optimizing the use of organizational resources for enhanced overall returns.</a:t>
            </a:r>
          </a:p>
        </p:txBody>
      </p:sp>
      <p:pic>
        <p:nvPicPr>
          <p:cNvPr id="5" name="Picture 4">
            <a:extLst>
              <a:ext uri="{FF2B5EF4-FFF2-40B4-BE49-F238E27FC236}">
                <a16:creationId xmlns:a16="http://schemas.microsoft.com/office/drawing/2014/main" id="{F7DAD07B-1086-86E1-0A5B-C4D81E02B2B7}"/>
              </a:ext>
            </a:extLst>
          </p:cNvPr>
          <p:cNvPicPr>
            <a:picLocks noChangeAspect="1"/>
          </p:cNvPicPr>
          <p:nvPr/>
        </p:nvPicPr>
        <p:blipFill>
          <a:blip r:embed="rId2"/>
          <a:stretch>
            <a:fillRect/>
          </a:stretch>
        </p:blipFill>
        <p:spPr>
          <a:xfrm>
            <a:off x="6457658" y="1600201"/>
            <a:ext cx="4864684" cy="3989040"/>
          </a:xfrm>
          <a:prstGeom prst="rect">
            <a:avLst/>
          </a:prstGeom>
          <a:noFill/>
        </p:spPr>
      </p:pic>
    </p:spTree>
    <p:extLst>
      <p:ext uri="{BB962C8B-B14F-4D97-AF65-F5344CB8AC3E}">
        <p14:creationId xmlns:p14="http://schemas.microsoft.com/office/powerpoint/2010/main" val="2987491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96F007-F5E6-F488-A98D-8323F651D7F5}"/>
              </a:ext>
            </a:extLst>
          </p:cNvPr>
          <p:cNvSpPr>
            <a:spLocks noGrp="1"/>
          </p:cNvSpPr>
          <p:nvPr>
            <p:ph type="title"/>
          </p:nvPr>
        </p:nvSpPr>
        <p:spPr/>
        <p:txBody>
          <a:bodyPr/>
          <a:lstStyle/>
          <a:p>
            <a:r>
              <a:rPr lang="en-GB" sz="3200" b="1" dirty="0"/>
              <a:t>Activity 1 : BCG Matrix Analysis</a:t>
            </a:r>
            <a:endParaRPr lang="en-GB" sz="3200" dirty="0"/>
          </a:p>
        </p:txBody>
      </p:sp>
      <p:sp>
        <p:nvSpPr>
          <p:cNvPr id="6" name="Content Placeholder 5">
            <a:extLst>
              <a:ext uri="{FF2B5EF4-FFF2-40B4-BE49-F238E27FC236}">
                <a16:creationId xmlns:a16="http://schemas.microsoft.com/office/drawing/2014/main" id="{C01C6B38-4185-B509-7FA3-E9D3A6CE8ED1}"/>
              </a:ext>
            </a:extLst>
          </p:cNvPr>
          <p:cNvSpPr>
            <a:spLocks noGrp="1"/>
          </p:cNvSpPr>
          <p:nvPr>
            <p:ph idx="1"/>
          </p:nvPr>
        </p:nvSpPr>
        <p:spPr/>
        <p:txBody>
          <a:bodyPr/>
          <a:lstStyle/>
          <a:p>
            <a:pPr marL="0" indent="0">
              <a:buNone/>
            </a:pPr>
            <a:r>
              <a:rPr lang="en-GB" sz="2200" b="1" dirty="0"/>
              <a:t>Objective:</a:t>
            </a:r>
            <a:r>
              <a:rPr lang="en-GB" sz="2200" dirty="0"/>
              <a:t> To apply the BCG Matrix to analyse the product portfolios of prominent global companies.</a:t>
            </a:r>
          </a:p>
          <a:p>
            <a:pPr marL="0" indent="0">
              <a:buNone/>
            </a:pPr>
            <a:endParaRPr lang="en-GB" sz="2200" b="1" dirty="0"/>
          </a:p>
          <a:p>
            <a:pPr marL="0" indent="0">
              <a:buNone/>
            </a:pPr>
            <a:r>
              <a:rPr lang="en-GB" sz="2200" b="1" dirty="0"/>
              <a:t>Activity Description:</a:t>
            </a:r>
            <a:r>
              <a:rPr lang="en-GB" sz="2200" dirty="0"/>
              <a:t> </a:t>
            </a:r>
          </a:p>
          <a:p>
            <a:pPr lvl="1">
              <a:buFont typeface="Arial" panose="020B0604020202020204" pitchFamily="34" charset="0"/>
              <a:buChar char="•"/>
            </a:pPr>
            <a:r>
              <a:rPr lang="en-GB" sz="1800" dirty="0"/>
              <a:t>Break into groups and select one global company. </a:t>
            </a:r>
          </a:p>
          <a:p>
            <a:pPr lvl="1">
              <a:buFont typeface="Arial" panose="020B0604020202020204" pitchFamily="34" charset="0"/>
              <a:buChar char="•"/>
            </a:pPr>
            <a:r>
              <a:rPr lang="en-GB" sz="1800" dirty="0"/>
              <a:t>Each group will use the BCG Matrix to categorise the company’s key products into Stars, Question Marks, Cash Cows, and Dogs based on available market data.</a:t>
            </a:r>
          </a:p>
          <a:p>
            <a:pPr marL="0" indent="0">
              <a:buNone/>
            </a:pPr>
            <a:endParaRPr lang="en-GB" sz="2200" b="1"/>
          </a:p>
          <a:p>
            <a:pPr marL="0" indent="0">
              <a:buNone/>
            </a:pPr>
            <a:r>
              <a:rPr lang="en-GB" sz="2200" b="1"/>
              <a:t>Expected </a:t>
            </a:r>
            <a:r>
              <a:rPr lang="en-GB" sz="2200" b="1" dirty="0"/>
              <a:t>Outcome:</a:t>
            </a:r>
            <a:r>
              <a:rPr lang="en-GB" sz="2200" dirty="0"/>
              <a:t> Each group will present their analysis, highlighting strategic insights and suggesting potential shifts in resource allocation for the selected company.</a:t>
            </a:r>
          </a:p>
          <a:p>
            <a:endParaRPr lang="en-GB" sz="2200" dirty="0"/>
          </a:p>
        </p:txBody>
      </p:sp>
    </p:spTree>
    <p:extLst>
      <p:ext uri="{BB962C8B-B14F-4D97-AF65-F5344CB8AC3E}">
        <p14:creationId xmlns:p14="http://schemas.microsoft.com/office/powerpoint/2010/main" val="3707523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81200" y="105638"/>
            <a:ext cx="8229600" cy="706090"/>
          </a:xfrm>
        </p:spPr>
        <p:txBody>
          <a:bodyPr>
            <a:normAutofit/>
          </a:bodyPr>
          <a:lstStyle/>
          <a:p>
            <a:pPr algn="ctr">
              <a:defRPr/>
            </a:pPr>
            <a:r>
              <a:rPr sz="3200" b="1" dirty="0"/>
              <a:t>RISK AND UNCERTAINTY</a:t>
            </a:r>
          </a:p>
        </p:txBody>
      </p:sp>
      <p:sp>
        <p:nvSpPr>
          <p:cNvPr id="57347" name="Rectangle 3"/>
          <p:cNvSpPr>
            <a:spLocks noGrp="1" noChangeArrowheads="1"/>
          </p:cNvSpPr>
          <p:nvPr>
            <p:ph idx="1"/>
          </p:nvPr>
        </p:nvSpPr>
        <p:spPr>
          <a:xfrm>
            <a:off x="839416" y="1196752"/>
            <a:ext cx="10153128" cy="3917032"/>
          </a:xfrm>
        </p:spPr>
        <p:txBody>
          <a:bodyPr>
            <a:normAutofit/>
          </a:bodyPr>
          <a:lstStyle/>
          <a:p>
            <a:r>
              <a:rPr lang="en-GB" altLang="en-US" dirty="0"/>
              <a:t>The future is uncertain!</a:t>
            </a:r>
          </a:p>
          <a:p>
            <a:r>
              <a:rPr lang="en-GB" altLang="en-US" dirty="0"/>
              <a:t>Business organisations must assess the likely risk of their actions.</a:t>
            </a:r>
          </a:p>
          <a:p>
            <a:r>
              <a:rPr lang="en-GB" altLang="en-US" dirty="0"/>
              <a:t>Doing nothing may be just as risky!</a:t>
            </a:r>
          </a:p>
          <a:p>
            <a:r>
              <a:rPr lang="en-GB" altLang="en-US" dirty="0"/>
              <a:t>Many of today’s successful entrepreneurs read the business environment and took risks. </a:t>
            </a:r>
          </a:p>
          <a:p>
            <a:r>
              <a:rPr lang="en-GB" altLang="en-US" dirty="0"/>
              <a:t>Many more have failed.</a:t>
            </a:r>
          </a:p>
        </p:txBody>
      </p:sp>
      <p:sp>
        <p:nvSpPr>
          <p:cNvPr id="57348" name="Slide Number Placeholder 3"/>
          <p:cNvSpPr>
            <a:spLocks noGrp="1"/>
          </p:cNvSpPr>
          <p:nvPr>
            <p:ph type="sldNum" sz="quarter" idx="12"/>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681CB225-C9A8-49C0-8B48-825B4F6BEB2F}" type="slidenum">
              <a:rPr lang="en-US" altLang="en-US" sz="1200">
                <a:solidFill>
                  <a:prstClr val="black">
                    <a:tint val="75000"/>
                  </a:prstClr>
                </a:solidFill>
              </a:rPr>
              <a:pPr>
                <a:spcBef>
                  <a:spcPct val="0"/>
                </a:spcBef>
                <a:buNone/>
              </a:pPr>
              <a:t>11</a:t>
            </a:fld>
            <a:endParaRPr lang="en-US" altLang="en-US" sz="1200">
              <a:solidFill>
                <a:prstClr val="black">
                  <a:tint val="75000"/>
                </a:prstClr>
              </a:solidFill>
            </a:endParaRPr>
          </a:p>
        </p:txBody>
      </p:sp>
    </p:spTree>
    <p:extLst>
      <p:ext uri="{BB962C8B-B14F-4D97-AF65-F5344CB8AC3E}">
        <p14:creationId xmlns:p14="http://schemas.microsoft.com/office/powerpoint/2010/main" val="4265190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554926" y="167562"/>
            <a:ext cx="9023927" cy="831626"/>
          </a:xfrm>
        </p:spPr>
        <p:txBody>
          <a:bodyPr rtlCol="0">
            <a:normAutofit fontScale="90000"/>
          </a:bodyPr>
          <a:lstStyle/>
          <a:p>
            <a:pPr algn="ctr">
              <a:defRPr/>
            </a:pPr>
            <a:r>
              <a:rPr sz="3200" b="1" dirty="0"/>
              <a:t>MONITORING AND RESPONDING TO ENVIRONMENTAL CHANGE</a:t>
            </a:r>
          </a:p>
        </p:txBody>
      </p:sp>
      <p:sp>
        <p:nvSpPr>
          <p:cNvPr id="61443" name="Rectangle 3"/>
          <p:cNvSpPr>
            <a:spLocks noGrp="1" noChangeArrowheads="1"/>
          </p:cNvSpPr>
          <p:nvPr>
            <p:ph idx="1"/>
          </p:nvPr>
        </p:nvSpPr>
        <p:spPr>
          <a:xfrm>
            <a:off x="479376" y="1340768"/>
            <a:ext cx="11377264" cy="4351338"/>
          </a:xfrm>
        </p:spPr>
        <p:txBody>
          <a:bodyPr>
            <a:normAutofit/>
          </a:bodyPr>
          <a:lstStyle/>
          <a:p>
            <a:r>
              <a:rPr lang="en-GB" altLang="en-US" sz="2800" dirty="0"/>
              <a:t>Organisations that do not adapt may decline and die e.g. Woolworths, MFI, East, City Link, Phones 4U etc.</a:t>
            </a:r>
          </a:p>
          <a:p>
            <a:r>
              <a:rPr lang="en-GB" altLang="en-US" sz="2800" dirty="0"/>
              <a:t>To avoid this, organisations must:</a:t>
            </a:r>
          </a:p>
          <a:p>
            <a:pPr lvl="1" eaLnBrk="1" hangingPunct="1"/>
            <a:r>
              <a:rPr lang="en-GB" altLang="en-US" dirty="0"/>
              <a:t>Understand what is going on in their business environment.</a:t>
            </a:r>
          </a:p>
          <a:p>
            <a:pPr lvl="1" eaLnBrk="1" hangingPunct="1"/>
            <a:r>
              <a:rPr lang="en-GB" altLang="en-US" dirty="0"/>
              <a:t>Respond and adapt to this change.</a:t>
            </a:r>
          </a:p>
          <a:p>
            <a:r>
              <a:rPr lang="en-GB" altLang="en-US" sz="2800" dirty="0"/>
              <a:t>Information about the environment is crucial, but would not in itself produce decisions.</a:t>
            </a:r>
          </a:p>
        </p:txBody>
      </p:sp>
      <p:sp>
        <p:nvSpPr>
          <p:cNvPr id="61444" name="Slide Number Placeholder 3"/>
          <p:cNvSpPr>
            <a:spLocks noGrp="1"/>
          </p:cNvSpPr>
          <p:nvPr>
            <p:ph type="sldNum" sz="quarter" idx="12"/>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D5157125-8511-4823-BB9B-4FC54EB8294A}" type="slidenum">
              <a:rPr lang="en-US" altLang="en-US" sz="1200">
                <a:solidFill>
                  <a:prstClr val="black">
                    <a:tint val="75000"/>
                  </a:prstClr>
                </a:solidFill>
              </a:rPr>
              <a:pPr>
                <a:spcBef>
                  <a:spcPct val="0"/>
                </a:spcBef>
                <a:buNone/>
              </a:pPr>
              <a:t>12</a:t>
            </a:fld>
            <a:endParaRPr lang="en-US" altLang="en-US" sz="1200">
              <a:solidFill>
                <a:prstClr val="black">
                  <a:tint val="75000"/>
                </a:prstClr>
              </a:solidFill>
            </a:endParaRPr>
          </a:p>
        </p:txBody>
      </p:sp>
    </p:spTree>
    <p:extLst>
      <p:ext uri="{BB962C8B-B14F-4D97-AF65-F5344CB8AC3E}">
        <p14:creationId xmlns:p14="http://schemas.microsoft.com/office/powerpoint/2010/main" val="4096175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a:xfrm>
            <a:off x="1703492" y="136524"/>
            <a:ext cx="8964488" cy="772196"/>
          </a:xfrm>
        </p:spPr>
        <p:txBody>
          <a:bodyPr rtlCol="0">
            <a:normAutofit/>
          </a:bodyPr>
          <a:lstStyle/>
          <a:p>
            <a:pPr>
              <a:defRPr/>
            </a:pPr>
            <a:r>
              <a:rPr sz="3200" b="1" dirty="0"/>
              <a:t>THE GLOBALISED BUSINESS ENVIRONMENT</a:t>
            </a:r>
          </a:p>
        </p:txBody>
      </p:sp>
      <p:sp>
        <p:nvSpPr>
          <p:cNvPr id="63491" name="Rectangle 3"/>
          <p:cNvSpPr>
            <a:spLocks noGrp="1" noChangeArrowheads="1"/>
          </p:cNvSpPr>
          <p:nvPr>
            <p:ph idx="1"/>
          </p:nvPr>
        </p:nvSpPr>
        <p:spPr>
          <a:xfrm>
            <a:off x="767408" y="1196752"/>
            <a:ext cx="10657184" cy="3917032"/>
          </a:xfrm>
        </p:spPr>
        <p:txBody>
          <a:bodyPr>
            <a:normAutofit/>
          </a:bodyPr>
          <a:lstStyle/>
          <a:p>
            <a:r>
              <a:rPr lang="en-GB" altLang="en-US" dirty="0"/>
              <a:t>The business environment is becoming increasingly global.</a:t>
            </a:r>
          </a:p>
          <a:p>
            <a:r>
              <a:rPr lang="en-GB" altLang="en-US" dirty="0"/>
              <a:t>New opportunities emerge as foreign markets become opened up.</a:t>
            </a:r>
          </a:p>
          <a:p>
            <a:r>
              <a:rPr lang="en-GB" altLang="en-US" dirty="0"/>
              <a:t>But also new challenges from foreign competitors!</a:t>
            </a:r>
          </a:p>
          <a:p>
            <a:r>
              <a:rPr lang="en-GB" altLang="en-US" dirty="0"/>
              <a:t>Firms must increasingly see the global contexts of their business planning.</a:t>
            </a:r>
          </a:p>
        </p:txBody>
      </p:sp>
      <p:sp>
        <p:nvSpPr>
          <p:cNvPr id="63492" name="Slide Number Placeholder 3"/>
          <p:cNvSpPr>
            <a:spLocks noGrp="1"/>
          </p:cNvSpPr>
          <p:nvPr>
            <p:ph type="sldNum" sz="quarter" idx="12"/>
          </p:nvPr>
        </p:nvSpPr>
        <p:spPr bwMode="auto">
          <a:xfrm>
            <a:off x="7981950" y="6356352"/>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921DA2F4-8F4A-403D-AFA3-33315B3F8244}" type="slidenum">
              <a:rPr lang="en-US" altLang="en-US" sz="1200">
                <a:solidFill>
                  <a:prstClr val="black">
                    <a:tint val="75000"/>
                  </a:prstClr>
                </a:solidFill>
              </a:rPr>
              <a:pPr>
                <a:spcBef>
                  <a:spcPct val="0"/>
                </a:spcBef>
                <a:buNone/>
              </a:pPr>
              <a:t>13</a:t>
            </a:fld>
            <a:endParaRPr lang="en-US" altLang="en-US" sz="1200">
              <a:solidFill>
                <a:prstClr val="black">
                  <a:tint val="75000"/>
                </a:prstClr>
              </a:solidFill>
            </a:endParaRPr>
          </a:p>
        </p:txBody>
      </p:sp>
    </p:spTree>
    <p:extLst>
      <p:ext uri="{BB962C8B-B14F-4D97-AF65-F5344CB8AC3E}">
        <p14:creationId xmlns:p14="http://schemas.microsoft.com/office/powerpoint/2010/main" val="3558304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F0D3B-A550-C4A8-7A7C-01B7DB882D95}"/>
              </a:ext>
            </a:extLst>
          </p:cNvPr>
          <p:cNvSpPr>
            <a:spLocks noGrp="1"/>
          </p:cNvSpPr>
          <p:nvPr>
            <p:ph type="title"/>
          </p:nvPr>
        </p:nvSpPr>
        <p:spPr/>
        <p:txBody>
          <a:bodyPr/>
          <a:lstStyle/>
          <a:p>
            <a:r>
              <a:rPr lang="en-GB" sz="3200" b="1" dirty="0"/>
              <a:t>Summary </a:t>
            </a:r>
          </a:p>
        </p:txBody>
      </p:sp>
      <p:sp>
        <p:nvSpPr>
          <p:cNvPr id="3" name="Content Placeholder 2">
            <a:extLst>
              <a:ext uri="{FF2B5EF4-FFF2-40B4-BE49-F238E27FC236}">
                <a16:creationId xmlns:a16="http://schemas.microsoft.com/office/drawing/2014/main" id="{B2F7DD97-6E10-9AC4-1C5C-0549ADD675C2}"/>
              </a:ext>
            </a:extLst>
          </p:cNvPr>
          <p:cNvSpPr>
            <a:spLocks noGrp="1"/>
          </p:cNvSpPr>
          <p:nvPr>
            <p:ph idx="1"/>
          </p:nvPr>
        </p:nvSpPr>
        <p:spPr/>
        <p:txBody>
          <a:bodyPr/>
          <a:lstStyle/>
          <a:p>
            <a:r>
              <a:rPr lang="en-GB" sz="2200" dirty="0"/>
              <a:t>PESTLE Analysis: Assessed macro-environmental factors impacting global business operations.</a:t>
            </a:r>
          </a:p>
          <a:p>
            <a:r>
              <a:rPr lang="en-GB" sz="2200" dirty="0"/>
              <a:t>Porter's Five Forces: Examined competitive dynamics within specific industries.</a:t>
            </a:r>
          </a:p>
          <a:p>
            <a:r>
              <a:rPr lang="en-GB" sz="2200" dirty="0"/>
              <a:t>Internal Environment: Highlighted the impact of organisational structure, corporate culture, and internal policies on strategic responsiveness.</a:t>
            </a:r>
          </a:p>
          <a:p>
            <a:r>
              <a:rPr lang="en-GB" sz="2200" dirty="0"/>
              <a:t>BCG Matrix: Focused on strategic resource allocation by analysing product performance in global markets.</a:t>
            </a:r>
          </a:p>
        </p:txBody>
      </p:sp>
    </p:spTree>
    <p:extLst>
      <p:ext uri="{BB962C8B-B14F-4D97-AF65-F5344CB8AC3E}">
        <p14:creationId xmlns:p14="http://schemas.microsoft.com/office/powerpoint/2010/main" val="3387785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34F62-D54E-1C74-A31B-E569C31AF5F8}"/>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87449D62-78EE-474D-ED51-322230BBD3D6}"/>
              </a:ext>
            </a:extLst>
          </p:cNvPr>
          <p:cNvSpPr>
            <a:spLocks noGrp="1"/>
          </p:cNvSpPr>
          <p:nvPr>
            <p:ph idx="1"/>
          </p:nvPr>
        </p:nvSpPr>
        <p:spPr/>
        <p:txBody>
          <a:bodyPr/>
          <a:lstStyle/>
          <a:p>
            <a:r>
              <a:rPr lang="en-GB" sz="2200" dirty="0">
                <a:latin typeface="Myriad"/>
              </a:rPr>
              <a:t>Lynch, R., 2015. </a:t>
            </a:r>
            <a:r>
              <a:rPr lang="en-GB" sz="2200" i="1" dirty="0">
                <a:latin typeface="Myriad"/>
              </a:rPr>
              <a:t>Strategic Management</a:t>
            </a:r>
            <a:r>
              <a:rPr lang="en-GB" sz="2200" dirty="0">
                <a:latin typeface="Myriad"/>
              </a:rPr>
              <a:t>. 7 ed. Harlow: Pearson Education Limited.</a:t>
            </a:r>
          </a:p>
          <a:p>
            <a:r>
              <a:rPr lang="en-GB" sz="2200" dirty="0">
                <a:latin typeface="Myriad"/>
              </a:rPr>
              <a:t>Nag, R., Hambrick, D. C., &amp; Chen, M. J., 2007. What is strategic management, really? Inductive derivation of a consensus definition of the field. </a:t>
            </a:r>
            <a:r>
              <a:rPr lang="en-GB" altLang="en-US" sz="2200" i="1" dirty="0">
                <a:solidFill>
                  <a:srgbClr val="000000"/>
                </a:solidFill>
                <a:latin typeface="Myriad"/>
              </a:rPr>
              <a:t>Strategic Management Journal, </a:t>
            </a:r>
            <a:r>
              <a:rPr lang="en-GB" altLang="en-US" sz="2200" dirty="0">
                <a:solidFill>
                  <a:srgbClr val="000000"/>
                </a:solidFill>
                <a:latin typeface="Myriad"/>
              </a:rPr>
              <a:t>28(9), pp. 935-955.</a:t>
            </a:r>
          </a:p>
          <a:p>
            <a:r>
              <a:rPr lang="en-GB" sz="2200" dirty="0">
                <a:effectLst/>
                <a:latin typeface="Myriad"/>
                <a:ea typeface="Times New Roman" panose="02020603050405020304" pitchFamily="18" charset="0"/>
                <a:cs typeface="Times New Roman" panose="02020603050405020304" pitchFamily="18" charset="0"/>
              </a:rPr>
              <a:t>Whittington, R. et al., 2020. </a:t>
            </a:r>
            <a:r>
              <a:rPr lang="en-GB" sz="2200" i="1" dirty="0">
                <a:effectLst/>
                <a:latin typeface="Myriad"/>
                <a:ea typeface="Times New Roman" panose="02020603050405020304" pitchFamily="18" charset="0"/>
                <a:cs typeface="Times New Roman" panose="02020603050405020304" pitchFamily="18" charset="0"/>
              </a:rPr>
              <a:t>Exploring Strategy</a:t>
            </a:r>
            <a:r>
              <a:rPr lang="en-GB" sz="2200" dirty="0">
                <a:effectLst/>
                <a:latin typeface="Myriad"/>
                <a:ea typeface="Times New Roman" panose="02020603050405020304" pitchFamily="18" charset="0"/>
                <a:cs typeface="Times New Roman" panose="02020603050405020304" pitchFamily="18" charset="0"/>
              </a:rPr>
              <a:t>. 12 ed. Harlow: Pearson Education Limited.</a:t>
            </a:r>
            <a:endParaRPr lang="en-GB" sz="2200" dirty="0">
              <a:latin typeface="Myriad"/>
              <a:cs typeface="Times New Roman" panose="02020603050405020304" pitchFamily="18" charset="0"/>
            </a:endParaRPr>
          </a:p>
        </p:txBody>
      </p:sp>
    </p:spTree>
    <p:extLst>
      <p:ext uri="{BB962C8B-B14F-4D97-AF65-F5344CB8AC3E}">
        <p14:creationId xmlns:p14="http://schemas.microsoft.com/office/powerpoint/2010/main" val="25914282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761</Words>
  <Application>Microsoft Office PowerPoint</Application>
  <PresentationFormat>Widescreen</PresentationFormat>
  <Paragraphs>94</Paragraphs>
  <Slides>15</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Aharoni</vt:lpstr>
      <vt:lpstr>Algerian</vt:lpstr>
      <vt:lpstr>Arial</vt:lpstr>
      <vt:lpstr>Calibri</vt:lpstr>
      <vt:lpstr>Myriad</vt:lpstr>
      <vt:lpstr>Myriad Pro</vt:lpstr>
      <vt:lpstr>Myriad Pro (Body)</vt:lpstr>
      <vt:lpstr>Verdana</vt:lpstr>
      <vt:lpstr>20140311PresentationUWTSDTemplate</vt:lpstr>
      <vt:lpstr>LCBB4010</vt:lpstr>
      <vt:lpstr>By the end of this session, students should be aware of:</vt:lpstr>
      <vt:lpstr>Introduction</vt:lpstr>
      <vt:lpstr>PowerPoint Presentation</vt:lpstr>
      <vt:lpstr>THREE LEVELS OF THE BUSINESS ENVIRONMENT</vt:lpstr>
      <vt:lpstr>THE MACRO-ENVIRONMENT</vt:lpstr>
      <vt:lpstr>THE MICRO-ENVIRONMENT</vt:lpstr>
      <vt:lpstr>THE INTERNAL ENVIRONMENT</vt:lpstr>
      <vt:lpstr>Strategic Resource Allocation</vt:lpstr>
      <vt:lpstr>Activity 1 : BCG Matrix Analysis</vt:lpstr>
      <vt:lpstr>RISK AND UNCERTAINTY</vt:lpstr>
      <vt:lpstr>MONITORING AND RESPONDING TO ENVIRONMENTAL CHANGE</vt:lpstr>
      <vt:lpstr>THE GLOBALISED BUSINESS ENVIRONMENT</vt:lpstr>
      <vt:lpstr>Summary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2024-07-12T19:09:17Z</dcterms:modified>
</cp:coreProperties>
</file>