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54" r:id="rId1"/>
  </p:sldMasterIdLst>
  <p:sldIdLst>
    <p:sldId id="256" r:id="rId2"/>
  </p:sldIdLst>
  <p:sldSz cx="12192000" cy="6858000"/>
  <p:notesSz cx="6724650" cy="97742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282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149452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35267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92249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6353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97526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1568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615928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912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03243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9877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9023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59045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39348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737493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52603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228280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3038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smtClean="0"/>
              <a:pPr/>
              <a:t>10/29/2019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22861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5" r:id="rId1"/>
    <p:sldLayoutId id="2147483856" r:id="rId2"/>
    <p:sldLayoutId id="2147483857" r:id="rId3"/>
    <p:sldLayoutId id="2147483858" r:id="rId4"/>
    <p:sldLayoutId id="2147483859" r:id="rId5"/>
    <p:sldLayoutId id="2147483860" r:id="rId6"/>
    <p:sldLayoutId id="2147483861" r:id="rId7"/>
    <p:sldLayoutId id="2147483862" r:id="rId8"/>
    <p:sldLayoutId id="2147483863" r:id="rId9"/>
    <p:sldLayoutId id="2147483864" r:id="rId10"/>
    <p:sldLayoutId id="2147483865" r:id="rId11"/>
    <p:sldLayoutId id="2147483866" r:id="rId12"/>
    <p:sldLayoutId id="2147483867" r:id="rId13"/>
    <p:sldLayoutId id="2147483868" r:id="rId14"/>
    <p:sldLayoutId id="2147483869" r:id="rId15"/>
    <p:sldLayoutId id="2147483870" r:id="rId16"/>
    <p:sldLayoutId id="2147483871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86E9E0D-9296-46AE-B415-AE244DBEFEDB}"/>
              </a:ext>
            </a:extLst>
          </p:cNvPr>
          <p:cNvSpPr/>
          <p:nvPr/>
        </p:nvSpPr>
        <p:spPr>
          <a:xfrm>
            <a:off x="-181789" y="5872256"/>
            <a:ext cx="391766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CN" altLang="en-US" sz="6000" dirty="0">
                <a:solidFill>
                  <a:schemeClr val="accent1">
                    <a:lumMod val="75000"/>
                  </a:schemeClr>
                </a:solidFill>
              </a:rPr>
              <a:t>万豪酒店</a:t>
            </a:r>
            <a:endParaRPr lang="en-GB" sz="6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2F6CC87-BCB1-42D7-A1AC-938D2008886C}"/>
              </a:ext>
            </a:extLst>
          </p:cNvPr>
          <p:cNvSpPr/>
          <p:nvPr/>
        </p:nvSpPr>
        <p:spPr>
          <a:xfrm>
            <a:off x="4763777" y="2840657"/>
            <a:ext cx="8315175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ja-JP" altLang="en-US" sz="2800" b="1" dirty="0">
                <a:solidFill>
                  <a:schemeClr val="accent1">
                    <a:lumMod val="75000"/>
                  </a:schemeClr>
                </a:solidFill>
                <a:latin typeface="Adobe Devanagari" panose="02040503050201020203" pitchFamily="18" charset="0"/>
                <a:cs typeface="Adobe Devanagari" panose="02040503050201020203" pitchFamily="18" charset="0"/>
              </a:rPr>
              <a:t>麦丽           </a:t>
            </a:r>
          </a:p>
          <a:p>
            <a:r>
              <a:rPr lang="ja-JP" altLang="en-US" sz="2800" b="1" dirty="0">
                <a:solidFill>
                  <a:schemeClr val="accent1">
                    <a:lumMod val="75000"/>
                  </a:schemeClr>
                </a:solidFill>
                <a:latin typeface="Adobe Devanagari" panose="02040503050201020203" pitchFamily="18" charset="0"/>
                <a:cs typeface="Adobe Devanagari" panose="02040503050201020203" pitchFamily="18" charset="0"/>
              </a:rPr>
              <a:t>经理 </a:t>
            </a:r>
            <a:endParaRPr lang="en-GB" altLang="zh-CN" sz="2800" b="1" dirty="0">
              <a:solidFill>
                <a:schemeClr val="accent1">
                  <a:lumMod val="75000"/>
                </a:schemeClr>
              </a:solidFill>
              <a:latin typeface="Adobe Devanagari" panose="02040503050201020203" pitchFamily="18" charset="0"/>
              <a:ea typeface="Arial Unicode MS" panose="020B0604020202020204" pitchFamily="34" charset="-128"/>
              <a:cs typeface="Adobe Devanagari" panose="02040503050201020203" pitchFamily="18" charset="0"/>
            </a:endParaRPr>
          </a:p>
          <a:p>
            <a:r>
              <a:rPr lang="zh-CN" altLang="en-US" sz="2800" b="1" dirty="0">
                <a:solidFill>
                  <a:schemeClr val="accent1">
                    <a:lumMod val="75000"/>
                  </a:schemeClr>
                </a:solidFill>
                <a:latin typeface="Adobe Devanagari" panose="02040503050201020203" pitchFamily="18" charset="0"/>
                <a:ea typeface="Arial Unicode MS" panose="020B0604020202020204" pitchFamily="34" charset="-128"/>
                <a:cs typeface="Adobe Devanagari" panose="02040503050201020203" pitchFamily="18" charset="0"/>
              </a:rPr>
              <a:t>地址</a:t>
            </a:r>
            <a:r>
              <a:rPr lang="en-GB" altLang="zh-CN" sz="2800" b="1" dirty="0">
                <a:solidFill>
                  <a:schemeClr val="accent1">
                    <a:lumMod val="75000"/>
                  </a:schemeClr>
                </a:solidFill>
                <a:latin typeface="Adobe Devanagari" panose="02040503050201020203" pitchFamily="18" charset="0"/>
                <a:ea typeface="Arial Unicode MS" panose="020B0604020202020204" pitchFamily="34" charset="-128"/>
                <a:cs typeface="Adobe Devanagari" panose="02040503050201020203" pitchFamily="18" charset="0"/>
              </a:rPr>
              <a:t>:</a:t>
            </a:r>
            <a:r>
              <a:rPr kumimoji="1" lang="zh-CN" altLang="en-US" sz="2800" b="1" dirty="0">
                <a:solidFill>
                  <a:schemeClr val="accent1">
                    <a:lumMod val="75000"/>
                  </a:schemeClr>
                </a:solidFill>
                <a:latin typeface="Adobe Devanagari" panose="02040503050201020203" pitchFamily="18" charset="0"/>
                <a:ea typeface="Arial Unicode MS" panose="020B0604020202020204" pitchFamily="34" charset="-128"/>
                <a:cs typeface="Adobe Devanagari" panose="02040503050201020203" pitchFamily="18" charset="0"/>
              </a:rPr>
              <a:t>英国</a:t>
            </a:r>
            <a:r>
              <a:rPr kumimoji="1" lang="en-GB" altLang="zh-CN" sz="2800" b="1" dirty="0">
                <a:solidFill>
                  <a:schemeClr val="accent1">
                    <a:lumMod val="75000"/>
                  </a:schemeClr>
                </a:solidFill>
                <a:latin typeface="Adobe Devanagari" panose="02040503050201020203" pitchFamily="18" charset="0"/>
                <a:ea typeface="Arial Unicode MS" panose="020B0604020202020204" pitchFamily="34" charset="-128"/>
                <a:cs typeface="Adobe Devanagari" panose="02040503050201020203" pitchFamily="18" charset="0"/>
              </a:rPr>
              <a:t>-</a:t>
            </a:r>
            <a:r>
              <a:rPr kumimoji="1" lang="zh-CN" altLang="en-US" sz="2800" b="1" dirty="0">
                <a:solidFill>
                  <a:schemeClr val="accent1">
                    <a:lumMod val="75000"/>
                  </a:schemeClr>
                </a:solidFill>
                <a:latin typeface="Adobe Devanagari" panose="02040503050201020203" pitchFamily="18" charset="0"/>
                <a:ea typeface="Arial Unicode MS" panose="020B0604020202020204" pitchFamily="34" charset="-128"/>
                <a:cs typeface="Adobe Devanagari" panose="02040503050201020203" pitchFamily="18" charset="0"/>
              </a:rPr>
              <a:t>英格兰</a:t>
            </a:r>
            <a:r>
              <a:rPr kumimoji="1" lang="en-GB" altLang="zh-CN" sz="2800" b="1" dirty="0">
                <a:solidFill>
                  <a:schemeClr val="accent1">
                    <a:lumMod val="75000"/>
                  </a:schemeClr>
                </a:solidFill>
                <a:latin typeface="Adobe Devanagari" panose="02040503050201020203" pitchFamily="18" charset="0"/>
                <a:ea typeface="Arial Unicode MS" panose="020B0604020202020204" pitchFamily="34" charset="-128"/>
                <a:cs typeface="Adobe Devanagari" panose="02040503050201020203" pitchFamily="18" charset="0"/>
              </a:rPr>
              <a:t>-</a:t>
            </a:r>
            <a:r>
              <a:rPr lang="ja-JP" altLang="en-US" sz="2800" b="1" dirty="0">
                <a:solidFill>
                  <a:schemeClr val="accent1">
                    <a:lumMod val="75000"/>
                  </a:schemeClr>
                </a:solidFill>
                <a:latin typeface="Adobe Devanagari" panose="02040503050201020203" pitchFamily="18" charset="0"/>
                <a:ea typeface="Arial Unicode MS" panose="020B0604020202020204" pitchFamily="34" charset="-128"/>
                <a:cs typeface="Adobe Devanagari" panose="02040503050201020203" pitchFamily="18" charset="0"/>
              </a:rPr>
              <a:t>伯明翰</a:t>
            </a:r>
            <a:r>
              <a:rPr lang="en-GB" altLang="ja-JP" sz="2800" b="1" dirty="0">
                <a:solidFill>
                  <a:schemeClr val="accent1">
                    <a:lumMod val="75000"/>
                  </a:schemeClr>
                </a:solidFill>
                <a:latin typeface="Adobe Devanagari" panose="02040503050201020203" pitchFamily="18" charset="0"/>
                <a:ea typeface="Arial Unicode MS" panose="020B0604020202020204" pitchFamily="34" charset="-128"/>
                <a:cs typeface="Adobe Devanagari" panose="02040503050201020203" pitchFamily="18" charset="0"/>
              </a:rPr>
              <a:t>-</a:t>
            </a:r>
            <a:r>
              <a:rPr lang="ja-JP" altLang="en-US" sz="2800" b="1" dirty="0">
                <a:solidFill>
                  <a:schemeClr val="accent1">
                    <a:lumMod val="75000"/>
                  </a:schemeClr>
                </a:solidFill>
                <a:latin typeface="Adobe Devanagari" panose="02040503050201020203" pitchFamily="18" charset="0"/>
                <a:ea typeface="Arial Unicode MS" panose="020B0604020202020204" pitchFamily="34" charset="-128"/>
                <a:cs typeface="Adobe Devanagari" panose="02040503050201020203" pitchFamily="18" charset="0"/>
              </a:rPr>
              <a:t>哈格利路五路</a:t>
            </a:r>
            <a:r>
              <a:rPr lang="en-GB" altLang="ja-JP" sz="2800" b="1" dirty="0">
                <a:solidFill>
                  <a:schemeClr val="accent1">
                    <a:lumMod val="75000"/>
                  </a:schemeClr>
                </a:solidFill>
                <a:latin typeface="Adobe Devanagari" panose="02040503050201020203" pitchFamily="18" charset="0"/>
                <a:ea typeface="Arial Unicode MS" panose="020B0604020202020204" pitchFamily="34" charset="-128"/>
                <a:cs typeface="Adobe Devanagari" panose="02040503050201020203" pitchFamily="18" charset="0"/>
              </a:rPr>
              <a:t>-</a:t>
            </a:r>
            <a:r>
              <a:rPr lang="ja-JP" altLang="en-US" sz="2800" b="1" dirty="0">
                <a:solidFill>
                  <a:schemeClr val="accent1">
                    <a:lumMod val="75000"/>
                  </a:schemeClr>
                </a:solidFill>
                <a:latin typeface="Adobe Devanagari" panose="02040503050201020203" pitchFamily="18" charset="0"/>
                <a:ea typeface="Arial Unicode MS" panose="020B0604020202020204" pitchFamily="34" charset="-128"/>
                <a:cs typeface="Adobe Devanagari" panose="02040503050201020203" pitchFamily="18" charset="0"/>
              </a:rPr>
              <a:t>十二</a:t>
            </a:r>
            <a:r>
              <a:rPr lang="en-GB" altLang="ja-JP" sz="2800" b="1" dirty="0">
                <a:solidFill>
                  <a:schemeClr val="accent1">
                    <a:lumMod val="75000"/>
                  </a:schemeClr>
                </a:solidFill>
                <a:latin typeface="Adobe Devanagari" panose="02040503050201020203" pitchFamily="18" charset="0"/>
                <a:ea typeface="Arial Unicode MS" panose="020B0604020202020204" pitchFamily="34" charset="-128"/>
                <a:cs typeface="Adobe Devanagari" panose="02040503050201020203" pitchFamily="18" charset="0"/>
              </a:rPr>
              <a:t>-</a:t>
            </a:r>
            <a:r>
              <a:rPr lang="ja-JP" altLang="en-US" sz="2800" b="1" dirty="0">
                <a:solidFill>
                  <a:schemeClr val="accent1">
                    <a:lumMod val="75000"/>
                  </a:schemeClr>
                </a:solidFill>
                <a:latin typeface="Adobe Devanagari" panose="02040503050201020203" pitchFamily="18" charset="0"/>
                <a:ea typeface="Arial Unicode MS" panose="020B0604020202020204" pitchFamily="34" charset="-128"/>
                <a:cs typeface="Adobe Devanagari" panose="02040503050201020203" pitchFamily="18" charset="0"/>
              </a:rPr>
              <a:t> </a:t>
            </a:r>
            <a:br>
              <a:rPr lang="ja-JP" altLang="en-US" sz="2800" b="1" dirty="0">
                <a:solidFill>
                  <a:schemeClr val="accent1">
                    <a:lumMod val="75000"/>
                  </a:schemeClr>
                </a:solidFill>
                <a:latin typeface="Adobe Devanagari" panose="02040503050201020203" pitchFamily="18" charset="0"/>
                <a:ea typeface="Arial Unicode MS" panose="020B0604020202020204" pitchFamily="34" charset="-128"/>
                <a:cs typeface="Adobe Devanagari" panose="02040503050201020203" pitchFamily="18" charset="0"/>
              </a:rPr>
            </a:br>
            <a:r>
              <a:rPr lang="ja-JP" altLang="en-US" sz="2800" b="1" dirty="0">
                <a:solidFill>
                  <a:schemeClr val="accent1">
                    <a:lumMod val="75000"/>
                  </a:schemeClr>
                </a:solidFill>
                <a:latin typeface="Adobe Devanagari" panose="02040503050201020203" pitchFamily="18" charset="0"/>
                <a:ea typeface="Arial Unicode MS" panose="020B0604020202020204" pitchFamily="34" charset="-128"/>
                <a:cs typeface="Adobe Devanagari" panose="02040503050201020203" pitchFamily="18" charset="0"/>
              </a:rPr>
              <a:t>伯明翰万豪酒店</a:t>
            </a:r>
            <a:endParaRPr lang="en-GB" altLang="ja-JP" sz="2800" b="1" dirty="0">
              <a:solidFill>
                <a:schemeClr val="accent1">
                  <a:lumMod val="75000"/>
                </a:schemeClr>
              </a:solidFill>
              <a:latin typeface="Adobe Devanagari" panose="02040503050201020203" pitchFamily="18" charset="0"/>
              <a:ea typeface="Arial Unicode MS" panose="020B0604020202020204" pitchFamily="34" charset="-128"/>
              <a:cs typeface="Adobe Devanagari" panose="02040503050201020203" pitchFamily="18" charset="0"/>
            </a:endParaRPr>
          </a:p>
          <a:p>
            <a:endParaRPr lang="en-GB" altLang="zh-CN" sz="2800" b="1" dirty="0">
              <a:solidFill>
                <a:schemeClr val="accent1">
                  <a:lumMod val="75000"/>
                </a:schemeClr>
              </a:solidFill>
              <a:latin typeface="Adobe Devanagari" panose="02040503050201020203" pitchFamily="18" charset="0"/>
              <a:ea typeface="Arial Unicode MS" panose="020B0604020202020204" pitchFamily="34" charset="-128"/>
              <a:cs typeface="Adobe Devanagari" panose="02040503050201020203" pitchFamily="18" charset="0"/>
            </a:endParaRPr>
          </a:p>
          <a:p>
            <a:r>
              <a:rPr lang="zh-CN" altLang="en-US" sz="2800" b="1" dirty="0">
                <a:solidFill>
                  <a:schemeClr val="accent1">
                    <a:lumMod val="75000"/>
                  </a:schemeClr>
                </a:solidFill>
                <a:latin typeface="Adobe Devanagari" panose="02040503050201020203" pitchFamily="18" charset="0"/>
                <a:ea typeface="Arial Unicode MS" panose="020B0604020202020204" pitchFamily="34" charset="-128"/>
                <a:cs typeface="Adobe Devanagari" panose="02040503050201020203" pitchFamily="18" charset="0"/>
              </a:rPr>
              <a:t>电话 </a:t>
            </a:r>
            <a:r>
              <a:rPr lang="en-US" altLang="zh-CN" sz="2800" b="1" dirty="0">
                <a:solidFill>
                  <a:schemeClr val="accent1">
                    <a:lumMod val="75000"/>
                  </a:schemeClr>
                </a:solidFill>
                <a:latin typeface="Adobe Devanagari" panose="02040503050201020203" pitchFamily="18" charset="0"/>
                <a:ea typeface="Arial Unicode MS" panose="020B0604020202020204" pitchFamily="34" charset="-128"/>
                <a:cs typeface="Adobe Devanagari" panose="02040503050201020203" pitchFamily="18" charset="0"/>
              </a:rPr>
              <a:t>:0121 452 1144</a:t>
            </a:r>
            <a:endParaRPr lang="zh-CN" altLang="en-US" sz="2800" b="1" dirty="0">
              <a:solidFill>
                <a:schemeClr val="accent1">
                  <a:lumMod val="75000"/>
                </a:schemeClr>
              </a:solidFill>
              <a:latin typeface="Adobe Devanagari" panose="02040503050201020203" pitchFamily="18" charset="0"/>
              <a:ea typeface="Arial Unicode MS" panose="020B0604020202020204" pitchFamily="34" charset="-128"/>
              <a:cs typeface="Adobe Devanagari" panose="02040503050201020203" pitchFamily="18" charset="0"/>
            </a:endParaRPr>
          </a:p>
          <a:p>
            <a:r>
              <a:rPr lang="zh-CN" altLang="en-US" sz="2800" b="1" dirty="0">
                <a:solidFill>
                  <a:schemeClr val="accent1">
                    <a:lumMod val="75000"/>
                  </a:schemeClr>
                </a:solidFill>
                <a:latin typeface="Adobe Devanagari" panose="02040503050201020203" pitchFamily="18" charset="0"/>
                <a:ea typeface="Arial Unicode MS" panose="020B0604020202020204" pitchFamily="34" charset="-128"/>
                <a:cs typeface="Adobe Devanagari" panose="02040503050201020203" pitchFamily="18" charset="0"/>
              </a:rPr>
              <a:t>传真 </a:t>
            </a:r>
            <a:r>
              <a:rPr lang="en-US" altLang="zh-CN" sz="2800" b="1" dirty="0">
                <a:solidFill>
                  <a:schemeClr val="accent1">
                    <a:lumMod val="75000"/>
                  </a:schemeClr>
                </a:solidFill>
                <a:latin typeface="Adobe Devanagari" panose="02040503050201020203" pitchFamily="18" charset="0"/>
                <a:ea typeface="Arial Unicode MS" panose="020B0604020202020204" pitchFamily="34" charset="-128"/>
                <a:cs typeface="Adobe Devanagari" panose="02040503050201020203" pitchFamily="18" charset="0"/>
              </a:rPr>
              <a:t>:0</a:t>
            </a:r>
            <a:r>
              <a:rPr lang="en-GB" sz="2800" b="1" dirty="0">
                <a:solidFill>
                  <a:schemeClr val="accent1">
                    <a:lumMod val="75000"/>
                  </a:schemeClr>
                </a:solidFill>
                <a:latin typeface="Adobe Devanagari" panose="02040503050201020203" pitchFamily="18" charset="0"/>
                <a:ea typeface="Arial Unicode MS" panose="020B0604020202020204" pitchFamily="34" charset="-128"/>
                <a:cs typeface="Adobe Devanagari" panose="02040503050201020203" pitchFamily="18" charset="0"/>
              </a:rPr>
              <a:t>121 456 3442</a:t>
            </a:r>
            <a:endParaRPr lang="zh-CN" altLang="en-US" sz="2800" b="1" dirty="0">
              <a:solidFill>
                <a:schemeClr val="accent1">
                  <a:lumMod val="75000"/>
                </a:schemeClr>
              </a:solidFill>
              <a:latin typeface="Adobe Devanagari" panose="02040503050201020203" pitchFamily="18" charset="0"/>
              <a:ea typeface="Arial Unicode MS" panose="020B0604020202020204" pitchFamily="34" charset="-128"/>
              <a:cs typeface="Adobe Devanagari" panose="02040503050201020203" pitchFamily="18" charset="0"/>
            </a:endParaRPr>
          </a:p>
          <a:p>
            <a:r>
              <a:rPr lang="zh-CN" altLang="en-US" sz="2800" b="1" dirty="0">
                <a:solidFill>
                  <a:schemeClr val="accent1">
                    <a:lumMod val="75000"/>
                  </a:schemeClr>
                </a:solidFill>
                <a:latin typeface="Adobe Devanagari" panose="02040503050201020203" pitchFamily="18" charset="0"/>
                <a:ea typeface="Arial Unicode MS" panose="020B0604020202020204" pitchFamily="34" charset="-128"/>
                <a:cs typeface="Adobe Devanagari" panose="02040503050201020203" pitchFamily="18" charset="0"/>
              </a:rPr>
              <a:t>电子邮箱 </a:t>
            </a:r>
            <a:r>
              <a:rPr lang="en-US" altLang="zh-CN" sz="2800" b="1" dirty="0">
                <a:solidFill>
                  <a:schemeClr val="accent1">
                    <a:lumMod val="75000"/>
                  </a:schemeClr>
                </a:solidFill>
                <a:latin typeface="Adobe Devanagari" panose="02040503050201020203" pitchFamily="18" charset="0"/>
                <a:ea typeface="Arial Unicode MS" panose="020B0604020202020204" pitchFamily="34" charset="-128"/>
                <a:cs typeface="Adobe Devanagari" panose="02040503050201020203" pitchFamily="18" charset="0"/>
              </a:rPr>
              <a:t>: </a:t>
            </a:r>
            <a:r>
              <a:rPr lang="en-GB" altLang="zh-CN" sz="2800" b="1" dirty="0">
                <a:solidFill>
                  <a:schemeClr val="accent1">
                    <a:lumMod val="75000"/>
                  </a:schemeClr>
                </a:solidFill>
                <a:latin typeface="Adobe Devanagari" panose="02040503050201020203" pitchFamily="18" charset="0"/>
                <a:ea typeface="Arial Unicode MS" panose="020B0604020202020204" pitchFamily="34" charset="-128"/>
                <a:cs typeface="Adobe Devanagari" panose="02040503050201020203" pitchFamily="18" charset="0"/>
              </a:rPr>
              <a:t>1813622@student.uwtsd.ac.uk</a:t>
            </a:r>
            <a:endParaRPr lang="en-GB" sz="2800" b="1" dirty="0">
              <a:solidFill>
                <a:schemeClr val="accent1">
                  <a:lumMod val="75000"/>
                </a:schemeClr>
              </a:solidFill>
              <a:latin typeface="Adobe Devanagari" panose="02040503050201020203" pitchFamily="18" charset="0"/>
              <a:ea typeface="Arial Unicode MS" panose="020B0604020202020204" pitchFamily="34" charset="-128"/>
              <a:cs typeface="Adobe Devanagari" panose="02040503050201020203" pitchFamily="18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66EDDB4-2E72-4C6F-85A6-B4F682D729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9362" y="-82850"/>
            <a:ext cx="12250723" cy="2650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655049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29</TotalTime>
  <Words>32</Words>
  <Application>Microsoft Office PowerPoint</Application>
  <PresentationFormat>Widescreen</PresentationFormat>
  <Paragraphs>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Arial Unicode MS</vt:lpstr>
      <vt:lpstr>STKaiti</vt:lpstr>
      <vt:lpstr>Adobe Devanagari</vt:lpstr>
      <vt:lpstr>Arial</vt:lpstr>
      <vt:lpstr>Corbel</vt:lpstr>
      <vt:lpstr>HGｺﾞｼｯｸM</vt:lpstr>
      <vt:lpstr>Parallax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Celia Mcclelland (1813622)</dc:creator>
  <cp:lastModifiedBy>Celia Mcclelland (1813622)</cp:lastModifiedBy>
  <cp:revision>5</cp:revision>
  <cp:lastPrinted>2019-10-29T12:36:44Z</cp:lastPrinted>
  <dcterms:created xsi:type="dcterms:W3CDTF">2019-10-29T12:29:24Z</dcterms:created>
  <dcterms:modified xsi:type="dcterms:W3CDTF">2019-10-29T17:09:52Z</dcterms:modified>
</cp:coreProperties>
</file>