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media/image30.jpg" ContentType="image/jpeg"/>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7" r:id="rId4"/>
  </p:sldMasterIdLst>
  <p:notesMasterIdLst>
    <p:notesMasterId r:id="rId105"/>
  </p:notesMasterIdLst>
  <p:handoutMasterIdLst>
    <p:handoutMasterId r:id="rId106"/>
  </p:handoutMasterIdLst>
  <p:sldIdLst>
    <p:sldId id="665" r:id="rId5"/>
    <p:sldId id="668" r:id="rId6"/>
    <p:sldId id="726" r:id="rId7"/>
    <p:sldId id="723" r:id="rId8"/>
    <p:sldId id="735" r:id="rId9"/>
    <p:sldId id="2599" r:id="rId10"/>
    <p:sldId id="2600" r:id="rId11"/>
    <p:sldId id="2606" r:id="rId12"/>
    <p:sldId id="2616" r:id="rId13"/>
    <p:sldId id="2594" r:id="rId14"/>
    <p:sldId id="2597" r:id="rId15"/>
    <p:sldId id="2598" r:id="rId16"/>
    <p:sldId id="2596" r:id="rId17"/>
    <p:sldId id="2595" r:id="rId18"/>
    <p:sldId id="2602" r:id="rId19"/>
    <p:sldId id="693" r:id="rId20"/>
    <p:sldId id="692" r:id="rId21"/>
    <p:sldId id="717" r:id="rId22"/>
    <p:sldId id="714" r:id="rId23"/>
    <p:sldId id="715" r:id="rId24"/>
    <p:sldId id="718" r:id="rId25"/>
    <p:sldId id="719" r:id="rId26"/>
    <p:sldId id="720" r:id="rId27"/>
    <p:sldId id="292" r:id="rId28"/>
    <p:sldId id="716" r:id="rId29"/>
    <p:sldId id="745" r:id="rId30"/>
    <p:sldId id="2626" r:id="rId31"/>
    <p:sldId id="709" r:id="rId32"/>
    <p:sldId id="2627" r:id="rId33"/>
    <p:sldId id="2628" r:id="rId34"/>
    <p:sldId id="2625" r:id="rId35"/>
    <p:sldId id="728" r:id="rId36"/>
    <p:sldId id="2607" r:id="rId37"/>
    <p:sldId id="2608" r:id="rId38"/>
    <p:sldId id="2610" r:id="rId39"/>
    <p:sldId id="2614" r:id="rId40"/>
    <p:sldId id="270" r:id="rId41"/>
    <p:sldId id="737" r:id="rId42"/>
    <p:sldId id="272" r:id="rId43"/>
    <p:sldId id="2624" r:id="rId44"/>
    <p:sldId id="725" r:id="rId45"/>
    <p:sldId id="2623" r:id="rId46"/>
    <p:sldId id="274" r:id="rId47"/>
    <p:sldId id="722" r:id="rId48"/>
    <p:sldId id="2633" r:id="rId49"/>
    <p:sldId id="822" r:id="rId50"/>
    <p:sldId id="2629" r:id="rId51"/>
    <p:sldId id="736" r:id="rId52"/>
    <p:sldId id="814" r:id="rId53"/>
    <p:sldId id="815" r:id="rId54"/>
    <p:sldId id="2634" r:id="rId55"/>
    <p:sldId id="2577" r:id="rId56"/>
    <p:sldId id="2578" r:id="rId57"/>
    <p:sldId id="2579" r:id="rId58"/>
    <p:sldId id="2593" r:id="rId59"/>
    <p:sldId id="2591" r:id="rId60"/>
    <p:sldId id="2590" r:id="rId61"/>
    <p:sldId id="2642" r:id="rId62"/>
    <p:sldId id="2644" r:id="rId63"/>
    <p:sldId id="2621" r:id="rId64"/>
    <p:sldId id="2631" r:id="rId65"/>
    <p:sldId id="276" r:id="rId66"/>
    <p:sldId id="2635" r:id="rId67"/>
    <p:sldId id="678" r:id="rId68"/>
    <p:sldId id="698" r:id="rId69"/>
    <p:sldId id="690" r:id="rId70"/>
    <p:sldId id="679" r:id="rId71"/>
    <p:sldId id="683" r:id="rId72"/>
    <p:sldId id="688" r:id="rId73"/>
    <p:sldId id="695" r:id="rId74"/>
    <p:sldId id="684" r:id="rId75"/>
    <p:sldId id="831" r:id="rId76"/>
    <p:sldId id="2639" r:id="rId77"/>
    <p:sldId id="643" r:id="rId78"/>
    <p:sldId id="2636" r:id="rId79"/>
    <p:sldId id="828" r:id="rId80"/>
    <p:sldId id="791" r:id="rId81"/>
    <p:sldId id="827" r:id="rId82"/>
    <p:sldId id="904" r:id="rId83"/>
    <p:sldId id="830" r:id="rId84"/>
    <p:sldId id="829" r:id="rId85"/>
    <p:sldId id="905" r:id="rId86"/>
    <p:sldId id="798" r:id="rId87"/>
    <p:sldId id="906" r:id="rId88"/>
    <p:sldId id="907" r:id="rId89"/>
    <p:sldId id="802" r:id="rId90"/>
    <p:sldId id="803" r:id="rId91"/>
    <p:sldId id="804" r:id="rId92"/>
    <p:sldId id="805" r:id="rId93"/>
    <p:sldId id="807" r:id="rId94"/>
    <p:sldId id="924" r:id="rId95"/>
    <p:sldId id="922" r:id="rId96"/>
    <p:sldId id="923" r:id="rId97"/>
    <p:sldId id="2630" r:id="rId98"/>
    <p:sldId id="2576" r:id="rId99"/>
    <p:sldId id="753" r:id="rId100"/>
    <p:sldId id="824" r:id="rId101"/>
    <p:sldId id="775" r:id="rId102"/>
    <p:sldId id="769" r:id="rId103"/>
    <p:sldId id="2646" r:id="rId104"/>
  </p:sldIdLst>
  <p:sldSz cx="12192000" cy="6858000"/>
  <p:notesSz cx="6858000" cy="9144000"/>
  <p:defaultTextStyle>
    <a:defPPr>
      <a:defRPr lang="en-US"/>
    </a:defPPr>
    <a:lvl1pPr algn="l" rtl="0" eaLnBrk="0" fontAlgn="base" hangingPunct="0">
      <a:spcBef>
        <a:spcPct val="0"/>
      </a:spcBef>
      <a:spcAft>
        <a:spcPct val="0"/>
      </a:spcAft>
      <a:defRPr sz="2400" b="1"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536" userDrawn="1">
          <p15:clr>
            <a:srgbClr val="A4A3A4"/>
          </p15:clr>
        </p15:guide>
        <p15:guide id="2" pos="202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020"/>
    <a:srgbClr val="A0A0A0"/>
    <a:srgbClr val="595959"/>
    <a:srgbClr val="E8E8E8"/>
    <a:srgbClr val="FDFDFD"/>
    <a:srgbClr val="FCE7C2"/>
    <a:srgbClr val="E3E4DF"/>
    <a:srgbClr val="8C857B"/>
    <a:srgbClr val="696460"/>
    <a:srgbClr val="968F85"/>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40B68A-F9B2-48D0-A61B-2CEA09F34968}" v="1460" dt="2025-11-26T10:58:26.0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11" autoAdjust="0"/>
    <p:restoredTop sz="66906" autoAdjust="0"/>
  </p:normalViewPr>
  <p:slideViewPr>
    <p:cSldViewPr snapToGrid="0" showGuides="1">
      <p:cViewPr varScale="1">
        <p:scale>
          <a:sx n="52" d="100"/>
          <a:sy n="52" d="100"/>
        </p:scale>
        <p:origin x="1733" y="58"/>
      </p:cViewPr>
      <p:guideLst>
        <p:guide orient="horz" pos="536"/>
        <p:guide pos="2025"/>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Lst>
  </p:outlineViewPr>
  <p:notesTextViewPr>
    <p:cViewPr>
      <p:scale>
        <a:sx n="3" d="2"/>
        <a:sy n="3" d="2"/>
      </p:scale>
      <p:origin x="0" y="0"/>
    </p:cViewPr>
  </p:notesTextViewPr>
  <p:sorterViewPr>
    <p:cViewPr varScale="1">
      <p:scale>
        <a:sx n="1" d="1"/>
        <a:sy n="1" d="1"/>
      </p:scale>
      <p:origin x="0" y="-1392"/>
    </p:cViewPr>
  </p:sorterViewPr>
  <p:notesViewPr>
    <p:cSldViewPr snapToGrid="0" showGuides="1">
      <p:cViewPr varScale="1">
        <p:scale>
          <a:sx n="64" d="100"/>
          <a:sy n="64" d="100"/>
        </p:scale>
        <p:origin x="3115"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microsoft.com/office/2015/10/relationships/revisionInfo" Target="revisionInfo.xml"/><Relationship Id="rId16" Type="http://schemas.openxmlformats.org/officeDocument/2006/relationships/slide" Target="slides/slide12.xml"/><Relationship Id="rId107" Type="http://schemas.openxmlformats.org/officeDocument/2006/relationships/presProps" Target="presProps.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viewProps" Target="view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handoutMaster" Target="handoutMasters/handout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theme" Target="theme/theme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microsoft.com/office/2016/11/relationships/changesInfo" Target="changesInfos/changesInfo1.xml"/></Relationships>
</file>

<file path=ppt/_rels/viewProps.xml.rels><?xml version="1.0" encoding="UTF-8" standalone="yes"?>
<Relationships xmlns="http://schemas.openxmlformats.org/package/2006/relationships"><Relationship Id="rId13" Type="http://schemas.openxmlformats.org/officeDocument/2006/relationships/slide" Target="slides/slide27.xml"/><Relationship Id="rId18" Type="http://schemas.openxmlformats.org/officeDocument/2006/relationships/slide" Target="slides/slide32.xml"/><Relationship Id="rId26" Type="http://schemas.openxmlformats.org/officeDocument/2006/relationships/slide" Target="slides/slide59.xml"/><Relationship Id="rId39" Type="http://schemas.openxmlformats.org/officeDocument/2006/relationships/slide" Target="slides/slide96.xml"/><Relationship Id="rId21" Type="http://schemas.openxmlformats.org/officeDocument/2006/relationships/slide" Target="slides/slide47.xml"/><Relationship Id="rId34" Type="http://schemas.openxmlformats.org/officeDocument/2006/relationships/slide" Target="slides/slide77.xml"/><Relationship Id="rId42" Type="http://schemas.openxmlformats.org/officeDocument/2006/relationships/slide" Target="slides/slide100.xml"/><Relationship Id="rId7" Type="http://schemas.openxmlformats.org/officeDocument/2006/relationships/slide" Target="slides/slide20.xml"/><Relationship Id="rId2" Type="http://schemas.openxmlformats.org/officeDocument/2006/relationships/slide" Target="slides/slide15.xml"/><Relationship Id="rId16" Type="http://schemas.openxmlformats.org/officeDocument/2006/relationships/slide" Target="slides/slide30.xml"/><Relationship Id="rId20" Type="http://schemas.openxmlformats.org/officeDocument/2006/relationships/slide" Target="slides/slide45.xml"/><Relationship Id="rId29" Type="http://schemas.openxmlformats.org/officeDocument/2006/relationships/slide" Target="slides/slide66.xml"/><Relationship Id="rId41" Type="http://schemas.openxmlformats.org/officeDocument/2006/relationships/slide" Target="slides/slide98.xml"/><Relationship Id="rId1" Type="http://schemas.openxmlformats.org/officeDocument/2006/relationships/slide" Target="slides/slide2.xml"/><Relationship Id="rId6" Type="http://schemas.openxmlformats.org/officeDocument/2006/relationships/slide" Target="slides/slide19.xml"/><Relationship Id="rId11" Type="http://schemas.openxmlformats.org/officeDocument/2006/relationships/slide" Target="slides/slide25.xml"/><Relationship Id="rId24" Type="http://schemas.openxmlformats.org/officeDocument/2006/relationships/slide" Target="slides/slide50.xml"/><Relationship Id="rId32" Type="http://schemas.openxmlformats.org/officeDocument/2006/relationships/slide" Target="slides/slide75.xml"/><Relationship Id="rId37" Type="http://schemas.openxmlformats.org/officeDocument/2006/relationships/slide" Target="slides/slide94.xml"/><Relationship Id="rId40" Type="http://schemas.openxmlformats.org/officeDocument/2006/relationships/slide" Target="slides/slide97.xml"/><Relationship Id="rId5" Type="http://schemas.openxmlformats.org/officeDocument/2006/relationships/slide" Target="slides/slide18.xml"/><Relationship Id="rId15" Type="http://schemas.openxmlformats.org/officeDocument/2006/relationships/slide" Target="slides/slide29.xml"/><Relationship Id="rId23" Type="http://schemas.openxmlformats.org/officeDocument/2006/relationships/slide" Target="slides/slide49.xml"/><Relationship Id="rId28" Type="http://schemas.openxmlformats.org/officeDocument/2006/relationships/slide" Target="slides/slide65.xml"/><Relationship Id="rId36" Type="http://schemas.openxmlformats.org/officeDocument/2006/relationships/slide" Target="slides/slide86.xml"/><Relationship Id="rId10" Type="http://schemas.openxmlformats.org/officeDocument/2006/relationships/slide" Target="slides/slide23.xml"/><Relationship Id="rId19" Type="http://schemas.openxmlformats.org/officeDocument/2006/relationships/slide" Target="slides/slide38.xml"/><Relationship Id="rId31" Type="http://schemas.openxmlformats.org/officeDocument/2006/relationships/slide" Target="slides/slide73.xml"/><Relationship Id="rId4" Type="http://schemas.openxmlformats.org/officeDocument/2006/relationships/slide" Target="slides/slide17.xml"/><Relationship Id="rId9" Type="http://schemas.openxmlformats.org/officeDocument/2006/relationships/slide" Target="slides/slide22.xml"/><Relationship Id="rId14" Type="http://schemas.openxmlformats.org/officeDocument/2006/relationships/slide" Target="slides/slide28.xml"/><Relationship Id="rId22" Type="http://schemas.openxmlformats.org/officeDocument/2006/relationships/slide" Target="slides/slide48.xml"/><Relationship Id="rId27" Type="http://schemas.openxmlformats.org/officeDocument/2006/relationships/slide" Target="slides/slide61.xml"/><Relationship Id="rId30" Type="http://schemas.openxmlformats.org/officeDocument/2006/relationships/slide" Target="slides/slide72.xml"/><Relationship Id="rId35" Type="http://schemas.openxmlformats.org/officeDocument/2006/relationships/slide" Target="slides/slide83.xml"/><Relationship Id="rId8" Type="http://schemas.openxmlformats.org/officeDocument/2006/relationships/slide" Target="slides/slide21.xml"/><Relationship Id="rId3" Type="http://schemas.openxmlformats.org/officeDocument/2006/relationships/slide" Target="slides/slide16.xml"/><Relationship Id="rId12" Type="http://schemas.openxmlformats.org/officeDocument/2006/relationships/slide" Target="slides/slide26.xml"/><Relationship Id="rId17" Type="http://schemas.openxmlformats.org/officeDocument/2006/relationships/slide" Target="slides/slide31.xml"/><Relationship Id="rId25" Type="http://schemas.openxmlformats.org/officeDocument/2006/relationships/slide" Target="slides/slide51.xml"/><Relationship Id="rId33" Type="http://schemas.openxmlformats.org/officeDocument/2006/relationships/slide" Target="slides/slide76.xml"/><Relationship Id="rId38" Type="http://schemas.openxmlformats.org/officeDocument/2006/relationships/slide" Target="slides/slide9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thew Archer" userId="aad98465-9c59-4159-8df1-a13be7bdef7f" providerId="ADAL" clId="{DDACC2BD-2885-405C-8076-C65D82DA6241}"/>
    <pc:docChg chg="undo redo custSel addSld delSld modSld sldOrd delMainMaster">
      <pc:chgData name="Matthew Archer" userId="aad98465-9c59-4159-8df1-a13be7bdef7f" providerId="ADAL" clId="{DDACC2BD-2885-405C-8076-C65D82DA6241}" dt="2025-11-26T10:55:49.799" v="10756" actId="478"/>
      <pc:docMkLst>
        <pc:docMk/>
      </pc:docMkLst>
      <pc:sldChg chg="modSp del mod">
        <pc:chgData name="Matthew Archer" userId="aad98465-9c59-4159-8df1-a13be7bdef7f" providerId="ADAL" clId="{DDACC2BD-2885-405C-8076-C65D82DA6241}" dt="2025-11-19T19:16:05.648" v="7025" actId="2696"/>
        <pc:sldMkLst>
          <pc:docMk/>
          <pc:sldMk cId="0" sldId="257"/>
        </pc:sldMkLst>
      </pc:sldChg>
      <pc:sldChg chg="add del mod modShow">
        <pc:chgData name="Matthew Archer" userId="aad98465-9c59-4159-8df1-a13be7bdef7f" providerId="ADAL" clId="{DDACC2BD-2885-405C-8076-C65D82DA6241}" dt="2025-11-26T10:46:45.820" v="10753" actId="2696"/>
        <pc:sldMkLst>
          <pc:docMk/>
          <pc:sldMk cId="3482010220" sldId="257"/>
        </pc:sldMkLst>
      </pc:sldChg>
      <pc:sldChg chg="del">
        <pc:chgData name="Matthew Archer" userId="aad98465-9c59-4159-8df1-a13be7bdef7f" providerId="ADAL" clId="{DDACC2BD-2885-405C-8076-C65D82DA6241}" dt="2025-11-19T10:17:20.159" v="2497" actId="47"/>
        <pc:sldMkLst>
          <pc:docMk/>
          <pc:sldMk cId="0" sldId="262"/>
        </pc:sldMkLst>
      </pc:sldChg>
      <pc:sldChg chg="del">
        <pc:chgData name="Matthew Archer" userId="aad98465-9c59-4159-8df1-a13be7bdef7f" providerId="ADAL" clId="{DDACC2BD-2885-405C-8076-C65D82DA6241}" dt="2025-11-19T11:00:38.045" v="2884" actId="2696"/>
        <pc:sldMkLst>
          <pc:docMk/>
          <pc:sldMk cId="0" sldId="264"/>
        </pc:sldMkLst>
      </pc:sldChg>
      <pc:sldChg chg="add del">
        <pc:chgData name="Matthew Archer" userId="aad98465-9c59-4159-8df1-a13be7bdef7f" providerId="ADAL" clId="{DDACC2BD-2885-405C-8076-C65D82DA6241}" dt="2025-11-19T11:26:33.767" v="3179" actId="47"/>
        <pc:sldMkLst>
          <pc:docMk/>
          <pc:sldMk cId="2406384230" sldId="264"/>
        </pc:sldMkLst>
      </pc:sldChg>
      <pc:sldChg chg="del">
        <pc:chgData name="Matthew Archer" userId="aad98465-9c59-4159-8df1-a13be7bdef7f" providerId="ADAL" clId="{DDACC2BD-2885-405C-8076-C65D82DA6241}" dt="2025-11-19T14:05:14.717" v="5299" actId="47"/>
        <pc:sldMkLst>
          <pc:docMk/>
          <pc:sldMk cId="0" sldId="269"/>
        </pc:sldMkLst>
      </pc:sldChg>
      <pc:sldChg chg="modSp mod ord modNotesTx">
        <pc:chgData name="Matthew Archer" userId="aad98465-9c59-4159-8df1-a13be7bdef7f" providerId="ADAL" clId="{DDACC2BD-2885-405C-8076-C65D82DA6241}" dt="2025-11-26T09:59:30.410" v="9709" actId="20577"/>
        <pc:sldMkLst>
          <pc:docMk/>
          <pc:sldMk cId="0" sldId="270"/>
        </pc:sldMkLst>
        <pc:spChg chg="mod">
          <ac:chgData name="Matthew Archer" userId="aad98465-9c59-4159-8df1-a13be7bdef7f" providerId="ADAL" clId="{DDACC2BD-2885-405C-8076-C65D82DA6241}" dt="2025-11-19T19:59:59.987" v="7222" actId="114"/>
          <ac:spMkLst>
            <pc:docMk/>
            <pc:sldMk cId="0" sldId="270"/>
            <ac:spMk id="5" creationId="{00000000-0000-0000-0000-000000000000}"/>
          </ac:spMkLst>
        </pc:spChg>
        <pc:spChg chg="mod">
          <ac:chgData name="Matthew Archer" userId="aad98465-9c59-4159-8df1-a13be7bdef7f" providerId="ADAL" clId="{DDACC2BD-2885-405C-8076-C65D82DA6241}" dt="2025-11-19T12:56:17.958" v="4172"/>
          <ac:spMkLst>
            <pc:docMk/>
            <pc:sldMk cId="0" sldId="270"/>
            <ac:spMk id="8" creationId="{938C2046-D7ED-DE2E-9011-9EBB837E77B8}"/>
          </ac:spMkLst>
        </pc:spChg>
      </pc:sldChg>
      <pc:sldChg chg="modSp mod modNotesTx">
        <pc:chgData name="Matthew Archer" userId="aad98465-9c59-4159-8df1-a13be7bdef7f" providerId="ADAL" clId="{DDACC2BD-2885-405C-8076-C65D82DA6241}" dt="2025-11-26T10:02:34.565" v="9791" actId="20577"/>
        <pc:sldMkLst>
          <pc:docMk/>
          <pc:sldMk cId="0" sldId="272"/>
        </pc:sldMkLst>
        <pc:spChg chg="mod">
          <ac:chgData name="Matthew Archer" userId="aad98465-9c59-4159-8df1-a13be7bdef7f" providerId="ADAL" clId="{DDACC2BD-2885-405C-8076-C65D82DA6241}" dt="2025-11-20T08:40:46.583" v="7498" actId="255"/>
          <ac:spMkLst>
            <pc:docMk/>
            <pc:sldMk cId="0" sldId="272"/>
            <ac:spMk id="7" creationId="{6C0A7B26-FAE9-B5A8-A8C0-FD5666A6961B}"/>
          </ac:spMkLst>
        </pc:spChg>
      </pc:sldChg>
      <pc:sldChg chg="modSp mod modNotesTx">
        <pc:chgData name="Matthew Archer" userId="aad98465-9c59-4159-8df1-a13be7bdef7f" providerId="ADAL" clId="{DDACC2BD-2885-405C-8076-C65D82DA6241}" dt="2025-11-26T10:12:23.018" v="10187" actId="313"/>
        <pc:sldMkLst>
          <pc:docMk/>
          <pc:sldMk cId="0" sldId="274"/>
        </pc:sldMkLst>
        <pc:spChg chg="mod">
          <ac:chgData name="Matthew Archer" userId="aad98465-9c59-4159-8df1-a13be7bdef7f" providerId="ADAL" clId="{DDACC2BD-2885-405C-8076-C65D82DA6241}" dt="2025-11-26T10:12:11.615" v="10185" actId="20577"/>
          <ac:spMkLst>
            <pc:docMk/>
            <pc:sldMk cId="0" sldId="274"/>
            <ac:spMk id="5" creationId="{6E28CEFC-9F84-42BD-9E94-35915D917641}"/>
          </ac:spMkLst>
        </pc:spChg>
      </pc:sldChg>
      <pc:sldChg chg="addSp delSp modSp add mod modNotesTx">
        <pc:chgData name="Matthew Archer" userId="aad98465-9c59-4159-8df1-a13be7bdef7f" providerId="ADAL" clId="{DDACC2BD-2885-405C-8076-C65D82DA6241}" dt="2025-11-19T18:13:59.002" v="6972" actId="113"/>
        <pc:sldMkLst>
          <pc:docMk/>
          <pc:sldMk cId="124529991" sldId="276"/>
        </pc:sldMkLst>
        <pc:spChg chg="mod">
          <ac:chgData name="Matthew Archer" userId="aad98465-9c59-4159-8df1-a13be7bdef7f" providerId="ADAL" clId="{DDACC2BD-2885-405C-8076-C65D82DA6241}" dt="2025-11-19T18:13:56.159" v="6971" actId="113"/>
          <ac:spMkLst>
            <pc:docMk/>
            <pc:sldMk cId="124529991" sldId="276"/>
            <ac:spMk id="7" creationId="{00000000-0000-0000-0000-000000000000}"/>
          </ac:spMkLst>
        </pc:spChg>
        <pc:spChg chg="mod">
          <ac:chgData name="Matthew Archer" userId="aad98465-9c59-4159-8df1-a13be7bdef7f" providerId="ADAL" clId="{DDACC2BD-2885-405C-8076-C65D82DA6241}" dt="2025-11-19T18:13:59.002" v="6972" actId="113"/>
          <ac:spMkLst>
            <pc:docMk/>
            <pc:sldMk cId="124529991" sldId="276"/>
            <ac:spMk id="8" creationId="{00000000-0000-0000-0000-000000000000}"/>
          </ac:spMkLst>
        </pc:spChg>
        <pc:picChg chg="mod topLvl">
          <ac:chgData name="Matthew Archer" userId="aad98465-9c59-4159-8df1-a13be7bdef7f" providerId="ADAL" clId="{DDACC2BD-2885-405C-8076-C65D82DA6241}" dt="2025-11-19T18:07:27.580" v="6899" actId="1076"/>
          <ac:picMkLst>
            <pc:docMk/>
            <pc:sldMk cId="124529991" sldId="276"/>
            <ac:picMk id="4" creationId="{00000000-0000-0000-0000-000000000000}"/>
          </ac:picMkLst>
        </pc:picChg>
        <pc:picChg chg="mod topLvl">
          <ac:chgData name="Matthew Archer" userId="aad98465-9c59-4159-8df1-a13be7bdef7f" providerId="ADAL" clId="{DDACC2BD-2885-405C-8076-C65D82DA6241}" dt="2025-11-19T18:07:32.124" v="6900" actId="14100"/>
          <ac:picMkLst>
            <pc:docMk/>
            <pc:sldMk cId="124529991" sldId="276"/>
            <ac:picMk id="5" creationId="{00000000-0000-0000-0000-000000000000}"/>
          </ac:picMkLst>
        </pc:picChg>
      </pc:sldChg>
      <pc:sldChg chg="add del">
        <pc:chgData name="Matthew Archer" userId="aad98465-9c59-4159-8df1-a13be7bdef7f" providerId="ADAL" clId="{DDACC2BD-2885-405C-8076-C65D82DA6241}" dt="2025-11-19T16:10:44.549" v="6474" actId="47"/>
        <pc:sldMkLst>
          <pc:docMk/>
          <pc:sldMk cId="0" sldId="281"/>
        </pc:sldMkLst>
      </pc:sldChg>
      <pc:sldChg chg="add del">
        <pc:chgData name="Matthew Archer" userId="aad98465-9c59-4159-8df1-a13be7bdef7f" providerId="ADAL" clId="{DDACC2BD-2885-405C-8076-C65D82DA6241}" dt="2025-11-19T16:10:44.549" v="6474" actId="47"/>
        <pc:sldMkLst>
          <pc:docMk/>
          <pc:sldMk cId="0" sldId="282"/>
        </pc:sldMkLst>
      </pc:sldChg>
      <pc:sldChg chg="add del">
        <pc:chgData name="Matthew Archer" userId="aad98465-9c59-4159-8df1-a13be7bdef7f" providerId="ADAL" clId="{DDACC2BD-2885-405C-8076-C65D82DA6241}" dt="2025-11-19T16:10:44.549" v="6474" actId="47"/>
        <pc:sldMkLst>
          <pc:docMk/>
          <pc:sldMk cId="0" sldId="283"/>
        </pc:sldMkLst>
      </pc:sldChg>
      <pc:sldChg chg="add del">
        <pc:chgData name="Matthew Archer" userId="aad98465-9c59-4159-8df1-a13be7bdef7f" providerId="ADAL" clId="{DDACC2BD-2885-405C-8076-C65D82DA6241}" dt="2025-11-19T16:10:44.549" v="6474" actId="47"/>
        <pc:sldMkLst>
          <pc:docMk/>
          <pc:sldMk cId="0" sldId="284"/>
        </pc:sldMkLst>
      </pc:sldChg>
      <pc:sldChg chg="add del">
        <pc:chgData name="Matthew Archer" userId="aad98465-9c59-4159-8df1-a13be7bdef7f" providerId="ADAL" clId="{DDACC2BD-2885-405C-8076-C65D82DA6241}" dt="2025-11-19T16:10:44.549" v="6474" actId="47"/>
        <pc:sldMkLst>
          <pc:docMk/>
          <pc:sldMk cId="0" sldId="285"/>
        </pc:sldMkLst>
      </pc:sldChg>
      <pc:sldChg chg="addSp delSp modSp add mod modNotesTx">
        <pc:chgData name="Matthew Archer" userId="aad98465-9c59-4159-8df1-a13be7bdef7f" providerId="ADAL" clId="{DDACC2BD-2885-405C-8076-C65D82DA6241}" dt="2025-11-19T19:23:16.233" v="7085" actId="6549"/>
        <pc:sldMkLst>
          <pc:docMk/>
          <pc:sldMk cId="1689823186" sldId="292"/>
        </pc:sldMkLst>
        <pc:spChg chg="add mod">
          <ac:chgData name="Matthew Archer" userId="aad98465-9c59-4159-8df1-a13be7bdef7f" providerId="ADAL" clId="{DDACC2BD-2885-405C-8076-C65D82DA6241}" dt="2025-11-19T16:55:25.602" v="6818" actId="1076"/>
          <ac:spMkLst>
            <pc:docMk/>
            <pc:sldMk cId="1689823186" sldId="292"/>
            <ac:spMk id="6" creationId="{7539AEEB-9D90-0D48-3D69-B18D3EF34FEA}"/>
          </ac:spMkLst>
        </pc:spChg>
        <pc:picChg chg="mod">
          <ac:chgData name="Matthew Archer" userId="aad98465-9c59-4159-8df1-a13be7bdef7f" providerId="ADAL" clId="{DDACC2BD-2885-405C-8076-C65D82DA6241}" dt="2025-11-19T16:54:11.783" v="6780" actId="14100"/>
          <ac:picMkLst>
            <pc:docMk/>
            <pc:sldMk cId="1689823186" sldId="292"/>
            <ac:picMk id="3" creationId="{00000000-0000-0000-0000-000000000000}"/>
          </ac:picMkLst>
        </pc:picChg>
      </pc:sldChg>
      <pc:sldChg chg="del">
        <pc:chgData name="Matthew Archer" userId="aad98465-9c59-4159-8df1-a13be7bdef7f" providerId="ADAL" clId="{DDACC2BD-2885-405C-8076-C65D82DA6241}" dt="2025-11-19T09:21:15.660" v="2078" actId="47"/>
        <pc:sldMkLst>
          <pc:docMk/>
          <pc:sldMk cId="1943348968" sldId="294"/>
        </pc:sldMkLst>
      </pc:sldChg>
      <pc:sldChg chg="add del">
        <pc:chgData name="Matthew Archer" userId="aad98465-9c59-4159-8df1-a13be7bdef7f" providerId="ADAL" clId="{DDACC2BD-2885-405C-8076-C65D82DA6241}" dt="2025-11-20T09:31:08.855" v="8261" actId="47"/>
        <pc:sldMkLst>
          <pc:docMk/>
          <pc:sldMk cId="0" sldId="295"/>
        </pc:sldMkLst>
      </pc:sldChg>
      <pc:sldChg chg="add del mod ord modShow">
        <pc:chgData name="Matthew Archer" userId="aad98465-9c59-4159-8df1-a13be7bdef7f" providerId="ADAL" clId="{DDACC2BD-2885-405C-8076-C65D82DA6241}" dt="2025-11-26T10:46:45.820" v="10753" actId="2696"/>
        <pc:sldMkLst>
          <pc:docMk/>
          <pc:sldMk cId="0" sldId="306"/>
        </pc:sldMkLst>
      </pc:sldChg>
      <pc:sldChg chg="delSp modSp del mod modNotesTx">
        <pc:chgData name="Matthew Archer" userId="aad98465-9c59-4159-8df1-a13be7bdef7f" providerId="ADAL" clId="{DDACC2BD-2885-405C-8076-C65D82DA6241}" dt="2025-11-14T16:15:03.838" v="442" actId="47"/>
        <pc:sldMkLst>
          <pc:docMk/>
          <pc:sldMk cId="814929381" sldId="605"/>
        </pc:sldMkLst>
      </pc:sldChg>
      <pc:sldChg chg="del">
        <pc:chgData name="Matthew Archer" userId="aad98465-9c59-4159-8df1-a13be7bdef7f" providerId="ADAL" clId="{DDACC2BD-2885-405C-8076-C65D82DA6241}" dt="2025-11-14T12:23:23.791" v="0" actId="47"/>
        <pc:sldMkLst>
          <pc:docMk/>
          <pc:sldMk cId="2627990904" sldId="631"/>
        </pc:sldMkLst>
      </pc:sldChg>
      <pc:sldChg chg="add">
        <pc:chgData name="Matthew Archer" userId="aad98465-9c59-4159-8df1-a13be7bdef7f" providerId="ADAL" clId="{DDACC2BD-2885-405C-8076-C65D82DA6241}" dt="2025-11-19T18:23:51.415" v="6978"/>
        <pc:sldMkLst>
          <pc:docMk/>
          <pc:sldMk cId="1209622821" sldId="643"/>
        </pc:sldMkLst>
      </pc:sldChg>
      <pc:sldChg chg="modSp mod">
        <pc:chgData name="Matthew Archer" userId="aad98465-9c59-4159-8df1-a13be7bdef7f" providerId="ADAL" clId="{DDACC2BD-2885-405C-8076-C65D82DA6241}" dt="2025-11-20T10:39:02.447" v="9087" actId="14100"/>
        <pc:sldMkLst>
          <pc:docMk/>
          <pc:sldMk cId="2809455822" sldId="665"/>
        </pc:sldMkLst>
        <pc:spChg chg="mod">
          <ac:chgData name="Matthew Archer" userId="aad98465-9c59-4159-8df1-a13be7bdef7f" providerId="ADAL" clId="{DDACC2BD-2885-405C-8076-C65D82DA6241}" dt="2025-11-19T14:26:45.848" v="5401" actId="13926"/>
          <ac:spMkLst>
            <pc:docMk/>
            <pc:sldMk cId="2809455822" sldId="665"/>
            <ac:spMk id="3" creationId="{28912ED1-E058-B634-10BB-940A37BD9076}"/>
          </ac:spMkLst>
        </pc:spChg>
        <pc:spChg chg="mod">
          <ac:chgData name="Matthew Archer" userId="aad98465-9c59-4159-8df1-a13be7bdef7f" providerId="ADAL" clId="{DDACC2BD-2885-405C-8076-C65D82DA6241}" dt="2025-11-20T10:39:02.447" v="9087" actId="14100"/>
          <ac:spMkLst>
            <pc:docMk/>
            <pc:sldMk cId="2809455822" sldId="665"/>
            <ac:spMk id="4" creationId="{182BE6D7-866C-714A-C042-7A75E1557A61}"/>
          </ac:spMkLst>
        </pc:spChg>
      </pc:sldChg>
      <pc:sldChg chg="modSp del mod ord">
        <pc:chgData name="Matthew Archer" userId="aad98465-9c59-4159-8df1-a13be7bdef7f" providerId="ADAL" clId="{DDACC2BD-2885-405C-8076-C65D82DA6241}" dt="2025-11-19T19:16:05.648" v="7025" actId="2696"/>
        <pc:sldMkLst>
          <pc:docMk/>
          <pc:sldMk cId="2318204280" sldId="667"/>
        </pc:sldMkLst>
      </pc:sldChg>
      <pc:sldChg chg="add del mod modShow">
        <pc:chgData name="Matthew Archer" userId="aad98465-9c59-4159-8df1-a13be7bdef7f" providerId="ADAL" clId="{DDACC2BD-2885-405C-8076-C65D82DA6241}" dt="2025-11-26T10:46:45.820" v="10753" actId="2696"/>
        <pc:sldMkLst>
          <pc:docMk/>
          <pc:sldMk cId="3945152873" sldId="667"/>
        </pc:sldMkLst>
      </pc:sldChg>
      <pc:sldChg chg="modSp mod ord">
        <pc:chgData name="Matthew Archer" userId="aad98465-9c59-4159-8df1-a13be7bdef7f" providerId="ADAL" clId="{DDACC2BD-2885-405C-8076-C65D82DA6241}" dt="2025-11-20T10:37:56.740" v="9066" actId="6549"/>
        <pc:sldMkLst>
          <pc:docMk/>
          <pc:sldMk cId="3540913415" sldId="668"/>
        </pc:sldMkLst>
        <pc:spChg chg="mod">
          <ac:chgData name="Matthew Archer" userId="aad98465-9c59-4159-8df1-a13be7bdef7f" providerId="ADAL" clId="{DDACC2BD-2885-405C-8076-C65D82DA6241}" dt="2025-11-20T10:37:56.740" v="9066" actId="6549"/>
          <ac:spMkLst>
            <pc:docMk/>
            <pc:sldMk cId="3540913415" sldId="668"/>
            <ac:spMk id="3" creationId="{ED57A210-93C5-537B-6564-85F0FB11D525}"/>
          </ac:spMkLst>
        </pc:spChg>
      </pc:sldChg>
      <pc:sldChg chg="del">
        <pc:chgData name="Matthew Archer" userId="aad98465-9c59-4159-8df1-a13be7bdef7f" providerId="ADAL" clId="{DDACC2BD-2885-405C-8076-C65D82DA6241}" dt="2025-11-14T12:23:28.087" v="1" actId="47"/>
        <pc:sldMkLst>
          <pc:docMk/>
          <pc:sldMk cId="2030320998" sldId="677"/>
        </pc:sldMkLst>
      </pc:sldChg>
      <pc:sldChg chg="addSp delSp modSp mod setBg modNotesTx">
        <pc:chgData name="Matthew Archer" userId="aad98465-9c59-4159-8df1-a13be7bdef7f" providerId="ADAL" clId="{DDACC2BD-2885-405C-8076-C65D82DA6241}" dt="2025-11-14T16:20:29.380" v="505"/>
        <pc:sldMkLst>
          <pc:docMk/>
          <pc:sldMk cId="1937198423" sldId="678"/>
        </pc:sldMkLst>
        <pc:picChg chg="add mod modCrop">
          <ac:chgData name="Matthew Archer" userId="aad98465-9c59-4159-8df1-a13be7bdef7f" providerId="ADAL" clId="{DDACC2BD-2885-405C-8076-C65D82DA6241}" dt="2025-11-14T16:20:16.478" v="504" actId="732"/>
          <ac:picMkLst>
            <pc:docMk/>
            <pc:sldMk cId="1937198423" sldId="678"/>
            <ac:picMk id="3" creationId="{E5A02AC0-B838-9D89-7711-9B45CD298F3D}"/>
          </ac:picMkLst>
        </pc:picChg>
      </pc:sldChg>
      <pc:sldChg chg="addSp delSp modSp add del mod modNotesTx">
        <pc:chgData name="Matthew Archer" userId="aad98465-9c59-4159-8df1-a13be7bdef7f" providerId="ADAL" clId="{DDACC2BD-2885-405C-8076-C65D82DA6241}" dt="2025-11-26T10:20:01.567" v="10330" actId="20577"/>
        <pc:sldMkLst>
          <pc:docMk/>
          <pc:sldMk cId="0" sldId="679"/>
        </pc:sldMkLst>
        <pc:spChg chg="add mod">
          <ac:chgData name="Matthew Archer" userId="aad98465-9c59-4159-8df1-a13be7bdef7f" providerId="ADAL" clId="{DDACC2BD-2885-405C-8076-C65D82DA6241}" dt="2025-11-19T14:56:30.806" v="5645" actId="20577"/>
          <ac:spMkLst>
            <pc:docMk/>
            <pc:sldMk cId="0" sldId="679"/>
            <ac:spMk id="5" creationId="{20526372-8DCB-F85C-9E1B-6FAC6D7BCF83}"/>
          </ac:spMkLst>
        </pc:spChg>
        <pc:picChg chg="add del mod ord">
          <ac:chgData name="Matthew Archer" userId="aad98465-9c59-4159-8df1-a13be7bdef7f" providerId="ADAL" clId="{DDACC2BD-2885-405C-8076-C65D82DA6241}" dt="2025-11-14T16:27:02.151" v="549" actId="478"/>
          <ac:picMkLst>
            <pc:docMk/>
            <pc:sldMk cId="0" sldId="679"/>
            <ac:picMk id="2" creationId="{786CFA36-BFBD-6812-2CFD-46B95E17B465}"/>
          </ac:picMkLst>
        </pc:picChg>
        <pc:picChg chg="add mod ord modCrop">
          <ac:chgData name="Matthew Archer" userId="aad98465-9c59-4159-8df1-a13be7bdef7f" providerId="ADAL" clId="{DDACC2BD-2885-405C-8076-C65D82DA6241}" dt="2025-11-14T16:25:38.199" v="534" actId="732"/>
          <ac:picMkLst>
            <pc:docMk/>
            <pc:sldMk cId="0" sldId="679"/>
            <ac:picMk id="4" creationId="{8F1EE608-C19D-B20D-A5F1-5E37D1A69A47}"/>
          </ac:picMkLst>
        </pc:picChg>
        <pc:picChg chg="mod">
          <ac:chgData name="Matthew Archer" userId="aad98465-9c59-4159-8df1-a13be7bdef7f" providerId="ADAL" clId="{DDACC2BD-2885-405C-8076-C65D82DA6241}" dt="2025-11-14T16:25:18.286" v="531" actId="1076"/>
          <ac:picMkLst>
            <pc:docMk/>
            <pc:sldMk cId="0" sldId="679"/>
            <ac:picMk id="39940" creationId="{00000000-0000-0000-0000-000000000000}"/>
          </ac:picMkLst>
        </pc:picChg>
      </pc:sldChg>
      <pc:sldChg chg="del">
        <pc:chgData name="Matthew Archer" userId="aad98465-9c59-4159-8df1-a13be7bdef7f" providerId="ADAL" clId="{DDACC2BD-2885-405C-8076-C65D82DA6241}" dt="2025-11-14T16:27:32.691" v="557" actId="47"/>
        <pc:sldMkLst>
          <pc:docMk/>
          <pc:sldMk cId="2258554668" sldId="680"/>
        </pc:sldMkLst>
      </pc:sldChg>
      <pc:sldChg chg="add del">
        <pc:chgData name="Matthew Archer" userId="aad98465-9c59-4159-8df1-a13be7bdef7f" providerId="ADAL" clId="{DDACC2BD-2885-405C-8076-C65D82DA6241}" dt="2025-11-14T16:32:03.167" v="593" actId="47"/>
        <pc:sldMkLst>
          <pc:docMk/>
          <pc:sldMk cId="0" sldId="681"/>
        </pc:sldMkLst>
      </pc:sldChg>
      <pc:sldChg chg="add del">
        <pc:chgData name="Matthew Archer" userId="aad98465-9c59-4159-8df1-a13be7bdef7f" providerId="ADAL" clId="{DDACC2BD-2885-405C-8076-C65D82DA6241}" dt="2025-11-14T16:32:05.657" v="594" actId="47"/>
        <pc:sldMkLst>
          <pc:docMk/>
          <pc:sldMk cId="559068661" sldId="682"/>
        </pc:sldMkLst>
      </pc:sldChg>
      <pc:sldChg chg="addSp delSp modSp mod modNotesTx">
        <pc:chgData name="Matthew Archer" userId="aad98465-9c59-4159-8df1-a13be7bdef7f" providerId="ADAL" clId="{DDACC2BD-2885-405C-8076-C65D82DA6241}" dt="2025-11-26T10:20:32.135" v="10364" actId="313"/>
        <pc:sldMkLst>
          <pc:docMk/>
          <pc:sldMk cId="1391718666" sldId="683"/>
        </pc:sldMkLst>
        <pc:spChg chg="add del mod">
          <ac:chgData name="Matthew Archer" userId="aad98465-9c59-4159-8df1-a13be7bdef7f" providerId="ADAL" clId="{DDACC2BD-2885-405C-8076-C65D82DA6241}" dt="2025-11-19T14:54:32.531" v="5631" actId="20577"/>
          <ac:spMkLst>
            <pc:docMk/>
            <pc:sldMk cId="1391718666" sldId="683"/>
            <ac:spMk id="7" creationId="{3F5827E4-A5E1-4228-8798-F1D54EEC0577}"/>
          </ac:spMkLst>
        </pc:spChg>
        <pc:picChg chg="add mod">
          <ac:chgData name="Matthew Archer" userId="aad98465-9c59-4159-8df1-a13be7bdef7f" providerId="ADAL" clId="{DDACC2BD-2885-405C-8076-C65D82DA6241}" dt="2025-11-14T16:37:36.271" v="618" actId="14100"/>
          <ac:picMkLst>
            <pc:docMk/>
            <pc:sldMk cId="1391718666" sldId="683"/>
            <ac:picMk id="5" creationId="{A9E1A44A-42E2-08C1-7411-F21FFA94AE44}"/>
          </ac:picMkLst>
        </pc:picChg>
        <pc:picChg chg="mod">
          <ac:chgData name="Matthew Archer" userId="aad98465-9c59-4159-8df1-a13be7bdef7f" providerId="ADAL" clId="{DDACC2BD-2885-405C-8076-C65D82DA6241}" dt="2025-11-14T16:37:19.544" v="616" actId="14100"/>
          <ac:picMkLst>
            <pc:docMk/>
            <pc:sldMk cId="1391718666" sldId="683"/>
            <ac:picMk id="11" creationId="{00000000-0000-0000-0000-000000000000}"/>
          </ac:picMkLst>
        </pc:picChg>
      </pc:sldChg>
      <pc:sldChg chg="addSp delSp modSp mod ord modNotesTx">
        <pc:chgData name="Matthew Archer" userId="aad98465-9c59-4159-8df1-a13be7bdef7f" providerId="ADAL" clId="{DDACC2BD-2885-405C-8076-C65D82DA6241}" dt="2025-11-26T10:24:10.396" v="10496" actId="6549"/>
        <pc:sldMkLst>
          <pc:docMk/>
          <pc:sldMk cId="0" sldId="684"/>
        </pc:sldMkLst>
        <pc:spChg chg="mod">
          <ac:chgData name="Matthew Archer" userId="aad98465-9c59-4159-8df1-a13be7bdef7f" providerId="ADAL" clId="{DDACC2BD-2885-405C-8076-C65D82DA6241}" dt="2025-11-19T14:57:30.807" v="5651" actId="20577"/>
          <ac:spMkLst>
            <pc:docMk/>
            <pc:sldMk cId="0" sldId="684"/>
            <ac:spMk id="3" creationId="{5A488BFF-FCF6-DD3B-B590-E5648620545A}"/>
          </ac:spMkLst>
        </pc:spChg>
        <pc:spChg chg="add del mod">
          <ac:chgData name="Matthew Archer" userId="aad98465-9c59-4159-8df1-a13be7bdef7f" providerId="ADAL" clId="{DDACC2BD-2885-405C-8076-C65D82DA6241}" dt="2025-11-26T10:23:41.176" v="10492" actId="478"/>
          <ac:spMkLst>
            <pc:docMk/>
            <pc:sldMk cId="0" sldId="684"/>
            <ac:spMk id="6" creationId="{517F2559-744B-5DC2-8DC9-355D52F442F9}"/>
          </ac:spMkLst>
        </pc:spChg>
        <pc:spChg chg="del mod">
          <ac:chgData name="Matthew Archer" userId="aad98465-9c59-4159-8df1-a13be7bdef7f" providerId="ADAL" clId="{DDACC2BD-2885-405C-8076-C65D82DA6241}" dt="2025-11-26T10:23:34.473" v="10491" actId="478"/>
          <ac:spMkLst>
            <pc:docMk/>
            <pc:sldMk cId="0" sldId="684"/>
            <ac:spMk id="52229" creationId="{00000000-0000-0000-0000-000000000000}"/>
          </ac:spMkLst>
        </pc:spChg>
        <pc:picChg chg="mod modCrop">
          <ac:chgData name="Matthew Archer" userId="aad98465-9c59-4159-8df1-a13be7bdef7f" providerId="ADAL" clId="{DDACC2BD-2885-405C-8076-C65D82DA6241}" dt="2025-11-14T16:08:52.734" v="384" actId="1076"/>
          <ac:picMkLst>
            <pc:docMk/>
            <pc:sldMk cId="0" sldId="684"/>
            <ac:picMk id="2" creationId="{4267D42A-8FF6-7C0E-AB56-4F8EDC91DDDE}"/>
          </ac:picMkLst>
        </pc:picChg>
        <pc:picChg chg="add mod modCrop">
          <ac:chgData name="Matthew Archer" userId="aad98465-9c59-4159-8df1-a13be7bdef7f" providerId="ADAL" clId="{DDACC2BD-2885-405C-8076-C65D82DA6241}" dt="2025-11-14T16:09:19.456" v="392" actId="1076"/>
          <ac:picMkLst>
            <pc:docMk/>
            <pc:sldMk cId="0" sldId="684"/>
            <ac:picMk id="4" creationId="{AAE604C4-8933-7793-00AF-22FD5B7C972A}"/>
          </ac:picMkLst>
        </pc:picChg>
      </pc:sldChg>
      <pc:sldChg chg="delSp del mod">
        <pc:chgData name="Matthew Archer" userId="aad98465-9c59-4159-8df1-a13be7bdef7f" providerId="ADAL" clId="{DDACC2BD-2885-405C-8076-C65D82DA6241}" dt="2025-11-14T16:47:48.312" v="701" actId="47"/>
        <pc:sldMkLst>
          <pc:docMk/>
          <pc:sldMk cId="1514368218" sldId="685"/>
        </pc:sldMkLst>
      </pc:sldChg>
      <pc:sldChg chg="del">
        <pc:chgData name="Matthew Archer" userId="aad98465-9c59-4159-8df1-a13be7bdef7f" providerId="ADAL" clId="{DDACC2BD-2885-405C-8076-C65D82DA6241}" dt="2025-11-14T16:43:05.180" v="661" actId="47"/>
        <pc:sldMkLst>
          <pc:docMk/>
          <pc:sldMk cId="3466102125" sldId="686"/>
        </pc:sldMkLst>
      </pc:sldChg>
      <pc:sldChg chg="addSp modSp del mod ord modNotesTx">
        <pc:chgData name="Matthew Archer" userId="aad98465-9c59-4159-8df1-a13be7bdef7f" providerId="ADAL" clId="{DDACC2BD-2885-405C-8076-C65D82DA6241}" dt="2025-11-19T18:14:42.293" v="6973" actId="2696"/>
        <pc:sldMkLst>
          <pc:docMk/>
          <pc:sldMk cId="3328227878" sldId="687"/>
        </pc:sldMkLst>
      </pc:sldChg>
      <pc:sldChg chg="addSp delSp modSp mod modNotesTx">
        <pc:chgData name="Matthew Archer" userId="aad98465-9c59-4159-8df1-a13be7bdef7f" providerId="ADAL" clId="{DDACC2BD-2885-405C-8076-C65D82DA6241}" dt="2025-11-26T10:21:42.039" v="10432" actId="20577"/>
        <pc:sldMkLst>
          <pc:docMk/>
          <pc:sldMk cId="4244628997" sldId="688"/>
        </pc:sldMkLst>
        <pc:spChg chg="add mod">
          <ac:chgData name="Matthew Archer" userId="aad98465-9c59-4159-8df1-a13be7bdef7f" providerId="ADAL" clId="{DDACC2BD-2885-405C-8076-C65D82DA6241}" dt="2025-11-19T14:56:40.942" v="5646" actId="20577"/>
          <ac:spMkLst>
            <pc:docMk/>
            <pc:sldMk cId="4244628997" sldId="688"/>
            <ac:spMk id="2" creationId="{CA1B9EE7-A4AA-E275-CA91-285457CED0CC}"/>
          </ac:spMkLst>
        </pc:spChg>
        <pc:picChg chg="mod modCrop">
          <ac:chgData name="Matthew Archer" userId="aad98465-9c59-4159-8df1-a13be7bdef7f" providerId="ADAL" clId="{DDACC2BD-2885-405C-8076-C65D82DA6241}" dt="2025-11-14T16:47:28.064" v="700" actId="732"/>
          <ac:picMkLst>
            <pc:docMk/>
            <pc:sldMk cId="4244628997" sldId="688"/>
            <ac:picMk id="9" creationId="{00000000-0000-0000-0000-000000000000}"/>
          </ac:picMkLst>
        </pc:picChg>
        <pc:picChg chg="mod modCrop">
          <ac:chgData name="Matthew Archer" userId="aad98465-9c59-4159-8df1-a13be7bdef7f" providerId="ADAL" clId="{DDACC2BD-2885-405C-8076-C65D82DA6241}" dt="2025-11-19T14:56:03.729" v="5642" actId="732"/>
          <ac:picMkLst>
            <pc:docMk/>
            <pc:sldMk cId="4244628997" sldId="688"/>
            <ac:picMk id="12" creationId="{00000000-0000-0000-0000-000000000000}"/>
          </ac:picMkLst>
        </pc:picChg>
        <pc:picChg chg="mod">
          <ac:chgData name="Matthew Archer" userId="aad98465-9c59-4159-8df1-a13be7bdef7f" providerId="ADAL" clId="{DDACC2BD-2885-405C-8076-C65D82DA6241}" dt="2025-11-14T16:46:42.443" v="696" actId="1076"/>
          <ac:picMkLst>
            <pc:docMk/>
            <pc:sldMk cId="4244628997" sldId="688"/>
            <ac:picMk id="13" creationId="{00000000-0000-0000-0000-000000000000}"/>
          </ac:picMkLst>
        </pc:picChg>
      </pc:sldChg>
      <pc:sldChg chg="modSp del mod">
        <pc:chgData name="Matthew Archer" userId="aad98465-9c59-4159-8df1-a13be7bdef7f" providerId="ADAL" clId="{DDACC2BD-2885-405C-8076-C65D82DA6241}" dt="2025-11-19T10:20:39.136" v="2509" actId="2696"/>
        <pc:sldMkLst>
          <pc:docMk/>
          <pc:sldMk cId="329564007" sldId="689"/>
        </pc:sldMkLst>
      </pc:sldChg>
      <pc:sldChg chg="add del setBg">
        <pc:chgData name="Matthew Archer" userId="aad98465-9c59-4159-8df1-a13be7bdef7f" providerId="ADAL" clId="{DDACC2BD-2885-405C-8076-C65D82DA6241}" dt="2025-11-19T10:25:27.481" v="2618" actId="47"/>
        <pc:sldMkLst>
          <pc:docMk/>
          <pc:sldMk cId="3378398578" sldId="689"/>
        </pc:sldMkLst>
      </pc:sldChg>
      <pc:sldChg chg="modSp add mod modNotesTx">
        <pc:chgData name="Matthew Archer" userId="aad98465-9c59-4159-8df1-a13be7bdef7f" providerId="ADAL" clId="{DDACC2BD-2885-405C-8076-C65D82DA6241}" dt="2025-11-26T10:19:40.529" v="10298" actId="20577"/>
        <pc:sldMkLst>
          <pc:docMk/>
          <pc:sldMk cId="2521342370" sldId="690"/>
        </pc:sldMkLst>
        <pc:spChg chg="mod">
          <ac:chgData name="Matthew Archer" userId="aad98465-9c59-4159-8df1-a13be7bdef7f" providerId="ADAL" clId="{DDACC2BD-2885-405C-8076-C65D82DA6241}" dt="2025-11-19T20:06:52.574" v="7262" actId="1076"/>
          <ac:spMkLst>
            <pc:docMk/>
            <pc:sldMk cId="2521342370" sldId="690"/>
            <ac:spMk id="3" creationId="{9388E012-3BCF-C38A-7C91-8C8CB8E1F7D2}"/>
          </ac:spMkLst>
        </pc:spChg>
        <pc:spChg chg="mod">
          <ac:chgData name="Matthew Archer" userId="aad98465-9c59-4159-8df1-a13be7bdef7f" providerId="ADAL" clId="{DDACC2BD-2885-405C-8076-C65D82DA6241}" dt="2025-11-20T10:46:31.722" v="9143" actId="313"/>
          <ac:spMkLst>
            <pc:docMk/>
            <pc:sldMk cId="2521342370" sldId="690"/>
            <ac:spMk id="7" creationId="{AAC1799B-3E0C-2C40-6B31-4560E8FDEA39}"/>
          </ac:spMkLst>
        </pc:spChg>
        <pc:picChg chg="mod">
          <ac:chgData name="Matthew Archer" userId="aad98465-9c59-4159-8df1-a13be7bdef7f" providerId="ADAL" clId="{DDACC2BD-2885-405C-8076-C65D82DA6241}" dt="2025-11-19T20:06:41.574" v="7261" actId="1076"/>
          <ac:picMkLst>
            <pc:docMk/>
            <pc:sldMk cId="2521342370" sldId="690"/>
            <ac:picMk id="2" creationId="{F8E921BD-731A-F6AD-4144-A3C8C496CFD9}"/>
          </ac:picMkLst>
        </pc:picChg>
        <pc:picChg chg="mod">
          <ac:chgData name="Matthew Archer" userId="aad98465-9c59-4159-8df1-a13be7bdef7f" providerId="ADAL" clId="{DDACC2BD-2885-405C-8076-C65D82DA6241}" dt="2025-11-20T10:45:28.953" v="9131" actId="1076"/>
          <ac:picMkLst>
            <pc:docMk/>
            <pc:sldMk cId="2521342370" sldId="690"/>
            <ac:picMk id="4" creationId="{71CD2EE1-05EF-A8DC-9963-48E86F2F872E}"/>
          </ac:picMkLst>
        </pc:picChg>
      </pc:sldChg>
      <pc:sldChg chg="addSp delSp modSp del mod">
        <pc:chgData name="Matthew Archer" userId="aad98465-9c59-4159-8df1-a13be7bdef7f" providerId="ADAL" clId="{DDACC2BD-2885-405C-8076-C65D82DA6241}" dt="2025-11-19T18:15:18.625" v="6974" actId="2696"/>
        <pc:sldMkLst>
          <pc:docMk/>
          <pc:sldMk cId="2940254301" sldId="690"/>
        </pc:sldMkLst>
      </pc:sldChg>
      <pc:sldChg chg="addSp delSp modSp add del mod ord modShow modNotesTx">
        <pc:chgData name="Matthew Archer" userId="aad98465-9c59-4159-8df1-a13be7bdef7f" providerId="ADAL" clId="{DDACC2BD-2885-405C-8076-C65D82DA6241}" dt="2025-11-26T10:46:45.820" v="10753" actId="2696"/>
        <pc:sldMkLst>
          <pc:docMk/>
          <pc:sldMk cId="1970957599" sldId="691"/>
        </pc:sldMkLst>
      </pc:sldChg>
      <pc:sldChg chg="addSp modSp del mod">
        <pc:chgData name="Matthew Archer" userId="aad98465-9c59-4159-8df1-a13be7bdef7f" providerId="ADAL" clId="{DDACC2BD-2885-405C-8076-C65D82DA6241}" dt="2025-11-19T18:15:18.625" v="6974" actId="2696"/>
        <pc:sldMkLst>
          <pc:docMk/>
          <pc:sldMk cId="2937234711" sldId="691"/>
        </pc:sldMkLst>
      </pc:sldChg>
      <pc:sldChg chg="addSp delSp modSp del mod">
        <pc:chgData name="Matthew Archer" userId="aad98465-9c59-4159-8df1-a13be7bdef7f" providerId="ADAL" clId="{DDACC2BD-2885-405C-8076-C65D82DA6241}" dt="2025-11-20T09:09:41.271" v="7774" actId="2696"/>
        <pc:sldMkLst>
          <pc:docMk/>
          <pc:sldMk cId="1765512096" sldId="692"/>
        </pc:sldMkLst>
      </pc:sldChg>
      <pc:sldChg chg="addSp modSp add mod modNotesTx">
        <pc:chgData name="Matthew Archer" userId="aad98465-9c59-4159-8df1-a13be7bdef7f" providerId="ADAL" clId="{DDACC2BD-2885-405C-8076-C65D82DA6241}" dt="2025-11-26T09:38:55.317" v="9569" actId="6549"/>
        <pc:sldMkLst>
          <pc:docMk/>
          <pc:sldMk cId="3522173930" sldId="692"/>
        </pc:sldMkLst>
        <pc:spChg chg="mod">
          <ac:chgData name="Matthew Archer" userId="aad98465-9c59-4159-8df1-a13be7bdef7f" providerId="ADAL" clId="{DDACC2BD-2885-405C-8076-C65D82DA6241}" dt="2025-11-20T10:41:21.053" v="9095" actId="1076"/>
          <ac:spMkLst>
            <pc:docMk/>
            <pc:sldMk cId="3522173930" sldId="692"/>
            <ac:spMk id="4" creationId="{0DAFF3A7-DD68-743C-BEB6-C3AE940489AA}"/>
          </ac:spMkLst>
        </pc:spChg>
        <pc:spChg chg="mod">
          <ac:chgData name="Matthew Archer" userId="aad98465-9c59-4159-8df1-a13be7bdef7f" providerId="ADAL" clId="{DDACC2BD-2885-405C-8076-C65D82DA6241}" dt="2025-11-20T09:16:14.560" v="7858" actId="14861"/>
          <ac:spMkLst>
            <pc:docMk/>
            <pc:sldMk cId="3522173930" sldId="692"/>
            <ac:spMk id="5" creationId="{8F0348C3-3A40-E162-2B3D-0FB6C852103C}"/>
          </ac:spMkLst>
        </pc:spChg>
        <pc:spChg chg="add mod">
          <ac:chgData name="Matthew Archer" userId="aad98465-9c59-4159-8df1-a13be7bdef7f" providerId="ADAL" clId="{DDACC2BD-2885-405C-8076-C65D82DA6241}" dt="2025-11-20T09:20:20.265" v="8053" actId="1076"/>
          <ac:spMkLst>
            <pc:docMk/>
            <pc:sldMk cId="3522173930" sldId="692"/>
            <ac:spMk id="6" creationId="{58745E1E-B031-5946-1B70-A79BDC6C462A}"/>
          </ac:spMkLst>
        </pc:spChg>
        <pc:picChg chg="mod">
          <ac:chgData name="Matthew Archer" userId="aad98465-9c59-4159-8df1-a13be7bdef7f" providerId="ADAL" clId="{DDACC2BD-2885-405C-8076-C65D82DA6241}" dt="2025-11-20T09:16:01.629" v="7857" actId="14100"/>
          <ac:picMkLst>
            <pc:docMk/>
            <pc:sldMk cId="3522173930" sldId="692"/>
            <ac:picMk id="2" creationId="{6AEA822A-C5E0-07DE-CE32-785BC73950D4}"/>
          </ac:picMkLst>
        </pc:picChg>
      </pc:sldChg>
      <pc:sldChg chg="modSp del mod">
        <pc:chgData name="Matthew Archer" userId="aad98465-9c59-4159-8df1-a13be7bdef7f" providerId="ADAL" clId="{DDACC2BD-2885-405C-8076-C65D82DA6241}" dt="2025-11-20T09:09:41.271" v="7774" actId="2696"/>
        <pc:sldMkLst>
          <pc:docMk/>
          <pc:sldMk cId="3992590103" sldId="693"/>
        </pc:sldMkLst>
      </pc:sldChg>
      <pc:sldChg chg="modSp add mod ord modNotesTx">
        <pc:chgData name="Matthew Archer" userId="aad98465-9c59-4159-8df1-a13be7bdef7f" providerId="ADAL" clId="{DDACC2BD-2885-405C-8076-C65D82DA6241}" dt="2025-11-20T10:36:01.522" v="9063" actId="20577"/>
        <pc:sldMkLst>
          <pc:docMk/>
          <pc:sldMk cId="4089636048" sldId="693"/>
        </pc:sldMkLst>
        <pc:spChg chg="mod">
          <ac:chgData name="Matthew Archer" userId="aad98465-9c59-4159-8df1-a13be7bdef7f" providerId="ADAL" clId="{DDACC2BD-2885-405C-8076-C65D82DA6241}" dt="2025-11-20T09:20:43.878" v="8059" actId="14100"/>
          <ac:spMkLst>
            <pc:docMk/>
            <pc:sldMk cId="4089636048" sldId="693"/>
            <ac:spMk id="6" creationId="{71EE04F9-91E5-C2DA-6614-FF68C224951D}"/>
          </ac:spMkLst>
        </pc:spChg>
      </pc:sldChg>
      <pc:sldChg chg="del">
        <pc:chgData name="Matthew Archer" userId="aad98465-9c59-4159-8df1-a13be7bdef7f" providerId="ADAL" clId="{DDACC2BD-2885-405C-8076-C65D82DA6241}" dt="2025-11-19T17:07:11.131" v="6881" actId="47"/>
        <pc:sldMkLst>
          <pc:docMk/>
          <pc:sldMk cId="538241306" sldId="694"/>
        </pc:sldMkLst>
      </pc:sldChg>
      <pc:sldChg chg="addSp delSp modSp mod modNotesTx">
        <pc:chgData name="Matthew Archer" userId="aad98465-9c59-4159-8df1-a13be7bdef7f" providerId="ADAL" clId="{DDACC2BD-2885-405C-8076-C65D82DA6241}" dt="2025-11-26T10:23:01.088" v="10490" actId="20577"/>
        <pc:sldMkLst>
          <pc:docMk/>
          <pc:sldMk cId="1265883730" sldId="695"/>
        </pc:sldMkLst>
        <pc:spChg chg="add mod">
          <ac:chgData name="Matthew Archer" userId="aad98465-9c59-4159-8df1-a13be7bdef7f" providerId="ADAL" clId="{DDACC2BD-2885-405C-8076-C65D82DA6241}" dt="2025-11-19T14:58:44.078" v="5713" actId="121"/>
          <ac:spMkLst>
            <pc:docMk/>
            <pc:sldMk cId="1265883730" sldId="695"/>
            <ac:spMk id="3" creationId="{8C1174D5-86A8-4967-59D3-3432E93085A3}"/>
          </ac:spMkLst>
        </pc:spChg>
        <pc:picChg chg="mod ord modCrop">
          <ac:chgData name="Matthew Archer" userId="aad98465-9c59-4159-8df1-a13be7bdef7f" providerId="ADAL" clId="{DDACC2BD-2885-405C-8076-C65D82DA6241}" dt="2025-11-17T09:30:03.818" v="708" actId="166"/>
          <ac:picMkLst>
            <pc:docMk/>
            <pc:sldMk cId="1265883730" sldId="695"/>
            <ac:picMk id="4" creationId="{692D26D4-6307-45A0-42EE-BF8622CD6AD6}"/>
          </ac:picMkLst>
        </pc:picChg>
        <pc:picChg chg="add mod ord">
          <ac:chgData name="Matthew Archer" userId="aad98465-9c59-4159-8df1-a13be7bdef7f" providerId="ADAL" clId="{DDACC2BD-2885-405C-8076-C65D82DA6241}" dt="2025-11-17T09:30:13.530" v="709" actId="167"/>
          <ac:picMkLst>
            <pc:docMk/>
            <pc:sldMk cId="1265883730" sldId="695"/>
            <ac:picMk id="8" creationId="{24EA35FF-6042-AA2F-2055-07E301CA2D1C}"/>
          </ac:picMkLst>
        </pc:picChg>
      </pc:sldChg>
      <pc:sldChg chg="delSp del mod ord">
        <pc:chgData name="Matthew Archer" userId="aad98465-9c59-4159-8df1-a13be7bdef7f" providerId="ADAL" clId="{DDACC2BD-2885-405C-8076-C65D82DA6241}" dt="2025-11-14T16:12:37.156" v="428" actId="47"/>
        <pc:sldMkLst>
          <pc:docMk/>
          <pc:sldMk cId="2951330624" sldId="696"/>
        </pc:sldMkLst>
      </pc:sldChg>
      <pc:sldChg chg="modSp del mod ord">
        <pc:chgData name="Matthew Archer" userId="aad98465-9c59-4159-8df1-a13be7bdef7f" providerId="ADAL" clId="{DDACC2BD-2885-405C-8076-C65D82DA6241}" dt="2025-11-14T12:29:20.681" v="22" actId="47"/>
        <pc:sldMkLst>
          <pc:docMk/>
          <pc:sldMk cId="412984950" sldId="697"/>
        </pc:sldMkLst>
      </pc:sldChg>
      <pc:sldChg chg="addSp modSp add mod">
        <pc:chgData name="Matthew Archer" userId="aad98465-9c59-4159-8df1-a13be7bdef7f" providerId="ADAL" clId="{DDACC2BD-2885-405C-8076-C65D82DA6241}" dt="2025-11-19T20:09:33.047" v="7279" actId="20577"/>
        <pc:sldMkLst>
          <pc:docMk/>
          <pc:sldMk cId="342354217" sldId="698"/>
        </pc:sldMkLst>
        <pc:spChg chg="mod">
          <ac:chgData name="Matthew Archer" userId="aad98465-9c59-4159-8df1-a13be7bdef7f" providerId="ADAL" clId="{DDACC2BD-2885-405C-8076-C65D82DA6241}" dt="2025-11-19T20:09:33.047" v="7279" actId="20577"/>
          <ac:spMkLst>
            <pc:docMk/>
            <pc:sldMk cId="342354217" sldId="698"/>
            <ac:spMk id="5" creationId="{43E3155E-F1E0-06EA-0B8E-905DB9A3E8FE}"/>
          </ac:spMkLst>
        </pc:spChg>
        <pc:picChg chg="add mod ord modCrop">
          <ac:chgData name="Matthew Archer" userId="aad98465-9c59-4159-8df1-a13be7bdef7f" providerId="ADAL" clId="{DDACC2BD-2885-405C-8076-C65D82DA6241}" dt="2025-11-19T20:08:58.257" v="7274" actId="732"/>
          <ac:picMkLst>
            <pc:docMk/>
            <pc:sldMk cId="342354217" sldId="698"/>
            <ac:picMk id="2" creationId="{0379DA37-A269-A769-41F5-00B3F8C484EF}"/>
          </ac:picMkLst>
        </pc:picChg>
        <pc:picChg chg="add mod ord">
          <ac:chgData name="Matthew Archer" userId="aad98465-9c59-4159-8df1-a13be7bdef7f" providerId="ADAL" clId="{DDACC2BD-2885-405C-8076-C65D82DA6241}" dt="2025-11-19T20:08:41.168" v="7271" actId="167"/>
          <ac:picMkLst>
            <pc:docMk/>
            <pc:sldMk cId="342354217" sldId="698"/>
            <ac:picMk id="3" creationId="{CAD9D0D8-5CAA-5505-2B04-F2886121736E}"/>
          </ac:picMkLst>
        </pc:picChg>
      </pc:sldChg>
      <pc:sldChg chg="addSp delSp modSp del mod">
        <pc:chgData name="Matthew Archer" userId="aad98465-9c59-4159-8df1-a13be7bdef7f" providerId="ADAL" clId="{DDACC2BD-2885-405C-8076-C65D82DA6241}" dt="2025-11-19T18:15:18.625" v="6974" actId="2696"/>
        <pc:sldMkLst>
          <pc:docMk/>
          <pc:sldMk cId="634883447" sldId="698"/>
        </pc:sldMkLst>
      </pc:sldChg>
      <pc:sldChg chg="del">
        <pc:chgData name="Matthew Archer" userId="aad98465-9c59-4159-8df1-a13be7bdef7f" providerId="ADAL" clId="{DDACC2BD-2885-405C-8076-C65D82DA6241}" dt="2025-11-20T09:40:14.217" v="8652" actId="47"/>
        <pc:sldMkLst>
          <pc:docMk/>
          <pc:sldMk cId="556131008" sldId="699"/>
        </pc:sldMkLst>
      </pc:sldChg>
      <pc:sldChg chg="del">
        <pc:chgData name="Matthew Archer" userId="aad98465-9c59-4159-8df1-a13be7bdef7f" providerId="ADAL" clId="{DDACC2BD-2885-405C-8076-C65D82DA6241}" dt="2025-11-18T12:24:23.343" v="1854" actId="47"/>
        <pc:sldMkLst>
          <pc:docMk/>
          <pc:sldMk cId="1382091063" sldId="700"/>
        </pc:sldMkLst>
      </pc:sldChg>
      <pc:sldChg chg="del">
        <pc:chgData name="Matthew Archer" userId="aad98465-9c59-4159-8df1-a13be7bdef7f" providerId="ADAL" clId="{DDACC2BD-2885-405C-8076-C65D82DA6241}" dt="2025-11-19T10:20:39.136" v="2509" actId="2696"/>
        <pc:sldMkLst>
          <pc:docMk/>
          <pc:sldMk cId="109041283" sldId="709"/>
        </pc:sldMkLst>
      </pc:sldChg>
      <pc:sldChg chg="addSp delSp modSp add del mod setBg modAnim modNotesTx">
        <pc:chgData name="Matthew Archer" userId="aad98465-9c59-4159-8df1-a13be7bdef7f" providerId="ADAL" clId="{DDACC2BD-2885-405C-8076-C65D82DA6241}" dt="2025-11-26T10:50:35.795" v="10754" actId="478"/>
        <pc:sldMkLst>
          <pc:docMk/>
          <pc:sldMk cId="2329967317" sldId="709"/>
        </pc:sldMkLst>
        <pc:spChg chg="del">
          <ac:chgData name="Matthew Archer" userId="aad98465-9c59-4159-8df1-a13be7bdef7f" providerId="ADAL" clId="{DDACC2BD-2885-405C-8076-C65D82DA6241}" dt="2025-11-26T10:50:35.795" v="10754" actId="478"/>
          <ac:spMkLst>
            <pc:docMk/>
            <pc:sldMk cId="2329967317" sldId="709"/>
            <ac:spMk id="8" creationId="{A88EBD73-BBB3-6403-5929-870C7501B784}"/>
          </ac:spMkLst>
        </pc:spChg>
        <pc:spChg chg="add mod ord">
          <ac:chgData name="Matthew Archer" userId="aad98465-9c59-4159-8df1-a13be7bdef7f" providerId="ADAL" clId="{DDACC2BD-2885-405C-8076-C65D82DA6241}" dt="2025-11-19T15:32:48.442" v="5946" actId="164"/>
          <ac:spMkLst>
            <pc:docMk/>
            <pc:sldMk cId="2329967317" sldId="709"/>
            <ac:spMk id="12" creationId="{516224B9-A6A8-9A28-5CD1-81F472368E2F}"/>
          </ac:spMkLst>
        </pc:spChg>
        <pc:grpChg chg="add mod">
          <ac:chgData name="Matthew Archer" userId="aad98465-9c59-4159-8df1-a13be7bdef7f" providerId="ADAL" clId="{DDACC2BD-2885-405C-8076-C65D82DA6241}" dt="2025-11-19T15:32:48.442" v="5946" actId="164"/>
          <ac:grpSpMkLst>
            <pc:docMk/>
            <pc:sldMk cId="2329967317" sldId="709"/>
            <ac:grpSpMk id="13" creationId="{029C97EF-85F7-FA03-65DC-101DB6F6AACF}"/>
          </ac:grpSpMkLst>
        </pc:grpChg>
        <pc:picChg chg="add mod ord">
          <ac:chgData name="Matthew Archer" userId="aad98465-9c59-4159-8df1-a13be7bdef7f" providerId="ADAL" clId="{DDACC2BD-2885-405C-8076-C65D82DA6241}" dt="2025-11-19T15:27:04.007" v="5898" actId="1076"/>
          <ac:picMkLst>
            <pc:docMk/>
            <pc:sldMk cId="2329967317" sldId="709"/>
            <ac:picMk id="7" creationId="{A77EF8F9-7C05-55F9-2049-DDA5AD12C573}"/>
          </ac:picMkLst>
        </pc:picChg>
        <pc:picChg chg="add mod ord">
          <ac:chgData name="Matthew Archer" userId="aad98465-9c59-4159-8df1-a13be7bdef7f" providerId="ADAL" clId="{DDACC2BD-2885-405C-8076-C65D82DA6241}" dt="2025-11-19T15:27:26.522" v="5904" actId="1076"/>
          <ac:picMkLst>
            <pc:docMk/>
            <pc:sldMk cId="2329967317" sldId="709"/>
            <ac:picMk id="9" creationId="{B9C67FBF-4934-1EBE-017D-A1BF78308EF1}"/>
          </ac:picMkLst>
        </pc:picChg>
        <pc:picChg chg="add mod">
          <ac:chgData name="Matthew Archer" userId="aad98465-9c59-4159-8df1-a13be7bdef7f" providerId="ADAL" clId="{DDACC2BD-2885-405C-8076-C65D82DA6241}" dt="2025-11-19T15:30:59.126" v="5928" actId="14100"/>
          <ac:picMkLst>
            <pc:docMk/>
            <pc:sldMk cId="2329967317" sldId="709"/>
            <ac:picMk id="10" creationId="{888BDE04-B687-7F6B-5C93-BF0A62577A91}"/>
          </ac:picMkLst>
        </pc:picChg>
        <pc:picChg chg="add mod">
          <ac:chgData name="Matthew Archer" userId="aad98465-9c59-4159-8df1-a13be7bdef7f" providerId="ADAL" clId="{DDACC2BD-2885-405C-8076-C65D82DA6241}" dt="2025-11-19T15:32:48.442" v="5946" actId="164"/>
          <ac:picMkLst>
            <pc:docMk/>
            <pc:sldMk cId="2329967317" sldId="709"/>
            <ac:picMk id="11" creationId="{D3CDA6F1-9E72-B410-4E8B-B34B4369C206}"/>
          </ac:picMkLst>
        </pc:picChg>
      </pc:sldChg>
      <pc:sldChg chg="del">
        <pc:chgData name="Matthew Archer" userId="aad98465-9c59-4159-8df1-a13be7bdef7f" providerId="ADAL" clId="{DDACC2BD-2885-405C-8076-C65D82DA6241}" dt="2025-11-19T10:20:39.136" v="2509" actId="2696"/>
        <pc:sldMkLst>
          <pc:docMk/>
          <pc:sldMk cId="101104693" sldId="713"/>
        </pc:sldMkLst>
      </pc:sldChg>
      <pc:sldChg chg="delSp add del mod">
        <pc:chgData name="Matthew Archer" userId="aad98465-9c59-4159-8df1-a13be7bdef7f" providerId="ADAL" clId="{DDACC2BD-2885-405C-8076-C65D82DA6241}" dt="2025-11-19T13:17:07.294" v="4431" actId="2696"/>
        <pc:sldMkLst>
          <pc:docMk/>
          <pc:sldMk cId="1166160595" sldId="713"/>
        </pc:sldMkLst>
      </pc:sldChg>
      <pc:sldChg chg="addSp delSp modSp del mod modNotesTx">
        <pc:chgData name="Matthew Archer" userId="aad98465-9c59-4159-8df1-a13be7bdef7f" providerId="ADAL" clId="{DDACC2BD-2885-405C-8076-C65D82DA6241}" dt="2025-11-19T10:20:39.136" v="2509" actId="2696"/>
        <pc:sldMkLst>
          <pc:docMk/>
          <pc:sldMk cId="328283615" sldId="714"/>
        </pc:sldMkLst>
      </pc:sldChg>
      <pc:sldChg chg="addSp delSp modSp add mod modNotesTx">
        <pc:chgData name="Matthew Archer" userId="aad98465-9c59-4159-8df1-a13be7bdef7f" providerId="ADAL" clId="{DDACC2BD-2885-405C-8076-C65D82DA6241}" dt="2025-11-20T08:34:04.581" v="7379" actId="20577"/>
        <pc:sldMkLst>
          <pc:docMk/>
          <pc:sldMk cId="3359506067" sldId="714"/>
        </pc:sldMkLst>
        <pc:spChg chg="add mod">
          <ac:chgData name="Matthew Archer" userId="aad98465-9c59-4159-8df1-a13be7bdef7f" providerId="ADAL" clId="{DDACC2BD-2885-405C-8076-C65D82DA6241}" dt="2025-11-20T08:34:04.581" v="7379" actId="20577"/>
          <ac:spMkLst>
            <pc:docMk/>
            <pc:sldMk cId="3359506067" sldId="714"/>
            <ac:spMk id="3" creationId="{E63D07EC-7DF0-1BCA-F613-91066B724B7D}"/>
          </ac:spMkLst>
        </pc:spChg>
      </pc:sldChg>
      <pc:sldChg chg="addSp delSp modSp del mod">
        <pc:chgData name="Matthew Archer" userId="aad98465-9c59-4159-8df1-a13be7bdef7f" providerId="ADAL" clId="{DDACC2BD-2885-405C-8076-C65D82DA6241}" dt="2025-11-19T10:20:39.136" v="2509" actId="2696"/>
        <pc:sldMkLst>
          <pc:docMk/>
          <pc:sldMk cId="513931513" sldId="715"/>
        </pc:sldMkLst>
      </pc:sldChg>
      <pc:sldChg chg="addSp delSp modSp add mod modNotesTx">
        <pc:chgData name="Matthew Archer" userId="aad98465-9c59-4159-8df1-a13be7bdef7f" providerId="ADAL" clId="{DDACC2BD-2885-405C-8076-C65D82DA6241}" dt="2025-11-20T08:34:24.255" v="7396" actId="20577"/>
        <pc:sldMkLst>
          <pc:docMk/>
          <pc:sldMk cId="3627413774" sldId="715"/>
        </pc:sldMkLst>
        <pc:spChg chg="add mod">
          <ac:chgData name="Matthew Archer" userId="aad98465-9c59-4159-8df1-a13be7bdef7f" providerId="ADAL" clId="{DDACC2BD-2885-405C-8076-C65D82DA6241}" dt="2025-11-20T08:34:24.255" v="7396" actId="20577"/>
          <ac:spMkLst>
            <pc:docMk/>
            <pc:sldMk cId="3627413774" sldId="715"/>
            <ac:spMk id="4" creationId="{6036BEA0-69D0-814A-A245-23FC1F4A006F}"/>
          </ac:spMkLst>
        </pc:spChg>
        <pc:picChg chg="mod">
          <ac:chgData name="Matthew Archer" userId="aad98465-9c59-4159-8df1-a13be7bdef7f" providerId="ADAL" clId="{DDACC2BD-2885-405C-8076-C65D82DA6241}" dt="2025-11-19T10:26:49.258" v="2625" actId="1076"/>
          <ac:picMkLst>
            <pc:docMk/>
            <pc:sldMk cId="3627413774" sldId="715"/>
            <ac:picMk id="9" creationId="{41921020-5A46-C4B7-EE3F-39DAE0B015A9}"/>
          </ac:picMkLst>
        </pc:picChg>
      </pc:sldChg>
      <pc:sldChg chg="addSp delSp modSp del mod">
        <pc:chgData name="Matthew Archer" userId="aad98465-9c59-4159-8df1-a13be7bdef7f" providerId="ADAL" clId="{DDACC2BD-2885-405C-8076-C65D82DA6241}" dt="2025-11-19T10:20:39.136" v="2509" actId="2696"/>
        <pc:sldMkLst>
          <pc:docMk/>
          <pc:sldMk cId="2780950528" sldId="716"/>
        </pc:sldMkLst>
      </pc:sldChg>
      <pc:sldChg chg="addSp delSp modSp add mod ord setBg modNotesTx">
        <pc:chgData name="Matthew Archer" userId="aad98465-9c59-4159-8df1-a13be7bdef7f" providerId="ADAL" clId="{DDACC2BD-2885-405C-8076-C65D82DA6241}" dt="2025-11-26T09:41:04.413" v="9620" actId="20577"/>
        <pc:sldMkLst>
          <pc:docMk/>
          <pc:sldMk cId="2787504475" sldId="716"/>
        </pc:sldMkLst>
        <pc:spChg chg="add mod">
          <ac:chgData name="Matthew Archer" userId="aad98465-9c59-4159-8df1-a13be7bdef7f" providerId="ADAL" clId="{DDACC2BD-2885-405C-8076-C65D82DA6241}" dt="2025-11-19T14:36:56.503" v="5537" actId="113"/>
          <ac:spMkLst>
            <pc:docMk/>
            <pc:sldMk cId="2787504475" sldId="716"/>
            <ac:spMk id="7" creationId="{07101E47-31A4-73B6-93A7-B9F37ADB4CD5}"/>
          </ac:spMkLst>
        </pc:spChg>
        <pc:picChg chg="add mod modCrop">
          <ac:chgData name="Matthew Archer" userId="aad98465-9c59-4159-8df1-a13be7bdef7f" providerId="ADAL" clId="{DDACC2BD-2885-405C-8076-C65D82DA6241}" dt="2025-11-19T13:36:20.294" v="4809" actId="1076"/>
          <ac:picMkLst>
            <pc:docMk/>
            <pc:sldMk cId="2787504475" sldId="716"/>
            <ac:picMk id="4" creationId="{B2F2566D-E9C5-793A-511A-6A559A2F9431}"/>
          </ac:picMkLst>
        </pc:picChg>
      </pc:sldChg>
      <pc:sldChg chg="addSp delSp modSp add mod modNotesTx">
        <pc:chgData name="Matthew Archer" userId="aad98465-9c59-4159-8df1-a13be7bdef7f" providerId="ADAL" clId="{DDACC2BD-2885-405C-8076-C65D82DA6241}" dt="2025-11-20T08:36:21.998" v="7414" actId="14100"/>
        <pc:sldMkLst>
          <pc:docMk/>
          <pc:sldMk cId="3103324566" sldId="717"/>
        </pc:sldMkLst>
        <pc:spChg chg="add mod">
          <ac:chgData name="Matthew Archer" userId="aad98465-9c59-4159-8df1-a13be7bdef7f" providerId="ADAL" clId="{DDACC2BD-2885-405C-8076-C65D82DA6241}" dt="2025-11-20T08:36:21.998" v="7414" actId="14100"/>
          <ac:spMkLst>
            <pc:docMk/>
            <pc:sldMk cId="3103324566" sldId="717"/>
            <ac:spMk id="2" creationId="{68574AF4-56F3-03EB-4AB0-86C880D3354F}"/>
          </ac:spMkLst>
        </pc:spChg>
        <pc:picChg chg="mod">
          <ac:chgData name="Matthew Archer" userId="aad98465-9c59-4159-8df1-a13be7bdef7f" providerId="ADAL" clId="{DDACC2BD-2885-405C-8076-C65D82DA6241}" dt="2025-11-19T10:25:54.294" v="2620" actId="1076"/>
          <ac:picMkLst>
            <pc:docMk/>
            <pc:sldMk cId="3103324566" sldId="717"/>
            <ac:picMk id="7" creationId="{93C46E96-1FBD-2DE0-75EA-D6917D6075AD}"/>
          </ac:picMkLst>
        </pc:picChg>
        <pc:picChg chg="mod">
          <ac:chgData name="Matthew Archer" userId="aad98465-9c59-4159-8df1-a13be7bdef7f" providerId="ADAL" clId="{DDACC2BD-2885-405C-8076-C65D82DA6241}" dt="2025-11-19T10:25:57.402" v="2621" actId="1076"/>
          <ac:picMkLst>
            <pc:docMk/>
            <pc:sldMk cId="3103324566" sldId="717"/>
            <ac:picMk id="9" creationId="{BAD271BC-4FF8-1CA2-1D6E-FDC79710487B}"/>
          </ac:picMkLst>
        </pc:picChg>
      </pc:sldChg>
      <pc:sldChg chg="addSp delSp modSp del mod modNotesTx">
        <pc:chgData name="Matthew Archer" userId="aad98465-9c59-4159-8df1-a13be7bdef7f" providerId="ADAL" clId="{DDACC2BD-2885-405C-8076-C65D82DA6241}" dt="2025-11-19T10:20:39.136" v="2509" actId="2696"/>
        <pc:sldMkLst>
          <pc:docMk/>
          <pc:sldMk cId="3495391243" sldId="717"/>
        </pc:sldMkLst>
      </pc:sldChg>
      <pc:sldChg chg="addSp delSp modSp add mod modNotesTx">
        <pc:chgData name="Matthew Archer" userId="aad98465-9c59-4159-8df1-a13be7bdef7f" providerId="ADAL" clId="{DDACC2BD-2885-405C-8076-C65D82DA6241}" dt="2025-11-26T09:39:41.545" v="9570" actId="20577"/>
        <pc:sldMkLst>
          <pc:docMk/>
          <pc:sldMk cId="2735156621" sldId="718"/>
        </pc:sldMkLst>
        <pc:spChg chg="add mod">
          <ac:chgData name="Matthew Archer" userId="aad98465-9c59-4159-8df1-a13be7bdef7f" providerId="ADAL" clId="{DDACC2BD-2885-405C-8076-C65D82DA6241}" dt="2025-11-20T08:35:01.347" v="7398"/>
          <ac:spMkLst>
            <pc:docMk/>
            <pc:sldMk cId="2735156621" sldId="718"/>
            <ac:spMk id="3" creationId="{FA77C631-C31D-07B0-674E-B69F4DD31D59}"/>
          </ac:spMkLst>
        </pc:spChg>
      </pc:sldChg>
      <pc:sldChg chg="addSp delSp modSp del mod modNotesTx">
        <pc:chgData name="Matthew Archer" userId="aad98465-9c59-4159-8df1-a13be7bdef7f" providerId="ADAL" clId="{DDACC2BD-2885-405C-8076-C65D82DA6241}" dt="2025-11-19T10:20:39.136" v="2509" actId="2696"/>
        <pc:sldMkLst>
          <pc:docMk/>
          <pc:sldMk cId="4218766430" sldId="718"/>
        </pc:sldMkLst>
      </pc:sldChg>
      <pc:sldChg chg="addSp delSp modSp add mod modNotesTx">
        <pc:chgData name="Matthew Archer" userId="aad98465-9c59-4159-8df1-a13be7bdef7f" providerId="ADAL" clId="{DDACC2BD-2885-405C-8076-C65D82DA6241}" dt="2025-11-20T08:37:04.264" v="7426" actId="14100"/>
        <pc:sldMkLst>
          <pc:docMk/>
          <pc:sldMk cId="1682263430" sldId="719"/>
        </pc:sldMkLst>
        <pc:spChg chg="add mod">
          <ac:chgData name="Matthew Archer" userId="aad98465-9c59-4159-8df1-a13be7bdef7f" providerId="ADAL" clId="{DDACC2BD-2885-405C-8076-C65D82DA6241}" dt="2025-11-20T08:37:04.264" v="7426" actId="14100"/>
          <ac:spMkLst>
            <pc:docMk/>
            <pc:sldMk cId="1682263430" sldId="719"/>
            <ac:spMk id="2" creationId="{C80E7F0B-EE12-C1F3-0358-25D7C283FA85}"/>
          </ac:spMkLst>
        </pc:spChg>
      </pc:sldChg>
      <pc:sldChg chg="addSp delSp modSp del mod">
        <pc:chgData name="Matthew Archer" userId="aad98465-9c59-4159-8df1-a13be7bdef7f" providerId="ADAL" clId="{DDACC2BD-2885-405C-8076-C65D82DA6241}" dt="2025-11-19T10:20:39.136" v="2509" actId="2696"/>
        <pc:sldMkLst>
          <pc:docMk/>
          <pc:sldMk cId="2768420117" sldId="719"/>
        </pc:sldMkLst>
      </pc:sldChg>
      <pc:sldChg chg="addSp delSp modSp add mod modNotesTx">
        <pc:chgData name="Matthew Archer" userId="aad98465-9c59-4159-8df1-a13be7bdef7f" providerId="ADAL" clId="{DDACC2BD-2885-405C-8076-C65D82DA6241}" dt="2025-11-20T08:37:57.977" v="7474" actId="14100"/>
        <pc:sldMkLst>
          <pc:docMk/>
          <pc:sldMk cId="90365020" sldId="720"/>
        </pc:sldMkLst>
        <pc:spChg chg="add mod">
          <ac:chgData name="Matthew Archer" userId="aad98465-9c59-4159-8df1-a13be7bdef7f" providerId="ADAL" clId="{DDACC2BD-2885-405C-8076-C65D82DA6241}" dt="2025-11-20T08:37:57.977" v="7474" actId="14100"/>
          <ac:spMkLst>
            <pc:docMk/>
            <pc:sldMk cId="90365020" sldId="720"/>
            <ac:spMk id="2" creationId="{29CCB9BB-8084-BFAF-E386-9957CA2A22C5}"/>
          </ac:spMkLst>
        </pc:spChg>
      </pc:sldChg>
      <pc:sldChg chg="addSp delSp modSp del mod">
        <pc:chgData name="Matthew Archer" userId="aad98465-9c59-4159-8df1-a13be7bdef7f" providerId="ADAL" clId="{DDACC2BD-2885-405C-8076-C65D82DA6241}" dt="2025-11-19T10:20:39.136" v="2509" actId="2696"/>
        <pc:sldMkLst>
          <pc:docMk/>
          <pc:sldMk cId="3766591375" sldId="720"/>
        </pc:sldMkLst>
      </pc:sldChg>
      <pc:sldChg chg="modSp del mod ord">
        <pc:chgData name="Matthew Archer" userId="aad98465-9c59-4159-8df1-a13be7bdef7f" providerId="ADAL" clId="{DDACC2BD-2885-405C-8076-C65D82DA6241}" dt="2025-11-19T19:16:05.648" v="7025" actId="2696"/>
        <pc:sldMkLst>
          <pc:docMk/>
          <pc:sldMk cId="0" sldId="721"/>
        </pc:sldMkLst>
      </pc:sldChg>
      <pc:sldChg chg="add del mod modShow">
        <pc:chgData name="Matthew Archer" userId="aad98465-9c59-4159-8df1-a13be7bdef7f" providerId="ADAL" clId="{DDACC2BD-2885-405C-8076-C65D82DA6241}" dt="2025-11-26T10:46:45.820" v="10753" actId="2696"/>
        <pc:sldMkLst>
          <pc:docMk/>
          <pc:sldMk cId="2698403824" sldId="721"/>
        </pc:sldMkLst>
      </pc:sldChg>
      <pc:sldChg chg="add mod ord modShow modNotesTx">
        <pc:chgData name="Matthew Archer" userId="aad98465-9c59-4159-8df1-a13be7bdef7f" providerId="ADAL" clId="{DDACC2BD-2885-405C-8076-C65D82DA6241}" dt="2025-11-26T10:09:10.058" v="10013" actId="6549"/>
        <pc:sldMkLst>
          <pc:docMk/>
          <pc:sldMk cId="1497651756" sldId="722"/>
        </pc:sldMkLst>
      </pc:sldChg>
      <pc:sldChg chg="del ord">
        <pc:chgData name="Matthew Archer" userId="aad98465-9c59-4159-8df1-a13be7bdef7f" providerId="ADAL" clId="{DDACC2BD-2885-405C-8076-C65D82DA6241}" dt="2025-11-19T19:16:05.648" v="7025" actId="2696"/>
        <pc:sldMkLst>
          <pc:docMk/>
          <pc:sldMk cId="3648177699" sldId="722"/>
        </pc:sldMkLst>
      </pc:sldChg>
      <pc:sldChg chg="ord modNotesTx">
        <pc:chgData name="Matthew Archer" userId="aad98465-9c59-4159-8df1-a13be7bdef7f" providerId="ADAL" clId="{DDACC2BD-2885-405C-8076-C65D82DA6241}" dt="2025-11-26T09:25:57.301" v="9268" actId="6549"/>
        <pc:sldMkLst>
          <pc:docMk/>
          <pc:sldMk cId="1017349320" sldId="723"/>
        </pc:sldMkLst>
      </pc:sldChg>
      <pc:sldChg chg="add del">
        <pc:chgData name="Matthew Archer" userId="aad98465-9c59-4159-8df1-a13be7bdef7f" providerId="ADAL" clId="{DDACC2BD-2885-405C-8076-C65D82DA6241}" dt="2025-11-19T10:25:28.969" v="2619" actId="47"/>
        <pc:sldMkLst>
          <pc:docMk/>
          <pc:sldMk cId="845359122" sldId="724"/>
        </pc:sldMkLst>
      </pc:sldChg>
      <pc:sldChg chg="del">
        <pc:chgData name="Matthew Archer" userId="aad98465-9c59-4159-8df1-a13be7bdef7f" providerId="ADAL" clId="{DDACC2BD-2885-405C-8076-C65D82DA6241}" dt="2025-11-19T10:20:39.136" v="2509" actId="2696"/>
        <pc:sldMkLst>
          <pc:docMk/>
          <pc:sldMk cId="1255319926" sldId="724"/>
        </pc:sldMkLst>
      </pc:sldChg>
      <pc:sldChg chg="modSp mod modNotesTx">
        <pc:chgData name="Matthew Archer" userId="aad98465-9c59-4159-8df1-a13be7bdef7f" providerId="ADAL" clId="{DDACC2BD-2885-405C-8076-C65D82DA6241}" dt="2025-11-26T10:06:07.766" v="9925" actId="12"/>
        <pc:sldMkLst>
          <pc:docMk/>
          <pc:sldMk cId="3676068997" sldId="725"/>
        </pc:sldMkLst>
        <pc:spChg chg="mod">
          <ac:chgData name="Matthew Archer" userId="aad98465-9c59-4159-8df1-a13be7bdef7f" providerId="ADAL" clId="{DDACC2BD-2885-405C-8076-C65D82DA6241}" dt="2025-11-20T08:40:55.313" v="7499" actId="255"/>
          <ac:spMkLst>
            <pc:docMk/>
            <pc:sldMk cId="3676068997" sldId="725"/>
            <ac:spMk id="7" creationId="{855E797F-2C73-F061-6E7F-6BEDD1034930}"/>
          </ac:spMkLst>
        </pc:spChg>
      </pc:sldChg>
      <pc:sldChg chg="addSp delSp modSp mod modNotesTx">
        <pc:chgData name="Matthew Archer" userId="aad98465-9c59-4159-8df1-a13be7bdef7f" providerId="ADAL" clId="{DDACC2BD-2885-405C-8076-C65D82DA6241}" dt="2025-11-26T09:25:30.211" v="9267" actId="6549"/>
        <pc:sldMkLst>
          <pc:docMk/>
          <pc:sldMk cId="1899783781" sldId="726"/>
        </pc:sldMkLst>
        <pc:spChg chg="add mod">
          <ac:chgData name="Matthew Archer" userId="aad98465-9c59-4159-8df1-a13be7bdef7f" providerId="ADAL" clId="{DDACC2BD-2885-405C-8076-C65D82DA6241}" dt="2025-11-19T14:36:20.457" v="5536" actId="1035"/>
          <ac:spMkLst>
            <pc:docMk/>
            <pc:sldMk cId="1899783781" sldId="726"/>
            <ac:spMk id="2" creationId="{7EC9B49D-A5EE-0849-970F-DA672AEACADD}"/>
          </ac:spMkLst>
        </pc:spChg>
        <pc:spChg chg="mod">
          <ac:chgData name="Matthew Archer" userId="aad98465-9c59-4159-8df1-a13be7bdef7f" providerId="ADAL" clId="{DDACC2BD-2885-405C-8076-C65D82DA6241}" dt="2025-11-19T14:36:20.457" v="5536" actId="1035"/>
          <ac:spMkLst>
            <pc:docMk/>
            <pc:sldMk cId="1899783781" sldId="726"/>
            <ac:spMk id="5" creationId="{151E9ADB-1EDE-2BEE-F7E1-BD8B16754ABA}"/>
          </ac:spMkLst>
        </pc:spChg>
        <pc:spChg chg="add mod ord">
          <ac:chgData name="Matthew Archer" userId="aad98465-9c59-4159-8df1-a13be7bdef7f" providerId="ADAL" clId="{DDACC2BD-2885-405C-8076-C65D82DA6241}" dt="2025-11-20T10:38:10.627" v="9071" actId="20577"/>
          <ac:spMkLst>
            <pc:docMk/>
            <pc:sldMk cId="1899783781" sldId="726"/>
            <ac:spMk id="7" creationId="{E973CD5D-87A1-6273-AC79-3BBF71D431C2}"/>
          </ac:spMkLst>
        </pc:spChg>
        <pc:picChg chg="add mod ord">
          <ac:chgData name="Matthew Archer" userId="aad98465-9c59-4159-8df1-a13be7bdef7f" providerId="ADAL" clId="{DDACC2BD-2885-405C-8076-C65D82DA6241}" dt="2025-11-19T14:36:20.457" v="5536" actId="1035"/>
          <ac:picMkLst>
            <pc:docMk/>
            <pc:sldMk cId="1899783781" sldId="726"/>
            <ac:picMk id="3" creationId="{E5307599-9AC1-695C-82B3-59C88CC786D8}"/>
          </ac:picMkLst>
        </pc:picChg>
        <pc:picChg chg="mod">
          <ac:chgData name="Matthew Archer" userId="aad98465-9c59-4159-8df1-a13be7bdef7f" providerId="ADAL" clId="{DDACC2BD-2885-405C-8076-C65D82DA6241}" dt="2025-11-19T14:36:20.457" v="5536" actId="1035"/>
          <ac:picMkLst>
            <pc:docMk/>
            <pc:sldMk cId="1899783781" sldId="726"/>
            <ac:picMk id="4" creationId="{55100C3F-E806-638E-5B86-C40F60594342}"/>
          </ac:picMkLst>
        </pc:picChg>
      </pc:sldChg>
      <pc:sldChg chg="addSp delSp modSp add del mod">
        <pc:chgData name="Matthew Archer" userId="aad98465-9c59-4159-8df1-a13be7bdef7f" providerId="ADAL" clId="{DDACC2BD-2885-405C-8076-C65D82DA6241}" dt="2025-11-19T19:18:14.819" v="7027" actId="47"/>
        <pc:sldMkLst>
          <pc:docMk/>
          <pc:sldMk cId="523005115" sldId="727"/>
        </pc:sldMkLst>
      </pc:sldChg>
      <pc:sldChg chg="modSp del mod ord modNotesTx">
        <pc:chgData name="Matthew Archer" userId="aad98465-9c59-4159-8df1-a13be7bdef7f" providerId="ADAL" clId="{DDACC2BD-2885-405C-8076-C65D82DA6241}" dt="2025-11-19T11:00:38.045" v="2884" actId="2696"/>
        <pc:sldMkLst>
          <pc:docMk/>
          <pc:sldMk cId="3213086211" sldId="727"/>
        </pc:sldMkLst>
      </pc:sldChg>
      <pc:sldChg chg="modSp mod">
        <pc:chgData name="Matthew Archer" userId="aad98465-9c59-4159-8df1-a13be7bdef7f" providerId="ADAL" clId="{DDACC2BD-2885-405C-8076-C65D82DA6241}" dt="2025-11-20T10:44:46.616" v="9129" actId="20577"/>
        <pc:sldMkLst>
          <pc:docMk/>
          <pc:sldMk cId="3789075657" sldId="728"/>
        </pc:sldMkLst>
        <pc:spChg chg="mod">
          <ac:chgData name="Matthew Archer" userId="aad98465-9c59-4159-8df1-a13be7bdef7f" providerId="ADAL" clId="{DDACC2BD-2885-405C-8076-C65D82DA6241}" dt="2025-11-20T10:44:46.616" v="9129" actId="20577"/>
          <ac:spMkLst>
            <pc:docMk/>
            <pc:sldMk cId="3789075657" sldId="728"/>
            <ac:spMk id="3" creationId="{F19250CF-BC30-C95D-72F4-68B75B3D050A}"/>
          </ac:spMkLst>
        </pc:spChg>
      </pc:sldChg>
      <pc:sldChg chg="addSp delSp modSp add del mod">
        <pc:chgData name="Matthew Archer" userId="aad98465-9c59-4159-8df1-a13be7bdef7f" providerId="ADAL" clId="{DDACC2BD-2885-405C-8076-C65D82DA6241}" dt="2025-11-19T19:18:17.058" v="7028" actId="47"/>
        <pc:sldMkLst>
          <pc:docMk/>
          <pc:sldMk cId="831003676" sldId="729"/>
        </pc:sldMkLst>
      </pc:sldChg>
      <pc:sldChg chg="del">
        <pc:chgData name="Matthew Archer" userId="aad98465-9c59-4159-8df1-a13be7bdef7f" providerId="ADAL" clId="{DDACC2BD-2885-405C-8076-C65D82DA6241}" dt="2025-11-19T11:00:38.045" v="2884" actId="2696"/>
        <pc:sldMkLst>
          <pc:docMk/>
          <pc:sldMk cId="2025157134" sldId="729"/>
        </pc:sldMkLst>
      </pc:sldChg>
      <pc:sldChg chg="modSp del mod modNotesTx">
        <pc:chgData name="Matthew Archer" userId="aad98465-9c59-4159-8df1-a13be7bdef7f" providerId="ADAL" clId="{DDACC2BD-2885-405C-8076-C65D82DA6241}" dt="2025-11-19T17:06:15.259" v="6880" actId="47"/>
        <pc:sldMkLst>
          <pc:docMk/>
          <pc:sldMk cId="330504328" sldId="730"/>
        </pc:sldMkLst>
      </pc:sldChg>
      <pc:sldChg chg="del">
        <pc:chgData name="Matthew Archer" userId="aad98465-9c59-4159-8df1-a13be7bdef7f" providerId="ADAL" clId="{DDACC2BD-2885-405C-8076-C65D82DA6241}" dt="2025-11-19T16:12:01.068" v="6476" actId="47"/>
        <pc:sldMkLst>
          <pc:docMk/>
          <pc:sldMk cId="3190954806" sldId="731"/>
        </pc:sldMkLst>
      </pc:sldChg>
      <pc:sldChg chg="del">
        <pc:chgData name="Matthew Archer" userId="aad98465-9c59-4159-8df1-a13be7bdef7f" providerId="ADAL" clId="{DDACC2BD-2885-405C-8076-C65D82DA6241}" dt="2025-11-19T16:12:01.068" v="6476" actId="47"/>
        <pc:sldMkLst>
          <pc:docMk/>
          <pc:sldMk cId="1456720438" sldId="732"/>
        </pc:sldMkLst>
      </pc:sldChg>
      <pc:sldChg chg="del">
        <pc:chgData name="Matthew Archer" userId="aad98465-9c59-4159-8df1-a13be7bdef7f" providerId="ADAL" clId="{DDACC2BD-2885-405C-8076-C65D82DA6241}" dt="2025-11-19T16:12:01.068" v="6476" actId="47"/>
        <pc:sldMkLst>
          <pc:docMk/>
          <pc:sldMk cId="2645647427" sldId="733"/>
        </pc:sldMkLst>
      </pc:sldChg>
      <pc:sldChg chg="del">
        <pc:chgData name="Matthew Archer" userId="aad98465-9c59-4159-8df1-a13be7bdef7f" providerId="ADAL" clId="{DDACC2BD-2885-405C-8076-C65D82DA6241}" dt="2025-11-19T16:12:01.068" v="6476" actId="47"/>
        <pc:sldMkLst>
          <pc:docMk/>
          <pc:sldMk cId="3247651980" sldId="734"/>
        </pc:sldMkLst>
      </pc:sldChg>
      <pc:sldChg chg="addSp modSp mod ord modNotesTx">
        <pc:chgData name="Matthew Archer" userId="aad98465-9c59-4159-8df1-a13be7bdef7f" providerId="ADAL" clId="{DDACC2BD-2885-405C-8076-C65D82DA6241}" dt="2025-11-26T09:26:25.751" v="9273" actId="6549"/>
        <pc:sldMkLst>
          <pc:docMk/>
          <pc:sldMk cId="221928606" sldId="735"/>
        </pc:sldMkLst>
        <pc:spChg chg="add mod">
          <ac:chgData name="Matthew Archer" userId="aad98465-9c59-4159-8df1-a13be7bdef7f" providerId="ADAL" clId="{DDACC2BD-2885-405C-8076-C65D82DA6241}" dt="2025-11-19T10:18:59.541" v="2506" actId="14861"/>
          <ac:spMkLst>
            <pc:docMk/>
            <pc:sldMk cId="221928606" sldId="735"/>
            <ac:spMk id="4" creationId="{494826FA-A86B-7576-0AFD-4D73F44C0182}"/>
          </ac:spMkLst>
        </pc:spChg>
      </pc:sldChg>
      <pc:sldChg chg="del ord">
        <pc:chgData name="Matthew Archer" userId="aad98465-9c59-4159-8df1-a13be7bdef7f" providerId="ADAL" clId="{DDACC2BD-2885-405C-8076-C65D82DA6241}" dt="2025-11-19T10:18:19.903" v="2502" actId="47"/>
        <pc:sldMkLst>
          <pc:docMk/>
          <pc:sldMk cId="1453417355" sldId="736"/>
        </pc:sldMkLst>
      </pc:sldChg>
      <pc:sldChg chg="add del">
        <pc:chgData name="Matthew Archer" userId="aad98465-9c59-4159-8df1-a13be7bdef7f" providerId="ADAL" clId="{DDACC2BD-2885-405C-8076-C65D82DA6241}" dt="2025-11-19T16:22:06.326" v="6511" actId="2696"/>
        <pc:sldMkLst>
          <pc:docMk/>
          <pc:sldMk cId="2235920408" sldId="736"/>
        </pc:sldMkLst>
      </pc:sldChg>
      <pc:sldChg chg="modSp add mod modNotesTx">
        <pc:chgData name="Matthew Archer" userId="aad98465-9c59-4159-8df1-a13be7bdef7f" providerId="ADAL" clId="{DDACC2BD-2885-405C-8076-C65D82DA6241}" dt="2025-11-20T10:02:40.775" v="8893" actId="20577"/>
        <pc:sldMkLst>
          <pc:docMk/>
          <pc:sldMk cId="3405886103" sldId="736"/>
        </pc:sldMkLst>
        <pc:spChg chg="mod">
          <ac:chgData name="Matthew Archer" userId="aad98465-9c59-4159-8df1-a13be7bdef7f" providerId="ADAL" clId="{DDACC2BD-2885-405C-8076-C65D82DA6241}" dt="2025-11-20T10:02:40.775" v="8893" actId="20577"/>
          <ac:spMkLst>
            <pc:docMk/>
            <pc:sldMk cId="3405886103" sldId="736"/>
            <ac:spMk id="3" creationId="{B18454C8-0CE7-A5E6-8F5F-238971BA1397}"/>
          </ac:spMkLst>
        </pc:spChg>
      </pc:sldChg>
      <pc:sldChg chg="modSp del mod ord">
        <pc:chgData name="Matthew Archer" userId="aad98465-9c59-4159-8df1-a13be7bdef7f" providerId="ADAL" clId="{DDACC2BD-2885-405C-8076-C65D82DA6241}" dt="2025-11-20T10:01:12.543" v="8824" actId="2696"/>
        <pc:sldMkLst>
          <pc:docMk/>
          <pc:sldMk cId="335997280" sldId="738"/>
        </pc:sldMkLst>
      </pc:sldChg>
      <pc:sldChg chg="del">
        <pc:chgData name="Matthew Archer" userId="aad98465-9c59-4159-8df1-a13be7bdef7f" providerId="ADAL" clId="{DDACC2BD-2885-405C-8076-C65D82DA6241}" dt="2025-11-19T14:00:41.688" v="5212" actId="47"/>
        <pc:sldMkLst>
          <pc:docMk/>
          <pc:sldMk cId="4251452232" sldId="739"/>
        </pc:sldMkLst>
      </pc:sldChg>
      <pc:sldChg chg="delSp del">
        <pc:chgData name="Matthew Archer" userId="aad98465-9c59-4159-8df1-a13be7bdef7f" providerId="ADAL" clId="{DDACC2BD-2885-405C-8076-C65D82DA6241}" dt="2025-11-19T14:07:17.395" v="5301" actId="47"/>
        <pc:sldMkLst>
          <pc:docMk/>
          <pc:sldMk cId="3504317698" sldId="740"/>
        </pc:sldMkLst>
      </pc:sldChg>
      <pc:sldChg chg="modSp add mod">
        <pc:chgData name="Matthew Archer" userId="aad98465-9c59-4159-8df1-a13be7bdef7f" providerId="ADAL" clId="{DDACC2BD-2885-405C-8076-C65D82DA6241}" dt="2025-11-20T10:43:45.061" v="9123" actId="6549"/>
        <pc:sldMkLst>
          <pc:docMk/>
          <pc:sldMk cId="1313933380" sldId="745"/>
        </pc:sldMkLst>
        <pc:spChg chg="mod">
          <ac:chgData name="Matthew Archer" userId="aad98465-9c59-4159-8df1-a13be7bdef7f" providerId="ADAL" clId="{DDACC2BD-2885-405C-8076-C65D82DA6241}" dt="2025-11-20T10:43:45.061" v="9123" actId="6549"/>
          <ac:spMkLst>
            <pc:docMk/>
            <pc:sldMk cId="1313933380" sldId="745"/>
            <ac:spMk id="3" creationId="{FB7DFCBD-654E-E645-3D3F-0F8273960697}"/>
          </ac:spMkLst>
        </pc:spChg>
      </pc:sldChg>
      <pc:sldChg chg="add modNotesTx">
        <pc:chgData name="Matthew Archer" userId="aad98465-9c59-4159-8df1-a13be7bdef7f" providerId="ADAL" clId="{DDACC2BD-2885-405C-8076-C65D82DA6241}" dt="2025-11-26T10:46:17.413" v="10752" actId="6549"/>
        <pc:sldMkLst>
          <pc:docMk/>
          <pc:sldMk cId="3064778844" sldId="753"/>
        </pc:sldMkLst>
      </pc:sldChg>
      <pc:sldChg chg="addSp delSp modSp add mod ord setBg modNotesTx">
        <pc:chgData name="Matthew Archer" userId="aad98465-9c59-4159-8df1-a13be7bdef7f" providerId="ADAL" clId="{DDACC2BD-2885-405C-8076-C65D82DA6241}" dt="2025-11-20T10:13:25.506" v="8967"/>
        <pc:sldMkLst>
          <pc:docMk/>
          <pc:sldMk cId="1803707349" sldId="769"/>
        </pc:sldMkLst>
        <pc:spChg chg="mod">
          <ac:chgData name="Matthew Archer" userId="aad98465-9c59-4159-8df1-a13be7bdef7f" providerId="ADAL" clId="{DDACC2BD-2885-405C-8076-C65D82DA6241}" dt="2025-11-20T10:12:28.250" v="8956" actId="122"/>
          <ac:spMkLst>
            <pc:docMk/>
            <pc:sldMk cId="1803707349" sldId="769"/>
            <ac:spMk id="2" creationId="{71B608EB-85D8-EC2E-F663-7585DA8D5904}"/>
          </ac:spMkLst>
        </pc:spChg>
      </pc:sldChg>
      <pc:sldChg chg="modSp add mod">
        <pc:chgData name="Matthew Archer" userId="aad98465-9c59-4159-8df1-a13be7bdef7f" providerId="ADAL" clId="{DDACC2BD-2885-405C-8076-C65D82DA6241}" dt="2025-11-20T09:43:35.961" v="8675" actId="20577"/>
        <pc:sldMkLst>
          <pc:docMk/>
          <pc:sldMk cId="2232369691" sldId="775"/>
        </pc:sldMkLst>
        <pc:spChg chg="mod">
          <ac:chgData name="Matthew Archer" userId="aad98465-9c59-4159-8df1-a13be7bdef7f" providerId="ADAL" clId="{DDACC2BD-2885-405C-8076-C65D82DA6241}" dt="2025-11-20T09:43:35.961" v="8675" actId="20577"/>
          <ac:spMkLst>
            <pc:docMk/>
            <pc:sldMk cId="2232369691" sldId="775"/>
            <ac:spMk id="4" creationId="{2759BA89-D378-29F1-4B11-4A3016F49AAA}"/>
          </ac:spMkLst>
        </pc:spChg>
      </pc:sldChg>
      <pc:sldChg chg="addSp modSp add mod modNotesTx">
        <pc:chgData name="Matthew Archer" userId="aad98465-9c59-4159-8df1-a13be7bdef7f" providerId="ADAL" clId="{DDACC2BD-2885-405C-8076-C65D82DA6241}" dt="2025-11-26T10:37:40.573" v="10588" actId="20577"/>
        <pc:sldMkLst>
          <pc:docMk/>
          <pc:sldMk cId="102228289" sldId="791"/>
        </pc:sldMkLst>
        <pc:spChg chg="add mod">
          <ac:chgData name="Matthew Archer" userId="aad98465-9c59-4159-8df1-a13be7bdef7f" providerId="ADAL" clId="{DDACC2BD-2885-405C-8076-C65D82DA6241}" dt="2025-11-19T19:03:09.425" v="6995" actId="113"/>
          <ac:spMkLst>
            <pc:docMk/>
            <pc:sldMk cId="102228289" sldId="791"/>
            <ac:spMk id="3" creationId="{2E8349D7-D681-7F40-B8D9-378EFCE25C57}"/>
          </ac:spMkLst>
        </pc:spChg>
      </pc:sldChg>
      <pc:sldChg chg="add">
        <pc:chgData name="Matthew Archer" userId="aad98465-9c59-4159-8df1-a13be7bdef7f" providerId="ADAL" clId="{DDACC2BD-2885-405C-8076-C65D82DA6241}" dt="2025-11-19T18:23:51.415" v="6978"/>
        <pc:sldMkLst>
          <pc:docMk/>
          <pc:sldMk cId="692703815" sldId="798"/>
        </pc:sldMkLst>
      </pc:sldChg>
      <pc:sldChg chg="modSp add mod modNotesTx">
        <pc:chgData name="Matthew Archer" userId="aad98465-9c59-4159-8df1-a13be7bdef7f" providerId="ADAL" clId="{DDACC2BD-2885-405C-8076-C65D82DA6241}" dt="2025-11-26T10:41:40.738" v="10661" actId="6549"/>
        <pc:sldMkLst>
          <pc:docMk/>
          <pc:sldMk cId="4093418300" sldId="802"/>
        </pc:sldMkLst>
        <pc:spChg chg="mod">
          <ac:chgData name="Matthew Archer" userId="aad98465-9c59-4159-8df1-a13be7bdef7f" providerId="ADAL" clId="{DDACC2BD-2885-405C-8076-C65D82DA6241}" dt="2025-11-20T09:47:43.989" v="8793" actId="20577"/>
          <ac:spMkLst>
            <pc:docMk/>
            <pc:sldMk cId="4093418300" sldId="802"/>
            <ac:spMk id="3" creationId="{7E04A82D-FBA7-D588-3F71-27407B22D2C3}"/>
          </ac:spMkLst>
        </pc:spChg>
      </pc:sldChg>
      <pc:sldChg chg="add">
        <pc:chgData name="Matthew Archer" userId="aad98465-9c59-4159-8df1-a13be7bdef7f" providerId="ADAL" clId="{DDACC2BD-2885-405C-8076-C65D82DA6241}" dt="2025-11-19T18:23:51.415" v="6978"/>
        <pc:sldMkLst>
          <pc:docMk/>
          <pc:sldMk cId="1314276541" sldId="803"/>
        </pc:sldMkLst>
      </pc:sldChg>
      <pc:sldChg chg="add modNotesTx">
        <pc:chgData name="Matthew Archer" userId="aad98465-9c59-4159-8df1-a13be7bdef7f" providerId="ADAL" clId="{DDACC2BD-2885-405C-8076-C65D82DA6241}" dt="2025-11-26T10:43:48.064" v="10715" actId="6549"/>
        <pc:sldMkLst>
          <pc:docMk/>
          <pc:sldMk cId="1827632852" sldId="804"/>
        </pc:sldMkLst>
      </pc:sldChg>
      <pc:sldChg chg="add">
        <pc:chgData name="Matthew Archer" userId="aad98465-9c59-4159-8df1-a13be7bdef7f" providerId="ADAL" clId="{DDACC2BD-2885-405C-8076-C65D82DA6241}" dt="2025-11-19T18:23:51.415" v="6978"/>
        <pc:sldMkLst>
          <pc:docMk/>
          <pc:sldMk cId="2782139349" sldId="805"/>
        </pc:sldMkLst>
      </pc:sldChg>
      <pc:sldChg chg="add">
        <pc:chgData name="Matthew Archer" userId="aad98465-9c59-4159-8df1-a13be7bdef7f" providerId="ADAL" clId="{DDACC2BD-2885-405C-8076-C65D82DA6241}" dt="2025-11-19T18:23:51.415" v="6978"/>
        <pc:sldMkLst>
          <pc:docMk/>
          <pc:sldMk cId="1987203293" sldId="807"/>
        </pc:sldMkLst>
      </pc:sldChg>
      <pc:sldChg chg="add del">
        <pc:chgData name="Matthew Archer" userId="aad98465-9c59-4159-8df1-a13be7bdef7f" providerId="ADAL" clId="{DDACC2BD-2885-405C-8076-C65D82DA6241}" dt="2025-11-19T16:22:06.326" v="6511" actId="2696"/>
        <pc:sldMkLst>
          <pc:docMk/>
          <pc:sldMk cId="1819905536" sldId="814"/>
        </pc:sldMkLst>
      </pc:sldChg>
      <pc:sldChg chg="add">
        <pc:chgData name="Matthew Archer" userId="aad98465-9c59-4159-8df1-a13be7bdef7f" providerId="ADAL" clId="{DDACC2BD-2885-405C-8076-C65D82DA6241}" dt="2025-11-19T16:22:13.165" v="6512"/>
        <pc:sldMkLst>
          <pc:docMk/>
          <pc:sldMk cId="2718456076" sldId="814"/>
        </pc:sldMkLst>
      </pc:sldChg>
      <pc:sldChg chg="add del">
        <pc:chgData name="Matthew Archer" userId="aad98465-9c59-4159-8df1-a13be7bdef7f" providerId="ADAL" clId="{DDACC2BD-2885-405C-8076-C65D82DA6241}" dt="2025-11-19T16:22:06.326" v="6511" actId="2696"/>
        <pc:sldMkLst>
          <pc:docMk/>
          <pc:sldMk cId="1605631695" sldId="815"/>
        </pc:sldMkLst>
      </pc:sldChg>
      <pc:sldChg chg="modSp add mod">
        <pc:chgData name="Matthew Archer" userId="aad98465-9c59-4159-8df1-a13be7bdef7f" providerId="ADAL" clId="{DDACC2BD-2885-405C-8076-C65D82DA6241}" dt="2025-11-20T10:17:57.729" v="9030" actId="20577"/>
        <pc:sldMkLst>
          <pc:docMk/>
          <pc:sldMk cId="1720216817" sldId="815"/>
        </pc:sldMkLst>
        <pc:spChg chg="mod">
          <ac:chgData name="Matthew Archer" userId="aad98465-9c59-4159-8df1-a13be7bdef7f" providerId="ADAL" clId="{DDACC2BD-2885-405C-8076-C65D82DA6241}" dt="2025-11-20T10:17:57.729" v="9030" actId="20577"/>
          <ac:spMkLst>
            <pc:docMk/>
            <pc:sldMk cId="1720216817" sldId="815"/>
            <ac:spMk id="3" creationId="{30C66949-5150-9FF2-5A52-E9F14506522E}"/>
          </ac:spMkLst>
        </pc:spChg>
      </pc:sldChg>
      <pc:sldChg chg="add modNotesTx">
        <pc:chgData name="Matthew Archer" userId="aad98465-9c59-4159-8df1-a13be7bdef7f" providerId="ADAL" clId="{DDACC2BD-2885-405C-8076-C65D82DA6241}" dt="2025-11-20T08:49:30.915" v="7539" actId="20577"/>
        <pc:sldMkLst>
          <pc:docMk/>
          <pc:sldMk cId="3207466990" sldId="822"/>
        </pc:sldMkLst>
      </pc:sldChg>
      <pc:sldChg chg="add">
        <pc:chgData name="Matthew Archer" userId="aad98465-9c59-4159-8df1-a13be7bdef7f" providerId="ADAL" clId="{DDACC2BD-2885-405C-8076-C65D82DA6241}" dt="2025-11-20T09:41:57.288" v="8653"/>
        <pc:sldMkLst>
          <pc:docMk/>
          <pc:sldMk cId="973819453" sldId="824"/>
        </pc:sldMkLst>
      </pc:sldChg>
      <pc:sldChg chg="add ord">
        <pc:chgData name="Matthew Archer" userId="aad98465-9c59-4159-8df1-a13be7bdef7f" providerId="ADAL" clId="{DDACC2BD-2885-405C-8076-C65D82DA6241}" dt="2025-11-20T10:05:10.170" v="8902"/>
        <pc:sldMkLst>
          <pc:docMk/>
          <pc:sldMk cId="724531166" sldId="827"/>
        </pc:sldMkLst>
      </pc:sldChg>
      <pc:sldChg chg="addSp modSp add ord modNotesTx">
        <pc:chgData name="Matthew Archer" userId="aad98465-9c59-4159-8df1-a13be7bdef7f" providerId="ADAL" clId="{DDACC2BD-2885-405C-8076-C65D82DA6241}" dt="2025-11-26T10:38:28.563" v="10592"/>
        <pc:sldMkLst>
          <pc:docMk/>
          <pc:sldMk cId="4020918321" sldId="828"/>
        </pc:sldMkLst>
        <pc:spChg chg="add mod">
          <ac:chgData name="Matthew Archer" userId="aad98465-9c59-4159-8df1-a13be7bdef7f" providerId="ADAL" clId="{DDACC2BD-2885-405C-8076-C65D82DA6241}" dt="2025-11-19T19:03:28.674" v="6996"/>
          <ac:spMkLst>
            <pc:docMk/>
            <pc:sldMk cId="4020918321" sldId="828"/>
            <ac:spMk id="2" creationId="{B52DA01F-BFF3-3059-D9C0-D6D0315987F8}"/>
          </ac:spMkLst>
        </pc:spChg>
      </pc:sldChg>
      <pc:sldChg chg="add">
        <pc:chgData name="Matthew Archer" userId="aad98465-9c59-4159-8df1-a13be7bdef7f" providerId="ADAL" clId="{DDACC2BD-2885-405C-8076-C65D82DA6241}" dt="2025-11-19T18:23:51.415" v="6978"/>
        <pc:sldMkLst>
          <pc:docMk/>
          <pc:sldMk cId="3771912857" sldId="829"/>
        </pc:sldMkLst>
      </pc:sldChg>
      <pc:sldChg chg="add">
        <pc:chgData name="Matthew Archer" userId="aad98465-9c59-4159-8df1-a13be7bdef7f" providerId="ADAL" clId="{DDACC2BD-2885-405C-8076-C65D82DA6241}" dt="2025-11-19T18:23:51.415" v="6978"/>
        <pc:sldMkLst>
          <pc:docMk/>
          <pc:sldMk cId="2262716944" sldId="830"/>
        </pc:sldMkLst>
      </pc:sldChg>
      <pc:sldChg chg="delSp add mod modNotesTx">
        <pc:chgData name="Matthew Archer" userId="aad98465-9c59-4159-8df1-a13be7bdef7f" providerId="ADAL" clId="{DDACC2BD-2885-405C-8076-C65D82DA6241}" dt="2025-11-19T19:27:00.375" v="7094" actId="6549"/>
        <pc:sldMkLst>
          <pc:docMk/>
          <pc:sldMk cId="1594216869" sldId="831"/>
        </pc:sldMkLst>
      </pc:sldChg>
      <pc:sldChg chg="add modNotesTx">
        <pc:chgData name="Matthew Archer" userId="aad98465-9c59-4159-8df1-a13be7bdef7f" providerId="ADAL" clId="{DDACC2BD-2885-405C-8076-C65D82DA6241}" dt="2025-11-26T10:34:43.208" v="10564" actId="20577"/>
        <pc:sldMkLst>
          <pc:docMk/>
          <pc:sldMk cId="3937038542" sldId="904"/>
        </pc:sldMkLst>
      </pc:sldChg>
      <pc:sldChg chg="add modNotesTx">
        <pc:chgData name="Matthew Archer" userId="aad98465-9c59-4159-8df1-a13be7bdef7f" providerId="ADAL" clId="{DDACC2BD-2885-405C-8076-C65D82DA6241}" dt="2025-11-26T10:41:16.286" v="10660" actId="20577"/>
        <pc:sldMkLst>
          <pc:docMk/>
          <pc:sldMk cId="2657141498" sldId="905"/>
        </pc:sldMkLst>
      </pc:sldChg>
      <pc:sldChg chg="add">
        <pc:chgData name="Matthew Archer" userId="aad98465-9c59-4159-8df1-a13be7bdef7f" providerId="ADAL" clId="{DDACC2BD-2885-405C-8076-C65D82DA6241}" dt="2025-11-19T18:23:51.415" v="6978"/>
        <pc:sldMkLst>
          <pc:docMk/>
          <pc:sldMk cId="552696460" sldId="906"/>
        </pc:sldMkLst>
      </pc:sldChg>
      <pc:sldChg chg="add">
        <pc:chgData name="Matthew Archer" userId="aad98465-9c59-4159-8df1-a13be7bdef7f" providerId="ADAL" clId="{DDACC2BD-2885-405C-8076-C65D82DA6241}" dt="2025-11-19T18:23:51.415" v="6978"/>
        <pc:sldMkLst>
          <pc:docMk/>
          <pc:sldMk cId="3666228835" sldId="907"/>
        </pc:sldMkLst>
      </pc:sldChg>
      <pc:sldChg chg="add del">
        <pc:chgData name="Matthew Archer" userId="aad98465-9c59-4159-8df1-a13be7bdef7f" providerId="ADAL" clId="{DDACC2BD-2885-405C-8076-C65D82DA6241}" dt="2025-11-26T10:44:57.822" v="10718" actId="47"/>
        <pc:sldMkLst>
          <pc:docMk/>
          <pc:sldMk cId="298823259" sldId="918"/>
        </pc:sldMkLst>
      </pc:sldChg>
      <pc:sldChg chg="add del">
        <pc:chgData name="Matthew Archer" userId="aad98465-9c59-4159-8df1-a13be7bdef7f" providerId="ADAL" clId="{DDACC2BD-2885-405C-8076-C65D82DA6241}" dt="2025-11-26T10:44:58.836" v="10719" actId="47"/>
        <pc:sldMkLst>
          <pc:docMk/>
          <pc:sldMk cId="3652936290" sldId="919"/>
        </pc:sldMkLst>
      </pc:sldChg>
      <pc:sldChg chg="add del">
        <pc:chgData name="Matthew Archer" userId="aad98465-9c59-4159-8df1-a13be7bdef7f" providerId="ADAL" clId="{DDACC2BD-2885-405C-8076-C65D82DA6241}" dt="2025-11-26T10:44:59.589" v="10720" actId="47"/>
        <pc:sldMkLst>
          <pc:docMk/>
          <pc:sldMk cId="3782405166" sldId="920"/>
        </pc:sldMkLst>
      </pc:sldChg>
      <pc:sldChg chg="add del">
        <pc:chgData name="Matthew Archer" userId="aad98465-9c59-4159-8df1-a13be7bdef7f" providerId="ADAL" clId="{DDACC2BD-2885-405C-8076-C65D82DA6241}" dt="2025-11-26T10:45:00.658" v="10721" actId="47"/>
        <pc:sldMkLst>
          <pc:docMk/>
          <pc:sldMk cId="964599515" sldId="921"/>
        </pc:sldMkLst>
      </pc:sldChg>
      <pc:sldChg chg="add">
        <pc:chgData name="Matthew Archer" userId="aad98465-9c59-4159-8df1-a13be7bdef7f" providerId="ADAL" clId="{DDACC2BD-2885-405C-8076-C65D82DA6241}" dt="2025-11-19T18:23:51.415" v="6978"/>
        <pc:sldMkLst>
          <pc:docMk/>
          <pc:sldMk cId="484663185" sldId="922"/>
        </pc:sldMkLst>
      </pc:sldChg>
      <pc:sldChg chg="add">
        <pc:chgData name="Matthew Archer" userId="aad98465-9c59-4159-8df1-a13be7bdef7f" providerId="ADAL" clId="{DDACC2BD-2885-405C-8076-C65D82DA6241}" dt="2025-11-19T18:23:51.415" v="6978"/>
        <pc:sldMkLst>
          <pc:docMk/>
          <pc:sldMk cId="93256471" sldId="923"/>
        </pc:sldMkLst>
      </pc:sldChg>
      <pc:sldChg chg="modSp add mod">
        <pc:chgData name="Matthew Archer" userId="aad98465-9c59-4159-8df1-a13be7bdef7f" providerId="ADAL" clId="{DDACC2BD-2885-405C-8076-C65D82DA6241}" dt="2025-11-20T10:10:17.684" v="8932" actId="20577"/>
        <pc:sldMkLst>
          <pc:docMk/>
          <pc:sldMk cId="3276530278" sldId="924"/>
        </pc:sldMkLst>
        <pc:spChg chg="mod">
          <ac:chgData name="Matthew Archer" userId="aad98465-9c59-4159-8df1-a13be7bdef7f" providerId="ADAL" clId="{DDACC2BD-2885-405C-8076-C65D82DA6241}" dt="2025-11-20T10:10:17.684" v="8932" actId="20577"/>
          <ac:spMkLst>
            <pc:docMk/>
            <pc:sldMk cId="3276530278" sldId="924"/>
            <ac:spMk id="6" creationId="{EEE5EC61-972F-2EBB-58C4-43B7229040BF}"/>
          </ac:spMkLst>
        </pc:spChg>
      </pc:sldChg>
      <pc:sldChg chg="add del">
        <pc:chgData name="Matthew Archer" userId="aad98465-9c59-4159-8df1-a13be7bdef7f" providerId="ADAL" clId="{DDACC2BD-2885-405C-8076-C65D82DA6241}" dt="2025-11-19T19:28:28.951" v="7110" actId="47"/>
        <pc:sldMkLst>
          <pc:docMk/>
          <pc:sldMk cId="1849180707" sldId="926"/>
        </pc:sldMkLst>
      </pc:sldChg>
      <pc:sldChg chg="del">
        <pc:chgData name="Matthew Archer" userId="aad98465-9c59-4159-8df1-a13be7bdef7f" providerId="ADAL" clId="{DDACC2BD-2885-405C-8076-C65D82DA6241}" dt="2025-11-19T12:16:07.884" v="3695" actId="47"/>
        <pc:sldMkLst>
          <pc:docMk/>
          <pc:sldMk cId="3442689615" sldId="2561"/>
        </pc:sldMkLst>
      </pc:sldChg>
      <pc:sldChg chg="del">
        <pc:chgData name="Matthew Archer" userId="aad98465-9c59-4159-8df1-a13be7bdef7f" providerId="ADAL" clId="{DDACC2BD-2885-405C-8076-C65D82DA6241}" dt="2025-11-19T12:16:13.042" v="3696" actId="47"/>
        <pc:sldMkLst>
          <pc:docMk/>
          <pc:sldMk cId="2201182021" sldId="2562"/>
        </pc:sldMkLst>
      </pc:sldChg>
      <pc:sldChg chg="modSp del mod">
        <pc:chgData name="Matthew Archer" userId="aad98465-9c59-4159-8df1-a13be7bdef7f" providerId="ADAL" clId="{DDACC2BD-2885-405C-8076-C65D82DA6241}" dt="2025-11-19T12:15:24.578" v="3694" actId="47"/>
        <pc:sldMkLst>
          <pc:docMk/>
          <pc:sldMk cId="2269191057" sldId="2563"/>
        </pc:sldMkLst>
      </pc:sldChg>
      <pc:sldChg chg="del ord">
        <pc:chgData name="Matthew Archer" userId="aad98465-9c59-4159-8df1-a13be7bdef7f" providerId="ADAL" clId="{DDACC2BD-2885-405C-8076-C65D82DA6241}" dt="2025-11-19T12:21:34.084" v="3761" actId="47"/>
        <pc:sldMkLst>
          <pc:docMk/>
          <pc:sldMk cId="2086479087" sldId="2564"/>
        </pc:sldMkLst>
      </pc:sldChg>
      <pc:sldChg chg="modSp add del mod">
        <pc:chgData name="Matthew Archer" userId="aad98465-9c59-4159-8df1-a13be7bdef7f" providerId="ADAL" clId="{DDACC2BD-2885-405C-8076-C65D82DA6241}" dt="2025-11-19T19:47:19.143" v="7184"/>
        <pc:sldMkLst>
          <pc:docMk/>
          <pc:sldMk cId="923882059" sldId="2565"/>
        </pc:sldMkLst>
      </pc:sldChg>
      <pc:sldChg chg="del ord">
        <pc:chgData name="Matthew Archer" userId="aad98465-9c59-4159-8df1-a13be7bdef7f" providerId="ADAL" clId="{DDACC2BD-2885-405C-8076-C65D82DA6241}" dt="2025-11-19T19:46:59.793" v="7179" actId="2696"/>
        <pc:sldMkLst>
          <pc:docMk/>
          <pc:sldMk cId="2090360078" sldId="2565"/>
        </pc:sldMkLst>
      </pc:sldChg>
      <pc:sldChg chg="modSp add del mod">
        <pc:chgData name="Matthew Archer" userId="aad98465-9c59-4159-8df1-a13be7bdef7f" providerId="ADAL" clId="{DDACC2BD-2885-405C-8076-C65D82DA6241}" dt="2025-11-19T19:47:30.162" v="7189" actId="47"/>
        <pc:sldMkLst>
          <pc:docMk/>
          <pc:sldMk cId="3760840420" sldId="2565"/>
        </pc:sldMkLst>
      </pc:sldChg>
      <pc:sldChg chg="del ord">
        <pc:chgData name="Matthew Archer" userId="aad98465-9c59-4159-8df1-a13be7bdef7f" providerId="ADAL" clId="{DDACC2BD-2885-405C-8076-C65D82DA6241}" dt="2025-11-19T12:59:01.704" v="4177" actId="47"/>
        <pc:sldMkLst>
          <pc:docMk/>
          <pc:sldMk cId="2828037968" sldId="2566"/>
        </pc:sldMkLst>
      </pc:sldChg>
      <pc:sldChg chg="addSp delSp modSp add del mod ord setBg modShow">
        <pc:chgData name="Matthew Archer" userId="aad98465-9c59-4159-8df1-a13be7bdef7f" providerId="ADAL" clId="{DDACC2BD-2885-405C-8076-C65D82DA6241}" dt="2025-11-26T10:46:45.820" v="10753" actId="2696"/>
        <pc:sldMkLst>
          <pc:docMk/>
          <pc:sldMk cId="554680554" sldId="2567"/>
        </pc:sldMkLst>
      </pc:sldChg>
      <pc:sldChg chg="addSp delSp modSp add del mod ord modShow modNotesTx">
        <pc:chgData name="Matthew Archer" userId="aad98465-9c59-4159-8df1-a13be7bdef7f" providerId="ADAL" clId="{DDACC2BD-2885-405C-8076-C65D82DA6241}" dt="2025-11-26T10:46:45.820" v="10753" actId="2696"/>
        <pc:sldMkLst>
          <pc:docMk/>
          <pc:sldMk cId="3616710977" sldId="2568"/>
        </pc:sldMkLst>
      </pc:sldChg>
      <pc:sldChg chg="add del">
        <pc:chgData name="Matthew Archer" userId="aad98465-9c59-4159-8df1-a13be7bdef7f" providerId="ADAL" clId="{DDACC2BD-2885-405C-8076-C65D82DA6241}" dt="2025-11-19T11:26:35.801" v="3180" actId="47"/>
        <pc:sldMkLst>
          <pc:docMk/>
          <pc:sldMk cId="1271670510" sldId="2569"/>
        </pc:sldMkLst>
      </pc:sldChg>
      <pc:sldChg chg="modSp add del mod">
        <pc:chgData name="Matthew Archer" userId="aad98465-9c59-4159-8df1-a13be7bdef7f" providerId="ADAL" clId="{DDACC2BD-2885-405C-8076-C65D82DA6241}" dt="2025-11-19T11:00:38.045" v="2884" actId="2696"/>
        <pc:sldMkLst>
          <pc:docMk/>
          <pc:sldMk cId="2546394708" sldId="2569"/>
        </pc:sldMkLst>
      </pc:sldChg>
      <pc:sldChg chg="add del">
        <pc:chgData name="Matthew Archer" userId="aad98465-9c59-4159-8df1-a13be7bdef7f" providerId="ADAL" clId="{DDACC2BD-2885-405C-8076-C65D82DA6241}" dt="2025-11-19T12:16:32.972" v="3701" actId="47"/>
        <pc:sldMkLst>
          <pc:docMk/>
          <pc:sldMk cId="4246372751" sldId="2570"/>
        </pc:sldMkLst>
      </pc:sldChg>
      <pc:sldChg chg="modSp add del mod">
        <pc:chgData name="Matthew Archer" userId="aad98465-9c59-4159-8df1-a13be7bdef7f" providerId="ADAL" clId="{DDACC2BD-2885-405C-8076-C65D82DA6241}" dt="2025-11-19T12:16:37.219" v="3702" actId="47"/>
        <pc:sldMkLst>
          <pc:docMk/>
          <pc:sldMk cId="1401592648" sldId="2571"/>
        </pc:sldMkLst>
      </pc:sldChg>
      <pc:sldChg chg="add del ord">
        <pc:chgData name="Matthew Archer" userId="aad98465-9c59-4159-8df1-a13be7bdef7f" providerId="ADAL" clId="{DDACC2BD-2885-405C-8076-C65D82DA6241}" dt="2025-11-19T12:24:06.246" v="3777" actId="47"/>
        <pc:sldMkLst>
          <pc:docMk/>
          <pc:sldMk cId="2907635207" sldId="2572"/>
        </pc:sldMkLst>
      </pc:sldChg>
      <pc:sldChg chg="add del ord">
        <pc:chgData name="Matthew Archer" userId="aad98465-9c59-4159-8df1-a13be7bdef7f" providerId="ADAL" clId="{DDACC2BD-2885-405C-8076-C65D82DA6241}" dt="2025-11-19T13:00:47.965" v="4187" actId="47"/>
        <pc:sldMkLst>
          <pc:docMk/>
          <pc:sldMk cId="3461604448" sldId="2573"/>
        </pc:sldMkLst>
      </pc:sldChg>
      <pc:sldChg chg="add del">
        <pc:chgData name="Matthew Archer" userId="aad98465-9c59-4159-8df1-a13be7bdef7f" providerId="ADAL" clId="{DDACC2BD-2885-405C-8076-C65D82DA6241}" dt="2025-11-19T13:38:42.212" v="4819" actId="47"/>
        <pc:sldMkLst>
          <pc:docMk/>
          <pc:sldMk cId="1216638038" sldId="2574"/>
        </pc:sldMkLst>
      </pc:sldChg>
      <pc:sldChg chg="add del">
        <pc:chgData name="Matthew Archer" userId="aad98465-9c59-4159-8df1-a13be7bdef7f" providerId="ADAL" clId="{DDACC2BD-2885-405C-8076-C65D82DA6241}" dt="2025-11-19T13:38:56.873" v="4820" actId="47"/>
        <pc:sldMkLst>
          <pc:docMk/>
          <pc:sldMk cId="3934596311" sldId="2575"/>
        </pc:sldMkLst>
      </pc:sldChg>
      <pc:sldChg chg="addSp delSp modSp add mod ord modNotesTx">
        <pc:chgData name="Matthew Archer" userId="aad98465-9c59-4159-8df1-a13be7bdef7f" providerId="ADAL" clId="{DDACC2BD-2885-405C-8076-C65D82DA6241}" dt="2025-11-26T10:45:33.895" v="10751" actId="20577"/>
        <pc:sldMkLst>
          <pc:docMk/>
          <pc:sldMk cId="450673627" sldId="2576"/>
        </pc:sldMkLst>
        <pc:spChg chg="add mod">
          <ac:chgData name="Matthew Archer" userId="aad98465-9c59-4159-8df1-a13be7bdef7f" providerId="ADAL" clId="{DDACC2BD-2885-405C-8076-C65D82DA6241}" dt="2025-11-19T15:56:39.169" v="6047" actId="20577"/>
          <ac:spMkLst>
            <pc:docMk/>
            <pc:sldMk cId="450673627" sldId="2576"/>
            <ac:spMk id="5" creationId="{9F1D900A-84B7-BB3E-630E-D51963322B7B}"/>
          </ac:spMkLst>
        </pc:spChg>
        <pc:picChg chg="add mod">
          <ac:chgData name="Matthew Archer" userId="aad98465-9c59-4159-8df1-a13be7bdef7f" providerId="ADAL" clId="{DDACC2BD-2885-405C-8076-C65D82DA6241}" dt="2025-11-19T15:48:21.783" v="6009" actId="1076"/>
          <ac:picMkLst>
            <pc:docMk/>
            <pc:sldMk cId="450673627" sldId="2576"/>
            <ac:picMk id="2" creationId="{570880FB-2F98-4F1C-9B38-6E84C46D651F}"/>
          </ac:picMkLst>
        </pc:picChg>
        <pc:picChg chg="add mod">
          <ac:chgData name="Matthew Archer" userId="aad98465-9c59-4159-8df1-a13be7bdef7f" providerId="ADAL" clId="{DDACC2BD-2885-405C-8076-C65D82DA6241}" dt="2025-11-19T15:47:36.852" v="5999" actId="14100"/>
          <ac:picMkLst>
            <pc:docMk/>
            <pc:sldMk cId="450673627" sldId="2576"/>
            <ac:picMk id="6" creationId="{41617591-99FB-21C0-AA6E-49BE62A3ED08}"/>
          </ac:picMkLst>
        </pc:picChg>
        <pc:picChg chg="add mod">
          <ac:chgData name="Matthew Archer" userId="aad98465-9c59-4159-8df1-a13be7bdef7f" providerId="ADAL" clId="{DDACC2BD-2885-405C-8076-C65D82DA6241}" dt="2025-11-19T15:47:43.289" v="6001" actId="14100"/>
          <ac:picMkLst>
            <pc:docMk/>
            <pc:sldMk cId="450673627" sldId="2576"/>
            <ac:picMk id="7" creationId="{FE7576E5-CBC9-38C9-EA13-F20B34724CE1}"/>
          </ac:picMkLst>
        </pc:picChg>
        <pc:picChg chg="add mod">
          <ac:chgData name="Matthew Archer" userId="aad98465-9c59-4159-8df1-a13be7bdef7f" providerId="ADAL" clId="{DDACC2BD-2885-405C-8076-C65D82DA6241}" dt="2025-11-19T15:47:47.546" v="6003" actId="14100"/>
          <ac:picMkLst>
            <pc:docMk/>
            <pc:sldMk cId="450673627" sldId="2576"/>
            <ac:picMk id="8" creationId="{FAAA5876-6F55-ACF2-84E1-CDC63688C5C6}"/>
          </ac:picMkLst>
        </pc:picChg>
        <pc:picChg chg="add mod">
          <ac:chgData name="Matthew Archer" userId="aad98465-9c59-4159-8df1-a13be7bdef7f" providerId="ADAL" clId="{DDACC2BD-2885-405C-8076-C65D82DA6241}" dt="2025-11-19T15:47:51.552" v="6005" actId="14100"/>
          <ac:picMkLst>
            <pc:docMk/>
            <pc:sldMk cId="450673627" sldId="2576"/>
            <ac:picMk id="9" creationId="{39D19E23-A98D-A5CD-CDC8-91D178E008CF}"/>
          </ac:picMkLst>
        </pc:picChg>
        <pc:picChg chg="add mod">
          <ac:chgData name="Matthew Archer" userId="aad98465-9c59-4159-8df1-a13be7bdef7f" providerId="ADAL" clId="{DDACC2BD-2885-405C-8076-C65D82DA6241}" dt="2025-11-19T15:48:06.524" v="6008" actId="1076"/>
          <ac:picMkLst>
            <pc:docMk/>
            <pc:sldMk cId="450673627" sldId="2576"/>
            <ac:picMk id="10" creationId="{13777227-31BC-9C5A-D1BA-2CBBCA8E326D}"/>
          </ac:picMkLst>
        </pc:picChg>
      </pc:sldChg>
      <pc:sldChg chg="addSp delSp modSp add del mod modNotesTx">
        <pc:chgData name="Matthew Archer" userId="aad98465-9c59-4159-8df1-a13be7bdef7f" providerId="ADAL" clId="{DDACC2BD-2885-405C-8076-C65D82DA6241}" dt="2025-11-19T09:42:45.042" v="2079" actId="2696"/>
        <pc:sldMkLst>
          <pc:docMk/>
          <pc:sldMk cId="1003785016" sldId="2577"/>
        </pc:sldMkLst>
      </pc:sldChg>
      <pc:sldChg chg="add ord modNotesTx">
        <pc:chgData name="Matthew Archer" userId="aad98465-9c59-4159-8df1-a13be7bdef7f" providerId="ADAL" clId="{DDACC2BD-2885-405C-8076-C65D82DA6241}" dt="2025-11-26T10:15:34.279" v="10226" actId="20577"/>
        <pc:sldMkLst>
          <pc:docMk/>
          <pc:sldMk cId="1389476141" sldId="2577"/>
        </pc:sldMkLst>
      </pc:sldChg>
      <pc:sldChg chg="addSp delSp modSp add del mod">
        <pc:chgData name="Matthew Archer" userId="aad98465-9c59-4159-8df1-a13be7bdef7f" providerId="ADAL" clId="{DDACC2BD-2885-405C-8076-C65D82DA6241}" dt="2025-11-17T09:44:39.080" v="794" actId="47"/>
        <pc:sldMkLst>
          <pc:docMk/>
          <pc:sldMk cId="1526727295" sldId="2577"/>
        </pc:sldMkLst>
      </pc:sldChg>
      <pc:sldChg chg="addSp delSp modSp add del mod modNotesTx">
        <pc:chgData name="Matthew Archer" userId="aad98465-9c59-4159-8df1-a13be7bdef7f" providerId="ADAL" clId="{DDACC2BD-2885-405C-8076-C65D82DA6241}" dt="2025-11-19T09:42:45.042" v="2079" actId="2696"/>
        <pc:sldMkLst>
          <pc:docMk/>
          <pc:sldMk cId="557496585" sldId="2578"/>
        </pc:sldMkLst>
      </pc:sldChg>
      <pc:sldChg chg="add ord">
        <pc:chgData name="Matthew Archer" userId="aad98465-9c59-4159-8df1-a13be7bdef7f" providerId="ADAL" clId="{DDACC2BD-2885-405C-8076-C65D82DA6241}" dt="2025-11-19T16:33:25.234" v="6627"/>
        <pc:sldMkLst>
          <pc:docMk/>
          <pc:sldMk cId="3323808662" sldId="2578"/>
        </pc:sldMkLst>
      </pc:sldChg>
      <pc:sldChg chg="add ord">
        <pc:chgData name="Matthew Archer" userId="aad98465-9c59-4159-8df1-a13be7bdef7f" providerId="ADAL" clId="{DDACC2BD-2885-405C-8076-C65D82DA6241}" dt="2025-11-19T16:33:25.234" v="6627"/>
        <pc:sldMkLst>
          <pc:docMk/>
          <pc:sldMk cId="284768266" sldId="2579"/>
        </pc:sldMkLst>
      </pc:sldChg>
      <pc:sldChg chg="addSp delSp modSp add del mod modNotesTx">
        <pc:chgData name="Matthew Archer" userId="aad98465-9c59-4159-8df1-a13be7bdef7f" providerId="ADAL" clId="{DDACC2BD-2885-405C-8076-C65D82DA6241}" dt="2025-11-19T09:42:45.042" v="2079" actId="2696"/>
        <pc:sldMkLst>
          <pc:docMk/>
          <pc:sldMk cId="4052753422" sldId="2579"/>
        </pc:sldMkLst>
      </pc:sldChg>
      <pc:sldChg chg="addSp delSp modSp add del mod setBg modNotesTx">
        <pc:chgData name="Matthew Archer" userId="aad98465-9c59-4159-8df1-a13be7bdef7f" providerId="ADAL" clId="{DDACC2BD-2885-405C-8076-C65D82DA6241}" dt="2025-11-19T09:42:45.042" v="2079" actId="2696"/>
        <pc:sldMkLst>
          <pc:docMk/>
          <pc:sldMk cId="2392168626" sldId="2580"/>
        </pc:sldMkLst>
      </pc:sldChg>
      <pc:sldChg chg="modSp add del mod ord setBg">
        <pc:chgData name="Matthew Archer" userId="aad98465-9c59-4159-8df1-a13be7bdef7f" providerId="ADAL" clId="{DDACC2BD-2885-405C-8076-C65D82DA6241}" dt="2025-11-19T17:02:19.231" v="6864" actId="47"/>
        <pc:sldMkLst>
          <pc:docMk/>
          <pc:sldMk cId="3087782055" sldId="2580"/>
        </pc:sldMkLst>
      </pc:sldChg>
      <pc:sldChg chg="add del ord modNotesTx">
        <pc:chgData name="Matthew Archer" userId="aad98465-9c59-4159-8df1-a13be7bdef7f" providerId="ADAL" clId="{DDACC2BD-2885-405C-8076-C65D82DA6241}" dt="2025-11-26T10:16:18.340" v="10229" actId="47"/>
        <pc:sldMkLst>
          <pc:docMk/>
          <pc:sldMk cId="1227870665" sldId="2581"/>
        </pc:sldMkLst>
      </pc:sldChg>
      <pc:sldChg chg="addSp delSp modSp add del mod modNotesTx">
        <pc:chgData name="Matthew Archer" userId="aad98465-9c59-4159-8df1-a13be7bdef7f" providerId="ADAL" clId="{DDACC2BD-2885-405C-8076-C65D82DA6241}" dt="2025-11-19T09:42:45.042" v="2079" actId="2696"/>
        <pc:sldMkLst>
          <pc:docMk/>
          <pc:sldMk cId="2131948642" sldId="2581"/>
        </pc:sldMkLst>
      </pc:sldChg>
      <pc:sldChg chg="addSp delSp modSp add del mod ord modNotesTx">
        <pc:chgData name="Matthew Archer" userId="aad98465-9c59-4159-8df1-a13be7bdef7f" providerId="ADAL" clId="{DDACC2BD-2885-405C-8076-C65D82DA6241}" dt="2025-11-19T09:42:45.042" v="2079" actId="2696"/>
        <pc:sldMkLst>
          <pc:docMk/>
          <pc:sldMk cId="442016717" sldId="2582"/>
        </pc:sldMkLst>
      </pc:sldChg>
      <pc:sldChg chg="add del ord">
        <pc:chgData name="Matthew Archer" userId="aad98465-9c59-4159-8df1-a13be7bdef7f" providerId="ADAL" clId="{DDACC2BD-2885-405C-8076-C65D82DA6241}" dt="2025-11-26T10:16:45.241" v="10231" actId="47"/>
        <pc:sldMkLst>
          <pc:docMk/>
          <pc:sldMk cId="1131133986" sldId="2582"/>
        </pc:sldMkLst>
      </pc:sldChg>
      <pc:sldChg chg="add del ord">
        <pc:chgData name="Matthew Archer" userId="aad98465-9c59-4159-8df1-a13be7bdef7f" providerId="ADAL" clId="{DDACC2BD-2885-405C-8076-C65D82DA6241}" dt="2025-11-19T17:04:01.460" v="6870" actId="47"/>
        <pc:sldMkLst>
          <pc:docMk/>
          <pc:sldMk cId="1368096195" sldId="2583"/>
        </pc:sldMkLst>
      </pc:sldChg>
      <pc:sldChg chg="delSp modSp add del mod ord modNotesTx">
        <pc:chgData name="Matthew Archer" userId="aad98465-9c59-4159-8df1-a13be7bdef7f" providerId="ADAL" clId="{DDACC2BD-2885-405C-8076-C65D82DA6241}" dt="2025-11-19T09:42:45.042" v="2079" actId="2696"/>
        <pc:sldMkLst>
          <pc:docMk/>
          <pc:sldMk cId="2238477371" sldId="2583"/>
        </pc:sldMkLst>
      </pc:sldChg>
      <pc:sldChg chg="add del">
        <pc:chgData name="Matthew Archer" userId="aad98465-9c59-4159-8df1-a13be7bdef7f" providerId="ADAL" clId="{DDACC2BD-2885-405C-8076-C65D82DA6241}" dt="2025-11-18T08:47:12.619" v="1434" actId="47"/>
        <pc:sldMkLst>
          <pc:docMk/>
          <pc:sldMk cId="3169193523" sldId="2583"/>
        </pc:sldMkLst>
      </pc:sldChg>
      <pc:sldChg chg="add del ord">
        <pc:chgData name="Matthew Archer" userId="aad98465-9c59-4159-8df1-a13be7bdef7f" providerId="ADAL" clId="{DDACC2BD-2885-405C-8076-C65D82DA6241}" dt="2025-11-19T17:03:51.865" v="6866" actId="47"/>
        <pc:sldMkLst>
          <pc:docMk/>
          <pc:sldMk cId="1096184024" sldId="2584"/>
        </pc:sldMkLst>
      </pc:sldChg>
      <pc:sldChg chg="addSp delSp modSp add del mod ord">
        <pc:chgData name="Matthew Archer" userId="aad98465-9c59-4159-8df1-a13be7bdef7f" providerId="ADAL" clId="{DDACC2BD-2885-405C-8076-C65D82DA6241}" dt="2025-11-19T09:42:45.042" v="2079" actId="2696"/>
        <pc:sldMkLst>
          <pc:docMk/>
          <pc:sldMk cId="1167743940" sldId="2584"/>
        </pc:sldMkLst>
      </pc:sldChg>
      <pc:sldChg chg="addSp modSp add del mod ord modNotesTx">
        <pc:chgData name="Matthew Archer" userId="aad98465-9c59-4159-8df1-a13be7bdef7f" providerId="ADAL" clId="{DDACC2BD-2885-405C-8076-C65D82DA6241}" dt="2025-11-19T09:42:45.042" v="2079" actId="2696"/>
        <pc:sldMkLst>
          <pc:docMk/>
          <pc:sldMk cId="349109823" sldId="2585"/>
        </pc:sldMkLst>
      </pc:sldChg>
      <pc:sldChg chg="add del ord">
        <pc:chgData name="Matthew Archer" userId="aad98465-9c59-4159-8df1-a13be7bdef7f" providerId="ADAL" clId="{DDACC2BD-2885-405C-8076-C65D82DA6241}" dt="2025-11-19T17:03:55.906" v="6867" actId="47"/>
        <pc:sldMkLst>
          <pc:docMk/>
          <pc:sldMk cId="1902364976" sldId="2585"/>
        </pc:sldMkLst>
      </pc:sldChg>
      <pc:sldChg chg="add del">
        <pc:chgData name="Matthew Archer" userId="aad98465-9c59-4159-8df1-a13be7bdef7f" providerId="ADAL" clId="{DDACC2BD-2885-405C-8076-C65D82DA6241}" dt="2025-11-18T12:29:55.661" v="1873" actId="47"/>
        <pc:sldMkLst>
          <pc:docMk/>
          <pc:sldMk cId="3293930898" sldId="2586"/>
        </pc:sldMkLst>
      </pc:sldChg>
      <pc:sldChg chg="add del ord">
        <pc:chgData name="Matthew Archer" userId="aad98465-9c59-4159-8df1-a13be7bdef7f" providerId="ADAL" clId="{DDACC2BD-2885-405C-8076-C65D82DA6241}" dt="2025-11-26T10:16:19.868" v="10230" actId="47"/>
        <pc:sldMkLst>
          <pc:docMk/>
          <pc:sldMk cId="531166163" sldId="2587"/>
        </pc:sldMkLst>
      </pc:sldChg>
      <pc:sldChg chg="modSp add del mod">
        <pc:chgData name="Matthew Archer" userId="aad98465-9c59-4159-8df1-a13be7bdef7f" providerId="ADAL" clId="{DDACC2BD-2885-405C-8076-C65D82DA6241}" dt="2025-11-19T09:42:45.042" v="2079" actId="2696"/>
        <pc:sldMkLst>
          <pc:docMk/>
          <pc:sldMk cId="3334034608" sldId="2587"/>
        </pc:sldMkLst>
      </pc:sldChg>
      <pc:sldChg chg="add del ord">
        <pc:chgData name="Matthew Archer" userId="aad98465-9c59-4159-8df1-a13be7bdef7f" providerId="ADAL" clId="{DDACC2BD-2885-405C-8076-C65D82DA6241}" dt="2025-11-19T17:03:58.362" v="6869" actId="47"/>
        <pc:sldMkLst>
          <pc:docMk/>
          <pc:sldMk cId="238658638" sldId="2588"/>
        </pc:sldMkLst>
      </pc:sldChg>
      <pc:sldChg chg="modSp add del mod modAnim">
        <pc:chgData name="Matthew Archer" userId="aad98465-9c59-4159-8df1-a13be7bdef7f" providerId="ADAL" clId="{DDACC2BD-2885-405C-8076-C65D82DA6241}" dt="2025-11-19T09:42:45.042" v="2079" actId="2696"/>
        <pc:sldMkLst>
          <pc:docMk/>
          <pc:sldMk cId="3066255358" sldId="2588"/>
        </pc:sldMkLst>
      </pc:sldChg>
      <pc:sldChg chg="add del">
        <pc:chgData name="Matthew Archer" userId="aad98465-9c59-4159-8df1-a13be7bdef7f" providerId="ADAL" clId="{DDACC2BD-2885-405C-8076-C65D82DA6241}" dt="2025-11-19T09:42:45.042" v="2079" actId="2696"/>
        <pc:sldMkLst>
          <pc:docMk/>
          <pc:sldMk cId="1754853517" sldId="2589"/>
        </pc:sldMkLst>
      </pc:sldChg>
      <pc:sldChg chg="add del">
        <pc:chgData name="Matthew Archer" userId="aad98465-9c59-4159-8df1-a13be7bdef7f" providerId="ADAL" clId="{DDACC2BD-2885-405C-8076-C65D82DA6241}" dt="2025-11-18T12:32:42.991" v="1889" actId="2696"/>
        <pc:sldMkLst>
          <pc:docMk/>
          <pc:sldMk cId="3504965185" sldId="2589"/>
        </pc:sldMkLst>
      </pc:sldChg>
      <pc:sldChg chg="add del ord">
        <pc:chgData name="Matthew Archer" userId="aad98465-9c59-4159-8df1-a13be7bdef7f" providerId="ADAL" clId="{DDACC2BD-2885-405C-8076-C65D82DA6241}" dt="2025-11-19T17:03:57.127" v="6868" actId="47"/>
        <pc:sldMkLst>
          <pc:docMk/>
          <pc:sldMk cId="3891073866" sldId="2589"/>
        </pc:sldMkLst>
      </pc:sldChg>
      <pc:sldChg chg="addSp delSp modSp add del mod ord delAnim modAnim">
        <pc:chgData name="Matthew Archer" userId="aad98465-9c59-4159-8df1-a13be7bdef7f" providerId="ADAL" clId="{DDACC2BD-2885-405C-8076-C65D82DA6241}" dt="2025-11-19T09:42:45.042" v="2079" actId="2696"/>
        <pc:sldMkLst>
          <pc:docMk/>
          <pc:sldMk cId="1635282432" sldId="2590"/>
        </pc:sldMkLst>
      </pc:sldChg>
      <pc:sldChg chg="addSp delSp modSp add mod ord modNotesTx">
        <pc:chgData name="Matthew Archer" userId="aad98465-9c59-4159-8df1-a13be7bdef7f" providerId="ADAL" clId="{DDACC2BD-2885-405C-8076-C65D82DA6241}" dt="2025-11-19T19:13:19.453" v="7022" actId="6549"/>
        <pc:sldMkLst>
          <pc:docMk/>
          <pc:sldMk cId="3264840638" sldId="2590"/>
        </pc:sldMkLst>
        <pc:picChg chg="mod">
          <ac:chgData name="Matthew Archer" userId="aad98465-9c59-4159-8df1-a13be7bdef7f" providerId="ADAL" clId="{DDACC2BD-2885-405C-8076-C65D82DA6241}" dt="2025-11-19T17:05:07.748" v="6872"/>
          <ac:picMkLst>
            <pc:docMk/>
            <pc:sldMk cId="3264840638" sldId="2590"/>
            <ac:picMk id="6" creationId="{00097F97-9FB9-8BC4-10B6-6CE644047782}"/>
          </ac:picMkLst>
        </pc:picChg>
      </pc:sldChg>
      <pc:sldChg chg="delSp add del mod ord modAnim">
        <pc:chgData name="Matthew Archer" userId="aad98465-9c59-4159-8df1-a13be7bdef7f" providerId="ADAL" clId="{DDACC2BD-2885-405C-8076-C65D82DA6241}" dt="2025-11-19T09:42:45.042" v="2079" actId="2696"/>
        <pc:sldMkLst>
          <pc:docMk/>
          <pc:sldMk cId="1508998494" sldId="2591"/>
        </pc:sldMkLst>
      </pc:sldChg>
      <pc:sldChg chg="add ord">
        <pc:chgData name="Matthew Archer" userId="aad98465-9c59-4159-8df1-a13be7bdef7f" providerId="ADAL" clId="{DDACC2BD-2885-405C-8076-C65D82DA6241}" dt="2025-11-19T16:33:25.234" v="6627"/>
        <pc:sldMkLst>
          <pc:docMk/>
          <pc:sldMk cId="3546356058" sldId="2591"/>
        </pc:sldMkLst>
      </pc:sldChg>
      <pc:sldChg chg="add del ord">
        <pc:chgData name="Matthew Archer" userId="aad98465-9c59-4159-8df1-a13be7bdef7f" providerId="ADAL" clId="{DDACC2BD-2885-405C-8076-C65D82DA6241}" dt="2025-11-19T17:02:21.220" v="6865" actId="47"/>
        <pc:sldMkLst>
          <pc:docMk/>
          <pc:sldMk cId="866802616" sldId="2592"/>
        </pc:sldMkLst>
      </pc:sldChg>
      <pc:sldChg chg="modSp add del mod">
        <pc:chgData name="Matthew Archer" userId="aad98465-9c59-4159-8df1-a13be7bdef7f" providerId="ADAL" clId="{DDACC2BD-2885-405C-8076-C65D82DA6241}" dt="2025-11-19T09:42:45.042" v="2079" actId="2696"/>
        <pc:sldMkLst>
          <pc:docMk/>
          <pc:sldMk cId="1353124865" sldId="2592"/>
        </pc:sldMkLst>
      </pc:sldChg>
      <pc:sldChg chg="modSp add mod ord setBg">
        <pc:chgData name="Matthew Archer" userId="aad98465-9c59-4159-8df1-a13be7bdef7f" providerId="ADAL" clId="{DDACC2BD-2885-405C-8076-C65D82DA6241}" dt="2025-11-19T17:02:13.125" v="6863" actId="1076"/>
        <pc:sldMkLst>
          <pc:docMk/>
          <pc:sldMk cId="1555866657" sldId="2593"/>
        </pc:sldMkLst>
        <pc:picChg chg="mod">
          <ac:chgData name="Matthew Archer" userId="aad98465-9c59-4159-8df1-a13be7bdef7f" providerId="ADAL" clId="{DDACC2BD-2885-405C-8076-C65D82DA6241}" dt="2025-11-19T17:02:13.125" v="6863" actId="1076"/>
          <ac:picMkLst>
            <pc:docMk/>
            <pc:sldMk cId="1555866657" sldId="2593"/>
            <ac:picMk id="3" creationId="{F1071E66-9FC5-AA8C-49EF-846FA5B908DB}"/>
          </ac:picMkLst>
        </pc:picChg>
      </pc:sldChg>
      <pc:sldChg chg="modSp add del mod">
        <pc:chgData name="Matthew Archer" userId="aad98465-9c59-4159-8df1-a13be7bdef7f" providerId="ADAL" clId="{DDACC2BD-2885-405C-8076-C65D82DA6241}" dt="2025-11-19T09:42:45.042" v="2079" actId="2696"/>
        <pc:sldMkLst>
          <pc:docMk/>
          <pc:sldMk cId="4118126882" sldId="2593"/>
        </pc:sldMkLst>
      </pc:sldChg>
      <pc:sldChg chg="addSp delSp modSp add mod modNotesTx">
        <pc:chgData name="Matthew Archer" userId="aad98465-9c59-4159-8df1-a13be7bdef7f" providerId="ADAL" clId="{DDACC2BD-2885-405C-8076-C65D82DA6241}" dt="2025-11-26T09:36:19.331" v="9560" actId="20577"/>
        <pc:sldMkLst>
          <pc:docMk/>
          <pc:sldMk cId="2851555840" sldId="2594"/>
        </pc:sldMkLst>
        <pc:spChg chg="mod ord">
          <ac:chgData name="Matthew Archer" userId="aad98465-9c59-4159-8df1-a13be7bdef7f" providerId="ADAL" clId="{DDACC2BD-2885-405C-8076-C65D82DA6241}" dt="2025-11-19T09:53:17.097" v="2147" actId="167"/>
          <ac:spMkLst>
            <pc:docMk/>
            <pc:sldMk cId="2851555840" sldId="2594"/>
            <ac:spMk id="8" creationId="{06DB1AA5-393B-47D1-1361-B8CBFE3DD52B}"/>
          </ac:spMkLst>
        </pc:spChg>
        <pc:spChg chg="add mod ord">
          <ac:chgData name="Matthew Archer" userId="aad98465-9c59-4159-8df1-a13be7bdef7f" providerId="ADAL" clId="{DDACC2BD-2885-405C-8076-C65D82DA6241}" dt="2025-11-20T09:54:32.773" v="8807"/>
          <ac:spMkLst>
            <pc:docMk/>
            <pc:sldMk cId="2851555840" sldId="2594"/>
            <ac:spMk id="14" creationId="{7C1BA1E7-F73B-0C12-5397-B1ACC8F02553}"/>
          </ac:spMkLst>
        </pc:spChg>
        <pc:picChg chg="mod">
          <ac:chgData name="Matthew Archer" userId="aad98465-9c59-4159-8df1-a13be7bdef7f" providerId="ADAL" clId="{DDACC2BD-2885-405C-8076-C65D82DA6241}" dt="2025-11-19T09:52:29.580" v="2140" actId="14100"/>
          <ac:picMkLst>
            <pc:docMk/>
            <pc:sldMk cId="2851555840" sldId="2594"/>
            <ac:picMk id="11" creationId="{F5AB950B-55B0-3DB1-A417-FA380BABF9DE}"/>
          </ac:picMkLst>
        </pc:picChg>
      </pc:sldChg>
      <pc:sldChg chg="addSp delSp modSp add mod modNotesTx">
        <pc:chgData name="Matthew Archer" userId="aad98465-9c59-4159-8df1-a13be7bdef7f" providerId="ADAL" clId="{DDACC2BD-2885-405C-8076-C65D82DA6241}" dt="2025-11-20T09:54:58.528" v="8816" actId="1035"/>
        <pc:sldMkLst>
          <pc:docMk/>
          <pc:sldMk cId="3503705091" sldId="2595"/>
        </pc:sldMkLst>
        <pc:spChg chg="add mod">
          <ac:chgData name="Matthew Archer" userId="aad98465-9c59-4159-8df1-a13be7bdef7f" providerId="ADAL" clId="{DDACC2BD-2885-405C-8076-C65D82DA6241}" dt="2025-11-19T09:58:54.639" v="2266" actId="20577"/>
          <ac:spMkLst>
            <pc:docMk/>
            <pc:sldMk cId="3503705091" sldId="2595"/>
            <ac:spMk id="2" creationId="{A3725C17-8496-8D19-E9E8-7E5C0357BB4D}"/>
          </ac:spMkLst>
        </pc:spChg>
        <pc:spChg chg="add mod">
          <ac:chgData name="Matthew Archer" userId="aad98465-9c59-4159-8df1-a13be7bdef7f" providerId="ADAL" clId="{DDACC2BD-2885-405C-8076-C65D82DA6241}" dt="2025-11-20T09:54:58.528" v="8816" actId="1035"/>
          <ac:spMkLst>
            <pc:docMk/>
            <pc:sldMk cId="3503705091" sldId="2595"/>
            <ac:spMk id="3" creationId="{BCDE34DA-F0D2-A4E7-4C9D-59382F2BA860}"/>
          </ac:spMkLst>
        </pc:spChg>
        <pc:picChg chg="add mod ord modCrop">
          <ac:chgData name="Matthew Archer" userId="aad98465-9c59-4159-8df1-a13be7bdef7f" providerId="ADAL" clId="{DDACC2BD-2885-405C-8076-C65D82DA6241}" dt="2025-11-19T13:21:11.423" v="4538" actId="1076"/>
          <ac:picMkLst>
            <pc:docMk/>
            <pc:sldMk cId="3503705091" sldId="2595"/>
            <ac:picMk id="6" creationId="{A1B13477-AD5D-6A32-EE6F-1BF9395CE503}"/>
          </ac:picMkLst>
        </pc:picChg>
        <pc:picChg chg="mod">
          <ac:chgData name="Matthew Archer" userId="aad98465-9c59-4159-8df1-a13be7bdef7f" providerId="ADAL" clId="{DDACC2BD-2885-405C-8076-C65D82DA6241}" dt="2025-11-19T09:58:22.611" v="2262" actId="14100"/>
          <ac:picMkLst>
            <pc:docMk/>
            <pc:sldMk cId="3503705091" sldId="2595"/>
            <ac:picMk id="12" creationId="{A555CEDB-38B5-2836-DC1F-47DFBC8943CB}"/>
          </ac:picMkLst>
        </pc:picChg>
      </pc:sldChg>
      <pc:sldChg chg="modSp add mod modNotesTx">
        <pc:chgData name="Matthew Archer" userId="aad98465-9c59-4159-8df1-a13be7bdef7f" providerId="ADAL" clId="{DDACC2BD-2885-405C-8076-C65D82DA6241}" dt="2025-11-26T09:36:42.400" v="9563" actId="6549"/>
        <pc:sldMkLst>
          <pc:docMk/>
          <pc:sldMk cId="2266997501" sldId="2596"/>
        </pc:sldMkLst>
        <pc:spChg chg="mod">
          <ac:chgData name="Matthew Archer" userId="aad98465-9c59-4159-8df1-a13be7bdef7f" providerId="ADAL" clId="{DDACC2BD-2885-405C-8076-C65D82DA6241}" dt="2025-11-20T09:54:37.980" v="8808"/>
          <ac:spMkLst>
            <pc:docMk/>
            <pc:sldMk cId="2266997501" sldId="2596"/>
            <ac:spMk id="3" creationId="{979BF41A-8C5B-0F2F-D4CD-7E89CCAD0DBD}"/>
          </ac:spMkLst>
        </pc:spChg>
      </pc:sldChg>
      <pc:sldChg chg="addSp delSp modSp add mod modNotesTx">
        <pc:chgData name="Matthew Archer" userId="aad98465-9c59-4159-8df1-a13be7bdef7f" providerId="ADAL" clId="{DDACC2BD-2885-405C-8076-C65D82DA6241}" dt="2025-11-26T09:36:27.151" v="9561" actId="6549"/>
        <pc:sldMkLst>
          <pc:docMk/>
          <pc:sldMk cId="1567722301" sldId="2597"/>
        </pc:sldMkLst>
        <pc:spChg chg="add mod">
          <ac:chgData name="Matthew Archer" userId="aad98465-9c59-4159-8df1-a13be7bdef7f" providerId="ADAL" clId="{DDACC2BD-2885-405C-8076-C65D82DA6241}" dt="2025-11-20T09:54:27.080" v="8806"/>
          <ac:spMkLst>
            <pc:docMk/>
            <pc:sldMk cId="1567722301" sldId="2597"/>
            <ac:spMk id="2" creationId="{D917EC01-6DD3-C2DB-D261-C35FB92886B1}"/>
          </ac:spMkLst>
        </pc:spChg>
      </pc:sldChg>
      <pc:sldChg chg="addSp delSp modSp add mod modNotesTx">
        <pc:chgData name="Matthew Archer" userId="aad98465-9c59-4159-8df1-a13be7bdef7f" providerId="ADAL" clId="{DDACC2BD-2885-405C-8076-C65D82DA6241}" dt="2025-11-26T09:36:37.985" v="9562" actId="6549"/>
        <pc:sldMkLst>
          <pc:docMk/>
          <pc:sldMk cId="522531634" sldId="2598"/>
        </pc:sldMkLst>
        <pc:spChg chg="add mod">
          <ac:chgData name="Matthew Archer" userId="aad98465-9c59-4159-8df1-a13be7bdef7f" providerId="ADAL" clId="{DDACC2BD-2885-405C-8076-C65D82DA6241}" dt="2025-11-20T09:54:03.429" v="8803"/>
          <ac:spMkLst>
            <pc:docMk/>
            <pc:sldMk cId="522531634" sldId="2598"/>
            <ac:spMk id="2" creationId="{3705E3AA-1DE3-1D44-DA3C-F17DCACF1703}"/>
          </ac:spMkLst>
        </pc:spChg>
      </pc:sldChg>
      <pc:sldChg chg="addSp modSp add mod modNotesTx">
        <pc:chgData name="Matthew Archer" userId="aad98465-9c59-4159-8df1-a13be7bdef7f" providerId="ADAL" clId="{DDACC2BD-2885-405C-8076-C65D82DA6241}" dt="2025-11-26T09:26:53.183" v="9278" actId="20577"/>
        <pc:sldMkLst>
          <pc:docMk/>
          <pc:sldMk cId="2911085369" sldId="2599"/>
        </pc:sldMkLst>
        <pc:spChg chg="add mod">
          <ac:chgData name="Matthew Archer" userId="aad98465-9c59-4159-8df1-a13be7bdef7f" providerId="ADAL" clId="{DDACC2BD-2885-405C-8076-C65D82DA6241}" dt="2025-11-19T10:19:19.217" v="2508" actId="14100"/>
          <ac:spMkLst>
            <pc:docMk/>
            <pc:sldMk cId="2911085369" sldId="2599"/>
            <ac:spMk id="4" creationId="{688A48C5-26EE-1021-DE10-BE59843DCAE1}"/>
          </ac:spMkLst>
        </pc:spChg>
      </pc:sldChg>
      <pc:sldChg chg="modSp add mod modNotesTx">
        <pc:chgData name="Matthew Archer" userId="aad98465-9c59-4159-8df1-a13be7bdef7f" providerId="ADAL" clId="{DDACC2BD-2885-405C-8076-C65D82DA6241}" dt="2025-11-26T09:26:59.157" v="9280" actId="6549"/>
        <pc:sldMkLst>
          <pc:docMk/>
          <pc:sldMk cId="1790209740" sldId="2600"/>
        </pc:sldMkLst>
        <pc:spChg chg="mod">
          <ac:chgData name="Matthew Archer" userId="aad98465-9c59-4159-8df1-a13be7bdef7f" providerId="ADAL" clId="{DDACC2BD-2885-405C-8076-C65D82DA6241}" dt="2025-11-19T13:32:09.642" v="4770" actId="20577"/>
          <ac:spMkLst>
            <pc:docMk/>
            <pc:sldMk cId="1790209740" sldId="2600"/>
            <ac:spMk id="2" creationId="{36CAE33C-15BE-6142-4C1F-32055CE7D9A3}"/>
          </ac:spMkLst>
        </pc:spChg>
        <pc:spChg chg="mod">
          <ac:chgData name="Matthew Archer" userId="aad98465-9c59-4159-8df1-a13be7bdef7f" providerId="ADAL" clId="{DDACC2BD-2885-405C-8076-C65D82DA6241}" dt="2025-11-19T13:31:28.463" v="4760" actId="21"/>
          <ac:spMkLst>
            <pc:docMk/>
            <pc:sldMk cId="1790209740" sldId="2600"/>
            <ac:spMk id="8" creationId="{447701F7-A807-C46E-66D2-8EBC6E796FD1}"/>
          </ac:spMkLst>
        </pc:spChg>
      </pc:sldChg>
      <pc:sldChg chg="delSp add del mod">
        <pc:chgData name="Matthew Archer" userId="aad98465-9c59-4159-8df1-a13be7bdef7f" providerId="ADAL" clId="{DDACC2BD-2885-405C-8076-C65D82DA6241}" dt="2025-11-19T13:13:58.608" v="4377" actId="47"/>
        <pc:sldMkLst>
          <pc:docMk/>
          <pc:sldMk cId="1558807869" sldId="2601"/>
        </pc:sldMkLst>
      </pc:sldChg>
      <pc:sldChg chg="addSp delSp modSp add mod modNotesTx">
        <pc:chgData name="Matthew Archer" userId="aad98465-9c59-4159-8df1-a13be7bdef7f" providerId="ADAL" clId="{DDACC2BD-2885-405C-8076-C65D82DA6241}" dt="2025-11-26T09:37:01.336" v="9564" actId="12"/>
        <pc:sldMkLst>
          <pc:docMk/>
          <pc:sldMk cId="1751868374" sldId="2602"/>
        </pc:sldMkLst>
        <pc:spChg chg="mod">
          <ac:chgData name="Matthew Archer" userId="aad98465-9c59-4159-8df1-a13be7bdef7f" providerId="ADAL" clId="{DDACC2BD-2885-405C-8076-C65D82DA6241}" dt="2025-11-20T08:33:32.988" v="7348" actId="20577"/>
          <ac:spMkLst>
            <pc:docMk/>
            <pc:sldMk cId="1751868374" sldId="2602"/>
            <ac:spMk id="5" creationId="{2E948184-6294-6DBE-FE79-4090CF4A1F49}"/>
          </ac:spMkLst>
        </pc:spChg>
      </pc:sldChg>
      <pc:sldChg chg="delSp modSp add del mod">
        <pc:chgData name="Matthew Archer" userId="aad98465-9c59-4159-8df1-a13be7bdef7f" providerId="ADAL" clId="{DDACC2BD-2885-405C-8076-C65D82DA6241}" dt="2025-11-19T13:56:03.648" v="5187" actId="47"/>
        <pc:sldMkLst>
          <pc:docMk/>
          <pc:sldMk cId="605752664" sldId="2603"/>
        </pc:sldMkLst>
      </pc:sldChg>
      <pc:sldChg chg="delSp modSp add del mod modNotesTx">
        <pc:chgData name="Matthew Archer" userId="aad98465-9c59-4159-8df1-a13be7bdef7f" providerId="ADAL" clId="{DDACC2BD-2885-405C-8076-C65D82DA6241}" dt="2025-11-19T13:56:06.285" v="5188" actId="47"/>
        <pc:sldMkLst>
          <pc:docMk/>
          <pc:sldMk cId="4151224071" sldId="2604"/>
        </pc:sldMkLst>
      </pc:sldChg>
      <pc:sldChg chg="modSp add del mod ord">
        <pc:chgData name="Matthew Archer" userId="aad98465-9c59-4159-8df1-a13be7bdef7f" providerId="ADAL" clId="{DDACC2BD-2885-405C-8076-C65D82DA6241}" dt="2025-11-19T14:17:56.181" v="5370" actId="47"/>
        <pc:sldMkLst>
          <pc:docMk/>
          <pc:sldMk cId="3188850857" sldId="2605"/>
        </pc:sldMkLst>
      </pc:sldChg>
      <pc:sldChg chg="add del ord">
        <pc:chgData name="Matthew Archer" userId="aad98465-9c59-4159-8df1-a13be7bdef7f" providerId="ADAL" clId="{DDACC2BD-2885-405C-8076-C65D82DA6241}" dt="2025-11-19T11:00:38.045" v="2884" actId="2696"/>
        <pc:sldMkLst>
          <pc:docMk/>
          <pc:sldMk cId="3503272267" sldId="2605"/>
        </pc:sldMkLst>
      </pc:sldChg>
      <pc:sldChg chg="add del">
        <pc:chgData name="Matthew Archer" userId="aad98465-9c59-4159-8df1-a13be7bdef7f" providerId="ADAL" clId="{DDACC2BD-2885-405C-8076-C65D82DA6241}" dt="2025-11-19T11:00:53.639" v="2886" actId="47"/>
        <pc:sldMkLst>
          <pc:docMk/>
          <pc:sldMk cId="3942749818" sldId="2605"/>
        </pc:sldMkLst>
      </pc:sldChg>
      <pc:sldChg chg="addSp delSp modSp add mod modNotesTx">
        <pc:chgData name="Matthew Archer" userId="aad98465-9c59-4159-8df1-a13be7bdef7f" providerId="ADAL" clId="{DDACC2BD-2885-405C-8076-C65D82DA6241}" dt="2025-11-26T09:27:30.372" v="9289" actId="20577"/>
        <pc:sldMkLst>
          <pc:docMk/>
          <pc:sldMk cId="1960450444" sldId="2606"/>
        </pc:sldMkLst>
        <pc:spChg chg="mod">
          <ac:chgData name="Matthew Archer" userId="aad98465-9c59-4159-8df1-a13be7bdef7f" providerId="ADAL" clId="{DDACC2BD-2885-405C-8076-C65D82DA6241}" dt="2025-11-19T13:32:26.300" v="4773" actId="255"/>
          <ac:spMkLst>
            <pc:docMk/>
            <pc:sldMk cId="1960450444" sldId="2606"/>
            <ac:spMk id="2" creationId="{88785AC3-630C-686C-A9BC-DFF4F4614C31}"/>
          </ac:spMkLst>
        </pc:spChg>
        <pc:spChg chg="mod">
          <ac:chgData name="Matthew Archer" userId="aad98465-9c59-4159-8df1-a13be7bdef7f" providerId="ADAL" clId="{DDACC2BD-2885-405C-8076-C65D82DA6241}" dt="2025-11-19T13:30:35.271" v="4757" actId="20577"/>
          <ac:spMkLst>
            <pc:docMk/>
            <pc:sldMk cId="1960450444" sldId="2606"/>
            <ac:spMk id="8" creationId="{455D5D41-5941-709D-870B-A18F1B38F63D}"/>
          </ac:spMkLst>
        </pc:spChg>
        <pc:spChg chg="mod">
          <ac:chgData name="Matthew Archer" userId="aad98465-9c59-4159-8df1-a13be7bdef7f" providerId="ADAL" clId="{DDACC2BD-2885-405C-8076-C65D82DA6241}" dt="2025-11-19T11:40:55.509" v="3320" actId="20577"/>
          <ac:spMkLst>
            <pc:docMk/>
            <pc:sldMk cId="1960450444" sldId="2606"/>
            <ac:spMk id="11" creationId="{58B896A9-0276-0CE8-B094-CF5F31AF3617}"/>
          </ac:spMkLst>
        </pc:spChg>
        <pc:picChg chg="add mod">
          <ac:chgData name="Matthew Archer" userId="aad98465-9c59-4159-8df1-a13be7bdef7f" providerId="ADAL" clId="{DDACC2BD-2885-405C-8076-C65D82DA6241}" dt="2025-11-19T11:41:07.409" v="3323" actId="1038"/>
          <ac:picMkLst>
            <pc:docMk/>
            <pc:sldMk cId="1960450444" sldId="2606"/>
            <ac:picMk id="4" creationId="{824B5077-32EA-9D9D-4181-46AC02AAA856}"/>
          </ac:picMkLst>
        </pc:picChg>
        <pc:picChg chg="add mod ord">
          <ac:chgData name="Matthew Archer" userId="aad98465-9c59-4159-8df1-a13be7bdef7f" providerId="ADAL" clId="{DDACC2BD-2885-405C-8076-C65D82DA6241}" dt="2025-11-19T11:43:52.876" v="3330" actId="166"/>
          <ac:picMkLst>
            <pc:docMk/>
            <pc:sldMk cId="1960450444" sldId="2606"/>
            <ac:picMk id="5" creationId="{B7D89EA3-87E6-F817-F5A1-F54BFB388D25}"/>
          </ac:picMkLst>
        </pc:picChg>
      </pc:sldChg>
      <pc:sldChg chg="addSp delSp modSp add mod">
        <pc:chgData name="Matthew Archer" userId="aad98465-9c59-4159-8df1-a13be7bdef7f" providerId="ADAL" clId="{DDACC2BD-2885-405C-8076-C65D82DA6241}" dt="2025-11-19T12:23:25.144" v="3772" actId="732"/>
        <pc:sldMkLst>
          <pc:docMk/>
          <pc:sldMk cId="2643409300" sldId="2607"/>
        </pc:sldMkLst>
        <pc:spChg chg="mod">
          <ac:chgData name="Matthew Archer" userId="aad98465-9c59-4159-8df1-a13be7bdef7f" providerId="ADAL" clId="{DDACC2BD-2885-405C-8076-C65D82DA6241}" dt="2025-11-19T11:57:21.105" v="3405" actId="20577"/>
          <ac:spMkLst>
            <pc:docMk/>
            <pc:sldMk cId="2643409300" sldId="2607"/>
            <ac:spMk id="5" creationId="{CCA8514A-07D7-3001-F4E4-6AED9A00F3AB}"/>
          </ac:spMkLst>
        </pc:spChg>
        <pc:spChg chg="add mod">
          <ac:chgData name="Matthew Archer" userId="aad98465-9c59-4159-8df1-a13be7bdef7f" providerId="ADAL" clId="{DDACC2BD-2885-405C-8076-C65D82DA6241}" dt="2025-11-19T11:57:25.832" v="3407" actId="20577"/>
          <ac:spMkLst>
            <pc:docMk/>
            <pc:sldMk cId="2643409300" sldId="2607"/>
            <ac:spMk id="11" creationId="{400568A2-08DE-45B3-701C-D4E67AC9F63B}"/>
          </ac:spMkLst>
        </pc:spChg>
        <pc:picChg chg="add mod ord modCrop">
          <ac:chgData name="Matthew Archer" userId="aad98465-9c59-4159-8df1-a13be7bdef7f" providerId="ADAL" clId="{DDACC2BD-2885-405C-8076-C65D82DA6241}" dt="2025-11-19T11:54:16.925" v="3369" actId="167"/>
          <ac:picMkLst>
            <pc:docMk/>
            <pc:sldMk cId="2643409300" sldId="2607"/>
            <ac:picMk id="8" creationId="{8B3F6BBD-BE8B-29C1-7D04-D15669CD71AA}"/>
          </ac:picMkLst>
        </pc:picChg>
        <pc:picChg chg="add mod ord modCrop">
          <ac:chgData name="Matthew Archer" userId="aad98465-9c59-4159-8df1-a13be7bdef7f" providerId="ADAL" clId="{DDACC2BD-2885-405C-8076-C65D82DA6241}" dt="2025-11-19T12:23:25.144" v="3772" actId="732"/>
          <ac:picMkLst>
            <pc:docMk/>
            <pc:sldMk cId="2643409300" sldId="2607"/>
            <ac:picMk id="10" creationId="{B5EEF5BC-CB76-E3F5-8204-67D4061A52A2}"/>
          </ac:picMkLst>
        </pc:picChg>
      </pc:sldChg>
      <pc:sldChg chg="addSp delSp modSp add mod modNotesTx">
        <pc:chgData name="Matthew Archer" userId="aad98465-9c59-4159-8df1-a13be7bdef7f" providerId="ADAL" clId="{DDACC2BD-2885-405C-8076-C65D82DA6241}" dt="2025-11-26T09:46:58.051" v="9691" actId="6549"/>
        <pc:sldMkLst>
          <pc:docMk/>
          <pc:sldMk cId="3550551726" sldId="2608"/>
        </pc:sldMkLst>
        <pc:spChg chg="add del mod">
          <ac:chgData name="Matthew Archer" userId="aad98465-9c59-4159-8df1-a13be7bdef7f" providerId="ADAL" clId="{DDACC2BD-2885-405C-8076-C65D82DA6241}" dt="2025-11-20T09:39:29.770" v="8650" actId="255"/>
          <ac:spMkLst>
            <pc:docMk/>
            <pc:sldMk cId="3550551726" sldId="2608"/>
            <ac:spMk id="2" creationId="{6B185744-8042-F0BE-20EC-FD0D8418FB8B}"/>
          </ac:spMkLst>
        </pc:spChg>
        <pc:picChg chg="add mod ord">
          <ac:chgData name="Matthew Archer" userId="aad98465-9c59-4159-8df1-a13be7bdef7f" providerId="ADAL" clId="{DDACC2BD-2885-405C-8076-C65D82DA6241}" dt="2025-11-19T12:18:52.396" v="3718" actId="167"/>
          <ac:picMkLst>
            <pc:docMk/>
            <pc:sldMk cId="3550551726" sldId="2608"/>
            <ac:picMk id="4" creationId="{189FC6EE-DD8E-C5C1-16E1-58562B972240}"/>
          </ac:picMkLst>
        </pc:picChg>
      </pc:sldChg>
      <pc:sldChg chg="addSp delSp modSp add del mod modNotesTx">
        <pc:chgData name="Matthew Archer" userId="aad98465-9c59-4159-8df1-a13be7bdef7f" providerId="ADAL" clId="{DDACC2BD-2885-405C-8076-C65D82DA6241}" dt="2025-11-19T12:22:35.028" v="3766" actId="47"/>
        <pc:sldMkLst>
          <pc:docMk/>
          <pc:sldMk cId="2581831142" sldId="2609"/>
        </pc:sldMkLst>
      </pc:sldChg>
      <pc:sldChg chg="addSp delSp modSp add mod modNotesTx">
        <pc:chgData name="Matthew Archer" userId="aad98465-9c59-4159-8df1-a13be7bdef7f" providerId="ADAL" clId="{DDACC2BD-2885-405C-8076-C65D82DA6241}" dt="2025-11-26T10:51:24.400" v="10755" actId="1076"/>
        <pc:sldMkLst>
          <pc:docMk/>
          <pc:sldMk cId="1981079361" sldId="2610"/>
        </pc:sldMkLst>
        <pc:spChg chg="mod">
          <ac:chgData name="Matthew Archer" userId="aad98465-9c59-4159-8df1-a13be7bdef7f" providerId="ADAL" clId="{DDACC2BD-2885-405C-8076-C65D82DA6241}" dt="2025-11-20T09:39:22.838" v="8649" actId="255"/>
          <ac:spMkLst>
            <pc:docMk/>
            <pc:sldMk cId="1981079361" sldId="2610"/>
            <ac:spMk id="2" creationId="{FC2CD6AD-D390-C609-AA47-0C50B60B187A}"/>
          </ac:spMkLst>
        </pc:spChg>
        <pc:spChg chg="mod">
          <ac:chgData name="Matthew Archer" userId="aad98465-9c59-4159-8df1-a13be7bdef7f" providerId="ADAL" clId="{DDACC2BD-2885-405C-8076-C65D82DA6241}" dt="2025-11-19T12:23:45.668" v="3776" actId="207"/>
          <ac:spMkLst>
            <pc:docMk/>
            <pc:sldMk cId="1981079361" sldId="2610"/>
            <ac:spMk id="11" creationId="{001B3DF9-99C3-34EA-B1F1-3559F67E9529}"/>
          </ac:spMkLst>
        </pc:spChg>
        <pc:picChg chg="add mod ord">
          <ac:chgData name="Matthew Archer" userId="aad98465-9c59-4159-8df1-a13be7bdef7f" providerId="ADAL" clId="{DDACC2BD-2885-405C-8076-C65D82DA6241}" dt="2025-11-26T10:51:24.400" v="10755" actId="1076"/>
          <ac:picMkLst>
            <pc:docMk/>
            <pc:sldMk cId="1981079361" sldId="2610"/>
            <ac:picMk id="3" creationId="{02741F00-1AEA-3C90-B7B2-EBEACD504A74}"/>
          </ac:picMkLst>
        </pc:picChg>
      </pc:sldChg>
      <pc:sldChg chg="addSp delSp modSp add del mod modNotesTx">
        <pc:chgData name="Matthew Archer" userId="aad98465-9c59-4159-8df1-a13be7bdef7f" providerId="ADAL" clId="{DDACC2BD-2885-405C-8076-C65D82DA6241}" dt="2025-11-19T19:59:40.662" v="7220" actId="47"/>
        <pc:sldMkLst>
          <pc:docMk/>
          <pc:sldMk cId="1723511578" sldId="2611"/>
        </pc:sldMkLst>
      </pc:sldChg>
      <pc:sldChg chg="addSp delSp modSp add del mod modNotesTx">
        <pc:chgData name="Matthew Archer" userId="aad98465-9c59-4159-8df1-a13be7bdef7f" providerId="ADAL" clId="{DDACC2BD-2885-405C-8076-C65D82DA6241}" dt="2025-11-19T19:59:22.127" v="7219" actId="47"/>
        <pc:sldMkLst>
          <pc:docMk/>
          <pc:sldMk cId="486110828" sldId="2612"/>
        </pc:sldMkLst>
      </pc:sldChg>
      <pc:sldChg chg="addSp add del mod">
        <pc:chgData name="Matthew Archer" userId="aad98465-9c59-4159-8df1-a13be7bdef7f" providerId="ADAL" clId="{DDACC2BD-2885-405C-8076-C65D82DA6241}" dt="2025-11-19T13:04:25.743" v="4285" actId="2696"/>
        <pc:sldMkLst>
          <pc:docMk/>
          <pc:sldMk cId="1314695301" sldId="2613"/>
        </pc:sldMkLst>
      </pc:sldChg>
      <pc:sldChg chg="modSp add del mod ord modShow modNotesTx">
        <pc:chgData name="Matthew Archer" userId="aad98465-9c59-4159-8df1-a13be7bdef7f" providerId="ADAL" clId="{DDACC2BD-2885-405C-8076-C65D82DA6241}" dt="2025-11-26T10:46:45.820" v="10753" actId="2696"/>
        <pc:sldMkLst>
          <pc:docMk/>
          <pc:sldMk cId="2368331057" sldId="2613"/>
        </pc:sldMkLst>
      </pc:sldChg>
      <pc:sldChg chg="addSp delSp modSp add mod modNotesTx">
        <pc:chgData name="Matthew Archer" userId="aad98465-9c59-4159-8df1-a13be7bdef7f" providerId="ADAL" clId="{DDACC2BD-2885-405C-8076-C65D82DA6241}" dt="2025-11-26T09:58:29.705" v="9706" actId="6549"/>
        <pc:sldMkLst>
          <pc:docMk/>
          <pc:sldMk cId="3219120569" sldId="2614"/>
        </pc:sldMkLst>
        <pc:spChg chg="mod">
          <ac:chgData name="Matthew Archer" userId="aad98465-9c59-4159-8df1-a13be7bdef7f" providerId="ADAL" clId="{DDACC2BD-2885-405C-8076-C65D82DA6241}" dt="2025-11-19T13:47:57.287" v="4976" actId="1038"/>
          <ac:spMkLst>
            <pc:docMk/>
            <pc:sldMk cId="3219120569" sldId="2614"/>
            <ac:spMk id="3" creationId="{B256CE84-703F-CC2D-0899-1E8E3F19CA9A}"/>
          </ac:spMkLst>
        </pc:spChg>
        <pc:spChg chg="add mod">
          <ac:chgData name="Matthew Archer" userId="aad98465-9c59-4159-8df1-a13be7bdef7f" providerId="ADAL" clId="{DDACC2BD-2885-405C-8076-C65D82DA6241}" dt="2025-11-19T13:47:57.287" v="4976" actId="1038"/>
          <ac:spMkLst>
            <pc:docMk/>
            <pc:sldMk cId="3219120569" sldId="2614"/>
            <ac:spMk id="6" creationId="{EEEC65B5-0C7D-B1E5-21D8-2263B6D0FA9D}"/>
          </ac:spMkLst>
        </pc:spChg>
        <pc:spChg chg="add mod">
          <ac:chgData name="Matthew Archer" userId="aad98465-9c59-4159-8df1-a13be7bdef7f" providerId="ADAL" clId="{DDACC2BD-2885-405C-8076-C65D82DA6241}" dt="2025-11-20T08:40:01.524" v="7497" actId="114"/>
          <ac:spMkLst>
            <pc:docMk/>
            <pc:sldMk cId="3219120569" sldId="2614"/>
            <ac:spMk id="7" creationId="{5AEAFF5B-C257-C259-2AF0-90EF2DA6E032}"/>
          </ac:spMkLst>
        </pc:spChg>
        <pc:picChg chg="mod">
          <ac:chgData name="Matthew Archer" userId="aad98465-9c59-4159-8df1-a13be7bdef7f" providerId="ADAL" clId="{DDACC2BD-2885-405C-8076-C65D82DA6241}" dt="2025-11-19T13:47:57.287" v="4976" actId="1038"/>
          <ac:picMkLst>
            <pc:docMk/>
            <pc:sldMk cId="3219120569" sldId="2614"/>
            <ac:picMk id="2" creationId="{9981C793-423C-DA5E-88DF-C51C654287AC}"/>
          </ac:picMkLst>
        </pc:picChg>
        <pc:picChg chg="add mod">
          <ac:chgData name="Matthew Archer" userId="aad98465-9c59-4159-8df1-a13be7bdef7f" providerId="ADAL" clId="{DDACC2BD-2885-405C-8076-C65D82DA6241}" dt="2025-11-19T13:47:57.287" v="4976" actId="1038"/>
          <ac:picMkLst>
            <pc:docMk/>
            <pc:sldMk cId="3219120569" sldId="2614"/>
            <ac:picMk id="5" creationId="{ED544BA2-156D-F952-FEF4-366E1A621F5C}"/>
          </ac:picMkLst>
        </pc:picChg>
      </pc:sldChg>
      <pc:sldChg chg="addSp delSp modSp add del mod ord modNotesTx">
        <pc:chgData name="Matthew Archer" userId="aad98465-9c59-4159-8df1-a13be7bdef7f" providerId="ADAL" clId="{DDACC2BD-2885-405C-8076-C65D82DA6241}" dt="2025-11-26T10:46:45.820" v="10753" actId="2696"/>
        <pc:sldMkLst>
          <pc:docMk/>
          <pc:sldMk cId="769168504" sldId="2615"/>
        </pc:sldMkLst>
      </pc:sldChg>
      <pc:sldChg chg="modSp add mod modNotesTx">
        <pc:chgData name="Matthew Archer" userId="aad98465-9c59-4159-8df1-a13be7bdef7f" providerId="ADAL" clId="{DDACC2BD-2885-405C-8076-C65D82DA6241}" dt="2025-11-26T09:35:28.861" v="9558" actId="6549"/>
        <pc:sldMkLst>
          <pc:docMk/>
          <pc:sldMk cId="3153832222" sldId="2616"/>
        </pc:sldMkLst>
        <pc:spChg chg="mod">
          <ac:chgData name="Matthew Archer" userId="aad98465-9c59-4159-8df1-a13be7bdef7f" providerId="ADAL" clId="{DDACC2BD-2885-405C-8076-C65D82DA6241}" dt="2025-11-20T10:50:35.973" v="9159" actId="1035"/>
          <ac:spMkLst>
            <pc:docMk/>
            <pc:sldMk cId="3153832222" sldId="2616"/>
            <ac:spMk id="3" creationId="{F59ECAF8-0764-3D84-0C6B-7D10A12BCE47}"/>
          </ac:spMkLst>
        </pc:spChg>
        <pc:spChg chg="mod">
          <ac:chgData name="Matthew Archer" userId="aad98465-9c59-4159-8df1-a13be7bdef7f" providerId="ADAL" clId="{DDACC2BD-2885-405C-8076-C65D82DA6241}" dt="2025-11-20T10:50:35.973" v="9159" actId="1035"/>
          <ac:spMkLst>
            <pc:docMk/>
            <pc:sldMk cId="3153832222" sldId="2616"/>
            <ac:spMk id="6" creationId="{5F1390FF-B0DA-3F03-4101-7B6278FB4B5A}"/>
          </ac:spMkLst>
        </pc:spChg>
        <pc:spChg chg="mod">
          <ac:chgData name="Matthew Archer" userId="aad98465-9c59-4159-8df1-a13be7bdef7f" providerId="ADAL" clId="{DDACC2BD-2885-405C-8076-C65D82DA6241}" dt="2025-11-20T10:50:58.487" v="9184" actId="20577"/>
          <ac:spMkLst>
            <pc:docMk/>
            <pc:sldMk cId="3153832222" sldId="2616"/>
            <ac:spMk id="7" creationId="{D22F93E6-1B40-105D-ECE7-E342431BA083}"/>
          </ac:spMkLst>
        </pc:spChg>
        <pc:spChg chg="mod">
          <ac:chgData name="Matthew Archer" userId="aad98465-9c59-4159-8df1-a13be7bdef7f" providerId="ADAL" clId="{DDACC2BD-2885-405C-8076-C65D82DA6241}" dt="2025-11-20T10:50:45.831" v="9175" actId="1035"/>
          <ac:spMkLst>
            <pc:docMk/>
            <pc:sldMk cId="3153832222" sldId="2616"/>
            <ac:spMk id="8" creationId="{02E8996E-CE49-B86D-5C50-234D8DE5E44D}"/>
          </ac:spMkLst>
        </pc:spChg>
        <pc:spChg chg="mod">
          <ac:chgData name="Matthew Archer" userId="aad98465-9c59-4159-8df1-a13be7bdef7f" providerId="ADAL" clId="{DDACC2BD-2885-405C-8076-C65D82DA6241}" dt="2025-11-20T10:50:45.831" v="9175" actId="1035"/>
          <ac:spMkLst>
            <pc:docMk/>
            <pc:sldMk cId="3153832222" sldId="2616"/>
            <ac:spMk id="9" creationId="{CD562206-9721-8586-61E2-2C873622C99F}"/>
          </ac:spMkLst>
        </pc:spChg>
        <pc:spChg chg="mod">
          <ac:chgData name="Matthew Archer" userId="aad98465-9c59-4159-8df1-a13be7bdef7f" providerId="ADAL" clId="{DDACC2BD-2885-405C-8076-C65D82DA6241}" dt="2025-11-20T10:50:45.831" v="9175" actId="1035"/>
          <ac:spMkLst>
            <pc:docMk/>
            <pc:sldMk cId="3153832222" sldId="2616"/>
            <ac:spMk id="10" creationId="{F4EF49AA-E78A-28F3-D935-7B3F67FCB021}"/>
          </ac:spMkLst>
        </pc:spChg>
        <pc:picChg chg="mod">
          <ac:chgData name="Matthew Archer" userId="aad98465-9c59-4159-8df1-a13be7bdef7f" providerId="ADAL" clId="{DDACC2BD-2885-405C-8076-C65D82DA6241}" dt="2025-11-20T10:50:35.973" v="9159" actId="1035"/>
          <ac:picMkLst>
            <pc:docMk/>
            <pc:sldMk cId="3153832222" sldId="2616"/>
            <ac:picMk id="2" creationId="{610696E3-94B0-43F6-294E-91F5288AD7E2}"/>
          </ac:picMkLst>
        </pc:picChg>
        <pc:picChg chg="mod">
          <ac:chgData name="Matthew Archer" userId="aad98465-9c59-4159-8df1-a13be7bdef7f" providerId="ADAL" clId="{DDACC2BD-2885-405C-8076-C65D82DA6241}" dt="2025-11-20T10:50:45.831" v="9175" actId="1035"/>
          <ac:picMkLst>
            <pc:docMk/>
            <pc:sldMk cId="3153832222" sldId="2616"/>
            <ac:picMk id="4" creationId="{8BA33BBA-0C1E-05F9-0638-6A9564056B9E}"/>
          </ac:picMkLst>
        </pc:picChg>
        <pc:picChg chg="mod">
          <ac:chgData name="Matthew Archer" userId="aad98465-9c59-4159-8df1-a13be7bdef7f" providerId="ADAL" clId="{DDACC2BD-2885-405C-8076-C65D82DA6241}" dt="2025-11-20T10:50:35.973" v="9159" actId="1035"/>
          <ac:picMkLst>
            <pc:docMk/>
            <pc:sldMk cId="3153832222" sldId="2616"/>
            <ac:picMk id="5" creationId="{C2658BA3-B6E1-D911-5B65-3AFA5F6F9F36}"/>
          </ac:picMkLst>
        </pc:picChg>
        <pc:picChg chg="mod">
          <ac:chgData name="Matthew Archer" userId="aad98465-9c59-4159-8df1-a13be7bdef7f" providerId="ADAL" clId="{DDACC2BD-2885-405C-8076-C65D82DA6241}" dt="2025-11-20T10:50:35.973" v="9159" actId="1035"/>
          <ac:picMkLst>
            <pc:docMk/>
            <pc:sldMk cId="3153832222" sldId="2616"/>
            <ac:picMk id="12" creationId="{3BC17065-4090-97D3-252F-B9585FC8786D}"/>
          </ac:picMkLst>
        </pc:picChg>
      </pc:sldChg>
      <pc:sldChg chg="addSp delSp modSp add del mod ord">
        <pc:chgData name="Matthew Archer" userId="aad98465-9c59-4159-8df1-a13be7bdef7f" providerId="ADAL" clId="{DDACC2BD-2885-405C-8076-C65D82DA6241}" dt="2025-11-19T16:30:42.990" v="6601" actId="47"/>
        <pc:sldMkLst>
          <pc:docMk/>
          <pc:sldMk cId="0" sldId="2617"/>
        </pc:sldMkLst>
      </pc:sldChg>
      <pc:sldChg chg="modSp add del mod ord">
        <pc:chgData name="Matthew Archer" userId="aad98465-9c59-4159-8df1-a13be7bdef7f" providerId="ADAL" clId="{DDACC2BD-2885-405C-8076-C65D82DA6241}" dt="2025-11-20T09:24:38.198" v="8193" actId="47"/>
        <pc:sldMkLst>
          <pc:docMk/>
          <pc:sldMk cId="0" sldId="2618"/>
        </pc:sldMkLst>
      </pc:sldChg>
      <pc:sldChg chg="modSp add del mod">
        <pc:chgData name="Matthew Archer" userId="aad98465-9c59-4159-8df1-a13be7bdef7f" providerId="ADAL" clId="{DDACC2BD-2885-405C-8076-C65D82DA6241}" dt="2025-11-20T09:24:39.370" v="8194" actId="47"/>
        <pc:sldMkLst>
          <pc:docMk/>
          <pc:sldMk cId="0" sldId="2619"/>
        </pc:sldMkLst>
      </pc:sldChg>
      <pc:sldChg chg="add del mod ord modShow">
        <pc:chgData name="Matthew Archer" userId="aad98465-9c59-4159-8df1-a13be7bdef7f" providerId="ADAL" clId="{DDACC2BD-2885-405C-8076-C65D82DA6241}" dt="2025-11-26T10:46:45.820" v="10753" actId="2696"/>
        <pc:sldMkLst>
          <pc:docMk/>
          <pc:sldMk cId="0" sldId="2620"/>
        </pc:sldMkLst>
      </pc:sldChg>
      <pc:sldChg chg="addSp delSp modSp add mod modNotesTx">
        <pc:chgData name="Matthew Archer" userId="aad98465-9c59-4159-8df1-a13be7bdef7f" providerId="ADAL" clId="{DDACC2BD-2885-405C-8076-C65D82DA6241}" dt="2025-11-26T10:18:27.041" v="10261" actId="20577"/>
        <pc:sldMkLst>
          <pc:docMk/>
          <pc:sldMk cId="0" sldId="2621"/>
        </pc:sldMkLst>
        <pc:spChg chg="mod">
          <ac:chgData name="Matthew Archer" userId="aad98465-9c59-4159-8df1-a13be7bdef7f" providerId="ADAL" clId="{DDACC2BD-2885-405C-8076-C65D82DA6241}" dt="2025-11-20T09:38:30.849" v="8645" actId="1038"/>
          <ac:spMkLst>
            <pc:docMk/>
            <pc:sldMk cId="0" sldId="2621"/>
            <ac:spMk id="3" creationId="{00000000-0000-0000-0000-000000000000}"/>
          </ac:spMkLst>
        </pc:spChg>
        <pc:spChg chg="add mod">
          <ac:chgData name="Matthew Archer" userId="aad98465-9c59-4159-8df1-a13be7bdef7f" providerId="ADAL" clId="{DDACC2BD-2885-405C-8076-C65D82DA6241}" dt="2025-11-20T09:38:30.849" v="8645" actId="1038"/>
          <ac:spMkLst>
            <pc:docMk/>
            <pc:sldMk cId="0" sldId="2621"/>
            <ac:spMk id="5" creationId="{6BE20B1D-9C8A-83C6-6DFC-8AE5C55E0E42}"/>
          </ac:spMkLst>
        </pc:spChg>
        <pc:picChg chg="mod">
          <ac:chgData name="Matthew Archer" userId="aad98465-9c59-4159-8df1-a13be7bdef7f" providerId="ADAL" clId="{DDACC2BD-2885-405C-8076-C65D82DA6241}" dt="2025-11-20T09:38:18.839" v="8631" actId="1076"/>
          <ac:picMkLst>
            <pc:docMk/>
            <pc:sldMk cId="0" sldId="2621"/>
            <ac:picMk id="4" creationId="{00000000-0000-0000-0000-000000000000}"/>
          </ac:picMkLst>
        </pc:picChg>
      </pc:sldChg>
      <pc:sldChg chg="add del">
        <pc:chgData name="Matthew Archer" userId="aad98465-9c59-4159-8df1-a13be7bdef7f" providerId="ADAL" clId="{DDACC2BD-2885-405C-8076-C65D82DA6241}" dt="2025-11-19T16:10:52.752" v="6475" actId="47"/>
        <pc:sldMkLst>
          <pc:docMk/>
          <pc:sldMk cId="0" sldId="2622"/>
        </pc:sldMkLst>
      </pc:sldChg>
      <pc:sldChg chg="addSp delSp add mod modNotesTx">
        <pc:chgData name="Matthew Archer" userId="aad98465-9c59-4159-8df1-a13be7bdef7f" providerId="ADAL" clId="{DDACC2BD-2885-405C-8076-C65D82DA6241}" dt="2025-11-26T10:06:53.055" v="9981" actId="6549"/>
        <pc:sldMkLst>
          <pc:docMk/>
          <pc:sldMk cId="2947810524" sldId="2623"/>
        </pc:sldMkLst>
        <pc:picChg chg="add">
          <ac:chgData name="Matthew Archer" userId="aad98465-9c59-4159-8df1-a13be7bdef7f" providerId="ADAL" clId="{DDACC2BD-2885-405C-8076-C65D82DA6241}" dt="2025-11-19T14:39:39.357" v="5539"/>
          <ac:picMkLst>
            <pc:docMk/>
            <pc:sldMk cId="2947810524" sldId="2623"/>
            <ac:picMk id="2" creationId="{8B76465E-D66A-1149-B223-21F4DA9509C9}"/>
          </ac:picMkLst>
        </pc:picChg>
      </pc:sldChg>
      <pc:sldChg chg="addSp delSp modSp add mod modNotesTx">
        <pc:chgData name="Matthew Archer" userId="aad98465-9c59-4159-8df1-a13be7bdef7f" providerId="ADAL" clId="{DDACC2BD-2885-405C-8076-C65D82DA6241}" dt="2025-11-26T10:05:35.937" v="9920" actId="6549"/>
        <pc:sldMkLst>
          <pc:docMk/>
          <pc:sldMk cId="2911809262" sldId="2624"/>
        </pc:sldMkLst>
        <pc:picChg chg="add mod">
          <ac:chgData name="Matthew Archer" userId="aad98465-9c59-4159-8df1-a13be7bdef7f" providerId="ADAL" clId="{DDACC2BD-2885-405C-8076-C65D82DA6241}" dt="2025-11-19T14:52:28.195" v="5625" actId="1076"/>
          <ac:picMkLst>
            <pc:docMk/>
            <pc:sldMk cId="2911809262" sldId="2624"/>
            <ac:picMk id="2" creationId="{04335391-27DE-B80B-BDB4-D22B5D4FDD14}"/>
          </ac:picMkLst>
        </pc:picChg>
        <pc:picChg chg="add mod ord">
          <ac:chgData name="Matthew Archer" userId="aad98465-9c59-4159-8df1-a13be7bdef7f" providerId="ADAL" clId="{DDACC2BD-2885-405C-8076-C65D82DA6241}" dt="2025-11-19T14:52:20.926" v="5623" actId="1076"/>
          <ac:picMkLst>
            <pc:docMk/>
            <pc:sldMk cId="2911809262" sldId="2624"/>
            <ac:picMk id="4" creationId="{6EC9A818-5B54-6309-570A-7671259B14CF}"/>
          </ac:picMkLst>
        </pc:picChg>
      </pc:sldChg>
      <pc:sldChg chg="modSp add mod modNotesTx">
        <pc:chgData name="Matthew Archer" userId="aad98465-9c59-4159-8df1-a13be7bdef7f" providerId="ADAL" clId="{DDACC2BD-2885-405C-8076-C65D82DA6241}" dt="2025-11-26T09:44:45.530" v="9686" actId="20577"/>
        <pc:sldMkLst>
          <pc:docMk/>
          <pc:sldMk cId="2157062754" sldId="2625"/>
        </pc:sldMkLst>
        <pc:picChg chg="mod">
          <ac:chgData name="Matthew Archer" userId="aad98465-9c59-4159-8df1-a13be7bdef7f" providerId="ADAL" clId="{DDACC2BD-2885-405C-8076-C65D82DA6241}" dt="2025-11-19T15:33:42.450" v="5950" actId="14100"/>
          <ac:picMkLst>
            <pc:docMk/>
            <pc:sldMk cId="2157062754" sldId="2625"/>
            <ac:picMk id="2" creationId="{96250F05-6741-18D5-6E2C-2840C4473750}"/>
          </ac:picMkLst>
        </pc:picChg>
      </pc:sldChg>
      <pc:sldChg chg="addSp delSp modSp add mod ord modAnim modNotesTx">
        <pc:chgData name="Matthew Archer" userId="aad98465-9c59-4159-8df1-a13be7bdef7f" providerId="ADAL" clId="{DDACC2BD-2885-405C-8076-C65D82DA6241}" dt="2025-11-26T09:41:50.157" v="9625" actId="20577"/>
        <pc:sldMkLst>
          <pc:docMk/>
          <pc:sldMk cId="976826637" sldId="2626"/>
        </pc:sldMkLst>
        <pc:spChg chg="add mod ord">
          <ac:chgData name="Matthew Archer" userId="aad98465-9c59-4159-8df1-a13be7bdef7f" providerId="ADAL" clId="{DDACC2BD-2885-405C-8076-C65D82DA6241}" dt="2025-11-19T15:26:27.777" v="5895" actId="164"/>
          <ac:spMkLst>
            <pc:docMk/>
            <pc:sldMk cId="976826637" sldId="2626"/>
            <ac:spMk id="9" creationId="{9E875C77-B0C6-A58F-98D4-C4694F8FAF73}"/>
          </ac:spMkLst>
        </pc:spChg>
        <pc:grpChg chg="add mod">
          <ac:chgData name="Matthew Archer" userId="aad98465-9c59-4159-8df1-a13be7bdef7f" providerId="ADAL" clId="{DDACC2BD-2885-405C-8076-C65D82DA6241}" dt="2025-11-19T15:26:27.777" v="5895" actId="164"/>
          <ac:grpSpMkLst>
            <pc:docMk/>
            <pc:sldMk cId="976826637" sldId="2626"/>
            <ac:grpSpMk id="10" creationId="{F4A6828D-6814-5496-73A5-B3EC8BEAC0F3}"/>
          </ac:grpSpMkLst>
        </pc:grpChg>
        <pc:picChg chg="add mod modCrop">
          <ac:chgData name="Matthew Archer" userId="aad98465-9c59-4159-8df1-a13be7bdef7f" providerId="ADAL" clId="{DDACC2BD-2885-405C-8076-C65D82DA6241}" dt="2025-11-19T15:21:26.453" v="5865" actId="732"/>
          <ac:picMkLst>
            <pc:docMk/>
            <pc:sldMk cId="976826637" sldId="2626"/>
            <ac:picMk id="2" creationId="{6EEC17A7-4750-0EB0-E3A8-F1EF2840DC0F}"/>
          </ac:picMkLst>
        </pc:picChg>
        <pc:picChg chg="add mod">
          <ac:chgData name="Matthew Archer" userId="aad98465-9c59-4159-8df1-a13be7bdef7f" providerId="ADAL" clId="{DDACC2BD-2885-405C-8076-C65D82DA6241}" dt="2025-11-19T15:20:11.021" v="5858" actId="1076"/>
          <ac:picMkLst>
            <pc:docMk/>
            <pc:sldMk cId="976826637" sldId="2626"/>
            <ac:picMk id="5" creationId="{950D3F18-919A-DAD9-C766-45AE7AB0FFB5}"/>
          </ac:picMkLst>
        </pc:picChg>
        <pc:picChg chg="add mod">
          <ac:chgData name="Matthew Archer" userId="aad98465-9c59-4159-8df1-a13be7bdef7f" providerId="ADAL" clId="{DDACC2BD-2885-405C-8076-C65D82DA6241}" dt="2025-11-19T15:26:27.777" v="5895" actId="164"/>
          <ac:picMkLst>
            <pc:docMk/>
            <pc:sldMk cId="976826637" sldId="2626"/>
            <ac:picMk id="7" creationId="{7904B64D-C5AA-3D61-E126-08435E02A58E}"/>
          </ac:picMkLst>
        </pc:picChg>
      </pc:sldChg>
      <pc:sldChg chg="add modNotesTx">
        <pc:chgData name="Matthew Archer" userId="aad98465-9c59-4159-8df1-a13be7bdef7f" providerId="ADAL" clId="{DDACC2BD-2885-405C-8076-C65D82DA6241}" dt="2025-11-26T09:43:44.419" v="9663" actId="20577"/>
        <pc:sldMkLst>
          <pc:docMk/>
          <pc:sldMk cId="913522663" sldId="2627"/>
        </pc:sldMkLst>
      </pc:sldChg>
      <pc:sldChg chg="modSp add mod modNotesTx">
        <pc:chgData name="Matthew Archer" userId="aad98465-9c59-4159-8df1-a13be7bdef7f" providerId="ADAL" clId="{DDACC2BD-2885-405C-8076-C65D82DA6241}" dt="2025-11-26T09:44:17.954" v="9665" actId="20577"/>
        <pc:sldMkLst>
          <pc:docMk/>
          <pc:sldMk cId="3669005567" sldId="2628"/>
        </pc:sldMkLst>
        <pc:spChg chg="mod">
          <ac:chgData name="Matthew Archer" userId="aad98465-9c59-4159-8df1-a13be7bdef7f" providerId="ADAL" clId="{DDACC2BD-2885-405C-8076-C65D82DA6241}" dt="2025-11-20T09:57:49.040" v="8817" actId="6549"/>
          <ac:spMkLst>
            <pc:docMk/>
            <pc:sldMk cId="3669005567" sldId="2628"/>
            <ac:spMk id="3" creationId="{8077AFEC-BC90-C53E-2166-6D5E209CCD7C}"/>
          </ac:spMkLst>
        </pc:spChg>
      </pc:sldChg>
      <pc:sldChg chg="add modNotesTx">
        <pc:chgData name="Matthew Archer" userId="aad98465-9c59-4159-8df1-a13be7bdef7f" providerId="ADAL" clId="{DDACC2BD-2885-405C-8076-C65D82DA6241}" dt="2025-11-26T10:14:37.263" v="10224" actId="20577"/>
        <pc:sldMkLst>
          <pc:docMk/>
          <pc:sldMk cId="2129454391" sldId="2629"/>
        </pc:sldMkLst>
      </pc:sldChg>
      <pc:sldChg chg="add del">
        <pc:chgData name="Matthew Archer" userId="aad98465-9c59-4159-8df1-a13be7bdef7f" providerId="ADAL" clId="{DDACC2BD-2885-405C-8076-C65D82DA6241}" dt="2025-11-19T16:22:06.326" v="6511" actId="2696"/>
        <pc:sldMkLst>
          <pc:docMk/>
          <pc:sldMk cId="3381976193" sldId="2629"/>
        </pc:sldMkLst>
      </pc:sldChg>
      <pc:sldChg chg="modSp add mod ord">
        <pc:chgData name="Matthew Archer" userId="aad98465-9c59-4159-8df1-a13be7bdef7f" providerId="ADAL" clId="{DDACC2BD-2885-405C-8076-C65D82DA6241}" dt="2025-11-19T18:16:22.809" v="6977"/>
        <pc:sldMkLst>
          <pc:docMk/>
          <pc:sldMk cId="93011218" sldId="2630"/>
        </pc:sldMkLst>
        <pc:spChg chg="mod">
          <ac:chgData name="Matthew Archer" userId="aad98465-9c59-4159-8df1-a13be7bdef7f" providerId="ADAL" clId="{DDACC2BD-2885-405C-8076-C65D82DA6241}" dt="2025-11-19T15:55:42.265" v="6034" actId="6549"/>
          <ac:spMkLst>
            <pc:docMk/>
            <pc:sldMk cId="93011218" sldId="2630"/>
            <ac:spMk id="3" creationId="{FFEAAF88-258C-045A-37BE-64BA01FEC528}"/>
          </ac:spMkLst>
        </pc:spChg>
      </pc:sldChg>
      <pc:sldChg chg="modSp add mod">
        <pc:chgData name="Matthew Archer" userId="aad98465-9c59-4159-8df1-a13be7bdef7f" providerId="ADAL" clId="{DDACC2BD-2885-405C-8076-C65D82DA6241}" dt="2025-11-26T10:19:08.383" v="10276" actId="20577"/>
        <pc:sldMkLst>
          <pc:docMk/>
          <pc:sldMk cId="1238377661" sldId="2631"/>
        </pc:sldMkLst>
        <pc:spChg chg="mod">
          <ac:chgData name="Matthew Archer" userId="aad98465-9c59-4159-8df1-a13be7bdef7f" providerId="ADAL" clId="{DDACC2BD-2885-405C-8076-C65D82DA6241}" dt="2025-11-26T10:19:08.383" v="10276" actId="20577"/>
          <ac:spMkLst>
            <pc:docMk/>
            <pc:sldMk cId="1238377661" sldId="2631"/>
            <ac:spMk id="3" creationId="{E1474171-AAAA-26AD-F264-B24F223EE8C4}"/>
          </ac:spMkLst>
        </pc:spChg>
      </pc:sldChg>
      <pc:sldChg chg="modSp add del mod ord">
        <pc:chgData name="Matthew Archer" userId="aad98465-9c59-4159-8df1-a13be7bdef7f" providerId="ADAL" clId="{DDACC2BD-2885-405C-8076-C65D82DA6241}" dt="2025-11-19T19:16:05.648" v="7025" actId="2696"/>
        <pc:sldMkLst>
          <pc:docMk/>
          <pc:sldMk cId="3676209321" sldId="2632"/>
        </pc:sldMkLst>
      </pc:sldChg>
      <pc:sldChg chg="add del mod modShow">
        <pc:chgData name="Matthew Archer" userId="aad98465-9c59-4159-8df1-a13be7bdef7f" providerId="ADAL" clId="{DDACC2BD-2885-405C-8076-C65D82DA6241}" dt="2025-11-26T10:46:45.820" v="10753" actId="2696"/>
        <pc:sldMkLst>
          <pc:docMk/>
          <pc:sldMk cId="4118867229" sldId="2632"/>
        </pc:sldMkLst>
      </pc:sldChg>
      <pc:sldChg chg="modSp add mod ord">
        <pc:chgData name="Matthew Archer" userId="aad98465-9c59-4159-8df1-a13be7bdef7f" providerId="ADAL" clId="{DDACC2BD-2885-405C-8076-C65D82DA6241}" dt="2025-11-20T08:48:19.563" v="7536" actId="20577"/>
        <pc:sldMkLst>
          <pc:docMk/>
          <pc:sldMk cId="707589238" sldId="2633"/>
        </pc:sldMkLst>
        <pc:spChg chg="mod">
          <ac:chgData name="Matthew Archer" userId="aad98465-9c59-4159-8df1-a13be7bdef7f" providerId="ADAL" clId="{DDACC2BD-2885-405C-8076-C65D82DA6241}" dt="2025-11-20T08:48:19.563" v="7536" actId="20577"/>
          <ac:spMkLst>
            <pc:docMk/>
            <pc:sldMk cId="707589238" sldId="2633"/>
            <ac:spMk id="3" creationId="{09F00B30-314F-DB3C-E3D4-193ED8D940C1}"/>
          </ac:spMkLst>
        </pc:spChg>
      </pc:sldChg>
      <pc:sldChg chg="addSp modSp add del mod">
        <pc:chgData name="Matthew Archer" userId="aad98465-9c59-4159-8df1-a13be7bdef7f" providerId="ADAL" clId="{DDACC2BD-2885-405C-8076-C65D82DA6241}" dt="2025-11-19T17:01:07.434" v="6858" actId="2890"/>
        <pc:sldMkLst>
          <pc:docMk/>
          <pc:sldMk cId="239393110" sldId="2634"/>
        </pc:sldMkLst>
      </pc:sldChg>
      <pc:sldChg chg="add">
        <pc:chgData name="Matthew Archer" userId="aad98465-9c59-4159-8df1-a13be7bdef7f" providerId="ADAL" clId="{DDACC2BD-2885-405C-8076-C65D82DA6241}" dt="2025-11-19T17:05:57.402" v="6874" actId="2890"/>
        <pc:sldMkLst>
          <pc:docMk/>
          <pc:sldMk cId="1327077636" sldId="2634"/>
        </pc:sldMkLst>
      </pc:sldChg>
      <pc:sldChg chg="modSp add mod">
        <pc:chgData name="Matthew Archer" userId="aad98465-9c59-4159-8df1-a13be7bdef7f" providerId="ADAL" clId="{DDACC2BD-2885-405C-8076-C65D82DA6241}" dt="2025-11-19T18:13:51.243" v="6970" actId="113"/>
        <pc:sldMkLst>
          <pc:docMk/>
          <pc:sldMk cId="2984560972" sldId="2635"/>
        </pc:sldMkLst>
        <pc:spChg chg="mod">
          <ac:chgData name="Matthew Archer" userId="aad98465-9c59-4159-8df1-a13be7bdef7f" providerId="ADAL" clId="{DDACC2BD-2885-405C-8076-C65D82DA6241}" dt="2025-11-19T18:13:51.243" v="6970" actId="113"/>
          <ac:spMkLst>
            <pc:docMk/>
            <pc:sldMk cId="2984560972" sldId="2635"/>
            <ac:spMk id="4" creationId="{00000000-0000-0000-0000-000000000000}"/>
          </ac:spMkLst>
        </pc:spChg>
      </pc:sldChg>
      <pc:sldChg chg="add">
        <pc:chgData name="Matthew Archer" userId="aad98465-9c59-4159-8df1-a13be7bdef7f" providerId="ADAL" clId="{DDACC2BD-2885-405C-8076-C65D82DA6241}" dt="2025-11-19T18:23:51.415" v="6978"/>
        <pc:sldMkLst>
          <pc:docMk/>
          <pc:sldMk cId="3611415420" sldId="2636"/>
        </pc:sldMkLst>
      </pc:sldChg>
      <pc:sldChg chg="addSp delSp add del mod">
        <pc:chgData name="Matthew Archer" userId="aad98465-9c59-4159-8df1-a13be7bdef7f" providerId="ADAL" clId="{DDACC2BD-2885-405C-8076-C65D82DA6241}" dt="2025-11-26T10:17:09.011" v="10232" actId="47"/>
        <pc:sldMkLst>
          <pc:docMk/>
          <pc:sldMk cId="761238723" sldId="2637"/>
        </pc:sldMkLst>
      </pc:sldChg>
      <pc:sldChg chg="add del ord">
        <pc:chgData name="Matthew Archer" userId="aad98465-9c59-4159-8df1-a13be7bdef7f" providerId="ADAL" clId="{DDACC2BD-2885-405C-8076-C65D82DA6241}" dt="2025-11-19T19:44:36.061" v="7152" actId="47"/>
        <pc:sldMkLst>
          <pc:docMk/>
          <pc:sldMk cId="3786163510" sldId="2638"/>
        </pc:sldMkLst>
      </pc:sldChg>
      <pc:sldChg chg="addSp delSp modSp add mod">
        <pc:chgData name="Matthew Archer" userId="aad98465-9c59-4159-8df1-a13be7bdef7f" providerId="ADAL" clId="{DDACC2BD-2885-405C-8076-C65D82DA6241}" dt="2025-11-26T10:55:49.799" v="10756" actId="478"/>
        <pc:sldMkLst>
          <pc:docMk/>
          <pc:sldMk cId="3577140667" sldId="2639"/>
        </pc:sldMkLst>
        <pc:spChg chg="del">
          <ac:chgData name="Matthew Archer" userId="aad98465-9c59-4159-8df1-a13be7bdef7f" providerId="ADAL" clId="{DDACC2BD-2885-405C-8076-C65D82DA6241}" dt="2025-11-26T10:55:49.799" v="10756" actId="478"/>
          <ac:spMkLst>
            <pc:docMk/>
            <pc:sldMk cId="3577140667" sldId="2639"/>
            <ac:spMk id="8" creationId="{701D054B-6365-7200-3FAB-106C3FD34A69}"/>
          </ac:spMkLst>
        </pc:spChg>
        <pc:picChg chg="mod modCrop">
          <ac:chgData name="Matthew Archer" userId="aad98465-9c59-4159-8df1-a13be7bdef7f" providerId="ADAL" clId="{DDACC2BD-2885-405C-8076-C65D82DA6241}" dt="2025-11-19T19:28:01.770" v="7105" actId="732"/>
          <ac:picMkLst>
            <pc:docMk/>
            <pc:sldMk cId="3577140667" sldId="2639"/>
            <ac:picMk id="2" creationId="{30F89BF3-6740-C721-C2F7-369A3AE685B9}"/>
          </ac:picMkLst>
        </pc:picChg>
        <pc:picChg chg="mod">
          <ac:chgData name="Matthew Archer" userId="aad98465-9c59-4159-8df1-a13be7bdef7f" providerId="ADAL" clId="{DDACC2BD-2885-405C-8076-C65D82DA6241}" dt="2025-11-19T19:27:52.093" v="7103" actId="1076"/>
          <ac:picMkLst>
            <pc:docMk/>
            <pc:sldMk cId="3577140667" sldId="2639"/>
            <ac:picMk id="4" creationId="{A2BDC0CB-EE6D-CD60-0FC4-B637F40C3D61}"/>
          </ac:picMkLst>
        </pc:picChg>
        <pc:picChg chg="add mod ord modCrop">
          <ac:chgData name="Matthew Archer" userId="aad98465-9c59-4159-8df1-a13be7bdef7f" providerId="ADAL" clId="{DDACC2BD-2885-405C-8076-C65D82DA6241}" dt="2025-11-19T19:28:23.939" v="7109" actId="732"/>
          <ac:picMkLst>
            <pc:docMk/>
            <pc:sldMk cId="3577140667" sldId="2639"/>
            <ac:picMk id="6" creationId="{97E63E2C-BE67-6464-6847-9AD58F60752F}"/>
          </ac:picMkLst>
        </pc:picChg>
      </pc:sldChg>
      <pc:sldChg chg="delSp add del mod">
        <pc:chgData name="Matthew Archer" userId="aad98465-9c59-4159-8df1-a13be7bdef7f" providerId="ADAL" clId="{DDACC2BD-2885-405C-8076-C65D82DA6241}" dt="2025-11-20T09:44:14.620" v="8679" actId="47"/>
        <pc:sldMkLst>
          <pc:docMk/>
          <pc:sldMk cId="3673337241" sldId="2640"/>
        </pc:sldMkLst>
      </pc:sldChg>
      <pc:sldChg chg="add del mod modShow">
        <pc:chgData name="Matthew Archer" userId="aad98465-9c59-4159-8df1-a13be7bdef7f" providerId="ADAL" clId="{DDACC2BD-2885-405C-8076-C65D82DA6241}" dt="2025-11-26T10:46:45.820" v="10753" actId="2696"/>
        <pc:sldMkLst>
          <pc:docMk/>
          <pc:sldMk cId="1985986310" sldId="2641"/>
        </pc:sldMkLst>
      </pc:sldChg>
      <pc:sldChg chg="addSp delSp modSp add mod">
        <pc:chgData name="Matthew Archer" userId="aad98465-9c59-4159-8df1-a13be7bdef7f" providerId="ADAL" clId="{DDACC2BD-2885-405C-8076-C65D82DA6241}" dt="2025-11-20T09:08:48.621" v="7773" actId="14100"/>
        <pc:sldMkLst>
          <pc:docMk/>
          <pc:sldMk cId="0" sldId="2642"/>
        </pc:sldMkLst>
        <pc:spChg chg="add mod">
          <ac:chgData name="Matthew Archer" userId="aad98465-9c59-4159-8df1-a13be7bdef7f" providerId="ADAL" clId="{DDACC2BD-2885-405C-8076-C65D82DA6241}" dt="2025-11-20T09:08:48.621" v="7773" actId="14100"/>
          <ac:spMkLst>
            <pc:docMk/>
            <pc:sldMk cId="0" sldId="2642"/>
            <ac:spMk id="6" creationId="{4A102C63-B470-FB5D-B714-F10F3AC1126B}"/>
          </ac:spMkLst>
        </pc:spChg>
        <pc:picChg chg="add mod ord">
          <ac:chgData name="Matthew Archer" userId="aad98465-9c59-4159-8df1-a13be7bdef7f" providerId="ADAL" clId="{DDACC2BD-2885-405C-8076-C65D82DA6241}" dt="2025-11-20T09:03:47.559" v="7610" actId="1035"/>
          <ac:picMkLst>
            <pc:docMk/>
            <pc:sldMk cId="0" sldId="2642"/>
            <ac:picMk id="4" creationId="{45FC72B8-FADF-0DBE-60D2-2CFE3750D88A}"/>
          </ac:picMkLst>
        </pc:picChg>
        <pc:picChg chg="add mod modCrop">
          <ac:chgData name="Matthew Archer" userId="aad98465-9c59-4159-8df1-a13be7bdef7f" providerId="ADAL" clId="{DDACC2BD-2885-405C-8076-C65D82DA6241}" dt="2025-11-20T09:03:47.559" v="7610" actId="1035"/>
          <ac:picMkLst>
            <pc:docMk/>
            <pc:sldMk cId="0" sldId="2642"/>
            <ac:picMk id="5" creationId="{438B8267-E8A3-8D60-C88D-865CF716E557}"/>
          </ac:picMkLst>
        </pc:picChg>
      </pc:sldChg>
      <pc:sldChg chg="add del">
        <pc:chgData name="Matthew Archer" userId="aad98465-9c59-4159-8df1-a13be7bdef7f" providerId="ADAL" clId="{DDACC2BD-2885-405C-8076-C65D82DA6241}" dt="2025-11-20T08:33:12.438" v="7331"/>
        <pc:sldMkLst>
          <pc:docMk/>
          <pc:sldMk cId="0" sldId="2643"/>
        </pc:sldMkLst>
      </pc:sldChg>
      <pc:sldChg chg="add del mod ord modShow">
        <pc:chgData name="Matthew Archer" userId="aad98465-9c59-4159-8df1-a13be7bdef7f" providerId="ADAL" clId="{DDACC2BD-2885-405C-8076-C65D82DA6241}" dt="2025-11-26T10:46:45.820" v="10753" actId="2696"/>
        <pc:sldMkLst>
          <pc:docMk/>
          <pc:sldMk cId="1001013175" sldId="2643"/>
        </pc:sldMkLst>
      </pc:sldChg>
      <pc:sldChg chg="add del">
        <pc:chgData name="Matthew Archer" userId="aad98465-9c59-4159-8df1-a13be7bdef7f" providerId="ADAL" clId="{DDACC2BD-2885-405C-8076-C65D82DA6241}" dt="2025-11-20T08:33:12.438" v="7331"/>
        <pc:sldMkLst>
          <pc:docMk/>
          <pc:sldMk cId="0" sldId="2644"/>
        </pc:sldMkLst>
      </pc:sldChg>
      <pc:sldChg chg="addSp modSp add mod ord modNotesTx">
        <pc:chgData name="Matthew Archer" userId="aad98465-9c59-4159-8df1-a13be7bdef7f" providerId="ADAL" clId="{DDACC2BD-2885-405C-8076-C65D82DA6241}" dt="2025-11-26T10:18:00.109" v="10256" actId="20577"/>
        <pc:sldMkLst>
          <pc:docMk/>
          <pc:sldMk cId="3914195434" sldId="2644"/>
        </pc:sldMkLst>
        <pc:spChg chg="mod">
          <ac:chgData name="Matthew Archer" userId="aad98465-9c59-4159-8df1-a13be7bdef7f" providerId="ADAL" clId="{DDACC2BD-2885-405C-8076-C65D82DA6241}" dt="2025-11-20T09:37:53.292" v="8627" actId="114"/>
          <ac:spMkLst>
            <pc:docMk/>
            <pc:sldMk cId="3914195434" sldId="2644"/>
            <ac:spMk id="3" creationId="{39404512-B30B-46EB-457D-8245B227DD33}"/>
          </ac:spMkLst>
        </pc:spChg>
        <pc:picChg chg="add mod modCrop">
          <ac:chgData name="Matthew Archer" userId="aad98465-9c59-4159-8df1-a13be7bdef7f" providerId="ADAL" clId="{DDACC2BD-2885-405C-8076-C65D82DA6241}" dt="2025-11-20T09:30:27.547" v="8247" actId="1076"/>
          <ac:picMkLst>
            <pc:docMk/>
            <pc:sldMk cId="3914195434" sldId="2644"/>
            <ac:picMk id="2" creationId="{B56AF415-8CD1-AA1F-5669-8576EB123F39}"/>
          </ac:picMkLst>
        </pc:picChg>
      </pc:sldChg>
      <pc:sldChg chg="add del setBg">
        <pc:chgData name="Matthew Archer" userId="aad98465-9c59-4159-8df1-a13be7bdef7f" providerId="ADAL" clId="{DDACC2BD-2885-405C-8076-C65D82DA6241}" dt="2025-11-20T09:44:12.971" v="8678" actId="47"/>
        <pc:sldMkLst>
          <pc:docMk/>
          <pc:sldMk cId="835819477" sldId="2645"/>
        </pc:sldMkLst>
      </pc:sldChg>
      <pc:sldChg chg="modSp add mod modNotesTx">
        <pc:chgData name="Matthew Archer" userId="aad98465-9c59-4159-8df1-a13be7bdef7f" providerId="ADAL" clId="{DDACC2BD-2885-405C-8076-C65D82DA6241}" dt="2025-11-20T10:16:10.935" v="9004" actId="313"/>
        <pc:sldMkLst>
          <pc:docMk/>
          <pc:sldMk cId="3526051716" sldId="2646"/>
        </pc:sldMkLst>
        <pc:spChg chg="mod">
          <ac:chgData name="Matthew Archer" userId="aad98465-9c59-4159-8df1-a13be7bdef7f" providerId="ADAL" clId="{DDACC2BD-2885-405C-8076-C65D82DA6241}" dt="2025-11-20T10:14:22.218" v="8984" actId="20577"/>
          <ac:spMkLst>
            <pc:docMk/>
            <pc:sldMk cId="3526051716" sldId="2646"/>
            <ac:spMk id="3" creationId="{713D3C5D-4BC5-E692-4729-069A16439A05}"/>
          </ac:spMkLst>
        </pc:spChg>
      </pc:sldChg>
      <pc:sldChg chg="add del mod ord modShow">
        <pc:chgData name="Matthew Archer" userId="aad98465-9c59-4159-8df1-a13be7bdef7f" providerId="ADAL" clId="{DDACC2BD-2885-405C-8076-C65D82DA6241}" dt="2025-11-26T10:46:45.820" v="10753" actId="2696"/>
        <pc:sldMkLst>
          <pc:docMk/>
          <pc:sldMk cId="1105468727" sldId="2647"/>
        </pc:sldMkLst>
      </pc:sldChg>
      <pc:sldMasterChg chg="delSldLayout">
        <pc:chgData name="Matthew Archer" userId="aad98465-9c59-4159-8df1-a13be7bdef7f" providerId="ADAL" clId="{DDACC2BD-2885-405C-8076-C65D82DA6241}" dt="2025-11-19T19:47:30.162" v="7189" actId="47"/>
        <pc:sldMasterMkLst>
          <pc:docMk/>
          <pc:sldMasterMk cId="602598753" sldId="2147483657"/>
        </pc:sldMasterMkLst>
        <pc:sldLayoutChg chg="del">
          <pc:chgData name="Matthew Archer" userId="aad98465-9c59-4159-8df1-a13be7bdef7f" providerId="ADAL" clId="{DDACC2BD-2885-405C-8076-C65D82DA6241}" dt="2025-11-19T19:47:30.162" v="7189" actId="47"/>
          <pc:sldLayoutMkLst>
            <pc:docMk/>
            <pc:sldMasterMk cId="602598753" sldId="2147483657"/>
            <pc:sldLayoutMk cId="1200626180" sldId="2147483675"/>
          </pc:sldLayoutMkLst>
        </pc:sldLayoutChg>
      </pc:sldMasterChg>
      <pc:sldMasterChg chg="del delSldLayout">
        <pc:chgData name="Matthew Archer" userId="aad98465-9c59-4159-8df1-a13be7bdef7f" providerId="ADAL" clId="{DDACC2BD-2885-405C-8076-C65D82DA6241}" dt="2025-11-19T19:16:05.648" v="7025" actId="2696"/>
        <pc:sldMasterMkLst>
          <pc:docMk/>
          <pc:sldMasterMk cId="3570696629" sldId="2147483667"/>
        </pc:sldMasterMkLst>
        <pc:sldLayoutChg chg="del">
          <pc:chgData name="Matthew Archer" userId="aad98465-9c59-4159-8df1-a13be7bdef7f" providerId="ADAL" clId="{DDACC2BD-2885-405C-8076-C65D82DA6241}" dt="2025-11-19T19:16:05.648" v="7025" actId="2696"/>
          <pc:sldLayoutMkLst>
            <pc:docMk/>
            <pc:sldMasterMk cId="3570696629" sldId="2147483667"/>
            <pc:sldLayoutMk cId="3366857193" sldId="2147483668"/>
          </pc:sldLayoutMkLst>
        </pc:sldLayoutChg>
        <pc:sldLayoutChg chg="del">
          <pc:chgData name="Matthew Archer" userId="aad98465-9c59-4159-8df1-a13be7bdef7f" providerId="ADAL" clId="{DDACC2BD-2885-405C-8076-C65D82DA6241}" dt="2025-11-19T19:16:05.648" v="7025" actId="2696"/>
          <pc:sldLayoutMkLst>
            <pc:docMk/>
            <pc:sldMasterMk cId="3570696629" sldId="2147483667"/>
            <pc:sldLayoutMk cId="3693149077" sldId="2147483669"/>
          </pc:sldLayoutMkLst>
        </pc:sldLayoutChg>
        <pc:sldLayoutChg chg="del">
          <pc:chgData name="Matthew Archer" userId="aad98465-9c59-4159-8df1-a13be7bdef7f" providerId="ADAL" clId="{DDACC2BD-2885-405C-8076-C65D82DA6241}" dt="2025-11-19T19:16:05.648" v="7025" actId="2696"/>
          <pc:sldLayoutMkLst>
            <pc:docMk/>
            <pc:sldMasterMk cId="3570696629" sldId="2147483667"/>
            <pc:sldLayoutMk cId="969916191" sldId="2147483670"/>
          </pc:sldLayoutMkLst>
        </pc:sldLayoutChg>
        <pc:sldLayoutChg chg="del">
          <pc:chgData name="Matthew Archer" userId="aad98465-9c59-4159-8df1-a13be7bdef7f" providerId="ADAL" clId="{DDACC2BD-2885-405C-8076-C65D82DA6241}" dt="2025-11-19T19:16:05.648" v="7025" actId="2696"/>
          <pc:sldLayoutMkLst>
            <pc:docMk/>
            <pc:sldMasterMk cId="3570696629" sldId="2147483667"/>
            <pc:sldLayoutMk cId="3771324143" sldId="2147483671"/>
          </pc:sldLayoutMkLst>
        </pc:sldLayoutChg>
        <pc:sldLayoutChg chg="del">
          <pc:chgData name="Matthew Archer" userId="aad98465-9c59-4159-8df1-a13be7bdef7f" providerId="ADAL" clId="{DDACC2BD-2885-405C-8076-C65D82DA6241}" dt="2025-11-19T19:16:05.648" v="7025" actId="2696"/>
          <pc:sldLayoutMkLst>
            <pc:docMk/>
            <pc:sldMasterMk cId="3570696629" sldId="2147483667"/>
            <pc:sldLayoutMk cId="1541859896" sldId="2147483672"/>
          </pc:sldLayoutMkLst>
        </pc:sldLayoutChg>
      </pc:sldMasterChg>
      <pc:sldMasterChg chg="del delSldLayout">
        <pc:chgData name="Matthew Archer" userId="aad98465-9c59-4159-8df1-a13be7bdef7f" providerId="ADAL" clId="{DDACC2BD-2885-405C-8076-C65D82DA6241}" dt="2025-11-19T19:46:59.793" v="7179" actId="2696"/>
        <pc:sldMasterMkLst>
          <pc:docMk/>
          <pc:sldMasterMk cId="1661129856" sldId="2147483675"/>
        </pc:sldMasterMkLst>
        <pc:sldLayoutChg chg="del">
          <pc:chgData name="Matthew Archer" userId="aad98465-9c59-4159-8df1-a13be7bdef7f" providerId="ADAL" clId="{DDACC2BD-2885-405C-8076-C65D82DA6241}" dt="2025-11-19T19:46:59.793" v="7179" actId="2696"/>
          <pc:sldLayoutMkLst>
            <pc:docMk/>
            <pc:sldMasterMk cId="1661129856" sldId="2147483675"/>
            <pc:sldLayoutMk cId="536754414" sldId="214748367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103910803" sldId="214748367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955895241" sldId="214748367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922109260" sldId="214748367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367854888" sldId="214748368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410180509" sldId="2147483681"/>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412349403" sldId="2147483682"/>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4123479814" sldId="2147483683"/>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837437532" sldId="2147483684"/>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757858965" sldId="2147483685"/>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4106049947" sldId="214748368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608515808" sldId="214748368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543681464" sldId="214748368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519826103" sldId="214748368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317397780" sldId="214748369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60011538" sldId="2147483691"/>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238322729" sldId="2147483692"/>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11923286" sldId="2147483693"/>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56050425" sldId="2147483694"/>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450179451" sldId="2147483695"/>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440004741" sldId="214748369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835791537" sldId="214748369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328264498" sldId="214748369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540648574" sldId="214748369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412623284" sldId="214748370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718354788" sldId="2147483701"/>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133558925" sldId="2147483702"/>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808569367" sldId="2147483703"/>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229623074" sldId="2147483704"/>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426502005" sldId="2147483705"/>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221600138" sldId="214748370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257548569" sldId="214748370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005665811" sldId="214748370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233729928" sldId="214748370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438846151" sldId="214748371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711449218" sldId="2147483711"/>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543524462" sldId="2147483712"/>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811604593" sldId="2147483713"/>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425152354" sldId="2147483714"/>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682222036" sldId="2147483715"/>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228736479" sldId="214748371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629615696" sldId="214748371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563461532" sldId="214748371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259134837" sldId="214748371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124325608" sldId="214748372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449360047" sldId="2147483721"/>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109448174" sldId="2147483722"/>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787939620" sldId="2147483723"/>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014178806" sldId="2147483724"/>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221009750" sldId="2147483725"/>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624590741" sldId="2147483726"/>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046782480" sldId="2147483727"/>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027724441" sldId="2147483728"/>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3911258524" sldId="2147483729"/>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401025738" sldId="2147483730"/>
          </pc:sldLayoutMkLst>
        </pc:sldLayoutChg>
        <pc:sldLayoutChg chg="del">
          <pc:chgData name="Matthew Archer" userId="aad98465-9c59-4159-8df1-a13be7bdef7f" providerId="ADAL" clId="{DDACC2BD-2885-405C-8076-C65D82DA6241}" dt="2025-11-19T19:46:59.793" v="7179" actId="2696"/>
          <pc:sldLayoutMkLst>
            <pc:docMk/>
            <pc:sldMasterMk cId="1661129856" sldId="2147483675"/>
            <pc:sldLayoutMk cId="1450922188" sldId="2147483731"/>
          </pc:sldLayoutMkLst>
        </pc:sldLayoutChg>
        <pc:sldLayoutChg chg="del">
          <pc:chgData name="Matthew Archer" userId="aad98465-9c59-4159-8df1-a13be7bdef7f" providerId="ADAL" clId="{DDACC2BD-2885-405C-8076-C65D82DA6241}" dt="2025-11-19T13:38:56.873" v="4820" actId="47"/>
          <pc:sldLayoutMkLst>
            <pc:docMk/>
            <pc:sldMasterMk cId="1661129856" sldId="2147483675"/>
            <pc:sldLayoutMk cId="3664111000" sldId="2147483732"/>
          </pc:sldLayoutMkLst>
        </pc:sldLayoutChg>
        <pc:sldLayoutChg chg="del">
          <pc:chgData name="Matthew Archer" userId="aad98465-9c59-4159-8df1-a13be7bdef7f" providerId="ADAL" clId="{DDACC2BD-2885-405C-8076-C65D82DA6241}" dt="2025-11-19T13:00:47.965" v="4187" actId="47"/>
          <pc:sldLayoutMkLst>
            <pc:docMk/>
            <pc:sldMasterMk cId="1661129856" sldId="2147483675"/>
            <pc:sldLayoutMk cId="2229707984" sldId="2147483733"/>
          </pc:sldLayoutMkLst>
        </pc:sldLayoutChg>
        <pc:sldLayoutChg chg="del">
          <pc:chgData name="Matthew Archer" userId="aad98465-9c59-4159-8df1-a13be7bdef7f" providerId="ADAL" clId="{DDACC2BD-2885-405C-8076-C65D82DA6241}" dt="2025-11-19T13:38:42.212" v="4819" actId="47"/>
          <pc:sldLayoutMkLst>
            <pc:docMk/>
            <pc:sldMasterMk cId="1661129856" sldId="2147483675"/>
            <pc:sldLayoutMk cId="3450958333" sldId="2147483734"/>
          </pc:sldLayoutMkLst>
        </pc:sldLayoutChg>
      </pc:sldMasterChg>
      <pc:sldMasterChg chg="del delSldLayout">
        <pc:chgData name="Matthew Archer" userId="aad98465-9c59-4159-8df1-a13be7bdef7f" providerId="ADAL" clId="{DDACC2BD-2885-405C-8076-C65D82DA6241}" dt="2025-11-26T10:46:45.820" v="10753" actId="2696"/>
        <pc:sldMasterMkLst>
          <pc:docMk/>
          <pc:sldMasterMk cId="551710996" sldId="2147483676"/>
        </pc:sldMasterMkLst>
        <pc:sldLayoutChg chg="del">
          <pc:chgData name="Matthew Archer" userId="aad98465-9c59-4159-8df1-a13be7bdef7f" providerId="ADAL" clId="{DDACC2BD-2885-405C-8076-C65D82DA6241}" dt="2025-11-26T10:46:45.820" v="10753" actId="2696"/>
          <pc:sldLayoutMkLst>
            <pc:docMk/>
            <pc:sldMasterMk cId="551710996" sldId="2147483676"/>
            <pc:sldLayoutMk cId="1468471379" sldId="214748367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915197918" sldId="214748367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40664016" sldId="214748367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465059755" sldId="214748368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162760847" sldId="214748368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539205464" sldId="2147483682"/>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209573239" sldId="2147483683"/>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880497948" sldId="2147483684"/>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168001954" sldId="2147483685"/>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020225942" sldId="2147483686"/>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174182612" sldId="214748368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922663550" sldId="214748368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887308021" sldId="214748368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123506839" sldId="214748369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583032934" sldId="214748369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00638063" sldId="2147483692"/>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626752944" sldId="2147483693"/>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965732937" sldId="2147483694"/>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019462614" sldId="2147483695"/>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004709526" sldId="2147483696"/>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070434294" sldId="214748369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945937083" sldId="214748369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702121652" sldId="214748369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703047038" sldId="214748370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240238626" sldId="214748370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787196890" sldId="2147483702"/>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227630795" sldId="2147483703"/>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184230148" sldId="2147483704"/>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270968834" sldId="2147483705"/>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492694348" sldId="2147483706"/>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780693731" sldId="214748370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93547098" sldId="214748370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237698774" sldId="214748370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911531980" sldId="214748371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07327072" sldId="214748371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006291669" sldId="2147483712"/>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217034485" sldId="2147483713"/>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823912526" sldId="2147483714"/>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718395939" sldId="2147483715"/>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173980853" sldId="2147483716"/>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49057138" sldId="214748371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135859998" sldId="214748371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637209381" sldId="214748371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966876610" sldId="214748372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477358513" sldId="214748372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743448083" sldId="2147483722"/>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770029323" sldId="2147483723"/>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874693767" sldId="2147483724"/>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2969518667" sldId="2147483725"/>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794502364" sldId="2147483726"/>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1566499433" sldId="2147483727"/>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718430794" sldId="2147483728"/>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615822794" sldId="2147483729"/>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4003177022" sldId="2147483730"/>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125983631" sldId="2147483731"/>
          </pc:sldLayoutMkLst>
        </pc:sldLayoutChg>
        <pc:sldLayoutChg chg="del">
          <pc:chgData name="Matthew Archer" userId="aad98465-9c59-4159-8df1-a13be7bdef7f" providerId="ADAL" clId="{DDACC2BD-2885-405C-8076-C65D82DA6241}" dt="2025-11-26T10:46:45.820" v="10753" actId="2696"/>
          <pc:sldLayoutMkLst>
            <pc:docMk/>
            <pc:sldMasterMk cId="551710996" sldId="2147483676"/>
            <pc:sldLayoutMk cId="3623277548" sldId="2147483732"/>
          </pc:sldLayoutMkLst>
        </pc:sldLayoutChg>
      </pc:sldMasterChg>
    </pc:docChg>
  </pc:docChgLst>
  <pc:docChgLst>
    <pc:chgData name="Matthew Archer" userId="aad98465-9c59-4159-8df1-a13be7bdef7f" providerId="ADAL" clId="{24696FAC-EDCF-45AE-8685-06DEDBB700A3}"/>
    <pc:docChg chg="delSld modSld sldOrd delMainMaster">
      <pc:chgData name="Matthew Archer" userId="aad98465-9c59-4159-8df1-a13be7bdef7f" providerId="ADAL" clId="{24696FAC-EDCF-45AE-8685-06DEDBB700A3}" dt="2025-09-02T13:46:25.756" v="8" actId="20577"/>
      <pc:docMkLst>
        <pc:docMk/>
      </pc:docMkLst>
      <pc:sldChg chg="del">
        <pc:chgData name="Matthew Archer" userId="aad98465-9c59-4159-8df1-a13be7bdef7f" providerId="ADAL" clId="{24696FAC-EDCF-45AE-8685-06DEDBB700A3}" dt="2025-09-02T13:45:36.993" v="0" actId="47"/>
        <pc:sldMkLst>
          <pc:docMk/>
          <pc:sldMk cId="0" sldId="256"/>
        </pc:sldMkLst>
      </pc:sldChg>
      <pc:sldChg chg="del">
        <pc:chgData name="Matthew Archer" userId="aad98465-9c59-4159-8df1-a13be7bdef7f" providerId="ADAL" clId="{24696FAC-EDCF-45AE-8685-06DEDBB700A3}" dt="2025-09-02T13:45:36.993" v="0" actId="47"/>
        <pc:sldMkLst>
          <pc:docMk/>
          <pc:sldMk cId="0" sldId="257"/>
        </pc:sldMkLst>
      </pc:sldChg>
      <pc:sldChg chg="del">
        <pc:chgData name="Matthew Archer" userId="aad98465-9c59-4159-8df1-a13be7bdef7f" providerId="ADAL" clId="{24696FAC-EDCF-45AE-8685-06DEDBB700A3}" dt="2025-09-02T13:45:36.993" v="0" actId="47"/>
        <pc:sldMkLst>
          <pc:docMk/>
          <pc:sldMk cId="0" sldId="258"/>
        </pc:sldMkLst>
      </pc:sldChg>
      <pc:sldChg chg="del">
        <pc:chgData name="Matthew Archer" userId="aad98465-9c59-4159-8df1-a13be7bdef7f" providerId="ADAL" clId="{24696FAC-EDCF-45AE-8685-06DEDBB700A3}" dt="2025-09-02T13:45:36.993" v="0" actId="47"/>
        <pc:sldMkLst>
          <pc:docMk/>
          <pc:sldMk cId="0" sldId="259"/>
        </pc:sldMkLst>
      </pc:sldChg>
      <pc:sldChg chg="del">
        <pc:chgData name="Matthew Archer" userId="aad98465-9c59-4159-8df1-a13be7bdef7f" providerId="ADAL" clId="{24696FAC-EDCF-45AE-8685-06DEDBB700A3}" dt="2025-09-02T13:45:36.993" v="0" actId="47"/>
        <pc:sldMkLst>
          <pc:docMk/>
          <pc:sldMk cId="0" sldId="260"/>
        </pc:sldMkLst>
      </pc:sldChg>
      <pc:sldChg chg="del">
        <pc:chgData name="Matthew Archer" userId="aad98465-9c59-4159-8df1-a13be7bdef7f" providerId="ADAL" clId="{24696FAC-EDCF-45AE-8685-06DEDBB700A3}" dt="2025-09-02T13:45:36.993" v="0" actId="47"/>
        <pc:sldMkLst>
          <pc:docMk/>
          <pc:sldMk cId="0" sldId="261"/>
        </pc:sldMkLst>
      </pc:sldChg>
      <pc:sldChg chg="del">
        <pc:chgData name="Matthew Archer" userId="aad98465-9c59-4159-8df1-a13be7bdef7f" providerId="ADAL" clId="{24696FAC-EDCF-45AE-8685-06DEDBB700A3}" dt="2025-09-02T13:45:36.993" v="0" actId="47"/>
        <pc:sldMkLst>
          <pc:docMk/>
          <pc:sldMk cId="0" sldId="262"/>
        </pc:sldMkLst>
      </pc:sldChg>
      <pc:sldChg chg="del">
        <pc:chgData name="Matthew Archer" userId="aad98465-9c59-4159-8df1-a13be7bdef7f" providerId="ADAL" clId="{24696FAC-EDCF-45AE-8685-06DEDBB700A3}" dt="2025-09-02T13:45:36.993" v="0" actId="47"/>
        <pc:sldMkLst>
          <pc:docMk/>
          <pc:sldMk cId="925222875" sldId="263"/>
        </pc:sldMkLst>
      </pc:sldChg>
      <pc:sldChg chg="del">
        <pc:chgData name="Matthew Archer" userId="aad98465-9c59-4159-8df1-a13be7bdef7f" providerId="ADAL" clId="{24696FAC-EDCF-45AE-8685-06DEDBB700A3}" dt="2025-09-02T13:45:36.993" v="0" actId="47"/>
        <pc:sldMkLst>
          <pc:docMk/>
          <pc:sldMk cId="0" sldId="377"/>
        </pc:sldMkLst>
      </pc:sldChg>
      <pc:sldChg chg="del">
        <pc:chgData name="Matthew Archer" userId="aad98465-9c59-4159-8df1-a13be7bdef7f" providerId="ADAL" clId="{24696FAC-EDCF-45AE-8685-06DEDBB700A3}" dt="2025-09-02T13:45:36.993" v="0" actId="47"/>
        <pc:sldMkLst>
          <pc:docMk/>
          <pc:sldMk cId="3772393716" sldId="389"/>
        </pc:sldMkLst>
      </pc:sldChg>
      <pc:sldChg chg="del">
        <pc:chgData name="Matthew Archer" userId="aad98465-9c59-4159-8df1-a13be7bdef7f" providerId="ADAL" clId="{24696FAC-EDCF-45AE-8685-06DEDBB700A3}" dt="2025-09-02T13:45:36.993" v="0" actId="47"/>
        <pc:sldMkLst>
          <pc:docMk/>
          <pc:sldMk cId="484250537" sldId="392"/>
        </pc:sldMkLst>
      </pc:sldChg>
      <pc:sldChg chg="del">
        <pc:chgData name="Matthew Archer" userId="aad98465-9c59-4159-8df1-a13be7bdef7f" providerId="ADAL" clId="{24696FAC-EDCF-45AE-8685-06DEDBB700A3}" dt="2025-09-02T13:45:36.993" v="0" actId="47"/>
        <pc:sldMkLst>
          <pc:docMk/>
          <pc:sldMk cId="0" sldId="400"/>
        </pc:sldMkLst>
      </pc:sldChg>
      <pc:sldChg chg="del">
        <pc:chgData name="Matthew Archer" userId="aad98465-9c59-4159-8df1-a13be7bdef7f" providerId="ADAL" clId="{24696FAC-EDCF-45AE-8685-06DEDBB700A3}" dt="2025-09-02T13:45:36.993" v="0" actId="47"/>
        <pc:sldMkLst>
          <pc:docMk/>
          <pc:sldMk cId="0" sldId="410"/>
        </pc:sldMkLst>
      </pc:sldChg>
      <pc:sldChg chg="del">
        <pc:chgData name="Matthew Archer" userId="aad98465-9c59-4159-8df1-a13be7bdef7f" providerId="ADAL" clId="{24696FAC-EDCF-45AE-8685-06DEDBB700A3}" dt="2025-09-02T13:45:36.993" v="0" actId="47"/>
        <pc:sldMkLst>
          <pc:docMk/>
          <pc:sldMk cId="1414303173" sldId="414"/>
        </pc:sldMkLst>
      </pc:sldChg>
      <pc:sldChg chg="del">
        <pc:chgData name="Matthew Archer" userId="aad98465-9c59-4159-8df1-a13be7bdef7f" providerId="ADAL" clId="{24696FAC-EDCF-45AE-8685-06DEDBB700A3}" dt="2025-09-02T13:45:36.993" v="0" actId="47"/>
        <pc:sldMkLst>
          <pc:docMk/>
          <pc:sldMk cId="3025139983" sldId="415"/>
        </pc:sldMkLst>
      </pc:sldChg>
      <pc:sldChg chg="del">
        <pc:chgData name="Matthew Archer" userId="aad98465-9c59-4159-8df1-a13be7bdef7f" providerId="ADAL" clId="{24696FAC-EDCF-45AE-8685-06DEDBB700A3}" dt="2025-09-02T13:45:36.993" v="0" actId="47"/>
        <pc:sldMkLst>
          <pc:docMk/>
          <pc:sldMk cId="252915970" sldId="419"/>
        </pc:sldMkLst>
      </pc:sldChg>
      <pc:sldChg chg="del">
        <pc:chgData name="Matthew Archer" userId="aad98465-9c59-4159-8df1-a13be7bdef7f" providerId="ADAL" clId="{24696FAC-EDCF-45AE-8685-06DEDBB700A3}" dt="2025-09-02T13:45:36.993" v="0" actId="47"/>
        <pc:sldMkLst>
          <pc:docMk/>
          <pc:sldMk cId="1398564251" sldId="421"/>
        </pc:sldMkLst>
      </pc:sldChg>
      <pc:sldChg chg="del">
        <pc:chgData name="Matthew Archer" userId="aad98465-9c59-4159-8df1-a13be7bdef7f" providerId="ADAL" clId="{24696FAC-EDCF-45AE-8685-06DEDBB700A3}" dt="2025-09-02T13:45:36.993" v="0" actId="47"/>
        <pc:sldMkLst>
          <pc:docMk/>
          <pc:sldMk cId="385999965" sldId="426"/>
        </pc:sldMkLst>
      </pc:sldChg>
      <pc:sldChg chg="del">
        <pc:chgData name="Matthew Archer" userId="aad98465-9c59-4159-8df1-a13be7bdef7f" providerId="ADAL" clId="{24696FAC-EDCF-45AE-8685-06DEDBB700A3}" dt="2025-09-02T13:45:36.993" v="0" actId="47"/>
        <pc:sldMkLst>
          <pc:docMk/>
          <pc:sldMk cId="2884248592" sldId="428"/>
        </pc:sldMkLst>
      </pc:sldChg>
      <pc:sldChg chg="del">
        <pc:chgData name="Matthew Archer" userId="aad98465-9c59-4159-8df1-a13be7bdef7f" providerId="ADAL" clId="{24696FAC-EDCF-45AE-8685-06DEDBB700A3}" dt="2025-09-02T13:45:36.993" v="0" actId="47"/>
        <pc:sldMkLst>
          <pc:docMk/>
          <pc:sldMk cId="2372097875" sldId="429"/>
        </pc:sldMkLst>
      </pc:sldChg>
      <pc:sldChg chg="del">
        <pc:chgData name="Matthew Archer" userId="aad98465-9c59-4159-8df1-a13be7bdef7f" providerId="ADAL" clId="{24696FAC-EDCF-45AE-8685-06DEDBB700A3}" dt="2025-09-02T13:45:36.993" v="0" actId="47"/>
        <pc:sldMkLst>
          <pc:docMk/>
          <pc:sldMk cId="1529293056" sldId="433"/>
        </pc:sldMkLst>
      </pc:sldChg>
      <pc:sldChg chg="del">
        <pc:chgData name="Matthew Archer" userId="aad98465-9c59-4159-8df1-a13be7bdef7f" providerId="ADAL" clId="{24696FAC-EDCF-45AE-8685-06DEDBB700A3}" dt="2025-09-02T13:45:36.993" v="0" actId="47"/>
        <pc:sldMkLst>
          <pc:docMk/>
          <pc:sldMk cId="2782677310" sldId="567"/>
        </pc:sldMkLst>
      </pc:sldChg>
      <pc:sldChg chg="del">
        <pc:chgData name="Matthew Archer" userId="aad98465-9c59-4159-8df1-a13be7bdef7f" providerId="ADAL" clId="{24696FAC-EDCF-45AE-8685-06DEDBB700A3}" dt="2025-09-02T13:45:36.993" v="0" actId="47"/>
        <pc:sldMkLst>
          <pc:docMk/>
          <pc:sldMk cId="1043984744" sldId="568"/>
        </pc:sldMkLst>
      </pc:sldChg>
      <pc:sldChg chg="del">
        <pc:chgData name="Matthew Archer" userId="aad98465-9c59-4159-8df1-a13be7bdef7f" providerId="ADAL" clId="{24696FAC-EDCF-45AE-8685-06DEDBB700A3}" dt="2025-09-02T13:45:36.993" v="0" actId="47"/>
        <pc:sldMkLst>
          <pc:docMk/>
          <pc:sldMk cId="2751202829" sldId="569"/>
        </pc:sldMkLst>
      </pc:sldChg>
      <pc:sldChg chg="del">
        <pc:chgData name="Matthew Archer" userId="aad98465-9c59-4159-8df1-a13be7bdef7f" providerId="ADAL" clId="{24696FAC-EDCF-45AE-8685-06DEDBB700A3}" dt="2025-09-02T13:45:36.993" v="0" actId="47"/>
        <pc:sldMkLst>
          <pc:docMk/>
          <pc:sldMk cId="3644658490" sldId="570"/>
        </pc:sldMkLst>
      </pc:sldChg>
      <pc:sldChg chg="del">
        <pc:chgData name="Matthew Archer" userId="aad98465-9c59-4159-8df1-a13be7bdef7f" providerId="ADAL" clId="{24696FAC-EDCF-45AE-8685-06DEDBB700A3}" dt="2025-09-02T13:45:36.993" v="0" actId="47"/>
        <pc:sldMkLst>
          <pc:docMk/>
          <pc:sldMk cId="930897416" sldId="571"/>
        </pc:sldMkLst>
      </pc:sldChg>
      <pc:sldChg chg="del">
        <pc:chgData name="Matthew Archer" userId="aad98465-9c59-4159-8df1-a13be7bdef7f" providerId="ADAL" clId="{24696FAC-EDCF-45AE-8685-06DEDBB700A3}" dt="2025-09-02T13:45:36.993" v="0" actId="47"/>
        <pc:sldMkLst>
          <pc:docMk/>
          <pc:sldMk cId="2850642594" sldId="572"/>
        </pc:sldMkLst>
      </pc:sldChg>
      <pc:sldChg chg="del">
        <pc:chgData name="Matthew Archer" userId="aad98465-9c59-4159-8df1-a13be7bdef7f" providerId="ADAL" clId="{24696FAC-EDCF-45AE-8685-06DEDBB700A3}" dt="2025-09-02T13:45:36.993" v="0" actId="47"/>
        <pc:sldMkLst>
          <pc:docMk/>
          <pc:sldMk cId="4149909831" sldId="573"/>
        </pc:sldMkLst>
      </pc:sldChg>
      <pc:sldChg chg="del">
        <pc:chgData name="Matthew Archer" userId="aad98465-9c59-4159-8df1-a13be7bdef7f" providerId="ADAL" clId="{24696FAC-EDCF-45AE-8685-06DEDBB700A3}" dt="2025-09-02T13:45:36.993" v="0" actId="47"/>
        <pc:sldMkLst>
          <pc:docMk/>
          <pc:sldMk cId="1446266064" sldId="574"/>
        </pc:sldMkLst>
      </pc:sldChg>
      <pc:sldChg chg="del">
        <pc:chgData name="Matthew Archer" userId="aad98465-9c59-4159-8df1-a13be7bdef7f" providerId="ADAL" clId="{24696FAC-EDCF-45AE-8685-06DEDBB700A3}" dt="2025-09-02T13:46:02.649" v="4" actId="47"/>
        <pc:sldMkLst>
          <pc:docMk/>
          <pc:sldMk cId="2562525279" sldId="588"/>
        </pc:sldMkLst>
      </pc:sldChg>
      <pc:sldChg chg="del">
        <pc:chgData name="Matthew Archer" userId="aad98465-9c59-4159-8df1-a13be7bdef7f" providerId="ADAL" clId="{24696FAC-EDCF-45AE-8685-06DEDBB700A3}" dt="2025-09-02T13:45:36.993" v="0" actId="47"/>
        <pc:sldMkLst>
          <pc:docMk/>
          <pc:sldMk cId="2052484048" sldId="591"/>
        </pc:sldMkLst>
      </pc:sldChg>
      <pc:sldChg chg="del">
        <pc:chgData name="Matthew Archer" userId="aad98465-9c59-4159-8df1-a13be7bdef7f" providerId="ADAL" clId="{24696FAC-EDCF-45AE-8685-06DEDBB700A3}" dt="2025-09-02T13:45:36.993" v="0" actId="47"/>
        <pc:sldMkLst>
          <pc:docMk/>
          <pc:sldMk cId="447186851" sldId="594"/>
        </pc:sldMkLst>
      </pc:sldChg>
      <pc:sldChg chg="del">
        <pc:chgData name="Matthew Archer" userId="aad98465-9c59-4159-8df1-a13be7bdef7f" providerId="ADAL" clId="{24696FAC-EDCF-45AE-8685-06DEDBB700A3}" dt="2025-09-02T13:45:36.993" v="0" actId="47"/>
        <pc:sldMkLst>
          <pc:docMk/>
          <pc:sldMk cId="1392337750" sldId="595"/>
        </pc:sldMkLst>
      </pc:sldChg>
      <pc:sldChg chg="del">
        <pc:chgData name="Matthew Archer" userId="aad98465-9c59-4159-8df1-a13be7bdef7f" providerId="ADAL" clId="{24696FAC-EDCF-45AE-8685-06DEDBB700A3}" dt="2025-09-02T13:45:36.993" v="0" actId="47"/>
        <pc:sldMkLst>
          <pc:docMk/>
          <pc:sldMk cId="225576452" sldId="602"/>
        </pc:sldMkLst>
      </pc:sldChg>
      <pc:sldChg chg="del">
        <pc:chgData name="Matthew Archer" userId="aad98465-9c59-4159-8df1-a13be7bdef7f" providerId="ADAL" clId="{24696FAC-EDCF-45AE-8685-06DEDBB700A3}" dt="2025-09-02T13:45:36.993" v="0" actId="47"/>
        <pc:sldMkLst>
          <pc:docMk/>
          <pc:sldMk cId="3513502935" sldId="604"/>
        </pc:sldMkLst>
      </pc:sldChg>
      <pc:sldChg chg="del">
        <pc:chgData name="Matthew Archer" userId="aad98465-9c59-4159-8df1-a13be7bdef7f" providerId="ADAL" clId="{24696FAC-EDCF-45AE-8685-06DEDBB700A3}" dt="2025-09-02T13:45:52.831" v="1" actId="47"/>
        <pc:sldMkLst>
          <pc:docMk/>
          <pc:sldMk cId="634493741" sldId="607"/>
        </pc:sldMkLst>
      </pc:sldChg>
      <pc:sldChg chg="del">
        <pc:chgData name="Matthew Archer" userId="aad98465-9c59-4159-8df1-a13be7bdef7f" providerId="ADAL" clId="{24696FAC-EDCF-45AE-8685-06DEDBB700A3}" dt="2025-09-02T13:45:52.831" v="1" actId="47"/>
        <pc:sldMkLst>
          <pc:docMk/>
          <pc:sldMk cId="1470189930" sldId="608"/>
        </pc:sldMkLst>
      </pc:sldChg>
      <pc:sldChg chg="del">
        <pc:chgData name="Matthew Archer" userId="aad98465-9c59-4159-8df1-a13be7bdef7f" providerId="ADAL" clId="{24696FAC-EDCF-45AE-8685-06DEDBB700A3}" dt="2025-09-02T13:45:52.831" v="1" actId="47"/>
        <pc:sldMkLst>
          <pc:docMk/>
          <pc:sldMk cId="1827980823" sldId="610"/>
        </pc:sldMkLst>
      </pc:sldChg>
      <pc:sldChg chg="del">
        <pc:chgData name="Matthew Archer" userId="aad98465-9c59-4159-8df1-a13be7bdef7f" providerId="ADAL" clId="{24696FAC-EDCF-45AE-8685-06DEDBB700A3}" dt="2025-09-02T13:45:52.831" v="1" actId="47"/>
        <pc:sldMkLst>
          <pc:docMk/>
          <pc:sldMk cId="3379514281" sldId="611"/>
        </pc:sldMkLst>
      </pc:sldChg>
      <pc:sldChg chg="del">
        <pc:chgData name="Matthew Archer" userId="aad98465-9c59-4159-8df1-a13be7bdef7f" providerId="ADAL" clId="{24696FAC-EDCF-45AE-8685-06DEDBB700A3}" dt="2025-09-02T13:45:52.831" v="1" actId="47"/>
        <pc:sldMkLst>
          <pc:docMk/>
          <pc:sldMk cId="313060961" sldId="612"/>
        </pc:sldMkLst>
      </pc:sldChg>
      <pc:sldChg chg="del">
        <pc:chgData name="Matthew Archer" userId="aad98465-9c59-4159-8df1-a13be7bdef7f" providerId="ADAL" clId="{24696FAC-EDCF-45AE-8685-06DEDBB700A3}" dt="2025-09-02T13:45:52.831" v="1" actId="47"/>
        <pc:sldMkLst>
          <pc:docMk/>
          <pc:sldMk cId="674570819" sldId="613"/>
        </pc:sldMkLst>
      </pc:sldChg>
      <pc:sldChg chg="del">
        <pc:chgData name="Matthew Archer" userId="aad98465-9c59-4159-8df1-a13be7bdef7f" providerId="ADAL" clId="{24696FAC-EDCF-45AE-8685-06DEDBB700A3}" dt="2025-09-02T13:45:52.831" v="1" actId="47"/>
        <pc:sldMkLst>
          <pc:docMk/>
          <pc:sldMk cId="2228280683" sldId="614"/>
        </pc:sldMkLst>
      </pc:sldChg>
      <pc:sldChg chg="del">
        <pc:chgData name="Matthew Archer" userId="aad98465-9c59-4159-8df1-a13be7bdef7f" providerId="ADAL" clId="{24696FAC-EDCF-45AE-8685-06DEDBB700A3}" dt="2025-09-02T13:45:52.831" v="1" actId="47"/>
        <pc:sldMkLst>
          <pc:docMk/>
          <pc:sldMk cId="3304457666" sldId="615"/>
        </pc:sldMkLst>
      </pc:sldChg>
      <pc:sldChg chg="del">
        <pc:chgData name="Matthew Archer" userId="aad98465-9c59-4159-8df1-a13be7bdef7f" providerId="ADAL" clId="{24696FAC-EDCF-45AE-8685-06DEDBB700A3}" dt="2025-09-02T13:45:52.831" v="1" actId="47"/>
        <pc:sldMkLst>
          <pc:docMk/>
          <pc:sldMk cId="2237925752" sldId="616"/>
        </pc:sldMkLst>
      </pc:sldChg>
      <pc:sldChg chg="del">
        <pc:chgData name="Matthew Archer" userId="aad98465-9c59-4159-8df1-a13be7bdef7f" providerId="ADAL" clId="{24696FAC-EDCF-45AE-8685-06DEDBB700A3}" dt="2025-09-02T13:45:52.831" v="1" actId="47"/>
        <pc:sldMkLst>
          <pc:docMk/>
          <pc:sldMk cId="3821922999" sldId="617"/>
        </pc:sldMkLst>
      </pc:sldChg>
      <pc:sldChg chg="del">
        <pc:chgData name="Matthew Archer" userId="aad98465-9c59-4159-8df1-a13be7bdef7f" providerId="ADAL" clId="{24696FAC-EDCF-45AE-8685-06DEDBB700A3}" dt="2025-09-02T13:45:52.831" v="1" actId="47"/>
        <pc:sldMkLst>
          <pc:docMk/>
          <pc:sldMk cId="2461126385" sldId="618"/>
        </pc:sldMkLst>
      </pc:sldChg>
      <pc:sldChg chg="del">
        <pc:chgData name="Matthew Archer" userId="aad98465-9c59-4159-8df1-a13be7bdef7f" providerId="ADAL" clId="{24696FAC-EDCF-45AE-8685-06DEDBB700A3}" dt="2025-09-02T13:45:52.831" v="1" actId="47"/>
        <pc:sldMkLst>
          <pc:docMk/>
          <pc:sldMk cId="449019274" sldId="619"/>
        </pc:sldMkLst>
      </pc:sldChg>
      <pc:sldChg chg="del">
        <pc:chgData name="Matthew Archer" userId="aad98465-9c59-4159-8df1-a13be7bdef7f" providerId="ADAL" clId="{24696FAC-EDCF-45AE-8685-06DEDBB700A3}" dt="2025-09-02T13:45:52.831" v="1" actId="47"/>
        <pc:sldMkLst>
          <pc:docMk/>
          <pc:sldMk cId="4255004092" sldId="620"/>
        </pc:sldMkLst>
      </pc:sldChg>
      <pc:sldChg chg="del">
        <pc:chgData name="Matthew Archer" userId="aad98465-9c59-4159-8df1-a13be7bdef7f" providerId="ADAL" clId="{24696FAC-EDCF-45AE-8685-06DEDBB700A3}" dt="2025-09-02T13:45:52.831" v="1" actId="47"/>
        <pc:sldMkLst>
          <pc:docMk/>
          <pc:sldMk cId="1593149999" sldId="622"/>
        </pc:sldMkLst>
      </pc:sldChg>
      <pc:sldChg chg="del">
        <pc:chgData name="Matthew Archer" userId="aad98465-9c59-4159-8df1-a13be7bdef7f" providerId="ADAL" clId="{24696FAC-EDCF-45AE-8685-06DEDBB700A3}" dt="2025-09-02T13:45:36.993" v="0" actId="47"/>
        <pc:sldMkLst>
          <pc:docMk/>
          <pc:sldMk cId="1621069216" sldId="630"/>
        </pc:sldMkLst>
      </pc:sldChg>
      <pc:sldChg chg="del">
        <pc:chgData name="Matthew Archer" userId="aad98465-9c59-4159-8df1-a13be7bdef7f" providerId="ADAL" clId="{24696FAC-EDCF-45AE-8685-06DEDBB700A3}" dt="2025-09-02T13:45:52.831" v="1" actId="47"/>
        <pc:sldMkLst>
          <pc:docMk/>
          <pc:sldMk cId="3260530205" sldId="632"/>
        </pc:sldMkLst>
      </pc:sldChg>
      <pc:sldChg chg="del">
        <pc:chgData name="Matthew Archer" userId="aad98465-9c59-4159-8df1-a13be7bdef7f" providerId="ADAL" clId="{24696FAC-EDCF-45AE-8685-06DEDBB700A3}" dt="2025-09-02T13:45:36.993" v="0" actId="47"/>
        <pc:sldMkLst>
          <pc:docMk/>
          <pc:sldMk cId="661381927" sldId="633"/>
        </pc:sldMkLst>
      </pc:sldChg>
      <pc:sldChg chg="del">
        <pc:chgData name="Matthew Archer" userId="aad98465-9c59-4159-8df1-a13be7bdef7f" providerId="ADAL" clId="{24696FAC-EDCF-45AE-8685-06DEDBB700A3}" dt="2025-09-02T13:45:36.993" v="0" actId="47"/>
        <pc:sldMkLst>
          <pc:docMk/>
          <pc:sldMk cId="2158863828" sldId="634"/>
        </pc:sldMkLst>
      </pc:sldChg>
      <pc:sldChg chg="del">
        <pc:chgData name="Matthew Archer" userId="aad98465-9c59-4159-8df1-a13be7bdef7f" providerId="ADAL" clId="{24696FAC-EDCF-45AE-8685-06DEDBB700A3}" dt="2025-09-02T13:45:36.993" v="0" actId="47"/>
        <pc:sldMkLst>
          <pc:docMk/>
          <pc:sldMk cId="2635877157" sldId="636"/>
        </pc:sldMkLst>
      </pc:sldChg>
      <pc:sldChg chg="del">
        <pc:chgData name="Matthew Archer" userId="aad98465-9c59-4159-8df1-a13be7bdef7f" providerId="ADAL" clId="{24696FAC-EDCF-45AE-8685-06DEDBB700A3}" dt="2025-09-02T13:45:36.993" v="0" actId="47"/>
        <pc:sldMkLst>
          <pc:docMk/>
          <pc:sldMk cId="3045385591" sldId="639"/>
        </pc:sldMkLst>
      </pc:sldChg>
      <pc:sldChg chg="del">
        <pc:chgData name="Matthew Archer" userId="aad98465-9c59-4159-8df1-a13be7bdef7f" providerId="ADAL" clId="{24696FAC-EDCF-45AE-8685-06DEDBB700A3}" dt="2025-09-02T13:45:36.993" v="0" actId="47"/>
        <pc:sldMkLst>
          <pc:docMk/>
          <pc:sldMk cId="3686890981" sldId="640"/>
        </pc:sldMkLst>
      </pc:sldChg>
      <pc:sldChg chg="del">
        <pc:chgData name="Matthew Archer" userId="aad98465-9c59-4159-8df1-a13be7bdef7f" providerId="ADAL" clId="{24696FAC-EDCF-45AE-8685-06DEDBB700A3}" dt="2025-09-02T13:45:36.993" v="0" actId="47"/>
        <pc:sldMkLst>
          <pc:docMk/>
          <pc:sldMk cId="3292894327" sldId="641"/>
        </pc:sldMkLst>
      </pc:sldChg>
      <pc:sldChg chg="del">
        <pc:chgData name="Matthew Archer" userId="aad98465-9c59-4159-8df1-a13be7bdef7f" providerId="ADAL" clId="{24696FAC-EDCF-45AE-8685-06DEDBB700A3}" dt="2025-09-02T13:45:36.993" v="0" actId="47"/>
        <pc:sldMkLst>
          <pc:docMk/>
          <pc:sldMk cId="2882494537" sldId="642"/>
        </pc:sldMkLst>
      </pc:sldChg>
      <pc:sldChg chg="del">
        <pc:chgData name="Matthew Archer" userId="aad98465-9c59-4159-8df1-a13be7bdef7f" providerId="ADAL" clId="{24696FAC-EDCF-45AE-8685-06DEDBB700A3}" dt="2025-09-02T13:45:36.993" v="0" actId="47"/>
        <pc:sldMkLst>
          <pc:docMk/>
          <pc:sldMk cId="1209622821" sldId="643"/>
        </pc:sldMkLst>
      </pc:sldChg>
      <pc:sldChg chg="del">
        <pc:chgData name="Matthew Archer" userId="aad98465-9c59-4159-8df1-a13be7bdef7f" providerId="ADAL" clId="{24696FAC-EDCF-45AE-8685-06DEDBB700A3}" dt="2025-09-02T13:45:36.993" v="0" actId="47"/>
        <pc:sldMkLst>
          <pc:docMk/>
          <pc:sldMk cId="2783370478" sldId="644"/>
        </pc:sldMkLst>
      </pc:sldChg>
      <pc:sldChg chg="del">
        <pc:chgData name="Matthew Archer" userId="aad98465-9c59-4159-8df1-a13be7bdef7f" providerId="ADAL" clId="{24696FAC-EDCF-45AE-8685-06DEDBB700A3}" dt="2025-09-02T13:45:36.993" v="0" actId="47"/>
        <pc:sldMkLst>
          <pc:docMk/>
          <pc:sldMk cId="494475582" sldId="645"/>
        </pc:sldMkLst>
      </pc:sldChg>
      <pc:sldChg chg="del">
        <pc:chgData name="Matthew Archer" userId="aad98465-9c59-4159-8df1-a13be7bdef7f" providerId="ADAL" clId="{24696FAC-EDCF-45AE-8685-06DEDBB700A3}" dt="2025-09-02T13:45:36.993" v="0" actId="47"/>
        <pc:sldMkLst>
          <pc:docMk/>
          <pc:sldMk cId="3483254247" sldId="646"/>
        </pc:sldMkLst>
      </pc:sldChg>
      <pc:sldChg chg="del">
        <pc:chgData name="Matthew Archer" userId="aad98465-9c59-4159-8df1-a13be7bdef7f" providerId="ADAL" clId="{24696FAC-EDCF-45AE-8685-06DEDBB700A3}" dt="2025-09-02T13:45:36.993" v="0" actId="47"/>
        <pc:sldMkLst>
          <pc:docMk/>
          <pc:sldMk cId="1248952178" sldId="647"/>
        </pc:sldMkLst>
      </pc:sldChg>
      <pc:sldChg chg="del">
        <pc:chgData name="Matthew Archer" userId="aad98465-9c59-4159-8df1-a13be7bdef7f" providerId="ADAL" clId="{24696FAC-EDCF-45AE-8685-06DEDBB700A3}" dt="2025-09-02T13:45:36.993" v="0" actId="47"/>
        <pc:sldMkLst>
          <pc:docMk/>
          <pc:sldMk cId="1628631970" sldId="648"/>
        </pc:sldMkLst>
      </pc:sldChg>
      <pc:sldChg chg="del">
        <pc:chgData name="Matthew Archer" userId="aad98465-9c59-4159-8df1-a13be7bdef7f" providerId="ADAL" clId="{24696FAC-EDCF-45AE-8685-06DEDBB700A3}" dt="2025-09-02T13:45:36.993" v="0" actId="47"/>
        <pc:sldMkLst>
          <pc:docMk/>
          <pc:sldMk cId="3359293275" sldId="649"/>
        </pc:sldMkLst>
      </pc:sldChg>
      <pc:sldChg chg="del">
        <pc:chgData name="Matthew Archer" userId="aad98465-9c59-4159-8df1-a13be7bdef7f" providerId="ADAL" clId="{24696FAC-EDCF-45AE-8685-06DEDBB700A3}" dt="2025-09-02T13:45:36.993" v="0" actId="47"/>
        <pc:sldMkLst>
          <pc:docMk/>
          <pc:sldMk cId="1456110414" sldId="650"/>
        </pc:sldMkLst>
      </pc:sldChg>
      <pc:sldChg chg="del">
        <pc:chgData name="Matthew Archer" userId="aad98465-9c59-4159-8df1-a13be7bdef7f" providerId="ADAL" clId="{24696FAC-EDCF-45AE-8685-06DEDBB700A3}" dt="2025-09-02T13:45:36.993" v="0" actId="47"/>
        <pc:sldMkLst>
          <pc:docMk/>
          <pc:sldMk cId="1448374334" sldId="651"/>
        </pc:sldMkLst>
      </pc:sldChg>
      <pc:sldChg chg="del">
        <pc:chgData name="Matthew Archer" userId="aad98465-9c59-4159-8df1-a13be7bdef7f" providerId="ADAL" clId="{24696FAC-EDCF-45AE-8685-06DEDBB700A3}" dt="2025-09-02T13:45:36.993" v="0" actId="47"/>
        <pc:sldMkLst>
          <pc:docMk/>
          <pc:sldMk cId="1630304588" sldId="652"/>
        </pc:sldMkLst>
      </pc:sldChg>
      <pc:sldChg chg="del">
        <pc:chgData name="Matthew Archer" userId="aad98465-9c59-4159-8df1-a13be7bdef7f" providerId="ADAL" clId="{24696FAC-EDCF-45AE-8685-06DEDBB700A3}" dt="2025-09-02T13:46:07.180" v="5" actId="47"/>
        <pc:sldMkLst>
          <pc:docMk/>
          <pc:sldMk cId="1592750753" sldId="653"/>
        </pc:sldMkLst>
      </pc:sldChg>
      <pc:sldChg chg="del">
        <pc:chgData name="Matthew Archer" userId="aad98465-9c59-4159-8df1-a13be7bdef7f" providerId="ADAL" clId="{24696FAC-EDCF-45AE-8685-06DEDBB700A3}" dt="2025-09-02T13:45:36.993" v="0" actId="47"/>
        <pc:sldMkLst>
          <pc:docMk/>
          <pc:sldMk cId="3733151681" sldId="655"/>
        </pc:sldMkLst>
      </pc:sldChg>
      <pc:sldChg chg="del">
        <pc:chgData name="Matthew Archer" userId="aad98465-9c59-4159-8df1-a13be7bdef7f" providerId="ADAL" clId="{24696FAC-EDCF-45AE-8685-06DEDBB700A3}" dt="2025-09-02T13:45:36.993" v="0" actId="47"/>
        <pc:sldMkLst>
          <pc:docMk/>
          <pc:sldMk cId="2595590289" sldId="656"/>
        </pc:sldMkLst>
      </pc:sldChg>
      <pc:sldChg chg="del">
        <pc:chgData name="Matthew Archer" userId="aad98465-9c59-4159-8df1-a13be7bdef7f" providerId="ADAL" clId="{24696FAC-EDCF-45AE-8685-06DEDBB700A3}" dt="2025-09-02T13:45:36.993" v="0" actId="47"/>
        <pc:sldMkLst>
          <pc:docMk/>
          <pc:sldMk cId="2371534345" sldId="657"/>
        </pc:sldMkLst>
      </pc:sldChg>
      <pc:sldChg chg="del">
        <pc:chgData name="Matthew Archer" userId="aad98465-9c59-4159-8df1-a13be7bdef7f" providerId="ADAL" clId="{24696FAC-EDCF-45AE-8685-06DEDBB700A3}" dt="2025-09-02T13:45:36.993" v="0" actId="47"/>
        <pc:sldMkLst>
          <pc:docMk/>
          <pc:sldMk cId="2264433173" sldId="658"/>
        </pc:sldMkLst>
      </pc:sldChg>
      <pc:sldChg chg="del">
        <pc:chgData name="Matthew Archer" userId="aad98465-9c59-4159-8df1-a13be7bdef7f" providerId="ADAL" clId="{24696FAC-EDCF-45AE-8685-06DEDBB700A3}" dt="2025-09-02T13:45:36.993" v="0" actId="47"/>
        <pc:sldMkLst>
          <pc:docMk/>
          <pc:sldMk cId="1962176452" sldId="659"/>
        </pc:sldMkLst>
      </pc:sldChg>
      <pc:sldChg chg="del">
        <pc:chgData name="Matthew Archer" userId="aad98465-9c59-4159-8df1-a13be7bdef7f" providerId="ADAL" clId="{24696FAC-EDCF-45AE-8685-06DEDBB700A3}" dt="2025-09-02T13:45:36.993" v="0" actId="47"/>
        <pc:sldMkLst>
          <pc:docMk/>
          <pc:sldMk cId="512344258" sldId="660"/>
        </pc:sldMkLst>
      </pc:sldChg>
      <pc:sldChg chg="modSp mod">
        <pc:chgData name="Matthew Archer" userId="aad98465-9c59-4159-8df1-a13be7bdef7f" providerId="ADAL" clId="{24696FAC-EDCF-45AE-8685-06DEDBB700A3}" dt="2025-09-02T13:46:25.756" v="8" actId="20577"/>
        <pc:sldMkLst>
          <pc:docMk/>
          <pc:sldMk cId="2809455822" sldId="665"/>
        </pc:sldMkLst>
      </pc:sldChg>
      <pc:sldChg chg="del">
        <pc:chgData name="Matthew Archer" userId="aad98465-9c59-4159-8df1-a13be7bdef7f" providerId="ADAL" clId="{24696FAC-EDCF-45AE-8685-06DEDBB700A3}" dt="2025-09-02T13:46:08.068" v="6" actId="47"/>
        <pc:sldMkLst>
          <pc:docMk/>
          <pc:sldMk cId="3964726966" sldId="666"/>
        </pc:sldMkLst>
      </pc:sldChg>
      <pc:sldChg chg="del">
        <pc:chgData name="Matthew Archer" userId="aad98465-9c59-4159-8df1-a13be7bdef7f" providerId="ADAL" clId="{24696FAC-EDCF-45AE-8685-06DEDBB700A3}" dt="2025-09-02T13:45:52.831" v="1" actId="47"/>
        <pc:sldMkLst>
          <pc:docMk/>
          <pc:sldMk cId="258608793" sldId="669"/>
        </pc:sldMkLst>
      </pc:sldChg>
      <pc:sldChg chg="del">
        <pc:chgData name="Matthew Archer" userId="aad98465-9c59-4159-8df1-a13be7bdef7f" providerId="ADAL" clId="{24696FAC-EDCF-45AE-8685-06DEDBB700A3}" dt="2025-09-02T13:45:36.993" v="0" actId="47"/>
        <pc:sldMkLst>
          <pc:docMk/>
          <pc:sldMk cId="2851453872" sldId="671"/>
        </pc:sldMkLst>
      </pc:sldChg>
      <pc:sldChg chg="del">
        <pc:chgData name="Matthew Archer" userId="aad98465-9c59-4159-8df1-a13be7bdef7f" providerId="ADAL" clId="{24696FAC-EDCF-45AE-8685-06DEDBB700A3}" dt="2025-09-02T13:45:36.993" v="0" actId="47"/>
        <pc:sldMkLst>
          <pc:docMk/>
          <pc:sldMk cId="2244230350" sldId="672"/>
        </pc:sldMkLst>
      </pc:sldChg>
      <pc:sldChg chg="del">
        <pc:chgData name="Matthew Archer" userId="aad98465-9c59-4159-8df1-a13be7bdef7f" providerId="ADAL" clId="{24696FAC-EDCF-45AE-8685-06DEDBB700A3}" dt="2025-09-02T13:45:36.993" v="0" actId="47"/>
        <pc:sldMkLst>
          <pc:docMk/>
          <pc:sldMk cId="1800821732" sldId="673"/>
        </pc:sldMkLst>
      </pc:sldChg>
      <pc:sldChg chg="del">
        <pc:chgData name="Matthew Archer" userId="aad98465-9c59-4159-8df1-a13be7bdef7f" providerId="ADAL" clId="{24696FAC-EDCF-45AE-8685-06DEDBB700A3}" dt="2025-09-02T13:45:52.831" v="1" actId="47"/>
        <pc:sldMkLst>
          <pc:docMk/>
          <pc:sldMk cId="1210881397" sldId="674"/>
        </pc:sldMkLst>
      </pc:sldChg>
      <pc:sldChg chg="del">
        <pc:chgData name="Matthew Archer" userId="aad98465-9c59-4159-8df1-a13be7bdef7f" providerId="ADAL" clId="{24696FAC-EDCF-45AE-8685-06DEDBB700A3}" dt="2025-09-02T13:45:36.993" v="0" actId="47"/>
        <pc:sldMkLst>
          <pc:docMk/>
          <pc:sldMk cId="653184525" sldId="675"/>
        </pc:sldMkLst>
      </pc:sldChg>
      <pc:sldChg chg="del">
        <pc:chgData name="Matthew Archer" userId="aad98465-9c59-4159-8df1-a13be7bdef7f" providerId="ADAL" clId="{24696FAC-EDCF-45AE-8685-06DEDBB700A3}" dt="2025-09-02T13:45:36.993" v="0" actId="47"/>
        <pc:sldMkLst>
          <pc:docMk/>
          <pc:sldMk cId="3988297318" sldId="676"/>
        </pc:sldMkLst>
      </pc:sldChg>
      <pc:sldChg chg="ord">
        <pc:chgData name="Matthew Archer" userId="aad98465-9c59-4159-8df1-a13be7bdef7f" providerId="ADAL" clId="{24696FAC-EDCF-45AE-8685-06DEDBB700A3}" dt="2025-09-02T13:46:00.654" v="3"/>
        <pc:sldMkLst>
          <pc:docMk/>
          <pc:sldMk cId="2030320998" sldId="677"/>
        </pc:sldMkLst>
      </pc:sldChg>
      <pc:sldChg chg="del">
        <pc:chgData name="Matthew Archer" userId="aad98465-9c59-4159-8df1-a13be7bdef7f" providerId="ADAL" clId="{24696FAC-EDCF-45AE-8685-06DEDBB700A3}" dt="2025-09-02T13:45:52.831" v="1" actId="47"/>
        <pc:sldMkLst>
          <pc:docMk/>
          <pc:sldMk cId="2348776693" sldId="678"/>
        </pc:sldMkLst>
      </pc:sldChg>
      <pc:sldChg chg="del">
        <pc:chgData name="Matthew Archer" userId="aad98465-9c59-4159-8df1-a13be7bdef7f" providerId="ADAL" clId="{24696FAC-EDCF-45AE-8685-06DEDBB700A3}" dt="2025-09-02T13:45:52.831" v="1" actId="47"/>
        <pc:sldMkLst>
          <pc:docMk/>
          <pc:sldMk cId="1578286648" sldId="679"/>
        </pc:sldMkLst>
      </pc:sldChg>
      <pc:sldChg chg="del">
        <pc:chgData name="Matthew Archer" userId="aad98465-9c59-4159-8df1-a13be7bdef7f" providerId="ADAL" clId="{24696FAC-EDCF-45AE-8685-06DEDBB700A3}" dt="2025-09-02T13:45:36.993" v="0" actId="47"/>
        <pc:sldMkLst>
          <pc:docMk/>
          <pc:sldMk cId="1943856066" sldId="680"/>
        </pc:sldMkLst>
      </pc:sldChg>
      <pc:sldMasterChg chg="del delSldLayout">
        <pc:chgData name="Matthew Archer" userId="aad98465-9c59-4159-8df1-a13be7bdef7f" providerId="ADAL" clId="{24696FAC-EDCF-45AE-8685-06DEDBB700A3}" dt="2025-09-02T13:46:08.068" v="6" actId="47"/>
        <pc:sldMasterMkLst>
          <pc:docMk/>
          <pc:sldMasterMk cId="0" sldId="2147483648"/>
        </pc:sldMasterMkLst>
        <pc:sldLayoutChg chg="del">
          <pc:chgData name="Matthew Archer" userId="aad98465-9c59-4159-8df1-a13be7bdef7f" providerId="ADAL" clId="{24696FAC-EDCF-45AE-8685-06DEDBB700A3}" dt="2025-09-02T13:46:08.068" v="6" actId="47"/>
          <pc:sldLayoutMkLst>
            <pc:docMk/>
            <pc:sldMasterMk cId="0" sldId="2147483648"/>
            <pc:sldLayoutMk cId="412952386" sldId="2147483655"/>
          </pc:sldLayoutMkLst>
        </pc:sldLayoutChg>
        <pc:sldLayoutChg chg="del">
          <pc:chgData name="Matthew Archer" userId="aad98465-9c59-4159-8df1-a13be7bdef7f" providerId="ADAL" clId="{24696FAC-EDCF-45AE-8685-06DEDBB700A3}" dt="2025-09-02T13:46:08.068" v="6" actId="47"/>
          <pc:sldLayoutMkLst>
            <pc:docMk/>
            <pc:sldMasterMk cId="0" sldId="2147483648"/>
            <pc:sldLayoutMk cId="3075979577" sldId="2147483679"/>
          </pc:sldLayoutMkLst>
        </pc:sldLayoutChg>
      </pc:sldMasterChg>
    </pc:docChg>
  </pc:docChgLst>
  <pc:docChgLst>
    <pc:chgData name="Matthew Archer" userId="aad98465-9c59-4159-8df1-a13be7bdef7f" providerId="ADAL" clId="{C740B68A-F9B2-48D0-A61B-2CEA09F34968}"/>
    <pc:docChg chg="undo redo custSel addSld delSld modSld sldOrd">
      <pc:chgData name="Matthew Archer" userId="aad98465-9c59-4159-8df1-a13be7bdef7f" providerId="ADAL" clId="{C740B68A-F9B2-48D0-A61B-2CEA09F34968}" dt="2025-10-22T11:13:31.548" v="3355"/>
      <pc:docMkLst>
        <pc:docMk/>
      </pc:docMkLst>
      <pc:sldChg chg="addSp delSp modSp add mod">
        <pc:chgData name="Matthew Archer" userId="aad98465-9c59-4159-8df1-a13be7bdef7f" providerId="ADAL" clId="{C740B68A-F9B2-48D0-A61B-2CEA09F34968}" dt="2025-10-22T08:26:07.853" v="1700" actId="120"/>
        <pc:sldMkLst>
          <pc:docMk/>
          <pc:sldMk cId="0" sldId="257"/>
        </pc:sldMkLst>
      </pc:sldChg>
      <pc:sldChg chg="add del">
        <pc:chgData name="Matthew Archer" userId="aad98465-9c59-4159-8df1-a13be7bdef7f" providerId="ADAL" clId="{C740B68A-F9B2-48D0-A61B-2CEA09F34968}" dt="2025-10-20T09:51:20.678" v="1078" actId="47"/>
        <pc:sldMkLst>
          <pc:docMk/>
          <pc:sldMk cId="0" sldId="258"/>
        </pc:sldMkLst>
      </pc:sldChg>
      <pc:sldChg chg="addSp delSp modSp add del mod ord modNotesTx">
        <pc:chgData name="Matthew Archer" userId="aad98465-9c59-4159-8df1-a13be7bdef7f" providerId="ADAL" clId="{C740B68A-F9B2-48D0-A61B-2CEA09F34968}" dt="2025-10-20T15:47:18.272" v="1621" actId="47"/>
        <pc:sldMkLst>
          <pc:docMk/>
          <pc:sldMk cId="0" sldId="260"/>
        </pc:sldMkLst>
      </pc:sldChg>
      <pc:sldChg chg="addSp delSp modSp add mod ord modNotesTx">
        <pc:chgData name="Matthew Archer" userId="aad98465-9c59-4159-8df1-a13be7bdef7f" providerId="ADAL" clId="{C740B68A-F9B2-48D0-A61B-2CEA09F34968}" dt="2025-10-22T10:05:41.222" v="3147" actId="6549"/>
        <pc:sldMkLst>
          <pc:docMk/>
          <pc:sldMk cId="0" sldId="262"/>
        </pc:sldMkLst>
      </pc:sldChg>
      <pc:sldChg chg="modSp add mod">
        <pc:chgData name="Matthew Archer" userId="aad98465-9c59-4159-8df1-a13be7bdef7f" providerId="ADAL" clId="{C740B68A-F9B2-48D0-A61B-2CEA09F34968}" dt="2025-10-20T10:44:27.720" v="1293" actId="255"/>
        <pc:sldMkLst>
          <pc:docMk/>
          <pc:sldMk cId="0" sldId="264"/>
        </pc:sldMkLst>
      </pc:sldChg>
      <pc:sldChg chg="add del">
        <pc:chgData name="Matthew Archer" userId="aad98465-9c59-4159-8df1-a13be7bdef7f" providerId="ADAL" clId="{C740B68A-F9B2-48D0-A61B-2CEA09F34968}" dt="2025-10-20T15:43:19.912" v="1601" actId="47"/>
        <pc:sldMkLst>
          <pc:docMk/>
          <pc:sldMk cId="0" sldId="268"/>
        </pc:sldMkLst>
      </pc:sldChg>
      <pc:sldChg chg="add">
        <pc:chgData name="Matthew Archer" userId="aad98465-9c59-4159-8df1-a13be7bdef7f" providerId="ADAL" clId="{C740B68A-F9B2-48D0-A61B-2CEA09F34968}" dt="2025-10-20T10:46:16.443" v="1294"/>
        <pc:sldMkLst>
          <pc:docMk/>
          <pc:sldMk cId="0" sldId="269"/>
        </pc:sldMkLst>
      </pc:sldChg>
      <pc:sldChg chg="addSp delSp modSp add mod">
        <pc:chgData name="Matthew Archer" userId="aad98465-9c59-4159-8df1-a13be7bdef7f" providerId="ADAL" clId="{C740B68A-F9B2-48D0-A61B-2CEA09F34968}" dt="2025-10-20T15:43:14.373" v="1600" actId="20577"/>
        <pc:sldMkLst>
          <pc:docMk/>
          <pc:sldMk cId="0" sldId="270"/>
        </pc:sldMkLst>
      </pc:sldChg>
      <pc:sldChg chg="add del">
        <pc:chgData name="Matthew Archer" userId="aad98465-9c59-4159-8df1-a13be7bdef7f" providerId="ADAL" clId="{C740B68A-F9B2-48D0-A61B-2CEA09F34968}" dt="2025-10-20T15:30:46.611" v="1511" actId="47"/>
        <pc:sldMkLst>
          <pc:docMk/>
          <pc:sldMk cId="0" sldId="271"/>
        </pc:sldMkLst>
      </pc:sldChg>
      <pc:sldChg chg="addSp delSp modSp add mod modNotesTx">
        <pc:chgData name="Matthew Archer" userId="aad98465-9c59-4159-8df1-a13be7bdef7f" providerId="ADAL" clId="{C740B68A-F9B2-48D0-A61B-2CEA09F34968}" dt="2025-10-20T15:42:10.334" v="1597" actId="20577"/>
        <pc:sldMkLst>
          <pc:docMk/>
          <pc:sldMk cId="0" sldId="272"/>
        </pc:sldMkLst>
      </pc:sldChg>
      <pc:sldChg chg="modSp add del mod modNotesTx">
        <pc:chgData name="Matthew Archer" userId="aad98465-9c59-4159-8df1-a13be7bdef7f" providerId="ADAL" clId="{C740B68A-F9B2-48D0-A61B-2CEA09F34968}" dt="2025-10-20T15:42:20.190" v="1598" actId="2696"/>
        <pc:sldMkLst>
          <pc:docMk/>
          <pc:sldMk cId="0" sldId="273"/>
        </pc:sldMkLst>
      </pc:sldChg>
      <pc:sldChg chg="addSp delSp modSp add mod modNotesTx">
        <pc:chgData name="Matthew Archer" userId="aad98465-9c59-4159-8df1-a13be7bdef7f" providerId="ADAL" clId="{C740B68A-F9B2-48D0-A61B-2CEA09F34968}" dt="2025-10-20T15:30:32.702" v="1509" actId="6549"/>
        <pc:sldMkLst>
          <pc:docMk/>
          <pc:sldMk cId="0" sldId="274"/>
        </pc:sldMkLst>
      </pc:sldChg>
      <pc:sldChg chg="add del">
        <pc:chgData name="Matthew Archer" userId="aad98465-9c59-4159-8df1-a13be7bdef7f" providerId="ADAL" clId="{C740B68A-F9B2-48D0-A61B-2CEA09F34968}" dt="2025-10-20T15:30:37.574" v="1510" actId="47"/>
        <pc:sldMkLst>
          <pc:docMk/>
          <pc:sldMk cId="0" sldId="275"/>
        </pc:sldMkLst>
      </pc:sldChg>
      <pc:sldChg chg="add setBg modNotesTx">
        <pc:chgData name="Matthew Archer" userId="aad98465-9c59-4159-8df1-a13be7bdef7f" providerId="ADAL" clId="{C740B68A-F9B2-48D0-A61B-2CEA09F34968}" dt="2025-10-22T09:33:59.526" v="2568" actId="20577"/>
        <pc:sldMkLst>
          <pc:docMk/>
          <pc:sldMk cId="1943348968" sldId="294"/>
        </pc:sldMkLst>
      </pc:sldChg>
      <pc:sldChg chg="add del setBg">
        <pc:chgData name="Matthew Archer" userId="aad98465-9c59-4159-8df1-a13be7bdef7f" providerId="ADAL" clId="{C740B68A-F9B2-48D0-A61B-2CEA09F34968}" dt="2025-09-26T15:31:25.489" v="8" actId="47"/>
        <pc:sldMkLst>
          <pc:docMk/>
          <pc:sldMk cId="0" sldId="377"/>
        </pc:sldMkLst>
      </pc:sldChg>
      <pc:sldChg chg="add del setBg">
        <pc:chgData name="Matthew Archer" userId="aad98465-9c59-4159-8df1-a13be7bdef7f" providerId="ADAL" clId="{C740B68A-F9B2-48D0-A61B-2CEA09F34968}" dt="2025-09-26T15:31:25.404" v="5" actId="47"/>
        <pc:sldMkLst>
          <pc:docMk/>
          <pc:sldMk cId="0" sldId="400"/>
        </pc:sldMkLst>
      </pc:sldChg>
      <pc:sldChg chg="add del setBg">
        <pc:chgData name="Matthew Archer" userId="aad98465-9c59-4159-8df1-a13be7bdef7f" providerId="ADAL" clId="{C740B68A-F9B2-48D0-A61B-2CEA09F34968}" dt="2025-09-26T15:31:24.862" v="3" actId="47"/>
        <pc:sldMkLst>
          <pc:docMk/>
          <pc:sldMk cId="0" sldId="410"/>
        </pc:sldMkLst>
      </pc:sldChg>
      <pc:sldChg chg="add del setBg">
        <pc:chgData name="Matthew Archer" userId="aad98465-9c59-4159-8df1-a13be7bdef7f" providerId="ADAL" clId="{C740B68A-F9B2-48D0-A61B-2CEA09F34968}" dt="2025-09-26T15:31:20.768" v="2" actId="47"/>
        <pc:sldMkLst>
          <pc:docMk/>
          <pc:sldMk cId="1414303173" sldId="414"/>
        </pc:sldMkLst>
      </pc:sldChg>
      <pc:sldChg chg="add del setBg">
        <pc:chgData name="Matthew Archer" userId="aad98465-9c59-4159-8df1-a13be7bdef7f" providerId="ADAL" clId="{C740B68A-F9B2-48D0-A61B-2CEA09F34968}" dt="2025-09-26T15:31:25.369" v="4" actId="47"/>
        <pc:sldMkLst>
          <pc:docMk/>
          <pc:sldMk cId="3025139983" sldId="415"/>
        </pc:sldMkLst>
      </pc:sldChg>
      <pc:sldChg chg="add del setBg">
        <pc:chgData name="Matthew Archer" userId="aad98465-9c59-4159-8df1-a13be7bdef7f" providerId="ADAL" clId="{C740B68A-F9B2-48D0-A61B-2CEA09F34968}" dt="2025-09-26T15:31:25.426" v="6" actId="47"/>
        <pc:sldMkLst>
          <pc:docMk/>
          <pc:sldMk cId="252915970" sldId="419"/>
        </pc:sldMkLst>
      </pc:sldChg>
      <pc:sldChg chg="add del setBg">
        <pc:chgData name="Matthew Archer" userId="aad98465-9c59-4159-8df1-a13be7bdef7f" providerId="ADAL" clId="{C740B68A-F9B2-48D0-A61B-2CEA09F34968}" dt="2025-09-26T15:31:25.446" v="7" actId="47"/>
        <pc:sldMkLst>
          <pc:docMk/>
          <pc:sldMk cId="1398564251" sldId="421"/>
        </pc:sldMkLst>
      </pc:sldChg>
      <pc:sldChg chg="add del setBg">
        <pc:chgData name="Matthew Archer" userId="aad98465-9c59-4159-8df1-a13be7bdef7f" providerId="ADAL" clId="{C740B68A-F9B2-48D0-A61B-2CEA09F34968}" dt="2025-09-26T15:31:27.239" v="10" actId="47"/>
        <pc:sldMkLst>
          <pc:docMk/>
          <pc:sldMk cId="385999965" sldId="426"/>
        </pc:sldMkLst>
      </pc:sldChg>
      <pc:sldChg chg="add del setBg">
        <pc:chgData name="Matthew Archer" userId="aad98465-9c59-4159-8df1-a13be7bdef7f" providerId="ADAL" clId="{C740B68A-F9B2-48D0-A61B-2CEA09F34968}" dt="2025-09-26T15:31:28.037" v="12" actId="47"/>
        <pc:sldMkLst>
          <pc:docMk/>
          <pc:sldMk cId="2884248592" sldId="428"/>
        </pc:sldMkLst>
      </pc:sldChg>
      <pc:sldChg chg="add del setBg">
        <pc:chgData name="Matthew Archer" userId="aad98465-9c59-4159-8df1-a13be7bdef7f" providerId="ADAL" clId="{C740B68A-F9B2-48D0-A61B-2CEA09F34968}" dt="2025-09-26T15:31:27.537" v="11" actId="47"/>
        <pc:sldMkLst>
          <pc:docMk/>
          <pc:sldMk cId="2372097875" sldId="429"/>
        </pc:sldMkLst>
      </pc:sldChg>
      <pc:sldChg chg="add del setBg">
        <pc:chgData name="Matthew Archer" userId="aad98465-9c59-4159-8df1-a13be7bdef7f" providerId="ADAL" clId="{C740B68A-F9B2-48D0-A61B-2CEA09F34968}" dt="2025-09-26T15:31:26.737" v="9" actId="47"/>
        <pc:sldMkLst>
          <pc:docMk/>
          <pc:sldMk cId="1529293056" sldId="433"/>
        </pc:sldMkLst>
      </pc:sldChg>
      <pc:sldChg chg="modSp mod">
        <pc:chgData name="Matthew Archer" userId="aad98465-9c59-4159-8df1-a13be7bdef7f" providerId="ADAL" clId="{C740B68A-F9B2-48D0-A61B-2CEA09F34968}" dt="2025-10-22T09:28:33.015" v="2546" actId="13926"/>
        <pc:sldMkLst>
          <pc:docMk/>
          <pc:sldMk cId="2809455822" sldId="665"/>
        </pc:sldMkLst>
      </pc:sldChg>
      <pc:sldChg chg="modSp mod ord modNotesTx">
        <pc:chgData name="Matthew Archer" userId="aad98465-9c59-4159-8df1-a13be7bdef7f" providerId="ADAL" clId="{C740B68A-F9B2-48D0-A61B-2CEA09F34968}" dt="2025-10-22T09:44:31.662" v="2913" actId="20577"/>
        <pc:sldMkLst>
          <pc:docMk/>
          <pc:sldMk cId="2318204280" sldId="667"/>
        </pc:sldMkLst>
      </pc:sldChg>
      <pc:sldChg chg="delSp modSp mod">
        <pc:chgData name="Matthew Archer" userId="aad98465-9c59-4159-8df1-a13be7bdef7f" providerId="ADAL" clId="{C740B68A-F9B2-48D0-A61B-2CEA09F34968}" dt="2025-10-22T09:46:48.717" v="2954" actId="478"/>
        <pc:sldMkLst>
          <pc:docMk/>
          <pc:sldMk cId="3540913415" sldId="668"/>
        </pc:sldMkLst>
      </pc:sldChg>
      <pc:sldChg chg="add">
        <pc:chgData name="Matthew Archer" userId="aad98465-9c59-4159-8df1-a13be7bdef7f" providerId="ADAL" clId="{C740B68A-F9B2-48D0-A61B-2CEA09F34968}" dt="2025-09-26T15:31:09.592" v="1"/>
        <pc:sldMkLst>
          <pc:docMk/>
          <pc:sldMk cId="1937198423" sldId="678"/>
        </pc:sldMkLst>
      </pc:sldChg>
      <pc:sldChg chg="add">
        <pc:chgData name="Matthew Archer" userId="aad98465-9c59-4159-8df1-a13be7bdef7f" providerId="ADAL" clId="{C740B68A-F9B2-48D0-A61B-2CEA09F34968}" dt="2025-09-26T15:31:09.592" v="1"/>
        <pc:sldMkLst>
          <pc:docMk/>
          <pc:sldMk cId="0" sldId="679"/>
        </pc:sldMkLst>
      </pc:sldChg>
      <pc:sldChg chg="add">
        <pc:chgData name="Matthew Archer" userId="aad98465-9c59-4159-8df1-a13be7bdef7f" providerId="ADAL" clId="{C740B68A-F9B2-48D0-A61B-2CEA09F34968}" dt="2025-09-26T15:31:09.592" v="1"/>
        <pc:sldMkLst>
          <pc:docMk/>
          <pc:sldMk cId="2258554668" sldId="680"/>
        </pc:sldMkLst>
      </pc:sldChg>
      <pc:sldChg chg="add">
        <pc:chgData name="Matthew Archer" userId="aad98465-9c59-4159-8df1-a13be7bdef7f" providerId="ADAL" clId="{C740B68A-F9B2-48D0-A61B-2CEA09F34968}" dt="2025-09-26T15:31:09.592" v="1"/>
        <pc:sldMkLst>
          <pc:docMk/>
          <pc:sldMk cId="0" sldId="681"/>
        </pc:sldMkLst>
      </pc:sldChg>
      <pc:sldChg chg="add">
        <pc:chgData name="Matthew Archer" userId="aad98465-9c59-4159-8df1-a13be7bdef7f" providerId="ADAL" clId="{C740B68A-F9B2-48D0-A61B-2CEA09F34968}" dt="2025-09-26T15:31:09.592" v="1"/>
        <pc:sldMkLst>
          <pc:docMk/>
          <pc:sldMk cId="559068661" sldId="682"/>
        </pc:sldMkLst>
      </pc:sldChg>
      <pc:sldChg chg="add">
        <pc:chgData name="Matthew Archer" userId="aad98465-9c59-4159-8df1-a13be7bdef7f" providerId="ADAL" clId="{C740B68A-F9B2-48D0-A61B-2CEA09F34968}" dt="2025-09-26T15:31:09.592" v="1"/>
        <pc:sldMkLst>
          <pc:docMk/>
          <pc:sldMk cId="1391718666" sldId="683"/>
        </pc:sldMkLst>
      </pc:sldChg>
      <pc:sldChg chg="addSp delSp modSp add mod ord setBg modNotesTx">
        <pc:chgData name="Matthew Archer" userId="aad98465-9c59-4159-8df1-a13be7bdef7f" providerId="ADAL" clId="{C740B68A-F9B2-48D0-A61B-2CEA09F34968}" dt="2025-10-17T15:29:04.009" v="350"/>
        <pc:sldMkLst>
          <pc:docMk/>
          <pc:sldMk cId="0" sldId="684"/>
        </pc:sldMkLst>
      </pc:sldChg>
      <pc:sldChg chg="add">
        <pc:chgData name="Matthew Archer" userId="aad98465-9c59-4159-8df1-a13be7bdef7f" providerId="ADAL" clId="{C740B68A-F9B2-48D0-A61B-2CEA09F34968}" dt="2025-09-26T15:31:09.592" v="1"/>
        <pc:sldMkLst>
          <pc:docMk/>
          <pc:sldMk cId="1514368218" sldId="685"/>
        </pc:sldMkLst>
      </pc:sldChg>
      <pc:sldChg chg="add">
        <pc:chgData name="Matthew Archer" userId="aad98465-9c59-4159-8df1-a13be7bdef7f" providerId="ADAL" clId="{C740B68A-F9B2-48D0-A61B-2CEA09F34968}" dt="2025-09-26T15:31:09.592" v="1"/>
        <pc:sldMkLst>
          <pc:docMk/>
          <pc:sldMk cId="3466102125" sldId="686"/>
        </pc:sldMkLst>
      </pc:sldChg>
      <pc:sldChg chg="addSp delSp modSp add mod setBg modNotesTx">
        <pc:chgData name="Matthew Archer" userId="aad98465-9c59-4159-8df1-a13be7bdef7f" providerId="ADAL" clId="{C740B68A-F9B2-48D0-A61B-2CEA09F34968}" dt="2025-10-17T15:12:26.151" v="231"/>
        <pc:sldMkLst>
          <pc:docMk/>
          <pc:sldMk cId="3328227878" sldId="687"/>
        </pc:sldMkLst>
      </pc:sldChg>
      <pc:sldChg chg="add ord">
        <pc:chgData name="Matthew Archer" userId="aad98465-9c59-4159-8df1-a13be7bdef7f" providerId="ADAL" clId="{C740B68A-F9B2-48D0-A61B-2CEA09F34968}" dt="2025-10-17T15:28:57.817" v="348"/>
        <pc:sldMkLst>
          <pc:docMk/>
          <pc:sldMk cId="4244628997" sldId="688"/>
        </pc:sldMkLst>
      </pc:sldChg>
      <pc:sldChg chg="addSp delSp modSp add mod ord setBg">
        <pc:chgData name="Matthew Archer" userId="aad98465-9c59-4159-8df1-a13be7bdef7f" providerId="ADAL" clId="{C740B68A-F9B2-48D0-A61B-2CEA09F34968}" dt="2025-10-17T15:52:34.606" v="428"/>
        <pc:sldMkLst>
          <pc:docMk/>
          <pc:sldMk cId="329564007" sldId="689"/>
        </pc:sldMkLst>
      </pc:sldChg>
      <pc:sldChg chg="addSp delSp modSp add mod">
        <pc:chgData name="Matthew Archer" userId="aad98465-9c59-4159-8df1-a13be7bdef7f" providerId="ADAL" clId="{C740B68A-F9B2-48D0-A61B-2CEA09F34968}" dt="2025-10-10T14:32:27.834" v="55" actId="113"/>
        <pc:sldMkLst>
          <pc:docMk/>
          <pc:sldMk cId="2940254301" sldId="690"/>
        </pc:sldMkLst>
      </pc:sldChg>
      <pc:sldChg chg="addSp delSp modSp add mod">
        <pc:chgData name="Matthew Archer" userId="aad98465-9c59-4159-8df1-a13be7bdef7f" providerId="ADAL" clId="{C740B68A-F9B2-48D0-A61B-2CEA09F34968}" dt="2025-10-10T14:45:02.486" v="74" actId="14100"/>
        <pc:sldMkLst>
          <pc:docMk/>
          <pc:sldMk cId="2937234711" sldId="691"/>
        </pc:sldMkLst>
      </pc:sldChg>
      <pc:sldChg chg="addSp delSp modSp add mod">
        <pc:chgData name="Matthew Archer" userId="aad98465-9c59-4159-8df1-a13be7bdef7f" providerId="ADAL" clId="{C740B68A-F9B2-48D0-A61B-2CEA09F34968}" dt="2025-10-10T16:24:07.314" v="89"/>
        <pc:sldMkLst>
          <pc:docMk/>
          <pc:sldMk cId="1765512096" sldId="692"/>
        </pc:sldMkLst>
      </pc:sldChg>
      <pc:sldChg chg="addSp delSp modSp add mod">
        <pc:chgData name="Matthew Archer" userId="aad98465-9c59-4159-8df1-a13be7bdef7f" providerId="ADAL" clId="{C740B68A-F9B2-48D0-A61B-2CEA09F34968}" dt="2025-10-10T16:25:04.638" v="97" actId="6549"/>
        <pc:sldMkLst>
          <pc:docMk/>
          <pc:sldMk cId="3992590103" sldId="693"/>
        </pc:sldMkLst>
      </pc:sldChg>
      <pc:sldChg chg="addSp delSp modSp add mod">
        <pc:chgData name="Matthew Archer" userId="aad98465-9c59-4159-8df1-a13be7bdef7f" providerId="ADAL" clId="{C740B68A-F9B2-48D0-A61B-2CEA09F34968}" dt="2025-10-10T16:28:43.805" v="104" actId="732"/>
        <pc:sldMkLst>
          <pc:docMk/>
          <pc:sldMk cId="538241306" sldId="694"/>
        </pc:sldMkLst>
      </pc:sldChg>
      <pc:sldChg chg="addSp delSp modSp add mod ord setBg">
        <pc:chgData name="Matthew Archer" userId="aad98465-9c59-4159-8df1-a13be7bdef7f" providerId="ADAL" clId="{C740B68A-F9B2-48D0-A61B-2CEA09F34968}" dt="2025-10-17T15:12:10.605" v="230"/>
        <pc:sldMkLst>
          <pc:docMk/>
          <pc:sldMk cId="1265883730" sldId="695"/>
        </pc:sldMkLst>
      </pc:sldChg>
      <pc:sldChg chg="addSp delSp modSp add mod ord">
        <pc:chgData name="Matthew Archer" userId="aad98465-9c59-4159-8df1-a13be7bdef7f" providerId="ADAL" clId="{C740B68A-F9B2-48D0-A61B-2CEA09F34968}" dt="2025-10-17T15:29:04.009" v="350"/>
        <pc:sldMkLst>
          <pc:docMk/>
          <pc:sldMk cId="2951330624" sldId="696"/>
        </pc:sldMkLst>
      </pc:sldChg>
      <pc:sldChg chg="delSp modSp add mod ord">
        <pc:chgData name="Matthew Archer" userId="aad98465-9c59-4159-8df1-a13be7bdef7f" providerId="ADAL" clId="{C740B68A-F9B2-48D0-A61B-2CEA09F34968}" dt="2025-10-17T15:28:49.326" v="346"/>
        <pc:sldMkLst>
          <pc:docMk/>
          <pc:sldMk cId="412984950" sldId="697"/>
        </pc:sldMkLst>
      </pc:sldChg>
      <pc:sldChg chg="add">
        <pc:chgData name="Matthew Archer" userId="aad98465-9c59-4159-8df1-a13be7bdef7f" providerId="ADAL" clId="{C740B68A-F9B2-48D0-A61B-2CEA09F34968}" dt="2025-10-17T15:39:02.360" v="351" actId="2890"/>
        <pc:sldMkLst>
          <pc:docMk/>
          <pc:sldMk cId="634883447" sldId="698"/>
        </pc:sldMkLst>
      </pc:sldChg>
      <pc:sldChg chg="addSp delSp modSp add mod ord">
        <pc:chgData name="Matthew Archer" userId="aad98465-9c59-4159-8df1-a13be7bdef7f" providerId="ADAL" clId="{C740B68A-F9B2-48D0-A61B-2CEA09F34968}" dt="2025-10-17T15:52:26.783" v="426"/>
        <pc:sldMkLst>
          <pc:docMk/>
          <pc:sldMk cId="556131008" sldId="699"/>
        </pc:sldMkLst>
      </pc:sldChg>
      <pc:sldChg chg="delSp modSp add mod">
        <pc:chgData name="Matthew Archer" userId="aad98465-9c59-4159-8df1-a13be7bdef7f" providerId="ADAL" clId="{C740B68A-F9B2-48D0-A61B-2CEA09F34968}" dt="2025-10-20T07:57:17.715" v="586" actId="20577"/>
        <pc:sldMkLst>
          <pc:docMk/>
          <pc:sldMk cId="1382091063" sldId="700"/>
        </pc:sldMkLst>
      </pc:sldChg>
      <pc:sldChg chg="modSp add del mod">
        <pc:chgData name="Matthew Archer" userId="aad98465-9c59-4159-8df1-a13be7bdef7f" providerId="ADAL" clId="{C740B68A-F9B2-48D0-A61B-2CEA09F34968}" dt="2025-10-17T15:52:07.947" v="423" actId="2696"/>
        <pc:sldMkLst>
          <pc:docMk/>
          <pc:sldMk cId="2171022933" sldId="701"/>
        </pc:sldMkLst>
      </pc:sldChg>
      <pc:sldChg chg="add del">
        <pc:chgData name="Matthew Archer" userId="aad98465-9c59-4159-8df1-a13be7bdef7f" providerId="ADAL" clId="{C740B68A-F9B2-48D0-A61B-2CEA09F34968}" dt="2025-10-17T15:47:52.194" v="389" actId="47"/>
        <pc:sldMkLst>
          <pc:docMk/>
          <pc:sldMk cId="1423915247" sldId="702"/>
        </pc:sldMkLst>
      </pc:sldChg>
      <pc:sldChg chg="modSp add del mod ord">
        <pc:chgData name="Matthew Archer" userId="aad98465-9c59-4159-8df1-a13be7bdef7f" providerId="ADAL" clId="{C740B68A-F9B2-48D0-A61B-2CEA09F34968}" dt="2025-10-20T09:31:26.434" v="734" actId="47"/>
        <pc:sldMkLst>
          <pc:docMk/>
          <pc:sldMk cId="1303501147" sldId="703"/>
        </pc:sldMkLst>
      </pc:sldChg>
      <pc:sldChg chg="addSp modSp add del mod">
        <pc:chgData name="Matthew Archer" userId="aad98465-9c59-4159-8df1-a13be7bdef7f" providerId="ADAL" clId="{C740B68A-F9B2-48D0-A61B-2CEA09F34968}" dt="2025-10-20T09:31:27.733" v="735" actId="47"/>
        <pc:sldMkLst>
          <pc:docMk/>
          <pc:sldMk cId="224712434" sldId="704"/>
        </pc:sldMkLst>
      </pc:sldChg>
      <pc:sldChg chg="modSp add del mod ord">
        <pc:chgData name="Matthew Archer" userId="aad98465-9c59-4159-8df1-a13be7bdef7f" providerId="ADAL" clId="{C740B68A-F9B2-48D0-A61B-2CEA09F34968}" dt="2025-10-20T09:31:28.582" v="736" actId="47"/>
        <pc:sldMkLst>
          <pc:docMk/>
          <pc:sldMk cId="2094226068" sldId="705"/>
        </pc:sldMkLst>
      </pc:sldChg>
      <pc:sldChg chg="modSp add del mod">
        <pc:chgData name="Matthew Archer" userId="aad98465-9c59-4159-8df1-a13be7bdef7f" providerId="ADAL" clId="{C740B68A-F9B2-48D0-A61B-2CEA09F34968}" dt="2025-10-20T09:31:29.828" v="737" actId="47"/>
        <pc:sldMkLst>
          <pc:docMk/>
          <pc:sldMk cId="1752436098" sldId="706"/>
        </pc:sldMkLst>
      </pc:sldChg>
      <pc:sldChg chg="modSp add del mod">
        <pc:chgData name="Matthew Archer" userId="aad98465-9c59-4159-8df1-a13be7bdef7f" providerId="ADAL" clId="{C740B68A-F9B2-48D0-A61B-2CEA09F34968}" dt="2025-10-20T09:31:33.149" v="739" actId="47"/>
        <pc:sldMkLst>
          <pc:docMk/>
          <pc:sldMk cId="3447591448" sldId="707"/>
        </pc:sldMkLst>
      </pc:sldChg>
      <pc:sldChg chg="modSp add del mod">
        <pc:chgData name="Matthew Archer" userId="aad98465-9c59-4159-8df1-a13be7bdef7f" providerId="ADAL" clId="{C740B68A-F9B2-48D0-A61B-2CEA09F34968}" dt="2025-10-20T09:31:31.578" v="738" actId="47"/>
        <pc:sldMkLst>
          <pc:docMk/>
          <pc:sldMk cId="603134455" sldId="708"/>
        </pc:sldMkLst>
      </pc:sldChg>
      <pc:sldChg chg="addSp delSp modSp add mod setBg">
        <pc:chgData name="Matthew Archer" userId="aad98465-9c59-4159-8df1-a13be7bdef7f" providerId="ADAL" clId="{C740B68A-F9B2-48D0-A61B-2CEA09F34968}" dt="2025-10-20T09:34:06.745" v="952" actId="1076"/>
        <pc:sldMkLst>
          <pc:docMk/>
          <pc:sldMk cId="109041283" sldId="709"/>
        </pc:sldMkLst>
      </pc:sldChg>
      <pc:sldChg chg="addSp delSp modSp add del mod ord">
        <pc:chgData name="Matthew Archer" userId="aad98465-9c59-4159-8df1-a13be7bdef7f" providerId="ADAL" clId="{C740B68A-F9B2-48D0-A61B-2CEA09F34968}" dt="2025-10-20T09:29:46.193" v="722" actId="47"/>
        <pc:sldMkLst>
          <pc:docMk/>
          <pc:sldMk cId="2602899135" sldId="710"/>
        </pc:sldMkLst>
      </pc:sldChg>
      <pc:sldChg chg="modSp add del mod">
        <pc:chgData name="Matthew Archer" userId="aad98465-9c59-4159-8df1-a13be7bdef7f" providerId="ADAL" clId="{C740B68A-F9B2-48D0-A61B-2CEA09F34968}" dt="2025-10-20T09:29:37.650" v="720" actId="47"/>
        <pc:sldMkLst>
          <pc:docMk/>
          <pc:sldMk cId="1776495178" sldId="711"/>
        </pc:sldMkLst>
      </pc:sldChg>
      <pc:sldChg chg="modSp add del mod">
        <pc:chgData name="Matthew Archer" userId="aad98465-9c59-4159-8df1-a13be7bdef7f" providerId="ADAL" clId="{C740B68A-F9B2-48D0-A61B-2CEA09F34968}" dt="2025-10-20T09:29:40.429" v="721" actId="47"/>
        <pc:sldMkLst>
          <pc:docMk/>
          <pc:sldMk cId="1090236737" sldId="712"/>
        </pc:sldMkLst>
      </pc:sldChg>
      <pc:sldChg chg="addSp delSp modSp add mod">
        <pc:chgData name="Matthew Archer" userId="aad98465-9c59-4159-8df1-a13be7bdef7f" providerId="ADAL" clId="{C740B68A-F9B2-48D0-A61B-2CEA09F34968}" dt="2025-10-20T08:58:54.440" v="674" actId="14100"/>
        <pc:sldMkLst>
          <pc:docMk/>
          <pc:sldMk cId="101104693" sldId="713"/>
        </pc:sldMkLst>
      </pc:sldChg>
      <pc:sldChg chg="addSp delSp modSp add mod">
        <pc:chgData name="Matthew Archer" userId="aad98465-9c59-4159-8df1-a13be7bdef7f" providerId="ADAL" clId="{C740B68A-F9B2-48D0-A61B-2CEA09F34968}" dt="2025-10-20T09:30:46.713" v="730" actId="2711"/>
        <pc:sldMkLst>
          <pc:docMk/>
          <pc:sldMk cId="328283615" sldId="714"/>
        </pc:sldMkLst>
      </pc:sldChg>
      <pc:sldChg chg="addSp delSp modSp add mod ord">
        <pc:chgData name="Matthew Archer" userId="aad98465-9c59-4159-8df1-a13be7bdef7f" providerId="ADAL" clId="{C740B68A-F9B2-48D0-A61B-2CEA09F34968}" dt="2025-10-20T09:30:40.653" v="729" actId="2711"/>
        <pc:sldMkLst>
          <pc:docMk/>
          <pc:sldMk cId="513931513" sldId="715"/>
        </pc:sldMkLst>
      </pc:sldChg>
      <pc:sldChg chg="delSp modSp add mod">
        <pc:chgData name="Matthew Archer" userId="aad98465-9c59-4159-8df1-a13be7bdef7f" providerId="ADAL" clId="{C740B68A-F9B2-48D0-A61B-2CEA09F34968}" dt="2025-10-20T09:02:52.609" v="709"/>
        <pc:sldMkLst>
          <pc:docMk/>
          <pc:sldMk cId="2780950528" sldId="716"/>
        </pc:sldMkLst>
      </pc:sldChg>
      <pc:sldChg chg="modSp add mod">
        <pc:chgData name="Matthew Archer" userId="aad98465-9c59-4159-8df1-a13be7bdef7f" providerId="ADAL" clId="{C740B68A-F9B2-48D0-A61B-2CEA09F34968}" dt="2025-10-20T09:30:52.214" v="731" actId="2711"/>
        <pc:sldMkLst>
          <pc:docMk/>
          <pc:sldMk cId="3495391243" sldId="717"/>
        </pc:sldMkLst>
      </pc:sldChg>
      <pc:sldChg chg="modSp add mod">
        <pc:chgData name="Matthew Archer" userId="aad98465-9c59-4159-8df1-a13be7bdef7f" providerId="ADAL" clId="{C740B68A-F9B2-48D0-A61B-2CEA09F34968}" dt="2025-10-20T09:30:29.829" v="728" actId="2711"/>
        <pc:sldMkLst>
          <pc:docMk/>
          <pc:sldMk cId="4218766430" sldId="718"/>
        </pc:sldMkLst>
      </pc:sldChg>
      <pc:sldChg chg="modSp add mod">
        <pc:chgData name="Matthew Archer" userId="aad98465-9c59-4159-8df1-a13be7bdef7f" providerId="ADAL" clId="{C740B68A-F9B2-48D0-A61B-2CEA09F34968}" dt="2025-10-20T09:31:08.699" v="732" actId="2711"/>
        <pc:sldMkLst>
          <pc:docMk/>
          <pc:sldMk cId="2768420117" sldId="719"/>
        </pc:sldMkLst>
      </pc:sldChg>
      <pc:sldChg chg="modSp add mod">
        <pc:chgData name="Matthew Archer" userId="aad98465-9c59-4159-8df1-a13be7bdef7f" providerId="ADAL" clId="{C740B68A-F9B2-48D0-A61B-2CEA09F34968}" dt="2025-10-20T09:31:14.900" v="733" actId="2711"/>
        <pc:sldMkLst>
          <pc:docMk/>
          <pc:sldMk cId="3766591375" sldId="720"/>
        </pc:sldMkLst>
      </pc:sldChg>
      <pc:sldChg chg="modSp add mod">
        <pc:chgData name="Matthew Archer" userId="aad98465-9c59-4159-8df1-a13be7bdef7f" providerId="ADAL" clId="{C740B68A-F9B2-48D0-A61B-2CEA09F34968}" dt="2025-10-20T09:53:45.305" v="1101" actId="14100"/>
        <pc:sldMkLst>
          <pc:docMk/>
          <pc:sldMk cId="0" sldId="721"/>
        </pc:sldMkLst>
      </pc:sldChg>
      <pc:sldChg chg="addSp delSp modSp add mod ord modNotesTx">
        <pc:chgData name="Matthew Archer" userId="aad98465-9c59-4159-8df1-a13be7bdef7f" providerId="ADAL" clId="{C740B68A-F9B2-48D0-A61B-2CEA09F34968}" dt="2025-10-20T10:10:37.527" v="1227" actId="1076"/>
        <pc:sldMkLst>
          <pc:docMk/>
          <pc:sldMk cId="3648177699" sldId="722"/>
        </pc:sldMkLst>
      </pc:sldChg>
      <pc:sldChg chg="addSp delSp modSp add mod ord modNotesTx">
        <pc:chgData name="Matthew Archer" userId="aad98465-9c59-4159-8df1-a13be7bdef7f" providerId="ADAL" clId="{C740B68A-F9B2-48D0-A61B-2CEA09F34968}" dt="2025-10-22T10:06:14.728" v="3150" actId="478"/>
        <pc:sldMkLst>
          <pc:docMk/>
          <pc:sldMk cId="1017349320" sldId="723"/>
        </pc:sldMkLst>
      </pc:sldChg>
      <pc:sldChg chg="add modNotesTx">
        <pc:chgData name="Matthew Archer" userId="aad98465-9c59-4159-8df1-a13be7bdef7f" providerId="ADAL" clId="{C740B68A-F9B2-48D0-A61B-2CEA09F34968}" dt="2025-10-22T09:41:42.449" v="2909" actId="20577"/>
        <pc:sldMkLst>
          <pc:docMk/>
          <pc:sldMk cId="1255319926" sldId="724"/>
        </pc:sldMkLst>
      </pc:sldChg>
      <pc:sldChg chg="modSp add mod modNotesTx">
        <pc:chgData name="Matthew Archer" userId="aad98465-9c59-4159-8df1-a13be7bdef7f" providerId="ADAL" clId="{C740B68A-F9B2-48D0-A61B-2CEA09F34968}" dt="2025-10-20T15:42:04.437" v="1596" actId="20577"/>
        <pc:sldMkLst>
          <pc:docMk/>
          <pc:sldMk cId="3676068997" sldId="725"/>
        </pc:sldMkLst>
      </pc:sldChg>
      <pc:sldChg chg="addSp delSp modSp add mod ord modNotesTx">
        <pc:chgData name="Matthew Archer" userId="aad98465-9c59-4159-8df1-a13be7bdef7f" providerId="ADAL" clId="{C740B68A-F9B2-48D0-A61B-2CEA09F34968}" dt="2025-10-22T09:39:12.962" v="2906" actId="6549"/>
        <pc:sldMkLst>
          <pc:docMk/>
          <pc:sldMk cId="1899783781" sldId="726"/>
        </pc:sldMkLst>
      </pc:sldChg>
      <pc:sldChg chg="addSp delSp modSp add mod modNotesTx">
        <pc:chgData name="Matthew Archer" userId="aad98465-9c59-4159-8df1-a13be7bdef7f" providerId="ADAL" clId="{C740B68A-F9B2-48D0-A61B-2CEA09F34968}" dt="2025-10-22T10:22:10.827" v="3206" actId="20577"/>
        <pc:sldMkLst>
          <pc:docMk/>
          <pc:sldMk cId="3213086211" sldId="727"/>
        </pc:sldMkLst>
      </pc:sldChg>
      <pc:sldChg chg="modSp add mod ord">
        <pc:chgData name="Matthew Archer" userId="aad98465-9c59-4159-8df1-a13be7bdef7f" providerId="ADAL" clId="{C740B68A-F9B2-48D0-A61B-2CEA09F34968}" dt="2025-10-22T10:23:00.589" v="3214" actId="20577"/>
        <pc:sldMkLst>
          <pc:docMk/>
          <pc:sldMk cId="3789075657" sldId="728"/>
        </pc:sldMkLst>
      </pc:sldChg>
      <pc:sldChg chg="add">
        <pc:chgData name="Matthew Archer" userId="aad98465-9c59-4159-8df1-a13be7bdef7f" providerId="ADAL" clId="{C740B68A-F9B2-48D0-A61B-2CEA09F34968}" dt="2025-10-22T08:57:09.429" v="2016" actId="2890"/>
        <pc:sldMkLst>
          <pc:docMk/>
          <pc:sldMk cId="2025157134" sldId="729"/>
        </pc:sldMkLst>
      </pc:sldChg>
      <pc:sldChg chg="delSp modSp add mod ord modNotesTx">
        <pc:chgData name="Matthew Archer" userId="aad98465-9c59-4159-8df1-a13be7bdef7f" providerId="ADAL" clId="{C740B68A-F9B2-48D0-A61B-2CEA09F34968}" dt="2025-10-22T09:53:12.057" v="3079" actId="20577"/>
        <pc:sldMkLst>
          <pc:docMk/>
          <pc:sldMk cId="330504328" sldId="730"/>
        </pc:sldMkLst>
      </pc:sldChg>
      <pc:sldChg chg="modSp add mod ord modNotesTx">
        <pc:chgData name="Matthew Archer" userId="aad98465-9c59-4159-8df1-a13be7bdef7f" providerId="ADAL" clId="{C740B68A-F9B2-48D0-A61B-2CEA09F34968}" dt="2025-10-22T09:55:14.148" v="3104" actId="13926"/>
        <pc:sldMkLst>
          <pc:docMk/>
          <pc:sldMk cId="3190954806" sldId="731"/>
        </pc:sldMkLst>
      </pc:sldChg>
      <pc:sldChg chg="modSp add mod">
        <pc:chgData name="Matthew Archer" userId="aad98465-9c59-4159-8df1-a13be7bdef7f" providerId="ADAL" clId="{C740B68A-F9B2-48D0-A61B-2CEA09F34968}" dt="2025-10-22T09:56:35.086" v="3108" actId="20577"/>
        <pc:sldMkLst>
          <pc:docMk/>
          <pc:sldMk cId="1456720438" sldId="732"/>
        </pc:sldMkLst>
      </pc:sldChg>
      <pc:sldChg chg="modSp add mod">
        <pc:chgData name="Matthew Archer" userId="aad98465-9c59-4159-8df1-a13be7bdef7f" providerId="ADAL" clId="{C740B68A-F9B2-48D0-A61B-2CEA09F34968}" dt="2025-10-22T09:57:13.850" v="3115" actId="20577"/>
        <pc:sldMkLst>
          <pc:docMk/>
          <pc:sldMk cId="2645647427" sldId="733"/>
        </pc:sldMkLst>
      </pc:sldChg>
      <pc:sldChg chg="modSp add mod">
        <pc:chgData name="Matthew Archer" userId="aad98465-9c59-4159-8df1-a13be7bdef7f" providerId="ADAL" clId="{C740B68A-F9B2-48D0-A61B-2CEA09F34968}" dt="2025-10-22T09:58:06.494" v="3119" actId="20577"/>
        <pc:sldMkLst>
          <pc:docMk/>
          <pc:sldMk cId="3247651980" sldId="734"/>
        </pc:sldMkLst>
      </pc:sldChg>
      <pc:sldChg chg="add">
        <pc:chgData name="Matthew Archer" userId="aad98465-9c59-4159-8df1-a13be7bdef7f" providerId="ADAL" clId="{C740B68A-F9B2-48D0-A61B-2CEA09F34968}" dt="2025-10-22T10:06:02.350" v="3148" actId="2890"/>
        <pc:sldMkLst>
          <pc:docMk/>
          <pc:sldMk cId="221928606" sldId="735"/>
        </pc:sldMkLst>
      </pc:sldChg>
      <pc:sldChg chg="delSp add mod">
        <pc:chgData name="Matthew Archer" userId="aad98465-9c59-4159-8df1-a13be7bdef7f" providerId="ADAL" clId="{C740B68A-F9B2-48D0-A61B-2CEA09F34968}" dt="2025-10-22T10:06:21.039" v="3151" actId="478"/>
        <pc:sldMkLst>
          <pc:docMk/>
          <pc:sldMk cId="1453417355" sldId="736"/>
        </pc:sldMkLst>
      </pc:sldChg>
      <pc:sldChg chg="add">
        <pc:chgData name="Matthew Archer" userId="aad98465-9c59-4159-8df1-a13be7bdef7f" providerId="ADAL" clId="{C740B68A-F9B2-48D0-A61B-2CEA09F34968}" dt="2025-10-22T10:22:49.299" v="3207" actId="2890"/>
        <pc:sldMkLst>
          <pc:docMk/>
          <pc:sldMk cId="1118220863" sldId="737"/>
        </pc:sldMkLst>
      </pc:sldChg>
      <pc:sldChg chg="modSp add mod ord modNotesTx">
        <pc:chgData name="Matthew Archer" userId="aad98465-9c59-4159-8df1-a13be7bdef7f" providerId="ADAL" clId="{C740B68A-F9B2-48D0-A61B-2CEA09F34968}" dt="2025-10-22T11:06:55.239" v="3342" actId="20577"/>
        <pc:sldMkLst>
          <pc:docMk/>
          <pc:sldMk cId="335997280" sldId="738"/>
        </pc:sldMkLst>
      </pc:sldChg>
      <pc:sldChg chg="modSp add mod">
        <pc:chgData name="Matthew Archer" userId="aad98465-9c59-4159-8df1-a13be7bdef7f" providerId="ADAL" clId="{C740B68A-F9B2-48D0-A61B-2CEA09F34968}" dt="2025-10-22T11:01:16.445" v="3268"/>
        <pc:sldMkLst>
          <pc:docMk/>
          <pc:sldMk cId="4251452232" sldId="739"/>
        </pc:sldMkLst>
      </pc:sldChg>
      <pc:sldChg chg="addSp modSp add del">
        <pc:chgData name="Matthew Archer" userId="aad98465-9c59-4159-8df1-a13be7bdef7f" providerId="ADAL" clId="{C740B68A-F9B2-48D0-A61B-2CEA09F34968}" dt="2025-10-22T10:58:04.921" v="3263" actId="2696"/>
        <pc:sldMkLst>
          <pc:docMk/>
          <pc:sldMk cId="2410703881" sldId="740"/>
        </pc:sldMkLst>
      </pc:sldChg>
      <pc:sldChg chg="modSp add mod">
        <pc:chgData name="Matthew Archer" userId="aad98465-9c59-4159-8df1-a13be7bdef7f" providerId="ADAL" clId="{C740B68A-F9B2-48D0-A61B-2CEA09F34968}" dt="2025-10-22T11:05:44.873" v="3319"/>
        <pc:sldMkLst>
          <pc:docMk/>
          <pc:sldMk cId="3504317698" sldId="740"/>
        </pc:sldMkLst>
      </pc:sldChg>
      <pc:sldChg chg="modSp add del mod">
        <pc:chgData name="Matthew Archer" userId="aad98465-9c59-4159-8df1-a13be7bdef7f" providerId="ADAL" clId="{C740B68A-F9B2-48D0-A61B-2CEA09F34968}" dt="2025-10-22T11:13:31.548" v="3355"/>
        <pc:sldMkLst>
          <pc:docMk/>
          <pc:sldMk cId="3442689615" sldId="2561"/>
        </pc:sldMkLst>
      </pc:sldChg>
      <pc:sldChg chg="add del">
        <pc:chgData name="Matthew Archer" userId="aad98465-9c59-4159-8df1-a13be7bdef7f" providerId="ADAL" clId="{C740B68A-F9B2-48D0-A61B-2CEA09F34968}" dt="2025-10-22T11:13:31.548" v="3355"/>
        <pc:sldMkLst>
          <pc:docMk/>
          <pc:sldMk cId="2201182021" sldId="2562"/>
        </pc:sldMkLst>
      </pc:sldChg>
      <pc:sldChg chg="modSp add del mod">
        <pc:chgData name="Matthew Archer" userId="aad98465-9c59-4159-8df1-a13be7bdef7f" providerId="ADAL" clId="{C740B68A-F9B2-48D0-A61B-2CEA09F34968}" dt="2025-10-22T11:13:31.548" v="3355"/>
        <pc:sldMkLst>
          <pc:docMk/>
          <pc:sldMk cId="2269191057" sldId="2563"/>
        </pc:sldMkLst>
      </pc:sldChg>
      <pc:sldChg chg="modSp add del mod">
        <pc:chgData name="Matthew Archer" userId="aad98465-9c59-4159-8df1-a13be7bdef7f" providerId="ADAL" clId="{C740B68A-F9B2-48D0-A61B-2CEA09F34968}" dt="2025-10-22T11:13:31.548" v="3355"/>
        <pc:sldMkLst>
          <pc:docMk/>
          <pc:sldMk cId="2086479087" sldId="2564"/>
        </pc:sldMkLst>
      </pc:sldChg>
      <pc:sldChg chg="modSp add del mod">
        <pc:chgData name="Matthew Archer" userId="aad98465-9c59-4159-8df1-a13be7bdef7f" providerId="ADAL" clId="{C740B68A-F9B2-48D0-A61B-2CEA09F34968}" dt="2025-10-22T11:13:31.548" v="3355"/>
        <pc:sldMkLst>
          <pc:docMk/>
          <pc:sldMk cId="2090360078" sldId="2565"/>
        </pc:sldMkLst>
      </pc:sldChg>
      <pc:sldChg chg="modSp add del mod">
        <pc:chgData name="Matthew Archer" userId="aad98465-9c59-4159-8df1-a13be7bdef7f" providerId="ADAL" clId="{C740B68A-F9B2-48D0-A61B-2CEA09F34968}" dt="2025-10-22T11:13:31.548" v="3355"/>
        <pc:sldMkLst>
          <pc:docMk/>
          <pc:sldMk cId="2828037968" sldId="2566"/>
        </pc:sldMkLst>
      </pc:sldChg>
    </pc:docChg>
  </pc:docChgLst>
  <pc:docChgLst>
    <pc:chgData name="Matthew Archer" userId="aad98465-9c59-4159-8df1-a13be7bdef7f" providerId="ADAL" clId="{C42A7A2F-EFDA-48D1-81E3-1D74660982F7}"/>
    <pc:docChg chg="custSel modSld">
      <pc:chgData name="Matthew Archer" userId="aad98465-9c59-4159-8df1-a13be7bdef7f" providerId="ADAL" clId="{C42A7A2F-EFDA-48D1-81E3-1D74660982F7}" dt="2025-09-03T15:35:43.287" v="26" actId="27636"/>
      <pc:docMkLst>
        <pc:docMk/>
      </pc:docMkLst>
      <pc:sldChg chg="addSp delSp modSp mod setBg">
        <pc:chgData name="Matthew Archer" userId="aad98465-9c59-4159-8df1-a13be7bdef7f" providerId="ADAL" clId="{C42A7A2F-EFDA-48D1-81E3-1D74660982F7}" dt="2025-09-03T15:35:43.287" v="26" actId="27636"/>
        <pc:sldMkLst>
          <pc:docMk/>
          <pc:sldMk cId="814929381" sldId="605"/>
        </pc:sldMkLst>
      </pc:sldChg>
      <pc:sldChg chg="modSp mod">
        <pc:chgData name="Matthew Archer" userId="aad98465-9c59-4159-8df1-a13be7bdef7f" providerId="ADAL" clId="{C42A7A2F-EFDA-48D1-81E3-1D74660982F7}" dt="2025-09-02T14:05:39.394" v="6"/>
        <pc:sldMkLst>
          <pc:docMk/>
          <pc:sldMk cId="2809455822" sldId="66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A1647075-030B-4236-89B6-E3D9FDCE7D83}" type="datetimeFigureOut">
              <a:rPr lang="en-GB"/>
              <a:pPr>
                <a:defRPr/>
              </a:pPr>
              <a:t>26/11/2025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4B37FE4-1839-48CD-9AFD-BE1B57422F5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smtClean="0"/>
            </a:lvl1pPr>
          </a:lstStyle>
          <a:p>
            <a:pPr>
              <a:defRPr/>
            </a:pPr>
            <a:endParaRPr lang="en-GB"/>
          </a:p>
        </p:txBody>
      </p:sp>
      <p:sp>
        <p:nvSpPr>
          <p:cNvPr id="133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smtClean="0"/>
            </a:lvl1pPr>
          </a:lstStyle>
          <a:p>
            <a:pPr>
              <a:defRPr/>
            </a:pPr>
            <a:endParaRPr lang="en-GB"/>
          </a:p>
        </p:txBody>
      </p:sp>
      <p:sp>
        <p:nvSpPr>
          <p:cNvPr id="18436"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33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smtClean="0"/>
            </a:lvl1pPr>
          </a:lstStyle>
          <a:p>
            <a:pPr>
              <a:defRPr/>
            </a:pPr>
            <a:endParaRPr lang="en-GB"/>
          </a:p>
        </p:txBody>
      </p:sp>
      <p:sp>
        <p:nvSpPr>
          <p:cNvPr id="133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9094A44D-036D-40EB-87CA-412D4725AB6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044F0-C791-BA7E-CA75-95EA3D6A4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236E23-0BD9-3CE6-E102-15E85D06869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08C8D5E-F9A0-AB91-3CBE-EA8920C9418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108F691-68F1-2A7E-4430-CBCFA420DD49}"/>
              </a:ext>
            </a:extLst>
          </p:cNvPr>
          <p:cNvSpPr>
            <a:spLocks noGrp="1"/>
          </p:cNvSpPr>
          <p:nvPr>
            <p:ph type="sldNum" sz="quarter" idx="5"/>
          </p:nvPr>
        </p:nvSpPr>
        <p:spPr/>
        <p:txBody>
          <a:bodyPr/>
          <a:lstStyle/>
          <a:p>
            <a:fld id="{9094A44D-036D-40EB-87CA-412D4725AB6F}" type="slidenum">
              <a:rPr lang="en-GB" altLang="en-US" smtClean="0"/>
              <a:pPr/>
              <a:t>2</a:t>
            </a:fld>
            <a:endParaRPr lang="en-GB" altLang="en-US"/>
          </a:p>
        </p:txBody>
      </p:sp>
    </p:spTree>
    <p:extLst>
      <p:ext uri="{BB962C8B-B14F-4D97-AF65-F5344CB8AC3E}">
        <p14:creationId xmlns:p14="http://schemas.microsoft.com/office/powerpoint/2010/main" val="376773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87824-901B-C1F9-4F59-D088DBEFA9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66D76B-B0E0-5B96-5335-222009906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3D5CAB-7C8E-A5A3-804D-F226D985CC9D}"/>
              </a:ext>
            </a:extLst>
          </p:cNvPr>
          <p:cNvSpPr>
            <a:spLocks noGrp="1"/>
          </p:cNvSpPr>
          <p:nvPr>
            <p:ph type="body" idx="1"/>
          </p:nvPr>
        </p:nvSpPr>
        <p:spPr/>
        <p:txBody>
          <a:bodyPr/>
          <a:lstStyle/>
          <a:p>
            <a:r>
              <a:rPr lang="en-GB" dirty="0"/>
              <a:t>Key Thinker shaped the trajectory of Communication theory and the science of semiotics.</a:t>
            </a:r>
          </a:p>
          <a:p>
            <a:endParaRPr lang="en-GB" dirty="0"/>
          </a:p>
        </p:txBody>
      </p:sp>
      <p:sp>
        <p:nvSpPr>
          <p:cNvPr id="4" name="Slide Number Placeholder 3">
            <a:extLst>
              <a:ext uri="{FF2B5EF4-FFF2-40B4-BE49-F238E27FC236}">
                <a16:creationId xmlns:a16="http://schemas.microsoft.com/office/drawing/2014/main" id="{14FD40F6-F52B-DD17-A497-B53D5EEBE600}"/>
              </a:ext>
            </a:extLst>
          </p:cNvPr>
          <p:cNvSpPr>
            <a:spLocks noGrp="1"/>
          </p:cNvSpPr>
          <p:nvPr>
            <p:ph type="sldNum" sz="quarter" idx="5"/>
          </p:nvPr>
        </p:nvSpPr>
        <p:spPr/>
        <p:txBody>
          <a:bodyPr/>
          <a:lstStyle/>
          <a:p>
            <a:fld id="{9094A44D-036D-40EB-87CA-412D4725AB6F}" type="slidenum">
              <a:rPr lang="en-GB" altLang="en-US" smtClean="0"/>
              <a:pPr/>
              <a:t>3</a:t>
            </a:fld>
            <a:endParaRPr lang="en-GB" altLang="en-US"/>
          </a:p>
        </p:txBody>
      </p:sp>
    </p:spTree>
    <p:extLst>
      <p:ext uri="{BB962C8B-B14F-4D97-AF65-F5344CB8AC3E}">
        <p14:creationId xmlns:p14="http://schemas.microsoft.com/office/powerpoint/2010/main" val="2734694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Saussure’s theories on language structure denotes that signs are pervasive in our surroundings, and essential to how we interpret the world. In his framework, signs consist of two essential parts: the signified and the signifier.</a:t>
            </a:r>
          </a:p>
          <a:p>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4</a:t>
            </a:fld>
            <a:endParaRPr lang="en-GB" altLang="en-US"/>
          </a:p>
        </p:txBody>
      </p:sp>
    </p:spTree>
    <p:extLst>
      <p:ext uri="{BB962C8B-B14F-4D97-AF65-F5344CB8AC3E}">
        <p14:creationId xmlns:p14="http://schemas.microsoft.com/office/powerpoint/2010/main" val="4133477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81C15-F9C6-DC6B-32A8-FFAF610E2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21A20F-FC50-D8E0-EBFF-34CD844286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A637E-F75B-5B7B-9F12-8964B53EFAA4}"/>
              </a:ext>
            </a:extLst>
          </p:cNvPr>
          <p:cNvSpPr>
            <a:spLocks noGrp="1"/>
          </p:cNvSpPr>
          <p:nvPr>
            <p:ph type="body" idx="1"/>
          </p:nvPr>
        </p:nvSpPr>
        <p:spPr/>
        <p:txBody>
          <a:bodyPr/>
          <a:lstStyle/>
          <a:p>
            <a:r>
              <a:rPr lang="en-GB" dirty="0"/>
              <a:t>The signified refers to the mental concept or image associated with a sign, encompassing the characteristics and meaning attributed to the represented concept or idea.</a:t>
            </a:r>
          </a:p>
        </p:txBody>
      </p:sp>
      <p:sp>
        <p:nvSpPr>
          <p:cNvPr id="4" name="Slide Number Placeholder 3">
            <a:extLst>
              <a:ext uri="{FF2B5EF4-FFF2-40B4-BE49-F238E27FC236}">
                <a16:creationId xmlns:a16="http://schemas.microsoft.com/office/drawing/2014/main" id="{27EC3837-647C-734F-EBEF-A79B31A86CF9}"/>
              </a:ext>
            </a:extLst>
          </p:cNvPr>
          <p:cNvSpPr>
            <a:spLocks noGrp="1"/>
          </p:cNvSpPr>
          <p:nvPr>
            <p:ph type="sldNum" sz="quarter" idx="5"/>
          </p:nvPr>
        </p:nvSpPr>
        <p:spPr/>
        <p:txBody>
          <a:bodyPr/>
          <a:lstStyle/>
          <a:p>
            <a:fld id="{9094A44D-036D-40EB-87CA-412D4725AB6F}" type="slidenum">
              <a:rPr lang="en-GB" altLang="en-US" smtClean="0"/>
              <a:pPr/>
              <a:t>5</a:t>
            </a:fld>
            <a:endParaRPr lang="en-GB" altLang="en-US"/>
          </a:p>
        </p:txBody>
      </p:sp>
    </p:spTree>
    <p:extLst>
      <p:ext uri="{BB962C8B-B14F-4D97-AF65-F5344CB8AC3E}">
        <p14:creationId xmlns:p14="http://schemas.microsoft.com/office/powerpoint/2010/main" val="3391710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C1F5E-3977-29E7-7FC9-EEDCFBEB58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1C6996-B993-25E3-5F96-8EB2018EA6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A51C25-E729-ECF3-6240-FB040283600B}"/>
              </a:ext>
            </a:extLst>
          </p:cNvPr>
          <p:cNvSpPr>
            <a:spLocks noGrp="1"/>
          </p:cNvSpPr>
          <p:nvPr>
            <p:ph type="body" idx="1"/>
          </p:nvPr>
        </p:nvSpPr>
        <p:spPr/>
        <p:txBody>
          <a:bodyPr/>
          <a:lstStyle/>
          <a:p>
            <a:r>
              <a:rPr lang="en-GB" dirty="0"/>
              <a:t>In contrast, the signifier represents the physical form of the sign, including words, images, or symbols used to convey a particular concept or idea.</a:t>
            </a:r>
          </a:p>
          <a:p>
            <a:endParaRPr lang="en-GB" dirty="0"/>
          </a:p>
        </p:txBody>
      </p:sp>
      <p:sp>
        <p:nvSpPr>
          <p:cNvPr id="4" name="Slide Number Placeholder 3">
            <a:extLst>
              <a:ext uri="{FF2B5EF4-FFF2-40B4-BE49-F238E27FC236}">
                <a16:creationId xmlns:a16="http://schemas.microsoft.com/office/drawing/2014/main" id="{6C842D44-86B2-667A-F2E3-EF1E12772D21}"/>
              </a:ext>
            </a:extLst>
          </p:cNvPr>
          <p:cNvSpPr>
            <a:spLocks noGrp="1"/>
          </p:cNvSpPr>
          <p:nvPr>
            <p:ph type="sldNum" sz="quarter" idx="5"/>
          </p:nvPr>
        </p:nvSpPr>
        <p:spPr/>
        <p:txBody>
          <a:bodyPr/>
          <a:lstStyle/>
          <a:p>
            <a:fld id="{9094A44D-036D-40EB-87CA-412D4725AB6F}" type="slidenum">
              <a:rPr lang="en-GB" altLang="en-US" smtClean="0"/>
              <a:pPr/>
              <a:t>6</a:t>
            </a:fld>
            <a:endParaRPr lang="en-GB" altLang="en-US"/>
          </a:p>
        </p:txBody>
      </p:sp>
    </p:spTree>
    <p:extLst>
      <p:ext uri="{BB962C8B-B14F-4D97-AF65-F5344CB8AC3E}">
        <p14:creationId xmlns:p14="http://schemas.microsoft.com/office/powerpoint/2010/main" val="3660182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34209-E1DB-871C-EC71-C5E91611B1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EA326B-71FD-48E9-0B73-DCE3D2F0B4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B3ADCC-794C-A907-E57E-E5C981F36386}"/>
              </a:ext>
            </a:extLst>
          </p:cNvPr>
          <p:cNvSpPr>
            <a:spLocks noGrp="1"/>
          </p:cNvSpPr>
          <p:nvPr>
            <p:ph type="body" idx="1"/>
          </p:nvPr>
        </p:nvSpPr>
        <p:spPr/>
        <p:txBody>
          <a:bodyPr/>
          <a:lstStyle/>
          <a:p>
            <a:r>
              <a:rPr lang="en-GB" dirty="0"/>
              <a:t>The concept of arbitrariness:</a:t>
            </a:r>
          </a:p>
          <a:p>
            <a:r>
              <a:rPr lang="en-GB" dirty="0"/>
              <a:t>Saussure posited that since each language assigns its name to the mental concept of a tree, the relationship between the physical form of the sign and its meaning is arbitrary. There’s no inherent reason why the arrangement of letters in “tree” should evoke the image of a tree—it’s a convention learned and accepted over time. Moreover, the mental concept of a tree may vary among individuals.</a:t>
            </a:r>
          </a:p>
        </p:txBody>
      </p:sp>
      <p:sp>
        <p:nvSpPr>
          <p:cNvPr id="4" name="Slide Number Placeholder 3">
            <a:extLst>
              <a:ext uri="{FF2B5EF4-FFF2-40B4-BE49-F238E27FC236}">
                <a16:creationId xmlns:a16="http://schemas.microsoft.com/office/drawing/2014/main" id="{341D9846-93AF-94FB-120D-1C5FEFFD8F90}"/>
              </a:ext>
            </a:extLst>
          </p:cNvPr>
          <p:cNvSpPr>
            <a:spLocks noGrp="1"/>
          </p:cNvSpPr>
          <p:nvPr>
            <p:ph type="sldNum" sz="quarter" idx="5"/>
          </p:nvPr>
        </p:nvSpPr>
        <p:spPr/>
        <p:txBody>
          <a:bodyPr/>
          <a:lstStyle/>
          <a:p>
            <a:fld id="{9094A44D-036D-40EB-87CA-412D4725AB6F}" type="slidenum">
              <a:rPr lang="en-GB" altLang="en-US" smtClean="0"/>
              <a:pPr/>
              <a:t>7</a:t>
            </a:fld>
            <a:endParaRPr lang="en-GB" altLang="en-US"/>
          </a:p>
        </p:txBody>
      </p:sp>
    </p:spTree>
    <p:extLst>
      <p:ext uri="{BB962C8B-B14F-4D97-AF65-F5344CB8AC3E}">
        <p14:creationId xmlns:p14="http://schemas.microsoft.com/office/powerpoint/2010/main" val="1479659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D1A44-732C-BAA7-4155-E97BE552F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B00D87-8B81-D9A5-5671-92935B581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50260A-B677-081B-5C9E-4B1D4CC31A3A}"/>
              </a:ext>
            </a:extLst>
          </p:cNvPr>
          <p:cNvSpPr>
            <a:spLocks noGrp="1"/>
          </p:cNvSpPr>
          <p:nvPr>
            <p:ph type="body" idx="1"/>
          </p:nvPr>
        </p:nvSpPr>
        <p:spPr/>
        <p:txBody>
          <a:bodyPr/>
          <a:lstStyle/>
          <a:p>
            <a:r>
              <a:rPr lang="en-GB" dirty="0"/>
              <a:t>Example 2.</a:t>
            </a:r>
          </a:p>
        </p:txBody>
      </p:sp>
      <p:sp>
        <p:nvSpPr>
          <p:cNvPr id="4" name="Slide Number Placeholder 3">
            <a:extLst>
              <a:ext uri="{FF2B5EF4-FFF2-40B4-BE49-F238E27FC236}">
                <a16:creationId xmlns:a16="http://schemas.microsoft.com/office/drawing/2014/main" id="{FAE21D2B-7D94-5E75-58C7-A28BB68F5590}"/>
              </a:ext>
            </a:extLst>
          </p:cNvPr>
          <p:cNvSpPr>
            <a:spLocks noGrp="1"/>
          </p:cNvSpPr>
          <p:nvPr>
            <p:ph type="sldNum" sz="quarter" idx="5"/>
          </p:nvPr>
        </p:nvSpPr>
        <p:spPr/>
        <p:txBody>
          <a:bodyPr/>
          <a:lstStyle/>
          <a:p>
            <a:fld id="{9094A44D-036D-40EB-87CA-412D4725AB6F}" type="slidenum">
              <a:rPr lang="en-GB" altLang="en-US" smtClean="0"/>
              <a:pPr/>
              <a:t>8</a:t>
            </a:fld>
            <a:endParaRPr lang="en-GB" altLang="en-US"/>
          </a:p>
        </p:txBody>
      </p:sp>
    </p:spTree>
    <p:extLst>
      <p:ext uri="{BB962C8B-B14F-4D97-AF65-F5344CB8AC3E}">
        <p14:creationId xmlns:p14="http://schemas.microsoft.com/office/powerpoint/2010/main" val="3000932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402E2-F79D-CC66-221D-FE99861675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0F3D2A-283C-3B20-3FC3-A48E59362F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F776F0-0293-4757-43BC-0C7ABAD76E11}"/>
              </a:ext>
            </a:extLst>
          </p:cNvPr>
          <p:cNvSpPr>
            <a:spLocks noGrp="1"/>
          </p:cNvSpPr>
          <p:nvPr>
            <p:ph type="body" idx="1"/>
          </p:nvPr>
        </p:nvSpPr>
        <p:spPr/>
        <p:txBody>
          <a:bodyPr/>
          <a:lstStyle/>
          <a:p>
            <a:r>
              <a:rPr lang="en-GB" dirty="0"/>
              <a:t>Sigmund Freud &amp; Jacques Lacan – Key Thinkers in Psychoanalysis, Linguistics (Week 2)</a:t>
            </a:r>
          </a:p>
          <a:p>
            <a:endParaRPr lang="en-GB" dirty="0"/>
          </a:p>
          <a:p>
            <a:r>
              <a:rPr lang="en-GB" dirty="0"/>
              <a:t>Jacques Lacan focuses on the signifier, defining the signifier as a sign with no clear or identifiable thing that it's referring to.</a:t>
            </a:r>
          </a:p>
          <a:p>
            <a:r>
              <a:rPr lang="en-GB" dirty="0"/>
              <a:t>Introducing the idea that language shapes the unconscious. Unlike Freud, who focused on the signified, Lacan posits that the signifier is the primary unit of language, influencing the subject's perception and the dynamics of the unconscious and emphasizing its role in the formation of identity and the unconscious.</a:t>
            </a:r>
          </a:p>
          <a:p>
            <a:endParaRPr lang="en-GB" dirty="0"/>
          </a:p>
          <a:p>
            <a:r>
              <a:rPr lang="en-GB" dirty="0"/>
              <a:t>This concept allows Lacan to explore the deeper structures of language and its impact on human experience, distinguishing it from the more straightforward approach of Freud</a:t>
            </a:r>
          </a:p>
          <a:p>
            <a:endParaRPr lang="en-GB" dirty="0"/>
          </a:p>
          <a:p>
            <a:r>
              <a:rPr lang="en-GB" dirty="0"/>
              <a:t>Freud focused on the signified aligning with the idea that the signified is not fixed it can be shaped by internal psychological forces. Introducing that much of our behaviour is driven by hidden desires and fears, expressed unconscious thoughts, like dreams do. He believed that much of our mental activity occurs beneath awareness, in a dynamic unconscious realm that powerfully influences our thoughts, feelings, and behaviours. Freud's iceberg analogy compares the conscious mind to the tip of the iceberg, while the unconscious mind represents the vast submerged portion.</a:t>
            </a:r>
          </a:p>
          <a:p>
            <a:endParaRPr lang="en-GB" dirty="0"/>
          </a:p>
          <a:p>
            <a:endParaRPr lang="en-GB" dirty="0"/>
          </a:p>
        </p:txBody>
      </p:sp>
      <p:sp>
        <p:nvSpPr>
          <p:cNvPr id="4" name="Slide Number Placeholder 3">
            <a:extLst>
              <a:ext uri="{FF2B5EF4-FFF2-40B4-BE49-F238E27FC236}">
                <a16:creationId xmlns:a16="http://schemas.microsoft.com/office/drawing/2014/main" id="{6A35D6FD-AA13-D14B-472C-304A51600BF1}"/>
              </a:ext>
            </a:extLst>
          </p:cNvPr>
          <p:cNvSpPr>
            <a:spLocks noGrp="1"/>
          </p:cNvSpPr>
          <p:nvPr>
            <p:ph type="sldNum" sz="quarter" idx="5"/>
          </p:nvPr>
        </p:nvSpPr>
        <p:spPr/>
        <p:txBody>
          <a:bodyPr/>
          <a:lstStyle/>
          <a:p>
            <a:fld id="{9094A44D-036D-40EB-87CA-412D4725AB6F}" type="slidenum">
              <a:rPr lang="en-GB" altLang="en-US" smtClean="0"/>
              <a:pPr/>
              <a:t>9</a:t>
            </a:fld>
            <a:endParaRPr lang="en-GB" altLang="en-US"/>
          </a:p>
        </p:txBody>
      </p:sp>
    </p:spTree>
    <p:extLst>
      <p:ext uri="{BB962C8B-B14F-4D97-AF65-F5344CB8AC3E}">
        <p14:creationId xmlns:p14="http://schemas.microsoft.com/office/powerpoint/2010/main" val="3868888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EB9AE-89C9-CB9F-F158-362F37BA3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9F909-177D-FC74-0540-00CD0F6FC3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2CC835-8BE5-B5DB-753A-E3BB28B084ED}"/>
              </a:ext>
            </a:extLst>
          </p:cNvPr>
          <p:cNvSpPr>
            <a:spLocks noGrp="1"/>
          </p:cNvSpPr>
          <p:nvPr>
            <p:ph type="body" idx="1"/>
          </p:nvPr>
        </p:nvSpPr>
        <p:spPr/>
        <p:txBody>
          <a:bodyPr/>
          <a:lstStyle/>
          <a:p>
            <a:r>
              <a:rPr lang="en-GB" dirty="0"/>
              <a:t>Peirce expanded upon Saussure’s theories, developing a comprehensive framework that extended beyond language to encompass all aspects of human life.</a:t>
            </a:r>
          </a:p>
        </p:txBody>
      </p:sp>
      <p:sp>
        <p:nvSpPr>
          <p:cNvPr id="4" name="Slide Number Placeholder 3">
            <a:extLst>
              <a:ext uri="{FF2B5EF4-FFF2-40B4-BE49-F238E27FC236}">
                <a16:creationId xmlns:a16="http://schemas.microsoft.com/office/drawing/2014/main" id="{EFA09577-42C3-A4DA-79D9-BD9F0BED81BC}"/>
              </a:ext>
            </a:extLst>
          </p:cNvPr>
          <p:cNvSpPr>
            <a:spLocks noGrp="1"/>
          </p:cNvSpPr>
          <p:nvPr>
            <p:ph type="sldNum" sz="quarter" idx="5"/>
          </p:nvPr>
        </p:nvSpPr>
        <p:spPr/>
        <p:txBody>
          <a:bodyPr/>
          <a:lstStyle/>
          <a:p>
            <a:fld id="{9094A44D-036D-40EB-87CA-412D4725AB6F}" type="slidenum">
              <a:rPr lang="en-GB" altLang="en-US" smtClean="0"/>
              <a:pPr/>
              <a:t>10</a:t>
            </a:fld>
            <a:endParaRPr lang="en-GB" altLang="en-US"/>
          </a:p>
        </p:txBody>
      </p:sp>
    </p:spTree>
    <p:extLst>
      <p:ext uri="{BB962C8B-B14F-4D97-AF65-F5344CB8AC3E}">
        <p14:creationId xmlns:p14="http://schemas.microsoft.com/office/powerpoint/2010/main" val="3006314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2F502-6494-B761-9873-44025B88EE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5021E-2924-F39F-C4FB-B66ABD08B7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A4E09B-42F2-9539-C5D4-1AF376DE06F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C9CAA19-5BC6-D2EC-7445-67F29400D92C}"/>
              </a:ext>
            </a:extLst>
          </p:cNvPr>
          <p:cNvSpPr>
            <a:spLocks noGrp="1"/>
          </p:cNvSpPr>
          <p:nvPr>
            <p:ph type="sldNum" sz="quarter" idx="5"/>
          </p:nvPr>
        </p:nvSpPr>
        <p:spPr/>
        <p:txBody>
          <a:bodyPr/>
          <a:lstStyle/>
          <a:p>
            <a:fld id="{9094A44D-036D-40EB-87CA-412D4725AB6F}" type="slidenum">
              <a:rPr lang="en-GB" altLang="en-US" smtClean="0"/>
              <a:pPr/>
              <a:t>11</a:t>
            </a:fld>
            <a:endParaRPr lang="en-GB" altLang="en-US"/>
          </a:p>
        </p:txBody>
      </p:sp>
    </p:spTree>
    <p:extLst>
      <p:ext uri="{BB962C8B-B14F-4D97-AF65-F5344CB8AC3E}">
        <p14:creationId xmlns:p14="http://schemas.microsoft.com/office/powerpoint/2010/main" val="3603536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3C7E2-15CA-281B-A5C6-660FDFFE40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6DEC9C-5EA6-3F78-A50A-B0D9CE73C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C2B4AE-AEFA-8093-F197-8874743B2DA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2A56C50-211C-23CC-1DD4-2689600916C8}"/>
              </a:ext>
            </a:extLst>
          </p:cNvPr>
          <p:cNvSpPr>
            <a:spLocks noGrp="1"/>
          </p:cNvSpPr>
          <p:nvPr>
            <p:ph type="sldNum" sz="quarter" idx="5"/>
          </p:nvPr>
        </p:nvSpPr>
        <p:spPr/>
        <p:txBody>
          <a:bodyPr/>
          <a:lstStyle/>
          <a:p>
            <a:fld id="{9094A44D-036D-40EB-87CA-412D4725AB6F}" type="slidenum">
              <a:rPr lang="en-GB" altLang="en-US" smtClean="0"/>
              <a:pPr/>
              <a:t>12</a:t>
            </a:fld>
            <a:endParaRPr lang="en-GB" altLang="en-US"/>
          </a:p>
        </p:txBody>
      </p:sp>
    </p:spTree>
    <p:extLst>
      <p:ext uri="{BB962C8B-B14F-4D97-AF65-F5344CB8AC3E}">
        <p14:creationId xmlns:p14="http://schemas.microsoft.com/office/powerpoint/2010/main" val="21080088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8B055-E775-565F-1C29-0A5F82B0BB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5D2368-D570-93DB-0C83-6DD06FAF01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179089-6FCE-D4E9-B7FC-ACF469FCC78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509D88E-8FED-6C89-9C38-000FEF622E12}"/>
              </a:ext>
            </a:extLst>
          </p:cNvPr>
          <p:cNvSpPr>
            <a:spLocks noGrp="1"/>
          </p:cNvSpPr>
          <p:nvPr>
            <p:ph type="sldNum" sz="quarter" idx="5"/>
          </p:nvPr>
        </p:nvSpPr>
        <p:spPr/>
        <p:txBody>
          <a:bodyPr/>
          <a:lstStyle/>
          <a:p>
            <a:fld id="{9094A44D-036D-40EB-87CA-412D4725AB6F}" type="slidenum">
              <a:rPr lang="en-GB" altLang="en-US" smtClean="0"/>
              <a:pPr/>
              <a:t>13</a:t>
            </a:fld>
            <a:endParaRPr lang="en-GB" altLang="en-US"/>
          </a:p>
        </p:txBody>
      </p:sp>
    </p:spTree>
    <p:extLst>
      <p:ext uri="{BB962C8B-B14F-4D97-AF65-F5344CB8AC3E}">
        <p14:creationId xmlns:p14="http://schemas.microsoft.com/office/powerpoint/2010/main" val="17959516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0AE7D-EE0D-1515-E0C4-FDD74A3A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03A563-6444-1452-0890-96147FB1B2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D4C5CA-3DB0-2EAD-0D12-4A6A8981E365}"/>
              </a:ext>
            </a:extLst>
          </p:cNvPr>
          <p:cNvSpPr>
            <a:spLocks noGrp="1"/>
          </p:cNvSpPr>
          <p:nvPr>
            <p:ph type="body" idx="1"/>
          </p:nvPr>
        </p:nvSpPr>
        <p:spPr/>
        <p:txBody>
          <a:bodyPr/>
          <a:lstStyle/>
          <a:p>
            <a:r>
              <a:rPr lang="en-GB" dirty="0"/>
              <a:t>Barthes further expanded the application of semiotics to cultural analysis, introducing the aspect of Mythologies, which demonstrated that myths and ideologies are embedded within the construct of a sign &amp; its meaning.</a:t>
            </a:r>
          </a:p>
          <a:p>
            <a:endParaRPr lang="en-GB" dirty="0"/>
          </a:p>
          <a:p>
            <a:r>
              <a:rPr lang="en-GB" dirty="0"/>
              <a:t>Introducing Third Order Signification.</a:t>
            </a:r>
          </a:p>
        </p:txBody>
      </p:sp>
      <p:sp>
        <p:nvSpPr>
          <p:cNvPr id="4" name="Slide Number Placeholder 3">
            <a:extLst>
              <a:ext uri="{FF2B5EF4-FFF2-40B4-BE49-F238E27FC236}">
                <a16:creationId xmlns:a16="http://schemas.microsoft.com/office/drawing/2014/main" id="{39124D4A-7F96-7168-7454-03BC2C6B0554}"/>
              </a:ext>
            </a:extLst>
          </p:cNvPr>
          <p:cNvSpPr>
            <a:spLocks noGrp="1"/>
          </p:cNvSpPr>
          <p:nvPr>
            <p:ph type="sldNum" sz="quarter" idx="5"/>
          </p:nvPr>
        </p:nvSpPr>
        <p:spPr/>
        <p:txBody>
          <a:bodyPr/>
          <a:lstStyle/>
          <a:p>
            <a:fld id="{9094A44D-036D-40EB-87CA-412D4725AB6F}" type="slidenum">
              <a:rPr lang="en-GB" altLang="en-US" smtClean="0"/>
              <a:pPr/>
              <a:t>14</a:t>
            </a:fld>
            <a:endParaRPr lang="en-GB" altLang="en-US"/>
          </a:p>
        </p:txBody>
      </p:sp>
    </p:spTree>
    <p:extLst>
      <p:ext uri="{BB962C8B-B14F-4D97-AF65-F5344CB8AC3E}">
        <p14:creationId xmlns:p14="http://schemas.microsoft.com/office/powerpoint/2010/main" val="2605373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E6E9E-90B9-A0C8-23D7-C6DD3B3D25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CCBFD9-77C4-0890-88D6-25DA43F8F74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D23D2ED-0EFC-4B9E-B5FC-E065A1EF3A11}"/>
              </a:ext>
            </a:extLst>
          </p:cNvPr>
          <p:cNvSpPr>
            <a:spLocks noGrp="1"/>
          </p:cNvSpPr>
          <p:nvPr>
            <p:ph type="body" idx="1"/>
          </p:nvPr>
        </p:nvSpPr>
        <p:spPr/>
        <p:txBody>
          <a:bodyPr/>
          <a:lstStyle/>
          <a:p>
            <a:pPr>
              <a:spcBef>
                <a:spcPts val="0"/>
              </a:spcBef>
            </a:pPr>
            <a:r>
              <a:rPr lang="en-GB" sz="1200" dirty="0">
                <a:latin typeface="Calibri Light" panose="020F0302020204030204" pitchFamily="34" charset="0"/>
                <a:cs typeface="Calibri Light" panose="020F0302020204030204" pitchFamily="34" charset="0"/>
              </a:rPr>
              <a:t>QUESTIONS FOR ANALYSIS</a:t>
            </a:r>
          </a:p>
          <a:p>
            <a:pPr lvl="0">
              <a:spcBef>
                <a:spcPts val="0"/>
              </a:spcBef>
            </a:pPr>
            <a:endParaRPr lang="en-GB" sz="1200" b="0" dirty="0">
              <a:latin typeface="Calibri Light" panose="020F0302020204030204" pitchFamily="34" charset="0"/>
              <a:cs typeface="Calibri Light" panose="020F0302020204030204" pitchFamily="34" charset="0"/>
            </a:endParaRPr>
          </a:p>
          <a:p>
            <a:pPr marL="0" indent="0">
              <a:spcBef>
                <a:spcPts val="0"/>
              </a:spcBef>
              <a:buFont typeface="Arial" panose="020B0604020202020204" pitchFamily="34" charset="0"/>
              <a:buNone/>
            </a:pPr>
            <a:r>
              <a:rPr lang="en-GB" sz="1200" b="0" dirty="0">
                <a:latin typeface="Calibri Light" panose="020F0302020204030204" pitchFamily="34" charset="0"/>
                <a:cs typeface="Calibri Light" panose="020F0302020204030204" pitchFamily="34" charset="0"/>
              </a:rPr>
              <a:t>What is the straightforward or explicit meaning conveyed by the visual elements in these images?</a:t>
            </a:r>
          </a:p>
          <a:p>
            <a:pPr marL="0" indent="0">
              <a:spcBef>
                <a:spcPts val="0"/>
              </a:spcBef>
              <a:buFont typeface="Arial" panose="020B0604020202020204" pitchFamily="34" charset="0"/>
              <a:buNone/>
            </a:pPr>
            <a:endParaRPr lang="en-GB" sz="1200" b="0" dirty="0">
              <a:latin typeface="Calibri Light" panose="020F0302020204030204" pitchFamily="34" charset="0"/>
              <a:cs typeface="Calibri Light" panose="020F0302020204030204" pitchFamily="34" charset="0"/>
            </a:endParaRPr>
          </a:p>
          <a:p>
            <a:pPr marL="0" indent="0">
              <a:spcBef>
                <a:spcPts val="0"/>
              </a:spcBef>
              <a:buFont typeface="Arial" panose="020B0604020202020204" pitchFamily="34" charset="0"/>
              <a:buNone/>
            </a:pPr>
            <a:r>
              <a:rPr lang="en-GB" dirty="0">
                <a:effectLst/>
                <a:latin typeface="Calibri Light" panose="020F0302020204030204" pitchFamily="34" charset="0"/>
                <a:cs typeface="Calibri Light" panose="020F0302020204030204" pitchFamily="34" charset="0"/>
              </a:rPr>
              <a:t>Example: This image depicts [describe objects/people featured, mention any present words or text, describe the colour scheme, and note the placement and size of objects/words].</a:t>
            </a:r>
            <a:r>
              <a:rPr lang="en-GB" sz="1200" b="0" dirty="0">
                <a:latin typeface="Calibri Light" panose="020F0302020204030204" pitchFamily="34" charset="0"/>
                <a:cs typeface="Calibri Light" panose="020F0302020204030204" pitchFamily="34" charset="0"/>
              </a:rPr>
              <a:t> </a:t>
            </a:r>
          </a:p>
          <a:p>
            <a:pPr marL="0" indent="0">
              <a:spcBef>
                <a:spcPts val="0"/>
              </a:spcBef>
              <a:buFont typeface="Arial" panose="020B0604020202020204" pitchFamily="34" charset="0"/>
              <a:buNone/>
            </a:pPr>
            <a:endParaRPr lang="en-GB" sz="1200" b="0" dirty="0">
              <a:latin typeface="Calibri Light" panose="020F0302020204030204" pitchFamily="34" charset="0"/>
              <a:cs typeface="Calibri Light" panose="020F0302020204030204" pitchFamily="34" charset="0"/>
            </a:endParaRPr>
          </a:p>
          <a:p>
            <a:pPr marL="171450" indent="-171450">
              <a:spcBef>
                <a:spcPts val="0"/>
              </a:spcBef>
              <a:buFont typeface="Arial" panose="020B0604020202020204" pitchFamily="34" charset="0"/>
              <a:buChar char="•"/>
            </a:pPr>
            <a:r>
              <a:rPr lang="en-GB" sz="1200" b="0" dirty="0">
                <a:latin typeface="Calibri Light" panose="020F0302020204030204" pitchFamily="34" charset="0"/>
                <a:cs typeface="Calibri Light" panose="020F0302020204030204" pitchFamily="34" charset="0"/>
              </a:rPr>
              <a:t>Exclude emotions or feelings that could be subject to interpretation.</a:t>
            </a:r>
          </a:p>
          <a:p>
            <a:pPr marL="171450" indent="-171450">
              <a:spcBef>
                <a:spcPts val="0"/>
              </a:spcBef>
              <a:buFont typeface="Arial" panose="020B0604020202020204" pitchFamily="34" charset="0"/>
              <a:buChar char="•"/>
            </a:pPr>
            <a:r>
              <a:rPr lang="en-GB" sz="1200" b="0" dirty="0">
                <a:latin typeface="Calibri Light" panose="020F0302020204030204" pitchFamily="34" charset="0"/>
                <a:cs typeface="Calibri Light" panose="020F0302020204030204" pitchFamily="34" charset="0"/>
              </a:rPr>
              <a:t>Focus on elements that are universally observable when examining the visual.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endParaRPr lang="en-GB" dirty="0"/>
          </a:p>
        </p:txBody>
      </p:sp>
      <p:sp>
        <p:nvSpPr>
          <p:cNvPr id="4" name="Slide Number Placeholder 3">
            <a:extLst>
              <a:ext uri="{FF2B5EF4-FFF2-40B4-BE49-F238E27FC236}">
                <a16:creationId xmlns:a16="http://schemas.microsoft.com/office/drawing/2014/main" id="{D4EC20C5-BEC9-EDB7-0CC3-0B8A2C74C28B}"/>
              </a:ext>
            </a:extLst>
          </p:cNvPr>
          <p:cNvSpPr>
            <a:spLocks noGrp="1"/>
          </p:cNvSpPr>
          <p:nvPr>
            <p:ph type="sldNum" sz="quarter" idx="5"/>
          </p:nvPr>
        </p:nvSpPr>
        <p:spPr/>
        <p:txBody>
          <a:bodyPr/>
          <a:lstStyle/>
          <a:p>
            <a:fld id="{9094A44D-036D-40EB-87CA-412D4725AB6F}" type="slidenum">
              <a:rPr lang="en-GB" altLang="en-US" smtClean="0"/>
              <a:pPr/>
              <a:t>15</a:t>
            </a:fld>
            <a:endParaRPr lang="en-GB" altLang="en-US"/>
          </a:p>
        </p:txBody>
      </p:sp>
    </p:spTree>
    <p:extLst>
      <p:ext uri="{BB962C8B-B14F-4D97-AF65-F5344CB8AC3E}">
        <p14:creationId xmlns:p14="http://schemas.microsoft.com/office/powerpoint/2010/main" val="2528161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F498-7651-86FD-45B2-EBDFB91FC2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8A464-3D49-C8B1-CCF9-E08FF40C12B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7949EA7-1FF6-A30A-AFFD-A6667D547BA6}"/>
              </a:ext>
            </a:extLst>
          </p:cNvPr>
          <p:cNvSpPr>
            <a:spLocks noGrp="1"/>
          </p:cNvSpPr>
          <p:nvPr>
            <p:ph type="body" idx="1"/>
          </p:nvPr>
        </p:nvSpPr>
        <p:spPr/>
        <p:txBody>
          <a:bodyPr/>
          <a:lstStyle/>
          <a:p>
            <a:r>
              <a:rPr lang="en-GB" sz="1200" b="0" dirty="0">
                <a:latin typeface="Calibri Light" panose="020F0302020204030204" pitchFamily="34" charset="0"/>
                <a:cs typeface="Calibri Light" panose="020F0302020204030204" pitchFamily="34" charset="0"/>
              </a:rPr>
              <a:t>Credit: </a:t>
            </a:r>
            <a:r>
              <a:rPr lang="en-GB" sz="1200" b="0" dirty="0" err="1">
                <a:latin typeface="Calibri Light" panose="020F0302020204030204" pitchFamily="34" charset="0"/>
                <a:cs typeface="Calibri Light" panose="020F0302020204030204" pitchFamily="34" charset="0"/>
              </a:rPr>
              <a:t>Alamy</a:t>
            </a:r>
            <a:endParaRPr lang="en-GB" sz="1200" b="0" dirty="0">
              <a:latin typeface="Calibri Light" panose="020F0302020204030204" pitchFamily="34" charset="0"/>
              <a:cs typeface="Calibri Light" panose="020F0302020204030204" pitchFamily="34" charset="0"/>
            </a:endParaRPr>
          </a:p>
          <a:p>
            <a:endParaRPr lang="en-GB" dirty="0"/>
          </a:p>
          <a:p>
            <a:r>
              <a:rPr lang="en-GB" dirty="0"/>
              <a:t>The quote by Andy Warhol, "Isn't life a series of images that change as they repeat themselves?", reflects on the cyclical nature of life. It suggests that life is composed of recurring patterns and experiences. </a:t>
            </a:r>
          </a:p>
          <a:p>
            <a:endParaRPr lang="en-GB" dirty="0"/>
          </a:p>
          <a:p>
            <a:pPr marL="171450" indent="-171450">
              <a:buFont typeface="Arial" panose="020B0604020202020204" pitchFamily="34" charset="0"/>
              <a:buChar char="•"/>
            </a:pPr>
            <a:r>
              <a:rPr lang="en-GB" dirty="0"/>
              <a:t>Andy Warhol's Campbell's Soup Cans series, created between 1961 and 1962.</a:t>
            </a:r>
          </a:p>
          <a:p>
            <a:pPr marL="171450" indent="-171450">
              <a:buFont typeface="Arial" panose="020B0604020202020204" pitchFamily="34" charset="0"/>
              <a:buChar char="•"/>
            </a:pPr>
            <a:r>
              <a:rPr lang="en-GB" dirty="0"/>
              <a:t>Pivotal work in the Pop Art movement.</a:t>
            </a:r>
          </a:p>
          <a:p>
            <a:pPr marL="171450" indent="-171450">
              <a:buFont typeface="Arial" panose="020B0604020202020204" pitchFamily="34" charset="0"/>
              <a:buChar char="•"/>
            </a:pPr>
            <a:r>
              <a:rPr lang="en-GB" dirty="0"/>
              <a:t>Reflecting the commercial imagery of the era.</a:t>
            </a:r>
          </a:p>
          <a:p>
            <a:pPr marL="171450" indent="-171450">
              <a:buFont typeface="Arial" panose="020B0604020202020204" pitchFamily="34" charset="0"/>
              <a:buChar char="•"/>
            </a:pPr>
            <a:r>
              <a:rPr lang="en-GB" dirty="0"/>
              <a:t>Challenges traditional notions of art by elevating everyday consumer goods to the status of high art.</a:t>
            </a:r>
          </a:p>
          <a:p>
            <a:pPr marL="171450" indent="-171450">
              <a:buFont typeface="Arial" panose="020B0604020202020204" pitchFamily="34" charset="0"/>
              <a:buChar char="•"/>
            </a:pPr>
            <a:r>
              <a:rPr lang="en-GB" dirty="0"/>
              <a:t>Questioning the value and meaning of art in a consumer-driven society. </a:t>
            </a:r>
          </a:p>
        </p:txBody>
      </p:sp>
      <p:sp>
        <p:nvSpPr>
          <p:cNvPr id="4" name="Slide Number Placeholder 3">
            <a:extLst>
              <a:ext uri="{FF2B5EF4-FFF2-40B4-BE49-F238E27FC236}">
                <a16:creationId xmlns:a16="http://schemas.microsoft.com/office/drawing/2014/main" id="{F94DA6ED-095F-907B-AE93-6EB75B1BDB11}"/>
              </a:ext>
            </a:extLst>
          </p:cNvPr>
          <p:cNvSpPr>
            <a:spLocks noGrp="1"/>
          </p:cNvSpPr>
          <p:nvPr>
            <p:ph type="sldNum" sz="quarter" idx="5"/>
          </p:nvPr>
        </p:nvSpPr>
        <p:spPr/>
        <p:txBody>
          <a:bodyPr/>
          <a:lstStyle/>
          <a:p>
            <a:fld id="{9094A44D-036D-40EB-87CA-412D4725AB6F}" type="slidenum">
              <a:rPr lang="en-GB" altLang="en-US" smtClean="0"/>
              <a:pPr/>
              <a:t>16</a:t>
            </a:fld>
            <a:endParaRPr lang="en-GB" altLang="en-US"/>
          </a:p>
        </p:txBody>
      </p:sp>
    </p:spTree>
    <p:extLst>
      <p:ext uri="{BB962C8B-B14F-4D97-AF65-F5344CB8AC3E}">
        <p14:creationId xmlns:p14="http://schemas.microsoft.com/office/powerpoint/2010/main" val="618674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24A53-62C2-1D15-43EB-FC69D3672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3B89C8-AEE3-2E21-88CF-0AE7842DD2E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9EAA793-77B2-5449-100E-FDE5B32AF21C}"/>
              </a:ext>
            </a:extLst>
          </p:cNvPr>
          <p:cNvSpPr>
            <a:spLocks noGrp="1"/>
          </p:cNvSpPr>
          <p:nvPr>
            <p:ph type="body" idx="1"/>
          </p:nvPr>
        </p:nvSpPr>
        <p:spPr/>
        <p:txBody>
          <a:bodyPr/>
          <a:lstStyle/>
          <a:p>
            <a:r>
              <a:rPr lang="en-GB" dirty="0"/>
              <a:t>Marcel Duchamp’s controversial Fountain made its debut. It would change art forever, April 1917.</a:t>
            </a:r>
          </a:p>
          <a:p>
            <a:r>
              <a:rPr lang="en-GB" dirty="0"/>
              <a:t>The significance of a work of art has been detached utterly from the artist's role in making it. Questioning what is Art?</a:t>
            </a:r>
          </a:p>
          <a:p>
            <a:endParaRPr lang="en-GB" dirty="0"/>
          </a:p>
        </p:txBody>
      </p:sp>
      <p:sp>
        <p:nvSpPr>
          <p:cNvPr id="4" name="Slide Number Placeholder 3">
            <a:extLst>
              <a:ext uri="{FF2B5EF4-FFF2-40B4-BE49-F238E27FC236}">
                <a16:creationId xmlns:a16="http://schemas.microsoft.com/office/drawing/2014/main" id="{6B3FAF80-0E07-B666-58D3-DFDF58B98132}"/>
              </a:ext>
            </a:extLst>
          </p:cNvPr>
          <p:cNvSpPr>
            <a:spLocks noGrp="1"/>
          </p:cNvSpPr>
          <p:nvPr>
            <p:ph type="sldNum" sz="quarter" idx="5"/>
          </p:nvPr>
        </p:nvSpPr>
        <p:spPr/>
        <p:txBody>
          <a:bodyPr/>
          <a:lstStyle/>
          <a:p>
            <a:fld id="{9094A44D-036D-40EB-87CA-412D4725AB6F}" type="slidenum">
              <a:rPr lang="en-GB" altLang="en-US" smtClean="0"/>
              <a:pPr/>
              <a:t>17</a:t>
            </a:fld>
            <a:endParaRPr lang="en-GB" altLang="en-US"/>
          </a:p>
        </p:txBody>
      </p:sp>
    </p:spTree>
    <p:extLst>
      <p:ext uri="{BB962C8B-B14F-4D97-AF65-F5344CB8AC3E}">
        <p14:creationId xmlns:p14="http://schemas.microsoft.com/office/powerpoint/2010/main" val="2262496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714D7-5805-31F4-156E-558BBDF75F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EE237D-F513-43B2-BA46-F01EC2135D9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061C817-DD6A-F78E-4C13-5F4834D9085C}"/>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QUESTIONS FOR ANALYSIS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What cultural meanings or associations are suggested by the visual elements?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Example: In an advertisement for a perfume, the visual elements might include a sophisticated woman in an elegant dress, standing on a Parisian balcony with the Eiffel Tower in the background. These elements suggest cultural meanings of romance, luxury, and cosmopolitan sophistication. The association with Paris, often considered the “City of Love,” evokes ideas of romantic escapism and high fashion. This portrayal links the perfume to a glamorous, desirable lifestyle, suggesting that wearing it will enhance one’s allure and sophistication.</a:t>
            </a:r>
          </a:p>
          <a:p>
            <a:endParaRPr lang="en-GB" dirty="0"/>
          </a:p>
        </p:txBody>
      </p:sp>
      <p:sp>
        <p:nvSpPr>
          <p:cNvPr id="4" name="Slide Number Placeholder 3">
            <a:extLst>
              <a:ext uri="{FF2B5EF4-FFF2-40B4-BE49-F238E27FC236}">
                <a16:creationId xmlns:a16="http://schemas.microsoft.com/office/drawing/2014/main" id="{09E45282-A2D4-8A9F-721F-345AEA62F177}"/>
              </a:ext>
            </a:extLst>
          </p:cNvPr>
          <p:cNvSpPr>
            <a:spLocks noGrp="1"/>
          </p:cNvSpPr>
          <p:nvPr>
            <p:ph type="sldNum" sz="quarter" idx="5"/>
          </p:nvPr>
        </p:nvSpPr>
        <p:spPr/>
        <p:txBody>
          <a:bodyPr/>
          <a:lstStyle/>
          <a:p>
            <a:fld id="{9094A44D-036D-40EB-87CA-412D4725AB6F}" type="slidenum">
              <a:rPr lang="en-GB" altLang="en-US" smtClean="0"/>
              <a:pPr/>
              <a:t>18</a:t>
            </a:fld>
            <a:endParaRPr lang="en-GB" altLang="en-US"/>
          </a:p>
        </p:txBody>
      </p:sp>
    </p:spTree>
    <p:extLst>
      <p:ext uri="{BB962C8B-B14F-4D97-AF65-F5344CB8AC3E}">
        <p14:creationId xmlns:p14="http://schemas.microsoft.com/office/powerpoint/2010/main" val="3143453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BA1DF-49E0-4CD3-902B-547235D8B5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D217A-F71D-3B1D-B4A5-D1B89039DAC2}"/>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B8F630D-D747-E36E-5096-EA3B37E4CC8A}"/>
              </a:ext>
            </a:extLst>
          </p:cNvPr>
          <p:cNvSpPr>
            <a:spLocks noGrp="1"/>
          </p:cNvSpPr>
          <p:nvPr>
            <p:ph type="body" idx="1"/>
          </p:nvPr>
        </p:nvSpPr>
        <p:spPr/>
        <p:txBody>
          <a:bodyPr/>
          <a:lstStyle/>
          <a:p>
            <a:r>
              <a:rPr lang="en-GB" dirty="0"/>
              <a:t>QUESTIONS FOR ANALYSIS</a:t>
            </a:r>
          </a:p>
          <a:p>
            <a:endParaRPr lang="en-GB" dirty="0"/>
          </a:p>
          <a:p>
            <a:r>
              <a:rPr lang="en-GB" dirty="0"/>
              <a:t>What societal values or meanings are likely proposed by the visual elements?</a:t>
            </a:r>
          </a:p>
          <a:p>
            <a:endParaRPr lang="en-GB" dirty="0"/>
          </a:p>
          <a:p>
            <a:r>
              <a:rPr lang="en-GB" dirty="0"/>
              <a:t>Examples: Common social ideals perpetuated especially in Western media concern the following: ideal beauty standards (portraying flawless skin, slim bodies, and symmetrical features as ideals to aspire to); success and wealth (luxurious lifestyles, expensive possessions, and extravagant experiences, suggesting that success and happiness are synonymous with material wealth); family and relationships (idealized images of family life and relationships, emphasizing concepts such as love, unity, and togetherness); and, independence and individuality (promote the societal ideal of authenticity and self-fulfilment through personal empowerment)</a:t>
            </a:r>
          </a:p>
          <a:p>
            <a:endParaRPr lang="en-GB" dirty="0"/>
          </a:p>
        </p:txBody>
      </p:sp>
      <p:sp>
        <p:nvSpPr>
          <p:cNvPr id="4" name="Slide Number Placeholder 3">
            <a:extLst>
              <a:ext uri="{FF2B5EF4-FFF2-40B4-BE49-F238E27FC236}">
                <a16:creationId xmlns:a16="http://schemas.microsoft.com/office/drawing/2014/main" id="{01F82DD2-B34D-E725-741B-35EC3C3619C9}"/>
              </a:ext>
            </a:extLst>
          </p:cNvPr>
          <p:cNvSpPr>
            <a:spLocks noGrp="1"/>
          </p:cNvSpPr>
          <p:nvPr>
            <p:ph type="sldNum" sz="quarter" idx="5"/>
          </p:nvPr>
        </p:nvSpPr>
        <p:spPr/>
        <p:txBody>
          <a:bodyPr/>
          <a:lstStyle/>
          <a:p>
            <a:fld id="{9094A44D-036D-40EB-87CA-412D4725AB6F}" type="slidenum">
              <a:rPr lang="en-GB" altLang="en-US" smtClean="0"/>
              <a:pPr/>
              <a:t>19</a:t>
            </a:fld>
            <a:endParaRPr lang="en-GB" altLang="en-US"/>
          </a:p>
        </p:txBody>
      </p:sp>
    </p:spTree>
    <p:extLst>
      <p:ext uri="{BB962C8B-B14F-4D97-AF65-F5344CB8AC3E}">
        <p14:creationId xmlns:p14="http://schemas.microsoft.com/office/powerpoint/2010/main" val="1863767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23A78-4537-AEF6-F4D9-D313BD38C9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52B514-A91F-AE08-D80E-051000D7682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41ACC52-6BDC-D901-8854-4C1C132A7143}"/>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QUESTIONS FOR ANALYSIS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How do you personally interpret the combination of visual elements in this image?</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What personal thoughts or feelings does the ad evoke or convey?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Example: When I see an advertisement for a tropical vacation, with images of serene beaches, clear blue waters, and luxurious resorts, it evokes a sense of calm and desire for escape. Personally, I interpret these visual elements as a promise of relaxation and a break from the stresses of daily life. The ad makes me feel that investing in such a vacation would provide me with rejuvenation and happiness.</a:t>
            </a:r>
          </a:p>
          <a:p>
            <a:endParaRPr lang="en-GB" dirty="0"/>
          </a:p>
        </p:txBody>
      </p:sp>
      <p:sp>
        <p:nvSpPr>
          <p:cNvPr id="4" name="Slide Number Placeholder 3">
            <a:extLst>
              <a:ext uri="{FF2B5EF4-FFF2-40B4-BE49-F238E27FC236}">
                <a16:creationId xmlns:a16="http://schemas.microsoft.com/office/drawing/2014/main" id="{D782DE5C-9F68-3BCF-F870-96C87A4C6D69}"/>
              </a:ext>
            </a:extLst>
          </p:cNvPr>
          <p:cNvSpPr>
            <a:spLocks noGrp="1"/>
          </p:cNvSpPr>
          <p:nvPr>
            <p:ph type="sldNum" sz="quarter" idx="5"/>
          </p:nvPr>
        </p:nvSpPr>
        <p:spPr/>
        <p:txBody>
          <a:bodyPr/>
          <a:lstStyle/>
          <a:p>
            <a:fld id="{9094A44D-036D-40EB-87CA-412D4725AB6F}" type="slidenum">
              <a:rPr lang="en-GB" altLang="en-US" smtClean="0"/>
              <a:pPr/>
              <a:t>20</a:t>
            </a:fld>
            <a:endParaRPr lang="en-GB" altLang="en-US"/>
          </a:p>
        </p:txBody>
      </p:sp>
    </p:spTree>
    <p:extLst>
      <p:ext uri="{BB962C8B-B14F-4D97-AF65-F5344CB8AC3E}">
        <p14:creationId xmlns:p14="http://schemas.microsoft.com/office/powerpoint/2010/main" val="1999828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74803-86F5-99F9-9E86-26A6D6C0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2A958E-AE61-F11A-3556-19C74483044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E73577D-D923-AB03-B8C3-E86050AFD8CE}"/>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QUESTIONS FOR ANALYSIS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What power dynamics or social hierarchies are implicit in the representation of these symbols?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Whose perspectives or experiences are being centred or marginalized?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Example: An advertisement for a high-end fashion brand prominently features a young, white, slim woman in expensive clothing. This representation centres the perspectives and experiences of those who fit this narrow definition of beauty and wealth, while marginalizing people of different races, body types, and socioeconomic statuses. The ad implicitly reinforces social hierarchies where wealth and conventional beauty are equated with higher social status and desirability.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Gucci </a:t>
            </a:r>
            <a:r>
              <a:rPr lang="en-GB" dirty="0" err="1">
                <a:effectLst/>
                <a:latin typeface="Calibri Light" panose="020F0302020204030204" pitchFamily="34" charset="0"/>
                <a:cs typeface="Calibri Light" panose="020F0302020204030204" pitchFamily="34" charset="0"/>
              </a:rPr>
              <a:t>Valigeria</a:t>
            </a:r>
            <a:r>
              <a:rPr lang="en-GB" dirty="0">
                <a:effectLst/>
                <a:latin typeface="Calibri Light" panose="020F0302020204030204" pitchFamily="34" charset="0"/>
                <a:cs typeface="Calibri Light" panose="020F0302020204030204" pitchFamily="34" charset="0"/>
              </a:rPr>
              <a:t> Fall 2022 Ad Campaign</a:t>
            </a:r>
          </a:p>
          <a:p>
            <a:endParaRPr lang="en-GB" dirty="0"/>
          </a:p>
        </p:txBody>
      </p:sp>
      <p:sp>
        <p:nvSpPr>
          <p:cNvPr id="4" name="Slide Number Placeholder 3">
            <a:extLst>
              <a:ext uri="{FF2B5EF4-FFF2-40B4-BE49-F238E27FC236}">
                <a16:creationId xmlns:a16="http://schemas.microsoft.com/office/drawing/2014/main" id="{86CFF0B4-268F-666E-ACE3-EC2178675B43}"/>
              </a:ext>
            </a:extLst>
          </p:cNvPr>
          <p:cNvSpPr>
            <a:spLocks noGrp="1"/>
          </p:cNvSpPr>
          <p:nvPr>
            <p:ph type="sldNum" sz="quarter" idx="5"/>
          </p:nvPr>
        </p:nvSpPr>
        <p:spPr/>
        <p:txBody>
          <a:bodyPr/>
          <a:lstStyle/>
          <a:p>
            <a:fld id="{9094A44D-036D-40EB-87CA-412D4725AB6F}" type="slidenum">
              <a:rPr lang="en-GB" altLang="en-US" smtClean="0"/>
              <a:pPr/>
              <a:t>21</a:t>
            </a:fld>
            <a:endParaRPr lang="en-GB" altLang="en-US"/>
          </a:p>
        </p:txBody>
      </p:sp>
    </p:spTree>
    <p:extLst>
      <p:ext uri="{BB962C8B-B14F-4D97-AF65-F5344CB8AC3E}">
        <p14:creationId xmlns:p14="http://schemas.microsoft.com/office/powerpoint/2010/main" val="8793698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51906-071E-F7E9-C055-D8A97AE352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D4ABD-5375-8E46-89DB-F2A38E150D3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7A9E58D-80C5-50DB-CC4A-EC5BB6E958C0}"/>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QUESTIONS FOR ANALYSIS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Do the portrayals of these symbols contain underlying biases or stereotypes?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How do these biases contribute to shaping cultural narratives?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Do they effectively normalise and naturalise social identities within society?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Example: An advertisement for cleaning products shows a woman happily cleaning her home, reinforcing the stereotype that domestic chores are primarily women’s responsibilities. This portrayal contains an underlying gender bias that normalizes the idea that women should take on the majority of household tasks. By consistently depicting women in these roles, such ads contribute to shaping social identities and cultural narratives that perpetuate traditional gender roles, making them seem natural and expected in society.</a:t>
            </a:r>
          </a:p>
          <a:p>
            <a:endParaRPr lang="en-GB" dirty="0"/>
          </a:p>
        </p:txBody>
      </p:sp>
      <p:sp>
        <p:nvSpPr>
          <p:cNvPr id="4" name="Slide Number Placeholder 3">
            <a:extLst>
              <a:ext uri="{FF2B5EF4-FFF2-40B4-BE49-F238E27FC236}">
                <a16:creationId xmlns:a16="http://schemas.microsoft.com/office/drawing/2014/main" id="{DD439892-F56A-5AD6-4423-5E08D07D0346}"/>
              </a:ext>
            </a:extLst>
          </p:cNvPr>
          <p:cNvSpPr>
            <a:spLocks noGrp="1"/>
          </p:cNvSpPr>
          <p:nvPr>
            <p:ph type="sldNum" sz="quarter" idx="5"/>
          </p:nvPr>
        </p:nvSpPr>
        <p:spPr/>
        <p:txBody>
          <a:bodyPr/>
          <a:lstStyle/>
          <a:p>
            <a:fld id="{9094A44D-036D-40EB-87CA-412D4725AB6F}" type="slidenum">
              <a:rPr lang="en-GB" altLang="en-US" smtClean="0"/>
              <a:pPr/>
              <a:t>22</a:t>
            </a:fld>
            <a:endParaRPr lang="en-GB" altLang="en-US"/>
          </a:p>
        </p:txBody>
      </p:sp>
    </p:spTree>
    <p:extLst>
      <p:ext uri="{BB962C8B-B14F-4D97-AF65-F5344CB8AC3E}">
        <p14:creationId xmlns:p14="http://schemas.microsoft.com/office/powerpoint/2010/main" val="22091530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FA816-C177-C7B1-5C04-F049D60995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11E91-9964-83DD-8783-ADDC8DEB2A9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5200405-59D5-1540-6374-F3AAEED13351}"/>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QUESTIONS FOR ANALYSIS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Do the visual elements convey messages reflecting dominant social values and norms about how you feel?</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effectLst/>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effectLst/>
                <a:latin typeface="Calibri Light" panose="020F0302020204030204" pitchFamily="34" charset="0"/>
                <a:cs typeface="Calibri Light" panose="020F0302020204030204" pitchFamily="34" charset="0"/>
              </a:rPr>
              <a:t>Example: In a luxury car advertisement, the sleek design, spacious interiors, and advanced technology features are prominently displayed. These visual elements convey messages that owning such a car is a symbol of success and sophistication. It reflects dominant social values that equate material wealth with personal achievement and happiness, suggesting that you should desire this car to feel fulfilled and respected in society.</a:t>
            </a:r>
          </a:p>
          <a:p>
            <a:endParaRPr lang="en-GB" dirty="0"/>
          </a:p>
        </p:txBody>
      </p:sp>
      <p:sp>
        <p:nvSpPr>
          <p:cNvPr id="4" name="Slide Number Placeholder 3">
            <a:extLst>
              <a:ext uri="{FF2B5EF4-FFF2-40B4-BE49-F238E27FC236}">
                <a16:creationId xmlns:a16="http://schemas.microsoft.com/office/drawing/2014/main" id="{68E8F6E8-15B5-C221-5F88-0BAF1A064827}"/>
              </a:ext>
            </a:extLst>
          </p:cNvPr>
          <p:cNvSpPr>
            <a:spLocks noGrp="1"/>
          </p:cNvSpPr>
          <p:nvPr>
            <p:ph type="sldNum" sz="quarter" idx="5"/>
          </p:nvPr>
        </p:nvSpPr>
        <p:spPr/>
        <p:txBody>
          <a:bodyPr/>
          <a:lstStyle/>
          <a:p>
            <a:fld id="{9094A44D-036D-40EB-87CA-412D4725AB6F}" type="slidenum">
              <a:rPr lang="en-GB" altLang="en-US" smtClean="0"/>
              <a:pPr/>
              <a:t>23</a:t>
            </a:fld>
            <a:endParaRPr lang="en-GB" altLang="en-US"/>
          </a:p>
        </p:txBody>
      </p:sp>
    </p:spTree>
    <p:extLst>
      <p:ext uri="{BB962C8B-B14F-4D97-AF65-F5344CB8AC3E}">
        <p14:creationId xmlns:p14="http://schemas.microsoft.com/office/powerpoint/2010/main" val="20860952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Mary Midgley (1919–2018) was a prominent British philosopher known for her work in understanding human nature within the broader context of life. Her work emphasized the importance of ethical and ecological understanding, arguing that philosophy should illuminate everyday life rather than float above it.</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24</a:t>
            </a:fld>
            <a:endParaRPr lang="en-GB" altLang="en-US"/>
          </a:p>
        </p:txBody>
      </p:sp>
    </p:spTree>
    <p:extLst>
      <p:ext uri="{BB962C8B-B14F-4D97-AF65-F5344CB8AC3E}">
        <p14:creationId xmlns:p14="http://schemas.microsoft.com/office/powerpoint/2010/main" val="66533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07B0F8-5B39-4CEC-84DF-1AB9F0748D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DDA56-6469-2191-1640-DEC0CC8C013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201E35F-369D-5657-49E2-AF700840F882}"/>
              </a:ext>
            </a:extLst>
          </p:cNvPr>
          <p:cNvSpPr>
            <a:spLocks noGrp="1"/>
          </p:cNvSpPr>
          <p:nvPr>
            <p:ph type="body" idx="1"/>
          </p:nvPr>
        </p:nvSpPr>
        <p:spPr/>
        <p:txBody>
          <a:bodyPr/>
          <a:lstStyle/>
          <a:p>
            <a:r>
              <a:rPr lang="en-GB" sz="1200" b="0" dirty="0">
                <a:latin typeface="Calibri Light" panose="020F0302020204030204" pitchFamily="34" charset="0"/>
                <a:cs typeface="Calibri Light" panose="020F0302020204030204" pitchFamily="34" charset="0"/>
              </a:rPr>
              <a:t>Barthes Third Order Signification:</a:t>
            </a:r>
          </a:p>
          <a:p>
            <a:endParaRPr lang="en-GB" sz="1200" b="0" dirty="0">
              <a:latin typeface="Calibri Light" panose="020F0302020204030204" pitchFamily="34" charset="0"/>
              <a:cs typeface="Calibri Light" panose="020F0302020204030204" pitchFamily="34" charset="0"/>
            </a:endParaRPr>
          </a:p>
          <a:p>
            <a:r>
              <a:rPr lang="en-GB" sz="1200" b="0" dirty="0">
                <a:latin typeface="Calibri Light" panose="020F0302020204030204" pitchFamily="34" charset="0"/>
                <a:cs typeface="Calibri Light" panose="020F0302020204030204" pitchFamily="34" charset="0"/>
              </a:rPr>
              <a:t>Denotative Meaning</a:t>
            </a:r>
          </a:p>
          <a:p>
            <a:r>
              <a:rPr lang="en-GB" sz="1200" b="0" dirty="0">
                <a:latin typeface="Calibri Light" panose="020F0302020204030204" pitchFamily="34" charset="0"/>
                <a:cs typeface="Calibri Light" panose="020F0302020204030204" pitchFamily="34" charset="0"/>
              </a:rPr>
              <a:t>The photograph features a group of firefighters covered in concrete dust. They look exhausted from their tremendous efforts, but they are hoisting the American flag up a pole in the middle of mangled steam beams and rubble from the collapsed buildings.</a:t>
            </a:r>
          </a:p>
          <a:p>
            <a:endParaRPr lang="en-GB" sz="1200" b="0" dirty="0">
              <a:latin typeface="Calibri Light" panose="020F0302020204030204" pitchFamily="34" charset="0"/>
              <a:cs typeface="Calibri Light" panose="020F0302020204030204" pitchFamily="34" charset="0"/>
            </a:endParaRPr>
          </a:p>
          <a:p>
            <a:r>
              <a:rPr lang="en-GB" dirty="0"/>
              <a:t>Connotative Meaning</a:t>
            </a:r>
          </a:p>
          <a:p>
            <a:r>
              <a:rPr lang="en-GB" dirty="0"/>
              <a:t>The photograph is a message of defiance and resolve. The American flag becomes the focus piercing the viewer with a sense of national identity and pride.</a:t>
            </a:r>
          </a:p>
          <a:p>
            <a:endParaRPr lang="en-GB" dirty="0"/>
          </a:p>
          <a:p>
            <a:r>
              <a:rPr lang="en-GB" dirty="0"/>
              <a:t>Mythic Meaning</a:t>
            </a:r>
          </a:p>
          <a:p>
            <a:r>
              <a:rPr lang="en-GB" dirty="0"/>
              <a:t>Firefighters risk their lives to safe people in danger. Mass culture often emphasises their heroic qualities to reinforce masculine ideals of strength and self-sacrifice. The flag has become a sign for bravery, independence and self-determination. This level of meaning is another myth, naturalising the ideology that America is the “land of the free and home of the brave”. The flag stands out against the grey dust filling the air. It does not seem to be dirtied or ruined by the attack. When Americans wave their stars and stripes (signifier), they are not simply identifying their country (signified), because the flag has become a sign for bravery, independence and self-determination. This level of meaning is another myth, naturalising the ideology that America is the “land of the free and home of the brave”.</a:t>
            </a:r>
          </a:p>
          <a:p>
            <a:endParaRPr lang="en-GB" dirty="0"/>
          </a:p>
          <a:p>
            <a:endParaRPr lang="en-GB" dirty="0"/>
          </a:p>
        </p:txBody>
      </p:sp>
      <p:sp>
        <p:nvSpPr>
          <p:cNvPr id="4" name="Slide Number Placeholder 3">
            <a:extLst>
              <a:ext uri="{FF2B5EF4-FFF2-40B4-BE49-F238E27FC236}">
                <a16:creationId xmlns:a16="http://schemas.microsoft.com/office/drawing/2014/main" id="{EC4117AD-08C7-4DED-C973-D71E5AA4B850}"/>
              </a:ext>
            </a:extLst>
          </p:cNvPr>
          <p:cNvSpPr>
            <a:spLocks noGrp="1"/>
          </p:cNvSpPr>
          <p:nvPr>
            <p:ph type="sldNum" sz="quarter" idx="5"/>
          </p:nvPr>
        </p:nvSpPr>
        <p:spPr/>
        <p:txBody>
          <a:bodyPr/>
          <a:lstStyle/>
          <a:p>
            <a:fld id="{9094A44D-036D-40EB-87CA-412D4725AB6F}" type="slidenum">
              <a:rPr lang="en-GB" altLang="en-US" smtClean="0"/>
              <a:pPr/>
              <a:t>25</a:t>
            </a:fld>
            <a:endParaRPr lang="en-GB" altLang="en-US"/>
          </a:p>
        </p:txBody>
      </p:sp>
    </p:spTree>
    <p:extLst>
      <p:ext uri="{BB962C8B-B14F-4D97-AF65-F5344CB8AC3E}">
        <p14:creationId xmlns:p14="http://schemas.microsoft.com/office/powerpoint/2010/main" val="3007784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CEAE7-48F4-9359-CD81-8E8EBAD456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8DD774-EEBD-D9CB-7D75-80DB3F66958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ED40B05-6704-6A02-FC99-0C69F54F279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5B1D2F5-B1BC-B800-2A0B-5A2F03044DEF}"/>
              </a:ext>
            </a:extLst>
          </p:cNvPr>
          <p:cNvSpPr>
            <a:spLocks noGrp="1"/>
          </p:cNvSpPr>
          <p:nvPr>
            <p:ph type="sldNum" sz="quarter" idx="5"/>
          </p:nvPr>
        </p:nvSpPr>
        <p:spPr/>
        <p:txBody>
          <a:bodyPr/>
          <a:lstStyle/>
          <a:p>
            <a:fld id="{9094A44D-036D-40EB-87CA-412D4725AB6F}" type="slidenum">
              <a:rPr lang="en-GB" altLang="en-US" smtClean="0"/>
              <a:pPr/>
              <a:t>26</a:t>
            </a:fld>
            <a:endParaRPr lang="en-GB" altLang="en-US"/>
          </a:p>
        </p:txBody>
      </p:sp>
    </p:spTree>
    <p:extLst>
      <p:ext uri="{BB962C8B-B14F-4D97-AF65-F5344CB8AC3E}">
        <p14:creationId xmlns:p14="http://schemas.microsoft.com/office/powerpoint/2010/main" val="17622495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87C1B-BABB-D53B-3A3D-C172D0A428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E706F-7024-6AD7-7A14-ABA78E13E00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E8A3FC1-142B-C8F9-08CF-01D7306DBFEF}"/>
              </a:ext>
            </a:extLst>
          </p:cNvPr>
          <p:cNvSpPr>
            <a:spLocks noGrp="1"/>
          </p:cNvSpPr>
          <p:nvPr>
            <p:ph type="body" idx="1"/>
          </p:nvPr>
        </p:nvSpPr>
        <p:spPr/>
        <p:txBody>
          <a:bodyPr/>
          <a:lstStyle/>
          <a:p>
            <a:pPr marL="228600" indent="-228600">
              <a:buFont typeface="+mj-lt"/>
              <a:buAutoNum type="arabicPeriod"/>
            </a:pPr>
            <a:r>
              <a:rPr lang="en-GB" dirty="0"/>
              <a:t>The poster was addressed to the Librarian, Cambridge University Library [circa 1910] by one of the leading figures of the suffrage movement, Marion Phillips, who later became Labour MP for Sunderland in 1929. Depiction of the strength of feeling among the women who fought for equal rights. RE: parity is prisoners. </a:t>
            </a:r>
            <a:r>
              <a:rPr lang="en-GB" b="1" dirty="0"/>
              <a:t>1979 Margaret Thatcher elected Prime Minister.</a:t>
            </a:r>
          </a:p>
          <a:p>
            <a:pPr marL="228600" indent="-228600">
              <a:buFont typeface="+mj-lt"/>
              <a:buAutoNum type="arabicPeriod"/>
            </a:pPr>
            <a:endParaRPr lang="en-GB" dirty="0"/>
          </a:p>
          <a:p>
            <a:pPr marL="228600" indent="-228600">
              <a:buFont typeface="+mj-lt"/>
              <a:buAutoNum type="arabicPeriod"/>
            </a:pPr>
            <a:r>
              <a:rPr lang="en-GB" dirty="0"/>
              <a:t>Iconic poster [WWII] of “Rosie the Riveter” encouraging women to join the defence industry workforce. Designed for Westinghouse by J. Howard Miller, 1942. </a:t>
            </a:r>
            <a:r>
              <a:rPr lang="en-GB" b="1" dirty="0"/>
              <a:t>By 1943 more than seven million women in the UK worked in industry to supplement the shortage of men. The legacy, heightened awareness of gender inequality after the war, with the emergence of feminist groups. This started the legislative process for the introduction of the Equal Pay Act (1970) and the Sex Discrimination Act (1975). UK Population 48 million – 25% women in work; Typically women were paid 50% of a man’s wage!</a:t>
            </a:r>
          </a:p>
          <a:p>
            <a:pPr marL="228600" indent="-228600">
              <a:buFont typeface="+mj-lt"/>
              <a:buAutoNum type="arabicPeriod"/>
            </a:pPr>
            <a:endParaRPr lang="en-GB" dirty="0"/>
          </a:p>
          <a:p>
            <a:pPr marL="228600" indent="-228600">
              <a:buFont typeface="+mj-lt"/>
              <a:buAutoNum type="arabicPeriod"/>
            </a:pPr>
            <a:r>
              <a:rPr lang="en-GB" dirty="0"/>
              <a:t>The symbol was reclaimed by the LGBT community beginning in the 1970’s as a symbol of pride. Created in 1987 by a group of six gay men in New York City to draw attention to the AIDS crisis. Reflective to the pink triangle’s use in Nazi concentration camps to identify homosexual prisoners. </a:t>
            </a:r>
            <a:r>
              <a:rPr lang="en-GB" b="1" dirty="0"/>
              <a:t>In the 80s, HIV/Aids terrified the world because of a lack of understanding as well as misinformation. April 9th 1987, Princess Diana shook the hand of  Shane Snape, 28, without gloves, publicly challenging the notion that HIV/Aids was passed from person to person by touch.</a:t>
            </a:r>
          </a:p>
          <a:p>
            <a:pPr marL="228600" indent="-228600">
              <a:buFont typeface="+mj-lt"/>
              <a:buAutoNum type="arabicPeriod"/>
            </a:pPr>
            <a:endParaRPr lang="en-GB" b="1" dirty="0"/>
          </a:p>
          <a:p>
            <a:pPr marL="228600" indent="-228600">
              <a:buFont typeface="+mj-lt"/>
              <a:buAutoNum type="arabicPeriod"/>
            </a:pPr>
            <a:endParaRPr lang="en-GB" b="1" dirty="0"/>
          </a:p>
          <a:p>
            <a:pPr marL="228600" indent="-228600">
              <a:buFont typeface="+mj-lt"/>
              <a:buAutoNum type="arabicPeriod"/>
            </a:pPr>
            <a:endParaRPr lang="en-GB" dirty="0"/>
          </a:p>
          <a:p>
            <a:endParaRPr lang="en-GB" dirty="0"/>
          </a:p>
        </p:txBody>
      </p:sp>
      <p:sp>
        <p:nvSpPr>
          <p:cNvPr id="4" name="Slide Number Placeholder 3">
            <a:extLst>
              <a:ext uri="{FF2B5EF4-FFF2-40B4-BE49-F238E27FC236}">
                <a16:creationId xmlns:a16="http://schemas.microsoft.com/office/drawing/2014/main" id="{6E883E95-1B40-99FD-575A-DBCCCF661AE1}"/>
              </a:ext>
            </a:extLst>
          </p:cNvPr>
          <p:cNvSpPr>
            <a:spLocks noGrp="1"/>
          </p:cNvSpPr>
          <p:nvPr>
            <p:ph type="sldNum" sz="quarter" idx="5"/>
          </p:nvPr>
        </p:nvSpPr>
        <p:spPr/>
        <p:txBody>
          <a:bodyPr/>
          <a:lstStyle/>
          <a:p>
            <a:fld id="{9094A44D-036D-40EB-87CA-412D4725AB6F}" type="slidenum">
              <a:rPr lang="en-GB" altLang="en-US" smtClean="0"/>
              <a:pPr/>
              <a:t>27</a:t>
            </a:fld>
            <a:endParaRPr lang="en-GB" altLang="en-US"/>
          </a:p>
        </p:txBody>
      </p:sp>
    </p:spTree>
    <p:extLst>
      <p:ext uri="{BB962C8B-B14F-4D97-AF65-F5344CB8AC3E}">
        <p14:creationId xmlns:p14="http://schemas.microsoft.com/office/powerpoint/2010/main" val="3565593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AEB16-1648-19B7-5F64-987120C99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54CEAB-173B-D807-A0E1-101896243CD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0035BAD-9AE8-31E8-54CA-C7727BFBACC3}"/>
              </a:ext>
            </a:extLst>
          </p:cNvPr>
          <p:cNvSpPr>
            <a:spLocks noGrp="1"/>
          </p:cNvSpPr>
          <p:nvPr>
            <p:ph type="body" idx="1"/>
          </p:nvPr>
        </p:nvSpPr>
        <p:spPr/>
        <p:txBody>
          <a:bodyPr/>
          <a:lstStyle/>
          <a:p>
            <a:r>
              <a:rPr lang="en-GB" dirty="0"/>
              <a:t>1968 Mexico City Olympics Black Power salute.</a:t>
            </a:r>
          </a:p>
          <a:p>
            <a:endParaRPr lang="en-GB" dirty="0"/>
          </a:p>
          <a:p>
            <a:r>
              <a:rPr lang="en-GB" dirty="0"/>
              <a:t>Two African American athletes, Tommie Smith and John Carlos, made headlines when they raised their fists in a powerful gesture that highlighted the ongoing struggle against racial discrimination and social injustice.</a:t>
            </a:r>
          </a:p>
          <a:p>
            <a:endParaRPr lang="en-GB" dirty="0"/>
          </a:p>
          <a:p>
            <a:r>
              <a:rPr lang="en-GB" dirty="0"/>
              <a:t>In his autobiography, Silent Gesture, published nearly 30 years later, Smith declared that his gesture was not a "Black Power" salute per se, but rather a "human rights" salute.</a:t>
            </a:r>
          </a:p>
          <a:p>
            <a:endParaRPr lang="en-GB" dirty="0"/>
          </a:p>
          <a:p>
            <a:r>
              <a:rPr lang="en-GB" dirty="0"/>
              <a:t>Smith and Carlos mounted the podium shoeless, representing black poverty in the United States, with each wearing a single black glove. When the "The Star-Spangled Banner" was played, they bowed their heads and raised their fists in the air.</a:t>
            </a:r>
          </a:p>
          <a:p>
            <a:endParaRPr lang="en-GB" dirty="0"/>
          </a:p>
          <a:p>
            <a:r>
              <a:rPr lang="en-GB" dirty="0"/>
              <a:t>Peter Norman, a white Australian physical education teacher, wore a human rights badge on his shirt in support of the two Americans. He also suggested the idea that Smith and Carlos each wear one glove because they only had one pair between them.</a:t>
            </a:r>
          </a:p>
          <a:p>
            <a:endParaRPr lang="en-GB" dirty="0"/>
          </a:p>
          <a:p>
            <a:r>
              <a:rPr lang="en-GB" dirty="0"/>
              <a:t>Smith and Carlos were expelled from the Olympics because of their political protests and were subjected to death threats when they returned home.</a:t>
            </a:r>
          </a:p>
          <a:p>
            <a:endParaRPr lang="en-GB" dirty="0"/>
          </a:p>
          <a:p>
            <a:r>
              <a:rPr lang="en-GB" b="1" dirty="0"/>
              <a:t>Black Lives Matter mission is working inside and outside of the system to heal the past, reimagine the present, and invest in the future of Black lives through policy change, investment in our communities, and a commitment to arts and culture.</a:t>
            </a:r>
          </a:p>
          <a:p>
            <a:endParaRPr lang="fr-FR" dirty="0"/>
          </a:p>
          <a:p>
            <a:r>
              <a:rPr lang="fr-FR" dirty="0"/>
              <a:t>2020 CORONAVIRUS HITS:</a:t>
            </a:r>
          </a:p>
          <a:p>
            <a:pPr marL="171450" indent="-171450">
              <a:buFont typeface="Arial" panose="020B0604020202020204" pitchFamily="34" charset="0"/>
              <a:buChar char="•"/>
            </a:pPr>
            <a:r>
              <a:rPr lang="fr-FR" dirty="0" err="1"/>
              <a:t>Avoid</a:t>
            </a:r>
            <a:r>
              <a:rPr lang="fr-FR" dirty="0"/>
              <a:t> mis-</a:t>
            </a:r>
            <a:r>
              <a:rPr lang="fr-FR" dirty="0" err="1"/>
              <a:t>interpretation</a:t>
            </a:r>
            <a:r>
              <a:rPr lang="fr-FR" dirty="0"/>
              <a:t>.</a:t>
            </a:r>
          </a:p>
          <a:p>
            <a:pPr marL="171450" indent="-171450">
              <a:buFont typeface="Arial" panose="020B0604020202020204" pitchFamily="34" charset="0"/>
              <a:buChar char="•"/>
            </a:pPr>
            <a:r>
              <a:rPr lang="en-GB" dirty="0"/>
              <a:t>Reveals power dynamics, ideologies, assumptions.</a:t>
            </a:r>
          </a:p>
          <a:p>
            <a:pPr marL="171450" indent="-171450">
              <a:buFont typeface="Arial" panose="020B0604020202020204" pitchFamily="34" charset="0"/>
              <a:buChar char="•"/>
            </a:pPr>
            <a:endParaRPr lang="en-GB" dirty="0"/>
          </a:p>
          <a:p>
            <a:r>
              <a:rPr lang="en-GB" b="1" dirty="0"/>
              <a:t>Boris Johnson backs key aide Dominic Cummings in lockdown row</a:t>
            </a:r>
          </a:p>
          <a:p>
            <a:endParaRPr lang="fr-FR" dirty="0"/>
          </a:p>
          <a:p>
            <a:endParaRPr lang="en-GB" dirty="0"/>
          </a:p>
        </p:txBody>
      </p:sp>
      <p:sp>
        <p:nvSpPr>
          <p:cNvPr id="4" name="Slide Number Placeholder 3">
            <a:extLst>
              <a:ext uri="{FF2B5EF4-FFF2-40B4-BE49-F238E27FC236}">
                <a16:creationId xmlns:a16="http://schemas.microsoft.com/office/drawing/2014/main" id="{4DD3112E-6C06-7C8F-62D0-3E018164953C}"/>
              </a:ext>
            </a:extLst>
          </p:cNvPr>
          <p:cNvSpPr>
            <a:spLocks noGrp="1"/>
          </p:cNvSpPr>
          <p:nvPr>
            <p:ph type="sldNum" sz="quarter" idx="5"/>
          </p:nvPr>
        </p:nvSpPr>
        <p:spPr/>
        <p:txBody>
          <a:bodyPr/>
          <a:lstStyle/>
          <a:p>
            <a:fld id="{9094A44D-036D-40EB-87CA-412D4725AB6F}" type="slidenum">
              <a:rPr lang="en-GB" altLang="en-US" smtClean="0"/>
              <a:pPr/>
              <a:t>28</a:t>
            </a:fld>
            <a:endParaRPr lang="en-GB" altLang="en-US"/>
          </a:p>
        </p:txBody>
      </p:sp>
    </p:spTree>
    <p:extLst>
      <p:ext uri="{BB962C8B-B14F-4D97-AF65-F5344CB8AC3E}">
        <p14:creationId xmlns:p14="http://schemas.microsoft.com/office/powerpoint/2010/main" val="38112316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AB722-88D1-1DD0-86A1-90639A10E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1610A2-A975-24CD-16DE-1C164F66632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3F5CA3F-A184-6603-B108-D7F8861B0C72}"/>
              </a:ext>
            </a:extLst>
          </p:cNvPr>
          <p:cNvSpPr>
            <a:spLocks noGrp="1"/>
          </p:cNvSpPr>
          <p:nvPr>
            <p:ph type="body" idx="1"/>
          </p:nvPr>
        </p:nvSpPr>
        <p:spPr/>
        <p:txBody>
          <a:bodyPr/>
          <a:lstStyle/>
          <a:p>
            <a:r>
              <a:rPr lang="en-GB" dirty="0"/>
              <a:t>Image Meaning:</a:t>
            </a:r>
          </a:p>
          <a:p>
            <a:r>
              <a:rPr lang="en-GB" dirty="0"/>
              <a:t>Covering her eyes in an oil-like substance, an activist from the direct-action campaign group Fossil Free London placed herself outside the offices of the Shell energy company in May. Shell's sale of its onshore oil assets in Nigeria – a move that protesters allege enables the company to dodge responsibility for accidents in the Niger Delta – triggered the demonstration. The company denies wrongdoing.</a:t>
            </a:r>
          </a:p>
          <a:p>
            <a:endParaRPr lang="en-GB" dirty="0"/>
          </a:p>
          <a:p>
            <a:r>
              <a:rPr lang="en-GB" dirty="0"/>
              <a:t>The blindfold pose is a reference to George Frederic Watts' Symbolist painting Hope, 1886, in which a woman, eyes covered, sits atop a murky globe, plucking a doleful lyre.</a:t>
            </a:r>
          </a:p>
          <a:p>
            <a:endParaRPr lang="en-GB" dirty="0"/>
          </a:p>
        </p:txBody>
      </p:sp>
      <p:sp>
        <p:nvSpPr>
          <p:cNvPr id="4" name="Slide Number Placeholder 3">
            <a:extLst>
              <a:ext uri="{FF2B5EF4-FFF2-40B4-BE49-F238E27FC236}">
                <a16:creationId xmlns:a16="http://schemas.microsoft.com/office/drawing/2014/main" id="{53858FE2-EE7A-2D63-5B2F-8DBED7E3C692}"/>
              </a:ext>
            </a:extLst>
          </p:cNvPr>
          <p:cNvSpPr>
            <a:spLocks noGrp="1"/>
          </p:cNvSpPr>
          <p:nvPr>
            <p:ph type="sldNum" sz="quarter" idx="5"/>
          </p:nvPr>
        </p:nvSpPr>
        <p:spPr/>
        <p:txBody>
          <a:bodyPr/>
          <a:lstStyle/>
          <a:p>
            <a:fld id="{9094A44D-036D-40EB-87CA-412D4725AB6F}" type="slidenum">
              <a:rPr lang="en-GB" altLang="en-US" smtClean="0"/>
              <a:pPr/>
              <a:t>29</a:t>
            </a:fld>
            <a:endParaRPr lang="en-GB" altLang="en-US"/>
          </a:p>
        </p:txBody>
      </p:sp>
    </p:spTree>
    <p:extLst>
      <p:ext uri="{BB962C8B-B14F-4D97-AF65-F5344CB8AC3E}">
        <p14:creationId xmlns:p14="http://schemas.microsoft.com/office/powerpoint/2010/main" val="16356824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1FA90-3628-63D1-7502-C843A721C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5A5DF7-D601-B30C-4EA0-37C760F2681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24EC4A2-9449-CC1B-CA2F-48AEBBAB84D7}"/>
              </a:ext>
            </a:extLst>
          </p:cNvPr>
          <p:cNvSpPr>
            <a:spLocks noGrp="1"/>
          </p:cNvSpPr>
          <p:nvPr>
            <p:ph type="body" idx="1"/>
          </p:nvPr>
        </p:nvSpPr>
        <p:spPr/>
        <p:txBody>
          <a:bodyPr/>
          <a:lstStyle/>
          <a:p>
            <a:r>
              <a:rPr lang="en-GB" dirty="0"/>
              <a:t>Symbolic theory focuses on how individuals create and interpret meanings through social interactions. It emphasizes that humans develop a complex set of symbols that give meaning to their world, shaped by their interactions with society. This theory posits that communication—through language and symbols—is essential for making sense of social realities.</a:t>
            </a:r>
          </a:p>
        </p:txBody>
      </p:sp>
      <p:sp>
        <p:nvSpPr>
          <p:cNvPr id="4" name="Slide Number Placeholder 3">
            <a:extLst>
              <a:ext uri="{FF2B5EF4-FFF2-40B4-BE49-F238E27FC236}">
                <a16:creationId xmlns:a16="http://schemas.microsoft.com/office/drawing/2014/main" id="{CE26D591-C0F5-4613-CE0B-B4C12D8732B8}"/>
              </a:ext>
            </a:extLst>
          </p:cNvPr>
          <p:cNvSpPr>
            <a:spLocks noGrp="1"/>
          </p:cNvSpPr>
          <p:nvPr>
            <p:ph type="sldNum" sz="quarter" idx="5"/>
          </p:nvPr>
        </p:nvSpPr>
        <p:spPr/>
        <p:txBody>
          <a:bodyPr/>
          <a:lstStyle/>
          <a:p>
            <a:fld id="{9094A44D-036D-40EB-87CA-412D4725AB6F}" type="slidenum">
              <a:rPr lang="en-GB" altLang="en-US" smtClean="0"/>
              <a:pPr/>
              <a:t>30</a:t>
            </a:fld>
            <a:endParaRPr lang="en-GB" altLang="en-US"/>
          </a:p>
        </p:txBody>
      </p:sp>
    </p:spTree>
    <p:extLst>
      <p:ext uri="{BB962C8B-B14F-4D97-AF65-F5344CB8AC3E}">
        <p14:creationId xmlns:p14="http://schemas.microsoft.com/office/powerpoint/2010/main" val="27539737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C0DC8-84B2-3150-C973-474A50C6A4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2B1764-DAC9-D174-52EB-6617750E5A0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802C527-3E8F-9244-9523-B9CF44E02C7C}"/>
              </a:ext>
            </a:extLst>
          </p:cNvPr>
          <p:cNvSpPr>
            <a:spLocks noGrp="1"/>
          </p:cNvSpPr>
          <p:nvPr>
            <p:ph type="body" idx="1"/>
          </p:nvPr>
        </p:nvSpPr>
        <p:spPr/>
        <p:txBody>
          <a:bodyPr/>
          <a:lstStyle/>
          <a:p>
            <a:r>
              <a:rPr lang="en-GB" dirty="0"/>
              <a:t>Case Study on Moodle.</a:t>
            </a:r>
          </a:p>
        </p:txBody>
      </p:sp>
      <p:sp>
        <p:nvSpPr>
          <p:cNvPr id="4" name="Slide Number Placeholder 3">
            <a:extLst>
              <a:ext uri="{FF2B5EF4-FFF2-40B4-BE49-F238E27FC236}">
                <a16:creationId xmlns:a16="http://schemas.microsoft.com/office/drawing/2014/main" id="{B7DEB6E7-916A-E90F-5C7E-658713EEEC78}"/>
              </a:ext>
            </a:extLst>
          </p:cNvPr>
          <p:cNvSpPr>
            <a:spLocks noGrp="1"/>
          </p:cNvSpPr>
          <p:nvPr>
            <p:ph type="sldNum" sz="quarter" idx="5"/>
          </p:nvPr>
        </p:nvSpPr>
        <p:spPr/>
        <p:txBody>
          <a:bodyPr/>
          <a:lstStyle/>
          <a:p>
            <a:fld id="{9094A44D-036D-40EB-87CA-412D4725AB6F}" type="slidenum">
              <a:rPr lang="en-GB" altLang="en-US" smtClean="0"/>
              <a:pPr/>
              <a:t>31</a:t>
            </a:fld>
            <a:endParaRPr lang="en-GB" altLang="en-US"/>
          </a:p>
        </p:txBody>
      </p:sp>
    </p:spTree>
    <p:extLst>
      <p:ext uri="{BB962C8B-B14F-4D97-AF65-F5344CB8AC3E}">
        <p14:creationId xmlns:p14="http://schemas.microsoft.com/office/powerpoint/2010/main" val="258150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A617D-1F18-8F02-09AF-D0B480683D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FEA94-EEED-B9DB-D70B-CAE10C16C11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DFF481D-37B5-7B70-8A60-194EF55DBDA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4B9F754-F252-D4DF-6C78-4734B92C384D}"/>
              </a:ext>
            </a:extLst>
          </p:cNvPr>
          <p:cNvSpPr>
            <a:spLocks noGrp="1"/>
          </p:cNvSpPr>
          <p:nvPr>
            <p:ph type="sldNum" sz="quarter" idx="5"/>
          </p:nvPr>
        </p:nvSpPr>
        <p:spPr/>
        <p:txBody>
          <a:bodyPr/>
          <a:lstStyle/>
          <a:p>
            <a:fld id="{9094A44D-036D-40EB-87CA-412D4725AB6F}" type="slidenum">
              <a:rPr lang="en-GB" altLang="en-US" smtClean="0"/>
              <a:pPr/>
              <a:t>32</a:t>
            </a:fld>
            <a:endParaRPr lang="en-GB" altLang="en-US"/>
          </a:p>
        </p:txBody>
      </p:sp>
    </p:spTree>
    <p:extLst>
      <p:ext uri="{BB962C8B-B14F-4D97-AF65-F5344CB8AC3E}">
        <p14:creationId xmlns:p14="http://schemas.microsoft.com/office/powerpoint/2010/main" val="7784966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2ED8B-509D-FF94-28C0-2F8730E463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62776-4CBD-FA8C-1616-12C7052C52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907C9-21A1-B670-3B95-45A8BB8B35E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84027D1-27D6-13D8-81AB-8F63A94FDE9B}"/>
              </a:ext>
            </a:extLst>
          </p:cNvPr>
          <p:cNvSpPr>
            <a:spLocks noGrp="1"/>
          </p:cNvSpPr>
          <p:nvPr>
            <p:ph type="sldNum" sz="quarter" idx="5"/>
          </p:nvPr>
        </p:nvSpPr>
        <p:spPr/>
        <p:txBody>
          <a:bodyPr/>
          <a:lstStyle/>
          <a:p>
            <a:fld id="{9094A44D-036D-40EB-87CA-412D4725AB6F}" type="slidenum">
              <a:rPr lang="en-GB" altLang="en-US" smtClean="0"/>
              <a:pPr/>
              <a:t>33</a:t>
            </a:fld>
            <a:endParaRPr lang="en-GB" altLang="en-US"/>
          </a:p>
        </p:txBody>
      </p:sp>
    </p:spTree>
    <p:extLst>
      <p:ext uri="{BB962C8B-B14F-4D97-AF65-F5344CB8AC3E}">
        <p14:creationId xmlns:p14="http://schemas.microsoft.com/office/powerpoint/2010/main" val="10094660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D452F-E542-A25E-1B0A-98E4EE7E5A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24C4A2-E2F7-C392-5D98-D46207233F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9F25B2-519A-A2CC-DB9C-36A9AF5A285E}"/>
              </a:ext>
            </a:extLst>
          </p:cNvPr>
          <p:cNvSpPr>
            <a:spLocks noGrp="1"/>
          </p:cNvSpPr>
          <p:nvPr>
            <p:ph type="body" idx="1"/>
          </p:nvPr>
        </p:nvSpPr>
        <p:spPr/>
        <p:txBody>
          <a:bodyPr/>
          <a:lstStyle/>
          <a:p>
            <a:pPr marL="285750" lvl="0" indent="-285750">
              <a:spcBef>
                <a:spcPts val="0"/>
              </a:spcBef>
              <a:buFont typeface="Arial" panose="020B0604020202020204" pitchFamily="34" charset="0"/>
              <a:buChar char="•"/>
            </a:pPr>
            <a:r>
              <a:rPr lang="en-GB" altLang="en-US" sz="1200" dirty="0">
                <a:latin typeface="Calibri Light" panose="020F0302020204030204" pitchFamily="34" charset="0"/>
                <a:cs typeface="Calibri Light" panose="020F0302020204030204" pitchFamily="34" charset="0"/>
              </a:rPr>
              <a:t>Motivation Toward Fulfilment: </a:t>
            </a:r>
            <a:r>
              <a:rPr lang="en-GB" altLang="en-US" sz="1200" b="0" dirty="0">
                <a:latin typeface="Calibri Light" panose="020F0302020204030204" pitchFamily="34" charset="0"/>
                <a:cs typeface="Calibri Light" panose="020F0302020204030204" pitchFamily="34" charset="0"/>
              </a:rPr>
              <a:t>Desire acts as a force driving people toward fulfilment, truth, and ideal forms.</a:t>
            </a:r>
          </a:p>
          <a:p>
            <a:pPr marL="285750" lvl="0" indent="-285750">
              <a:spcBef>
                <a:spcPts val="0"/>
              </a:spcBef>
              <a:buFont typeface="Arial" panose="020B0604020202020204" pitchFamily="34" charset="0"/>
              <a:buChar char="•"/>
            </a:pPr>
            <a:r>
              <a:rPr lang="en-GB" altLang="en-US" sz="1200" dirty="0">
                <a:latin typeface="Calibri Light" panose="020F0302020204030204" pitchFamily="34" charset="0"/>
                <a:cs typeface="Calibri Light" panose="020F0302020204030204" pitchFamily="34" charset="0"/>
              </a:rPr>
              <a:t>Philosophical Condition:</a:t>
            </a:r>
            <a:r>
              <a:rPr lang="en-GB" altLang="en-US" sz="1200" b="0" dirty="0">
                <a:latin typeface="Calibri Light" panose="020F0302020204030204" pitchFamily="34" charset="0"/>
                <a:cs typeface="Calibri Light" panose="020F0302020204030204" pitchFamily="34" charset="0"/>
              </a:rPr>
              <a:t> Desire reflects human incompleteness and the pursuit of wholeness beyond biological impulses.</a:t>
            </a:r>
          </a:p>
          <a:p>
            <a:pPr marL="0" lvl="0" indent="0">
              <a:spcBef>
                <a:spcPts val="0"/>
              </a:spcBef>
              <a:buFont typeface="Arial" panose="020B0604020202020204" pitchFamily="34" charset="0"/>
              <a:buNone/>
            </a:pPr>
            <a:endParaRPr lang="en-GB" altLang="en-US" sz="1200" b="0" dirty="0">
              <a:latin typeface="Calibri Light" panose="020F0302020204030204" pitchFamily="34" charset="0"/>
              <a:cs typeface="Calibri Light" panose="020F0302020204030204" pitchFamily="34" charset="0"/>
            </a:endParaRPr>
          </a:p>
          <a:p>
            <a:r>
              <a:rPr lang="en-GB" dirty="0"/>
              <a:t>Plato's philosophical exploration of desire centres on the notion that desire arises from a sense of lack or absence. According to Plato, individuals do not desire what they already possess; rather, they are driven by a longing for what is missing in their lives. This foundational idea positions desire as a motivating force that propels individuals toward fulfilment, truth, and the ideal forms. In this view, desire is not merely a biological impulse but a profound philosophical condition that reflects human incompleteness and the pursuit of wholeness. Plato's concept of desire as lack has influenced countless philosophical and psychological theories, establishing a framework for understanding human motivation and aspiration.</a:t>
            </a:r>
          </a:p>
          <a:p>
            <a:endParaRPr lang="en-GB" dirty="0"/>
          </a:p>
        </p:txBody>
      </p:sp>
      <p:sp>
        <p:nvSpPr>
          <p:cNvPr id="4" name="Slide Number Placeholder 3">
            <a:extLst>
              <a:ext uri="{FF2B5EF4-FFF2-40B4-BE49-F238E27FC236}">
                <a16:creationId xmlns:a16="http://schemas.microsoft.com/office/drawing/2014/main" id="{7E658E42-5756-09A7-F4C7-57C1602B07FD}"/>
              </a:ext>
            </a:extLst>
          </p:cNvPr>
          <p:cNvSpPr>
            <a:spLocks noGrp="1"/>
          </p:cNvSpPr>
          <p:nvPr>
            <p:ph type="sldNum" sz="quarter" idx="5"/>
          </p:nvPr>
        </p:nvSpPr>
        <p:spPr/>
        <p:txBody>
          <a:bodyPr/>
          <a:lstStyle/>
          <a:p>
            <a:fld id="{9094A44D-036D-40EB-87CA-412D4725AB6F}" type="slidenum">
              <a:rPr lang="en-GB" altLang="en-US" smtClean="0"/>
              <a:pPr/>
              <a:t>34</a:t>
            </a:fld>
            <a:endParaRPr lang="en-GB" altLang="en-US"/>
          </a:p>
        </p:txBody>
      </p:sp>
    </p:spTree>
    <p:extLst>
      <p:ext uri="{BB962C8B-B14F-4D97-AF65-F5344CB8AC3E}">
        <p14:creationId xmlns:p14="http://schemas.microsoft.com/office/powerpoint/2010/main" val="34008080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19962-D805-AA44-43A2-AF522ABF37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DBD47A-9E64-DAB9-0487-EE246E273A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37B41B-B641-380A-2014-D185F849D456}"/>
              </a:ext>
            </a:extLst>
          </p:cNvPr>
          <p:cNvSpPr>
            <a:spLocks noGrp="1"/>
          </p:cNvSpPr>
          <p:nvPr>
            <p:ph type="body" idx="1"/>
          </p:nvPr>
        </p:nvSpPr>
        <p:spPr/>
        <p:txBody>
          <a:bodyPr/>
          <a:lstStyle/>
          <a:p>
            <a:pPr marL="285750" lvl="0" indent="-285750">
              <a:spcBef>
                <a:spcPts val="0"/>
              </a:spcBef>
              <a:buFont typeface="Arial" panose="020B0604020202020204" pitchFamily="34" charset="0"/>
              <a:buChar char="•"/>
            </a:pPr>
            <a:r>
              <a:rPr lang="en-GB" altLang="en-US" sz="1200" dirty="0">
                <a:latin typeface="Calibri Light" panose="020F0302020204030204" pitchFamily="34" charset="0"/>
                <a:cs typeface="Calibri Light" panose="020F0302020204030204" pitchFamily="34" charset="0"/>
              </a:rPr>
              <a:t>Contrast with Plato: </a:t>
            </a:r>
            <a:r>
              <a:rPr lang="en-GB" altLang="en-US" sz="1200" b="0" dirty="0">
                <a:latin typeface="Calibri Light" panose="020F0302020204030204" pitchFamily="34" charset="0"/>
                <a:cs typeface="Calibri Light" panose="020F0302020204030204" pitchFamily="34" charset="0"/>
              </a:rPr>
              <a:t>Aristotle did not view desire as lack but as a positive force for achieving goals.</a:t>
            </a:r>
          </a:p>
          <a:p>
            <a:pPr marL="285750" lvl="0" indent="-285750">
              <a:spcBef>
                <a:spcPts val="0"/>
              </a:spcBef>
              <a:buFont typeface="Arial" panose="020B0604020202020204" pitchFamily="34" charset="0"/>
              <a:buChar char="•"/>
            </a:pPr>
            <a:r>
              <a:rPr lang="en-GB" altLang="en-US" sz="1200" b="0" dirty="0">
                <a:latin typeface="Calibri Light" panose="020F0302020204030204" pitchFamily="34" charset="0"/>
                <a:cs typeface="Calibri Light" panose="020F0302020204030204" pitchFamily="34" charset="0"/>
              </a:rPr>
              <a:t>Desire is central to ethical reasoning, psychological motivation, and educational development.</a:t>
            </a:r>
          </a:p>
          <a:p>
            <a:pPr marL="285750" marR="0" lvl="0"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lang="en-GB" altLang="en-US" sz="1200" dirty="0">
                <a:latin typeface="Calibri Light" panose="020F0302020204030204" pitchFamily="34" charset="0"/>
                <a:cs typeface="Calibri Light" panose="020F0302020204030204" pitchFamily="34" charset="0"/>
              </a:rPr>
              <a:t>Concept of Telos: </a:t>
            </a:r>
            <a:r>
              <a:rPr lang="en-GB" altLang="en-US" sz="1200" b="0" dirty="0">
                <a:latin typeface="Calibri Light" panose="020F0302020204030204" pitchFamily="34" charset="0"/>
                <a:cs typeface="Calibri Light" panose="020F0302020204030204" pitchFamily="34" charset="0"/>
              </a:rPr>
              <a:t>Telos is the ultimate purpose or goal that guides human actions toward meaningful outcomes. This idea suggests that human actions are not random but are directed toward achieving specific outcomes that fulfil a perceived need or aspiration.</a:t>
            </a:r>
          </a:p>
          <a:p>
            <a:pPr marL="285750" lvl="0" indent="-285750">
              <a:spcBef>
                <a:spcPts val="0"/>
              </a:spcBef>
              <a:buFont typeface="Arial" panose="020B0604020202020204" pitchFamily="34" charset="0"/>
              <a:buChar char="•"/>
            </a:pPr>
            <a:r>
              <a:rPr lang="en-GB" altLang="en-US" sz="1200" dirty="0">
                <a:latin typeface="Calibri Light" panose="020F0302020204030204" pitchFamily="34" charset="0"/>
                <a:cs typeface="Calibri Light" panose="020F0302020204030204" pitchFamily="34" charset="0"/>
              </a:rPr>
              <a:t>Role of Desire: </a:t>
            </a:r>
            <a:r>
              <a:rPr lang="en-GB" altLang="en-US" sz="1200" b="0" dirty="0">
                <a:latin typeface="Calibri Light" panose="020F0302020204030204" pitchFamily="34" charset="0"/>
                <a:cs typeface="Calibri Light" panose="020F0302020204030204" pitchFamily="34" charset="0"/>
              </a:rPr>
              <a:t>Desire motivates individuals by providing the impetus to pursue their telos and fulfil aspirations.</a:t>
            </a:r>
          </a:p>
          <a:p>
            <a:pPr marL="285750" lvl="0" indent="-285750">
              <a:spcBef>
                <a:spcPts val="0"/>
              </a:spcBef>
              <a:buFont typeface="Arial" panose="020B0604020202020204" pitchFamily="34" charset="0"/>
              <a:buChar char="•"/>
            </a:pPr>
            <a:r>
              <a:rPr lang="en-GB" altLang="en-US" sz="1200" dirty="0">
                <a:latin typeface="Calibri Light" panose="020F0302020204030204" pitchFamily="34" charset="0"/>
                <a:cs typeface="Calibri Light" panose="020F0302020204030204" pitchFamily="34" charset="0"/>
              </a:rPr>
              <a:t>Intentional Human Behaviour: </a:t>
            </a:r>
            <a:r>
              <a:rPr lang="en-GB" altLang="en-US" sz="1200" b="0" dirty="0">
                <a:latin typeface="Calibri Light" panose="020F0302020204030204" pitchFamily="34" charset="0"/>
                <a:cs typeface="Calibri Light" panose="020F0302020204030204" pitchFamily="34" charset="0"/>
              </a:rPr>
              <a:t>Human actions are intentional and directed, aiming to satisfy specific needs or aspirations.</a:t>
            </a:r>
          </a:p>
          <a:p>
            <a:endParaRPr lang="en-GB" dirty="0"/>
          </a:p>
          <a:p>
            <a:r>
              <a:rPr lang="en-GB" dirty="0"/>
              <a:t>Aristotle viewed desire as a fundamental motivating force behind human action. Unlike Plato, who saw desire as a lack or deficiency, Aristotle emphasized its role in driving purposeful and goal-directed behaviour. He believed that desire is central to understanding why individuals act the way they do, as it propels them toward achieving specific ends or goals. This perspective places desire at the heart of ethical reasoning, psychological motivation, and educational development. By recognizing desire as a catalyst for action, Aristotle laid the groundwork for exploring human nature through the lens of intentionality and purpose.</a:t>
            </a:r>
          </a:p>
        </p:txBody>
      </p:sp>
      <p:sp>
        <p:nvSpPr>
          <p:cNvPr id="4" name="Slide Number Placeholder 3">
            <a:extLst>
              <a:ext uri="{FF2B5EF4-FFF2-40B4-BE49-F238E27FC236}">
                <a16:creationId xmlns:a16="http://schemas.microsoft.com/office/drawing/2014/main" id="{CD5E8FA2-6FD0-08B8-E2A5-EE40039265F9}"/>
              </a:ext>
            </a:extLst>
          </p:cNvPr>
          <p:cNvSpPr>
            <a:spLocks noGrp="1"/>
          </p:cNvSpPr>
          <p:nvPr>
            <p:ph type="sldNum" sz="quarter" idx="5"/>
          </p:nvPr>
        </p:nvSpPr>
        <p:spPr/>
        <p:txBody>
          <a:bodyPr/>
          <a:lstStyle/>
          <a:p>
            <a:fld id="{9094A44D-036D-40EB-87CA-412D4725AB6F}" type="slidenum">
              <a:rPr lang="en-GB" altLang="en-US" smtClean="0"/>
              <a:pPr/>
              <a:t>35</a:t>
            </a:fld>
            <a:endParaRPr lang="en-GB" altLang="en-US"/>
          </a:p>
        </p:txBody>
      </p:sp>
    </p:spTree>
    <p:extLst>
      <p:ext uri="{BB962C8B-B14F-4D97-AF65-F5344CB8AC3E}">
        <p14:creationId xmlns:p14="http://schemas.microsoft.com/office/powerpoint/2010/main" val="25680311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3DB75-E5D5-E65B-EE30-1C8BB2021B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427FC5-4D58-C31D-6BF6-D57965197B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1CE746-0813-3225-02C2-D55A67C6985F}"/>
              </a:ext>
            </a:extLst>
          </p:cNvPr>
          <p:cNvSpPr>
            <a:spLocks noGrp="1"/>
          </p:cNvSpPr>
          <p:nvPr>
            <p:ph type="body" idx="1"/>
          </p:nvPr>
        </p:nvSpPr>
        <p:spPr/>
        <p:txBody>
          <a:bodyPr/>
          <a:lstStyle/>
          <a:p>
            <a:r>
              <a:rPr lang="en-GB" dirty="0"/>
              <a:t>Freud focused his theories on the unconscious mind and desire are central to his psychoanalytic approach. He believed that much of our mental activity occurs beneath awareness, in a dynamic unconscious realm that powerfully influences our thoughts, feelings, and behaviours. Freud's iceberg analogy compares the conscious mind to the tip of the iceberg, while the unconscious mind represents the vast submerged portion. </a:t>
            </a:r>
          </a:p>
          <a:p>
            <a:endParaRPr lang="en-GB" dirty="0"/>
          </a:p>
          <a:p>
            <a:r>
              <a:rPr lang="en-GB" dirty="0"/>
              <a:t>Lacan emphasized that desire is structured by language and arises from relational absence within the symbolic order. In that desire is fundamentally a desire for recognition from the ‘Other’, suggesting that our desires are not merely our own but are rooted in the recognition we seek from others. Explaining that desire is a search for acknowledgment and validation, which is essential for self-identity and fulfilment. </a:t>
            </a:r>
          </a:p>
          <a:p>
            <a:endParaRPr lang="en-GB" dirty="0"/>
          </a:p>
          <a:p>
            <a:r>
              <a:rPr lang="en-GB" dirty="0"/>
              <a:t>His maxim being, “Desire is the desire of the Other," highlighting the importance of social recognition in shaping our desires and self-perception. </a:t>
            </a:r>
          </a:p>
          <a:p>
            <a:endParaRPr lang="en-GB" dirty="0"/>
          </a:p>
        </p:txBody>
      </p:sp>
      <p:sp>
        <p:nvSpPr>
          <p:cNvPr id="4" name="Slide Number Placeholder 3">
            <a:extLst>
              <a:ext uri="{FF2B5EF4-FFF2-40B4-BE49-F238E27FC236}">
                <a16:creationId xmlns:a16="http://schemas.microsoft.com/office/drawing/2014/main" id="{BF146595-5F88-9A51-AB4B-92B08A8C4F26}"/>
              </a:ext>
            </a:extLst>
          </p:cNvPr>
          <p:cNvSpPr>
            <a:spLocks noGrp="1"/>
          </p:cNvSpPr>
          <p:nvPr>
            <p:ph type="sldNum" sz="quarter" idx="5"/>
          </p:nvPr>
        </p:nvSpPr>
        <p:spPr/>
        <p:txBody>
          <a:bodyPr/>
          <a:lstStyle/>
          <a:p>
            <a:fld id="{9094A44D-036D-40EB-87CA-412D4725AB6F}" type="slidenum">
              <a:rPr lang="en-GB" altLang="en-US" smtClean="0"/>
              <a:pPr/>
              <a:t>36</a:t>
            </a:fld>
            <a:endParaRPr lang="en-GB" altLang="en-US"/>
          </a:p>
        </p:txBody>
      </p:sp>
    </p:spTree>
    <p:extLst>
      <p:ext uri="{BB962C8B-B14F-4D97-AF65-F5344CB8AC3E}">
        <p14:creationId xmlns:p14="http://schemas.microsoft.com/office/powerpoint/2010/main" val="6069975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Plato's concept of desire as lack has had a lasting impact on modern philosophical and psychological thought. Sigmund Freud built upon this idea by proposing that desire stems from unconscious repressions and unmet needs, framing it as a central element of human psychology. Jacques Lacan further developed this notion, suggesting that desire is structured by language and arises from an inherent absence within the symbolic order. Lacan famously stated that 'desire is the desire of the Other', emphasizing the relational and elusive nature of desire.</a:t>
            </a:r>
          </a:p>
          <a:p>
            <a:endParaRPr lang="en-GB" dirty="0"/>
          </a:p>
          <a:p>
            <a:r>
              <a:rPr lang="en-GB" dirty="0"/>
              <a:t>Contemporary examples illustrate how this concept manifests in everyday life: individuals may desire love, success, or wisdom precisely because they feel these qualities are missing from their current experience. The pursuit of these desires reflects a deeper yearning for completeness and identity. Plato's framing of desire as lack continues to inform discussions in fields such as psychoanalysis, cultural theory, and speculative design, offering a foundational lens through which to understand human motivation and aspiration.</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37</a:t>
            </a:fld>
            <a:endParaRPr lang="en-GB" altLang="en-US"/>
          </a:p>
        </p:txBody>
      </p:sp>
    </p:spTree>
    <p:extLst>
      <p:ext uri="{BB962C8B-B14F-4D97-AF65-F5344CB8AC3E}">
        <p14:creationId xmlns:p14="http://schemas.microsoft.com/office/powerpoint/2010/main" val="3980891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5DA1F-0957-2392-90BD-2B1F35D67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7147BC-68B6-34BC-EC66-FFA0DCA7E67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4BEEBB2-8453-4A79-9451-0D8C067EDE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1525D7-2622-E735-CAF6-EF4C0BC82551}"/>
              </a:ext>
            </a:extLst>
          </p:cNvPr>
          <p:cNvSpPr>
            <a:spLocks noGrp="1"/>
          </p:cNvSpPr>
          <p:nvPr>
            <p:ph type="sldNum" sz="quarter" idx="5"/>
          </p:nvPr>
        </p:nvSpPr>
        <p:spPr/>
        <p:txBody>
          <a:bodyPr/>
          <a:lstStyle/>
          <a:p>
            <a:fld id="{9094A44D-036D-40EB-87CA-412D4725AB6F}" type="slidenum">
              <a:rPr lang="en-GB" altLang="en-US" smtClean="0"/>
              <a:pPr/>
              <a:t>38</a:t>
            </a:fld>
            <a:endParaRPr lang="en-GB" altLang="en-US"/>
          </a:p>
        </p:txBody>
      </p:sp>
    </p:spTree>
    <p:extLst>
      <p:ext uri="{BB962C8B-B14F-4D97-AF65-F5344CB8AC3E}">
        <p14:creationId xmlns:p14="http://schemas.microsoft.com/office/powerpoint/2010/main" val="9428946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Pierre Bourdieu’s Theory of Cultural Capital considers how do individuals maintain or enhance their social status through cultural means, stating that individuals maintain or enhance their social status through cultural means by accumulating and displaying various forms of cultural capital.</a:t>
            </a:r>
          </a:p>
          <a:p>
            <a:endParaRPr lang="en-GB" dirty="0"/>
          </a:p>
          <a:p>
            <a:r>
              <a:rPr lang="en-GB" dirty="0"/>
              <a:t>This includes:</a:t>
            </a:r>
          </a:p>
          <a:p>
            <a:pPr marL="171450" indent="-171450">
              <a:buFont typeface="Arial" panose="020B0604020202020204" pitchFamily="34" charset="0"/>
              <a:buChar char="•"/>
            </a:pPr>
            <a:r>
              <a:rPr lang="en-GB" dirty="0"/>
              <a:t>Embodied Cultural Capital: This refers to the internalized cultural knowledge and skills acquired through socialization, such as learning how to appreciate classical music or being able to discuss fine wine. It is deeply ingrained in an individual's behaviour and is passed down through generations.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Objectified Cultural Capital: This is the physical manifestation of culture, like owning rare artworks, books, or musical instruments. The objects one possesses are symbolic of a certain level of cultural sophistication and are often used to signal elite status.</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His definition of Cultural Capital refers to the non-financial social assets that promote social mobility beyond economic means. It encompasses knowledge, skills, education, and cultural awareness that individuals possess, which can influence their social status and opportunities in society. Bourdieu introduced this concept to explain how social inequalities are perpetuated and how individuals maintain or enhance their social status through cultural means.</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39</a:t>
            </a:fld>
            <a:endParaRPr lang="en-GB" altLang="en-US"/>
          </a:p>
        </p:txBody>
      </p:sp>
    </p:spTree>
    <p:extLst>
      <p:ext uri="{BB962C8B-B14F-4D97-AF65-F5344CB8AC3E}">
        <p14:creationId xmlns:p14="http://schemas.microsoft.com/office/powerpoint/2010/main" val="25596143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4AE1A-AB50-AE5F-D0CF-312D6667F8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C55BE7-71FB-0166-9895-E229F3DC8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3FF381-B9E1-810C-6F7E-D740AF780156}"/>
              </a:ext>
            </a:extLst>
          </p:cNvPr>
          <p:cNvSpPr>
            <a:spLocks noGrp="1"/>
          </p:cNvSpPr>
          <p:nvPr>
            <p:ph type="body" idx="1"/>
          </p:nvPr>
        </p:nvSpPr>
        <p:spPr/>
        <p:txBody>
          <a:bodyPr/>
          <a:lstStyle/>
          <a:p>
            <a:r>
              <a:rPr lang="en-GB" dirty="0"/>
              <a:t>Example:</a:t>
            </a:r>
          </a:p>
          <a:p>
            <a:r>
              <a:rPr lang="en-GB" dirty="0"/>
              <a:t>The ability to afford &amp; discuss fine wines - Château Pétrus, Pomerol 2010, 75cl £6,500.00</a:t>
            </a:r>
          </a:p>
          <a:p>
            <a:r>
              <a:rPr lang="en-GB" dirty="0"/>
              <a:t>(Pétrus stands as a renowned producer in the realm of red Bordeaux, situated in the heart of Pomerol. Renowned for its exclusivity, this estate crafts 100% Merlot wines rooted in pure clay).</a:t>
            </a:r>
          </a:p>
          <a:p>
            <a:endParaRPr lang="en-GB" dirty="0"/>
          </a:p>
          <a:p>
            <a:r>
              <a:rPr lang="en-GB" dirty="0"/>
              <a:t>The ability to own an Edward Burra painting (approx. £50k) - Three Sailors at a Bar 1930 Private collection, courtesy of Hazlitt Holland-Hibbert. © The estate of Edward Burra, courtesy Lefevre Fine Art, London.</a:t>
            </a:r>
          </a:p>
          <a:p>
            <a:endParaRPr lang="en-GB" dirty="0"/>
          </a:p>
          <a:p>
            <a:r>
              <a:rPr lang="en-GB" dirty="0"/>
              <a:t>He is one of the most distinctive British artists of the 20th century, renowned for his vibrant, satirical scenes of the urban underworld and queer culture during the ‘Roaring Twenties.’ Burra pushed the boundaries of the traditionally delicate medium to create bold and vivid scenes. His artwork reflects his experience of world events and his lived experience of disability, and may have informed his portrayal of marginalised communities.</a:t>
            </a:r>
          </a:p>
        </p:txBody>
      </p:sp>
      <p:sp>
        <p:nvSpPr>
          <p:cNvPr id="4" name="Slide Number Placeholder 3">
            <a:extLst>
              <a:ext uri="{FF2B5EF4-FFF2-40B4-BE49-F238E27FC236}">
                <a16:creationId xmlns:a16="http://schemas.microsoft.com/office/drawing/2014/main" id="{18169AB1-1F6B-0F88-E11F-F8A3975EAE96}"/>
              </a:ext>
            </a:extLst>
          </p:cNvPr>
          <p:cNvSpPr>
            <a:spLocks noGrp="1"/>
          </p:cNvSpPr>
          <p:nvPr>
            <p:ph type="sldNum" sz="quarter" idx="5"/>
          </p:nvPr>
        </p:nvSpPr>
        <p:spPr/>
        <p:txBody>
          <a:bodyPr/>
          <a:lstStyle/>
          <a:p>
            <a:fld id="{9094A44D-036D-40EB-87CA-412D4725AB6F}" type="slidenum">
              <a:rPr lang="en-GB" altLang="en-US" smtClean="0"/>
              <a:pPr/>
              <a:t>40</a:t>
            </a:fld>
            <a:endParaRPr lang="en-GB" altLang="en-US"/>
          </a:p>
        </p:txBody>
      </p:sp>
    </p:spTree>
    <p:extLst>
      <p:ext uri="{BB962C8B-B14F-4D97-AF65-F5344CB8AC3E}">
        <p14:creationId xmlns:p14="http://schemas.microsoft.com/office/powerpoint/2010/main" val="4839043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D6141-BC26-02D6-3140-BD7E995C1D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A438BB-F010-033A-12AB-1647D049EC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F65283-D46C-E216-BA21-916EA99400FF}"/>
              </a:ext>
            </a:extLst>
          </p:cNvPr>
          <p:cNvSpPr>
            <a:spLocks noGrp="1"/>
          </p:cNvSpPr>
          <p:nvPr>
            <p:ph type="body" idx="1"/>
          </p:nvPr>
        </p:nvSpPr>
        <p:spPr/>
        <p:txBody>
          <a:bodyPr/>
          <a:lstStyle/>
          <a:p>
            <a:r>
              <a:rPr lang="en-GB" dirty="0"/>
              <a:t>Pierre Bourdieu's theory of Social Subjects is primarily characterized by concepts such as habitus, capital, and fields.</a:t>
            </a:r>
          </a:p>
          <a:p>
            <a:endParaRPr lang="en-GB" dirty="0"/>
          </a:p>
          <a:p>
            <a:pPr marL="171450" indent="-171450">
              <a:buFont typeface="Arial" panose="020B0604020202020204" pitchFamily="34" charset="0"/>
              <a:buChar char="•"/>
            </a:pPr>
            <a:r>
              <a:rPr lang="en-GB" dirty="0"/>
              <a:t>Habitus refers to the deeply ingrained habits and skills that individuals acquire through their upbringing and social environment, shaping their perceptions and actions.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Capital encompasses various forms of social resources, including economic, cultural, and symbolic capital, which influence individuals' social positions and interactions.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Fields represent different social spaces where individuals engage in various social practices, each carrying its own set of norms and values.</a:t>
            </a:r>
          </a:p>
          <a:p>
            <a:endParaRPr lang="en-GB" dirty="0"/>
          </a:p>
          <a:p>
            <a:r>
              <a:rPr lang="en-GB" dirty="0"/>
              <a:t>Bourdieu's theories highlight how social structures are reproduced through the internalization of habitus and the application of capital in specific social contexts, thereby explaining social inequalities and the dynamics of social life.</a:t>
            </a:r>
          </a:p>
        </p:txBody>
      </p:sp>
      <p:sp>
        <p:nvSpPr>
          <p:cNvPr id="4" name="Slide Number Placeholder 3">
            <a:extLst>
              <a:ext uri="{FF2B5EF4-FFF2-40B4-BE49-F238E27FC236}">
                <a16:creationId xmlns:a16="http://schemas.microsoft.com/office/drawing/2014/main" id="{38304074-0564-6C83-082B-AFF538126002}"/>
              </a:ext>
            </a:extLst>
          </p:cNvPr>
          <p:cNvSpPr>
            <a:spLocks noGrp="1"/>
          </p:cNvSpPr>
          <p:nvPr>
            <p:ph type="sldNum" sz="quarter" idx="5"/>
          </p:nvPr>
        </p:nvSpPr>
        <p:spPr/>
        <p:txBody>
          <a:bodyPr/>
          <a:lstStyle/>
          <a:p>
            <a:fld id="{9094A44D-036D-40EB-87CA-412D4725AB6F}" type="slidenum">
              <a:rPr lang="en-GB" altLang="en-US" smtClean="0"/>
              <a:pPr/>
              <a:t>41</a:t>
            </a:fld>
            <a:endParaRPr lang="en-GB" altLang="en-US"/>
          </a:p>
        </p:txBody>
      </p:sp>
    </p:spTree>
    <p:extLst>
      <p:ext uri="{BB962C8B-B14F-4D97-AF65-F5344CB8AC3E}">
        <p14:creationId xmlns:p14="http://schemas.microsoft.com/office/powerpoint/2010/main" val="35401374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3CCF2-92A6-7302-E5DA-AD8AAA86F7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6EC993-F370-B2A5-FE9B-E7426E9A77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636865-1DAE-19E3-CB45-A6EB32BF1A1E}"/>
              </a:ext>
            </a:extLst>
          </p:cNvPr>
          <p:cNvSpPr>
            <a:spLocks noGrp="1"/>
          </p:cNvSpPr>
          <p:nvPr>
            <p:ph type="body" idx="1"/>
          </p:nvPr>
        </p:nvSpPr>
        <p:spPr/>
        <p:txBody>
          <a:bodyPr/>
          <a:lstStyle/>
          <a:p>
            <a:r>
              <a:rPr lang="en-GB" dirty="0"/>
              <a:t>Example:</a:t>
            </a:r>
          </a:p>
          <a:p>
            <a:r>
              <a:rPr lang="en-GB" dirty="0"/>
              <a:t>Travelling according to one’s social status.</a:t>
            </a:r>
          </a:p>
        </p:txBody>
      </p:sp>
      <p:sp>
        <p:nvSpPr>
          <p:cNvPr id="4" name="Slide Number Placeholder 3">
            <a:extLst>
              <a:ext uri="{FF2B5EF4-FFF2-40B4-BE49-F238E27FC236}">
                <a16:creationId xmlns:a16="http://schemas.microsoft.com/office/drawing/2014/main" id="{BBCAFC03-D1E4-15FB-B682-BD2B1534F08F}"/>
              </a:ext>
            </a:extLst>
          </p:cNvPr>
          <p:cNvSpPr>
            <a:spLocks noGrp="1"/>
          </p:cNvSpPr>
          <p:nvPr>
            <p:ph type="sldNum" sz="quarter" idx="5"/>
          </p:nvPr>
        </p:nvSpPr>
        <p:spPr/>
        <p:txBody>
          <a:bodyPr/>
          <a:lstStyle/>
          <a:p>
            <a:fld id="{9094A44D-036D-40EB-87CA-412D4725AB6F}" type="slidenum">
              <a:rPr lang="en-GB" altLang="en-US" smtClean="0"/>
              <a:pPr/>
              <a:t>42</a:t>
            </a:fld>
            <a:endParaRPr lang="en-GB" altLang="en-US"/>
          </a:p>
        </p:txBody>
      </p:sp>
    </p:spTree>
    <p:extLst>
      <p:ext uri="{BB962C8B-B14F-4D97-AF65-F5344CB8AC3E}">
        <p14:creationId xmlns:p14="http://schemas.microsoft.com/office/powerpoint/2010/main" val="13752390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well-understood that the consumption of goods plays an important, symbolic role in the way human beings communicate, create identity, and establish relationships. </a:t>
            </a:r>
          </a:p>
          <a:p>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The significance of consumer goods seen in terms of social forces that extend beyond the individualistic desire to assert one’s status. </a:t>
            </a:r>
            <a:r>
              <a:rPr lang="en-GB" dirty="0"/>
              <a:t>Instead of regarding consumption as a private means of satisfying one’s preferences, they show how goods are a vital information system, used by human beings to fulfil their intentions towards one another. They also consider the implications of the social role of goods for a new vision for social policy, arguing that poverty is caused as much by the erosion of local communities and networks as it is by lack of possessions, and contrast small-scale with large-scale consumption in the household. ‘The World of Goods’ is a radical rethinking of consumerism, inequality and social capital.</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43</a:t>
            </a:fld>
            <a:endParaRPr lang="en-GB" altLang="en-US"/>
          </a:p>
        </p:txBody>
      </p:sp>
    </p:spTree>
    <p:extLst>
      <p:ext uri="{BB962C8B-B14F-4D97-AF65-F5344CB8AC3E}">
        <p14:creationId xmlns:p14="http://schemas.microsoft.com/office/powerpoint/2010/main" val="15685701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Maslow's hierarchy of needs is a theory of human motivation that categorizes needs into five levels:</a:t>
            </a:r>
          </a:p>
          <a:p>
            <a:endParaRPr lang="en-GB" dirty="0"/>
          </a:p>
          <a:p>
            <a:pPr marL="171450" indent="-171450">
              <a:buFont typeface="Arial" panose="020B0604020202020204" pitchFamily="34" charset="0"/>
              <a:buChar char="•"/>
            </a:pPr>
            <a:r>
              <a:rPr lang="en-GB" dirty="0"/>
              <a:t>Physiological Needs: Basic requirements for human survival, such as food, water, and shelter.</a:t>
            </a:r>
          </a:p>
          <a:p>
            <a:pPr marL="171450" indent="-171450">
              <a:buFont typeface="Arial" panose="020B0604020202020204" pitchFamily="34" charset="0"/>
              <a:buChar char="•"/>
            </a:pPr>
            <a:r>
              <a:rPr lang="en-GB" dirty="0"/>
              <a:t>Safety Needs: Protection from physical and emotional harm, including security and stability.</a:t>
            </a:r>
          </a:p>
          <a:p>
            <a:pPr marL="171450" indent="-171450">
              <a:buFont typeface="Arial" panose="020B0604020202020204" pitchFamily="34" charset="0"/>
              <a:buChar char="•"/>
            </a:pPr>
            <a:r>
              <a:rPr lang="en-GB" dirty="0"/>
              <a:t>Love and Belongingness Needs: Emotional relationships, including friendships, intimacy, and family connections.</a:t>
            </a:r>
          </a:p>
          <a:p>
            <a:pPr marL="171450" indent="-171450">
              <a:buFont typeface="Arial" panose="020B0604020202020204" pitchFamily="34" charset="0"/>
              <a:buChar char="•"/>
            </a:pPr>
            <a:r>
              <a:rPr lang="en-GB" dirty="0"/>
              <a:t>Esteem Needs: The need for self-esteem, recognition, and respect from others.</a:t>
            </a:r>
          </a:p>
          <a:p>
            <a:pPr marL="171450" indent="-171450">
              <a:buFont typeface="Arial" panose="020B0604020202020204" pitchFamily="34" charset="0"/>
              <a:buChar char="•"/>
            </a:pPr>
            <a:r>
              <a:rPr lang="en-GB" dirty="0"/>
              <a:t>Self-Actualization Needs: The desire to achieve personal potential and self-fulfilment. </a:t>
            </a:r>
          </a:p>
          <a:p>
            <a:endParaRPr lang="en-GB" dirty="0"/>
          </a:p>
          <a:p>
            <a:r>
              <a:rPr lang="en-GB" dirty="0"/>
              <a:t>This hierarchy suggests that individuals must satisfy lower-level needs before addressing higher-level needs, ultimately striving for self-actualization. A Contemporary View considers Desire as shaped by culture, media, and unconscious processes.</a:t>
            </a:r>
          </a:p>
          <a:p>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44</a:t>
            </a:fld>
            <a:endParaRPr lang="en-GB" altLang="en-US"/>
          </a:p>
        </p:txBody>
      </p:sp>
    </p:spTree>
    <p:extLst>
      <p:ext uri="{BB962C8B-B14F-4D97-AF65-F5344CB8AC3E}">
        <p14:creationId xmlns:p14="http://schemas.microsoft.com/office/powerpoint/2010/main" val="24507664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B0E4D-F04A-8717-11FA-14BE59D2F4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598493-8C75-F324-E0C8-A0EB6CA41B7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F1DA71A-C63E-ED4A-1FB6-DE454A98711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CE57C44-64E3-02F9-2893-FA2877A4649B}"/>
              </a:ext>
            </a:extLst>
          </p:cNvPr>
          <p:cNvSpPr>
            <a:spLocks noGrp="1"/>
          </p:cNvSpPr>
          <p:nvPr>
            <p:ph type="sldNum" sz="quarter" idx="5"/>
          </p:nvPr>
        </p:nvSpPr>
        <p:spPr/>
        <p:txBody>
          <a:bodyPr/>
          <a:lstStyle/>
          <a:p>
            <a:fld id="{9094A44D-036D-40EB-87CA-412D4725AB6F}" type="slidenum">
              <a:rPr lang="en-GB" altLang="en-US" smtClean="0"/>
              <a:pPr/>
              <a:t>45</a:t>
            </a:fld>
            <a:endParaRPr lang="en-GB" altLang="en-US"/>
          </a:p>
        </p:txBody>
      </p:sp>
    </p:spTree>
    <p:extLst>
      <p:ext uri="{BB962C8B-B14F-4D97-AF65-F5344CB8AC3E}">
        <p14:creationId xmlns:p14="http://schemas.microsoft.com/office/powerpoint/2010/main" val="34381131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C6CE8-B150-DBE9-F90A-01E613F5C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DD2E5A-81EB-3509-F400-4F5B80D4B0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13233B-B87B-6E23-149E-6C7747F79D8E}"/>
              </a:ext>
            </a:extLst>
          </p:cNvPr>
          <p:cNvSpPr>
            <a:spLocks noGrp="1"/>
          </p:cNvSpPr>
          <p:nvPr>
            <p:ph type="body" idx="1"/>
          </p:nvPr>
        </p:nvSpPr>
        <p:spPr/>
        <p:txBody>
          <a:bodyPr/>
          <a:lstStyle/>
          <a:p>
            <a:r>
              <a:rPr lang="en-GB" dirty="0"/>
              <a:t>How colour has changed the world.</a:t>
            </a:r>
          </a:p>
        </p:txBody>
      </p:sp>
      <p:sp>
        <p:nvSpPr>
          <p:cNvPr id="4" name="Slide Number Placeholder 3">
            <a:extLst>
              <a:ext uri="{FF2B5EF4-FFF2-40B4-BE49-F238E27FC236}">
                <a16:creationId xmlns:a16="http://schemas.microsoft.com/office/drawing/2014/main" id="{ABCF454D-6EE2-8993-50AA-62A1CAE87341}"/>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46</a:t>
            </a:fld>
            <a:endParaRPr lang="en-GB">
              <a:solidFill>
                <a:prstClr val="black"/>
              </a:solidFill>
              <a:latin typeface="Calibri"/>
            </a:endParaRPr>
          </a:p>
        </p:txBody>
      </p:sp>
    </p:spTree>
    <p:extLst>
      <p:ext uri="{BB962C8B-B14F-4D97-AF65-F5344CB8AC3E}">
        <p14:creationId xmlns:p14="http://schemas.microsoft.com/office/powerpoint/2010/main" val="10367265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7543B-671A-A5FF-6F50-ECA258559E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D3A92-778D-9610-3EAB-7FD106C2AEB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91AC35D-3E69-D058-581C-800DB0E43714}"/>
              </a:ext>
            </a:extLst>
          </p:cNvPr>
          <p:cNvSpPr>
            <a:spLocks noGrp="1"/>
          </p:cNvSpPr>
          <p:nvPr>
            <p:ph type="body" idx="1"/>
          </p:nvPr>
        </p:nvSpPr>
        <p:spPr/>
        <p:txBody>
          <a:bodyPr/>
          <a:lstStyle/>
          <a:p>
            <a:pPr marL="171450" indent="-171450">
              <a:buFont typeface="Arial" panose="020B0604020202020204" pitchFamily="34" charset="0"/>
              <a:buChar char="•"/>
            </a:pPr>
            <a:r>
              <a:rPr lang="en-GB" dirty="0"/>
              <a:t>Georges Seurat, 24-year-old Parisian artist</a:t>
            </a:r>
          </a:p>
          <a:p>
            <a:pPr marL="171450" indent="-171450">
              <a:buFont typeface="Arial" panose="020B0604020202020204" pitchFamily="34" charset="0"/>
              <a:buChar char="•"/>
            </a:pPr>
            <a:r>
              <a:rPr lang="en-GB" dirty="0"/>
              <a:t>The painting, ‘Bathers at Asnières’ captures workers from nearby factories taking a break by the Seine in northwest Paris. 1884.</a:t>
            </a:r>
          </a:p>
          <a:p>
            <a:pPr marL="171450" indent="-171450">
              <a:buFont typeface="Arial" panose="020B0604020202020204" pitchFamily="34" charset="0"/>
              <a:buChar char="•"/>
            </a:pPr>
            <a:r>
              <a:rPr lang="en-GB" dirty="0"/>
              <a:t>Notice the chimney rising from one of the many factories in the nearby neighbourhood of Clichy.</a:t>
            </a:r>
          </a:p>
          <a:p>
            <a:pPr marL="171450" indent="-171450">
              <a:buFont typeface="Arial" panose="020B0604020202020204" pitchFamily="34" charset="0"/>
              <a:buChar char="•"/>
            </a:pPr>
            <a:r>
              <a:rPr lang="en-GB" dirty="0"/>
              <a:t>The centre of French candle manufacturing at the time.</a:t>
            </a:r>
          </a:p>
          <a:p>
            <a:pPr marL="171450" indent="-171450">
              <a:buFont typeface="Arial" panose="020B0604020202020204" pitchFamily="34" charset="0"/>
              <a:buChar char="•"/>
            </a:pPr>
            <a:r>
              <a:rPr lang="en-GB" dirty="0"/>
              <a:t>Extraordinarily lucrative industry made possible by the scientific ingenuity of Michel Eugène Chevreul, a pioneering French chemist whose intellectual insights helped shape the 19th Century.</a:t>
            </a:r>
          </a:p>
          <a:p>
            <a:pPr marL="171450" indent="-171450">
              <a:buFont typeface="Arial" panose="020B0604020202020204" pitchFamily="34" charset="0"/>
              <a:buChar char="•"/>
            </a:pPr>
            <a:r>
              <a:rPr lang="en-GB" dirty="0"/>
              <a:t>In addition to isolating stearic acid – a crucial component of animal fat from which an odourless and clean-burning candle could be crafted.</a:t>
            </a:r>
          </a:p>
          <a:p>
            <a:pPr marL="171450" indent="-171450">
              <a:buFont typeface="Arial" panose="020B0604020202020204" pitchFamily="34" charset="0"/>
              <a:buChar char="•"/>
            </a:pPr>
            <a:r>
              <a:rPr lang="en-GB" dirty="0"/>
              <a:t>Chevreul is credited with formulating a highly influential theory of colour on which every inch of Seurat's painting is painstakingly based.</a:t>
            </a:r>
          </a:p>
          <a:p>
            <a:endParaRPr lang="en-GB" dirty="0"/>
          </a:p>
          <a:p>
            <a:r>
              <a:rPr lang="en-GB" dirty="0"/>
              <a:t>This painting is a deft dissection of the mirage of superficial appearances – an elaborate exercise in the undoing of the social and psychological veils that shroud our seeing and shape our world. It is a painting that sees into the life of things.</a:t>
            </a:r>
          </a:p>
        </p:txBody>
      </p:sp>
      <p:sp>
        <p:nvSpPr>
          <p:cNvPr id="4" name="Slide Number Placeholder 3">
            <a:extLst>
              <a:ext uri="{FF2B5EF4-FFF2-40B4-BE49-F238E27FC236}">
                <a16:creationId xmlns:a16="http://schemas.microsoft.com/office/drawing/2014/main" id="{875AEA67-4A1C-3336-C67E-4B25456D6BD0}"/>
              </a:ext>
            </a:extLst>
          </p:cNvPr>
          <p:cNvSpPr>
            <a:spLocks noGrp="1"/>
          </p:cNvSpPr>
          <p:nvPr>
            <p:ph type="sldNum" sz="quarter" idx="5"/>
          </p:nvPr>
        </p:nvSpPr>
        <p:spPr/>
        <p:txBody>
          <a:bodyPr/>
          <a:lstStyle/>
          <a:p>
            <a:fld id="{9094A44D-036D-40EB-87CA-412D4725AB6F}" type="slidenum">
              <a:rPr lang="en-GB" altLang="en-US" smtClean="0"/>
              <a:pPr/>
              <a:t>47</a:t>
            </a:fld>
            <a:endParaRPr lang="en-GB" altLang="en-US"/>
          </a:p>
        </p:txBody>
      </p:sp>
    </p:spTree>
    <p:extLst>
      <p:ext uri="{BB962C8B-B14F-4D97-AF65-F5344CB8AC3E}">
        <p14:creationId xmlns:p14="http://schemas.microsoft.com/office/powerpoint/2010/main" val="34708122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6878F-0D8C-F14C-C908-F5F4108A6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8C67F9-D76A-CE9B-78FF-BA6274163AD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DC7BE2A-C70E-2C11-DDC4-B72E2CE65F52}"/>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This states that when two colours are viewed side by side, they appear to shift in hue and value as if the visual complementary colour of the neighbouring colour were mixed with them. This effect is strongest by the proximity of adjacent colours.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b="0" dirty="0">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Significant impact on various art movements, such as Impressionism (visible brush strokes, emphasis on accurate depiction of light in its changing qualities, ordinary subject matter, unusual visual angles, and inclusion of movement as a crucial element of human perception and experience) and Orphic Cubism (offshoot of Cubism that focused on pure abstraction and bright colours).</a:t>
            </a:r>
          </a:p>
          <a:p>
            <a:endParaRPr lang="en-GB" dirty="0"/>
          </a:p>
        </p:txBody>
      </p:sp>
      <p:sp>
        <p:nvSpPr>
          <p:cNvPr id="4" name="Slide Number Placeholder 3">
            <a:extLst>
              <a:ext uri="{FF2B5EF4-FFF2-40B4-BE49-F238E27FC236}">
                <a16:creationId xmlns:a16="http://schemas.microsoft.com/office/drawing/2014/main" id="{F58D46C8-DAA1-44D5-E025-95F6D7A1C9F5}"/>
              </a:ext>
            </a:extLst>
          </p:cNvPr>
          <p:cNvSpPr>
            <a:spLocks noGrp="1"/>
          </p:cNvSpPr>
          <p:nvPr>
            <p:ph type="sldNum" sz="quarter" idx="5"/>
          </p:nvPr>
        </p:nvSpPr>
        <p:spPr/>
        <p:txBody>
          <a:bodyPr/>
          <a:lstStyle/>
          <a:p>
            <a:fld id="{9094A44D-036D-40EB-87CA-412D4725AB6F}" type="slidenum">
              <a:rPr lang="en-GB" altLang="en-US" smtClean="0"/>
              <a:pPr/>
              <a:t>48</a:t>
            </a:fld>
            <a:endParaRPr lang="en-GB" altLang="en-US"/>
          </a:p>
        </p:txBody>
      </p:sp>
    </p:spTree>
    <p:extLst>
      <p:ext uri="{BB962C8B-B14F-4D97-AF65-F5344CB8AC3E}">
        <p14:creationId xmlns:p14="http://schemas.microsoft.com/office/powerpoint/2010/main" val="215166029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6012E-1B91-1F38-C8BC-67DD0D491C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EDB669-6CAB-1573-D578-667A91EEEA5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81B6C83-10BB-DCB4-F215-363398DA048B}"/>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Identical Grey rectangles – illustration of simultaneous luminance contrast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b="0" dirty="0">
              <a:latin typeface="Calibri Light" panose="020F0302020204030204" pitchFamily="34" charset="0"/>
              <a:cs typeface="Calibri Light" panose="020F0302020204030204" pitchFamily="34" charset="0"/>
            </a:endParaRPr>
          </a:p>
          <a:p>
            <a:endParaRPr lang="en-GB" dirty="0"/>
          </a:p>
        </p:txBody>
      </p:sp>
      <p:sp>
        <p:nvSpPr>
          <p:cNvPr id="4" name="Slide Number Placeholder 3">
            <a:extLst>
              <a:ext uri="{FF2B5EF4-FFF2-40B4-BE49-F238E27FC236}">
                <a16:creationId xmlns:a16="http://schemas.microsoft.com/office/drawing/2014/main" id="{4815F5D0-0F7D-F55D-1DE2-F11169A7AA2B}"/>
              </a:ext>
            </a:extLst>
          </p:cNvPr>
          <p:cNvSpPr>
            <a:spLocks noGrp="1"/>
          </p:cNvSpPr>
          <p:nvPr>
            <p:ph type="sldNum" sz="quarter" idx="5"/>
          </p:nvPr>
        </p:nvSpPr>
        <p:spPr/>
        <p:txBody>
          <a:bodyPr/>
          <a:lstStyle/>
          <a:p>
            <a:fld id="{9094A44D-036D-40EB-87CA-412D4725AB6F}" type="slidenum">
              <a:rPr lang="en-GB" altLang="en-US" smtClean="0"/>
              <a:pPr/>
              <a:t>49</a:t>
            </a:fld>
            <a:endParaRPr lang="en-GB" altLang="en-US"/>
          </a:p>
        </p:txBody>
      </p:sp>
    </p:spTree>
    <p:extLst>
      <p:ext uri="{BB962C8B-B14F-4D97-AF65-F5344CB8AC3E}">
        <p14:creationId xmlns:p14="http://schemas.microsoft.com/office/powerpoint/2010/main" val="7786546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B9EEF-3DA2-EAA2-AD03-40CAB4D08C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201160-4633-E432-6EB6-5EDE64162B9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FAC1396-D7D3-8E7C-925B-197C5BB527A9}"/>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The rear windows in the alleyway have a very strong saturated orange sitting right next to a pure </a:t>
            </a:r>
            <a:r>
              <a:rPr lang="en-GB" altLang="en-US" sz="1200" b="0" dirty="0" err="1">
                <a:latin typeface="Calibri Light" panose="020F0302020204030204" pitchFamily="34" charset="0"/>
                <a:cs typeface="Calibri Light" panose="020F0302020204030204" pitchFamily="34" charset="0"/>
              </a:rPr>
              <a:t>french</a:t>
            </a:r>
            <a:r>
              <a:rPr lang="en-GB" altLang="en-US" sz="1200" b="0" dirty="0">
                <a:latin typeface="Calibri Light" panose="020F0302020204030204" pitchFamily="34" charset="0"/>
                <a:cs typeface="Calibri Light" panose="020F0302020204030204" pitchFamily="34" charset="0"/>
              </a:rPr>
              <a:t> ultramarine, this causes the shimmering effect to give the evening window light a ‘glow’.</a:t>
            </a:r>
          </a:p>
          <a:p>
            <a:endParaRPr lang="en-GB" dirty="0"/>
          </a:p>
        </p:txBody>
      </p:sp>
      <p:sp>
        <p:nvSpPr>
          <p:cNvPr id="4" name="Slide Number Placeholder 3">
            <a:extLst>
              <a:ext uri="{FF2B5EF4-FFF2-40B4-BE49-F238E27FC236}">
                <a16:creationId xmlns:a16="http://schemas.microsoft.com/office/drawing/2014/main" id="{94BA8B26-45D9-CFB7-FF24-5861CE53ED28}"/>
              </a:ext>
            </a:extLst>
          </p:cNvPr>
          <p:cNvSpPr>
            <a:spLocks noGrp="1"/>
          </p:cNvSpPr>
          <p:nvPr>
            <p:ph type="sldNum" sz="quarter" idx="5"/>
          </p:nvPr>
        </p:nvSpPr>
        <p:spPr/>
        <p:txBody>
          <a:bodyPr/>
          <a:lstStyle/>
          <a:p>
            <a:fld id="{9094A44D-036D-40EB-87CA-412D4725AB6F}" type="slidenum">
              <a:rPr lang="en-GB" altLang="en-US" smtClean="0"/>
              <a:pPr/>
              <a:t>50</a:t>
            </a:fld>
            <a:endParaRPr lang="en-GB" altLang="en-US"/>
          </a:p>
        </p:txBody>
      </p:sp>
    </p:spTree>
    <p:extLst>
      <p:ext uri="{BB962C8B-B14F-4D97-AF65-F5344CB8AC3E}">
        <p14:creationId xmlns:p14="http://schemas.microsoft.com/office/powerpoint/2010/main" val="78110127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08DA0-2E7D-DAB4-7568-2F4C6C821C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E63DE7-AA92-BD0C-2917-6A64CAECAA9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EAA7D9E-E438-B167-F86F-1AFBE4F806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88BF023-DB73-825A-5837-849AC0C950BA}"/>
              </a:ext>
            </a:extLst>
          </p:cNvPr>
          <p:cNvSpPr>
            <a:spLocks noGrp="1"/>
          </p:cNvSpPr>
          <p:nvPr>
            <p:ph type="sldNum" sz="quarter" idx="5"/>
          </p:nvPr>
        </p:nvSpPr>
        <p:spPr/>
        <p:txBody>
          <a:bodyPr/>
          <a:lstStyle/>
          <a:p>
            <a:fld id="{9094A44D-036D-40EB-87CA-412D4725AB6F}" type="slidenum">
              <a:rPr lang="en-GB" altLang="en-US" smtClean="0"/>
              <a:pPr/>
              <a:t>51</a:t>
            </a:fld>
            <a:endParaRPr lang="en-GB" altLang="en-US"/>
          </a:p>
        </p:txBody>
      </p:sp>
    </p:spTree>
    <p:extLst>
      <p:ext uri="{BB962C8B-B14F-4D97-AF65-F5344CB8AC3E}">
        <p14:creationId xmlns:p14="http://schemas.microsoft.com/office/powerpoint/2010/main" val="159011178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07E55-999A-A0A5-B465-D67064F406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8AE88C-C71E-F3C9-86AC-5AE2C595AB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EE23F-5050-C08B-37FF-AD1A94809299}"/>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Akiyoshi Kitaoka Illusions</a:t>
            </a:r>
          </a:p>
          <a:p>
            <a:r>
              <a:rPr lang="en-GB" dirty="0"/>
              <a:t>https://www.ritsumei.ac.jp/~akitaoka/index-e.html</a:t>
            </a:r>
          </a:p>
          <a:p>
            <a:endParaRPr lang="en-GB" dirty="0"/>
          </a:p>
        </p:txBody>
      </p:sp>
      <p:sp>
        <p:nvSpPr>
          <p:cNvPr id="4" name="Slide Number Placeholder 3">
            <a:extLst>
              <a:ext uri="{FF2B5EF4-FFF2-40B4-BE49-F238E27FC236}">
                <a16:creationId xmlns:a16="http://schemas.microsoft.com/office/drawing/2014/main" id="{82A9414A-3139-942B-8358-49F044F60990}"/>
              </a:ext>
            </a:extLst>
          </p:cNvPr>
          <p:cNvSpPr>
            <a:spLocks noGrp="1"/>
          </p:cNvSpPr>
          <p:nvPr>
            <p:ph type="sldNum" sz="quarter" idx="5"/>
          </p:nvPr>
        </p:nvSpPr>
        <p:spPr/>
        <p:txBody>
          <a:bodyPr/>
          <a:lstStyle/>
          <a:p>
            <a:fld id="{9094A44D-036D-40EB-87CA-412D4725AB6F}" type="slidenum">
              <a:rPr lang="en-GB" altLang="en-US" smtClean="0"/>
              <a:pPr/>
              <a:t>52</a:t>
            </a:fld>
            <a:endParaRPr lang="en-GB" altLang="en-US"/>
          </a:p>
        </p:txBody>
      </p:sp>
    </p:spTree>
    <p:extLst>
      <p:ext uri="{BB962C8B-B14F-4D97-AF65-F5344CB8AC3E}">
        <p14:creationId xmlns:p14="http://schemas.microsoft.com/office/powerpoint/2010/main" val="28549305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E6867-2581-426D-83B1-76450152E6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59113E-8FA1-C9EA-A8E2-A010523371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B39577-8BE5-0F1E-7B08-806F5B57C36D}"/>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Akiyoshi Kitaoka Illusions</a:t>
            </a:r>
          </a:p>
          <a:p>
            <a:r>
              <a:rPr lang="en-GB" dirty="0"/>
              <a:t>https://www.ritsumei.ac.jp/~akitaoka/index-e.html</a:t>
            </a:r>
          </a:p>
          <a:p>
            <a:endParaRPr lang="en-GB" dirty="0"/>
          </a:p>
        </p:txBody>
      </p:sp>
      <p:sp>
        <p:nvSpPr>
          <p:cNvPr id="4" name="Slide Number Placeholder 3">
            <a:extLst>
              <a:ext uri="{FF2B5EF4-FFF2-40B4-BE49-F238E27FC236}">
                <a16:creationId xmlns:a16="http://schemas.microsoft.com/office/drawing/2014/main" id="{BEBDCD82-F73E-2B58-08E9-208345B48CFF}"/>
              </a:ext>
            </a:extLst>
          </p:cNvPr>
          <p:cNvSpPr>
            <a:spLocks noGrp="1"/>
          </p:cNvSpPr>
          <p:nvPr>
            <p:ph type="sldNum" sz="quarter" idx="5"/>
          </p:nvPr>
        </p:nvSpPr>
        <p:spPr/>
        <p:txBody>
          <a:bodyPr/>
          <a:lstStyle/>
          <a:p>
            <a:fld id="{9094A44D-036D-40EB-87CA-412D4725AB6F}" type="slidenum">
              <a:rPr lang="en-GB" altLang="en-US" smtClean="0"/>
              <a:pPr/>
              <a:t>53</a:t>
            </a:fld>
            <a:endParaRPr lang="en-GB" altLang="en-US"/>
          </a:p>
        </p:txBody>
      </p:sp>
    </p:spTree>
    <p:extLst>
      <p:ext uri="{BB962C8B-B14F-4D97-AF65-F5344CB8AC3E}">
        <p14:creationId xmlns:p14="http://schemas.microsoft.com/office/powerpoint/2010/main" val="42610462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8C650-E35E-F25A-5AF2-9F1E70318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A9693A-F206-429B-475D-4CA34AED4D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8A9E84-8CC1-EFBB-4C46-00C9B7BA79A7}"/>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Akiyoshi Kitaoka Illusions</a:t>
            </a:r>
          </a:p>
          <a:p>
            <a:r>
              <a:rPr lang="en-GB" dirty="0"/>
              <a:t>https://www.ritsumei.ac.jp/~akitaoka/index-e.html</a:t>
            </a:r>
          </a:p>
          <a:p>
            <a:endParaRPr lang="en-GB" dirty="0"/>
          </a:p>
        </p:txBody>
      </p:sp>
      <p:sp>
        <p:nvSpPr>
          <p:cNvPr id="4" name="Slide Number Placeholder 3">
            <a:extLst>
              <a:ext uri="{FF2B5EF4-FFF2-40B4-BE49-F238E27FC236}">
                <a16:creationId xmlns:a16="http://schemas.microsoft.com/office/drawing/2014/main" id="{DD875BEE-6293-69AB-B3E6-01D6E1AF1AC9}"/>
              </a:ext>
            </a:extLst>
          </p:cNvPr>
          <p:cNvSpPr>
            <a:spLocks noGrp="1"/>
          </p:cNvSpPr>
          <p:nvPr>
            <p:ph type="sldNum" sz="quarter" idx="5"/>
          </p:nvPr>
        </p:nvSpPr>
        <p:spPr/>
        <p:txBody>
          <a:bodyPr/>
          <a:lstStyle/>
          <a:p>
            <a:fld id="{9094A44D-036D-40EB-87CA-412D4725AB6F}" type="slidenum">
              <a:rPr lang="en-GB" altLang="en-US" smtClean="0"/>
              <a:pPr/>
              <a:t>54</a:t>
            </a:fld>
            <a:endParaRPr lang="en-GB" altLang="en-US"/>
          </a:p>
        </p:txBody>
      </p:sp>
    </p:spTree>
    <p:extLst>
      <p:ext uri="{BB962C8B-B14F-4D97-AF65-F5344CB8AC3E}">
        <p14:creationId xmlns:p14="http://schemas.microsoft.com/office/powerpoint/2010/main" val="185277555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1D8B8-E390-31C9-34E2-675F048B33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740A7B-5667-59AE-FD7A-CBD9FC28FB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3FBDD3-C332-B038-5E89-5CA18AA10157}"/>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Akiyoshi Kitaoka Illusions</a:t>
            </a:r>
          </a:p>
          <a:p>
            <a:r>
              <a:rPr lang="en-GB" dirty="0"/>
              <a:t>https://www.ritsumei.ac.jp/~akitaoka/index-e.html</a:t>
            </a:r>
          </a:p>
          <a:p>
            <a:endParaRPr lang="en-GB" dirty="0"/>
          </a:p>
        </p:txBody>
      </p:sp>
      <p:sp>
        <p:nvSpPr>
          <p:cNvPr id="4" name="Slide Number Placeholder 3">
            <a:extLst>
              <a:ext uri="{FF2B5EF4-FFF2-40B4-BE49-F238E27FC236}">
                <a16:creationId xmlns:a16="http://schemas.microsoft.com/office/drawing/2014/main" id="{486CDE61-CFD0-C9B9-B7F7-2DBF48F12FE3}"/>
              </a:ext>
            </a:extLst>
          </p:cNvPr>
          <p:cNvSpPr>
            <a:spLocks noGrp="1"/>
          </p:cNvSpPr>
          <p:nvPr>
            <p:ph type="sldNum" sz="quarter" idx="5"/>
          </p:nvPr>
        </p:nvSpPr>
        <p:spPr/>
        <p:txBody>
          <a:bodyPr/>
          <a:lstStyle/>
          <a:p>
            <a:fld id="{9094A44D-036D-40EB-87CA-412D4725AB6F}" type="slidenum">
              <a:rPr lang="en-GB" altLang="en-US" smtClean="0"/>
              <a:pPr/>
              <a:t>55</a:t>
            </a:fld>
            <a:endParaRPr lang="en-GB" altLang="en-US"/>
          </a:p>
        </p:txBody>
      </p:sp>
    </p:spTree>
    <p:extLst>
      <p:ext uri="{BB962C8B-B14F-4D97-AF65-F5344CB8AC3E}">
        <p14:creationId xmlns:p14="http://schemas.microsoft.com/office/powerpoint/2010/main" val="7460957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7DF7F-9885-5F3D-A1E2-65286AF83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000402-8BB1-35C9-64CD-BF374747E1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F608E9-BEA6-BD02-7F6A-688E0BC2AD84}"/>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Akiyoshi Kitaoka Illusions</a:t>
            </a:r>
          </a:p>
          <a:p>
            <a:r>
              <a:rPr lang="en-GB" dirty="0"/>
              <a:t>https://www.ritsumei.ac.jp/~akitaoka/index-e.html</a:t>
            </a:r>
          </a:p>
          <a:p>
            <a:endParaRPr lang="en-GB" dirty="0"/>
          </a:p>
        </p:txBody>
      </p:sp>
      <p:sp>
        <p:nvSpPr>
          <p:cNvPr id="4" name="Slide Number Placeholder 3">
            <a:extLst>
              <a:ext uri="{FF2B5EF4-FFF2-40B4-BE49-F238E27FC236}">
                <a16:creationId xmlns:a16="http://schemas.microsoft.com/office/drawing/2014/main" id="{000FA493-06A4-6755-F599-0170EF8F6C54}"/>
              </a:ext>
            </a:extLst>
          </p:cNvPr>
          <p:cNvSpPr>
            <a:spLocks noGrp="1"/>
          </p:cNvSpPr>
          <p:nvPr>
            <p:ph type="sldNum" sz="quarter" idx="5"/>
          </p:nvPr>
        </p:nvSpPr>
        <p:spPr/>
        <p:txBody>
          <a:bodyPr/>
          <a:lstStyle/>
          <a:p>
            <a:fld id="{9094A44D-036D-40EB-87CA-412D4725AB6F}" type="slidenum">
              <a:rPr lang="en-GB" altLang="en-US" smtClean="0"/>
              <a:pPr/>
              <a:t>56</a:t>
            </a:fld>
            <a:endParaRPr lang="en-GB" altLang="en-US"/>
          </a:p>
        </p:txBody>
      </p:sp>
    </p:spTree>
    <p:extLst>
      <p:ext uri="{BB962C8B-B14F-4D97-AF65-F5344CB8AC3E}">
        <p14:creationId xmlns:p14="http://schemas.microsoft.com/office/powerpoint/2010/main" val="251338293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B87B1-2974-E167-32C5-1272751F3D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074FB5-14C4-7472-8352-91DD4DD348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0F6B9-47BC-C4C4-5C5B-B0FF97E59B8D}"/>
              </a:ext>
            </a:extLst>
          </p:cNvPr>
          <p:cNvSpPr>
            <a:spLocks noGrp="1"/>
          </p:cNvSpPr>
          <p:nvPr>
            <p:ph type="body" idx="1"/>
          </p:nvPr>
        </p:nvSpPr>
        <p:spPr/>
        <p:txBody>
          <a:bodyPr/>
          <a:lstStyle/>
          <a:p>
            <a:r>
              <a:rPr lang="en-GB" dirty="0"/>
              <a:t>Law of Simultaneous Contrast and Visual Layering</a:t>
            </a:r>
          </a:p>
        </p:txBody>
      </p:sp>
      <p:sp>
        <p:nvSpPr>
          <p:cNvPr id="4" name="Slide Number Placeholder 3">
            <a:extLst>
              <a:ext uri="{FF2B5EF4-FFF2-40B4-BE49-F238E27FC236}">
                <a16:creationId xmlns:a16="http://schemas.microsoft.com/office/drawing/2014/main" id="{F1D27C18-8354-5BBC-A62D-6056499D40E8}"/>
              </a:ext>
            </a:extLst>
          </p:cNvPr>
          <p:cNvSpPr>
            <a:spLocks noGrp="1"/>
          </p:cNvSpPr>
          <p:nvPr>
            <p:ph type="sldNum" sz="quarter" idx="5"/>
          </p:nvPr>
        </p:nvSpPr>
        <p:spPr/>
        <p:txBody>
          <a:bodyPr/>
          <a:lstStyle/>
          <a:p>
            <a:fld id="{9094A44D-036D-40EB-87CA-412D4725AB6F}" type="slidenum">
              <a:rPr lang="en-GB" altLang="en-US" smtClean="0"/>
              <a:pPr/>
              <a:t>57</a:t>
            </a:fld>
            <a:endParaRPr lang="en-GB" altLang="en-US"/>
          </a:p>
        </p:txBody>
      </p:sp>
    </p:spTree>
    <p:extLst>
      <p:ext uri="{BB962C8B-B14F-4D97-AF65-F5344CB8AC3E}">
        <p14:creationId xmlns:p14="http://schemas.microsoft.com/office/powerpoint/2010/main" val="303969356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7897B-846E-B7AC-DA86-D121AC9C99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3EA587-B724-30CD-602F-1BE58A9C9F5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16968D2-81E7-BC28-20E9-1BA49BAD80FC}"/>
              </a:ext>
            </a:extLst>
          </p:cNvPr>
          <p:cNvSpPr>
            <a:spLocks noGrp="1"/>
          </p:cNvSpPr>
          <p:nvPr>
            <p:ph type="body" idx="1"/>
          </p:nvPr>
        </p:nvSpPr>
        <p:spPr/>
        <p:txBody>
          <a:bodyPr/>
          <a:lstStyle/>
          <a:p>
            <a:r>
              <a:rPr lang="en-GB" dirty="0"/>
              <a:t>Alice </a:t>
            </a:r>
            <a:r>
              <a:rPr lang="en-GB" dirty="0" err="1"/>
              <a:t>Rawsthorn</a:t>
            </a:r>
            <a:r>
              <a:rPr lang="en-GB" dirty="0"/>
              <a:t> OBE British design critic and author</a:t>
            </a:r>
          </a:p>
        </p:txBody>
      </p:sp>
      <p:sp>
        <p:nvSpPr>
          <p:cNvPr id="4" name="Slide Number Placeholder 3">
            <a:extLst>
              <a:ext uri="{FF2B5EF4-FFF2-40B4-BE49-F238E27FC236}">
                <a16:creationId xmlns:a16="http://schemas.microsoft.com/office/drawing/2014/main" id="{226CC821-1500-3E3F-AE64-CEAFAC504443}"/>
              </a:ext>
            </a:extLst>
          </p:cNvPr>
          <p:cNvSpPr>
            <a:spLocks noGrp="1"/>
          </p:cNvSpPr>
          <p:nvPr>
            <p:ph type="sldNum" sz="quarter" idx="5"/>
          </p:nvPr>
        </p:nvSpPr>
        <p:spPr/>
        <p:txBody>
          <a:bodyPr/>
          <a:lstStyle/>
          <a:p>
            <a:fld id="{9094A44D-036D-40EB-87CA-412D4725AB6F}" type="slidenum">
              <a:rPr lang="en-GB" altLang="en-US" smtClean="0"/>
              <a:pPr/>
              <a:t>59</a:t>
            </a:fld>
            <a:endParaRPr lang="en-GB" altLang="en-US"/>
          </a:p>
        </p:txBody>
      </p:sp>
    </p:spTree>
    <p:extLst>
      <p:ext uri="{BB962C8B-B14F-4D97-AF65-F5344CB8AC3E}">
        <p14:creationId xmlns:p14="http://schemas.microsoft.com/office/powerpoint/2010/main" val="27722719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spc="-20" dirty="0">
                <a:latin typeface="Calibri Light" panose="020F0302020204030204" pitchFamily="34" charset="0"/>
                <a:cs typeface="Calibri Light" panose="020F0302020204030204" pitchFamily="34" charset="0"/>
              </a:rPr>
              <a:t>P</a:t>
            </a:r>
            <a:r>
              <a:rPr lang="en-GB" sz="1200" b="0" spc="-10" dirty="0">
                <a:latin typeface="Calibri Light" panose="020F0302020204030204" pitchFamily="34" charset="0"/>
                <a:cs typeface="Calibri Light" panose="020F0302020204030204" pitchFamily="34" charset="0"/>
              </a:rPr>
              <a:t>rofessor</a:t>
            </a:r>
            <a:r>
              <a:rPr lang="en-GB" sz="1200" b="0" spc="-60" dirty="0">
                <a:latin typeface="Calibri Light" panose="020F0302020204030204" pitchFamily="34" charset="0"/>
                <a:cs typeface="Calibri Light" panose="020F0302020204030204" pitchFamily="34" charset="0"/>
              </a:rPr>
              <a:t> </a:t>
            </a:r>
            <a:r>
              <a:rPr lang="en-GB" sz="1200" b="0" dirty="0">
                <a:latin typeface="Calibri Light" panose="020F0302020204030204" pitchFamily="34" charset="0"/>
                <a:cs typeface="Calibri Light" panose="020F0302020204030204" pitchFamily="34" charset="0"/>
              </a:rPr>
              <a:t>at</a:t>
            </a:r>
            <a:r>
              <a:rPr lang="en-GB" sz="1200" b="0" spc="-20" dirty="0">
                <a:latin typeface="Calibri Light" panose="020F0302020204030204" pitchFamily="34" charset="0"/>
                <a:cs typeface="Calibri Light" panose="020F0302020204030204" pitchFamily="34" charset="0"/>
              </a:rPr>
              <a:t> </a:t>
            </a:r>
            <a:r>
              <a:rPr lang="en-GB" sz="1200" b="0" dirty="0">
                <a:latin typeface="Calibri Light" panose="020F0302020204030204" pitchFamily="34" charset="0"/>
                <a:cs typeface="Calibri Light" panose="020F0302020204030204" pitchFamily="34" charset="0"/>
              </a:rPr>
              <a:t>Chuo</a:t>
            </a:r>
            <a:r>
              <a:rPr lang="en-GB" sz="1200" b="0" spc="-45" dirty="0">
                <a:latin typeface="Calibri Light" panose="020F0302020204030204" pitchFamily="34" charset="0"/>
                <a:cs typeface="Calibri Light" panose="020F0302020204030204" pitchFamily="34" charset="0"/>
              </a:rPr>
              <a:t> </a:t>
            </a:r>
            <a:r>
              <a:rPr lang="en-GB" sz="1200" b="0" spc="-10" dirty="0">
                <a:latin typeface="Calibri Light" panose="020F0302020204030204" pitchFamily="34" charset="0"/>
                <a:cs typeface="Calibri Light" panose="020F0302020204030204" pitchFamily="34" charset="0"/>
              </a:rPr>
              <a:t>University, </a:t>
            </a:r>
            <a:r>
              <a:rPr lang="en-GB" sz="1200" b="0" spc="-50" dirty="0">
                <a:latin typeface="Calibri Light" panose="020F0302020204030204" pitchFamily="34" charset="0"/>
                <a:cs typeface="Calibri Light" panose="020F0302020204030204" pitchFamily="34" charset="0"/>
              </a:rPr>
              <a:t>Tokyo</a:t>
            </a:r>
            <a:r>
              <a:rPr lang="en-GB" sz="1200" b="0" spc="-40" dirty="0">
                <a:latin typeface="Calibri Light" panose="020F0302020204030204" pitchFamily="34" charset="0"/>
                <a:cs typeface="Calibri Light" panose="020F0302020204030204" pitchFamily="34" charset="0"/>
              </a:rPr>
              <a:t> </a:t>
            </a:r>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60</a:t>
            </a:fld>
            <a:endParaRPr lang="en-GB" altLang="en-US"/>
          </a:p>
        </p:txBody>
      </p:sp>
    </p:spTree>
    <p:extLst>
      <p:ext uri="{BB962C8B-B14F-4D97-AF65-F5344CB8AC3E}">
        <p14:creationId xmlns:p14="http://schemas.microsoft.com/office/powerpoint/2010/main" val="140623189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28C21-AE63-AE4F-8E86-A48FE97A0C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B0D8CA-4DE7-08EB-73F9-EA7D7E0E355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7D40AE5-2D0A-5B9F-B726-9B1033581E2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13A6A78-6C13-4350-938E-B90427478DB1}"/>
              </a:ext>
            </a:extLst>
          </p:cNvPr>
          <p:cNvSpPr>
            <a:spLocks noGrp="1"/>
          </p:cNvSpPr>
          <p:nvPr>
            <p:ph type="sldNum" sz="quarter" idx="5"/>
          </p:nvPr>
        </p:nvSpPr>
        <p:spPr/>
        <p:txBody>
          <a:bodyPr/>
          <a:lstStyle/>
          <a:p>
            <a:fld id="{9094A44D-036D-40EB-87CA-412D4725AB6F}" type="slidenum">
              <a:rPr lang="en-GB" altLang="en-US" smtClean="0"/>
              <a:pPr/>
              <a:t>61</a:t>
            </a:fld>
            <a:endParaRPr lang="en-GB" altLang="en-US"/>
          </a:p>
        </p:txBody>
      </p:sp>
    </p:spTree>
    <p:extLst>
      <p:ext uri="{BB962C8B-B14F-4D97-AF65-F5344CB8AC3E}">
        <p14:creationId xmlns:p14="http://schemas.microsoft.com/office/powerpoint/2010/main" val="3374591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Mending Aesthetic</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62</a:t>
            </a:fld>
            <a:endParaRPr lang="en-GB" altLang="en-US"/>
          </a:p>
        </p:txBody>
      </p:sp>
    </p:spTree>
    <p:extLst>
      <p:ext uri="{BB962C8B-B14F-4D97-AF65-F5344CB8AC3E}">
        <p14:creationId xmlns:p14="http://schemas.microsoft.com/office/powerpoint/2010/main" val="203089838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Jody, one of the many talented craftspeople at the National Wool Museum has made this fully functioning QR code out of wool.</a:t>
            </a:r>
          </a:p>
          <a:p>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64</a:t>
            </a:fld>
            <a:endParaRPr lang="en-GB" altLang="en-US"/>
          </a:p>
        </p:txBody>
      </p:sp>
    </p:spTree>
    <p:extLst>
      <p:ext uri="{BB962C8B-B14F-4D97-AF65-F5344CB8AC3E}">
        <p14:creationId xmlns:p14="http://schemas.microsoft.com/office/powerpoint/2010/main" val="309816695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4B03E-1A0E-E93F-67B5-0E42E13A8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26788D-90A8-D1C7-1A7C-B7958FC2FBF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1C114A1-BE20-5CA7-8876-BD89A1F70BA4}"/>
              </a:ext>
            </a:extLst>
          </p:cNvPr>
          <p:cNvSpPr>
            <a:spLocks noGrp="1"/>
          </p:cNvSpPr>
          <p:nvPr>
            <p:ph type="body" idx="1"/>
          </p:nvPr>
        </p:nvSpPr>
        <p:spPr/>
        <p:txBody>
          <a:bodyPr/>
          <a:lstStyle/>
          <a:p>
            <a:pPr marL="285750" indent="-285750">
              <a:spcBef>
                <a:spcPts val="0"/>
              </a:spcBef>
              <a:buFont typeface="Arial" panose="020B0604020202020204" pitchFamily="34" charset="0"/>
              <a:buChar char="•"/>
            </a:pPr>
            <a:r>
              <a:rPr lang="en-GB" sz="1200" b="0" dirty="0">
                <a:latin typeface="Calibri Light" panose="020F0302020204030204" pitchFamily="34" charset="0"/>
                <a:cs typeface="Calibri Light" panose="020F0302020204030204" pitchFamily="34" charset="0"/>
              </a:rPr>
              <a:t>Artist Ben Tuna, Glass Visions Studio</a:t>
            </a:r>
          </a:p>
          <a:p>
            <a:pPr marL="285750" indent="-285750">
              <a:spcBef>
                <a:spcPts val="0"/>
              </a:spcBef>
              <a:buFont typeface="Arial" panose="020B0604020202020204" pitchFamily="34" charset="0"/>
              <a:buChar char="•"/>
            </a:pPr>
            <a:r>
              <a:rPr lang="en-GB" sz="1200" b="0" dirty="0">
                <a:latin typeface="Calibri Light" panose="020F0302020204030204" pitchFamily="34" charset="0"/>
                <a:cs typeface="Calibri Light" panose="020F0302020204030204" pitchFamily="34" charset="0"/>
              </a:rPr>
              <a:t>January 2025 Los Angeles fires.</a:t>
            </a:r>
          </a:p>
          <a:p>
            <a:pPr marL="285750" indent="-285750">
              <a:spcBef>
                <a:spcPts val="0"/>
              </a:spcBef>
              <a:buFont typeface="Arial" panose="020B0604020202020204" pitchFamily="34" charset="0"/>
              <a:buChar char="•"/>
            </a:pPr>
            <a:r>
              <a:rPr lang="en-GB" sz="1200" b="0" dirty="0">
                <a:latin typeface="Calibri Light" panose="020F0302020204030204" pitchFamily="34" charset="0"/>
                <a:cs typeface="Calibri Light" panose="020F0302020204030204" pitchFamily="34" charset="0"/>
              </a:rPr>
              <a:t>Replaced all the windows of a corroded Porsche 911 Carrera with handcrafted stained glass.</a:t>
            </a:r>
          </a:p>
          <a:p>
            <a:endParaRPr lang="en-GB" dirty="0"/>
          </a:p>
        </p:txBody>
      </p:sp>
      <p:sp>
        <p:nvSpPr>
          <p:cNvPr id="4" name="Slide Number Placeholder 3">
            <a:extLst>
              <a:ext uri="{FF2B5EF4-FFF2-40B4-BE49-F238E27FC236}">
                <a16:creationId xmlns:a16="http://schemas.microsoft.com/office/drawing/2014/main" id="{2FD034FE-1CC6-A320-CE1A-2105B588BB4C}"/>
              </a:ext>
            </a:extLst>
          </p:cNvPr>
          <p:cNvSpPr>
            <a:spLocks noGrp="1"/>
          </p:cNvSpPr>
          <p:nvPr>
            <p:ph type="sldNum" sz="quarter" idx="5"/>
          </p:nvPr>
        </p:nvSpPr>
        <p:spPr/>
        <p:txBody>
          <a:bodyPr/>
          <a:lstStyle/>
          <a:p>
            <a:fld id="{9094A44D-036D-40EB-87CA-412D4725AB6F}" type="slidenum">
              <a:rPr lang="en-GB" altLang="en-US" smtClean="0"/>
              <a:pPr/>
              <a:t>65</a:t>
            </a:fld>
            <a:endParaRPr lang="en-GB" altLang="en-US"/>
          </a:p>
        </p:txBody>
      </p:sp>
    </p:spTree>
    <p:extLst>
      <p:ext uri="{BB962C8B-B14F-4D97-AF65-F5344CB8AC3E}">
        <p14:creationId xmlns:p14="http://schemas.microsoft.com/office/powerpoint/2010/main" val="85215763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6FE7-CF5B-E45A-5655-BEC6BE5A0E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624F9-1CF5-16CD-660F-A3E22D560CB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1B60E3E-A3E4-E890-2748-25E85B6BB6DE}"/>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0" dirty="0">
                <a:latin typeface="Calibri Light" panose="020F0302020204030204" pitchFamily="34" charset="0"/>
                <a:cs typeface="Calibri Light" panose="020F0302020204030204" pitchFamily="34" charset="0"/>
              </a:rPr>
              <a:t>Advert for Sun </a:t>
            </a:r>
            <a:r>
              <a:rPr lang="en-GB" sz="1200" b="0" dirty="0" err="1">
                <a:latin typeface="Calibri Light" panose="020F0302020204030204" pitchFamily="34" charset="0"/>
                <a:cs typeface="Calibri Light" panose="020F0302020204030204" pitchFamily="34" charset="0"/>
              </a:rPr>
              <a:t>Ceam</a:t>
            </a:r>
            <a:r>
              <a:rPr lang="en-GB" sz="1200" b="0" dirty="0">
                <a:latin typeface="Calibri Light" panose="020F0302020204030204" pitchFamily="34" charset="0"/>
                <a:cs typeface="Calibri Light" panose="020F0302020204030204" pitchFamily="34" charset="0"/>
              </a:rPr>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dirty="0">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b="0" dirty="0">
                <a:latin typeface="Calibri Light" panose="020F0302020204030204" pitchFamily="34" charset="0"/>
                <a:cs typeface="Calibri Light" panose="020F0302020204030204" pitchFamily="34" charset="0"/>
              </a:rPr>
              <a:t>This massive shelf cloud was part of a weather front that brought violent thunderstorms, hailstones the size of golf balls, and heavy rainfall.</a:t>
            </a:r>
          </a:p>
          <a:p>
            <a:endParaRPr lang="en-GB" dirty="0"/>
          </a:p>
        </p:txBody>
      </p:sp>
      <p:sp>
        <p:nvSpPr>
          <p:cNvPr id="4" name="Slide Number Placeholder 3">
            <a:extLst>
              <a:ext uri="{FF2B5EF4-FFF2-40B4-BE49-F238E27FC236}">
                <a16:creationId xmlns:a16="http://schemas.microsoft.com/office/drawing/2014/main" id="{26C7C129-39D6-091E-38A1-BECC57F26110}"/>
              </a:ext>
            </a:extLst>
          </p:cNvPr>
          <p:cNvSpPr>
            <a:spLocks noGrp="1"/>
          </p:cNvSpPr>
          <p:nvPr>
            <p:ph type="sldNum" sz="quarter" idx="5"/>
          </p:nvPr>
        </p:nvSpPr>
        <p:spPr/>
        <p:txBody>
          <a:bodyPr/>
          <a:lstStyle/>
          <a:p>
            <a:fld id="{9094A44D-036D-40EB-87CA-412D4725AB6F}" type="slidenum">
              <a:rPr lang="en-GB" altLang="en-US" smtClean="0"/>
              <a:pPr/>
              <a:t>66</a:t>
            </a:fld>
            <a:endParaRPr lang="en-GB" altLang="en-US"/>
          </a:p>
        </p:txBody>
      </p:sp>
    </p:spTree>
    <p:extLst>
      <p:ext uri="{BB962C8B-B14F-4D97-AF65-F5344CB8AC3E}">
        <p14:creationId xmlns:p14="http://schemas.microsoft.com/office/powerpoint/2010/main" val="24117847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Challenging material perception.</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67</a:t>
            </a:fld>
            <a:endParaRPr lang="en-GB" altLang="en-US"/>
          </a:p>
        </p:txBody>
      </p:sp>
    </p:spTree>
    <p:extLst>
      <p:ext uri="{BB962C8B-B14F-4D97-AF65-F5344CB8AC3E}">
        <p14:creationId xmlns:p14="http://schemas.microsoft.com/office/powerpoint/2010/main" val="19829609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Challenging physical dynamics:</a:t>
            </a:r>
          </a:p>
          <a:p>
            <a:r>
              <a:rPr lang="en-GB" dirty="0"/>
              <a:t>Jun Aoki – ‘thin beam’ ultra long cantilever lighting</a:t>
            </a:r>
          </a:p>
          <a:p>
            <a:r>
              <a:rPr lang="en-GB" dirty="0"/>
              <a:t>Carbon fibre strength under tension (Torayca)</a:t>
            </a:r>
          </a:p>
          <a:p>
            <a:r>
              <a:rPr lang="en-GB" dirty="0"/>
              <a:t>The light stretches across the room over 5 chairs set apart </a:t>
            </a:r>
          </a:p>
          <a:p>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68</a:t>
            </a:fld>
            <a:endParaRPr lang="en-GB" altLang="en-US"/>
          </a:p>
        </p:txBody>
      </p:sp>
    </p:spTree>
    <p:extLst>
      <p:ext uri="{BB962C8B-B14F-4D97-AF65-F5344CB8AC3E}">
        <p14:creationId xmlns:p14="http://schemas.microsoft.com/office/powerpoint/2010/main" val="400297483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Making Environmental Statement through creation:</a:t>
            </a:r>
          </a:p>
          <a:p>
            <a:r>
              <a:rPr lang="en-GB" dirty="0"/>
              <a:t>Highlighting how we treat the environment and animals – known as a controversial figure.</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69</a:t>
            </a:fld>
            <a:endParaRPr lang="en-GB" altLang="en-US"/>
          </a:p>
        </p:txBody>
      </p:sp>
    </p:spTree>
    <p:extLst>
      <p:ext uri="{BB962C8B-B14F-4D97-AF65-F5344CB8AC3E}">
        <p14:creationId xmlns:p14="http://schemas.microsoft.com/office/powerpoint/2010/main" val="143718388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56321-0B0A-C5D6-F8F3-3495883F4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BAAF07-B01A-D90C-AEE7-F80D618A4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1E197-5FAB-B091-B25A-B3DA9FD5FB56}"/>
              </a:ext>
            </a:extLst>
          </p:cNvPr>
          <p:cNvSpPr>
            <a:spLocks noGrp="1"/>
          </p:cNvSpPr>
          <p:nvPr>
            <p:ph type="body" idx="1"/>
          </p:nvPr>
        </p:nvSpPr>
        <p:spPr/>
        <p:txBody>
          <a:bodyPr/>
          <a:lstStyle/>
          <a:p>
            <a:r>
              <a:rPr lang="en-GB" dirty="0"/>
              <a:t>Play VIDEO</a:t>
            </a:r>
          </a:p>
          <a:p>
            <a:r>
              <a:rPr lang="en-GB" dirty="0"/>
              <a:t>Styrene £3,950.00 (each light is handmade and composed by the artist).</a:t>
            </a:r>
          </a:p>
          <a:p>
            <a:endParaRPr lang="en-GB" dirty="0"/>
          </a:p>
          <a:p>
            <a:r>
              <a:rPr lang="en-GB" dirty="0"/>
              <a:t>‘Styrene’ was inspired by the concept of growth. By applying heat to polystyrene, the form changed and with it the properties of the material. The result is organic and unique sculptural forms with much greater strength.</a:t>
            </a:r>
          </a:p>
          <a:p>
            <a:endParaRPr lang="en-GB" dirty="0"/>
          </a:p>
          <a:p>
            <a:r>
              <a:rPr lang="en-GB" dirty="0"/>
              <a:t>“When I placed there cup in my oven, the cups began to dance and transform. I developed this technique of connecting these shrunken cups together, each one is different.” - Paul </a:t>
            </a:r>
            <a:r>
              <a:rPr lang="en-GB" dirty="0" err="1"/>
              <a:t>Cocksedge</a:t>
            </a:r>
            <a:endParaRPr lang="en-GB" dirty="0"/>
          </a:p>
          <a:p>
            <a:endParaRPr lang="en-GB" dirty="0"/>
          </a:p>
          <a:p>
            <a:r>
              <a:rPr lang="en-GB" dirty="0"/>
              <a:t>MATERIAL: Polystyrene</a:t>
            </a:r>
          </a:p>
          <a:p>
            <a:r>
              <a:rPr lang="en-GB" dirty="0"/>
              <a:t>DIAMETER: 50cm (ø)</a:t>
            </a:r>
          </a:p>
          <a:p>
            <a:endParaRPr lang="en-GB" dirty="0"/>
          </a:p>
          <a:p>
            <a:r>
              <a:rPr lang="en-GB" dirty="0"/>
              <a:t>(Lead time: 4 Weeks) Please note: ‘Styrene’ is hand composed and unique; hence each design may differ slightly.</a:t>
            </a:r>
          </a:p>
          <a:p>
            <a:endParaRPr lang="en-GB" dirty="0"/>
          </a:p>
          <a:p>
            <a:r>
              <a:rPr lang="en-GB" dirty="0"/>
              <a:t>The composition of Light and Shade builds on an image of a stack of paper blown into the air by the wind, creating a palpable experience out of a fleeting instant.</a:t>
            </a:r>
          </a:p>
          <a:p>
            <a:endParaRPr lang="en-GB" dirty="0"/>
          </a:p>
        </p:txBody>
      </p:sp>
      <p:sp>
        <p:nvSpPr>
          <p:cNvPr id="4" name="Slide Number Placeholder 3">
            <a:extLst>
              <a:ext uri="{FF2B5EF4-FFF2-40B4-BE49-F238E27FC236}">
                <a16:creationId xmlns:a16="http://schemas.microsoft.com/office/drawing/2014/main" id="{3AC43D95-C018-AD66-EEDE-5D35AA48F691}"/>
              </a:ext>
            </a:extLst>
          </p:cNvPr>
          <p:cNvSpPr>
            <a:spLocks noGrp="1"/>
          </p:cNvSpPr>
          <p:nvPr>
            <p:ph type="sldNum" sz="quarter" idx="5"/>
          </p:nvPr>
        </p:nvSpPr>
        <p:spPr/>
        <p:txBody>
          <a:bodyPr/>
          <a:lstStyle/>
          <a:p>
            <a:fld id="{9094A44D-036D-40EB-87CA-412D4725AB6F}" type="slidenum">
              <a:rPr lang="en-GB" altLang="en-US" smtClean="0"/>
              <a:pPr/>
              <a:t>70</a:t>
            </a:fld>
            <a:endParaRPr lang="en-GB" altLang="en-US"/>
          </a:p>
        </p:txBody>
      </p:sp>
    </p:spTree>
    <p:extLst>
      <p:ext uri="{BB962C8B-B14F-4D97-AF65-F5344CB8AC3E}">
        <p14:creationId xmlns:p14="http://schemas.microsoft.com/office/powerpoint/2010/main" val="392982760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Creating new interfaces between product design, craftmanship and digital technology.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b="0" dirty="0">
              <a:latin typeface="Calibri Light" panose="020F0302020204030204" pitchFamily="34" charset="0"/>
              <a:cs typeface="Calibri Light" panose="020F0302020204030204" pitchFamily="34" charset="0"/>
            </a:endParaRPr>
          </a:p>
          <a:p>
            <a:r>
              <a:rPr lang="en-GB" dirty="0" err="1"/>
              <a:t>Soundplotter</a:t>
            </a:r>
            <a:r>
              <a:rPr lang="en-GB" dirty="0"/>
              <a:t> is a concept for a 3D printed vase whose shape changes according to sound input. Each vase thus is unique piece that can for example contain a personal message or the sound of a certain moment. The digital vase directly reacts on volume, heights and lows in sound and modifies itself according to the data received: a louder sound input is reflected in a bigger shape. The final object is saved as a 3D file and is then ready to be manufactured with 3D printing.</a:t>
            </a:r>
          </a:p>
          <a:p>
            <a:endParaRPr lang="en-GB" dirty="0"/>
          </a:p>
          <a:p>
            <a:endParaRPr lang="en-GB" dirty="0"/>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71</a:t>
            </a:fld>
            <a:endParaRPr lang="en-GB" altLang="en-US"/>
          </a:p>
        </p:txBody>
      </p:sp>
    </p:spTree>
    <p:extLst>
      <p:ext uri="{BB962C8B-B14F-4D97-AF65-F5344CB8AC3E}">
        <p14:creationId xmlns:p14="http://schemas.microsoft.com/office/powerpoint/2010/main" val="71890569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164BF-8BDC-1A47-5B2B-00079CE0F7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10001B-28B2-6AD2-6F1B-BC68D673A437}"/>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33A1F864-FB39-6187-C95C-7E639F9D2E9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D8BF50B-4E49-0E1B-5D47-87F445777636}"/>
              </a:ext>
            </a:extLst>
          </p:cNvPr>
          <p:cNvSpPr>
            <a:spLocks noGrp="1"/>
          </p:cNvSpPr>
          <p:nvPr>
            <p:ph type="sldNum" sz="quarter" idx="5"/>
          </p:nvPr>
        </p:nvSpPr>
        <p:spPr/>
        <p:txBody>
          <a:bodyPr/>
          <a:lstStyle/>
          <a:p>
            <a:fld id="{9094A44D-036D-40EB-87CA-412D4725AB6F}" type="slidenum">
              <a:rPr lang="en-GB" altLang="en-US" smtClean="0"/>
              <a:pPr/>
              <a:t>72</a:t>
            </a:fld>
            <a:endParaRPr lang="en-GB" altLang="en-US"/>
          </a:p>
        </p:txBody>
      </p:sp>
    </p:spTree>
    <p:extLst>
      <p:ext uri="{BB962C8B-B14F-4D97-AF65-F5344CB8AC3E}">
        <p14:creationId xmlns:p14="http://schemas.microsoft.com/office/powerpoint/2010/main" val="131583941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98F4C-314E-082D-9E1F-890CA107A3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505D9A-38AD-E646-2138-AB8BF6388AF9}"/>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C8858DAF-40C9-E6FC-A957-B53B6809D27B}"/>
              </a:ext>
            </a:extLst>
          </p:cNvPr>
          <p:cNvSpPr>
            <a:spLocks noGrp="1"/>
          </p:cNvSpPr>
          <p:nvPr>
            <p:ph type="body" idx="1"/>
          </p:nvPr>
        </p:nvSpPr>
        <p:spPr/>
        <p:txBody>
          <a:bodyPr/>
          <a:lstStyle/>
          <a:p>
            <a:r>
              <a:rPr lang="en-GB" dirty="0"/>
              <a:t>Even in the context of several billion years of history, the last few human centuries have been astonishing. Our species has not only reshaped its planet’s biosphere, but is in the middle of engendering changes to its terrain, oceans and climate on a scale only asteroid impacts or centuries of apocalyptic volcanic eruptions previously equalled. The consequences of these changes will be measured in aeons. We have introduced something exponential into the equations of planetary time – and that something is technology.</a:t>
            </a:r>
          </a:p>
          <a:p>
            <a:endParaRPr lang="en-GB" dirty="0"/>
          </a:p>
        </p:txBody>
      </p:sp>
      <p:sp>
        <p:nvSpPr>
          <p:cNvPr id="4" name="Slide Number Placeholder 3">
            <a:extLst>
              <a:ext uri="{FF2B5EF4-FFF2-40B4-BE49-F238E27FC236}">
                <a16:creationId xmlns:a16="http://schemas.microsoft.com/office/drawing/2014/main" id="{91AB5B91-A50F-6D42-E8E4-49CAEB738CD7}"/>
              </a:ext>
            </a:extLst>
          </p:cNvPr>
          <p:cNvSpPr>
            <a:spLocks noGrp="1"/>
          </p:cNvSpPr>
          <p:nvPr>
            <p:ph type="sldNum" sz="quarter" idx="5"/>
          </p:nvPr>
        </p:nvSpPr>
        <p:spPr/>
        <p:txBody>
          <a:bodyPr/>
          <a:lstStyle/>
          <a:p>
            <a:fld id="{9094A44D-036D-40EB-87CA-412D4725AB6F}" type="slidenum">
              <a:rPr lang="en-GB" altLang="en-US" smtClean="0"/>
              <a:pPr/>
              <a:t>73</a:t>
            </a:fld>
            <a:endParaRPr lang="en-GB" altLang="en-US"/>
          </a:p>
        </p:txBody>
      </p:sp>
    </p:spTree>
    <p:extLst>
      <p:ext uri="{BB962C8B-B14F-4D97-AF65-F5344CB8AC3E}">
        <p14:creationId xmlns:p14="http://schemas.microsoft.com/office/powerpoint/2010/main" val="51331960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315FE-270F-0807-55C8-6A9214C2B1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CF760F-93FB-1030-BA5D-CD0548FCAD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56FF49-E605-4AC8-2866-B24CD9C0FFB1}"/>
              </a:ext>
            </a:extLst>
          </p:cNvPr>
          <p:cNvSpPr>
            <a:spLocks noGrp="1"/>
          </p:cNvSpPr>
          <p:nvPr>
            <p:ph type="body" idx="1"/>
          </p:nvPr>
        </p:nvSpPr>
        <p:spPr/>
        <p:txBody>
          <a:bodyPr/>
          <a:lstStyle/>
          <a:p>
            <a:r>
              <a:rPr lang="en-GB" i="0" dirty="0"/>
              <a:t>Travellers</a:t>
            </a:r>
          </a:p>
          <a:p>
            <a:r>
              <a:rPr lang="en-GB" i="0" dirty="0"/>
              <a:t>Manhatton Project</a:t>
            </a:r>
          </a:p>
          <a:p>
            <a:r>
              <a:rPr lang="en-GB" i="0" dirty="0"/>
              <a:t>Collectors</a:t>
            </a:r>
          </a:p>
          <a:p>
            <a:r>
              <a:rPr lang="en-GB" i="0" dirty="0"/>
              <a:t>Teachers</a:t>
            </a:r>
          </a:p>
          <a:p>
            <a:r>
              <a:rPr lang="en-GB" i="0" dirty="0"/>
              <a:t>Disruptors</a:t>
            </a:r>
          </a:p>
          <a:p>
            <a:endParaRPr lang="en-GB" i="0" dirty="0"/>
          </a:p>
        </p:txBody>
      </p:sp>
      <p:sp>
        <p:nvSpPr>
          <p:cNvPr id="4" name="Slide Number Placeholder 3">
            <a:extLst>
              <a:ext uri="{FF2B5EF4-FFF2-40B4-BE49-F238E27FC236}">
                <a16:creationId xmlns:a16="http://schemas.microsoft.com/office/drawing/2014/main" id="{E2C693C8-E839-4B44-3C52-B1FDCBF9963C}"/>
              </a:ext>
            </a:extLst>
          </p:cNvPr>
          <p:cNvSpPr>
            <a:spLocks noGrp="1"/>
          </p:cNvSpPr>
          <p:nvPr>
            <p:ph type="sldNum" sz="quarter" idx="5"/>
          </p:nvPr>
        </p:nvSpPr>
        <p:spPr/>
        <p:txBody>
          <a:bodyPr/>
          <a:lstStyle/>
          <a:p>
            <a:fld id="{9094A44D-036D-40EB-87CA-412D4725AB6F}" type="slidenum">
              <a:rPr lang="en-GB" altLang="en-US" smtClean="0"/>
              <a:pPr/>
              <a:t>74</a:t>
            </a:fld>
            <a:endParaRPr lang="en-GB" altLang="en-US"/>
          </a:p>
        </p:txBody>
      </p:sp>
    </p:spTree>
    <p:extLst>
      <p:ext uri="{BB962C8B-B14F-4D97-AF65-F5344CB8AC3E}">
        <p14:creationId xmlns:p14="http://schemas.microsoft.com/office/powerpoint/2010/main" val="357976361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E6019-E0A5-ADE2-9F90-36A55995F7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B0FAED-AFFC-2356-A2F7-A9C23DA0A871}"/>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56FFFE70-069C-F6FC-8876-D96C48ADD6A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B40C904-3562-D90B-62DD-876B5125E7BF}"/>
              </a:ext>
            </a:extLst>
          </p:cNvPr>
          <p:cNvSpPr>
            <a:spLocks noGrp="1"/>
          </p:cNvSpPr>
          <p:nvPr>
            <p:ph type="sldNum" sz="quarter" idx="5"/>
          </p:nvPr>
        </p:nvSpPr>
        <p:spPr/>
        <p:txBody>
          <a:bodyPr/>
          <a:lstStyle/>
          <a:p>
            <a:pPr defTabSz="990478">
              <a:defRPr/>
            </a:pPr>
            <a:fld id="{9094A44D-036D-40EB-87CA-412D4725AB6F}" type="slidenum">
              <a:rPr lang="en-GB" altLang="en-US">
                <a:solidFill>
                  <a:srgbClr val="000000"/>
                </a:solidFill>
              </a:rPr>
              <a:pPr defTabSz="990478">
                <a:defRPr/>
              </a:pPr>
              <a:t>75</a:t>
            </a:fld>
            <a:endParaRPr lang="en-GB" altLang="en-US">
              <a:solidFill>
                <a:srgbClr val="000000"/>
              </a:solidFill>
            </a:endParaRPr>
          </a:p>
        </p:txBody>
      </p:sp>
    </p:spTree>
    <p:extLst>
      <p:ext uri="{BB962C8B-B14F-4D97-AF65-F5344CB8AC3E}">
        <p14:creationId xmlns:p14="http://schemas.microsoft.com/office/powerpoint/2010/main" val="382114593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287ED-D286-40F0-7A40-6814BA3FE0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6BEF4-45B5-C073-8EAC-F7248D305465}"/>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4B3EDDD0-B37B-35C2-7FB2-0BAF8AC68F27}"/>
              </a:ext>
            </a:extLst>
          </p:cNvPr>
          <p:cNvSpPr>
            <a:spLocks noGrp="1"/>
          </p:cNvSpPr>
          <p:nvPr>
            <p:ph type="body" idx="1"/>
          </p:nvPr>
        </p:nvSpPr>
        <p:spPr/>
        <p:txBody>
          <a:bodyPr/>
          <a:lstStyle/>
          <a:p>
            <a:r>
              <a:rPr lang="en-GB" dirty="0"/>
              <a:t>DUCK is a film that uses deepfake, but it’s also a film about deepfake. The title is an ironic take on the idiom “If it looks like a duck, quacks like a duck, and acts like a duck, then it is, most probably, a duck.” The protagonist is Sean Connery as Bond. I picked Bond because he is so stable, almost to a comic degree. He’s this one-dimensional character who quips his way through highly stressful situations and invariably comes out on top. Deepfake is inherently destabilizing as a technology.</a:t>
            </a:r>
          </a:p>
        </p:txBody>
      </p:sp>
      <p:sp>
        <p:nvSpPr>
          <p:cNvPr id="4" name="Slide Number Placeholder 3">
            <a:extLst>
              <a:ext uri="{FF2B5EF4-FFF2-40B4-BE49-F238E27FC236}">
                <a16:creationId xmlns:a16="http://schemas.microsoft.com/office/drawing/2014/main" id="{092EA8AD-488D-5516-7F59-2DA9DD1965FC}"/>
              </a:ext>
            </a:extLst>
          </p:cNvPr>
          <p:cNvSpPr>
            <a:spLocks noGrp="1"/>
          </p:cNvSpPr>
          <p:nvPr>
            <p:ph type="sldNum" sz="quarter" idx="5"/>
          </p:nvPr>
        </p:nvSpPr>
        <p:spPr/>
        <p:txBody>
          <a:bodyPr/>
          <a:lstStyle/>
          <a:p>
            <a:pPr defTabSz="990478">
              <a:defRPr/>
            </a:pPr>
            <a:fld id="{9094A44D-036D-40EB-87CA-412D4725AB6F}" type="slidenum">
              <a:rPr lang="en-GB" altLang="en-US">
                <a:solidFill>
                  <a:srgbClr val="000000"/>
                </a:solidFill>
              </a:rPr>
              <a:pPr defTabSz="990478">
                <a:defRPr/>
              </a:pPr>
              <a:t>76</a:t>
            </a:fld>
            <a:endParaRPr lang="en-GB" altLang="en-US">
              <a:solidFill>
                <a:srgbClr val="000000"/>
              </a:solidFill>
            </a:endParaRPr>
          </a:p>
        </p:txBody>
      </p:sp>
    </p:spTree>
    <p:extLst>
      <p:ext uri="{BB962C8B-B14F-4D97-AF65-F5344CB8AC3E}">
        <p14:creationId xmlns:p14="http://schemas.microsoft.com/office/powerpoint/2010/main" val="229407355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E54FD-680A-F517-FD25-FE79A15B7F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613DD0-5390-365D-B4A9-45DD57658171}"/>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29FF2BB0-EE3F-9FF1-0666-0A9358D1FC8D}"/>
              </a:ext>
            </a:extLst>
          </p:cNvPr>
          <p:cNvSpPr>
            <a:spLocks noGrp="1"/>
          </p:cNvSpPr>
          <p:nvPr>
            <p:ph type="body" idx="1"/>
          </p:nvPr>
        </p:nvSpPr>
        <p:spPr/>
        <p:txBody>
          <a:bodyPr/>
          <a:lstStyle/>
          <a:p>
            <a:pPr marL="171450" indent="-171450">
              <a:buFont typeface="Arial" panose="020B0604020202020204" pitchFamily="34" charset="0"/>
              <a:buChar char="•"/>
            </a:pPr>
            <a:r>
              <a:rPr lang="en-GB" dirty="0"/>
              <a:t>Maclean uses deepfake tech to embody 1960s icons in her film DUCK. 2024 International Film Festival Rotterdam.</a:t>
            </a:r>
          </a:p>
          <a:p>
            <a:pPr marL="171450" indent="-171450">
              <a:buFont typeface="Arial" panose="020B0604020202020204" pitchFamily="34" charset="0"/>
              <a:buChar char="•"/>
            </a:pPr>
            <a:r>
              <a:rPr lang="en-GB" dirty="0"/>
              <a:t>Spy thriller called DUCK</a:t>
            </a:r>
          </a:p>
          <a:p>
            <a:pPr marL="171450" indent="-171450">
              <a:buFont typeface="Arial" panose="020B0604020202020204" pitchFamily="34" charset="0"/>
              <a:buChar char="•"/>
            </a:pPr>
            <a:r>
              <a:rPr lang="en-GB" dirty="0"/>
              <a:t>The entire film has been shot on green screen, and that’s not the real Sean Connery, nor the real Monroe: in fact, the only actor is Maclean herself, playing every single part, cunningly disguised using deepfake technology.</a:t>
            </a:r>
          </a:p>
          <a:p>
            <a:pPr marL="171450" indent="-171450">
              <a:buFont typeface="Arial" panose="020B0604020202020204" pitchFamily="34" charset="0"/>
              <a:buChar char="•"/>
            </a:pPr>
            <a:r>
              <a:rPr lang="en-GB" dirty="0"/>
              <a:t>Despite the tech, she emphasizes traditional authorship—writing, scripting, directing.</a:t>
            </a:r>
          </a:p>
          <a:p>
            <a:pPr marL="171450" indent="-171450">
              <a:buFont typeface="Arial" panose="020B0604020202020204" pitchFamily="34" charset="0"/>
              <a:buChar char="•"/>
            </a:pPr>
            <a:r>
              <a:rPr lang="en-GB" dirty="0"/>
              <a:t>AI is seen as a creative collaborator, not just a tool.</a:t>
            </a:r>
          </a:p>
          <a:p>
            <a:pPr marL="171450" indent="-171450">
              <a:buFont typeface="Arial" panose="020B0604020202020204" pitchFamily="34" charset="0"/>
              <a:buChar char="•"/>
            </a:pPr>
            <a:r>
              <a:rPr lang="en-GB" dirty="0"/>
              <a:t>DUCK stars multiple Marilyn Monroe.</a:t>
            </a:r>
          </a:p>
          <a:p>
            <a:pPr marL="171450" indent="-171450">
              <a:buFont typeface="Arial" panose="020B0604020202020204" pitchFamily="34" charset="0"/>
              <a:buChar char="•"/>
            </a:pPr>
            <a:r>
              <a:rPr lang="en-GB" dirty="0"/>
              <a:t>Every iteration of James Bond—from Sean Connery to Daniel Craig.</a:t>
            </a:r>
          </a:p>
          <a:p>
            <a:pPr marL="171450" indent="-171450">
              <a:buFont typeface="Arial" panose="020B0604020202020204" pitchFamily="34" charset="0"/>
              <a:buChar char="•"/>
            </a:pPr>
            <a:r>
              <a:rPr lang="en-GB" dirty="0"/>
              <a:t>The entire film has been shot on green screen</a:t>
            </a:r>
          </a:p>
          <a:p>
            <a:pPr marL="171450" indent="-171450">
              <a:buFont typeface="Arial" panose="020B0604020202020204" pitchFamily="34" charset="0"/>
              <a:buChar char="•"/>
            </a:pPr>
            <a:r>
              <a:rPr lang="en-GB" dirty="0"/>
              <a:t>As with all of Maclean’s work,, and that’s not the real Sean Connery, nor the real Monroe: in fact, the only actor is Maclean herself, playing every single part, cunningly disguised using deepfake technology.</a:t>
            </a:r>
          </a:p>
        </p:txBody>
      </p:sp>
      <p:sp>
        <p:nvSpPr>
          <p:cNvPr id="4" name="Slide Number Placeholder 3">
            <a:extLst>
              <a:ext uri="{FF2B5EF4-FFF2-40B4-BE49-F238E27FC236}">
                <a16:creationId xmlns:a16="http://schemas.microsoft.com/office/drawing/2014/main" id="{6CF17785-5761-8298-D2ED-02EC578C3E46}"/>
              </a:ext>
            </a:extLst>
          </p:cNvPr>
          <p:cNvSpPr>
            <a:spLocks noGrp="1"/>
          </p:cNvSpPr>
          <p:nvPr>
            <p:ph type="sldNum" sz="quarter" idx="5"/>
          </p:nvPr>
        </p:nvSpPr>
        <p:spPr/>
        <p:txBody>
          <a:bodyPr/>
          <a:lstStyle/>
          <a:p>
            <a:pPr defTabSz="990478">
              <a:defRPr/>
            </a:pPr>
            <a:fld id="{9094A44D-036D-40EB-87CA-412D4725AB6F}" type="slidenum">
              <a:rPr lang="en-GB" altLang="en-US">
                <a:solidFill>
                  <a:srgbClr val="000000"/>
                </a:solidFill>
              </a:rPr>
              <a:pPr defTabSz="990478">
                <a:defRPr/>
              </a:pPr>
              <a:t>77</a:t>
            </a:fld>
            <a:endParaRPr lang="en-GB" altLang="en-US">
              <a:solidFill>
                <a:srgbClr val="000000"/>
              </a:solidFill>
            </a:endParaRPr>
          </a:p>
        </p:txBody>
      </p:sp>
    </p:spTree>
    <p:extLst>
      <p:ext uri="{BB962C8B-B14F-4D97-AF65-F5344CB8AC3E}">
        <p14:creationId xmlns:p14="http://schemas.microsoft.com/office/powerpoint/2010/main" val="68539950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837FA-8371-01F5-296E-AD600DE36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F924D9-1719-4DA0-5A44-C16BA000A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A6C7A-8602-F417-03A5-E89CD1BDC337}"/>
              </a:ext>
            </a:extLst>
          </p:cNvPr>
          <p:cNvSpPr>
            <a:spLocks noGrp="1"/>
          </p:cNvSpPr>
          <p:nvPr>
            <p:ph type="body" idx="1"/>
          </p:nvPr>
        </p:nvSpPr>
        <p:spPr/>
        <p:txBody>
          <a:bodyPr/>
          <a:lstStyle/>
          <a:p>
            <a:endParaRPr lang="en-GB" i="0" dirty="0"/>
          </a:p>
        </p:txBody>
      </p:sp>
      <p:sp>
        <p:nvSpPr>
          <p:cNvPr id="4" name="Slide Number Placeholder 3">
            <a:extLst>
              <a:ext uri="{FF2B5EF4-FFF2-40B4-BE49-F238E27FC236}">
                <a16:creationId xmlns:a16="http://schemas.microsoft.com/office/drawing/2014/main" id="{4EA0893B-A23E-FAD9-7CE4-11D13B395211}"/>
              </a:ext>
            </a:extLst>
          </p:cNvPr>
          <p:cNvSpPr>
            <a:spLocks noGrp="1"/>
          </p:cNvSpPr>
          <p:nvPr>
            <p:ph type="sldNum" sz="quarter" idx="5"/>
          </p:nvPr>
        </p:nvSpPr>
        <p:spPr/>
        <p:txBody>
          <a:bodyPr/>
          <a:lstStyle/>
          <a:p>
            <a:pPr defTabSz="990478">
              <a:defRPr/>
            </a:pPr>
            <a:fld id="{9094A44D-036D-40EB-87CA-412D4725AB6F}" type="slidenum">
              <a:rPr lang="en-GB" altLang="en-US">
                <a:solidFill>
                  <a:srgbClr val="000000"/>
                </a:solidFill>
              </a:rPr>
              <a:pPr defTabSz="990478">
                <a:defRPr/>
              </a:pPr>
              <a:t>78</a:t>
            </a:fld>
            <a:endParaRPr lang="en-GB" altLang="en-US">
              <a:solidFill>
                <a:srgbClr val="000000"/>
              </a:solidFill>
            </a:endParaRPr>
          </a:p>
        </p:txBody>
      </p:sp>
    </p:spTree>
    <p:extLst>
      <p:ext uri="{BB962C8B-B14F-4D97-AF65-F5344CB8AC3E}">
        <p14:creationId xmlns:p14="http://schemas.microsoft.com/office/powerpoint/2010/main" val="112160884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John McEnroe won Wimbledon 1981, 1983, and 1984.</a:t>
            </a:r>
          </a:p>
          <a:p>
            <a:endParaRPr lang="en-GB" dirty="0"/>
          </a:p>
          <a:p>
            <a:r>
              <a:rPr lang="en-GB" dirty="0"/>
              <a:t>Known for his outbursts, disputing line calls.</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79</a:t>
            </a:fld>
            <a:endParaRPr lang="en-GB" altLang="en-US"/>
          </a:p>
        </p:txBody>
      </p:sp>
    </p:spTree>
    <p:extLst>
      <p:ext uri="{BB962C8B-B14F-4D97-AF65-F5344CB8AC3E}">
        <p14:creationId xmlns:p14="http://schemas.microsoft.com/office/powerpoint/2010/main" val="84446110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Wimbledon's introduction of line technology</a:t>
            </a:r>
          </a:p>
          <a:p>
            <a:r>
              <a:rPr lang="en-GB" dirty="0"/>
              <a:t>Wimbledon has made a significant leap into the future by introducing Electronic Line Calling (ELC), a fully automated system that replaces human line judges. This innovative technology, developed by Hawk-Eye, will be deployed at all 18 match courts for the first time at the 2025 Championships. The ELC system utilizes 12 cameras set up around the court to track the ball's movement and produce a three-dimensional representation of the court and the ball's trajectory. Automated voice calls, mimicking the sounds of a line judge, will be emitted within a tenth of a second, ensuring clarity and tone. The decision to implement ELC was made following extensive testing and consultation, aligning Wimbledon with other major tournaments that have already adopted this technology. The move aims to enhance accuracy and consistency in officiating, providing players with the same conditions they have played under at other events on tour.</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81</a:t>
            </a:fld>
            <a:endParaRPr lang="en-GB" altLang="en-US"/>
          </a:p>
        </p:txBody>
      </p:sp>
    </p:spTree>
    <p:extLst>
      <p:ext uri="{BB962C8B-B14F-4D97-AF65-F5344CB8AC3E}">
        <p14:creationId xmlns:p14="http://schemas.microsoft.com/office/powerpoint/2010/main" val="722757488"/>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Britain's Sonay Kartal  incident in which her opponent Anastasia Pavlyuchenkova knew it had landed out, as did the umpire too. Television replays proved it. But the electronic line-calling system remained silent.</a:t>
            </a:r>
          </a:p>
          <a:p>
            <a:endParaRPr lang="en-GB" dirty="0"/>
          </a:p>
          <a:p>
            <a:r>
              <a:rPr lang="en-GB" dirty="0"/>
              <a:t>Wimbledon's Centre Court became the perfect encapsulation of the current tensions between humans and machines.</a:t>
            </a:r>
          </a:p>
          <a:p>
            <a:endParaRPr lang="en-GB" dirty="0"/>
          </a:p>
          <a:p>
            <a:r>
              <a:rPr lang="en-GB" dirty="0"/>
              <a:t>It later emerged the reason was a more mundane, but still quintessentially human reason: someone had accidentally switched the line judge off.</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82</a:t>
            </a:fld>
            <a:endParaRPr lang="en-GB" altLang="en-US"/>
          </a:p>
        </p:txBody>
      </p:sp>
    </p:spTree>
    <p:extLst>
      <p:ext uri="{BB962C8B-B14F-4D97-AF65-F5344CB8AC3E}">
        <p14:creationId xmlns:p14="http://schemas.microsoft.com/office/powerpoint/2010/main" val="206994923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3C417-3A72-670A-11B3-7008BEE168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6D2F0-9B2E-B4E2-E540-C84EEC997044}"/>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C743200C-53D4-026A-A912-2B586EA4B0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AAFF618-F64C-4965-F829-2C78293D5546}"/>
              </a:ext>
            </a:extLst>
          </p:cNvPr>
          <p:cNvSpPr>
            <a:spLocks noGrp="1"/>
          </p:cNvSpPr>
          <p:nvPr>
            <p:ph type="sldNum" sz="quarter" idx="5"/>
          </p:nvPr>
        </p:nvSpPr>
        <p:spPr/>
        <p:txBody>
          <a:bodyPr/>
          <a:lstStyle/>
          <a:p>
            <a:fld id="{9094A44D-036D-40EB-87CA-412D4725AB6F}" type="slidenum">
              <a:rPr lang="en-GB" altLang="en-US" smtClean="0"/>
              <a:pPr/>
              <a:t>83</a:t>
            </a:fld>
            <a:endParaRPr lang="en-GB" altLang="en-US"/>
          </a:p>
        </p:txBody>
      </p:sp>
    </p:spTree>
    <p:extLst>
      <p:ext uri="{BB962C8B-B14F-4D97-AF65-F5344CB8AC3E}">
        <p14:creationId xmlns:p14="http://schemas.microsoft.com/office/powerpoint/2010/main" val="15015171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role of the 'Russian' linesman, and whether Hurst's crucial second goal crossed the line, which continues to divide opinion to the present day.</a:t>
            </a:r>
          </a:p>
        </p:txBody>
      </p:sp>
      <p:sp>
        <p:nvSpPr>
          <p:cNvPr id="4" name="Slide Number Placeholder 3"/>
          <p:cNvSpPr>
            <a:spLocks noGrp="1"/>
          </p:cNvSpPr>
          <p:nvPr>
            <p:ph type="sldNum" sz="quarter" idx="5"/>
          </p:nvPr>
        </p:nvSpPr>
        <p:spPr/>
        <p:txBody>
          <a:bodyPr/>
          <a:lstStyle/>
          <a:p>
            <a:fld id="{9094A44D-036D-40EB-87CA-412D4725AB6F}" type="slidenum">
              <a:rPr lang="en-GB" altLang="en-US" smtClean="0"/>
              <a:pPr/>
              <a:t>85</a:t>
            </a:fld>
            <a:endParaRPr lang="en-GB" altLang="en-US"/>
          </a:p>
        </p:txBody>
      </p:sp>
    </p:spTree>
    <p:extLst>
      <p:ext uri="{BB962C8B-B14F-4D97-AF65-F5344CB8AC3E}">
        <p14:creationId xmlns:p14="http://schemas.microsoft.com/office/powerpoint/2010/main" val="1244244422"/>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E561B-ED46-9B16-3BBA-281F89A103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7DDD3-ACE6-3318-2BD0-3AABD1D887F8}"/>
              </a:ext>
            </a:extLst>
          </p:cNvPr>
          <p:cNvSpPr>
            <a:spLocks noGrp="1" noRot="1" noChangeAspect="1"/>
          </p:cNvSpPr>
          <p:nvPr>
            <p:ph type="sldImg"/>
          </p:nvPr>
        </p:nvSpPr>
        <p:spPr>
          <a:xfrm>
            <a:off x="139700" y="768350"/>
            <a:ext cx="6819900" cy="3836988"/>
          </a:xfrm>
        </p:spPr>
      </p:sp>
      <p:sp>
        <p:nvSpPr>
          <p:cNvPr id="3" name="Notes Placeholder 2">
            <a:extLst>
              <a:ext uri="{FF2B5EF4-FFF2-40B4-BE49-F238E27FC236}">
                <a16:creationId xmlns:a16="http://schemas.microsoft.com/office/drawing/2014/main" id="{91A03092-B0C4-6E23-5616-91BC3061042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92C68C5-FEB9-FB34-89A5-ED10BFA9F119}"/>
              </a:ext>
            </a:extLst>
          </p:cNvPr>
          <p:cNvSpPr>
            <a:spLocks noGrp="1"/>
          </p:cNvSpPr>
          <p:nvPr>
            <p:ph type="sldNum" sz="quarter" idx="5"/>
          </p:nvPr>
        </p:nvSpPr>
        <p:spPr/>
        <p:txBody>
          <a:bodyPr/>
          <a:lstStyle/>
          <a:p>
            <a:fld id="{9094A44D-036D-40EB-87CA-412D4725AB6F}" type="slidenum">
              <a:rPr lang="en-GB" altLang="en-US" smtClean="0"/>
              <a:pPr/>
              <a:t>86</a:t>
            </a:fld>
            <a:endParaRPr lang="en-GB" altLang="en-US"/>
          </a:p>
        </p:txBody>
      </p:sp>
    </p:spTree>
    <p:extLst>
      <p:ext uri="{BB962C8B-B14F-4D97-AF65-F5344CB8AC3E}">
        <p14:creationId xmlns:p14="http://schemas.microsoft.com/office/powerpoint/2010/main" val="342995185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18F00-A278-1B05-ED62-31B9CC85E1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320025-DBE4-331C-3A41-D77B24EB3D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C296CC-4BDA-6445-F3D1-5DAC060BE8AB}"/>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GD uses algorithms and precise real-world simulations to arrive at a set of optimal design solutions mimicking nature’s evolutionary approach to design.</a:t>
            </a:r>
          </a:p>
          <a:p>
            <a:endParaRPr lang="en-GB" b="0" dirty="0"/>
          </a:p>
        </p:txBody>
      </p:sp>
      <p:sp>
        <p:nvSpPr>
          <p:cNvPr id="4" name="Slide Number Placeholder 3">
            <a:extLst>
              <a:ext uri="{FF2B5EF4-FFF2-40B4-BE49-F238E27FC236}">
                <a16:creationId xmlns:a16="http://schemas.microsoft.com/office/drawing/2014/main" id="{3790CD6A-6D55-38CA-8ABD-4ED5E6326D74}"/>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87</a:t>
            </a:fld>
            <a:endParaRPr lang="en-GB">
              <a:solidFill>
                <a:prstClr val="black"/>
              </a:solidFill>
              <a:latin typeface="Calibri"/>
            </a:endParaRPr>
          </a:p>
        </p:txBody>
      </p:sp>
    </p:spTree>
    <p:extLst>
      <p:ext uri="{BB962C8B-B14F-4D97-AF65-F5344CB8AC3E}">
        <p14:creationId xmlns:p14="http://schemas.microsoft.com/office/powerpoint/2010/main" val="8178511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B1234-6B4C-7F30-8DCB-030632ED98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F0278-6BF8-5630-062E-082EC5DD17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35CAAE-11E0-5131-AD2D-E2D9A1B733D5}"/>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latin typeface="Calibri Light" panose="020F0302020204030204" pitchFamily="34" charset="0"/>
                <a:cs typeface="Calibri Light" panose="020F0302020204030204" pitchFamily="34" charset="0"/>
              </a:rPr>
              <a:t>GAI uses deep learning models and neural networks to identify and encode the patterns and relationships within huge amounts of data to produce unvalidated outputs.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b="0" dirty="0">
              <a:latin typeface="Calibri Light" panose="020F0302020204030204" pitchFamily="34" charset="0"/>
              <a:cs typeface="Calibri Light" panose="020F0302020204030204" pitchFamily="34" charset="0"/>
            </a:endParaRPr>
          </a:p>
          <a:p>
            <a:r>
              <a:rPr lang="en-GB" b="0" dirty="0"/>
              <a:t>AICAN is an AI program developed by Ahmed </a:t>
            </a:r>
            <a:r>
              <a:rPr lang="en-GB" b="0" dirty="0" err="1"/>
              <a:t>Elgammal</a:t>
            </a:r>
            <a:r>
              <a:rPr lang="en-GB" b="0" dirty="0"/>
              <a:t> that autonomously generates paintings.</a:t>
            </a:r>
          </a:p>
          <a:p>
            <a:endParaRPr lang="en-GB" b="0" dirty="0"/>
          </a:p>
          <a:p>
            <a:r>
              <a:rPr lang="en-GB" b="0" dirty="0"/>
              <a:t>Deep Dream is a visualization technique that uses neural networks to generate hallucination-like images.</a:t>
            </a:r>
          </a:p>
          <a:p>
            <a:endParaRPr lang="en-GB" b="0" dirty="0"/>
          </a:p>
          <a:p>
            <a:r>
              <a:rPr lang="en-GB" b="0" dirty="0"/>
              <a:t>Helena Sarin, an artist and programmer, AI generated breathtaking landscapes that blend realism and surrealism.</a:t>
            </a:r>
          </a:p>
        </p:txBody>
      </p:sp>
      <p:sp>
        <p:nvSpPr>
          <p:cNvPr id="4" name="Slide Number Placeholder 3">
            <a:extLst>
              <a:ext uri="{FF2B5EF4-FFF2-40B4-BE49-F238E27FC236}">
                <a16:creationId xmlns:a16="http://schemas.microsoft.com/office/drawing/2014/main" id="{58D582DC-EA74-9ED1-A789-75D70D5E9774}"/>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88</a:t>
            </a:fld>
            <a:endParaRPr lang="en-GB">
              <a:solidFill>
                <a:prstClr val="black"/>
              </a:solidFill>
              <a:latin typeface="Calibri"/>
            </a:endParaRPr>
          </a:p>
        </p:txBody>
      </p:sp>
    </p:spTree>
    <p:extLst>
      <p:ext uri="{BB962C8B-B14F-4D97-AF65-F5344CB8AC3E}">
        <p14:creationId xmlns:p14="http://schemas.microsoft.com/office/powerpoint/2010/main" val="384436530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78EFE-0471-F744-0234-D4AA5AB1AA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DCB544-9460-9343-DB64-36880333C3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4754EC-FD64-E261-DAC9-CE396197FE10}"/>
              </a:ext>
            </a:extLst>
          </p:cNvPr>
          <p:cNvSpPr>
            <a:spLocks noGrp="1"/>
          </p:cNvSpPr>
          <p:nvPr>
            <p:ph type="body" idx="1"/>
          </p:nvPr>
        </p:nvSpPr>
        <p:spPr/>
        <p:txBody>
          <a:bodyPr/>
          <a:lstStyle/>
          <a:p>
            <a:endParaRPr lang="en-GB" b="0" dirty="0"/>
          </a:p>
        </p:txBody>
      </p:sp>
      <p:sp>
        <p:nvSpPr>
          <p:cNvPr id="4" name="Slide Number Placeholder 3">
            <a:extLst>
              <a:ext uri="{FF2B5EF4-FFF2-40B4-BE49-F238E27FC236}">
                <a16:creationId xmlns:a16="http://schemas.microsoft.com/office/drawing/2014/main" id="{DB549AE0-ECFF-AD64-1A46-171E5E8BA395}"/>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89</a:t>
            </a:fld>
            <a:endParaRPr lang="en-GB">
              <a:solidFill>
                <a:prstClr val="black"/>
              </a:solidFill>
              <a:latin typeface="Calibri"/>
            </a:endParaRPr>
          </a:p>
        </p:txBody>
      </p:sp>
    </p:spTree>
    <p:extLst>
      <p:ext uri="{BB962C8B-B14F-4D97-AF65-F5344CB8AC3E}">
        <p14:creationId xmlns:p14="http://schemas.microsoft.com/office/powerpoint/2010/main" val="309117487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E2E0E-45F1-FD76-CA2B-1EFF39897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601DD-4829-869F-7361-15516ED202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BFF38E-C16B-AAD6-08A6-643968B4C527}"/>
              </a:ext>
            </a:extLst>
          </p:cNvPr>
          <p:cNvSpPr>
            <a:spLocks noGrp="1"/>
          </p:cNvSpPr>
          <p:nvPr>
            <p:ph type="body" idx="1"/>
          </p:nvPr>
        </p:nvSpPr>
        <p:spPr/>
        <p:txBody>
          <a:bodyPr/>
          <a:lstStyle/>
          <a:p>
            <a:endParaRPr lang="en-GB" b="0" dirty="0"/>
          </a:p>
        </p:txBody>
      </p:sp>
      <p:sp>
        <p:nvSpPr>
          <p:cNvPr id="4" name="Slide Number Placeholder 3">
            <a:extLst>
              <a:ext uri="{FF2B5EF4-FFF2-40B4-BE49-F238E27FC236}">
                <a16:creationId xmlns:a16="http://schemas.microsoft.com/office/drawing/2014/main" id="{92C8F121-ACED-8282-F772-EA43C9667CAC}"/>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90</a:t>
            </a:fld>
            <a:endParaRPr lang="en-GB">
              <a:solidFill>
                <a:prstClr val="black"/>
              </a:solidFill>
              <a:latin typeface="Calibri"/>
            </a:endParaRPr>
          </a:p>
        </p:txBody>
      </p:sp>
    </p:spTree>
    <p:extLst>
      <p:ext uri="{BB962C8B-B14F-4D97-AF65-F5344CB8AC3E}">
        <p14:creationId xmlns:p14="http://schemas.microsoft.com/office/powerpoint/2010/main" val="2829447137"/>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42313-719E-F0F0-767E-07DFF5B9FB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7FCC29-95C6-C0AC-BCCE-45D3630EE8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7C8283-12CB-0651-C5FE-E329A416DEEB}"/>
              </a:ext>
            </a:extLst>
          </p:cNvPr>
          <p:cNvSpPr>
            <a:spLocks noGrp="1"/>
          </p:cNvSpPr>
          <p:nvPr>
            <p:ph type="body" idx="1"/>
          </p:nvPr>
        </p:nvSpPr>
        <p:spPr/>
        <p:txBody>
          <a:bodyPr/>
          <a:lstStyle/>
          <a:p>
            <a:r>
              <a:rPr lang="en-GB" b="0" dirty="0"/>
              <a:t>https://www.masters-of-photography.com/photograph/red-head-cape-cod-joel-meyerowitz-1981/</a:t>
            </a:r>
          </a:p>
        </p:txBody>
      </p:sp>
      <p:sp>
        <p:nvSpPr>
          <p:cNvPr id="4" name="Slide Number Placeholder 3">
            <a:extLst>
              <a:ext uri="{FF2B5EF4-FFF2-40B4-BE49-F238E27FC236}">
                <a16:creationId xmlns:a16="http://schemas.microsoft.com/office/drawing/2014/main" id="{DFB6C8C7-7161-220F-4FBF-5A833630120B}"/>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91</a:t>
            </a:fld>
            <a:endParaRPr lang="en-GB">
              <a:solidFill>
                <a:prstClr val="black"/>
              </a:solidFill>
              <a:latin typeface="Calibri"/>
            </a:endParaRPr>
          </a:p>
        </p:txBody>
      </p:sp>
    </p:spTree>
    <p:extLst>
      <p:ext uri="{BB962C8B-B14F-4D97-AF65-F5344CB8AC3E}">
        <p14:creationId xmlns:p14="http://schemas.microsoft.com/office/powerpoint/2010/main" val="307911321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6D74E-887F-A64B-6D40-AA112A8589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40BEF4-A471-7ECF-46DC-6E2D892FD0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F7EBA8-2126-7E65-201C-482ECE5BB8EF}"/>
              </a:ext>
            </a:extLst>
          </p:cNvPr>
          <p:cNvSpPr>
            <a:spLocks noGrp="1"/>
          </p:cNvSpPr>
          <p:nvPr>
            <p:ph type="body" idx="1"/>
          </p:nvPr>
        </p:nvSpPr>
        <p:spPr/>
        <p:txBody>
          <a:bodyPr/>
          <a:lstStyle/>
          <a:p>
            <a:r>
              <a:rPr lang="en-GB" dirty="0"/>
              <a:t>Copyright Swap #2 by Tamara Janes, 2023</a:t>
            </a:r>
          </a:p>
          <a:p>
            <a:r>
              <a:rPr lang="en-GB" dirty="0"/>
              <a:t>This manipulated image, based on an original by Joel Meyerowitz, shows how Janes explores copyright in photography and art: she digitally alters scans made at the New York public library’s picture collection, investigating the boundaries of authorship – and asking at what point another’s image becomes her own. Working with a copyright lawyer, each modification was assessed through a traffic-light system that evaluated what changes were needed to reach the ‘green’ zone.</a:t>
            </a:r>
          </a:p>
          <a:p>
            <a:endParaRPr lang="en-GB" dirty="0"/>
          </a:p>
        </p:txBody>
      </p:sp>
      <p:sp>
        <p:nvSpPr>
          <p:cNvPr id="4" name="Slide Number Placeholder 3">
            <a:extLst>
              <a:ext uri="{FF2B5EF4-FFF2-40B4-BE49-F238E27FC236}">
                <a16:creationId xmlns:a16="http://schemas.microsoft.com/office/drawing/2014/main" id="{D47F0643-FED2-7C28-5BF6-F27856985F60}"/>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92</a:t>
            </a:fld>
            <a:endParaRPr lang="en-GB">
              <a:solidFill>
                <a:prstClr val="black"/>
              </a:solidFill>
              <a:latin typeface="Calibri"/>
            </a:endParaRPr>
          </a:p>
        </p:txBody>
      </p:sp>
    </p:spTree>
    <p:extLst>
      <p:ext uri="{BB962C8B-B14F-4D97-AF65-F5344CB8AC3E}">
        <p14:creationId xmlns:p14="http://schemas.microsoft.com/office/powerpoint/2010/main" val="412253475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2E3F6-5A1A-E415-4E7A-04AD5134AB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0BDBB-0EC8-C1F3-0C4A-F1A00B87FE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CC3233-4D89-85C3-0106-6848F692DA0A}"/>
              </a:ext>
            </a:extLst>
          </p:cNvPr>
          <p:cNvSpPr>
            <a:spLocks noGrp="1"/>
          </p:cNvSpPr>
          <p:nvPr>
            <p:ph type="body" idx="1"/>
          </p:nvPr>
        </p:nvSpPr>
        <p:spPr/>
        <p:txBody>
          <a:bodyPr/>
          <a:lstStyle/>
          <a:p>
            <a:r>
              <a:rPr lang="en-GB" dirty="0"/>
              <a:t>Copyright Swap #2 by Tamara Janes, 2023</a:t>
            </a:r>
          </a:p>
          <a:p>
            <a:r>
              <a:rPr lang="en-GB" dirty="0"/>
              <a:t>This manipulated image, based on an original by Joel Meyerowitz, shows how Janes explores copyright in photography and art: she digitally alters scans made at the New York public library’s picture collection, investigating the boundaries of authorship – and asking at what point another’s image becomes her own. Working with a copyright lawyer, each modification was assessed through a traffic-light system that evaluated what changes were needed to reach the ‘green’ zone.</a:t>
            </a:r>
          </a:p>
          <a:p>
            <a:endParaRPr lang="en-GB" dirty="0"/>
          </a:p>
        </p:txBody>
      </p:sp>
      <p:sp>
        <p:nvSpPr>
          <p:cNvPr id="4" name="Slide Number Placeholder 3">
            <a:extLst>
              <a:ext uri="{FF2B5EF4-FFF2-40B4-BE49-F238E27FC236}">
                <a16:creationId xmlns:a16="http://schemas.microsoft.com/office/drawing/2014/main" id="{3D1EB1FA-41AF-E928-C12A-1FDAC89A8806}"/>
              </a:ext>
            </a:extLst>
          </p:cNvPr>
          <p:cNvSpPr>
            <a:spLocks noGrp="1"/>
          </p:cNvSpPr>
          <p:nvPr>
            <p:ph type="sldNum" sz="quarter" idx="10"/>
          </p:nvPr>
        </p:nvSpPr>
        <p:spPr/>
        <p:txBody>
          <a:bodyPr/>
          <a:lstStyle/>
          <a:p>
            <a:pPr defTabSz="990478" eaLnBrk="1" fontAlgn="auto" hangingPunct="1">
              <a:spcBef>
                <a:spcPts val="0"/>
              </a:spcBef>
              <a:spcAft>
                <a:spcPts val="0"/>
              </a:spcAft>
              <a:defRPr/>
            </a:pPr>
            <a:fld id="{3A40C232-871E-49C6-A38E-B087202758B8}" type="slidenum">
              <a:rPr lang="en-GB">
                <a:solidFill>
                  <a:prstClr val="black"/>
                </a:solidFill>
                <a:latin typeface="Calibri"/>
              </a:rPr>
              <a:pPr defTabSz="990478" eaLnBrk="1" fontAlgn="auto" hangingPunct="1">
                <a:spcBef>
                  <a:spcPts val="0"/>
                </a:spcBef>
                <a:spcAft>
                  <a:spcPts val="0"/>
                </a:spcAft>
                <a:defRPr/>
              </a:pPr>
              <a:t>93</a:t>
            </a:fld>
            <a:endParaRPr lang="en-GB">
              <a:solidFill>
                <a:prstClr val="black"/>
              </a:solidFill>
              <a:latin typeface="Calibri"/>
            </a:endParaRPr>
          </a:p>
        </p:txBody>
      </p:sp>
    </p:spTree>
    <p:extLst>
      <p:ext uri="{BB962C8B-B14F-4D97-AF65-F5344CB8AC3E}">
        <p14:creationId xmlns:p14="http://schemas.microsoft.com/office/powerpoint/2010/main" val="75385640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7092-7C84-CF94-DE09-7FEEC99159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DC5B3-61A1-5627-5323-7D379DBE249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4695F93-4BB3-B1F1-3695-4272A74E8EB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1C703B2-42FD-98A6-38F5-11DD7469FBD7}"/>
              </a:ext>
            </a:extLst>
          </p:cNvPr>
          <p:cNvSpPr>
            <a:spLocks noGrp="1"/>
          </p:cNvSpPr>
          <p:nvPr>
            <p:ph type="sldNum" sz="quarter" idx="5"/>
          </p:nvPr>
        </p:nvSpPr>
        <p:spPr/>
        <p:txBody>
          <a:bodyPr/>
          <a:lstStyle/>
          <a:p>
            <a:fld id="{9094A44D-036D-40EB-87CA-412D4725AB6F}" type="slidenum">
              <a:rPr lang="en-GB" altLang="en-US" smtClean="0"/>
              <a:pPr/>
              <a:t>94</a:t>
            </a:fld>
            <a:endParaRPr lang="en-GB" altLang="en-US"/>
          </a:p>
        </p:txBody>
      </p:sp>
    </p:spTree>
    <p:extLst>
      <p:ext uri="{BB962C8B-B14F-4D97-AF65-F5344CB8AC3E}">
        <p14:creationId xmlns:p14="http://schemas.microsoft.com/office/powerpoint/2010/main" val="3598244782"/>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4F3C9-9CF9-9996-098D-4E288C57E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38CED0-A31D-B811-F09C-CE8F21CD962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3190C3C-B406-B5E8-E804-43C64BECEB62}"/>
              </a:ext>
            </a:extLst>
          </p:cNvPr>
          <p:cNvSpPr>
            <a:spLocks noGrp="1"/>
          </p:cNvSpPr>
          <p:nvPr>
            <p:ph type="body" idx="1"/>
          </p:nvPr>
        </p:nvSpPr>
        <p:spPr/>
        <p:txBody>
          <a:bodyPr/>
          <a:lstStyle/>
          <a:p>
            <a:r>
              <a:rPr lang="en-GB" dirty="0"/>
              <a:t>Other Embedded AI Examples:</a:t>
            </a:r>
          </a:p>
          <a:p>
            <a:r>
              <a:rPr lang="en-GB" dirty="0"/>
              <a:t>Fraud Detection – Banking Apps</a:t>
            </a:r>
          </a:p>
          <a:p>
            <a:r>
              <a:rPr lang="en-GB" dirty="0"/>
              <a:t>Search Engines: Google and others use AI for ranking and relevance to user queries.</a:t>
            </a:r>
          </a:p>
          <a:p>
            <a:r>
              <a:rPr lang="en-GB" dirty="0"/>
              <a:t>Smartphone Cameras: AI enhances photo processing for better image quality. </a:t>
            </a:r>
          </a:p>
        </p:txBody>
      </p:sp>
      <p:sp>
        <p:nvSpPr>
          <p:cNvPr id="4" name="Slide Number Placeholder 3">
            <a:extLst>
              <a:ext uri="{FF2B5EF4-FFF2-40B4-BE49-F238E27FC236}">
                <a16:creationId xmlns:a16="http://schemas.microsoft.com/office/drawing/2014/main" id="{EE1631FA-FF44-2E10-8735-1A61DD4714AB}"/>
              </a:ext>
            </a:extLst>
          </p:cNvPr>
          <p:cNvSpPr>
            <a:spLocks noGrp="1"/>
          </p:cNvSpPr>
          <p:nvPr>
            <p:ph type="sldNum" sz="quarter" idx="5"/>
          </p:nvPr>
        </p:nvSpPr>
        <p:spPr/>
        <p:txBody>
          <a:bodyPr/>
          <a:lstStyle/>
          <a:p>
            <a:fld id="{9094A44D-036D-40EB-87CA-412D4725AB6F}" type="slidenum">
              <a:rPr lang="en-GB" altLang="en-US" smtClean="0"/>
              <a:pPr/>
              <a:t>95</a:t>
            </a:fld>
            <a:endParaRPr lang="en-GB" altLang="en-US"/>
          </a:p>
        </p:txBody>
      </p:sp>
    </p:spTree>
    <p:extLst>
      <p:ext uri="{BB962C8B-B14F-4D97-AF65-F5344CB8AC3E}">
        <p14:creationId xmlns:p14="http://schemas.microsoft.com/office/powerpoint/2010/main" val="223075302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9CF5F-EED9-9AB4-49FD-68E089E88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A2B2F0-64A1-C093-DBFC-1C20129BF6BC}"/>
              </a:ext>
            </a:extLst>
          </p:cNvPr>
          <p:cNvSpPr>
            <a:spLocks noGrp="1" noRot="1" noChangeAspect="1"/>
          </p:cNvSpPr>
          <p:nvPr>
            <p:ph type="sldImg"/>
          </p:nvPr>
        </p:nvSpPr>
        <p:spPr>
          <a:xfrm>
            <a:off x="90488" y="744538"/>
            <a:ext cx="6616700" cy="3722687"/>
          </a:xfrm>
        </p:spPr>
      </p:sp>
      <p:sp>
        <p:nvSpPr>
          <p:cNvPr id="3" name="Notes Placeholder 2">
            <a:extLst>
              <a:ext uri="{FF2B5EF4-FFF2-40B4-BE49-F238E27FC236}">
                <a16:creationId xmlns:a16="http://schemas.microsoft.com/office/drawing/2014/main" id="{3CD19044-FCA3-210D-D662-0A845CCFB68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94FBDF3-69E7-C699-8306-24AEBD2F22A1}"/>
              </a:ext>
            </a:extLst>
          </p:cNvPr>
          <p:cNvSpPr>
            <a:spLocks noGrp="1"/>
          </p:cNvSpPr>
          <p:nvPr>
            <p:ph type="sldNum" sz="quarter" idx="5"/>
          </p:nvPr>
        </p:nvSpPr>
        <p:spPr/>
        <p:txBody>
          <a:bodyPr/>
          <a:lstStyle/>
          <a:p>
            <a:fld id="{9094A44D-036D-40EB-87CA-412D4725AB6F}" type="slidenum">
              <a:rPr lang="en-GB" altLang="en-US" smtClean="0"/>
              <a:pPr/>
              <a:t>96</a:t>
            </a:fld>
            <a:endParaRPr lang="en-GB" altLang="en-US"/>
          </a:p>
        </p:txBody>
      </p:sp>
    </p:spTree>
    <p:extLst>
      <p:ext uri="{BB962C8B-B14F-4D97-AF65-F5344CB8AC3E}">
        <p14:creationId xmlns:p14="http://schemas.microsoft.com/office/powerpoint/2010/main" val="266137707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103AE-F80D-F215-D8A7-B7E298EF4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CAE31-600C-6F25-C739-C4024727B1EE}"/>
              </a:ext>
            </a:extLst>
          </p:cNvPr>
          <p:cNvSpPr>
            <a:spLocks noGrp="1" noRot="1" noChangeAspect="1"/>
          </p:cNvSpPr>
          <p:nvPr>
            <p:ph type="sldImg"/>
          </p:nvPr>
        </p:nvSpPr>
        <p:spPr>
          <a:xfrm>
            <a:off x="90488" y="744538"/>
            <a:ext cx="6616700" cy="3722687"/>
          </a:xfrm>
        </p:spPr>
      </p:sp>
      <p:sp>
        <p:nvSpPr>
          <p:cNvPr id="3" name="Notes Placeholder 2">
            <a:extLst>
              <a:ext uri="{FF2B5EF4-FFF2-40B4-BE49-F238E27FC236}">
                <a16:creationId xmlns:a16="http://schemas.microsoft.com/office/drawing/2014/main" id="{9320B022-289A-346B-067E-142670A14C5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ACE6A56-8BB0-485E-EB8E-553914958F8E}"/>
              </a:ext>
            </a:extLst>
          </p:cNvPr>
          <p:cNvSpPr>
            <a:spLocks noGrp="1"/>
          </p:cNvSpPr>
          <p:nvPr>
            <p:ph type="sldNum" sz="quarter" idx="5"/>
          </p:nvPr>
        </p:nvSpPr>
        <p:spPr/>
        <p:txBody>
          <a:bodyPr/>
          <a:lstStyle/>
          <a:p>
            <a:fld id="{9094A44D-036D-40EB-87CA-412D4725AB6F}" type="slidenum">
              <a:rPr lang="en-GB" altLang="en-US" smtClean="0"/>
              <a:pPr/>
              <a:t>97</a:t>
            </a:fld>
            <a:endParaRPr lang="en-GB" altLang="en-US"/>
          </a:p>
        </p:txBody>
      </p:sp>
    </p:spTree>
    <p:extLst>
      <p:ext uri="{BB962C8B-B14F-4D97-AF65-F5344CB8AC3E}">
        <p14:creationId xmlns:p14="http://schemas.microsoft.com/office/powerpoint/2010/main" val="113370231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A56D7-C102-0EFE-FED7-B654AD7F91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DE7451-D2CB-1BD5-2F3B-D02881F31DEE}"/>
              </a:ext>
            </a:extLst>
          </p:cNvPr>
          <p:cNvSpPr>
            <a:spLocks noGrp="1" noRot="1" noChangeAspect="1"/>
          </p:cNvSpPr>
          <p:nvPr>
            <p:ph type="sldImg"/>
          </p:nvPr>
        </p:nvSpPr>
        <p:spPr>
          <a:xfrm>
            <a:off x="90488" y="744538"/>
            <a:ext cx="6616700" cy="3722687"/>
          </a:xfrm>
        </p:spPr>
      </p:sp>
      <p:sp>
        <p:nvSpPr>
          <p:cNvPr id="3" name="Notes Placeholder 2">
            <a:extLst>
              <a:ext uri="{FF2B5EF4-FFF2-40B4-BE49-F238E27FC236}">
                <a16:creationId xmlns:a16="http://schemas.microsoft.com/office/drawing/2014/main" id="{E8FCC6C0-C7CC-2D94-F920-83717BACBB2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7F8DB7-0E65-594B-0BF3-ABE4D9364717}"/>
              </a:ext>
            </a:extLst>
          </p:cNvPr>
          <p:cNvSpPr>
            <a:spLocks noGrp="1"/>
          </p:cNvSpPr>
          <p:nvPr>
            <p:ph type="sldNum" sz="quarter" idx="5"/>
          </p:nvPr>
        </p:nvSpPr>
        <p:spPr/>
        <p:txBody>
          <a:bodyPr/>
          <a:lstStyle/>
          <a:p>
            <a:fld id="{9094A44D-036D-40EB-87CA-412D4725AB6F}" type="slidenum">
              <a:rPr lang="en-GB" altLang="en-US" smtClean="0"/>
              <a:pPr/>
              <a:t>98</a:t>
            </a:fld>
            <a:endParaRPr lang="en-GB" altLang="en-US"/>
          </a:p>
        </p:txBody>
      </p:sp>
    </p:spTree>
    <p:extLst>
      <p:ext uri="{BB962C8B-B14F-4D97-AF65-F5344CB8AC3E}">
        <p14:creationId xmlns:p14="http://schemas.microsoft.com/office/powerpoint/2010/main" val="394278415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F4A5E-E86B-90D3-87DE-AEB8A5655B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2BD236-113F-3FB1-BD73-60DA25EE38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40630C-1B81-D7AF-9557-4B4152EDF9CC}"/>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sz="1200" b="0" dirty="0">
                <a:solidFill>
                  <a:schemeClr val="bg1"/>
                </a:solidFill>
                <a:latin typeface="Calibri Light" panose="020F0302020204030204" pitchFamily="34" charset="0"/>
                <a:cs typeface="Calibri Light" panose="020F0302020204030204" pitchFamily="34" charset="0"/>
              </a:rPr>
              <a:t>Life and Art are deeply intertwined, each shaping the other.</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dirty="0">
              <a:solidFill>
                <a:schemeClr val="bg1"/>
              </a:solidFill>
              <a:latin typeface="Calibri Light" panose="020F0302020204030204" pitchFamily="34" charset="0"/>
              <a:cs typeface="Calibri Light" panose="020F030202020403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b="0" dirty="0">
                <a:latin typeface="Calibri Light" panose="020F0302020204030204" pitchFamily="34" charset="0"/>
                <a:cs typeface="Calibri Light" panose="020F0302020204030204" pitchFamily="34" charset="0"/>
              </a:rPr>
              <a:t>The quote "Be yourself; everyone else is already taken" is often attributed to Oscar Wilde, but there is no definitive evidence that he actually said it. The earliest known instance of this phrase dates back to a 1999 Usenet post, and it has been linked to Thomas Merton, who wrote about the importance of authenticity in his 1967 essay "Day of a Stranger". The sentiment aligns with Wilde's philosophical views on individualism and self-expression, but the exact origin of the quote remains uncertain.</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sz="1200" b="0" dirty="0">
              <a:solidFill>
                <a:schemeClr val="bg1"/>
              </a:solidFill>
              <a:latin typeface="Calibri Light" panose="020F0302020204030204" pitchFamily="34" charset="0"/>
              <a:cs typeface="Calibri Light" panose="020F0302020204030204" pitchFamily="34" charset="0"/>
            </a:endParaRPr>
          </a:p>
          <a:p>
            <a:endParaRPr lang="en-GB" i="0" dirty="0"/>
          </a:p>
        </p:txBody>
      </p:sp>
      <p:sp>
        <p:nvSpPr>
          <p:cNvPr id="4" name="Slide Number Placeholder 3">
            <a:extLst>
              <a:ext uri="{FF2B5EF4-FFF2-40B4-BE49-F238E27FC236}">
                <a16:creationId xmlns:a16="http://schemas.microsoft.com/office/drawing/2014/main" id="{CAE334DE-9289-53EA-F51A-8EABEFD99B40}"/>
              </a:ext>
            </a:extLst>
          </p:cNvPr>
          <p:cNvSpPr>
            <a:spLocks noGrp="1"/>
          </p:cNvSpPr>
          <p:nvPr>
            <p:ph type="sldNum" sz="quarter" idx="5"/>
          </p:nvPr>
        </p:nvSpPr>
        <p:spPr/>
        <p:txBody>
          <a:bodyPr/>
          <a:lstStyle/>
          <a:p>
            <a:fld id="{9094A44D-036D-40EB-87CA-412D4725AB6F}" type="slidenum">
              <a:rPr lang="en-GB" altLang="en-US" smtClean="0"/>
              <a:pPr/>
              <a:t>99</a:t>
            </a:fld>
            <a:endParaRPr lang="en-GB" altLang="en-US"/>
          </a:p>
        </p:txBody>
      </p:sp>
    </p:spTree>
    <p:extLst>
      <p:ext uri="{BB962C8B-B14F-4D97-AF65-F5344CB8AC3E}">
        <p14:creationId xmlns:p14="http://schemas.microsoft.com/office/powerpoint/2010/main" val="164880660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3846B-95C9-8668-DDF9-05D7465AA6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0BC043-AD1F-FB76-C6BD-756F51E124B5}"/>
              </a:ext>
            </a:extLst>
          </p:cNvPr>
          <p:cNvSpPr>
            <a:spLocks noGrp="1" noRot="1" noChangeAspect="1"/>
          </p:cNvSpPr>
          <p:nvPr>
            <p:ph type="sldImg"/>
          </p:nvPr>
        </p:nvSpPr>
        <p:spPr>
          <a:xfrm>
            <a:off x="90488" y="744538"/>
            <a:ext cx="6616700" cy="3722687"/>
          </a:xfrm>
        </p:spPr>
      </p:sp>
      <p:sp>
        <p:nvSpPr>
          <p:cNvPr id="3" name="Notes Placeholder 2">
            <a:extLst>
              <a:ext uri="{FF2B5EF4-FFF2-40B4-BE49-F238E27FC236}">
                <a16:creationId xmlns:a16="http://schemas.microsoft.com/office/drawing/2014/main" id="{3321CF6B-2F0E-D309-8D86-44E546F007CB}"/>
              </a:ext>
            </a:extLst>
          </p:cNvPr>
          <p:cNvSpPr>
            <a:spLocks noGrp="1"/>
          </p:cNvSpPr>
          <p:nvPr>
            <p:ph type="body" idx="1"/>
          </p:nvPr>
        </p:nvSpPr>
        <p:spPr/>
        <p:txBody>
          <a:bodyPr/>
          <a:lstStyle/>
          <a:p>
            <a:r>
              <a:rPr lang="en-GB" dirty="0"/>
              <a:t>Module Feedback Questionnaire</a:t>
            </a:r>
          </a:p>
          <a:p>
            <a:endParaRPr lang="en-GB" dirty="0"/>
          </a:p>
        </p:txBody>
      </p:sp>
      <p:sp>
        <p:nvSpPr>
          <p:cNvPr id="4" name="Slide Number Placeholder 3">
            <a:extLst>
              <a:ext uri="{FF2B5EF4-FFF2-40B4-BE49-F238E27FC236}">
                <a16:creationId xmlns:a16="http://schemas.microsoft.com/office/drawing/2014/main" id="{D42B7917-45A1-1853-0E65-E1A84E8FE85C}"/>
              </a:ext>
            </a:extLst>
          </p:cNvPr>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9094A44D-036D-40EB-87CA-412D4725AB6F}" type="slidenum">
              <a:rPr kumimoji="0" lang="en-GB"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GB"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50012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39943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87138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63750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546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54589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419907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19087" y="2189733"/>
            <a:ext cx="10721975" cy="575310"/>
          </a:xfrm>
          <a:prstGeom prst="rect">
            <a:avLst/>
          </a:prstGeom>
        </p:spPr>
        <p:txBody>
          <a:bodyPr wrap="square" lIns="0" tIns="0" rIns="0" bIns="0">
            <a:spAutoFit/>
          </a:bodyPr>
          <a:lstStyle>
            <a:lvl1pPr>
              <a:defRPr sz="2400" b="0" i="0">
                <a:solidFill>
                  <a:schemeClr val="tx1"/>
                </a:solidFill>
                <a:latin typeface="Calibri"/>
                <a:cs typeface="Calibri"/>
              </a:defRPr>
            </a:lvl1pPr>
          </a:lstStyle>
          <a:p>
            <a:endParaRPr/>
          </a:p>
        </p:txBody>
      </p:sp>
      <p:sp>
        <p:nvSpPr>
          <p:cNvPr id="3" name="Holder 3"/>
          <p:cNvSpPr>
            <a:spLocks noGrp="1"/>
          </p:cNvSpPr>
          <p:nvPr>
            <p:ph type="subTitle" idx="4"/>
          </p:nvPr>
        </p:nvSpPr>
        <p:spPr>
          <a:xfrm>
            <a:off x="817880" y="3447415"/>
            <a:ext cx="5619115" cy="1127125"/>
          </a:xfrm>
          <a:prstGeom prst="rect">
            <a:avLst/>
          </a:prstGeom>
        </p:spPr>
        <p:txBody>
          <a:bodyPr wrap="square" lIns="0" tIns="0" rIns="0" bIns="0">
            <a:spAutoFit/>
          </a:bodyPr>
          <a:lstStyle>
            <a:lvl1pPr>
              <a:defRPr sz="275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11/26/2025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95219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11/26/2025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602598753"/>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1" r:id="rId3"/>
    <p:sldLayoutId id="2147483664" r:id="rId4"/>
    <p:sldLayoutId id="2147483666" r:id="rId5"/>
    <p:sldLayoutId id="2147483673" r:id="rId6"/>
    <p:sldLayoutId id="2147483674"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culture/article/20170410-the-urinal-that-changed-how-we-think"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21.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image" Target="../media/image52.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hyperlink" Target="https://www.nationalgallery.org.uk/podcast?utm_source=meta&amp;utm_medium=paid_social_aip&amp;utm_campaign=content_podcast&amp;fbclid=IwZXh0bgNhZW0BMABhZGlkAAAGLWpaqy0BHu356YkRzqd0yToV8U4bolfyk-EYDboFV-4EEWIc0S09wB-A5g7X2Jc7yQAD_aem_nuvs3VeTBnOlwP14rg0C7Q&amp;utm_id=6788281130933&amp;utm_content=6788281141933&amp;utm_term=6788281141133&amp;sfnsn=scwspmo"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47.xml.rels><?xml version="1.0" encoding="UTF-8" standalone="yes"?>
<Relationships xmlns="http://schemas.openxmlformats.org/package/2006/relationships"><Relationship Id="rId3" Type="http://schemas.openxmlformats.org/officeDocument/2006/relationships/hyperlink" Target="https://www.bbc.co.uk/culture/article/20250812-seurat-radical-manifesto-bathers-at-asnieres-masterpiece" TargetMode="External"/><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image" Target="../media/image57.png"/></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jpeg"/></Relationships>
</file>

<file path=ppt/slides/_rels/slide5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57.xml.rels><?xml version="1.0" encoding="UTF-8" standalone="yes"?>
<Relationships xmlns="http://schemas.openxmlformats.org/package/2006/relationships"><Relationship Id="rId3" Type="http://schemas.openxmlformats.org/officeDocument/2006/relationships/hyperlink" Target="https://www.bing.com/videos/riverview/relatedvideo?q=akiyoshi+kitaoka+same+colour+face+illusions&amp;ntref=1&amp;ru=%2fsearch%3fq%3dakiyoshi%2bkitaoka%2bsame%2bcolour%2bface%2billusions%26FORM%3dHDRSC1%26ntref%3d1&amp;mmscn=vwrc&amp;mid=61A8A3189B8D4071EB5961A8A3189B8D4071EB59&amp;FORM=WRVORC&amp;ntb=1&amp;msockid=7f42f8a0c46011f09703bc04be35c664"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5.png"/></Relationships>
</file>

<file path=ppt/slides/_rels/slide5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hyperlink" Target="https://www.bbc.co.uk/programmes/m001sd7z" TargetMode="External"/><Relationship Id="rId2" Type="http://schemas.openxmlformats.org/officeDocument/2006/relationships/notesSlide" Target="../notesSlides/notesSlide58.xml"/><Relationship Id="rId1" Type="http://schemas.openxmlformats.org/officeDocument/2006/relationships/slideLayout" Target="../slideLayouts/slideLayout2.xml"/><Relationship Id="rId5" Type="http://schemas.openxmlformats.org/officeDocument/2006/relationships/hyperlink" Target="https://www.cutestudies.org/" TargetMode="External"/><Relationship Id="rId4" Type="http://schemas.openxmlformats.org/officeDocument/2006/relationships/image" Target="../media/image71.jpe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60.xml"/><Relationship Id="rId1" Type="http://schemas.openxmlformats.org/officeDocument/2006/relationships/slideLayout" Target="../slideLayouts/slideLayout2.xml"/><Relationship Id="rId6" Type="http://schemas.openxmlformats.org/officeDocument/2006/relationships/hyperlink" Target="http://celiapym.com/" TargetMode="External"/><Relationship Id="rId5" Type="http://schemas.openxmlformats.org/officeDocument/2006/relationships/hyperlink" Target="http://www.tomofholland.com/" TargetMode="External"/><Relationship Id="rId4" Type="http://schemas.openxmlformats.org/officeDocument/2006/relationships/image" Target="../media/image73.jpg"/></Relationships>
</file>

<file path=ppt/slides/_rels/slide63.xml.rels><?xml version="1.0" encoding="UTF-8" standalone="yes"?>
<Relationships xmlns="http://schemas.openxmlformats.org/package/2006/relationships"><Relationship Id="rId3" Type="http://schemas.openxmlformats.org/officeDocument/2006/relationships/hyperlink" Target="https://en.wiktionary.org/wiki/%E5%AF%82" TargetMode="External"/><Relationship Id="rId2" Type="http://schemas.openxmlformats.org/officeDocument/2006/relationships/hyperlink" Target="https://en.wiktionary.org/wiki/%E4%BE%98" TargetMode="Externa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6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62.xml"/><Relationship Id="rId1" Type="http://schemas.openxmlformats.org/officeDocument/2006/relationships/slideLayout" Target="../slideLayouts/slideLayout4.xml"/><Relationship Id="rId5" Type="http://schemas.openxmlformats.org/officeDocument/2006/relationships/image" Target="../media/image78.jpeg"/><Relationship Id="rId4" Type="http://schemas.openxmlformats.org/officeDocument/2006/relationships/image" Target="../media/image77.jpeg"/></Relationships>
</file>

<file path=ppt/slides/_rels/slide6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3.xml"/><Relationship Id="rId1" Type="http://schemas.openxmlformats.org/officeDocument/2006/relationships/slideLayout" Target="../slideLayouts/slideLayout4.xml"/><Relationship Id="rId4" Type="http://schemas.openxmlformats.org/officeDocument/2006/relationships/image" Target="../media/image80.png"/></Relationships>
</file>

<file path=ppt/slides/_rels/slide6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4.xml"/><Relationship Id="rId1" Type="http://schemas.openxmlformats.org/officeDocument/2006/relationships/slideLayout" Target="../slideLayouts/slideLayout3.xml"/><Relationship Id="rId5" Type="http://schemas.openxmlformats.org/officeDocument/2006/relationships/image" Target="../media/image83.jpeg"/><Relationship Id="rId4" Type="http://schemas.openxmlformats.org/officeDocument/2006/relationships/image" Target="../media/image82.jpeg"/></Relationships>
</file>

<file path=ppt/slides/_rels/slide6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65.xml"/><Relationship Id="rId1" Type="http://schemas.openxmlformats.org/officeDocument/2006/relationships/slideLayout" Target="../slideLayouts/slideLayout3.xml"/><Relationship Id="rId4" Type="http://schemas.openxmlformats.org/officeDocument/2006/relationships/image" Target="../media/image85.png"/></Relationships>
</file>

<file path=ppt/slides/_rels/slide69.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66.xml"/><Relationship Id="rId1" Type="http://schemas.openxmlformats.org/officeDocument/2006/relationships/slideLayout" Target="../slideLayouts/slideLayout3.xml"/><Relationship Id="rId5" Type="http://schemas.openxmlformats.org/officeDocument/2006/relationships/image" Target="../media/image88.jpeg"/><Relationship Id="rId4" Type="http://schemas.openxmlformats.org/officeDocument/2006/relationships/image" Target="../media/image87.jpeg"/></Relationships>
</file>

<file path=ppt/slides/_rels/slide7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7.xml"/><Relationship Id="rId1" Type="http://schemas.openxmlformats.org/officeDocument/2006/relationships/slideLayout" Target="../slideLayouts/slideLayout3.xml"/><Relationship Id="rId5" Type="http://schemas.openxmlformats.org/officeDocument/2006/relationships/image" Target="../media/image90.jpeg"/><Relationship Id="rId4" Type="http://schemas.openxmlformats.org/officeDocument/2006/relationships/hyperlink" Target="https://www.paulcocksedgestudio.com/shop/p/styrene" TargetMode="External"/></Relationships>
</file>

<file path=ppt/slides/_rels/slide71.xml.rels><?xml version="1.0" encoding="UTF-8" standalone="yes"?>
<Relationships xmlns="http://schemas.openxmlformats.org/package/2006/relationships"><Relationship Id="rId3" Type="http://schemas.openxmlformats.org/officeDocument/2006/relationships/hyperlink" Target="https://shapesinplay.com/projects" TargetMode="External"/><Relationship Id="rId2" Type="http://schemas.openxmlformats.org/officeDocument/2006/relationships/notesSlide" Target="../notesSlides/notesSlide68.xml"/><Relationship Id="rId1" Type="http://schemas.openxmlformats.org/officeDocument/2006/relationships/slideLayout" Target="../slideLayouts/slideLayout3.xml"/><Relationship Id="rId5" Type="http://schemas.openxmlformats.org/officeDocument/2006/relationships/image" Target="../media/image92.png"/><Relationship Id="rId4" Type="http://schemas.openxmlformats.org/officeDocument/2006/relationships/image" Target="../media/image91.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70.xml"/><Relationship Id="rId1" Type="http://schemas.openxmlformats.org/officeDocument/2006/relationships/slideLayout" Target="../slideLayouts/slideLayout4.xml"/><Relationship Id="rId5" Type="http://schemas.openxmlformats.org/officeDocument/2006/relationships/image" Target="../media/image95.png"/><Relationship Id="rId4" Type="http://schemas.openxmlformats.org/officeDocument/2006/relationships/image" Target="../media/image94.png"/></Relationships>
</file>

<file path=ppt/slides/_rels/slide74.xml.rels><?xml version="1.0" encoding="UTF-8" standalone="yes"?>
<Relationships xmlns="http://schemas.openxmlformats.org/package/2006/relationships"><Relationship Id="rId3" Type="http://schemas.openxmlformats.org/officeDocument/2006/relationships/hyperlink" Target="https://interiordesign.net/designwire/10-questions-with-architect-and-designer-cheick-diallo/?utm_campaign=ID_DailyNewsletter_Primary&amp;utm_medium=email&amp;_hsenc=p2ANqtz-9ediC8GO_z3CH0gfLIa3NTiFaU_jmnyAMu55k4MBRgTeEg5zaXYc2Sa85rq4ImjRnVxrdEhYlcEF8EYQAp_v3LfH7kta5gkMIdkfNhPIbr7Kbom00&amp;_hsmi=372515979&amp;utm_content=372515979&amp;utm_source=hs_email" TargetMode="External"/><Relationship Id="rId2" Type="http://schemas.openxmlformats.org/officeDocument/2006/relationships/notesSlide" Target="../notesSlides/notesSlide71.xml"/><Relationship Id="rId1" Type="http://schemas.openxmlformats.org/officeDocument/2006/relationships/slideLayout" Target="../slideLayouts/slideLayout4.xml"/><Relationship Id="rId5" Type="http://schemas.openxmlformats.org/officeDocument/2006/relationships/image" Target="../media/image96.png"/><Relationship Id="rId4" Type="http://schemas.openxmlformats.org/officeDocument/2006/relationships/hyperlink" Target="https://www.bbc.co.uk/programmes/m0026njq/episodes/guide" TargetMode="External"/></Relationships>
</file>

<file path=ppt/slides/_rels/slide75.xml.rels><?xml version="1.0" encoding="UTF-8" standalone="yes"?>
<Relationships xmlns="http://schemas.openxmlformats.org/package/2006/relationships"><Relationship Id="rId3" Type="http://schemas.openxmlformats.org/officeDocument/2006/relationships/hyperlink" Target="https://www.bbc.co.uk/programmes/m002bc0j/episodes/player" TargetMode="External"/><Relationship Id="rId2" Type="http://schemas.openxmlformats.org/officeDocument/2006/relationships/notesSlide" Target="../notesSlides/notesSlide72.xml"/><Relationship Id="rId1" Type="http://schemas.openxmlformats.org/officeDocument/2006/relationships/slideLayout" Target="../slideLayouts/slideLayout4.xml"/><Relationship Id="rId4" Type="http://schemas.openxmlformats.org/officeDocument/2006/relationships/image" Target="../media/image97.png"/></Relationships>
</file>

<file path=ppt/slides/_rels/slide76.xml.rels><?xml version="1.0" encoding="UTF-8" standalone="yes"?>
<Relationships xmlns="http://schemas.openxmlformats.org/package/2006/relationships"><Relationship Id="rId3" Type="http://schemas.openxmlformats.org/officeDocument/2006/relationships/hyperlink" Target="https://www.artforum.com/columns/rachel-maclean-interview-549387/" TargetMode="External"/><Relationship Id="rId2" Type="http://schemas.openxmlformats.org/officeDocument/2006/relationships/notesSlide" Target="../notesSlides/notesSlide73.xml"/><Relationship Id="rId1" Type="http://schemas.openxmlformats.org/officeDocument/2006/relationships/slideLayout" Target="../slideLayouts/slideLayout4.xml"/><Relationship Id="rId4" Type="http://schemas.openxmlformats.org/officeDocument/2006/relationships/image" Target="../media/image98.png"/></Relationships>
</file>

<file path=ppt/slides/_rels/slide77.xml.rels><?xml version="1.0" encoding="UTF-8" standalone="yes"?>
<Relationships xmlns="http://schemas.openxmlformats.org/package/2006/relationships"><Relationship Id="rId3" Type="http://schemas.openxmlformats.org/officeDocument/2006/relationships/hyperlink" Target="https://www.artforum.com/columns/rachel-maclean-interview-549387/" TargetMode="External"/><Relationship Id="rId2" Type="http://schemas.openxmlformats.org/officeDocument/2006/relationships/notesSlide" Target="../notesSlides/notesSlide74.xml"/><Relationship Id="rId1" Type="http://schemas.openxmlformats.org/officeDocument/2006/relationships/slideLayout" Target="../slideLayouts/slideLayout4.xml"/><Relationship Id="rId4" Type="http://schemas.openxmlformats.org/officeDocument/2006/relationships/image" Target="../media/image99.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hyperlink" Target="https://www.bbc.co.uk/sport/tennis/articles/c4geedn44x1o" TargetMode="External"/><Relationship Id="rId2" Type="http://schemas.openxmlformats.org/officeDocument/2006/relationships/notesSlide" Target="../notesSlides/notesSlide77.xml"/><Relationship Id="rId1" Type="http://schemas.openxmlformats.org/officeDocument/2006/relationships/slideLayout" Target="../slideLayouts/slideLayout1.xml"/><Relationship Id="rId4" Type="http://schemas.openxmlformats.org/officeDocument/2006/relationships/image" Target="../media/image102.png"/></Relationships>
</file>

<file path=ppt/slides/_rels/slide82.xml.rels><?xml version="1.0" encoding="UTF-8" standalone="yes"?>
<Relationships xmlns="http://schemas.openxmlformats.org/package/2006/relationships"><Relationship Id="rId3" Type="http://schemas.openxmlformats.org/officeDocument/2006/relationships/hyperlink" Target="https://www.bbc.co.uk/sport/tennis/articles/cdr3nk7vd28o" TargetMode="External"/><Relationship Id="rId2" Type="http://schemas.openxmlformats.org/officeDocument/2006/relationships/notesSlide" Target="../notesSlides/notesSlide78.xml"/><Relationship Id="rId1" Type="http://schemas.openxmlformats.org/officeDocument/2006/relationships/slideLayout" Target="../slideLayouts/slideLayout1.xml"/><Relationship Id="rId4" Type="http://schemas.openxmlformats.org/officeDocument/2006/relationships/image" Target="../media/image103.pn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hyperlink" Target="https://www.skysports.com/football/news/19692/10215754/geoff-hursts-crucial-second-goal-in-the-world-cup-final-of-1966-should-not-have-been-awarded" TargetMode="External"/><Relationship Id="rId2" Type="http://schemas.openxmlformats.org/officeDocument/2006/relationships/notesSlide" Target="../notesSlides/notesSlide80.xml"/><Relationship Id="rId1" Type="http://schemas.openxmlformats.org/officeDocument/2006/relationships/slideLayout" Target="../slideLayouts/slideLayout1.xml"/><Relationship Id="rId4" Type="http://schemas.openxmlformats.org/officeDocument/2006/relationships/image" Target="../media/image105.jpe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107.jpeg"/></Relationships>
</file>

<file path=ppt/slides/_rels/slide8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83.xml"/><Relationship Id="rId1" Type="http://schemas.openxmlformats.org/officeDocument/2006/relationships/slideLayout" Target="../slideLayouts/slideLayout2.xml"/><Relationship Id="rId5" Type="http://schemas.openxmlformats.org/officeDocument/2006/relationships/image" Target="../media/image110.jpeg"/><Relationship Id="rId4" Type="http://schemas.openxmlformats.org/officeDocument/2006/relationships/image" Target="../media/image109.jpeg"/></Relationships>
</file>

<file path=ppt/slides/_rels/slide89.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notesSlide" Target="../notesSlides/notesSlide84.xml"/><Relationship Id="rId1" Type="http://schemas.openxmlformats.org/officeDocument/2006/relationships/slideLayout" Target="../slideLayouts/slideLayout2.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hyperlink" Target="https://www.masters-of-photography.com/photograph/red-head-cape-cod-joel-meyerowitz-1981/" TargetMode="External"/><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hyperlink" Target="https://tamarajanes.ch/nypl_picturecollection_copyright-swap/" TargetMode="External"/></Relationships>
</file>

<file path=ppt/slides/_rels/slide92.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87.xml"/><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9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116.jpe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hyperlink" Target="https://innovtechai.com/7-everyday-ai-tools/" TargetMode="External"/><Relationship Id="rId7" Type="http://schemas.openxmlformats.org/officeDocument/2006/relationships/image" Target="../media/image122.jpeg"/><Relationship Id="rId2" Type="http://schemas.openxmlformats.org/officeDocument/2006/relationships/notesSlide" Target="../notesSlides/notesSlide90.xml"/><Relationship Id="rId1" Type="http://schemas.openxmlformats.org/officeDocument/2006/relationships/slideLayout" Target="../slideLayouts/slideLayout4.xml"/><Relationship Id="rId6" Type="http://schemas.openxmlformats.org/officeDocument/2006/relationships/image" Target="../media/image121.jpeg"/><Relationship Id="rId5" Type="http://schemas.openxmlformats.org/officeDocument/2006/relationships/image" Target="../media/image120.jpeg"/><Relationship Id="rId4" Type="http://schemas.openxmlformats.org/officeDocument/2006/relationships/image" Target="../media/image119.jpeg"/><Relationship Id="rId9" Type="http://schemas.openxmlformats.org/officeDocument/2006/relationships/image" Target="../media/image124.jpeg"/></Relationships>
</file>

<file path=ppt/slides/_rels/slide96.xml.rels><?xml version="1.0" encoding="UTF-8" standalone="yes"?>
<Relationships xmlns="http://schemas.openxmlformats.org/package/2006/relationships"><Relationship Id="rId3" Type="http://schemas.openxmlformats.org/officeDocument/2006/relationships/hyperlink" Target="https://hwb.uwtsd.ac.uk/pages/academic-support/deallusrwyddartiffisial_artificialintelligence" TargetMode="External"/><Relationship Id="rId2" Type="http://schemas.openxmlformats.org/officeDocument/2006/relationships/notesSlide" Target="../notesSlides/notesSlide91.xml"/><Relationship Id="rId1" Type="http://schemas.openxmlformats.org/officeDocument/2006/relationships/slideLayout" Target="../slideLayouts/slideLayout4.xml"/><Relationship Id="rId4" Type="http://schemas.openxmlformats.org/officeDocument/2006/relationships/image" Target="../media/image125.png"/></Relationships>
</file>

<file path=ppt/slides/_rels/slide97.xml.rels><?xml version="1.0" encoding="UTF-8" standalone="yes"?>
<Relationships xmlns="http://schemas.openxmlformats.org/package/2006/relationships"><Relationship Id="rId3" Type="http://schemas.openxmlformats.org/officeDocument/2006/relationships/hyperlink" Target="https://hwb.uwtsd.ac.uk/pages/academic-support/deallusrwyddartiffisial_artificialintelligence" TargetMode="External"/><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magnifying glass with question marks">
            <a:extLst>
              <a:ext uri="{FF2B5EF4-FFF2-40B4-BE49-F238E27FC236}">
                <a16:creationId xmlns:a16="http://schemas.microsoft.com/office/drawing/2014/main" id="{A0953662-707A-BD5F-B083-28328BA68E01}"/>
              </a:ext>
            </a:extLst>
          </p:cNvPr>
          <p:cNvPicPr>
            <a:picLocks noChangeAspect="1"/>
          </p:cNvPicPr>
          <p:nvPr/>
        </p:nvPicPr>
        <p:blipFill>
          <a:blip r:embed="rId2"/>
          <a:srcRect/>
          <a:stretch>
            <a:fillRect/>
          </a:stretch>
        </p:blipFill>
        <p:spPr>
          <a:xfrm>
            <a:off x="20" y="10"/>
            <a:ext cx="12191980" cy="6857990"/>
          </a:xfrm>
          <a:prstGeom prst="rect">
            <a:avLst/>
          </a:prstGeom>
        </p:spPr>
      </p:pic>
      <p:sp>
        <p:nvSpPr>
          <p:cNvPr id="3" name="Text Box 31">
            <a:extLst>
              <a:ext uri="{FF2B5EF4-FFF2-40B4-BE49-F238E27FC236}">
                <a16:creationId xmlns:a16="http://schemas.microsoft.com/office/drawing/2014/main" id="{28912ED1-E058-B634-10BB-940A37BD9076}"/>
              </a:ext>
            </a:extLst>
          </p:cNvPr>
          <p:cNvSpPr txBox="1">
            <a:spLocks noChangeArrowheads="1"/>
          </p:cNvSpPr>
          <p:nvPr/>
        </p:nvSpPr>
        <p:spPr bwMode="auto">
          <a:xfrm>
            <a:off x="8687244" y="4839581"/>
            <a:ext cx="3114896"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ct val="50000"/>
              </a:spcBef>
            </a:pPr>
            <a:r>
              <a:rPr lang="en-GB" altLang="en-US" sz="4200" dirty="0">
                <a:latin typeface="Arial" panose="020B0604020202020204" pitchFamily="34" charset="0"/>
              </a:rPr>
              <a:t>ADAD5003</a:t>
            </a:r>
            <a:r>
              <a:rPr lang="en-GB" altLang="en-US" sz="4000" dirty="0">
                <a:latin typeface="Arial" panose="020B0604020202020204" pitchFamily="34" charset="0"/>
              </a:rPr>
              <a:t> </a:t>
            </a:r>
            <a:r>
              <a:rPr lang="en-GB" altLang="en-US" sz="1800" dirty="0">
                <a:latin typeface="Arial" panose="020B0604020202020204" pitchFamily="34" charset="0"/>
              </a:rPr>
              <a:t>RESEARCH IN CONTEXT M ARCHER  [20.11.25]</a:t>
            </a:r>
          </a:p>
        </p:txBody>
      </p:sp>
      <p:sp>
        <p:nvSpPr>
          <p:cNvPr id="4" name="Text Box 31">
            <a:extLst>
              <a:ext uri="{FF2B5EF4-FFF2-40B4-BE49-F238E27FC236}">
                <a16:creationId xmlns:a16="http://schemas.microsoft.com/office/drawing/2014/main" id="{182BE6D7-866C-714A-C042-7A75E1557A61}"/>
              </a:ext>
            </a:extLst>
          </p:cNvPr>
          <p:cNvSpPr txBox="1">
            <a:spLocks noChangeArrowheads="1"/>
          </p:cNvSpPr>
          <p:nvPr/>
        </p:nvSpPr>
        <p:spPr bwMode="auto">
          <a:xfrm>
            <a:off x="389860" y="4839580"/>
            <a:ext cx="384686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200" dirty="0">
                <a:latin typeface="Arial" panose="020B0604020202020204" pitchFamily="34" charset="0"/>
              </a:rPr>
              <a:t>WEEK 8</a:t>
            </a:r>
          </a:p>
          <a:p>
            <a:pPr lvl="0">
              <a:spcBef>
                <a:spcPts val="0"/>
              </a:spcBef>
            </a:pPr>
            <a:r>
              <a:rPr lang="en-GB" altLang="en-US" sz="1800" dirty="0">
                <a:latin typeface="Arial" panose="020B0604020202020204" pitchFamily="34" charset="0"/>
              </a:rPr>
              <a:t>WHAT GUIDES OUR THINKING?</a:t>
            </a:r>
          </a:p>
        </p:txBody>
      </p:sp>
    </p:spTree>
    <p:extLst>
      <p:ext uri="{BB962C8B-B14F-4D97-AF65-F5344CB8AC3E}">
        <p14:creationId xmlns:p14="http://schemas.microsoft.com/office/powerpoint/2010/main" val="2809455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EC692-F653-FBF8-94B1-E69554DD54E9}"/>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ED57A210-93C5-537B-6564-85F0FB11D525}"/>
              </a:ext>
            </a:extLst>
          </p:cNvPr>
          <p:cNvSpPr txBox="1">
            <a:spLocks noChangeArrowheads="1"/>
          </p:cNvSpPr>
          <p:nvPr/>
        </p:nvSpPr>
        <p:spPr bwMode="auto">
          <a:xfrm>
            <a:off x="819151" y="852371"/>
            <a:ext cx="105536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[DE]SIGNS</a:t>
            </a:r>
          </a:p>
        </p:txBody>
      </p:sp>
    </p:spTree>
    <p:extLst>
      <p:ext uri="{BB962C8B-B14F-4D97-AF65-F5344CB8AC3E}">
        <p14:creationId xmlns:p14="http://schemas.microsoft.com/office/powerpoint/2010/main" val="354091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82A69-C5C4-DCEF-1DC9-4E20308E3A7C}"/>
            </a:ext>
          </a:extLst>
        </p:cNvPr>
        <p:cNvGrpSpPr/>
        <p:nvPr/>
      </p:nvGrpSpPr>
      <p:grpSpPr>
        <a:xfrm>
          <a:off x="0" y="0"/>
          <a:ext cx="0" cy="0"/>
          <a:chOff x="0" y="0"/>
          <a:chExt cx="0" cy="0"/>
        </a:xfrm>
      </p:grpSpPr>
      <p:sp>
        <p:nvSpPr>
          <p:cNvPr id="7" name="object 2">
            <a:extLst>
              <a:ext uri="{FF2B5EF4-FFF2-40B4-BE49-F238E27FC236}">
                <a16:creationId xmlns:a16="http://schemas.microsoft.com/office/drawing/2014/main" id="{E973CD5D-87A1-6273-AC79-3BBF71D431C2}"/>
              </a:ext>
            </a:extLst>
          </p:cNvPr>
          <p:cNvSpPr txBox="1">
            <a:spLocks/>
          </p:cNvSpPr>
          <p:nvPr/>
        </p:nvSpPr>
        <p:spPr>
          <a:xfrm>
            <a:off x="0" y="173735"/>
            <a:ext cx="12192000" cy="1203535"/>
          </a:xfrm>
          <a:prstGeom prst="rect">
            <a:avLst/>
          </a:prstGeom>
        </p:spPr>
        <p:txBody>
          <a:bodyPr vert="horz" wrap="square" lIns="0" tIns="94615" rIns="0" bIns="0" rtlCol="0">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12700" marR="5080" fontAlgn="auto">
              <a:spcBef>
                <a:spcPts val="0"/>
              </a:spcBef>
              <a:spcAft>
                <a:spcPts val="0"/>
              </a:spcAft>
            </a:pPr>
            <a:r>
              <a:rPr lang="en-GB" sz="4800" b="1" dirty="0">
                <a:latin typeface="Calibri Light" panose="020F0302020204030204" pitchFamily="34" charset="0"/>
                <a:cs typeface="Calibri Light" panose="020F0302020204030204" pitchFamily="34" charset="0"/>
              </a:rPr>
              <a:t>THE ANALYSIS OF THE MEANING OF SIGNS </a:t>
            </a:r>
          </a:p>
          <a:p>
            <a:pPr marL="12700" marR="5080" fontAlgn="auto">
              <a:spcBef>
                <a:spcPts val="0"/>
              </a:spcBef>
              <a:spcAft>
                <a:spcPts val="0"/>
              </a:spcAft>
            </a:pPr>
            <a:r>
              <a:rPr lang="en-GB" sz="2400" b="1" dirty="0">
                <a:latin typeface="Calibri Light" panose="020F0302020204030204" pitchFamily="34" charset="0"/>
                <a:cs typeface="Calibri Light" panose="020F0302020204030204" pitchFamily="34" charset="0"/>
              </a:rPr>
              <a:t>[SEMIOTICS]</a:t>
            </a:r>
          </a:p>
        </p:txBody>
      </p:sp>
      <p:pic>
        <p:nvPicPr>
          <p:cNvPr id="3" name="Picture 2">
            <a:extLst>
              <a:ext uri="{FF2B5EF4-FFF2-40B4-BE49-F238E27FC236}">
                <a16:creationId xmlns:a16="http://schemas.microsoft.com/office/drawing/2014/main" id="{E5307599-9AC1-695C-82B3-59C88CC786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31081" y="1541643"/>
            <a:ext cx="6718289" cy="3948046"/>
          </a:xfrm>
          <a:prstGeom prst="rect">
            <a:avLst/>
          </a:prstGeom>
        </p:spPr>
      </p:pic>
      <p:pic>
        <p:nvPicPr>
          <p:cNvPr id="4" name="object 4">
            <a:extLst>
              <a:ext uri="{FF2B5EF4-FFF2-40B4-BE49-F238E27FC236}">
                <a16:creationId xmlns:a16="http://schemas.microsoft.com/office/drawing/2014/main" id="{55100C3F-E806-638E-5B86-C40F60594342}"/>
              </a:ext>
            </a:extLst>
          </p:cNvPr>
          <p:cNvPicPr>
            <a:picLocks noChangeAspect="1"/>
          </p:cNvPicPr>
          <p:nvPr/>
        </p:nvPicPr>
        <p:blipFill>
          <a:blip r:embed="rId4" cstate="print"/>
          <a:stretch>
            <a:fillRect/>
          </a:stretch>
        </p:blipFill>
        <p:spPr>
          <a:xfrm>
            <a:off x="730567" y="1541643"/>
            <a:ext cx="3202305" cy="3948046"/>
          </a:xfrm>
          <a:prstGeom prst="rect">
            <a:avLst/>
          </a:prstGeom>
        </p:spPr>
      </p:pic>
      <p:sp>
        <p:nvSpPr>
          <p:cNvPr id="5" name="object 5">
            <a:extLst>
              <a:ext uri="{FF2B5EF4-FFF2-40B4-BE49-F238E27FC236}">
                <a16:creationId xmlns:a16="http://schemas.microsoft.com/office/drawing/2014/main" id="{151E9ADB-1EDE-2BEE-F7E1-BD8B16754ABA}"/>
              </a:ext>
            </a:extLst>
          </p:cNvPr>
          <p:cNvSpPr txBox="1"/>
          <p:nvPr/>
        </p:nvSpPr>
        <p:spPr>
          <a:xfrm rot="5400000">
            <a:off x="2054718" y="3848938"/>
            <a:ext cx="553998" cy="4398725"/>
          </a:xfrm>
          <a:prstGeom prst="rect">
            <a:avLst/>
          </a:prstGeom>
        </p:spPr>
        <p:txBody>
          <a:bodyPr vert="vert270" wrap="square" lIns="0" tIns="0" rIns="0" bIns="0" rtlCol="0">
            <a:spAutoFit/>
          </a:bodyPr>
          <a:lstStyle/>
          <a:p>
            <a:pPr marL="12700" algn="ctr"/>
            <a:r>
              <a:rPr sz="1800" b="0" spc="-10" dirty="0">
                <a:latin typeface="Calibri Light"/>
                <a:cs typeface="Calibri Light"/>
              </a:rPr>
              <a:t>Ferdinand</a:t>
            </a:r>
            <a:r>
              <a:rPr sz="1800" b="0" spc="-60" dirty="0">
                <a:latin typeface="Calibri Light"/>
                <a:cs typeface="Calibri Light"/>
              </a:rPr>
              <a:t> </a:t>
            </a:r>
            <a:r>
              <a:rPr sz="1800" b="0" dirty="0">
                <a:latin typeface="Calibri Light"/>
                <a:cs typeface="Calibri Light"/>
              </a:rPr>
              <a:t>de</a:t>
            </a:r>
            <a:r>
              <a:rPr sz="1800" b="0" spc="-75" dirty="0">
                <a:latin typeface="Calibri Light"/>
                <a:cs typeface="Calibri Light"/>
              </a:rPr>
              <a:t> </a:t>
            </a:r>
            <a:r>
              <a:rPr sz="1800" b="0" dirty="0">
                <a:latin typeface="Calibri Light"/>
                <a:cs typeface="Calibri Light"/>
              </a:rPr>
              <a:t>Saussure</a:t>
            </a:r>
            <a:endParaRPr lang="en-GB" sz="1800" b="0" dirty="0">
              <a:latin typeface="Calibri Light"/>
              <a:cs typeface="Calibri Light"/>
            </a:endParaRPr>
          </a:p>
          <a:p>
            <a:pPr marL="12700" algn="ctr"/>
            <a:r>
              <a:rPr sz="1800" b="0" spc="-10" dirty="0">
                <a:latin typeface="Calibri Light"/>
                <a:cs typeface="Calibri Light"/>
              </a:rPr>
              <a:t>(1857-1913)</a:t>
            </a:r>
            <a:endParaRPr sz="1800" dirty="0">
              <a:latin typeface="Calibri Light"/>
              <a:cs typeface="Calibri Light"/>
            </a:endParaRPr>
          </a:p>
        </p:txBody>
      </p:sp>
      <p:sp>
        <p:nvSpPr>
          <p:cNvPr id="2" name="object 3">
            <a:extLst>
              <a:ext uri="{FF2B5EF4-FFF2-40B4-BE49-F238E27FC236}">
                <a16:creationId xmlns:a16="http://schemas.microsoft.com/office/drawing/2014/main" id="{7EC9B49D-A5EE-0849-970F-DA672AEACADD}"/>
              </a:ext>
            </a:extLst>
          </p:cNvPr>
          <p:cNvSpPr txBox="1"/>
          <p:nvPr/>
        </p:nvSpPr>
        <p:spPr>
          <a:xfrm>
            <a:off x="4531080" y="5623951"/>
            <a:ext cx="6718289" cy="940642"/>
          </a:xfrm>
          <a:prstGeom prst="rect">
            <a:avLst/>
          </a:prstGeom>
        </p:spPr>
        <p:txBody>
          <a:bodyPr vert="horz" wrap="square" lIns="0" tIns="108585" rIns="0" bIns="0" rtlCol="0">
            <a:spAutoFit/>
          </a:bodyPr>
          <a:lstStyle/>
          <a:p>
            <a:pPr marL="12700">
              <a:lnSpc>
                <a:spcPct val="100000"/>
              </a:lnSpc>
              <a:spcBef>
                <a:spcPts val="0"/>
              </a:spcBef>
            </a:pPr>
            <a:r>
              <a:rPr sz="1800" b="0" dirty="0">
                <a:latin typeface="Calibri Light" panose="020F0302020204030204" pitchFamily="34" charset="0"/>
                <a:cs typeface="Calibri Light" panose="020F0302020204030204" pitchFamily="34" charset="0"/>
              </a:rPr>
              <a:t>Language</a:t>
            </a:r>
            <a:r>
              <a:rPr sz="1800" b="0" spc="165" dirty="0">
                <a:latin typeface="Calibri Light" panose="020F0302020204030204" pitchFamily="34" charset="0"/>
                <a:cs typeface="Calibri Light" panose="020F0302020204030204" pitchFamily="34" charset="0"/>
              </a:rPr>
              <a:t> </a:t>
            </a:r>
            <a:r>
              <a:rPr sz="1800" b="0" spc="-25" dirty="0">
                <a:latin typeface="Calibri Light" panose="020F0302020204030204" pitchFamily="34" charset="0"/>
                <a:cs typeface="Calibri Light" panose="020F0302020204030204" pitchFamily="34" charset="0"/>
              </a:rPr>
              <a:t>is</a:t>
            </a:r>
            <a:r>
              <a:rPr lang="en-GB" sz="1800" b="0" spc="-2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a</a:t>
            </a:r>
            <a:r>
              <a:rPr sz="1800" b="0" spc="6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system</a:t>
            </a:r>
            <a:r>
              <a:rPr sz="1800" b="0" spc="6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of</a:t>
            </a:r>
            <a:r>
              <a:rPr sz="1800" b="0" spc="90" dirty="0">
                <a:latin typeface="Calibri Light" panose="020F0302020204030204" pitchFamily="34" charset="0"/>
                <a:cs typeface="Calibri Light" panose="020F0302020204030204" pitchFamily="34" charset="0"/>
              </a:rPr>
              <a:t> </a:t>
            </a:r>
            <a:r>
              <a:rPr sz="1800" b="0" spc="-20" dirty="0">
                <a:latin typeface="Calibri Light" panose="020F0302020204030204" pitchFamily="34" charset="0"/>
                <a:cs typeface="Calibri Light" panose="020F0302020204030204" pitchFamily="34" charset="0"/>
              </a:rPr>
              <a:t>signs</a:t>
            </a:r>
            <a:r>
              <a:rPr lang="en-GB" sz="1800" b="0" spc="-20" dirty="0">
                <a:latin typeface="Calibri Light" panose="020F0302020204030204" pitchFamily="34" charset="0"/>
                <a:cs typeface="Calibri Light" panose="020F0302020204030204" pitchFamily="34" charset="0"/>
              </a:rPr>
              <a:t> &amp; </a:t>
            </a:r>
            <a:r>
              <a:rPr sz="1800" b="0" dirty="0">
                <a:latin typeface="Calibri Light" panose="020F0302020204030204" pitchFamily="34" charset="0"/>
                <a:cs typeface="Calibri Light" panose="020F0302020204030204" pitchFamily="34" charset="0"/>
              </a:rPr>
              <a:t>a</a:t>
            </a:r>
            <a:r>
              <a:rPr sz="1800" b="0" spc="7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series</a:t>
            </a:r>
            <a:r>
              <a:rPr sz="1800" b="0" spc="5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of</a:t>
            </a:r>
            <a:r>
              <a:rPr sz="1800" b="0" spc="10" dirty="0">
                <a:latin typeface="Calibri Light" panose="020F0302020204030204" pitchFamily="34" charset="0"/>
                <a:cs typeface="Calibri Light" panose="020F0302020204030204" pitchFamily="34" charset="0"/>
              </a:rPr>
              <a:t> </a:t>
            </a:r>
            <a:r>
              <a:rPr sz="1800" b="0" spc="-10" dirty="0">
                <a:latin typeface="Calibri Light" panose="020F0302020204030204" pitchFamily="34" charset="0"/>
                <a:cs typeface="Calibri Light" panose="020F0302020204030204" pitchFamily="34" charset="0"/>
              </a:rPr>
              <a:t>differences</a:t>
            </a:r>
            <a:r>
              <a:rPr lang="en-GB" sz="1800" b="0" spc="-10" dirty="0">
                <a:latin typeface="Calibri Light" panose="020F0302020204030204" pitchFamily="34" charset="0"/>
                <a:cs typeface="Calibri Light" panose="020F0302020204030204" pitchFamily="34" charset="0"/>
              </a:rPr>
              <a:t>, introducing the notion of the arbitrary nature of signs and the role of social conventions in shaping their meaning.</a:t>
            </a:r>
            <a:endParaRPr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899783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73970-0177-E78E-4BF5-79A0880FF549}"/>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4C47E6BB-8037-9C5B-D0D4-BF8D3DA0C46F}"/>
              </a:ext>
            </a:extLst>
          </p:cNvPr>
          <p:cNvSpPr txBox="1">
            <a:spLocks noGrp="1"/>
          </p:cNvSpPr>
          <p:nvPr>
            <p:ph type="title"/>
          </p:nvPr>
        </p:nvSpPr>
        <p:spPr>
          <a:xfrm>
            <a:off x="0" y="302071"/>
            <a:ext cx="12192000" cy="1312795"/>
          </a:xfrm>
          <a:prstGeom prst="rect">
            <a:avLst/>
          </a:prstGeom>
        </p:spPr>
        <p:txBody>
          <a:bodyPr vert="horz" wrap="square" lIns="0" tIns="94615" rIns="0" bIns="0" rtlCol="0">
            <a:spAutoFit/>
          </a:bodyPr>
          <a:lstStyle/>
          <a:p>
            <a:pPr marL="12700" marR="5080">
              <a:lnSpc>
                <a:spcPts val="4730"/>
              </a:lnSpc>
              <a:spcBef>
                <a:spcPts val="745"/>
              </a:spcBef>
            </a:pPr>
            <a:r>
              <a:rPr lang="en-GB" sz="4800" b="1" dirty="0">
                <a:latin typeface="Calibri Light" panose="020F0302020204030204" pitchFamily="34" charset="0"/>
                <a:cs typeface="Calibri Light" panose="020F0302020204030204" pitchFamily="34" charset="0"/>
              </a:rPr>
              <a:t>FERDINAND</a:t>
            </a:r>
            <a:r>
              <a:rPr lang="en-GB" sz="4800" b="1" spc="-114" dirty="0">
                <a:latin typeface="Calibri Light" panose="020F0302020204030204" pitchFamily="34" charset="0"/>
                <a:cs typeface="Calibri Light" panose="020F0302020204030204" pitchFamily="34" charset="0"/>
              </a:rPr>
              <a:t> </a:t>
            </a:r>
            <a:r>
              <a:rPr lang="en-GB" sz="4800" b="1" dirty="0">
                <a:latin typeface="Calibri Light" panose="020F0302020204030204" pitchFamily="34" charset="0"/>
                <a:cs typeface="Calibri Light" panose="020F0302020204030204" pitchFamily="34" charset="0"/>
              </a:rPr>
              <a:t>DE</a:t>
            </a:r>
            <a:r>
              <a:rPr lang="en-GB" sz="4800" b="1" spc="-45" dirty="0">
                <a:latin typeface="Calibri Light" panose="020F0302020204030204" pitchFamily="34" charset="0"/>
                <a:cs typeface="Calibri Light" panose="020F0302020204030204" pitchFamily="34" charset="0"/>
              </a:rPr>
              <a:t> </a:t>
            </a:r>
            <a:r>
              <a:rPr lang="en-GB" sz="4800" b="1" spc="-10" dirty="0">
                <a:latin typeface="Calibri Light" panose="020F0302020204030204" pitchFamily="34" charset="0"/>
                <a:cs typeface="Calibri Light" panose="020F0302020204030204" pitchFamily="34" charset="0"/>
              </a:rPr>
              <a:t>SAUSSURE:</a:t>
            </a:r>
            <a:br>
              <a:rPr lang="en-GB" sz="4800" b="1" spc="-10" dirty="0">
                <a:latin typeface="Calibri Light" panose="020F0302020204030204" pitchFamily="34" charset="0"/>
                <a:cs typeface="Calibri Light" panose="020F0302020204030204" pitchFamily="34" charset="0"/>
              </a:rPr>
            </a:br>
            <a:r>
              <a:rPr lang="en-GB" sz="4800" b="1" dirty="0">
                <a:latin typeface="Calibri Light" panose="020F0302020204030204" pitchFamily="34" charset="0"/>
                <a:cs typeface="Calibri Light" panose="020F0302020204030204" pitchFamily="34" charset="0"/>
              </a:rPr>
              <a:t>THE STRUCTURE OF THE SIGN</a:t>
            </a:r>
          </a:p>
        </p:txBody>
      </p:sp>
    </p:spTree>
    <p:extLst>
      <p:ext uri="{BB962C8B-B14F-4D97-AF65-F5344CB8AC3E}">
        <p14:creationId xmlns:p14="http://schemas.microsoft.com/office/powerpoint/2010/main" val="1017349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F8E3D-E779-0060-7B7B-C101ED5C2271}"/>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70E7464D-7FE5-45B6-B901-81E84F420D81}"/>
              </a:ext>
            </a:extLst>
          </p:cNvPr>
          <p:cNvSpPr txBox="1">
            <a:spLocks noGrp="1"/>
          </p:cNvSpPr>
          <p:nvPr>
            <p:ph type="title"/>
          </p:nvPr>
        </p:nvSpPr>
        <p:spPr>
          <a:xfrm>
            <a:off x="0" y="302071"/>
            <a:ext cx="12192000" cy="1312795"/>
          </a:xfrm>
          <a:prstGeom prst="rect">
            <a:avLst/>
          </a:prstGeom>
        </p:spPr>
        <p:txBody>
          <a:bodyPr vert="horz" wrap="square" lIns="0" tIns="94615" rIns="0" bIns="0" rtlCol="0">
            <a:spAutoFit/>
          </a:bodyPr>
          <a:lstStyle/>
          <a:p>
            <a:pPr marL="12700" marR="5080">
              <a:lnSpc>
                <a:spcPts val="4730"/>
              </a:lnSpc>
              <a:spcBef>
                <a:spcPts val="745"/>
              </a:spcBef>
            </a:pPr>
            <a:r>
              <a:rPr lang="en-GB" sz="4800" b="1" dirty="0">
                <a:latin typeface="Calibri Light" panose="020F0302020204030204" pitchFamily="34" charset="0"/>
                <a:cs typeface="Calibri Light" panose="020F0302020204030204" pitchFamily="34" charset="0"/>
              </a:rPr>
              <a:t>FERDINAND</a:t>
            </a:r>
            <a:r>
              <a:rPr lang="en-GB" sz="4800" b="1" spc="-114" dirty="0">
                <a:latin typeface="Calibri Light" panose="020F0302020204030204" pitchFamily="34" charset="0"/>
                <a:cs typeface="Calibri Light" panose="020F0302020204030204" pitchFamily="34" charset="0"/>
              </a:rPr>
              <a:t> </a:t>
            </a:r>
            <a:r>
              <a:rPr lang="en-GB" sz="4800" b="1" dirty="0">
                <a:latin typeface="Calibri Light" panose="020F0302020204030204" pitchFamily="34" charset="0"/>
                <a:cs typeface="Calibri Light" panose="020F0302020204030204" pitchFamily="34" charset="0"/>
              </a:rPr>
              <a:t>DE</a:t>
            </a:r>
            <a:r>
              <a:rPr lang="en-GB" sz="4800" b="1" spc="-45" dirty="0">
                <a:latin typeface="Calibri Light" panose="020F0302020204030204" pitchFamily="34" charset="0"/>
                <a:cs typeface="Calibri Light" panose="020F0302020204030204" pitchFamily="34" charset="0"/>
              </a:rPr>
              <a:t> </a:t>
            </a:r>
            <a:r>
              <a:rPr lang="en-GB" sz="4800" b="1" spc="-10" dirty="0">
                <a:latin typeface="Calibri Light" panose="020F0302020204030204" pitchFamily="34" charset="0"/>
                <a:cs typeface="Calibri Light" panose="020F0302020204030204" pitchFamily="34" charset="0"/>
              </a:rPr>
              <a:t>SAUSSURE:</a:t>
            </a:r>
            <a:br>
              <a:rPr lang="en-GB" sz="4800" b="1" spc="-10" dirty="0">
                <a:latin typeface="Calibri Light" panose="020F0302020204030204" pitchFamily="34" charset="0"/>
                <a:cs typeface="Calibri Light" panose="020F0302020204030204" pitchFamily="34" charset="0"/>
              </a:rPr>
            </a:br>
            <a:r>
              <a:rPr lang="en-GB" sz="4800" b="1" dirty="0">
                <a:latin typeface="Calibri Light" panose="020F0302020204030204" pitchFamily="34" charset="0"/>
                <a:cs typeface="Calibri Light" panose="020F0302020204030204" pitchFamily="34" charset="0"/>
              </a:rPr>
              <a:t>THE STRUCTURE OF THE SIGN</a:t>
            </a:r>
          </a:p>
        </p:txBody>
      </p:sp>
      <p:sp>
        <p:nvSpPr>
          <p:cNvPr id="3" name="object 3">
            <a:extLst>
              <a:ext uri="{FF2B5EF4-FFF2-40B4-BE49-F238E27FC236}">
                <a16:creationId xmlns:a16="http://schemas.microsoft.com/office/drawing/2014/main" id="{02E7A5BA-5566-FC8D-7D6E-BBBFC5DADA3D}"/>
              </a:ext>
            </a:extLst>
          </p:cNvPr>
          <p:cNvSpPr txBox="1"/>
          <p:nvPr/>
        </p:nvSpPr>
        <p:spPr>
          <a:xfrm>
            <a:off x="0" y="2016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latin typeface="Calibri Light" panose="020F0302020204030204" pitchFamily="34" charset="0"/>
                <a:cs typeface="Calibri Light" panose="020F0302020204030204" pitchFamily="34" charset="0"/>
              </a:rPr>
              <a:t>SIGNIFIED  +  SIGNIFIER  =  SIGN</a:t>
            </a:r>
            <a:endParaRPr sz="4800" dirty="0">
              <a:latin typeface="Calibri Light" panose="020F0302020204030204" pitchFamily="34" charset="0"/>
              <a:cs typeface="Calibri Light" panose="020F0302020204030204" pitchFamily="34" charset="0"/>
            </a:endParaRPr>
          </a:p>
        </p:txBody>
      </p:sp>
      <p:sp>
        <p:nvSpPr>
          <p:cNvPr id="8" name="object 3">
            <a:extLst>
              <a:ext uri="{FF2B5EF4-FFF2-40B4-BE49-F238E27FC236}">
                <a16:creationId xmlns:a16="http://schemas.microsoft.com/office/drawing/2014/main" id="{DAE3E588-AC1F-AEA5-C1CE-1A4429CA9F6D}"/>
              </a:ext>
            </a:extLst>
          </p:cNvPr>
          <p:cNvSpPr txBox="1"/>
          <p:nvPr/>
        </p:nvSpPr>
        <p:spPr>
          <a:xfrm>
            <a:off x="2499360" y="2741842"/>
            <a:ext cx="5974080" cy="386644"/>
          </a:xfrm>
          <a:prstGeom prst="rect">
            <a:avLst/>
          </a:prstGeom>
        </p:spPr>
        <p:txBody>
          <a:bodyPr vert="horz" wrap="square" lIns="0" tIns="108585" rIns="0" bIns="0" rtlCol="0">
            <a:spAutoFit/>
          </a:bodyPr>
          <a:lstStyle/>
          <a:p>
            <a:pPr marL="12700">
              <a:lnSpc>
                <a:spcPct val="100000"/>
              </a:lnSpc>
              <a:spcBef>
                <a:spcPts val="855"/>
              </a:spcBef>
            </a:pPr>
            <a:r>
              <a:rPr lang="en-GB" sz="1800" b="0" dirty="0">
                <a:latin typeface="Calibri Light" panose="020F0302020204030204" pitchFamily="34" charset="0"/>
                <a:cs typeface="Calibri Light" panose="020F0302020204030204" pitchFamily="34" charset="0"/>
              </a:rPr>
              <a:t>(the mental concept)	           (a word, sound, etc.)</a:t>
            </a:r>
            <a:endParaRPr sz="1800" b="0" dirty="0">
              <a:latin typeface="Calibri Light" panose="020F0302020204030204" pitchFamily="34" charset="0"/>
              <a:cs typeface="Calibri Light" panose="020F0302020204030204" pitchFamily="34" charset="0"/>
            </a:endParaRPr>
          </a:p>
        </p:txBody>
      </p:sp>
      <p:sp>
        <p:nvSpPr>
          <p:cNvPr id="11" name="object 3">
            <a:extLst>
              <a:ext uri="{FF2B5EF4-FFF2-40B4-BE49-F238E27FC236}">
                <a16:creationId xmlns:a16="http://schemas.microsoft.com/office/drawing/2014/main" id="{E6EE1DC5-0C27-2769-FD39-28A07BAE13C0}"/>
              </a:ext>
            </a:extLst>
          </p:cNvPr>
          <p:cNvSpPr txBox="1"/>
          <p:nvPr/>
        </p:nvSpPr>
        <p:spPr>
          <a:xfrm>
            <a:off x="259080" y="4302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solidFill>
                  <a:schemeClr val="bg1"/>
                </a:solidFill>
                <a:latin typeface="Calibri Light" panose="020F0302020204030204" pitchFamily="34" charset="0"/>
                <a:cs typeface="Calibri Light" panose="020F0302020204030204" pitchFamily="34" charset="0"/>
              </a:rPr>
              <a:t>SIGNIFIED </a:t>
            </a:r>
            <a:r>
              <a:rPr lang="en-GB" sz="4800" dirty="0">
                <a:latin typeface="Calibri Light" panose="020F0302020204030204" pitchFamily="34" charset="0"/>
                <a:cs typeface="Calibri Light" panose="020F0302020204030204" pitchFamily="34" charset="0"/>
              </a:rPr>
              <a:t> +  </a:t>
            </a:r>
            <a:r>
              <a:rPr lang="en-GB" sz="4800" dirty="0">
                <a:solidFill>
                  <a:schemeClr val="bg1"/>
                </a:solidFill>
                <a:latin typeface="Calibri Light" panose="020F0302020204030204" pitchFamily="34" charset="0"/>
                <a:cs typeface="Calibri Light" panose="020F0302020204030204" pitchFamily="34" charset="0"/>
              </a:rPr>
              <a:t>SIGNIFIER</a:t>
            </a:r>
            <a:r>
              <a:rPr lang="en-GB" sz="4800" dirty="0">
                <a:latin typeface="Calibri Light" panose="020F0302020204030204" pitchFamily="34" charset="0"/>
                <a:cs typeface="Calibri Light" panose="020F0302020204030204" pitchFamily="34" charset="0"/>
              </a:rPr>
              <a:t>  =  A TREE</a:t>
            </a:r>
            <a:endParaRPr sz="4800" dirty="0">
              <a:latin typeface="Calibri Light" panose="020F0302020204030204" pitchFamily="34" charset="0"/>
              <a:cs typeface="Calibri Light" panose="020F0302020204030204" pitchFamily="34" charset="0"/>
            </a:endParaRPr>
          </a:p>
        </p:txBody>
      </p:sp>
      <p:pic>
        <p:nvPicPr>
          <p:cNvPr id="9" name="Picture 8">
            <a:extLst>
              <a:ext uri="{FF2B5EF4-FFF2-40B4-BE49-F238E27FC236}">
                <a16:creationId xmlns:a16="http://schemas.microsoft.com/office/drawing/2014/main" id="{DFADFBC2-609B-A156-BE21-9544ED475B29}"/>
              </a:ext>
            </a:extLst>
          </p:cNvPr>
          <p:cNvPicPr>
            <a:picLocks noChangeAspect="1"/>
          </p:cNvPicPr>
          <p:nvPr/>
        </p:nvPicPr>
        <p:blipFill>
          <a:blip r:embed="rId3"/>
          <a:stretch>
            <a:fillRect/>
          </a:stretch>
        </p:blipFill>
        <p:spPr>
          <a:xfrm>
            <a:off x="2407920" y="3710465"/>
            <a:ext cx="2286000" cy="2286000"/>
          </a:xfrm>
          <a:prstGeom prst="rect">
            <a:avLst/>
          </a:prstGeom>
        </p:spPr>
      </p:pic>
      <p:sp>
        <p:nvSpPr>
          <p:cNvPr id="12" name="object 3">
            <a:extLst>
              <a:ext uri="{FF2B5EF4-FFF2-40B4-BE49-F238E27FC236}">
                <a16:creationId xmlns:a16="http://schemas.microsoft.com/office/drawing/2014/main" id="{D0EE061F-98DC-7956-CDE0-517FC5138865}"/>
              </a:ext>
            </a:extLst>
          </p:cNvPr>
          <p:cNvSpPr txBox="1"/>
          <p:nvPr/>
        </p:nvSpPr>
        <p:spPr>
          <a:xfrm>
            <a:off x="5641752" y="4372495"/>
            <a:ext cx="2145888" cy="871392"/>
          </a:xfrm>
          <a:prstGeom prst="rect">
            <a:avLst/>
          </a:prstGeom>
        </p:spPr>
        <p:txBody>
          <a:bodyPr vert="horz" wrap="square" lIns="0" tIns="108585" rIns="0" bIns="0" rtlCol="0">
            <a:spAutoFit/>
          </a:bodyPr>
          <a:lstStyle/>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 </a:t>
            </a:r>
            <a:r>
              <a:rPr lang="en-GB" dirty="0">
                <a:latin typeface="Calibri Light" panose="020F0302020204030204" pitchFamily="34" charset="0"/>
                <a:cs typeface="Calibri Light" panose="020F0302020204030204" pitchFamily="34" charset="0"/>
              </a:rPr>
              <a:t>the word tree</a:t>
            </a:r>
          </a:p>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(letters &amp; sound)</a:t>
            </a:r>
            <a:endParaRPr sz="1800" b="0" dirty="0">
              <a:latin typeface="Calibri Light" panose="020F0302020204030204" pitchFamily="34" charset="0"/>
              <a:cs typeface="Calibri Light" panose="020F0302020204030204" pitchFamily="34" charset="0"/>
            </a:endParaRPr>
          </a:p>
        </p:txBody>
      </p:sp>
      <p:sp>
        <p:nvSpPr>
          <p:cNvPr id="4" name="Rectangle 3">
            <a:extLst>
              <a:ext uri="{FF2B5EF4-FFF2-40B4-BE49-F238E27FC236}">
                <a16:creationId xmlns:a16="http://schemas.microsoft.com/office/drawing/2014/main" id="{494826FA-A86B-7576-0AFD-4D73F44C0182}"/>
              </a:ext>
            </a:extLst>
          </p:cNvPr>
          <p:cNvSpPr/>
          <p:nvPr/>
        </p:nvSpPr>
        <p:spPr>
          <a:xfrm>
            <a:off x="4899546" y="1774209"/>
            <a:ext cx="6305266" cy="4012442"/>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928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9827E-C76F-B0A2-8448-466EE64055A7}"/>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D579882-BAE8-F655-AF24-94801D6E0B53}"/>
              </a:ext>
            </a:extLst>
          </p:cNvPr>
          <p:cNvSpPr txBox="1">
            <a:spLocks noGrp="1"/>
          </p:cNvSpPr>
          <p:nvPr>
            <p:ph type="title"/>
          </p:nvPr>
        </p:nvSpPr>
        <p:spPr>
          <a:xfrm>
            <a:off x="0" y="302071"/>
            <a:ext cx="12192000" cy="1312795"/>
          </a:xfrm>
          <a:prstGeom prst="rect">
            <a:avLst/>
          </a:prstGeom>
        </p:spPr>
        <p:txBody>
          <a:bodyPr vert="horz" wrap="square" lIns="0" tIns="94615" rIns="0" bIns="0" rtlCol="0">
            <a:spAutoFit/>
          </a:bodyPr>
          <a:lstStyle/>
          <a:p>
            <a:pPr marL="12700" marR="5080">
              <a:lnSpc>
                <a:spcPts val="4730"/>
              </a:lnSpc>
              <a:spcBef>
                <a:spcPts val="745"/>
              </a:spcBef>
            </a:pPr>
            <a:r>
              <a:rPr lang="en-GB" sz="4800" b="1" dirty="0">
                <a:latin typeface="Calibri Light" panose="020F0302020204030204" pitchFamily="34" charset="0"/>
                <a:cs typeface="Calibri Light" panose="020F0302020204030204" pitchFamily="34" charset="0"/>
              </a:rPr>
              <a:t>FERDINAND</a:t>
            </a:r>
            <a:r>
              <a:rPr lang="en-GB" sz="4800" b="1" spc="-114" dirty="0">
                <a:latin typeface="Calibri Light" panose="020F0302020204030204" pitchFamily="34" charset="0"/>
                <a:cs typeface="Calibri Light" panose="020F0302020204030204" pitchFamily="34" charset="0"/>
              </a:rPr>
              <a:t> </a:t>
            </a:r>
            <a:r>
              <a:rPr lang="en-GB" sz="4800" b="1" dirty="0">
                <a:latin typeface="Calibri Light" panose="020F0302020204030204" pitchFamily="34" charset="0"/>
                <a:cs typeface="Calibri Light" panose="020F0302020204030204" pitchFamily="34" charset="0"/>
              </a:rPr>
              <a:t>DE</a:t>
            </a:r>
            <a:r>
              <a:rPr lang="en-GB" sz="4800" b="1" spc="-45" dirty="0">
                <a:latin typeface="Calibri Light" panose="020F0302020204030204" pitchFamily="34" charset="0"/>
                <a:cs typeface="Calibri Light" panose="020F0302020204030204" pitchFamily="34" charset="0"/>
              </a:rPr>
              <a:t> </a:t>
            </a:r>
            <a:r>
              <a:rPr lang="en-GB" sz="4800" b="1" spc="-10" dirty="0">
                <a:latin typeface="Calibri Light" panose="020F0302020204030204" pitchFamily="34" charset="0"/>
                <a:cs typeface="Calibri Light" panose="020F0302020204030204" pitchFamily="34" charset="0"/>
              </a:rPr>
              <a:t>SAUSSURE:</a:t>
            </a:r>
            <a:br>
              <a:rPr lang="en-GB" sz="4800" b="1" spc="-10" dirty="0">
                <a:latin typeface="Calibri Light" panose="020F0302020204030204" pitchFamily="34" charset="0"/>
                <a:cs typeface="Calibri Light" panose="020F0302020204030204" pitchFamily="34" charset="0"/>
              </a:rPr>
            </a:br>
            <a:r>
              <a:rPr lang="en-GB" sz="4800" b="1" dirty="0">
                <a:latin typeface="Calibri Light" panose="020F0302020204030204" pitchFamily="34" charset="0"/>
                <a:cs typeface="Calibri Light" panose="020F0302020204030204" pitchFamily="34" charset="0"/>
              </a:rPr>
              <a:t>THE STRUCTURE OF THE SIGN</a:t>
            </a:r>
          </a:p>
        </p:txBody>
      </p:sp>
      <p:sp>
        <p:nvSpPr>
          <p:cNvPr id="3" name="object 3">
            <a:extLst>
              <a:ext uri="{FF2B5EF4-FFF2-40B4-BE49-F238E27FC236}">
                <a16:creationId xmlns:a16="http://schemas.microsoft.com/office/drawing/2014/main" id="{F23D159A-BE89-7CDF-5CC8-AFF73931F3C0}"/>
              </a:ext>
            </a:extLst>
          </p:cNvPr>
          <p:cNvSpPr txBox="1"/>
          <p:nvPr/>
        </p:nvSpPr>
        <p:spPr>
          <a:xfrm>
            <a:off x="0" y="2016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latin typeface="Calibri Light" panose="020F0302020204030204" pitchFamily="34" charset="0"/>
                <a:cs typeface="Calibri Light" panose="020F0302020204030204" pitchFamily="34" charset="0"/>
              </a:rPr>
              <a:t>SIGNIFIED  +  SIGNIFIER  =  SIGN</a:t>
            </a:r>
            <a:endParaRPr sz="4800" dirty="0">
              <a:latin typeface="Calibri Light" panose="020F0302020204030204" pitchFamily="34" charset="0"/>
              <a:cs typeface="Calibri Light" panose="020F0302020204030204" pitchFamily="34" charset="0"/>
            </a:endParaRPr>
          </a:p>
        </p:txBody>
      </p:sp>
      <p:sp>
        <p:nvSpPr>
          <p:cNvPr id="8" name="object 3">
            <a:extLst>
              <a:ext uri="{FF2B5EF4-FFF2-40B4-BE49-F238E27FC236}">
                <a16:creationId xmlns:a16="http://schemas.microsoft.com/office/drawing/2014/main" id="{86A317D6-D628-1ADB-B174-DF4755E5A224}"/>
              </a:ext>
            </a:extLst>
          </p:cNvPr>
          <p:cNvSpPr txBox="1"/>
          <p:nvPr/>
        </p:nvSpPr>
        <p:spPr>
          <a:xfrm>
            <a:off x="2499360" y="2741842"/>
            <a:ext cx="5974080" cy="386644"/>
          </a:xfrm>
          <a:prstGeom prst="rect">
            <a:avLst/>
          </a:prstGeom>
        </p:spPr>
        <p:txBody>
          <a:bodyPr vert="horz" wrap="square" lIns="0" tIns="108585" rIns="0" bIns="0" rtlCol="0">
            <a:spAutoFit/>
          </a:bodyPr>
          <a:lstStyle/>
          <a:p>
            <a:pPr marL="12700">
              <a:lnSpc>
                <a:spcPct val="100000"/>
              </a:lnSpc>
              <a:spcBef>
                <a:spcPts val="855"/>
              </a:spcBef>
            </a:pPr>
            <a:r>
              <a:rPr lang="en-GB" sz="1800" b="0" dirty="0">
                <a:latin typeface="Calibri Light" panose="020F0302020204030204" pitchFamily="34" charset="0"/>
                <a:cs typeface="Calibri Light" panose="020F0302020204030204" pitchFamily="34" charset="0"/>
              </a:rPr>
              <a:t>(the mental concept)	           (a word, sound, etc.)</a:t>
            </a:r>
            <a:endParaRPr sz="1800" b="0" dirty="0">
              <a:latin typeface="Calibri Light" panose="020F0302020204030204" pitchFamily="34" charset="0"/>
              <a:cs typeface="Calibri Light" panose="020F0302020204030204" pitchFamily="34" charset="0"/>
            </a:endParaRPr>
          </a:p>
        </p:txBody>
      </p:sp>
      <p:sp>
        <p:nvSpPr>
          <p:cNvPr id="11" name="object 3">
            <a:extLst>
              <a:ext uri="{FF2B5EF4-FFF2-40B4-BE49-F238E27FC236}">
                <a16:creationId xmlns:a16="http://schemas.microsoft.com/office/drawing/2014/main" id="{ECAC3177-AEA9-E816-90D8-E7D6D0A681FA}"/>
              </a:ext>
            </a:extLst>
          </p:cNvPr>
          <p:cNvSpPr txBox="1"/>
          <p:nvPr/>
        </p:nvSpPr>
        <p:spPr>
          <a:xfrm>
            <a:off x="259080" y="4302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solidFill>
                  <a:schemeClr val="bg1"/>
                </a:solidFill>
                <a:latin typeface="Calibri Light" panose="020F0302020204030204" pitchFamily="34" charset="0"/>
                <a:cs typeface="Calibri Light" panose="020F0302020204030204" pitchFamily="34" charset="0"/>
              </a:rPr>
              <a:t>SIGNIFIED </a:t>
            </a:r>
            <a:r>
              <a:rPr lang="en-GB" sz="4800" dirty="0">
                <a:latin typeface="Calibri Light" panose="020F0302020204030204" pitchFamily="34" charset="0"/>
                <a:cs typeface="Calibri Light" panose="020F0302020204030204" pitchFamily="34" charset="0"/>
              </a:rPr>
              <a:t> +  </a:t>
            </a:r>
            <a:r>
              <a:rPr lang="en-GB" sz="4800" dirty="0">
                <a:solidFill>
                  <a:schemeClr val="bg1"/>
                </a:solidFill>
                <a:latin typeface="Calibri Light" panose="020F0302020204030204" pitchFamily="34" charset="0"/>
                <a:cs typeface="Calibri Light" panose="020F0302020204030204" pitchFamily="34" charset="0"/>
              </a:rPr>
              <a:t>SIGNIFIER</a:t>
            </a:r>
            <a:r>
              <a:rPr lang="en-GB" sz="4800" dirty="0">
                <a:latin typeface="Calibri Light" panose="020F0302020204030204" pitchFamily="34" charset="0"/>
                <a:cs typeface="Calibri Light" panose="020F0302020204030204" pitchFamily="34" charset="0"/>
              </a:rPr>
              <a:t>  =  A TREE</a:t>
            </a:r>
            <a:endParaRPr sz="4800" dirty="0">
              <a:latin typeface="Calibri Light" panose="020F0302020204030204" pitchFamily="34" charset="0"/>
              <a:cs typeface="Calibri Light" panose="020F0302020204030204" pitchFamily="34" charset="0"/>
            </a:endParaRPr>
          </a:p>
        </p:txBody>
      </p:sp>
      <p:pic>
        <p:nvPicPr>
          <p:cNvPr id="9" name="Picture 8">
            <a:extLst>
              <a:ext uri="{FF2B5EF4-FFF2-40B4-BE49-F238E27FC236}">
                <a16:creationId xmlns:a16="http://schemas.microsoft.com/office/drawing/2014/main" id="{AF438D78-0B91-A05E-DE72-2F3147FE9A45}"/>
              </a:ext>
            </a:extLst>
          </p:cNvPr>
          <p:cNvPicPr>
            <a:picLocks noChangeAspect="1"/>
          </p:cNvPicPr>
          <p:nvPr/>
        </p:nvPicPr>
        <p:blipFill>
          <a:blip r:embed="rId3"/>
          <a:stretch>
            <a:fillRect/>
          </a:stretch>
        </p:blipFill>
        <p:spPr>
          <a:xfrm>
            <a:off x="2407920" y="3710465"/>
            <a:ext cx="2286000" cy="2286000"/>
          </a:xfrm>
          <a:prstGeom prst="rect">
            <a:avLst/>
          </a:prstGeom>
        </p:spPr>
      </p:pic>
      <p:sp>
        <p:nvSpPr>
          <p:cNvPr id="12" name="object 3">
            <a:extLst>
              <a:ext uri="{FF2B5EF4-FFF2-40B4-BE49-F238E27FC236}">
                <a16:creationId xmlns:a16="http://schemas.microsoft.com/office/drawing/2014/main" id="{C624F7AA-2555-9EE7-FF5E-5DE181972B3E}"/>
              </a:ext>
            </a:extLst>
          </p:cNvPr>
          <p:cNvSpPr txBox="1"/>
          <p:nvPr/>
        </p:nvSpPr>
        <p:spPr>
          <a:xfrm>
            <a:off x="5641752" y="4372495"/>
            <a:ext cx="2145888" cy="871392"/>
          </a:xfrm>
          <a:prstGeom prst="rect">
            <a:avLst/>
          </a:prstGeom>
        </p:spPr>
        <p:txBody>
          <a:bodyPr vert="horz" wrap="square" lIns="0" tIns="108585" rIns="0" bIns="0" rtlCol="0">
            <a:spAutoFit/>
          </a:bodyPr>
          <a:lstStyle/>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 </a:t>
            </a:r>
            <a:r>
              <a:rPr lang="en-GB" dirty="0">
                <a:latin typeface="Calibri Light" panose="020F0302020204030204" pitchFamily="34" charset="0"/>
                <a:cs typeface="Calibri Light" panose="020F0302020204030204" pitchFamily="34" charset="0"/>
              </a:rPr>
              <a:t>the word tree</a:t>
            </a:r>
          </a:p>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(letters &amp; sound)</a:t>
            </a:r>
            <a:endParaRPr sz="1800" b="0" dirty="0">
              <a:latin typeface="Calibri Light" panose="020F0302020204030204" pitchFamily="34" charset="0"/>
              <a:cs typeface="Calibri Light" panose="020F0302020204030204" pitchFamily="34" charset="0"/>
            </a:endParaRPr>
          </a:p>
        </p:txBody>
      </p:sp>
      <p:sp>
        <p:nvSpPr>
          <p:cNvPr id="4" name="Rectangle 3">
            <a:extLst>
              <a:ext uri="{FF2B5EF4-FFF2-40B4-BE49-F238E27FC236}">
                <a16:creationId xmlns:a16="http://schemas.microsoft.com/office/drawing/2014/main" id="{688A48C5-26EE-1021-DE10-BE59843DCAE1}"/>
              </a:ext>
            </a:extLst>
          </p:cNvPr>
          <p:cNvSpPr/>
          <p:nvPr/>
        </p:nvSpPr>
        <p:spPr>
          <a:xfrm>
            <a:off x="8120418" y="1774209"/>
            <a:ext cx="3084394" cy="4012442"/>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1085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6CB0D-7174-58E0-9987-9ECAFA7094DF}"/>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6CAE33C-15BE-6142-4C1F-32055CE7D9A3}"/>
              </a:ext>
            </a:extLst>
          </p:cNvPr>
          <p:cNvSpPr txBox="1">
            <a:spLocks noGrp="1"/>
          </p:cNvSpPr>
          <p:nvPr>
            <p:ph type="title"/>
          </p:nvPr>
        </p:nvSpPr>
        <p:spPr>
          <a:xfrm>
            <a:off x="0" y="302071"/>
            <a:ext cx="12192000" cy="1312795"/>
          </a:xfrm>
          <a:prstGeom prst="rect">
            <a:avLst/>
          </a:prstGeom>
        </p:spPr>
        <p:txBody>
          <a:bodyPr vert="horz" wrap="square" lIns="0" tIns="94615" rIns="0" bIns="0" rtlCol="0">
            <a:spAutoFit/>
          </a:bodyPr>
          <a:lstStyle/>
          <a:p>
            <a:pPr marL="12700" marR="5080">
              <a:lnSpc>
                <a:spcPts val="4730"/>
              </a:lnSpc>
              <a:spcBef>
                <a:spcPts val="745"/>
              </a:spcBef>
            </a:pPr>
            <a:r>
              <a:rPr lang="en-GB" sz="4800" b="1" dirty="0">
                <a:latin typeface="Calibri Light" panose="020F0302020204030204" pitchFamily="34" charset="0"/>
                <a:cs typeface="Calibri Light" panose="020F0302020204030204" pitchFamily="34" charset="0"/>
              </a:rPr>
              <a:t>FERDINAND</a:t>
            </a:r>
            <a:r>
              <a:rPr lang="en-GB" sz="4800" b="1" spc="-114" dirty="0">
                <a:latin typeface="Calibri Light" panose="020F0302020204030204" pitchFamily="34" charset="0"/>
                <a:cs typeface="Calibri Light" panose="020F0302020204030204" pitchFamily="34" charset="0"/>
              </a:rPr>
              <a:t> </a:t>
            </a:r>
            <a:r>
              <a:rPr lang="en-GB" sz="4800" b="1" dirty="0">
                <a:latin typeface="Calibri Light" panose="020F0302020204030204" pitchFamily="34" charset="0"/>
                <a:cs typeface="Calibri Light" panose="020F0302020204030204" pitchFamily="34" charset="0"/>
              </a:rPr>
              <a:t>DE</a:t>
            </a:r>
            <a:r>
              <a:rPr lang="en-GB" sz="4800" b="1" spc="-45" dirty="0">
                <a:latin typeface="Calibri Light" panose="020F0302020204030204" pitchFamily="34" charset="0"/>
                <a:cs typeface="Calibri Light" panose="020F0302020204030204" pitchFamily="34" charset="0"/>
              </a:rPr>
              <a:t> </a:t>
            </a:r>
            <a:r>
              <a:rPr lang="en-GB" sz="4800" b="1" spc="-10" dirty="0">
                <a:latin typeface="Calibri Light" panose="020F0302020204030204" pitchFamily="34" charset="0"/>
                <a:cs typeface="Calibri Light" panose="020F0302020204030204" pitchFamily="34" charset="0"/>
              </a:rPr>
              <a:t>SAUSSURE:</a:t>
            </a:r>
            <a:br>
              <a:rPr lang="en-GB" sz="4800" b="1" spc="-10" dirty="0">
                <a:latin typeface="Calibri Light" panose="020F0302020204030204" pitchFamily="34" charset="0"/>
                <a:cs typeface="Calibri Light" panose="020F0302020204030204" pitchFamily="34" charset="0"/>
              </a:rPr>
            </a:br>
            <a:r>
              <a:rPr lang="en-GB" sz="4800" b="1" dirty="0">
                <a:latin typeface="Calibri Light" panose="020F0302020204030204" pitchFamily="34" charset="0"/>
                <a:cs typeface="Calibri Light" panose="020F0302020204030204" pitchFamily="34" charset="0"/>
              </a:rPr>
              <a:t>THE STRUCTURE OF THE SIGN </a:t>
            </a:r>
            <a:r>
              <a:rPr lang="en-GB" sz="2400" b="1" dirty="0">
                <a:latin typeface="Calibri Light" panose="020F0302020204030204" pitchFamily="34" charset="0"/>
                <a:cs typeface="Calibri Light" panose="020F0302020204030204" pitchFamily="34" charset="0"/>
              </a:rPr>
              <a:t>[IMAGE]</a:t>
            </a:r>
          </a:p>
        </p:txBody>
      </p:sp>
      <p:sp>
        <p:nvSpPr>
          <p:cNvPr id="3" name="object 3">
            <a:extLst>
              <a:ext uri="{FF2B5EF4-FFF2-40B4-BE49-F238E27FC236}">
                <a16:creationId xmlns:a16="http://schemas.microsoft.com/office/drawing/2014/main" id="{A7BF7FDD-AACC-C63A-6285-B61BDCD33099}"/>
              </a:ext>
            </a:extLst>
          </p:cNvPr>
          <p:cNvSpPr txBox="1"/>
          <p:nvPr/>
        </p:nvSpPr>
        <p:spPr>
          <a:xfrm>
            <a:off x="0" y="2016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latin typeface="Calibri Light" panose="020F0302020204030204" pitchFamily="34" charset="0"/>
                <a:cs typeface="Calibri Light" panose="020F0302020204030204" pitchFamily="34" charset="0"/>
              </a:rPr>
              <a:t>SIGNIFIED  +  SIGNIFIER  =  SIGN</a:t>
            </a:r>
            <a:endParaRPr sz="4800" dirty="0">
              <a:latin typeface="Calibri Light" panose="020F0302020204030204" pitchFamily="34" charset="0"/>
              <a:cs typeface="Calibri Light" panose="020F0302020204030204" pitchFamily="34" charset="0"/>
            </a:endParaRPr>
          </a:p>
        </p:txBody>
      </p:sp>
      <p:sp>
        <p:nvSpPr>
          <p:cNvPr id="8" name="object 3">
            <a:extLst>
              <a:ext uri="{FF2B5EF4-FFF2-40B4-BE49-F238E27FC236}">
                <a16:creationId xmlns:a16="http://schemas.microsoft.com/office/drawing/2014/main" id="{447701F7-A807-C46E-66D2-8EBC6E796FD1}"/>
              </a:ext>
            </a:extLst>
          </p:cNvPr>
          <p:cNvSpPr txBox="1"/>
          <p:nvPr/>
        </p:nvSpPr>
        <p:spPr>
          <a:xfrm>
            <a:off x="2499359" y="2741842"/>
            <a:ext cx="7750109" cy="386644"/>
          </a:xfrm>
          <a:prstGeom prst="rect">
            <a:avLst/>
          </a:prstGeom>
        </p:spPr>
        <p:txBody>
          <a:bodyPr vert="horz" wrap="square" lIns="0" tIns="108585" rIns="0" bIns="0" rtlCol="0">
            <a:spAutoFit/>
          </a:bodyPr>
          <a:lstStyle/>
          <a:p>
            <a:pPr marL="12700">
              <a:lnSpc>
                <a:spcPct val="100000"/>
              </a:lnSpc>
              <a:spcBef>
                <a:spcPts val="855"/>
              </a:spcBef>
            </a:pPr>
            <a:r>
              <a:rPr lang="en-GB" sz="1800" b="0" dirty="0">
                <a:latin typeface="Calibri Light" panose="020F0302020204030204" pitchFamily="34" charset="0"/>
                <a:cs typeface="Calibri Light" panose="020F0302020204030204" pitchFamily="34" charset="0"/>
              </a:rPr>
              <a:t>(the mental concept)	           (a word, sound, etc.) 		</a:t>
            </a:r>
            <a:endParaRPr sz="1800" b="0" dirty="0">
              <a:latin typeface="Calibri Light" panose="020F0302020204030204" pitchFamily="34" charset="0"/>
              <a:cs typeface="Calibri Light" panose="020F0302020204030204" pitchFamily="34" charset="0"/>
            </a:endParaRPr>
          </a:p>
        </p:txBody>
      </p:sp>
      <p:sp>
        <p:nvSpPr>
          <p:cNvPr id="11" name="object 3">
            <a:extLst>
              <a:ext uri="{FF2B5EF4-FFF2-40B4-BE49-F238E27FC236}">
                <a16:creationId xmlns:a16="http://schemas.microsoft.com/office/drawing/2014/main" id="{E5AFE511-B997-CF60-1F75-CF198766E35A}"/>
              </a:ext>
            </a:extLst>
          </p:cNvPr>
          <p:cNvSpPr txBox="1"/>
          <p:nvPr/>
        </p:nvSpPr>
        <p:spPr>
          <a:xfrm>
            <a:off x="259080" y="4302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solidFill>
                  <a:schemeClr val="bg1"/>
                </a:solidFill>
                <a:latin typeface="Calibri Light" panose="020F0302020204030204" pitchFamily="34" charset="0"/>
                <a:cs typeface="Calibri Light" panose="020F0302020204030204" pitchFamily="34" charset="0"/>
              </a:rPr>
              <a:t>SIGNIFIED </a:t>
            </a:r>
            <a:r>
              <a:rPr lang="en-GB" sz="4800" dirty="0">
                <a:latin typeface="Calibri Light" panose="020F0302020204030204" pitchFamily="34" charset="0"/>
                <a:cs typeface="Calibri Light" panose="020F0302020204030204" pitchFamily="34" charset="0"/>
              </a:rPr>
              <a:t> +  </a:t>
            </a:r>
            <a:r>
              <a:rPr lang="en-GB" sz="4800" dirty="0">
                <a:solidFill>
                  <a:schemeClr val="bg1"/>
                </a:solidFill>
                <a:latin typeface="Calibri Light" panose="020F0302020204030204" pitchFamily="34" charset="0"/>
                <a:cs typeface="Calibri Light" panose="020F0302020204030204" pitchFamily="34" charset="0"/>
              </a:rPr>
              <a:t>SIGNIFIER</a:t>
            </a:r>
            <a:r>
              <a:rPr lang="en-GB" sz="4800" dirty="0">
                <a:latin typeface="Calibri Light" panose="020F0302020204030204" pitchFamily="34" charset="0"/>
                <a:cs typeface="Calibri Light" panose="020F0302020204030204" pitchFamily="34" charset="0"/>
              </a:rPr>
              <a:t>  =  A TREE</a:t>
            </a:r>
            <a:endParaRPr sz="4800" dirty="0">
              <a:latin typeface="Calibri Light" panose="020F0302020204030204" pitchFamily="34" charset="0"/>
              <a:cs typeface="Calibri Light" panose="020F0302020204030204" pitchFamily="34" charset="0"/>
            </a:endParaRPr>
          </a:p>
        </p:txBody>
      </p:sp>
      <p:pic>
        <p:nvPicPr>
          <p:cNvPr id="9" name="Picture 8">
            <a:extLst>
              <a:ext uri="{FF2B5EF4-FFF2-40B4-BE49-F238E27FC236}">
                <a16:creationId xmlns:a16="http://schemas.microsoft.com/office/drawing/2014/main" id="{9EFE7D8D-EC78-F4D1-FB4D-35FAFDB784A2}"/>
              </a:ext>
            </a:extLst>
          </p:cNvPr>
          <p:cNvPicPr>
            <a:picLocks noChangeAspect="1"/>
          </p:cNvPicPr>
          <p:nvPr/>
        </p:nvPicPr>
        <p:blipFill>
          <a:blip r:embed="rId3"/>
          <a:stretch>
            <a:fillRect/>
          </a:stretch>
        </p:blipFill>
        <p:spPr>
          <a:xfrm>
            <a:off x="2407920" y="3710465"/>
            <a:ext cx="2286000" cy="2286000"/>
          </a:xfrm>
          <a:prstGeom prst="rect">
            <a:avLst/>
          </a:prstGeom>
        </p:spPr>
      </p:pic>
      <p:sp>
        <p:nvSpPr>
          <p:cNvPr id="12" name="object 3">
            <a:extLst>
              <a:ext uri="{FF2B5EF4-FFF2-40B4-BE49-F238E27FC236}">
                <a16:creationId xmlns:a16="http://schemas.microsoft.com/office/drawing/2014/main" id="{445E91C7-FCCA-9252-D3B5-361567A7785B}"/>
              </a:ext>
            </a:extLst>
          </p:cNvPr>
          <p:cNvSpPr txBox="1"/>
          <p:nvPr/>
        </p:nvSpPr>
        <p:spPr>
          <a:xfrm>
            <a:off x="5641752" y="4372495"/>
            <a:ext cx="2145888" cy="871392"/>
          </a:xfrm>
          <a:prstGeom prst="rect">
            <a:avLst/>
          </a:prstGeom>
        </p:spPr>
        <p:txBody>
          <a:bodyPr vert="horz" wrap="square" lIns="0" tIns="108585" rIns="0" bIns="0" rtlCol="0">
            <a:spAutoFit/>
          </a:bodyPr>
          <a:lstStyle/>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 </a:t>
            </a:r>
            <a:r>
              <a:rPr lang="en-GB" dirty="0">
                <a:latin typeface="Calibri Light" panose="020F0302020204030204" pitchFamily="34" charset="0"/>
                <a:cs typeface="Calibri Light" panose="020F0302020204030204" pitchFamily="34" charset="0"/>
              </a:rPr>
              <a:t>the word tree</a:t>
            </a:r>
          </a:p>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(letters &amp; sound)</a:t>
            </a:r>
            <a:endParaRPr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790209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EE6F9-2810-92BD-8A94-3ED5357EA38B}"/>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8785AC3-630C-686C-A9BC-DFF4F4614C31}"/>
              </a:ext>
            </a:extLst>
          </p:cNvPr>
          <p:cNvSpPr txBox="1">
            <a:spLocks noGrp="1"/>
          </p:cNvSpPr>
          <p:nvPr>
            <p:ph type="title"/>
          </p:nvPr>
        </p:nvSpPr>
        <p:spPr>
          <a:xfrm>
            <a:off x="0" y="302071"/>
            <a:ext cx="12192000" cy="1312795"/>
          </a:xfrm>
          <a:prstGeom prst="rect">
            <a:avLst/>
          </a:prstGeom>
        </p:spPr>
        <p:txBody>
          <a:bodyPr vert="horz" wrap="square" lIns="0" tIns="94615" rIns="0" bIns="0" rtlCol="0">
            <a:spAutoFit/>
          </a:bodyPr>
          <a:lstStyle/>
          <a:p>
            <a:pPr marL="12700" marR="5080">
              <a:lnSpc>
                <a:spcPts val="4730"/>
              </a:lnSpc>
              <a:spcBef>
                <a:spcPts val="745"/>
              </a:spcBef>
            </a:pPr>
            <a:r>
              <a:rPr lang="en-GB" sz="4800" b="1" dirty="0">
                <a:latin typeface="Calibri Light" panose="020F0302020204030204" pitchFamily="34" charset="0"/>
                <a:cs typeface="Calibri Light" panose="020F0302020204030204" pitchFamily="34" charset="0"/>
              </a:rPr>
              <a:t>FERDINAND</a:t>
            </a:r>
            <a:r>
              <a:rPr lang="en-GB" sz="4800" b="1" spc="-114" dirty="0">
                <a:latin typeface="Calibri Light" panose="020F0302020204030204" pitchFamily="34" charset="0"/>
                <a:cs typeface="Calibri Light" panose="020F0302020204030204" pitchFamily="34" charset="0"/>
              </a:rPr>
              <a:t> </a:t>
            </a:r>
            <a:r>
              <a:rPr lang="en-GB" sz="4800" b="1" dirty="0">
                <a:latin typeface="Calibri Light" panose="020F0302020204030204" pitchFamily="34" charset="0"/>
                <a:cs typeface="Calibri Light" panose="020F0302020204030204" pitchFamily="34" charset="0"/>
              </a:rPr>
              <a:t>DE</a:t>
            </a:r>
            <a:r>
              <a:rPr lang="en-GB" sz="4800" b="1" spc="-45" dirty="0">
                <a:latin typeface="Calibri Light" panose="020F0302020204030204" pitchFamily="34" charset="0"/>
                <a:cs typeface="Calibri Light" panose="020F0302020204030204" pitchFamily="34" charset="0"/>
              </a:rPr>
              <a:t> </a:t>
            </a:r>
            <a:r>
              <a:rPr lang="en-GB" sz="4800" b="1" spc="-10" dirty="0">
                <a:latin typeface="Calibri Light" panose="020F0302020204030204" pitchFamily="34" charset="0"/>
                <a:cs typeface="Calibri Light" panose="020F0302020204030204" pitchFamily="34" charset="0"/>
              </a:rPr>
              <a:t>SAUSSURE:</a:t>
            </a:r>
            <a:br>
              <a:rPr lang="en-GB" sz="4800" b="1" spc="-10" dirty="0">
                <a:latin typeface="Calibri Light" panose="020F0302020204030204" pitchFamily="34" charset="0"/>
                <a:cs typeface="Calibri Light" panose="020F0302020204030204" pitchFamily="34" charset="0"/>
              </a:rPr>
            </a:br>
            <a:r>
              <a:rPr lang="en-GB" sz="4800" b="1" dirty="0">
                <a:latin typeface="Calibri Light" panose="020F0302020204030204" pitchFamily="34" charset="0"/>
                <a:cs typeface="Calibri Light" panose="020F0302020204030204" pitchFamily="34" charset="0"/>
              </a:rPr>
              <a:t>THE STRUCTURE OF THE SIGN </a:t>
            </a:r>
            <a:r>
              <a:rPr lang="en-GB" sz="2400" b="1" dirty="0">
                <a:latin typeface="Calibri Light" panose="020F0302020204030204" pitchFamily="34" charset="0"/>
                <a:cs typeface="Calibri Light" panose="020F0302020204030204" pitchFamily="34" charset="0"/>
              </a:rPr>
              <a:t>[IMAGE]</a:t>
            </a:r>
          </a:p>
        </p:txBody>
      </p:sp>
      <p:sp>
        <p:nvSpPr>
          <p:cNvPr id="3" name="object 3">
            <a:extLst>
              <a:ext uri="{FF2B5EF4-FFF2-40B4-BE49-F238E27FC236}">
                <a16:creationId xmlns:a16="http://schemas.microsoft.com/office/drawing/2014/main" id="{41BB14D2-AB93-DE93-564B-345C38FFB34B}"/>
              </a:ext>
            </a:extLst>
          </p:cNvPr>
          <p:cNvSpPr txBox="1"/>
          <p:nvPr/>
        </p:nvSpPr>
        <p:spPr>
          <a:xfrm>
            <a:off x="0" y="2016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latin typeface="Calibri Light" panose="020F0302020204030204" pitchFamily="34" charset="0"/>
                <a:cs typeface="Calibri Light" panose="020F0302020204030204" pitchFamily="34" charset="0"/>
              </a:rPr>
              <a:t>SIGNIFIED  +  SIGNIFIER  =  SIGN</a:t>
            </a:r>
            <a:endParaRPr sz="4800" dirty="0">
              <a:latin typeface="Calibri Light" panose="020F0302020204030204" pitchFamily="34" charset="0"/>
              <a:cs typeface="Calibri Light" panose="020F0302020204030204" pitchFamily="34" charset="0"/>
            </a:endParaRPr>
          </a:p>
        </p:txBody>
      </p:sp>
      <p:sp>
        <p:nvSpPr>
          <p:cNvPr id="8" name="object 3">
            <a:extLst>
              <a:ext uri="{FF2B5EF4-FFF2-40B4-BE49-F238E27FC236}">
                <a16:creationId xmlns:a16="http://schemas.microsoft.com/office/drawing/2014/main" id="{455D5D41-5941-709D-870B-A18F1B38F63D}"/>
              </a:ext>
            </a:extLst>
          </p:cNvPr>
          <p:cNvSpPr txBox="1"/>
          <p:nvPr/>
        </p:nvSpPr>
        <p:spPr>
          <a:xfrm>
            <a:off x="2499359" y="2741842"/>
            <a:ext cx="7613631" cy="386644"/>
          </a:xfrm>
          <a:prstGeom prst="rect">
            <a:avLst/>
          </a:prstGeom>
        </p:spPr>
        <p:txBody>
          <a:bodyPr vert="horz" wrap="square" lIns="0" tIns="108585" rIns="0" bIns="0" rtlCol="0">
            <a:spAutoFit/>
          </a:bodyPr>
          <a:lstStyle/>
          <a:p>
            <a:pPr marL="12700">
              <a:lnSpc>
                <a:spcPct val="100000"/>
              </a:lnSpc>
              <a:spcBef>
                <a:spcPts val="855"/>
              </a:spcBef>
            </a:pPr>
            <a:r>
              <a:rPr lang="en-GB" sz="1800" b="0" dirty="0">
                <a:latin typeface="Calibri Light" panose="020F0302020204030204" pitchFamily="34" charset="0"/>
                <a:cs typeface="Calibri Light" panose="020F0302020204030204" pitchFamily="34" charset="0"/>
              </a:rPr>
              <a:t>(the mental concept)	           (a word, sound, etc.)		  (image)</a:t>
            </a:r>
            <a:endParaRPr sz="1800" b="0" dirty="0">
              <a:latin typeface="Calibri Light" panose="020F0302020204030204" pitchFamily="34" charset="0"/>
              <a:cs typeface="Calibri Light" panose="020F0302020204030204" pitchFamily="34" charset="0"/>
            </a:endParaRPr>
          </a:p>
        </p:txBody>
      </p:sp>
      <p:sp>
        <p:nvSpPr>
          <p:cNvPr id="11" name="object 3">
            <a:extLst>
              <a:ext uri="{FF2B5EF4-FFF2-40B4-BE49-F238E27FC236}">
                <a16:creationId xmlns:a16="http://schemas.microsoft.com/office/drawing/2014/main" id="{58B896A9-0276-0CE8-B094-CF5F31AF3617}"/>
              </a:ext>
            </a:extLst>
          </p:cNvPr>
          <p:cNvSpPr txBox="1"/>
          <p:nvPr/>
        </p:nvSpPr>
        <p:spPr>
          <a:xfrm>
            <a:off x="259080" y="4302860"/>
            <a:ext cx="12192000" cy="848309"/>
          </a:xfrm>
          <a:prstGeom prst="rect">
            <a:avLst/>
          </a:prstGeom>
        </p:spPr>
        <p:txBody>
          <a:bodyPr vert="horz" wrap="square" lIns="0" tIns="108585" rIns="0" bIns="0" rtlCol="0">
            <a:spAutoFit/>
          </a:bodyPr>
          <a:lstStyle/>
          <a:p>
            <a:pPr marL="12700" algn="ctr">
              <a:lnSpc>
                <a:spcPct val="100000"/>
              </a:lnSpc>
              <a:spcBef>
                <a:spcPts val="855"/>
              </a:spcBef>
            </a:pPr>
            <a:r>
              <a:rPr lang="en-GB" sz="4800" dirty="0">
                <a:solidFill>
                  <a:schemeClr val="bg1"/>
                </a:solidFill>
                <a:latin typeface="Calibri Light" panose="020F0302020204030204" pitchFamily="34" charset="0"/>
                <a:cs typeface="Calibri Light" panose="020F0302020204030204" pitchFamily="34" charset="0"/>
              </a:rPr>
              <a:t>SIGNIFIED </a:t>
            </a:r>
            <a:r>
              <a:rPr lang="en-GB" sz="4800" dirty="0">
                <a:latin typeface="Calibri Light" panose="020F0302020204030204" pitchFamily="34" charset="0"/>
                <a:cs typeface="Calibri Light" panose="020F0302020204030204" pitchFamily="34" charset="0"/>
              </a:rPr>
              <a:t>    +  </a:t>
            </a:r>
            <a:r>
              <a:rPr lang="en-GB" sz="4800" dirty="0">
                <a:solidFill>
                  <a:schemeClr val="bg1"/>
                </a:solidFill>
                <a:latin typeface="Calibri Light" panose="020F0302020204030204" pitchFamily="34" charset="0"/>
                <a:cs typeface="Calibri Light" panose="020F0302020204030204" pitchFamily="34" charset="0"/>
              </a:rPr>
              <a:t>SIGNIFIER</a:t>
            </a:r>
            <a:r>
              <a:rPr lang="en-GB" sz="4800" dirty="0">
                <a:latin typeface="Calibri Light" panose="020F0302020204030204" pitchFamily="34" charset="0"/>
                <a:cs typeface="Calibri Light" panose="020F0302020204030204" pitchFamily="34" charset="0"/>
              </a:rPr>
              <a:t>  =  A BOMB</a:t>
            </a:r>
            <a:endParaRPr sz="4800" dirty="0">
              <a:latin typeface="Calibri Light" panose="020F0302020204030204" pitchFamily="34" charset="0"/>
              <a:cs typeface="Calibri Light" panose="020F0302020204030204" pitchFamily="34" charset="0"/>
            </a:endParaRPr>
          </a:p>
        </p:txBody>
      </p:sp>
      <p:sp>
        <p:nvSpPr>
          <p:cNvPr id="12" name="object 3">
            <a:extLst>
              <a:ext uri="{FF2B5EF4-FFF2-40B4-BE49-F238E27FC236}">
                <a16:creationId xmlns:a16="http://schemas.microsoft.com/office/drawing/2014/main" id="{438E1A5E-7E37-186E-85B7-BBB3C021E229}"/>
              </a:ext>
            </a:extLst>
          </p:cNvPr>
          <p:cNvSpPr txBox="1"/>
          <p:nvPr/>
        </p:nvSpPr>
        <p:spPr>
          <a:xfrm>
            <a:off x="5641752" y="4372495"/>
            <a:ext cx="2145888" cy="871392"/>
          </a:xfrm>
          <a:prstGeom prst="rect">
            <a:avLst/>
          </a:prstGeom>
        </p:spPr>
        <p:txBody>
          <a:bodyPr vert="horz" wrap="square" lIns="0" tIns="108585" rIns="0" bIns="0" rtlCol="0">
            <a:spAutoFit/>
          </a:bodyPr>
          <a:lstStyle/>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 </a:t>
            </a:r>
            <a:r>
              <a:rPr lang="en-GB" dirty="0">
                <a:latin typeface="Calibri Light" panose="020F0302020204030204" pitchFamily="34" charset="0"/>
                <a:cs typeface="Calibri Light" panose="020F0302020204030204" pitchFamily="34" charset="0"/>
              </a:rPr>
              <a:t>the word tree</a:t>
            </a:r>
          </a:p>
          <a:p>
            <a:pPr marL="12700" algn="ctr">
              <a:lnSpc>
                <a:spcPct val="100000"/>
              </a:lnSpc>
              <a:spcBef>
                <a:spcPts val="855"/>
              </a:spcBef>
            </a:pPr>
            <a:r>
              <a:rPr lang="en-GB" sz="1800" b="0" dirty="0">
                <a:latin typeface="Calibri Light" panose="020F0302020204030204" pitchFamily="34" charset="0"/>
                <a:cs typeface="Calibri Light" panose="020F0302020204030204" pitchFamily="34" charset="0"/>
              </a:rPr>
              <a:t>(letters &amp; sound)</a:t>
            </a:r>
            <a:endParaRPr sz="1800" b="0" dirty="0">
              <a:latin typeface="Calibri Light" panose="020F0302020204030204" pitchFamily="34" charset="0"/>
              <a:cs typeface="Calibri Light" panose="020F0302020204030204" pitchFamily="34" charset="0"/>
            </a:endParaRPr>
          </a:p>
        </p:txBody>
      </p:sp>
      <p:pic>
        <p:nvPicPr>
          <p:cNvPr id="4" name="Picture 3">
            <a:extLst>
              <a:ext uri="{FF2B5EF4-FFF2-40B4-BE49-F238E27FC236}">
                <a16:creationId xmlns:a16="http://schemas.microsoft.com/office/drawing/2014/main" id="{824B5077-32EA-9D9D-4181-46AC02AAA8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54506" y="3729516"/>
            <a:ext cx="2266950" cy="2266950"/>
          </a:xfrm>
          <a:prstGeom prst="rect">
            <a:avLst/>
          </a:prstGeom>
        </p:spPr>
      </p:pic>
      <p:pic>
        <p:nvPicPr>
          <p:cNvPr id="5" name="Picture 4">
            <a:extLst>
              <a:ext uri="{FF2B5EF4-FFF2-40B4-BE49-F238E27FC236}">
                <a16:creationId xmlns:a16="http://schemas.microsoft.com/office/drawing/2014/main" id="{B7D89EA3-87E6-F817-F5A1-F54BFB388D25}"/>
              </a:ext>
            </a:extLst>
          </p:cNvPr>
          <p:cNvPicPr>
            <a:picLocks noChangeAspect="1"/>
          </p:cNvPicPr>
          <p:nvPr/>
        </p:nvPicPr>
        <p:blipFill>
          <a:blip r:embed="rId4"/>
          <a:stretch>
            <a:fillRect/>
          </a:stretch>
        </p:blipFill>
        <p:spPr>
          <a:xfrm>
            <a:off x="1815253" y="3710465"/>
            <a:ext cx="2878667" cy="2266950"/>
          </a:xfrm>
          <a:prstGeom prst="rect">
            <a:avLst/>
          </a:prstGeom>
        </p:spPr>
      </p:pic>
    </p:spTree>
    <p:extLst>
      <p:ext uri="{BB962C8B-B14F-4D97-AF65-F5344CB8AC3E}">
        <p14:creationId xmlns:p14="http://schemas.microsoft.com/office/powerpoint/2010/main" val="1960450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B3E24-B34B-4848-2263-181B8C4B0718}"/>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610696E3-94B0-43F6-294E-91F5288AD7E2}"/>
              </a:ext>
            </a:extLst>
          </p:cNvPr>
          <p:cNvPicPr>
            <a:picLocks noChangeAspect="1"/>
          </p:cNvPicPr>
          <p:nvPr/>
        </p:nvPicPr>
        <p:blipFill>
          <a:blip r:embed="rId3" cstate="print"/>
          <a:stretch>
            <a:fillRect/>
          </a:stretch>
        </p:blipFill>
        <p:spPr>
          <a:xfrm>
            <a:off x="2484013" y="3608241"/>
            <a:ext cx="2044684" cy="2582758"/>
          </a:xfrm>
          <a:prstGeom prst="rect">
            <a:avLst/>
          </a:prstGeom>
        </p:spPr>
      </p:pic>
      <p:sp>
        <p:nvSpPr>
          <p:cNvPr id="3" name="object 3">
            <a:extLst>
              <a:ext uri="{FF2B5EF4-FFF2-40B4-BE49-F238E27FC236}">
                <a16:creationId xmlns:a16="http://schemas.microsoft.com/office/drawing/2014/main" id="{F59ECAF8-0764-3D84-0C6B-7D10A12BCE47}"/>
              </a:ext>
            </a:extLst>
          </p:cNvPr>
          <p:cNvSpPr txBox="1"/>
          <p:nvPr/>
        </p:nvSpPr>
        <p:spPr>
          <a:xfrm rot="5400000">
            <a:off x="3310862" y="5411566"/>
            <a:ext cx="430887" cy="2004781"/>
          </a:xfrm>
          <a:prstGeom prst="rect">
            <a:avLst/>
          </a:prstGeom>
        </p:spPr>
        <p:txBody>
          <a:bodyPr vert="vert270" wrap="square" lIns="0" tIns="0" rIns="0" bIns="0" rtlCol="0">
            <a:spAutoFit/>
          </a:bodyPr>
          <a:lstStyle/>
          <a:p>
            <a:pPr marL="12700" algn="ctr"/>
            <a:r>
              <a:rPr sz="1400" b="0" dirty="0">
                <a:latin typeface="Calibri Light"/>
                <a:cs typeface="Calibri Light"/>
              </a:rPr>
              <a:t>Sigmund</a:t>
            </a:r>
            <a:r>
              <a:rPr sz="1400" b="0" spc="-85" dirty="0">
                <a:latin typeface="Calibri Light"/>
                <a:cs typeface="Calibri Light"/>
              </a:rPr>
              <a:t> </a:t>
            </a:r>
            <a:r>
              <a:rPr sz="1400" b="0" dirty="0">
                <a:latin typeface="Calibri Light"/>
                <a:cs typeface="Calibri Light"/>
              </a:rPr>
              <a:t>Freud</a:t>
            </a:r>
            <a:endParaRPr lang="en-GB" sz="1400" b="0" dirty="0">
              <a:latin typeface="Calibri Light"/>
              <a:cs typeface="Calibri Light"/>
            </a:endParaRPr>
          </a:p>
          <a:p>
            <a:pPr marL="12700" algn="ctr"/>
            <a:r>
              <a:rPr sz="1400" b="0" spc="-90" dirty="0">
                <a:latin typeface="Calibri Light"/>
                <a:cs typeface="Calibri Light"/>
              </a:rPr>
              <a:t> </a:t>
            </a:r>
            <a:r>
              <a:rPr sz="1400" b="0" spc="-10" dirty="0">
                <a:latin typeface="Calibri Light"/>
                <a:cs typeface="Calibri Light"/>
              </a:rPr>
              <a:t>(1856-1939)</a:t>
            </a:r>
            <a:endParaRPr sz="1400" dirty="0">
              <a:latin typeface="Calibri Light"/>
              <a:cs typeface="Calibri Light"/>
            </a:endParaRPr>
          </a:p>
        </p:txBody>
      </p:sp>
      <p:pic>
        <p:nvPicPr>
          <p:cNvPr id="5" name="Picture 4">
            <a:extLst>
              <a:ext uri="{FF2B5EF4-FFF2-40B4-BE49-F238E27FC236}">
                <a16:creationId xmlns:a16="http://schemas.microsoft.com/office/drawing/2014/main" id="{C2658BA3-B6E1-D911-5B65-3AFA5F6F9F3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23915" y="460000"/>
            <a:ext cx="2044684" cy="2288351"/>
          </a:xfrm>
          <a:prstGeom prst="rect">
            <a:avLst/>
          </a:prstGeom>
        </p:spPr>
      </p:pic>
      <p:sp>
        <p:nvSpPr>
          <p:cNvPr id="6" name="object 3">
            <a:extLst>
              <a:ext uri="{FF2B5EF4-FFF2-40B4-BE49-F238E27FC236}">
                <a16:creationId xmlns:a16="http://schemas.microsoft.com/office/drawing/2014/main" id="{5F1390FF-B0DA-3F03-4101-7B6278FB4B5A}"/>
              </a:ext>
            </a:extLst>
          </p:cNvPr>
          <p:cNvSpPr txBox="1"/>
          <p:nvPr/>
        </p:nvSpPr>
        <p:spPr>
          <a:xfrm rot="5400000">
            <a:off x="3330812" y="2093647"/>
            <a:ext cx="430887" cy="1782618"/>
          </a:xfrm>
          <a:prstGeom prst="rect">
            <a:avLst/>
          </a:prstGeom>
        </p:spPr>
        <p:txBody>
          <a:bodyPr vert="vert270" wrap="square" lIns="0" tIns="0" rIns="0" bIns="0" rtlCol="0">
            <a:spAutoFit/>
          </a:bodyPr>
          <a:lstStyle/>
          <a:p>
            <a:pPr marL="12700" algn="ctr"/>
            <a:r>
              <a:rPr lang="en-GB" sz="1400" b="0" dirty="0">
                <a:latin typeface="Calibri Light"/>
                <a:cs typeface="Calibri Light"/>
              </a:rPr>
              <a:t>Jacques Lacan</a:t>
            </a:r>
          </a:p>
          <a:p>
            <a:pPr marL="12700" algn="ctr"/>
            <a:r>
              <a:rPr sz="1400" b="0" spc="-10" dirty="0">
                <a:latin typeface="Calibri Light"/>
                <a:cs typeface="Calibri Light"/>
              </a:rPr>
              <a:t>(</a:t>
            </a:r>
            <a:r>
              <a:rPr lang="en-GB" sz="1400" b="0" spc="-10" dirty="0">
                <a:latin typeface="Calibri Light"/>
                <a:cs typeface="Calibri Light"/>
              </a:rPr>
              <a:t>1901-1981</a:t>
            </a:r>
            <a:r>
              <a:rPr sz="1400" b="0" spc="-10" dirty="0">
                <a:latin typeface="Calibri Light"/>
                <a:cs typeface="Calibri Light"/>
              </a:rPr>
              <a:t>)</a:t>
            </a:r>
            <a:endParaRPr sz="1400" dirty="0">
              <a:latin typeface="Calibri Light"/>
              <a:cs typeface="Calibri Light"/>
            </a:endParaRPr>
          </a:p>
        </p:txBody>
      </p:sp>
      <p:pic>
        <p:nvPicPr>
          <p:cNvPr id="4" name="Picture 3">
            <a:extLst>
              <a:ext uri="{FF2B5EF4-FFF2-40B4-BE49-F238E27FC236}">
                <a16:creationId xmlns:a16="http://schemas.microsoft.com/office/drawing/2014/main" id="{8BA33BBA-0C1E-05F9-0638-6A9564056B9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096000" y="6838"/>
            <a:ext cx="3586869" cy="2842587"/>
          </a:xfrm>
          <a:prstGeom prst="rect">
            <a:avLst/>
          </a:prstGeom>
        </p:spPr>
      </p:pic>
      <p:sp>
        <p:nvSpPr>
          <p:cNvPr id="8" name="Rectangle 7">
            <a:extLst>
              <a:ext uri="{FF2B5EF4-FFF2-40B4-BE49-F238E27FC236}">
                <a16:creationId xmlns:a16="http://schemas.microsoft.com/office/drawing/2014/main" id="{02E8996E-CE49-B86D-5C50-234D8DE5E44D}"/>
              </a:ext>
            </a:extLst>
          </p:cNvPr>
          <p:cNvSpPr/>
          <p:nvPr/>
        </p:nvSpPr>
        <p:spPr>
          <a:xfrm>
            <a:off x="6942681" y="601625"/>
            <a:ext cx="370643" cy="447606"/>
          </a:xfrm>
          <a:prstGeom prst="rect">
            <a:avLst/>
          </a:prstGeom>
          <a:solidFill>
            <a:srgbClr val="E8E8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D562206-9721-8586-61E2-2C873622C99F}"/>
              </a:ext>
            </a:extLst>
          </p:cNvPr>
          <p:cNvSpPr/>
          <p:nvPr/>
        </p:nvSpPr>
        <p:spPr>
          <a:xfrm>
            <a:off x="8420381" y="601625"/>
            <a:ext cx="370643" cy="447606"/>
          </a:xfrm>
          <a:prstGeom prst="rect">
            <a:avLst/>
          </a:prstGeom>
          <a:solidFill>
            <a:srgbClr val="E8E8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F4EF49AA-E78A-28F3-D935-7B3F67FCB021}"/>
              </a:ext>
            </a:extLst>
          </p:cNvPr>
          <p:cNvSpPr txBox="1"/>
          <p:nvPr/>
        </p:nvSpPr>
        <p:spPr>
          <a:xfrm>
            <a:off x="6862536" y="731428"/>
            <a:ext cx="2568067" cy="246221"/>
          </a:xfrm>
          <a:prstGeom prst="rect">
            <a:avLst/>
          </a:prstGeom>
          <a:noFill/>
        </p:spPr>
        <p:txBody>
          <a:bodyPr wrap="square" rtlCol="0">
            <a:spAutoFit/>
          </a:bodyPr>
          <a:lstStyle/>
          <a:p>
            <a:r>
              <a:rPr lang="en-GB" sz="1000" dirty="0">
                <a:solidFill>
                  <a:srgbClr val="A0A0A0"/>
                </a:solidFill>
              </a:rPr>
              <a:t>LADIES                         GENTLEMEN</a:t>
            </a:r>
          </a:p>
        </p:txBody>
      </p:sp>
      <p:pic>
        <p:nvPicPr>
          <p:cNvPr id="12" name="Picture 11">
            <a:extLst>
              <a:ext uri="{FF2B5EF4-FFF2-40B4-BE49-F238E27FC236}">
                <a16:creationId xmlns:a16="http://schemas.microsoft.com/office/drawing/2014/main" id="{3BC17065-4090-97D3-252F-B9585FC8786D}"/>
              </a:ext>
            </a:extLst>
          </p:cNvPr>
          <p:cNvPicPr>
            <a:picLocks noChangeAspect="1"/>
          </p:cNvPicPr>
          <p:nvPr/>
        </p:nvPicPr>
        <p:blipFill>
          <a:blip r:embed="rId6"/>
          <a:stretch>
            <a:fillRect/>
          </a:stretch>
        </p:blipFill>
        <p:spPr>
          <a:xfrm>
            <a:off x="6190258" y="3635807"/>
            <a:ext cx="3640881" cy="2288351"/>
          </a:xfrm>
          <a:prstGeom prst="rect">
            <a:avLst/>
          </a:prstGeom>
        </p:spPr>
      </p:pic>
      <p:sp>
        <p:nvSpPr>
          <p:cNvPr id="7" name="Text Box 31">
            <a:extLst>
              <a:ext uri="{FF2B5EF4-FFF2-40B4-BE49-F238E27FC236}">
                <a16:creationId xmlns:a16="http://schemas.microsoft.com/office/drawing/2014/main" id="{D22F93E6-1B40-105D-ECE7-E342431BA083}"/>
              </a:ext>
            </a:extLst>
          </p:cNvPr>
          <p:cNvSpPr txBox="1">
            <a:spLocks noChangeArrowheads="1"/>
          </p:cNvSpPr>
          <p:nvPr/>
        </p:nvSpPr>
        <p:spPr bwMode="auto">
          <a:xfrm>
            <a:off x="6533371" y="2755314"/>
            <a:ext cx="3311414"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1800" b="0" dirty="0">
                <a:latin typeface="Calibri Light" panose="020F0302020204030204" pitchFamily="34" charset="0"/>
                <a:cs typeface="Calibri Light" panose="020F0302020204030204" pitchFamily="34" charset="0"/>
              </a:rPr>
              <a:t>Lacan privileges the </a:t>
            </a:r>
            <a:r>
              <a:rPr lang="en-GB" altLang="en-US" sz="1800" i="1" dirty="0">
                <a:latin typeface="Calibri Light" panose="020F0302020204030204" pitchFamily="34" charset="0"/>
                <a:cs typeface="Calibri Light" panose="020F0302020204030204" pitchFamily="34" charset="0"/>
              </a:rPr>
              <a:t>signifier</a:t>
            </a: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1800" b="0" dirty="0">
              <a:latin typeface="Calibri Light" panose="020F0302020204030204" pitchFamily="34" charset="0"/>
              <a:cs typeface="Calibri Light" panose="020F0302020204030204" pitchFamily="34" charset="0"/>
            </a:endParaRPr>
          </a:p>
          <a:p>
            <a:pPr>
              <a:spcBef>
                <a:spcPts val="0"/>
              </a:spcBef>
            </a:pPr>
            <a:endParaRPr lang="en-GB" sz="800" b="0" dirty="0">
              <a:latin typeface="Calibri Light" panose="020F0302020204030204" pitchFamily="34" charset="0"/>
              <a:cs typeface="Calibri Light" panose="020F0302020204030204" pitchFamily="34" charset="0"/>
            </a:endParaRPr>
          </a:p>
          <a:p>
            <a:pPr>
              <a:spcBef>
                <a:spcPts val="0"/>
              </a:spcBef>
            </a:pPr>
            <a:r>
              <a:rPr lang="en-GB" sz="1800" b="0" dirty="0">
                <a:latin typeface="Calibri Light" panose="020F0302020204030204" pitchFamily="34" charset="0"/>
                <a:cs typeface="Calibri Light" panose="020F0302020204030204" pitchFamily="34" charset="0"/>
              </a:rPr>
              <a:t>Freud privileges the </a:t>
            </a:r>
            <a:r>
              <a:rPr lang="en-GB" sz="1800" i="1" dirty="0">
                <a:latin typeface="Calibri Light" panose="020F0302020204030204" pitchFamily="34" charset="0"/>
                <a:cs typeface="Calibri Light" panose="020F0302020204030204" pitchFamily="34" charset="0"/>
              </a:rPr>
              <a:t>signified</a:t>
            </a:r>
          </a:p>
        </p:txBody>
      </p:sp>
    </p:spTree>
    <p:extLst>
      <p:ext uri="{BB962C8B-B14F-4D97-AF65-F5344CB8AC3E}">
        <p14:creationId xmlns:p14="http://schemas.microsoft.com/office/powerpoint/2010/main" val="3153832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CE61B-E19B-7141-1E37-A2EF7ED1B52D}"/>
            </a:ext>
          </a:extLst>
        </p:cNvPr>
        <p:cNvGrpSpPr/>
        <p:nvPr/>
      </p:nvGrpSpPr>
      <p:grpSpPr>
        <a:xfrm>
          <a:off x="0" y="0"/>
          <a:ext cx="0" cy="0"/>
          <a:chOff x="0" y="0"/>
          <a:chExt cx="0" cy="0"/>
        </a:xfrm>
      </p:grpSpPr>
      <p:sp>
        <p:nvSpPr>
          <p:cNvPr id="14" name="object 3">
            <a:extLst>
              <a:ext uri="{FF2B5EF4-FFF2-40B4-BE49-F238E27FC236}">
                <a16:creationId xmlns:a16="http://schemas.microsoft.com/office/drawing/2014/main" id="{7C1BA1E7-F73B-0C12-5397-B1ACC8F02553}"/>
              </a:ext>
            </a:extLst>
          </p:cNvPr>
          <p:cNvSpPr txBox="1"/>
          <p:nvPr/>
        </p:nvSpPr>
        <p:spPr>
          <a:xfrm>
            <a:off x="4531080" y="1222980"/>
            <a:ext cx="4544681" cy="1679306"/>
          </a:xfrm>
          <a:prstGeom prst="rect">
            <a:avLst/>
          </a:prstGeom>
        </p:spPr>
        <p:txBody>
          <a:bodyPr vert="horz" wrap="square" lIns="0" tIns="108585" rIns="0" bIns="0" rtlCol="0">
            <a:spAutoFit/>
          </a:bodyPr>
          <a:lstStyle/>
          <a:p>
            <a:pPr marL="12700" marR="0" lvl="0" indent="0" algn="l" defTabSz="914400" rtl="0" eaLnBrk="0" fontAlgn="base" latinLnBrk="0" hangingPunct="0">
              <a:lnSpc>
                <a:spcPct val="100000"/>
              </a:lnSpc>
              <a:spcBef>
                <a:spcPts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Light" panose="020F0302020204030204" pitchFamily="34" charset="0"/>
                <a:ea typeface="+mn-ea"/>
                <a:cs typeface="Calibri Light" panose="020F0302020204030204" pitchFamily="34" charset="0"/>
              </a:rPr>
              <a:t>‘SOMETHING WHICH STANDS TO SOMEBODY FOR SOMETHING’</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12700">
              <a:lnSpc>
                <a:spcPct val="100000"/>
              </a:lnSpc>
              <a:spcBef>
                <a:spcPts val="0"/>
              </a:spcBef>
            </a:pPr>
            <a:r>
              <a:rPr lang="en-GB" sz="1800" b="0" dirty="0">
                <a:latin typeface="Calibri Light" panose="020F0302020204030204" pitchFamily="34" charset="0"/>
                <a:cs typeface="Calibri Light" panose="020F0302020204030204" pitchFamily="34" charset="0"/>
              </a:rPr>
              <a:t>Categorising signs into three main types:</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p:txBody>
      </p:sp>
      <p:sp>
        <p:nvSpPr>
          <p:cNvPr id="8" name="object 5">
            <a:extLst>
              <a:ext uri="{FF2B5EF4-FFF2-40B4-BE49-F238E27FC236}">
                <a16:creationId xmlns:a16="http://schemas.microsoft.com/office/drawing/2014/main" id="{06DB1AA5-393B-47D1-1361-B8CBFE3DD52B}"/>
              </a:ext>
            </a:extLst>
          </p:cNvPr>
          <p:cNvSpPr txBox="1"/>
          <p:nvPr/>
        </p:nvSpPr>
        <p:spPr>
          <a:xfrm rot="5400000">
            <a:off x="2054718" y="3496014"/>
            <a:ext cx="553998" cy="4398725"/>
          </a:xfrm>
          <a:prstGeom prst="rect">
            <a:avLst/>
          </a:prstGeom>
        </p:spPr>
        <p:txBody>
          <a:bodyPr vert="vert270" wrap="square" lIns="0" tIns="0" rIns="0" bIns="0" rtlCol="0">
            <a:spAutoFit/>
          </a:bodyPr>
          <a:lstStyle/>
          <a:p>
            <a:pPr marL="12700" algn="ctr"/>
            <a:r>
              <a:rPr lang="en-GB" sz="1800" b="0" spc="-10" dirty="0">
                <a:latin typeface="Calibri Light"/>
                <a:cs typeface="Calibri Light"/>
              </a:rPr>
              <a:t>Charles Sanders Peirce</a:t>
            </a:r>
          </a:p>
          <a:p>
            <a:pPr marL="12700" algn="ctr"/>
            <a:r>
              <a:rPr sz="1800" b="0" spc="-10" dirty="0">
                <a:latin typeface="Calibri Light"/>
                <a:cs typeface="Calibri Light"/>
              </a:rPr>
              <a:t>(18</a:t>
            </a:r>
            <a:r>
              <a:rPr lang="en-GB" sz="1800" b="0" spc="-10" dirty="0">
                <a:latin typeface="Calibri Light"/>
                <a:cs typeface="Calibri Light"/>
              </a:rPr>
              <a:t>39</a:t>
            </a:r>
            <a:r>
              <a:rPr sz="1800" b="0" spc="-10" dirty="0">
                <a:latin typeface="Calibri Light"/>
                <a:cs typeface="Calibri Light"/>
              </a:rPr>
              <a:t>-191</a:t>
            </a:r>
            <a:r>
              <a:rPr lang="en-GB" sz="1800" b="0" spc="-10" dirty="0">
                <a:latin typeface="Calibri Light"/>
                <a:cs typeface="Calibri Light"/>
              </a:rPr>
              <a:t>4</a:t>
            </a:r>
            <a:r>
              <a:rPr sz="1800" b="0" spc="-10" dirty="0">
                <a:latin typeface="Calibri Light"/>
                <a:cs typeface="Calibri Light"/>
              </a:rPr>
              <a:t>)</a:t>
            </a:r>
            <a:endParaRPr sz="1800" dirty="0">
              <a:latin typeface="Calibri Light"/>
              <a:cs typeface="Calibri Light"/>
            </a:endParaRPr>
          </a:p>
        </p:txBody>
      </p:sp>
      <p:pic>
        <p:nvPicPr>
          <p:cNvPr id="11" name="Picture 10">
            <a:extLst>
              <a:ext uri="{FF2B5EF4-FFF2-40B4-BE49-F238E27FC236}">
                <a16:creationId xmlns:a16="http://schemas.microsoft.com/office/drawing/2014/main" id="{F5AB950B-55B0-3DB1-A417-FA380BABF9DE}"/>
              </a:ext>
            </a:extLst>
          </p:cNvPr>
          <p:cNvPicPr>
            <a:picLocks noChangeAspect="1"/>
          </p:cNvPicPr>
          <p:nvPr/>
        </p:nvPicPr>
        <p:blipFill>
          <a:blip r:embed="rId3"/>
          <a:stretch>
            <a:fillRect/>
          </a:stretch>
        </p:blipFill>
        <p:spPr>
          <a:xfrm>
            <a:off x="730567" y="1178351"/>
            <a:ext cx="2944928" cy="3948044"/>
          </a:xfrm>
          <a:prstGeom prst="rect">
            <a:avLst/>
          </a:prstGeom>
        </p:spPr>
      </p:pic>
    </p:spTree>
    <p:extLst>
      <p:ext uri="{BB962C8B-B14F-4D97-AF65-F5344CB8AC3E}">
        <p14:creationId xmlns:p14="http://schemas.microsoft.com/office/powerpoint/2010/main" val="2851555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300FF-880B-E302-041A-64D8EA39180F}"/>
            </a:ext>
          </a:extLst>
        </p:cNvPr>
        <p:cNvGrpSpPr/>
        <p:nvPr/>
      </p:nvGrpSpPr>
      <p:grpSpPr>
        <a:xfrm>
          <a:off x="0" y="0"/>
          <a:ext cx="0" cy="0"/>
          <a:chOff x="0" y="0"/>
          <a:chExt cx="0" cy="0"/>
        </a:xfrm>
      </p:grpSpPr>
      <p:sp>
        <p:nvSpPr>
          <p:cNvPr id="8" name="object 5">
            <a:extLst>
              <a:ext uri="{FF2B5EF4-FFF2-40B4-BE49-F238E27FC236}">
                <a16:creationId xmlns:a16="http://schemas.microsoft.com/office/drawing/2014/main" id="{323C6773-EFEC-5499-8B42-AB6905C7B3D7}"/>
              </a:ext>
            </a:extLst>
          </p:cNvPr>
          <p:cNvSpPr txBox="1"/>
          <p:nvPr/>
        </p:nvSpPr>
        <p:spPr>
          <a:xfrm rot="5400000">
            <a:off x="2054718" y="3496014"/>
            <a:ext cx="553998" cy="4398725"/>
          </a:xfrm>
          <a:prstGeom prst="rect">
            <a:avLst/>
          </a:prstGeom>
        </p:spPr>
        <p:txBody>
          <a:bodyPr vert="vert270" wrap="square" lIns="0" tIns="0" rIns="0" bIns="0" rtlCol="0">
            <a:spAutoFit/>
          </a:bodyPr>
          <a:lstStyle/>
          <a:p>
            <a:pPr marL="12700" algn="ctr"/>
            <a:r>
              <a:rPr lang="en-GB" sz="1800" b="0" spc="-10" dirty="0">
                <a:latin typeface="Calibri Light"/>
                <a:cs typeface="Calibri Light"/>
              </a:rPr>
              <a:t>Charles Sanders Peirce</a:t>
            </a:r>
          </a:p>
          <a:p>
            <a:pPr marL="12700" algn="ctr"/>
            <a:r>
              <a:rPr sz="1800" b="0" spc="-10" dirty="0">
                <a:latin typeface="Calibri Light"/>
                <a:cs typeface="Calibri Light"/>
              </a:rPr>
              <a:t>(18</a:t>
            </a:r>
            <a:r>
              <a:rPr lang="en-GB" sz="1800" b="0" spc="-10" dirty="0">
                <a:latin typeface="Calibri Light"/>
                <a:cs typeface="Calibri Light"/>
              </a:rPr>
              <a:t>39</a:t>
            </a:r>
            <a:r>
              <a:rPr sz="1800" b="0" spc="-10" dirty="0">
                <a:latin typeface="Calibri Light"/>
                <a:cs typeface="Calibri Light"/>
              </a:rPr>
              <a:t>-191</a:t>
            </a:r>
            <a:r>
              <a:rPr lang="en-GB" sz="1800" b="0" spc="-10" dirty="0">
                <a:latin typeface="Calibri Light"/>
                <a:cs typeface="Calibri Light"/>
              </a:rPr>
              <a:t>4</a:t>
            </a:r>
            <a:r>
              <a:rPr sz="1800" b="0" spc="-10" dirty="0">
                <a:latin typeface="Calibri Light"/>
                <a:cs typeface="Calibri Light"/>
              </a:rPr>
              <a:t>)</a:t>
            </a:r>
            <a:endParaRPr sz="1800" dirty="0">
              <a:latin typeface="Calibri Light"/>
              <a:cs typeface="Calibri Light"/>
            </a:endParaRPr>
          </a:p>
        </p:txBody>
      </p:sp>
      <p:pic>
        <p:nvPicPr>
          <p:cNvPr id="11" name="Picture 10">
            <a:extLst>
              <a:ext uri="{FF2B5EF4-FFF2-40B4-BE49-F238E27FC236}">
                <a16:creationId xmlns:a16="http://schemas.microsoft.com/office/drawing/2014/main" id="{029B6A20-9F18-D348-B0F8-765DF4A4BE13}"/>
              </a:ext>
            </a:extLst>
          </p:cNvPr>
          <p:cNvPicPr>
            <a:picLocks noChangeAspect="1"/>
          </p:cNvPicPr>
          <p:nvPr/>
        </p:nvPicPr>
        <p:blipFill>
          <a:blip r:embed="rId3"/>
          <a:stretch>
            <a:fillRect/>
          </a:stretch>
        </p:blipFill>
        <p:spPr>
          <a:xfrm>
            <a:off x="730567" y="1178351"/>
            <a:ext cx="2944928" cy="3948044"/>
          </a:xfrm>
          <a:prstGeom prst="rect">
            <a:avLst/>
          </a:prstGeom>
        </p:spPr>
      </p:pic>
      <p:pic>
        <p:nvPicPr>
          <p:cNvPr id="7" name="Picture 6">
            <a:extLst>
              <a:ext uri="{FF2B5EF4-FFF2-40B4-BE49-F238E27FC236}">
                <a16:creationId xmlns:a16="http://schemas.microsoft.com/office/drawing/2014/main" id="{8C02949A-BBF3-2E8E-7BFA-D94537BF6C3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49967" y="645130"/>
            <a:ext cx="1811466" cy="1811466"/>
          </a:xfrm>
          <a:prstGeom prst="rect">
            <a:avLst/>
          </a:prstGeom>
        </p:spPr>
      </p:pic>
      <p:sp>
        <p:nvSpPr>
          <p:cNvPr id="2" name="object 3">
            <a:extLst>
              <a:ext uri="{FF2B5EF4-FFF2-40B4-BE49-F238E27FC236}">
                <a16:creationId xmlns:a16="http://schemas.microsoft.com/office/drawing/2014/main" id="{D917EC01-6DD3-C2DB-D261-C35FB92886B1}"/>
              </a:ext>
            </a:extLst>
          </p:cNvPr>
          <p:cNvSpPr txBox="1"/>
          <p:nvPr/>
        </p:nvSpPr>
        <p:spPr>
          <a:xfrm>
            <a:off x="4531080" y="1222980"/>
            <a:ext cx="4544681" cy="2510303"/>
          </a:xfrm>
          <a:prstGeom prst="rect">
            <a:avLst/>
          </a:prstGeom>
        </p:spPr>
        <p:txBody>
          <a:bodyPr vert="horz" wrap="square" lIns="0" tIns="108585" rIns="0" bIns="0" rtlCol="0">
            <a:spAutoFit/>
          </a:bodyPr>
          <a:lstStyle/>
          <a:p>
            <a:pPr marL="12700" marR="0" lvl="0" indent="0" algn="l" defTabSz="914400" rtl="0" eaLnBrk="0" fontAlgn="base" latinLnBrk="0" hangingPunct="0">
              <a:lnSpc>
                <a:spcPct val="100000"/>
              </a:lnSpc>
              <a:spcBef>
                <a:spcPts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Light" panose="020F0302020204030204" pitchFamily="34" charset="0"/>
                <a:ea typeface="+mn-ea"/>
                <a:cs typeface="Calibri Light" panose="020F0302020204030204" pitchFamily="34" charset="0"/>
              </a:rPr>
              <a:t>‘SOMETHING WHICH STANDS TO SOMEBODY FOR SOMETHING’</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12700">
              <a:lnSpc>
                <a:spcPct val="100000"/>
              </a:lnSpc>
              <a:spcBef>
                <a:spcPts val="0"/>
              </a:spcBef>
            </a:pPr>
            <a:r>
              <a:rPr lang="en-GB" sz="1800" b="0" dirty="0">
                <a:latin typeface="Calibri Light" panose="020F0302020204030204" pitchFamily="34" charset="0"/>
                <a:cs typeface="Calibri Light" panose="020F0302020204030204" pitchFamily="34" charset="0"/>
              </a:rPr>
              <a:t>Categorising signs into three main types:</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355600" indent="-342900">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Icons: Physical representations of an object, which visually resemble the actual meaning (e.g., a road sign for falling rocks).</a:t>
            </a:r>
          </a:p>
        </p:txBody>
      </p:sp>
    </p:spTree>
    <p:extLst>
      <p:ext uri="{BB962C8B-B14F-4D97-AF65-F5344CB8AC3E}">
        <p14:creationId xmlns:p14="http://schemas.microsoft.com/office/powerpoint/2010/main" val="1567722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F2F45-E019-FB56-CAA7-8B8C6BA496F5}"/>
            </a:ext>
          </a:extLst>
        </p:cNvPr>
        <p:cNvGrpSpPr/>
        <p:nvPr/>
      </p:nvGrpSpPr>
      <p:grpSpPr>
        <a:xfrm>
          <a:off x="0" y="0"/>
          <a:ext cx="0" cy="0"/>
          <a:chOff x="0" y="0"/>
          <a:chExt cx="0" cy="0"/>
        </a:xfrm>
      </p:grpSpPr>
      <p:sp>
        <p:nvSpPr>
          <p:cNvPr id="8" name="object 5">
            <a:extLst>
              <a:ext uri="{FF2B5EF4-FFF2-40B4-BE49-F238E27FC236}">
                <a16:creationId xmlns:a16="http://schemas.microsoft.com/office/drawing/2014/main" id="{3912A524-F723-B7B0-4F72-BB42F57A296D}"/>
              </a:ext>
            </a:extLst>
          </p:cNvPr>
          <p:cNvSpPr txBox="1"/>
          <p:nvPr/>
        </p:nvSpPr>
        <p:spPr>
          <a:xfrm rot="5400000">
            <a:off x="2054718" y="3496014"/>
            <a:ext cx="553998" cy="4398725"/>
          </a:xfrm>
          <a:prstGeom prst="rect">
            <a:avLst/>
          </a:prstGeom>
        </p:spPr>
        <p:txBody>
          <a:bodyPr vert="vert270" wrap="square" lIns="0" tIns="0" rIns="0" bIns="0" rtlCol="0">
            <a:spAutoFit/>
          </a:bodyPr>
          <a:lstStyle/>
          <a:p>
            <a:pPr marL="12700" algn="ctr"/>
            <a:r>
              <a:rPr lang="en-GB" sz="1800" b="0" spc="-10" dirty="0">
                <a:latin typeface="Calibri Light"/>
                <a:cs typeface="Calibri Light"/>
              </a:rPr>
              <a:t>Charles Sanders Peirce</a:t>
            </a:r>
          </a:p>
          <a:p>
            <a:pPr marL="12700" algn="ctr"/>
            <a:r>
              <a:rPr sz="1800" b="0" spc="-10" dirty="0">
                <a:latin typeface="Calibri Light"/>
                <a:cs typeface="Calibri Light"/>
              </a:rPr>
              <a:t>(18</a:t>
            </a:r>
            <a:r>
              <a:rPr lang="en-GB" sz="1800" b="0" spc="-10" dirty="0">
                <a:latin typeface="Calibri Light"/>
                <a:cs typeface="Calibri Light"/>
              </a:rPr>
              <a:t>39</a:t>
            </a:r>
            <a:r>
              <a:rPr sz="1800" b="0" spc="-10" dirty="0">
                <a:latin typeface="Calibri Light"/>
                <a:cs typeface="Calibri Light"/>
              </a:rPr>
              <a:t>-191</a:t>
            </a:r>
            <a:r>
              <a:rPr lang="en-GB" sz="1800" b="0" spc="-10" dirty="0">
                <a:latin typeface="Calibri Light"/>
                <a:cs typeface="Calibri Light"/>
              </a:rPr>
              <a:t>4</a:t>
            </a:r>
            <a:r>
              <a:rPr sz="1800" b="0" spc="-10" dirty="0">
                <a:latin typeface="Calibri Light"/>
                <a:cs typeface="Calibri Light"/>
              </a:rPr>
              <a:t>)</a:t>
            </a:r>
            <a:endParaRPr sz="1800" dirty="0">
              <a:latin typeface="Calibri Light"/>
              <a:cs typeface="Calibri Light"/>
            </a:endParaRPr>
          </a:p>
        </p:txBody>
      </p:sp>
      <p:pic>
        <p:nvPicPr>
          <p:cNvPr id="11" name="Picture 10">
            <a:extLst>
              <a:ext uri="{FF2B5EF4-FFF2-40B4-BE49-F238E27FC236}">
                <a16:creationId xmlns:a16="http://schemas.microsoft.com/office/drawing/2014/main" id="{01E33126-D411-DDE5-C998-239EE75EC3AD}"/>
              </a:ext>
            </a:extLst>
          </p:cNvPr>
          <p:cNvPicPr>
            <a:picLocks noChangeAspect="1"/>
          </p:cNvPicPr>
          <p:nvPr/>
        </p:nvPicPr>
        <p:blipFill>
          <a:blip r:embed="rId3"/>
          <a:stretch>
            <a:fillRect/>
          </a:stretch>
        </p:blipFill>
        <p:spPr>
          <a:xfrm>
            <a:off x="730567" y="1178351"/>
            <a:ext cx="2944928" cy="3948044"/>
          </a:xfrm>
          <a:prstGeom prst="rect">
            <a:avLst/>
          </a:prstGeom>
        </p:spPr>
      </p:pic>
      <p:pic>
        <p:nvPicPr>
          <p:cNvPr id="7" name="Picture 6">
            <a:extLst>
              <a:ext uri="{FF2B5EF4-FFF2-40B4-BE49-F238E27FC236}">
                <a16:creationId xmlns:a16="http://schemas.microsoft.com/office/drawing/2014/main" id="{66724A75-CAC9-1E5F-945F-0CBC65A5145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49967" y="645130"/>
            <a:ext cx="1811466" cy="1811466"/>
          </a:xfrm>
          <a:prstGeom prst="rect">
            <a:avLst/>
          </a:prstGeom>
        </p:spPr>
      </p:pic>
      <p:pic>
        <p:nvPicPr>
          <p:cNvPr id="10" name="Picture 9">
            <a:extLst>
              <a:ext uri="{FF2B5EF4-FFF2-40B4-BE49-F238E27FC236}">
                <a16:creationId xmlns:a16="http://schemas.microsoft.com/office/drawing/2014/main" id="{0D85AEEA-BB30-1678-6079-620BFAD70E5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724530" y="2785230"/>
            <a:ext cx="1662340" cy="1662340"/>
          </a:xfrm>
          <a:prstGeom prst="rect">
            <a:avLst/>
          </a:prstGeom>
        </p:spPr>
      </p:pic>
      <p:sp>
        <p:nvSpPr>
          <p:cNvPr id="2" name="object 3">
            <a:extLst>
              <a:ext uri="{FF2B5EF4-FFF2-40B4-BE49-F238E27FC236}">
                <a16:creationId xmlns:a16="http://schemas.microsoft.com/office/drawing/2014/main" id="{3705E3AA-1DE3-1D44-DA3C-F17DCACF1703}"/>
              </a:ext>
            </a:extLst>
          </p:cNvPr>
          <p:cNvSpPr txBox="1"/>
          <p:nvPr/>
        </p:nvSpPr>
        <p:spPr>
          <a:xfrm>
            <a:off x="4531080" y="1222980"/>
            <a:ext cx="4544681" cy="3064300"/>
          </a:xfrm>
          <a:prstGeom prst="rect">
            <a:avLst/>
          </a:prstGeom>
        </p:spPr>
        <p:txBody>
          <a:bodyPr vert="horz" wrap="square" lIns="0" tIns="108585" rIns="0" bIns="0" rtlCol="0">
            <a:spAutoFit/>
          </a:bodyPr>
          <a:lstStyle/>
          <a:p>
            <a:pPr marL="12700">
              <a:lnSpc>
                <a:spcPct val="100000"/>
              </a:lnSpc>
              <a:spcBef>
                <a:spcPts val="0"/>
              </a:spcBef>
            </a:pPr>
            <a:r>
              <a:rPr lang="en-GB" dirty="0">
                <a:latin typeface="Calibri Light" panose="020F0302020204030204" pitchFamily="34" charset="0"/>
                <a:cs typeface="Calibri Light" panose="020F0302020204030204" pitchFamily="34" charset="0"/>
              </a:rPr>
              <a:t>‘SOMETHING WHICH STANDS TO SOMEBODY FOR SOMETHING’</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12700">
              <a:lnSpc>
                <a:spcPct val="100000"/>
              </a:lnSpc>
              <a:spcBef>
                <a:spcPts val="0"/>
              </a:spcBef>
            </a:pPr>
            <a:r>
              <a:rPr lang="en-GB" sz="1800" b="0" dirty="0">
                <a:latin typeface="Calibri Light" panose="020F0302020204030204" pitchFamily="34" charset="0"/>
                <a:cs typeface="Calibri Light" panose="020F0302020204030204" pitchFamily="34" charset="0"/>
              </a:rPr>
              <a:t>Categorising signs into three main types:</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355600" indent="-342900">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Icons: Physical representations of an object, which visually resemble the actual meaning (e.g., a road sign for falling rocks).</a:t>
            </a:r>
          </a:p>
          <a:p>
            <a:pPr marL="355600" indent="-342900">
              <a:lnSpc>
                <a:spcPct val="100000"/>
              </a:lnSpc>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Indices: Signs that have a factual connection to an object (e.g., smoke is a sign of fire). 1</a:t>
            </a:r>
          </a:p>
        </p:txBody>
      </p:sp>
    </p:spTree>
    <p:extLst>
      <p:ext uri="{BB962C8B-B14F-4D97-AF65-F5344CB8AC3E}">
        <p14:creationId xmlns:p14="http://schemas.microsoft.com/office/powerpoint/2010/main" val="522531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BB86D-E09B-87CB-50F4-C75F75C260F1}"/>
            </a:ext>
          </a:extLst>
        </p:cNvPr>
        <p:cNvGrpSpPr/>
        <p:nvPr/>
      </p:nvGrpSpPr>
      <p:grpSpPr>
        <a:xfrm>
          <a:off x="0" y="0"/>
          <a:ext cx="0" cy="0"/>
          <a:chOff x="0" y="0"/>
          <a:chExt cx="0" cy="0"/>
        </a:xfrm>
      </p:grpSpPr>
      <p:sp>
        <p:nvSpPr>
          <p:cNvPr id="8" name="object 5">
            <a:extLst>
              <a:ext uri="{FF2B5EF4-FFF2-40B4-BE49-F238E27FC236}">
                <a16:creationId xmlns:a16="http://schemas.microsoft.com/office/drawing/2014/main" id="{DC863538-FE20-A789-4905-D0E287C47085}"/>
              </a:ext>
            </a:extLst>
          </p:cNvPr>
          <p:cNvSpPr txBox="1"/>
          <p:nvPr/>
        </p:nvSpPr>
        <p:spPr>
          <a:xfrm rot="5400000">
            <a:off x="2054718" y="3496014"/>
            <a:ext cx="553998" cy="4398725"/>
          </a:xfrm>
          <a:prstGeom prst="rect">
            <a:avLst/>
          </a:prstGeom>
        </p:spPr>
        <p:txBody>
          <a:bodyPr vert="vert270" wrap="square" lIns="0" tIns="0" rIns="0" bIns="0" rtlCol="0">
            <a:spAutoFit/>
          </a:bodyPr>
          <a:lstStyle/>
          <a:p>
            <a:pPr marL="12700" algn="ctr"/>
            <a:r>
              <a:rPr lang="en-GB" sz="1800" b="0" spc="-10" dirty="0">
                <a:latin typeface="Calibri Light"/>
                <a:cs typeface="Calibri Light"/>
              </a:rPr>
              <a:t>Charles Sanders Peirce</a:t>
            </a:r>
          </a:p>
          <a:p>
            <a:pPr marL="12700" algn="ctr"/>
            <a:r>
              <a:rPr sz="1800" b="0" spc="-10" dirty="0">
                <a:latin typeface="Calibri Light"/>
                <a:cs typeface="Calibri Light"/>
              </a:rPr>
              <a:t>(18</a:t>
            </a:r>
            <a:r>
              <a:rPr lang="en-GB" sz="1800" b="0" spc="-10" dirty="0">
                <a:latin typeface="Calibri Light"/>
                <a:cs typeface="Calibri Light"/>
              </a:rPr>
              <a:t>39</a:t>
            </a:r>
            <a:r>
              <a:rPr sz="1800" b="0" spc="-10" dirty="0">
                <a:latin typeface="Calibri Light"/>
                <a:cs typeface="Calibri Light"/>
              </a:rPr>
              <a:t>-191</a:t>
            </a:r>
            <a:r>
              <a:rPr lang="en-GB" sz="1800" b="0" spc="-10" dirty="0">
                <a:latin typeface="Calibri Light"/>
                <a:cs typeface="Calibri Light"/>
              </a:rPr>
              <a:t>4</a:t>
            </a:r>
            <a:r>
              <a:rPr sz="1800" b="0" spc="-10" dirty="0">
                <a:latin typeface="Calibri Light"/>
                <a:cs typeface="Calibri Light"/>
              </a:rPr>
              <a:t>)</a:t>
            </a:r>
            <a:endParaRPr sz="1800" dirty="0">
              <a:latin typeface="Calibri Light"/>
              <a:cs typeface="Calibri Light"/>
            </a:endParaRPr>
          </a:p>
        </p:txBody>
      </p:sp>
      <p:pic>
        <p:nvPicPr>
          <p:cNvPr id="11" name="Picture 10">
            <a:extLst>
              <a:ext uri="{FF2B5EF4-FFF2-40B4-BE49-F238E27FC236}">
                <a16:creationId xmlns:a16="http://schemas.microsoft.com/office/drawing/2014/main" id="{99632740-DAEB-4A06-3BDC-B95AE0E4B0F7}"/>
              </a:ext>
            </a:extLst>
          </p:cNvPr>
          <p:cNvPicPr>
            <a:picLocks noChangeAspect="1"/>
          </p:cNvPicPr>
          <p:nvPr/>
        </p:nvPicPr>
        <p:blipFill>
          <a:blip r:embed="rId3"/>
          <a:stretch>
            <a:fillRect/>
          </a:stretch>
        </p:blipFill>
        <p:spPr>
          <a:xfrm>
            <a:off x="730567" y="1178351"/>
            <a:ext cx="2944928" cy="3948044"/>
          </a:xfrm>
          <a:prstGeom prst="rect">
            <a:avLst/>
          </a:prstGeom>
        </p:spPr>
      </p:pic>
      <p:sp>
        <p:nvSpPr>
          <p:cNvPr id="3" name="object 3">
            <a:extLst>
              <a:ext uri="{FF2B5EF4-FFF2-40B4-BE49-F238E27FC236}">
                <a16:creationId xmlns:a16="http://schemas.microsoft.com/office/drawing/2014/main" id="{979BF41A-8C5B-0F2F-D4CD-7E89CCAD0DBD}"/>
              </a:ext>
            </a:extLst>
          </p:cNvPr>
          <p:cNvSpPr txBox="1"/>
          <p:nvPr/>
        </p:nvSpPr>
        <p:spPr>
          <a:xfrm>
            <a:off x="4531080" y="1222980"/>
            <a:ext cx="4544681" cy="4449295"/>
          </a:xfrm>
          <a:prstGeom prst="rect">
            <a:avLst/>
          </a:prstGeom>
        </p:spPr>
        <p:txBody>
          <a:bodyPr vert="horz" wrap="square" lIns="0" tIns="108585" rIns="0" bIns="0" rtlCol="0">
            <a:spAutoFit/>
          </a:bodyPr>
          <a:lstStyle/>
          <a:p>
            <a:pPr marL="12700" marR="0" lvl="0" indent="0" algn="l" defTabSz="914400" rtl="0" eaLnBrk="0" fontAlgn="base" latinLnBrk="0" hangingPunct="0">
              <a:lnSpc>
                <a:spcPct val="100000"/>
              </a:lnSpc>
              <a:spcBef>
                <a:spcPts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Light" panose="020F0302020204030204" pitchFamily="34" charset="0"/>
                <a:ea typeface="+mn-ea"/>
                <a:cs typeface="Calibri Light" panose="020F0302020204030204" pitchFamily="34" charset="0"/>
              </a:rPr>
              <a:t>‘SOMETHING WHICH STANDS TO SOMEBODY FOR SOMETHING’</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12700">
              <a:lnSpc>
                <a:spcPct val="100000"/>
              </a:lnSpc>
              <a:spcBef>
                <a:spcPts val="0"/>
              </a:spcBef>
            </a:pPr>
            <a:r>
              <a:rPr lang="en-GB" sz="1800" b="0" dirty="0">
                <a:latin typeface="Calibri Light" panose="020F0302020204030204" pitchFamily="34" charset="0"/>
                <a:cs typeface="Calibri Light" panose="020F0302020204030204" pitchFamily="34" charset="0"/>
              </a:rPr>
              <a:t>Categorising signs into three main types:</a:t>
            </a:r>
          </a:p>
          <a:p>
            <a:pPr marL="12700">
              <a:lnSpc>
                <a:spcPct val="100000"/>
              </a:lnSpc>
              <a:spcBef>
                <a:spcPts val="0"/>
              </a:spcBef>
            </a:pPr>
            <a:endParaRPr lang="en-GB" sz="1800" b="0" dirty="0">
              <a:latin typeface="Calibri Light" panose="020F0302020204030204" pitchFamily="34" charset="0"/>
              <a:cs typeface="Calibri Light" panose="020F0302020204030204" pitchFamily="34" charset="0"/>
            </a:endParaRPr>
          </a:p>
          <a:p>
            <a:pPr marL="355600" indent="-342900">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Icons: Physical representations of an object, which visually resemble the actual meaning (e.g., a road sign for falling rocks).</a:t>
            </a:r>
          </a:p>
          <a:p>
            <a:pPr marL="355600" indent="-342900">
              <a:lnSpc>
                <a:spcPct val="100000"/>
              </a:lnSpc>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Indices: Signs that have a factual connection to an object (e.g., smoke is a sign of fire). 1</a:t>
            </a:r>
          </a:p>
          <a:p>
            <a:pPr marL="355600" indent="-342900">
              <a:lnSpc>
                <a:spcPct val="100000"/>
              </a:lnSpc>
              <a:spcBef>
                <a:spcPts val="0"/>
              </a:spcBef>
              <a:buFont typeface="+mj-lt"/>
              <a:buAutoNum type="arabicPeriod"/>
            </a:pPr>
            <a:r>
              <a:rPr lang="en-GB" sz="1800" b="0" dirty="0">
                <a:latin typeface="Calibri Light" panose="020F0302020204030204" pitchFamily="34" charset="0"/>
                <a:cs typeface="Calibri Light" panose="020F0302020204030204" pitchFamily="34" charset="0"/>
              </a:rPr>
              <a:t>Symbols: Signs that rely on conventions or laws to connect with an object (e.g. Five-star reviews – these are symbols that do not have a physical resemblance to the object they represent).</a:t>
            </a:r>
            <a:endParaRPr sz="1800" b="0" dirty="0">
              <a:latin typeface="Calibri Light" panose="020F0302020204030204" pitchFamily="34" charset="0"/>
              <a:cs typeface="Calibri Light" panose="020F0302020204030204" pitchFamily="34" charset="0"/>
            </a:endParaRPr>
          </a:p>
        </p:txBody>
      </p:sp>
      <p:pic>
        <p:nvPicPr>
          <p:cNvPr id="7" name="Picture 6">
            <a:extLst>
              <a:ext uri="{FF2B5EF4-FFF2-40B4-BE49-F238E27FC236}">
                <a16:creationId xmlns:a16="http://schemas.microsoft.com/office/drawing/2014/main" id="{11326951-E414-703A-DBB6-E84E20C83F2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49967" y="645130"/>
            <a:ext cx="1811466" cy="1811466"/>
          </a:xfrm>
          <a:prstGeom prst="rect">
            <a:avLst/>
          </a:prstGeom>
        </p:spPr>
      </p:pic>
      <p:pic>
        <p:nvPicPr>
          <p:cNvPr id="10" name="Picture 9">
            <a:extLst>
              <a:ext uri="{FF2B5EF4-FFF2-40B4-BE49-F238E27FC236}">
                <a16:creationId xmlns:a16="http://schemas.microsoft.com/office/drawing/2014/main" id="{7D0EFD58-F38D-D6D0-6690-029A5835CEB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724530" y="2785230"/>
            <a:ext cx="1662340" cy="1662340"/>
          </a:xfrm>
          <a:prstGeom prst="rect">
            <a:avLst/>
          </a:prstGeom>
        </p:spPr>
      </p:pic>
      <p:pic>
        <p:nvPicPr>
          <p:cNvPr id="13" name="Picture 12">
            <a:extLst>
              <a:ext uri="{FF2B5EF4-FFF2-40B4-BE49-F238E27FC236}">
                <a16:creationId xmlns:a16="http://schemas.microsoft.com/office/drawing/2014/main" id="{B6387135-C29D-3D50-FDC7-04E102416C6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396227" y="4653372"/>
            <a:ext cx="2318946" cy="1783656"/>
          </a:xfrm>
          <a:prstGeom prst="rect">
            <a:avLst/>
          </a:prstGeom>
        </p:spPr>
      </p:pic>
    </p:spTree>
    <p:extLst>
      <p:ext uri="{BB962C8B-B14F-4D97-AF65-F5344CB8AC3E}">
        <p14:creationId xmlns:p14="http://schemas.microsoft.com/office/powerpoint/2010/main" val="2266997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9EA44-1502-2D4B-0B4A-F64CC006D5A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1B13477-AD5D-6A32-EE6F-1BF9395CE50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849923" y="2140558"/>
            <a:ext cx="6063316" cy="2576884"/>
          </a:xfrm>
          <a:prstGeom prst="rect">
            <a:avLst/>
          </a:prstGeom>
        </p:spPr>
      </p:pic>
      <p:pic>
        <p:nvPicPr>
          <p:cNvPr id="12" name="Picture 11">
            <a:extLst>
              <a:ext uri="{FF2B5EF4-FFF2-40B4-BE49-F238E27FC236}">
                <a16:creationId xmlns:a16="http://schemas.microsoft.com/office/drawing/2014/main" id="{A555CEDB-38B5-2836-DC1F-47DFBC8943CB}"/>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30567" y="1199088"/>
            <a:ext cx="3120272" cy="3937677"/>
          </a:xfrm>
          <a:prstGeom prst="rect">
            <a:avLst/>
          </a:prstGeom>
        </p:spPr>
      </p:pic>
      <p:sp>
        <p:nvSpPr>
          <p:cNvPr id="2" name="object 5">
            <a:extLst>
              <a:ext uri="{FF2B5EF4-FFF2-40B4-BE49-F238E27FC236}">
                <a16:creationId xmlns:a16="http://schemas.microsoft.com/office/drawing/2014/main" id="{A3725C17-8496-8D19-E9E8-7E5C0357BB4D}"/>
              </a:ext>
            </a:extLst>
          </p:cNvPr>
          <p:cNvSpPr txBox="1"/>
          <p:nvPr/>
        </p:nvSpPr>
        <p:spPr>
          <a:xfrm rot="5400000">
            <a:off x="2054718" y="3496014"/>
            <a:ext cx="553998" cy="4398725"/>
          </a:xfrm>
          <a:prstGeom prst="rect">
            <a:avLst/>
          </a:prstGeom>
        </p:spPr>
        <p:txBody>
          <a:bodyPr vert="vert270" wrap="square" lIns="0" tIns="0" rIns="0" bIns="0" rtlCol="0">
            <a:spAutoFit/>
          </a:bodyPr>
          <a:lstStyle/>
          <a:p>
            <a:pPr marL="12700" algn="ctr"/>
            <a:r>
              <a:rPr lang="en-GB" sz="1800" b="0" spc="-10" dirty="0">
                <a:latin typeface="Calibri Light"/>
                <a:cs typeface="Calibri Light"/>
              </a:rPr>
              <a:t>Roland Barthes</a:t>
            </a:r>
          </a:p>
          <a:p>
            <a:pPr marL="12700" algn="ctr"/>
            <a:r>
              <a:rPr lang="en-GB" sz="1800" b="0" spc="-10" dirty="0">
                <a:latin typeface="Calibri Light"/>
                <a:cs typeface="Calibri Light"/>
              </a:rPr>
              <a:t>(1915-1980)</a:t>
            </a:r>
          </a:p>
        </p:txBody>
      </p:sp>
      <p:sp>
        <p:nvSpPr>
          <p:cNvPr id="3" name="object 3">
            <a:extLst>
              <a:ext uri="{FF2B5EF4-FFF2-40B4-BE49-F238E27FC236}">
                <a16:creationId xmlns:a16="http://schemas.microsoft.com/office/drawing/2014/main" id="{BCDE34DA-F0D2-A4E7-4C9D-59382F2BA860}"/>
              </a:ext>
            </a:extLst>
          </p:cNvPr>
          <p:cNvSpPr txBox="1"/>
          <p:nvPr/>
        </p:nvSpPr>
        <p:spPr>
          <a:xfrm>
            <a:off x="5036023" y="1676099"/>
            <a:ext cx="5691117" cy="478977"/>
          </a:xfrm>
          <a:prstGeom prst="rect">
            <a:avLst/>
          </a:prstGeom>
        </p:spPr>
        <p:txBody>
          <a:bodyPr vert="horz" wrap="square" lIns="0" tIns="108585" rIns="0" bIns="0" rtlCol="0">
            <a:spAutoFit/>
          </a:bodyPr>
          <a:lstStyle/>
          <a:p>
            <a:pPr marL="12700">
              <a:lnSpc>
                <a:spcPct val="100000"/>
              </a:lnSpc>
              <a:spcBef>
                <a:spcPts val="0"/>
              </a:spcBef>
            </a:pPr>
            <a:r>
              <a:rPr lang="en-GB" dirty="0">
                <a:latin typeface="Calibri Light" panose="020F0302020204030204" pitchFamily="34" charset="0"/>
                <a:cs typeface="Calibri Light" panose="020F0302020204030204" pitchFamily="34" charset="0"/>
              </a:rPr>
              <a:t>THIRD-ORDER SIGNIFICATION </a:t>
            </a:r>
          </a:p>
        </p:txBody>
      </p:sp>
    </p:spTree>
    <p:extLst>
      <p:ext uri="{BB962C8B-B14F-4D97-AF65-F5344CB8AC3E}">
        <p14:creationId xmlns:p14="http://schemas.microsoft.com/office/powerpoint/2010/main" val="3503705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E71CB-0514-C336-B48B-E735B2136785}"/>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A7DC0EC5-53FD-BC95-1EFF-4ED42F2FF866}"/>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
        <p:nvSpPr>
          <p:cNvPr id="5" name="Text Box 31">
            <a:extLst>
              <a:ext uri="{FF2B5EF4-FFF2-40B4-BE49-F238E27FC236}">
                <a16:creationId xmlns:a16="http://schemas.microsoft.com/office/drawing/2014/main" id="{2E948184-6294-6DBE-FE79-4090CF4A1F49}"/>
              </a:ext>
            </a:extLst>
          </p:cNvPr>
          <p:cNvSpPr txBox="1">
            <a:spLocks noChangeArrowheads="1"/>
          </p:cNvSpPr>
          <p:nvPr/>
        </p:nvSpPr>
        <p:spPr bwMode="auto">
          <a:xfrm>
            <a:off x="6892114" y="5710535"/>
            <a:ext cx="48768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FIRST ORDER:  EXPLICIT MEANING</a:t>
            </a:r>
          </a:p>
        </p:txBody>
      </p:sp>
      <p:pic>
        <p:nvPicPr>
          <p:cNvPr id="9" name="Picture 8">
            <a:extLst>
              <a:ext uri="{FF2B5EF4-FFF2-40B4-BE49-F238E27FC236}">
                <a16:creationId xmlns:a16="http://schemas.microsoft.com/office/drawing/2014/main" id="{0FDA62C6-9C60-DE17-29EA-68B5FD09D0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5350933" cy="3009900"/>
          </a:xfrm>
          <a:prstGeom prst="rect">
            <a:avLst/>
          </a:prstGeom>
        </p:spPr>
      </p:pic>
      <p:pic>
        <p:nvPicPr>
          <p:cNvPr id="10" name="Picture 9">
            <a:extLst>
              <a:ext uri="{FF2B5EF4-FFF2-40B4-BE49-F238E27FC236}">
                <a16:creationId xmlns:a16="http://schemas.microsoft.com/office/drawing/2014/main" id="{BD74AC7A-3CC2-8208-9C75-8DA9D80340B0}"/>
              </a:ext>
            </a:extLst>
          </p:cNvPr>
          <p:cNvPicPr>
            <a:picLocks noChangeAspect="1"/>
          </p:cNvPicPr>
          <p:nvPr/>
        </p:nvPicPr>
        <p:blipFill>
          <a:blip r:embed="rId4" cstate="screen">
            <a:extLst>
              <a:ext uri="{28A0092B-C50C-407E-A947-70E740481C1C}">
                <a14:useLocalDpi xmlns:a14="http://schemas.microsoft.com/office/drawing/2010/main"/>
              </a:ext>
            </a:extLst>
          </a:blip>
          <a:srcRect b="4114"/>
          <a:stretch>
            <a:fillRect/>
          </a:stretch>
        </p:blipFill>
        <p:spPr>
          <a:xfrm>
            <a:off x="-1" y="3009901"/>
            <a:ext cx="5350933" cy="3848100"/>
          </a:xfrm>
          <a:prstGeom prst="rect">
            <a:avLst/>
          </a:prstGeom>
        </p:spPr>
      </p:pic>
    </p:spTree>
    <p:extLst>
      <p:ext uri="{BB962C8B-B14F-4D97-AF65-F5344CB8AC3E}">
        <p14:creationId xmlns:p14="http://schemas.microsoft.com/office/powerpoint/2010/main" val="1751868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624A1-332A-940B-893D-BBFC9CFD292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F4D6ECF-9354-6049-720F-8403BB4B50E3}"/>
              </a:ext>
            </a:extLst>
          </p:cNvPr>
          <p:cNvPicPr>
            <a:picLocks noChangeAspect="1"/>
          </p:cNvPicPr>
          <p:nvPr/>
        </p:nvPicPr>
        <p:blipFill>
          <a:blip r:embed="rId3"/>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71EE04F9-91E5-C2DA-6614-FF68C224951D}"/>
              </a:ext>
            </a:extLst>
          </p:cNvPr>
          <p:cNvSpPr txBox="1"/>
          <p:nvPr/>
        </p:nvSpPr>
        <p:spPr>
          <a:xfrm>
            <a:off x="868590" y="707962"/>
            <a:ext cx="7970610" cy="830997"/>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WITHOUT THE FOUNTAIN, WARHOL’S CAMPBELL'S SOUP CANS MAY NOT HAVE EXISTED</a:t>
            </a:r>
          </a:p>
        </p:txBody>
      </p:sp>
    </p:spTree>
    <p:extLst>
      <p:ext uri="{BB962C8B-B14F-4D97-AF65-F5344CB8AC3E}">
        <p14:creationId xmlns:p14="http://schemas.microsoft.com/office/powerpoint/2010/main" val="4089636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7A742-8E98-4353-A468-886098A0660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F0348C3-3A40-E162-2B3D-0FB6C852103C}"/>
              </a:ext>
            </a:extLst>
          </p:cNvPr>
          <p:cNvSpPr/>
          <p:nvPr/>
        </p:nvSpPr>
        <p:spPr>
          <a:xfrm>
            <a:off x="0" y="0"/>
            <a:ext cx="5970871" cy="6858000"/>
          </a:xfrm>
          <a:prstGeom prst="rect">
            <a:avLst/>
          </a:prstGeom>
          <a:solidFill>
            <a:srgbClr val="E3E4D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2" name="Picture 1">
            <a:hlinkClick r:id="rId3"/>
            <a:extLst>
              <a:ext uri="{FF2B5EF4-FFF2-40B4-BE49-F238E27FC236}">
                <a16:creationId xmlns:a16="http://schemas.microsoft.com/office/drawing/2014/main" id="{6AEA822A-C5E0-07DE-CE32-785BC73950D4}"/>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11297" y="0"/>
            <a:ext cx="6380702" cy="6858000"/>
          </a:xfrm>
          <a:prstGeom prst="rect">
            <a:avLst/>
          </a:prstGeom>
        </p:spPr>
      </p:pic>
      <p:pic>
        <p:nvPicPr>
          <p:cNvPr id="3" name="Picture 2">
            <a:extLst>
              <a:ext uri="{FF2B5EF4-FFF2-40B4-BE49-F238E27FC236}">
                <a16:creationId xmlns:a16="http://schemas.microsoft.com/office/drawing/2014/main" id="{5D205983-9E69-5518-4126-C6ED25F0FEB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71573" y="1395663"/>
            <a:ext cx="4983888" cy="4278130"/>
          </a:xfrm>
          <a:prstGeom prst="rect">
            <a:avLst/>
          </a:prstGeom>
        </p:spPr>
      </p:pic>
      <p:sp>
        <p:nvSpPr>
          <p:cNvPr id="4" name="Text Box 31">
            <a:extLst>
              <a:ext uri="{FF2B5EF4-FFF2-40B4-BE49-F238E27FC236}">
                <a16:creationId xmlns:a16="http://schemas.microsoft.com/office/drawing/2014/main" id="{0DAFF3A7-DD68-743C-BEB6-C3AE940489AA}"/>
              </a:ext>
            </a:extLst>
          </p:cNvPr>
          <p:cNvSpPr txBox="1">
            <a:spLocks noChangeArrowheads="1"/>
          </p:cNvSpPr>
          <p:nvPr/>
        </p:nvSpPr>
        <p:spPr bwMode="auto">
          <a:xfrm>
            <a:off x="882315" y="5942731"/>
            <a:ext cx="420623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sz="1800" dirty="0">
                <a:latin typeface="Calibri Light" panose="020F0302020204030204" pitchFamily="34" charset="0"/>
                <a:cs typeface="Calibri Light" panose="020F0302020204030204" pitchFamily="34" charset="0"/>
              </a:rPr>
              <a:t>Alfred Stieglitz – </a:t>
            </a:r>
            <a:r>
              <a:rPr lang="en-GB" sz="1800" b="0" dirty="0">
                <a:latin typeface="Calibri Light" panose="020F0302020204030204" pitchFamily="34" charset="0"/>
                <a:cs typeface="Calibri Light" panose="020F0302020204030204" pitchFamily="34" charset="0"/>
              </a:rPr>
              <a:t>Iconic B&amp;W portrait of </a:t>
            </a:r>
          </a:p>
          <a:p>
            <a:pPr>
              <a:spcBef>
                <a:spcPts val="0"/>
              </a:spcBef>
            </a:pPr>
            <a:r>
              <a:rPr lang="en-GB" sz="1800" dirty="0">
                <a:latin typeface="Calibri Light" panose="020F0302020204030204" pitchFamily="34" charset="0"/>
                <a:cs typeface="Calibri Light" panose="020F0302020204030204" pitchFamily="34" charset="0"/>
              </a:rPr>
              <a:t>Marcel Duchamp’s</a:t>
            </a:r>
            <a:r>
              <a:rPr lang="en-GB" sz="1800" b="0" dirty="0">
                <a:latin typeface="Calibri Light" panose="020F0302020204030204" pitchFamily="34" charset="0"/>
                <a:cs typeface="Calibri Light" panose="020F0302020204030204" pitchFamily="34" charset="0"/>
              </a:rPr>
              <a:t> controversial Fountain</a:t>
            </a:r>
          </a:p>
        </p:txBody>
      </p:sp>
      <p:sp>
        <p:nvSpPr>
          <p:cNvPr id="6" name="TextBox 5">
            <a:extLst>
              <a:ext uri="{FF2B5EF4-FFF2-40B4-BE49-F238E27FC236}">
                <a16:creationId xmlns:a16="http://schemas.microsoft.com/office/drawing/2014/main" id="{58745E1E-B031-5946-1B70-A79BDC6C462A}"/>
              </a:ext>
            </a:extLst>
          </p:cNvPr>
          <p:cNvSpPr txBox="1"/>
          <p:nvPr/>
        </p:nvSpPr>
        <p:spPr>
          <a:xfrm>
            <a:off x="1697610" y="526560"/>
            <a:ext cx="2340990" cy="461665"/>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WHAT IS ART?</a:t>
            </a:r>
          </a:p>
        </p:txBody>
      </p:sp>
    </p:spTree>
    <p:extLst>
      <p:ext uri="{BB962C8B-B14F-4D97-AF65-F5344CB8AC3E}">
        <p14:creationId xmlns:p14="http://schemas.microsoft.com/office/powerpoint/2010/main" val="3522173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983E1-8A44-C852-1315-362BD3A49C7C}"/>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009F8399-D3E6-7524-DCF2-4456D898D111}"/>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pic>
        <p:nvPicPr>
          <p:cNvPr id="7" name="Picture 6">
            <a:extLst>
              <a:ext uri="{FF2B5EF4-FFF2-40B4-BE49-F238E27FC236}">
                <a16:creationId xmlns:a16="http://schemas.microsoft.com/office/drawing/2014/main" id="{93C46E96-1FBD-2DE0-75EA-D6917D6075A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4925994" cy="3676207"/>
          </a:xfrm>
          <a:prstGeom prst="rect">
            <a:avLst/>
          </a:prstGeom>
        </p:spPr>
      </p:pic>
      <p:pic>
        <p:nvPicPr>
          <p:cNvPr id="9" name="Picture 8">
            <a:extLst>
              <a:ext uri="{FF2B5EF4-FFF2-40B4-BE49-F238E27FC236}">
                <a16:creationId xmlns:a16="http://schemas.microsoft.com/office/drawing/2014/main" id="{BAD271BC-4FF8-1CA2-1D6E-FDC79710487B}"/>
              </a:ext>
            </a:extLst>
          </p:cNvPr>
          <p:cNvPicPr>
            <a:picLocks noChangeAspect="1"/>
          </p:cNvPicPr>
          <p:nvPr/>
        </p:nvPicPr>
        <p:blipFill>
          <a:blip r:embed="rId4"/>
          <a:stretch>
            <a:fillRect/>
          </a:stretch>
        </p:blipFill>
        <p:spPr>
          <a:xfrm>
            <a:off x="0" y="3676207"/>
            <a:ext cx="4925995" cy="3212870"/>
          </a:xfrm>
          <a:prstGeom prst="rect">
            <a:avLst/>
          </a:prstGeom>
        </p:spPr>
      </p:pic>
      <p:pic>
        <p:nvPicPr>
          <p:cNvPr id="10" name="Picture 9">
            <a:extLst>
              <a:ext uri="{FF2B5EF4-FFF2-40B4-BE49-F238E27FC236}">
                <a16:creationId xmlns:a16="http://schemas.microsoft.com/office/drawing/2014/main" id="{86408138-3924-9BC1-47AE-1F483300B8B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6100" y="2692400"/>
            <a:ext cx="736600" cy="736600"/>
          </a:xfrm>
          <a:prstGeom prst="rect">
            <a:avLst/>
          </a:prstGeom>
        </p:spPr>
      </p:pic>
      <p:sp>
        <p:nvSpPr>
          <p:cNvPr id="2" name="Text Box 31">
            <a:extLst>
              <a:ext uri="{FF2B5EF4-FFF2-40B4-BE49-F238E27FC236}">
                <a16:creationId xmlns:a16="http://schemas.microsoft.com/office/drawing/2014/main" id="{68574AF4-56F3-03EB-4AB0-86C880D3354F}"/>
              </a:ext>
            </a:extLst>
          </p:cNvPr>
          <p:cNvSpPr txBox="1">
            <a:spLocks noChangeArrowheads="1"/>
          </p:cNvSpPr>
          <p:nvPr/>
        </p:nvSpPr>
        <p:spPr bwMode="auto">
          <a:xfrm>
            <a:off x="6248400" y="5712900"/>
            <a:ext cx="55205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SECOND ORDER: CULTURAL ASSOCIATIONS</a:t>
            </a:r>
          </a:p>
        </p:txBody>
      </p:sp>
    </p:spTree>
    <p:extLst>
      <p:ext uri="{BB962C8B-B14F-4D97-AF65-F5344CB8AC3E}">
        <p14:creationId xmlns:p14="http://schemas.microsoft.com/office/powerpoint/2010/main" val="3103324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DFEF0-BD85-AA1F-4BA3-F28AA9BE7908}"/>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A55D50BC-F329-BB22-7726-5F693F966E00}"/>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pic>
        <p:nvPicPr>
          <p:cNvPr id="11" name="Picture 10">
            <a:extLst>
              <a:ext uri="{FF2B5EF4-FFF2-40B4-BE49-F238E27FC236}">
                <a16:creationId xmlns:a16="http://schemas.microsoft.com/office/drawing/2014/main" id="{981A355E-C1AE-207C-251A-1AF7B363CAE8}"/>
              </a:ext>
            </a:extLst>
          </p:cNvPr>
          <p:cNvPicPr>
            <a:picLocks noChangeAspect="1"/>
          </p:cNvPicPr>
          <p:nvPr/>
        </p:nvPicPr>
        <p:blipFill>
          <a:blip r:embed="rId3"/>
          <a:stretch>
            <a:fillRect/>
          </a:stretch>
        </p:blipFill>
        <p:spPr>
          <a:xfrm>
            <a:off x="-1" y="3276600"/>
            <a:ext cx="5020781" cy="3581400"/>
          </a:xfrm>
          <a:prstGeom prst="rect">
            <a:avLst/>
          </a:prstGeom>
        </p:spPr>
      </p:pic>
      <p:pic>
        <p:nvPicPr>
          <p:cNvPr id="13" name="Picture 12" descr="A close-up of a watch&#10;&#10;AI-generated content may be incorrect.">
            <a:extLst>
              <a:ext uri="{FF2B5EF4-FFF2-40B4-BE49-F238E27FC236}">
                <a16:creationId xmlns:a16="http://schemas.microsoft.com/office/drawing/2014/main" id="{39BE7ECB-DB45-F20A-1C37-A01160D16D5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0"/>
            <a:ext cx="5020780" cy="3276600"/>
          </a:xfrm>
          <a:prstGeom prst="rect">
            <a:avLst/>
          </a:prstGeom>
        </p:spPr>
      </p:pic>
      <p:sp>
        <p:nvSpPr>
          <p:cNvPr id="3" name="Text Box 31">
            <a:extLst>
              <a:ext uri="{FF2B5EF4-FFF2-40B4-BE49-F238E27FC236}">
                <a16:creationId xmlns:a16="http://schemas.microsoft.com/office/drawing/2014/main" id="{E63D07EC-7DF0-1BCA-F613-91066B724B7D}"/>
              </a:ext>
            </a:extLst>
          </p:cNvPr>
          <p:cNvSpPr txBox="1">
            <a:spLocks noChangeArrowheads="1"/>
          </p:cNvSpPr>
          <p:nvPr/>
        </p:nvSpPr>
        <p:spPr bwMode="auto">
          <a:xfrm>
            <a:off x="6892114" y="5712900"/>
            <a:ext cx="48768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SECOND ORDER: SOCIETAL VALUES</a:t>
            </a:r>
          </a:p>
        </p:txBody>
      </p:sp>
    </p:spTree>
    <p:extLst>
      <p:ext uri="{BB962C8B-B14F-4D97-AF65-F5344CB8AC3E}">
        <p14:creationId xmlns:p14="http://schemas.microsoft.com/office/powerpoint/2010/main" val="3359506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261C6-BE21-7C61-4DF5-6081773C7EFC}"/>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41921020-5A46-C4B7-EE3F-39DAE0B015A9}"/>
              </a:ext>
            </a:extLst>
          </p:cNvPr>
          <p:cNvPicPr>
            <a:picLocks noChangeAspect="1"/>
          </p:cNvPicPr>
          <p:nvPr/>
        </p:nvPicPr>
        <p:blipFill>
          <a:blip r:embed="rId3"/>
          <a:stretch>
            <a:fillRect/>
          </a:stretch>
        </p:blipFill>
        <p:spPr>
          <a:xfrm>
            <a:off x="0" y="0"/>
            <a:ext cx="4572000" cy="6858000"/>
          </a:xfrm>
          <a:prstGeom prst="rect">
            <a:avLst/>
          </a:prstGeom>
        </p:spPr>
      </p:pic>
      <p:sp>
        <p:nvSpPr>
          <p:cNvPr id="10" name="Rectangle 9">
            <a:extLst>
              <a:ext uri="{FF2B5EF4-FFF2-40B4-BE49-F238E27FC236}">
                <a16:creationId xmlns:a16="http://schemas.microsoft.com/office/drawing/2014/main" id="{A87AD719-50FF-817D-7A6E-73701C69C7C7}"/>
              </a:ext>
            </a:extLst>
          </p:cNvPr>
          <p:cNvSpPr/>
          <p:nvPr/>
        </p:nvSpPr>
        <p:spPr>
          <a:xfrm>
            <a:off x="6096000" y="6105624"/>
            <a:ext cx="1797050" cy="635000"/>
          </a:xfrm>
          <a:prstGeom prst="rect">
            <a:avLst/>
          </a:prstGeom>
          <a:solidFill>
            <a:srgbClr val="FDFDF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 name="Text Box 31">
            <a:extLst>
              <a:ext uri="{FF2B5EF4-FFF2-40B4-BE49-F238E27FC236}">
                <a16:creationId xmlns:a16="http://schemas.microsoft.com/office/drawing/2014/main" id="{6036BEA0-69D0-814A-A245-23FC1F4A006F}"/>
              </a:ext>
            </a:extLst>
          </p:cNvPr>
          <p:cNvSpPr txBox="1">
            <a:spLocks noChangeArrowheads="1"/>
          </p:cNvSpPr>
          <p:nvPr/>
        </p:nvSpPr>
        <p:spPr bwMode="auto">
          <a:xfrm>
            <a:off x="6892114" y="5712900"/>
            <a:ext cx="48768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SECOND ORDER: PERSONAL FEELINGS</a:t>
            </a:r>
          </a:p>
        </p:txBody>
      </p:sp>
    </p:spTree>
    <p:extLst>
      <p:ext uri="{BB962C8B-B14F-4D97-AF65-F5344CB8AC3E}">
        <p14:creationId xmlns:p14="http://schemas.microsoft.com/office/powerpoint/2010/main" val="3627413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1067C-ACE9-B791-7CF3-99A514DFF5F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E0FE1D0-6495-D2CC-209A-DBEC8C7FA56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1"/>
            <a:ext cx="5041355" cy="3597728"/>
          </a:xfrm>
          <a:prstGeom prst="rect">
            <a:avLst/>
          </a:prstGeom>
        </p:spPr>
      </p:pic>
      <p:pic>
        <p:nvPicPr>
          <p:cNvPr id="8" name="Picture 7">
            <a:extLst>
              <a:ext uri="{FF2B5EF4-FFF2-40B4-BE49-F238E27FC236}">
                <a16:creationId xmlns:a16="http://schemas.microsoft.com/office/drawing/2014/main" id="{400EB8A2-7082-CE3A-3945-8B0692DC750A}"/>
              </a:ext>
            </a:extLst>
          </p:cNvPr>
          <p:cNvPicPr>
            <a:picLocks noChangeAspect="1"/>
          </p:cNvPicPr>
          <p:nvPr/>
        </p:nvPicPr>
        <p:blipFill>
          <a:blip r:embed="rId4"/>
          <a:stretch>
            <a:fillRect/>
          </a:stretch>
        </p:blipFill>
        <p:spPr>
          <a:xfrm>
            <a:off x="1" y="3597729"/>
            <a:ext cx="5041355" cy="3254545"/>
          </a:xfrm>
          <a:prstGeom prst="rect">
            <a:avLst/>
          </a:prstGeom>
        </p:spPr>
      </p:pic>
      <p:sp>
        <p:nvSpPr>
          <p:cNvPr id="3" name="Text Box 31">
            <a:extLst>
              <a:ext uri="{FF2B5EF4-FFF2-40B4-BE49-F238E27FC236}">
                <a16:creationId xmlns:a16="http://schemas.microsoft.com/office/drawing/2014/main" id="{FA77C631-C31D-07B0-674E-B69F4DD31D59}"/>
              </a:ext>
            </a:extLst>
          </p:cNvPr>
          <p:cNvSpPr txBox="1">
            <a:spLocks noChangeArrowheads="1"/>
          </p:cNvSpPr>
          <p:nvPr/>
        </p:nvSpPr>
        <p:spPr bwMode="auto">
          <a:xfrm>
            <a:off x="6892114" y="5715255"/>
            <a:ext cx="48768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THIRD ORDER: SOCIAL HIERARCHIES </a:t>
            </a:r>
          </a:p>
        </p:txBody>
      </p:sp>
    </p:spTree>
    <p:extLst>
      <p:ext uri="{BB962C8B-B14F-4D97-AF65-F5344CB8AC3E}">
        <p14:creationId xmlns:p14="http://schemas.microsoft.com/office/powerpoint/2010/main" val="27351566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7669B-3C27-7419-DE0E-5BA4AAB25472}"/>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36186CAC-D17B-F41B-9839-61FA96256F4F}"/>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pic>
        <p:nvPicPr>
          <p:cNvPr id="9" name="Picture 8" descr="A person sitting on a floor with a vacuum cleaner&#10;&#10;AI-generated content may be incorrect.">
            <a:extLst>
              <a:ext uri="{FF2B5EF4-FFF2-40B4-BE49-F238E27FC236}">
                <a16:creationId xmlns:a16="http://schemas.microsoft.com/office/drawing/2014/main" id="{2FB25495-2557-8C5C-1BB7-341D2AD4AB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96612" cy="6858000"/>
          </a:xfrm>
          <a:prstGeom prst="rect">
            <a:avLst/>
          </a:prstGeom>
        </p:spPr>
      </p:pic>
      <p:sp>
        <p:nvSpPr>
          <p:cNvPr id="2" name="Text Box 31">
            <a:extLst>
              <a:ext uri="{FF2B5EF4-FFF2-40B4-BE49-F238E27FC236}">
                <a16:creationId xmlns:a16="http://schemas.microsoft.com/office/drawing/2014/main" id="{C80E7F0B-EE12-C1F3-0358-25D7C283FA85}"/>
              </a:ext>
            </a:extLst>
          </p:cNvPr>
          <p:cNvSpPr txBox="1">
            <a:spLocks noChangeArrowheads="1"/>
          </p:cNvSpPr>
          <p:nvPr/>
        </p:nvSpPr>
        <p:spPr bwMode="auto">
          <a:xfrm>
            <a:off x="5212080" y="5715255"/>
            <a:ext cx="65568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THIRD ORDER: UNDERLYING BIASES OR STEREOTYPES</a:t>
            </a:r>
          </a:p>
        </p:txBody>
      </p:sp>
    </p:spTree>
    <p:extLst>
      <p:ext uri="{BB962C8B-B14F-4D97-AF65-F5344CB8AC3E}">
        <p14:creationId xmlns:p14="http://schemas.microsoft.com/office/powerpoint/2010/main" val="1682263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7EDF0-D46D-7F38-7CB4-DB36DAF01CF3}"/>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B7D4C562-D220-0F7F-4005-4CFCF1C85658}"/>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pic>
        <p:nvPicPr>
          <p:cNvPr id="10" name="Picture 9">
            <a:extLst>
              <a:ext uri="{FF2B5EF4-FFF2-40B4-BE49-F238E27FC236}">
                <a16:creationId xmlns:a16="http://schemas.microsoft.com/office/drawing/2014/main" id="{9C91A60E-895E-C1F9-9222-5C3E664A13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4674659" cy="6858000"/>
          </a:xfrm>
          <a:prstGeom prst="rect">
            <a:avLst/>
          </a:prstGeom>
        </p:spPr>
      </p:pic>
      <p:sp>
        <p:nvSpPr>
          <p:cNvPr id="2" name="Text Box 31">
            <a:extLst>
              <a:ext uri="{FF2B5EF4-FFF2-40B4-BE49-F238E27FC236}">
                <a16:creationId xmlns:a16="http://schemas.microsoft.com/office/drawing/2014/main" id="{29CCB9BB-8084-BFAF-E386-9957CA2A22C5}"/>
              </a:ext>
            </a:extLst>
          </p:cNvPr>
          <p:cNvSpPr txBox="1">
            <a:spLocks noChangeArrowheads="1"/>
          </p:cNvSpPr>
          <p:nvPr/>
        </p:nvSpPr>
        <p:spPr bwMode="auto">
          <a:xfrm>
            <a:off x="5440680" y="5715255"/>
            <a:ext cx="63282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Light" panose="020F0302020204030204" pitchFamily="34" charset="0"/>
                <a:cs typeface="Calibri Light" panose="020F0302020204030204" pitchFamily="34" charset="0"/>
              </a:rPr>
              <a:t>THIRD ORDER: REFLECTION OF SOCIAL VALUES</a:t>
            </a:r>
          </a:p>
        </p:txBody>
      </p:sp>
    </p:spTree>
    <p:extLst>
      <p:ext uri="{BB962C8B-B14F-4D97-AF65-F5344CB8AC3E}">
        <p14:creationId xmlns:p14="http://schemas.microsoft.com/office/powerpoint/2010/main" val="903650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a:picLocks noChangeAspect="1"/>
          </p:cNvPicPr>
          <p:nvPr/>
        </p:nvPicPr>
        <p:blipFill>
          <a:blip r:embed="rId3" cstate="print"/>
          <a:stretch>
            <a:fillRect/>
          </a:stretch>
        </p:blipFill>
        <p:spPr>
          <a:xfrm>
            <a:off x="-43840" y="1"/>
            <a:ext cx="12235840" cy="5655732"/>
          </a:xfrm>
          <a:prstGeom prst="rect">
            <a:avLst/>
          </a:prstGeom>
        </p:spPr>
      </p:pic>
      <p:sp>
        <p:nvSpPr>
          <p:cNvPr id="6" name="TextBox 5">
            <a:extLst>
              <a:ext uri="{FF2B5EF4-FFF2-40B4-BE49-F238E27FC236}">
                <a16:creationId xmlns:a16="http://schemas.microsoft.com/office/drawing/2014/main" id="{7539AEEB-9D90-0D48-3D69-B18D3EF34FEA}"/>
              </a:ext>
            </a:extLst>
          </p:cNvPr>
          <p:cNvSpPr txBox="1"/>
          <p:nvPr/>
        </p:nvSpPr>
        <p:spPr>
          <a:xfrm>
            <a:off x="333970" y="5887577"/>
            <a:ext cx="11524060" cy="646331"/>
          </a:xfrm>
          <a:prstGeom prst="rect">
            <a:avLst/>
          </a:prstGeom>
          <a:noFill/>
        </p:spPr>
        <p:txBody>
          <a:bodyPr wrap="square">
            <a:spAutoFit/>
          </a:bodyPr>
          <a:lstStyle/>
          <a:p>
            <a:r>
              <a:rPr lang="en-GB" sz="1800" b="0" dirty="0">
                <a:latin typeface="Calibri Light" panose="020F0302020204030204" pitchFamily="34" charset="0"/>
                <a:cs typeface="Calibri Light" panose="020F0302020204030204" pitchFamily="34" charset="0"/>
              </a:rPr>
              <a:t>‘Myths are not lies. Nor are they detached stories. They are imaginative patterns, networks of powerful symbols that suggest particular ways of interpreting the world. They shape its meaning’. [The Myths We Live By – Mary Midgley, 2011]</a:t>
            </a:r>
          </a:p>
        </p:txBody>
      </p:sp>
    </p:spTree>
    <p:extLst>
      <p:ext uri="{BB962C8B-B14F-4D97-AF65-F5344CB8AC3E}">
        <p14:creationId xmlns:p14="http://schemas.microsoft.com/office/powerpoint/2010/main" val="1689823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70D148C-3362-308C-6807-5F6F9C849451}"/>
            </a:ext>
          </a:extLst>
        </p:cNvPr>
        <p:cNvGrpSpPr/>
        <p:nvPr/>
      </p:nvGrpSpPr>
      <p:grpSpPr>
        <a:xfrm>
          <a:off x="0" y="0"/>
          <a:ext cx="0" cy="0"/>
          <a:chOff x="0" y="0"/>
          <a:chExt cx="0" cy="0"/>
        </a:xfrm>
      </p:grpSpPr>
      <p:sp>
        <p:nvSpPr>
          <p:cNvPr id="8" name="Rectangle 3">
            <a:extLst>
              <a:ext uri="{FF2B5EF4-FFF2-40B4-BE49-F238E27FC236}">
                <a16:creationId xmlns:a16="http://schemas.microsoft.com/office/drawing/2014/main" id="{41D8F5B2-F19E-76DA-E062-9C96E11BE503}"/>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pic>
        <p:nvPicPr>
          <p:cNvPr id="4" name="Picture 3">
            <a:extLst>
              <a:ext uri="{FF2B5EF4-FFF2-40B4-BE49-F238E27FC236}">
                <a16:creationId xmlns:a16="http://schemas.microsoft.com/office/drawing/2014/main" id="{B2F2566D-E9C5-793A-511A-6A559A2F9431}"/>
              </a:ext>
            </a:extLst>
          </p:cNvPr>
          <p:cNvPicPr>
            <a:picLocks noChangeAspect="1"/>
          </p:cNvPicPr>
          <p:nvPr/>
        </p:nvPicPr>
        <p:blipFill>
          <a:blip r:embed="rId3"/>
          <a:srcRect b="1493"/>
          <a:stretch>
            <a:fillRect/>
          </a:stretch>
        </p:blipFill>
        <p:spPr>
          <a:xfrm>
            <a:off x="2709080" y="685800"/>
            <a:ext cx="6773839" cy="5004553"/>
          </a:xfrm>
          <a:prstGeom prst="rect">
            <a:avLst/>
          </a:prstGeom>
        </p:spPr>
      </p:pic>
      <p:sp>
        <p:nvSpPr>
          <p:cNvPr id="7" name="TextBox 6">
            <a:extLst>
              <a:ext uri="{FF2B5EF4-FFF2-40B4-BE49-F238E27FC236}">
                <a16:creationId xmlns:a16="http://schemas.microsoft.com/office/drawing/2014/main" id="{07101E47-31A4-73B6-93A7-B9F37ADB4CD5}"/>
              </a:ext>
            </a:extLst>
          </p:cNvPr>
          <p:cNvSpPr txBox="1"/>
          <p:nvPr/>
        </p:nvSpPr>
        <p:spPr>
          <a:xfrm>
            <a:off x="1523999" y="5849034"/>
            <a:ext cx="9144000" cy="646331"/>
          </a:xfrm>
          <a:prstGeom prst="rect">
            <a:avLst/>
          </a:prstGeom>
          <a:noFill/>
        </p:spPr>
        <p:txBody>
          <a:bodyPr wrap="square">
            <a:spAutoFit/>
          </a:bodyPr>
          <a:lstStyle/>
          <a:p>
            <a:pPr algn="ctr"/>
            <a:r>
              <a:rPr lang="en-GB" sz="1800" b="0" dirty="0">
                <a:solidFill>
                  <a:schemeClr val="bg1"/>
                </a:solidFill>
                <a:latin typeface="Calibri Light" panose="020F0302020204030204" pitchFamily="34" charset="0"/>
                <a:cs typeface="Calibri Light" panose="020F0302020204030204" pitchFamily="34" charset="0"/>
              </a:rPr>
              <a:t>RAISING THE FLAG AT GROUND ZERO</a:t>
            </a:r>
          </a:p>
          <a:p>
            <a:pPr algn="ctr"/>
            <a:r>
              <a:rPr lang="en-GB" sz="1800" b="0" dirty="0">
                <a:solidFill>
                  <a:schemeClr val="bg1"/>
                </a:solidFill>
                <a:latin typeface="Calibri Light" panose="020F0302020204030204" pitchFamily="34" charset="0"/>
                <a:cs typeface="Calibri Light" panose="020F0302020204030204" pitchFamily="34" charset="0"/>
              </a:rPr>
              <a:t>Thomas E Franklin – 2002 Pulitzer Prize Finalist</a:t>
            </a:r>
          </a:p>
        </p:txBody>
      </p:sp>
    </p:spTree>
    <p:extLst>
      <p:ext uri="{BB962C8B-B14F-4D97-AF65-F5344CB8AC3E}">
        <p14:creationId xmlns:p14="http://schemas.microsoft.com/office/powerpoint/2010/main" val="2787504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2BC3B-69D8-BB7F-BFCF-BC1C4AF75C56}"/>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FB7DFCBD-654E-E645-3D3F-0F8273960697}"/>
              </a:ext>
            </a:extLst>
          </p:cNvPr>
          <p:cNvSpPr txBox="1">
            <a:spLocks noChangeArrowheads="1"/>
          </p:cNvSpPr>
          <p:nvPr/>
        </p:nvSpPr>
        <p:spPr bwMode="auto">
          <a:xfrm>
            <a:off x="808074" y="852371"/>
            <a:ext cx="1056477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WHAT IS THE MEANING</a:t>
            </a:r>
          </a:p>
          <a:p>
            <a:pPr lvl="0" algn="r">
              <a:spcBef>
                <a:spcPts val="0"/>
              </a:spcBef>
            </a:pPr>
            <a:r>
              <a:rPr lang="en-GB" altLang="en-US" sz="4800" dirty="0">
                <a:latin typeface="Arial" panose="020B0604020202020204" pitchFamily="34" charset="0"/>
              </a:rPr>
              <a:t>OF THESE IMPACTFUL</a:t>
            </a:r>
          </a:p>
          <a:p>
            <a:pPr lvl="0" algn="r">
              <a:spcBef>
                <a:spcPts val="0"/>
              </a:spcBef>
            </a:pPr>
            <a:r>
              <a:rPr lang="en-GB" altLang="en-US" sz="4800" dirty="0">
                <a:latin typeface="Arial" panose="020B0604020202020204" pitchFamily="34" charset="0"/>
              </a:rPr>
              <a:t>POSTERS &amp; IMAGES FROM DIFFERENT DECADES</a:t>
            </a:r>
          </a:p>
        </p:txBody>
      </p:sp>
    </p:spTree>
    <p:extLst>
      <p:ext uri="{BB962C8B-B14F-4D97-AF65-F5344CB8AC3E}">
        <p14:creationId xmlns:p14="http://schemas.microsoft.com/office/powerpoint/2010/main" val="1313933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65E4D-96DB-3944-13EC-A866537E183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EE706C2-AB38-5ADA-D636-EBAEB838A9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440435"/>
            <a:ext cx="4054503" cy="5398007"/>
          </a:xfrm>
          <a:prstGeom prst="rect">
            <a:avLst/>
          </a:prstGeom>
        </p:spPr>
      </p:pic>
      <p:pic>
        <p:nvPicPr>
          <p:cNvPr id="4" name="Picture 3">
            <a:extLst>
              <a:ext uri="{FF2B5EF4-FFF2-40B4-BE49-F238E27FC236}">
                <a16:creationId xmlns:a16="http://schemas.microsoft.com/office/drawing/2014/main" id="{B37E155C-78D2-56AB-1ECB-6BB1A9407D5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60677" y="440434"/>
            <a:ext cx="4169661" cy="5398007"/>
          </a:xfrm>
          <a:prstGeom prst="rect">
            <a:avLst/>
          </a:prstGeom>
        </p:spPr>
      </p:pic>
      <p:pic>
        <p:nvPicPr>
          <p:cNvPr id="6" name="Picture 5">
            <a:extLst>
              <a:ext uri="{FF2B5EF4-FFF2-40B4-BE49-F238E27FC236}">
                <a16:creationId xmlns:a16="http://schemas.microsoft.com/office/drawing/2014/main" id="{F04F27F0-372B-B892-A57E-8DCC66FE65F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512" y="440436"/>
            <a:ext cx="3555488" cy="5398007"/>
          </a:xfrm>
          <a:prstGeom prst="rect">
            <a:avLst/>
          </a:prstGeom>
        </p:spPr>
      </p:pic>
      <p:pic>
        <p:nvPicPr>
          <p:cNvPr id="2" name="Picture 1">
            <a:extLst>
              <a:ext uri="{FF2B5EF4-FFF2-40B4-BE49-F238E27FC236}">
                <a16:creationId xmlns:a16="http://schemas.microsoft.com/office/drawing/2014/main" id="{6EEC17A7-4750-0EB0-E3A8-F1EF2840DC0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 y="440433"/>
            <a:ext cx="4069099" cy="5398007"/>
          </a:xfrm>
          <a:prstGeom prst="rect">
            <a:avLst/>
          </a:prstGeom>
        </p:spPr>
      </p:pic>
      <p:pic>
        <p:nvPicPr>
          <p:cNvPr id="5" name="Picture 4">
            <a:extLst>
              <a:ext uri="{FF2B5EF4-FFF2-40B4-BE49-F238E27FC236}">
                <a16:creationId xmlns:a16="http://schemas.microsoft.com/office/drawing/2014/main" id="{950D3F18-919A-DAD9-C766-45AE7AB0FFB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60676" y="440433"/>
            <a:ext cx="4169662" cy="5398009"/>
          </a:xfrm>
          <a:prstGeom prst="rect">
            <a:avLst/>
          </a:prstGeom>
        </p:spPr>
      </p:pic>
      <p:grpSp>
        <p:nvGrpSpPr>
          <p:cNvPr id="10" name="Group 9">
            <a:extLst>
              <a:ext uri="{FF2B5EF4-FFF2-40B4-BE49-F238E27FC236}">
                <a16:creationId xmlns:a16="http://schemas.microsoft.com/office/drawing/2014/main" id="{F4A6828D-6814-5496-73A5-B3EC8BEAC0F3}"/>
              </a:ext>
            </a:extLst>
          </p:cNvPr>
          <p:cNvGrpSpPr/>
          <p:nvPr/>
        </p:nvGrpSpPr>
        <p:grpSpPr>
          <a:xfrm>
            <a:off x="8621918" y="440431"/>
            <a:ext cx="3570084" cy="5398009"/>
            <a:chOff x="8621918" y="440431"/>
            <a:chExt cx="3570084" cy="5398009"/>
          </a:xfrm>
        </p:grpSpPr>
        <p:sp>
          <p:nvSpPr>
            <p:cNvPr id="9" name="Rectangle 8">
              <a:extLst>
                <a:ext uri="{FF2B5EF4-FFF2-40B4-BE49-F238E27FC236}">
                  <a16:creationId xmlns:a16="http://schemas.microsoft.com/office/drawing/2014/main" id="{9E875C77-B0C6-A58F-98D4-C4694F8FAF73}"/>
                </a:ext>
              </a:extLst>
            </p:cNvPr>
            <p:cNvSpPr/>
            <p:nvPr/>
          </p:nvSpPr>
          <p:spPr>
            <a:xfrm>
              <a:off x="8621918" y="440431"/>
              <a:ext cx="3570084" cy="539800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7904B64D-C5AA-3D61-E126-08435E02A58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636511" y="1019557"/>
              <a:ext cx="3555489" cy="4077396"/>
            </a:xfrm>
            <a:prstGeom prst="rect">
              <a:avLst/>
            </a:prstGeom>
          </p:spPr>
        </p:pic>
      </p:grpSp>
    </p:spTree>
    <p:extLst>
      <p:ext uri="{BB962C8B-B14F-4D97-AF65-F5344CB8AC3E}">
        <p14:creationId xmlns:p14="http://schemas.microsoft.com/office/powerpoint/2010/main" val="97682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5FC37-DCB1-6AA8-4663-2C4EEC3E7E4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B9C67FBF-4934-1EBE-017D-A1BF78308E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29905" y="1042375"/>
            <a:ext cx="4123511" cy="4773250"/>
          </a:xfrm>
          <a:prstGeom prst="rect">
            <a:avLst/>
          </a:prstGeom>
        </p:spPr>
      </p:pic>
      <p:pic>
        <p:nvPicPr>
          <p:cNvPr id="7" name="Picture 6">
            <a:extLst>
              <a:ext uri="{FF2B5EF4-FFF2-40B4-BE49-F238E27FC236}">
                <a16:creationId xmlns:a16="http://schemas.microsoft.com/office/drawing/2014/main" id="{A77EF8F9-7C05-55F9-2049-DDA5AD12C57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042375"/>
            <a:ext cx="3606455" cy="4773250"/>
          </a:xfrm>
          <a:prstGeom prst="rect">
            <a:avLst/>
          </a:prstGeom>
        </p:spPr>
      </p:pic>
      <p:pic>
        <p:nvPicPr>
          <p:cNvPr id="10" name="Picture 9">
            <a:extLst>
              <a:ext uri="{FF2B5EF4-FFF2-40B4-BE49-F238E27FC236}">
                <a16:creationId xmlns:a16="http://schemas.microsoft.com/office/drawing/2014/main" id="{888BDE04-B687-7F6B-5C93-BF0A62577A9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45864" y="1042375"/>
            <a:ext cx="4246663" cy="4773250"/>
          </a:xfrm>
          <a:prstGeom prst="rect">
            <a:avLst/>
          </a:prstGeom>
        </p:spPr>
      </p:pic>
      <p:grpSp>
        <p:nvGrpSpPr>
          <p:cNvPr id="13" name="Group 12">
            <a:extLst>
              <a:ext uri="{FF2B5EF4-FFF2-40B4-BE49-F238E27FC236}">
                <a16:creationId xmlns:a16="http://schemas.microsoft.com/office/drawing/2014/main" id="{029C97EF-85F7-FA03-65DC-101DB6F6AACF}"/>
              </a:ext>
            </a:extLst>
          </p:cNvPr>
          <p:cNvGrpSpPr/>
          <p:nvPr/>
        </p:nvGrpSpPr>
        <p:grpSpPr>
          <a:xfrm>
            <a:off x="-2" y="1042375"/>
            <a:ext cx="3606455" cy="4773251"/>
            <a:chOff x="-2" y="1042375"/>
            <a:chExt cx="3606455" cy="4773251"/>
          </a:xfrm>
        </p:grpSpPr>
        <p:sp>
          <p:nvSpPr>
            <p:cNvPr id="12" name="Rectangle 11">
              <a:extLst>
                <a:ext uri="{FF2B5EF4-FFF2-40B4-BE49-F238E27FC236}">
                  <a16:creationId xmlns:a16="http://schemas.microsoft.com/office/drawing/2014/main" id="{516224B9-A6A8-9A28-5CD1-81F472368E2F}"/>
                </a:ext>
              </a:extLst>
            </p:cNvPr>
            <p:cNvSpPr/>
            <p:nvPr/>
          </p:nvSpPr>
          <p:spPr>
            <a:xfrm>
              <a:off x="-2" y="1042375"/>
              <a:ext cx="3606455" cy="4773251"/>
            </a:xfrm>
            <a:prstGeom prst="rect">
              <a:avLst/>
            </a:prstGeom>
            <a:solidFill>
              <a:srgbClr val="F4902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D3CDA6F1-9E72-B410-4E8B-B34B4369C20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12143" y="1042375"/>
              <a:ext cx="3182167" cy="4773250"/>
            </a:xfrm>
            <a:prstGeom prst="rect">
              <a:avLst/>
            </a:prstGeom>
          </p:spPr>
        </p:pic>
      </p:grpSp>
    </p:spTree>
    <p:extLst>
      <p:ext uri="{BB962C8B-B14F-4D97-AF65-F5344CB8AC3E}">
        <p14:creationId xmlns:p14="http://schemas.microsoft.com/office/powerpoint/2010/main" val="2329967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B8DE-F9C4-D114-FF14-3415B713451B}"/>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BF0EEA6-79D4-A3E8-F0ED-476839113959}"/>
              </a:ext>
            </a:extLst>
          </p:cNvPr>
          <p:cNvPicPr>
            <a:picLocks noChangeAspect="1"/>
          </p:cNvPicPr>
          <p:nvPr/>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1064571D-F633-C666-E92C-EC940E9650F7}"/>
              </a:ext>
            </a:extLst>
          </p:cNvPr>
          <p:cNvSpPr txBox="1"/>
          <p:nvPr/>
        </p:nvSpPr>
        <p:spPr>
          <a:xfrm>
            <a:off x="10351700" y="6634267"/>
            <a:ext cx="1827957" cy="222142"/>
          </a:xfrm>
          <a:prstGeom prst="rect">
            <a:avLst/>
          </a:prstGeom>
          <a:noFill/>
        </p:spPr>
        <p:txBody>
          <a:bodyPr wrap="square">
            <a:spAutoFit/>
          </a:bodyPr>
          <a:lstStyle/>
          <a:p>
            <a:pPr algn="r"/>
            <a:r>
              <a:rPr lang="en-GB" sz="800" b="0" dirty="0">
                <a:solidFill>
                  <a:schemeClr val="bg1"/>
                </a:solidFill>
                <a:latin typeface="Calibri Light" panose="020F0302020204030204" pitchFamily="34" charset="0"/>
                <a:cs typeface="Calibri Light" panose="020F0302020204030204" pitchFamily="34" charset="0"/>
              </a:rPr>
              <a:t>Credit: Leon Neal/Getty Images</a:t>
            </a:r>
          </a:p>
        </p:txBody>
      </p:sp>
    </p:spTree>
    <p:extLst>
      <p:ext uri="{BB962C8B-B14F-4D97-AF65-F5344CB8AC3E}">
        <p14:creationId xmlns:p14="http://schemas.microsoft.com/office/powerpoint/2010/main" val="9135226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3F096-A30B-ECE5-E94B-88D940D31C03}"/>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8077AFEC-BC90-C53E-2166-6D5E209CCD7C}"/>
              </a:ext>
            </a:extLst>
          </p:cNvPr>
          <p:cNvSpPr txBox="1">
            <a:spLocks noChangeArrowheads="1"/>
          </p:cNvSpPr>
          <p:nvPr/>
        </p:nvSpPr>
        <p:spPr bwMode="auto">
          <a:xfrm>
            <a:off x="6096000" y="2413337"/>
            <a:ext cx="511743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altLang="en-US" dirty="0">
                <a:latin typeface="Calibri Light" panose="020F0302020204030204" pitchFamily="34" charset="0"/>
                <a:cs typeface="Calibri Light" panose="020F0302020204030204" pitchFamily="34" charset="0"/>
              </a:rPr>
              <a:t>SYMBOLIC THEORY</a:t>
            </a:r>
          </a:p>
          <a:p>
            <a:pPr>
              <a:spcBef>
                <a:spcPts val="0"/>
              </a:spcBef>
            </a:pPr>
            <a:endParaRPr lang="en-GB" altLang="en-US" sz="1800" dirty="0">
              <a:latin typeface="Calibri Light" panose="020F0302020204030204" pitchFamily="34" charset="0"/>
              <a:cs typeface="Calibri Light" panose="020F0302020204030204" pitchFamily="34" charset="0"/>
            </a:endParaRPr>
          </a:p>
          <a:p>
            <a:pPr marL="285750" indent="-285750">
              <a:spcBef>
                <a:spcPts val="0"/>
              </a:spcBef>
              <a:buFont typeface="Arial" panose="020B0604020202020204" pitchFamily="34" charset="0"/>
              <a:buChar char="•"/>
            </a:pPr>
            <a:r>
              <a:rPr lang="en-GB" altLang="en-US" sz="1800" dirty="0">
                <a:latin typeface="Calibri Light" panose="020F0302020204030204" pitchFamily="34" charset="0"/>
                <a:cs typeface="Calibri Light" panose="020F0302020204030204" pitchFamily="34" charset="0"/>
              </a:rPr>
              <a:t>HOPE – </a:t>
            </a:r>
            <a:r>
              <a:rPr lang="en-GB" altLang="en-US" sz="1800" b="0" dirty="0">
                <a:latin typeface="Calibri Light" panose="020F0302020204030204" pitchFamily="34" charset="0"/>
                <a:cs typeface="Calibri Light" panose="020F0302020204030204" pitchFamily="34" charset="0"/>
              </a:rPr>
              <a:t>George Frederic Watts 1886</a:t>
            </a:r>
          </a:p>
          <a:p>
            <a:pPr marL="28575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285750" indent="-285750">
              <a:spcBef>
                <a:spcPts val="0"/>
              </a:spcBef>
              <a:buFont typeface="Arial" panose="020B0604020202020204" pitchFamily="34" charset="0"/>
              <a:buChar char="•"/>
            </a:pPr>
            <a:r>
              <a:rPr lang="en-GB" altLang="en-US" sz="1800" dirty="0">
                <a:latin typeface="Calibri Light" panose="020F0302020204030204" pitchFamily="34" charset="0"/>
                <a:cs typeface="Calibri Light" panose="020F0302020204030204" pitchFamily="34" charset="0"/>
              </a:rPr>
              <a:t>SYMBOLISM</a:t>
            </a:r>
            <a:r>
              <a:rPr lang="en-GB" altLang="en-US" sz="1800" b="0" dirty="0">
                <a:latin typeface="Calibri Light" panose="020F0302020204030204" pitchFamily="34" charset="0"/>
                <a:cs typeface="Calibri Light" panose="020F0302020204030204" pitchFamily="34" charset="0"/>
              </a:rPr>
              <a:t> facilitating meaningful communication through visual elements.</a:t>
            </a:r>
          </a:p>
        </p:txBody>
      </p:sp>
      <p:pic>
        <p:nvPicPr>
          <p:cNvPr id="5" name="Picture 4">
            <a:extLst>
              <a:ext uri="{FF2B5EF4-FFF2-40B4-BE49-F238E27FC236}">
                <a16:creationId xmlns:a16="http://schemas.microsoft.com/office/drawing/2014/main" id="{BC46DB1B-AF1E-ABC8-2A5A-A8391A3F578D}"/>
              </a:ext>
            </a:extLst>
          </p:cNvPr>
          <p:cNvPicPr>
            <a:picLocks noChangeAspect="1"/>
          </p:cNvPicPr>
          <p:nvPr/>
        </p:nvPicPr>
        <p:blipFill>
          <a:blip r:embed="rId3"/>
          <a:stretch>
            <a:fillRect/>
          </a:stretch>
        </p:blipFill>
        <p:spPr>
          <a:xfrm>
            <a:off x="0" y="0"/>
            <a:ext cx="5435443" cy="6858000"/>
          </a:xfrm>
          <a:prstGeom prst="rect">
            <a:avLst/>
          </a:prstGeom>
        </p:spPr>
      </p:pic>
    </p:spTree>
    <p:extLst>
      <p:ext uri="{BB962C8B-B14F-4D97-AF65-F5344CB8AC3E}">
        <p14:creationId xmlns:p14="http://schemas.microsoft.com/office/powerpoint/2010/main" val="3669005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A9656-BB1C-DE5D-F03D-4A8412D5BFC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96250F05-6741-18D5-6E2C-2840C4473750}"/>
              </a:ext>
            </a:extLst>
          </p:cNvPr>
          <p:cNvPicPr>
            <a:picLocks noChangeAspect="1"/>
          </p:cNvPicPr>
          <p:nvPr/>
        </p:nvPicPr>
        <p:blipFill>
          <a:blip r:embed="rId3"/>
          <a:stretch>
            <a:fillRect/>
          </a:stretch>
        </p:blipFill>
        <p:spPr>
          <a:xfrm>
            <a:off x="994611" y="614252"/>
            <a:ext cx="10202778" cy="5050376"/>
          </a:xfrm>
          <a:prstGeom prst="rect">
            <a:avLst/>
          </a:prstGeom>
        </p:spPr>
      </p:pic>
      <p:sp>
        <p:nvSpPr>
          <p:cNvPr id="8" name="Rectangle 3">
            <a:extLst>
              <a:ext uri="{FF2B5EF4-FFF2-40B4-BE49-F238E27FC236}">
                <a16:creationId xmlns:a16="http://schemas.microsoft.com/office/drawing/2014/main" id="{56EE7AE7-A690-D0B8-A6AD-13C4C7889FAA}"/>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
        <p:nvSpPr>
          <p:cNvPr id="5" name="TextBox 4">
            <a:extLst>
              <a:ext uri="{FF2B5EF4-FFF2-40B4-BE49-F238E27FC236}">
                <a16:creationId xmlns:a16="http://schemas.microsoft.com/office/drawing/2014/main" id="{AE258F8D-F75B-A3CF-3CEF-B0EAACB04A44}"/>
              </a:ext>
            </a:extLst>
          </p:cNvPr>
          <p:cNvSpPr txBox="1"/>
          <p:nvPr/>
        </p:nvSpPr>
        <p:spPr>
          <a:xfrm>
            <a:off x="1600200" y="5943600"/>
            <a:ext cx="9144000" cy="646331"/>
          </a:xfrm>
          <a:prstGeom prst="rect">
            <a:avLst/>
          </a:prstGeom>
          <a:noFill/>
        </p:spPr>
        <p:txBody>
          <a:bodyPr wrap="square">
            <a:spAutoFit/>
          </a:bodyPr>
          <a:lstStyle/>
          <a:p>
            <a:r>
              <a:rPr lang="en-GB" sz="1800" b="0" dirty="0">
                <a:latin typeface="Calibri Light" panose="020F0302020204030204" pitchFamily="34" charset="0"/>
                <a:cs typeface="Calibri Light" panose="020F0302020204030204" pitchFamily="34" charset="0"/>
              </a:rPr>
              <a:t>Case Study: Analysis this Coca Cola Ad using the three levels of signification to understand its meaning and significance from a design, social and ideological perspective.</a:t>
            </a:r>
          </a:p>
        </p:txBody>
      </p:sp>
    </p:spTree>
    <p:extLst>
      <p:ext uri="{BB962C8B-B14F-4D97-AF65-F5344CB8AC3E}">
        <p14:creationId xmlns:p14="http://schemas.microsoft.com/office/powerpoint/2010/main" val="21570627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8A303-BC89-0E3B-93DA-B42DE651A90E}"/>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F19250CF-BC30-C95D-72F4-68B75B3D050A}"/>
              </a:ext>
            </a:extLst>
          </p:cNvPr>
          <p:cNvSpPr txBox="1">
            <a:spLocks noChangeArrowheads="1"/>
          </p:cNvSpPr>
          <p:nvPr/>
        </p:nvSpPr>
        <p:spPr bwMode="auto">
          <a:xfrm>
            <a:off x="819151" y="852371"/>
            <a:ext cx="1055369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ct val="50000"/>
              </a:spcBef>
            </a:pPr>
            <a:r>
              <a:rPr lang="en-GB" altLang="en-US" sz="4800" dirty="0">
                <a:latin typeface="Arial" panose="020B0604020202020204" pitchFamily="34" charset="0"/>
                <a:cs typeface="Arial" panose="020B0604020202020204" pitchFamily="34" charset="0"/>
              </a:rPr>
              <a:t>DESIRE &amp; THE UNCONSCIOUS</a:t>
            </a:r>
          </a:p>
          <a:p>
            <a:pPr algn="r">
              <a:spcBef>
                <a:spcPct val="50000"/>
              </a:spcBef>
            </a:pPr>
            <a:r>
              <a:rPr lang="en-GB" altLang="en-US" dirty="0">
                <a:latin typeface="Arial" panose="020B0604020202020204" pitchFamily="34" charset="0"/>
                <a:cs typeface="Arial" panose="020B0604020202020204" pitchFamily="34" charset="0"/>
              </a:rPr>
              <a:t>[IMAGES CREATE DESIRE]</a:t>
            </a:r>
          </a:p>
        </p:txBody>
      </p:sp>
      <p:sp>
        <p:nvSpPr>
          <p:cNvPr id="8" name="Rectangle 3">
            <a:extLst>
              <a:ext uri="{FF2B5EF4-FFF2-40B4-BE49-F238E27FC236}">
                <a16:creationId xmlns:a16="http://schemas.microsoft.com/office/drawing/2014/main" id="{D7E9CE7A-B960-A2BE-0B8A-4EC62154545F}"/>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Tree>
    <p:extLst>
      <p:ext uri="{BB962C8B-B14F-4D97-AF65-F5344CB8AC3E}">
        <p14:creationId xmlns:p14="http://schemas.microsoft.com/office/powerpoint/2010/main" val="3789075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E1AB8-32C0-096D-2FCC-BE79B9843575}"/>
            </a:ext>
          </a:extLst>
        </p:cNvPr>
        <p:cNvGrpSpPr/>
        <p:nvPr/>
      </p:nvGrpSpPr>
      <p:grpSpPr>
        <a:xfrm>
          <a:off x="0" y="0"/>
          <a:ext cx="0" cy="0"/>
          <a:chOff x="0" y="0"/>
          <a:chExt cx="0" cy="0"/>
        </a:xfrm>
      </p:grpSpPr>
      <p:pic>
        <p:nvPicPr>
          <p:cNvPr id="10" name="Picture 9" descr="A statue of a person with a beard&#10;&#10;AI-generated content may be incorrect.">
            <a:extLst>
              <a:ext uri="{FF2B5EF4-FFF2-40B4-BE49-F238E27FC236}">
                <a16:creationId xmlns:a16="http://schemas.microsoft.com/office/drawing/2014/main" id="{B5EEF5BC-CB76-E3F5-8204-67D4061A52A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62383" y="0"/>
            <a:ext cx="6129617" cy="6870560"/>
          </a:xfrm>
          <a:prstGeom prst="rect">
            <a:avLst/>
          </a:prstGeom>
        </p:spPr>
      </p:pic>
      <p:pic>
        <p:nvPicPr>
          <p:cNvPr id="8" name="Picture 7" descr="A person with a beard&#10;&#10;AI-generated content may be incorrect.">
            <a:extLst>
              <a:ext uri="{FF2B5EF4-FFF2-40B4-BE49-F238E27FC236}">
                <a16:creationId xmlns:a16="http://schemas.microsoft.com/office/drawing/2014/main" id="{8B3F6BBD-BE8B-29C1-7D04-D15669CD71A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 y="0"/>
            <a:ext cx="6129617" cy="6870560"/>
          </a:xfrm>
          <a:prstGeom prst="rect">
            <a:avLst/>
          </a:prstGeom>
        </p:spPr>
      </p:pic>
      <p:sp>
        <p:nvSpPr>
          <p:cNvPr id="5" name="Text Box 31">
            <a:extLst>
              <a:ext uri="{FF2B5EF4-FFF2-40B4-BE49-F238E27FC236}">
                <a16:creationId xmlns:a16="http://schemas.microsoft.com/office/drawing/2014/main" id="{CCA8514A-07D7-3001-F4E4-6AED9A00F3AB}"/>
              </a:ext>
            </a:extLst>
          </p:cNvPr>
          <p:cNvSpPr txBox="1">
            <a:spLocks noChangeArrowheads="1"/>
          </p:cNvSpPr>
          <p:nvPr/>
        </p:nvSpPr>
        <p:spPr bwMode="auto">
          <a:xfrm>
            <a:off x="133349" y="5750005"/>
            <a:ext cx="596264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285750" lvl="0" indent="-285750">
              <a:spcBef>
                <a:spcPts val="0"/>
              </a:spcBef>
              <a:buFont typeface="Arial" panose="020B0604020202020204" pitchFamily="34" charset="0"/>
              <a:buChar char="•"/>
            </a:pP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PLATO</a:t>
            </a: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428 – 423BCE</a:t>
            </a:r>
          </a:p>
        </p:txBody>
      </p:sp>
      <p:sp>
        <p:nvSpPr>
          <p:cNvPr id="11" name="Text Box 31">
            <a:extLst>
              <a:ext uri="{FF2B5EF4-FFF2-40B4-BE49-F238E27FC236}">
                <a16:creationId xmlns:a16="http://schemas.microsoft.com/office/drawing/2014/main" id="{400568A2-08DE-45B3-701C-D4E67AC9F63B}"/>
              </a:ext>
            </a:extLst>
          </p:cNvPr>
          <p:cNvSpPr txBox="1">
            <a:spLocks noChangeArrowheads="1"/>
          </p:cNvSpPr>
          <p:nvPr/>
        </p:nvSpPr>
        <p:spPr bwMode="auto">
          <a:xfrm>
            <a:off x="6129616" y="5750005"/>
            <a:ext cx="55670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285750" lvl="0" indent="-285750" algn="r">
              <a:spcBef>
                <a:spcPts val="0"/>
              </a:spcBef>
              <a:buFont typeface="Arial" panose="020B0604020202020204" pitchFamily="34" charset="0"/>
              <a:buChar char="•"/>
            </a:pP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lgn="r">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ARISTOTLE</a:t>
            </a:r>
            <a:endParaRPr lang="en-GB" altLang="en-US" sz="1800" b="0" dirty="0">
              <a:solidFill>
                <a:schemeClr val="bg1"/>
              </a:solidFill>
              <a:latin typeface="Calibri Light" panose="020F0302020204030204" pitchFamily="34" charset="0"/>
              <a:cs typeface="Calibri Light" panose="020F0302020204030204" pitchFamily="34" charset="0"/>
            </a:endParaRPr>
          </a:p>
          <a:p>
            <a:pPr lvl="0" algn="r">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384 – 322 BCE</a:t>
            </a:r>
          </a:p>
        </p:txBody>
      </p:sp>
    </p:spTree>
    <p:extLst>
      <p:ext uri="{BB962C8B-B14F-4D97-AF65-F5344CB8AC3E}">
        <p14:creationId xmlns:p14="http://schemas.microsoft.com/office/powerpoint/2010/main" val="26434093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164A8-DC3A-69BB-98C1-E1CE36472799}"/>
            </a:ext>
          </a:extLst>
        </p:cNvPr>
        <p:cNvGrpSpPr/>
        <p:nvPr/>
      </p:nvGrpSpPr>
      <p:grpSpPr>
        <a:xfrm>
          <a:off x="0" y="0"/>
          <a:ext cx="0" cy="0"/>
          <a:chOff x="0" y="0"/>
          <a:chExt cx="0" cy="0"/>
        </a:xfrm>
      </p:grpSpPr>
      <p:pic>
        <p:nvPicPr>
          <p:cNvPr id="4" name="Picture 3" descr="A person with a beard&#10;&#10;AI-generated content may be incorrect.">
            <a:extLst>
              <a:ext uri="{FF2B5EF4-FFF2-40B4-BE49-F238E27FC236}">
                <a16:creationId xmlns:a16="http://schemas.microsoft.com/office/drawing/2014/main" id="{189FC6EE-DD8E-C5C1-16E1-58562B97224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0"/>
            <a:ext cx="6129617" cy="6870560"/>
          </a:xfrm>
          <a:prstGeom prst="rect">
            <a:avLst/>
          </a:prstGeom>
        </p:spPr>
      </p:pic>
      <p:sp>
        <p:nvSpPr>
          <p:cNvPr id="5" name="Text Box 31">
            <a:extLst>
              <a:ext uri="{FF2B5EF4-FFF2-40B4-BE49-F238E27FC236}">
                <a16:creationId xmlns:a16="http://schemas.microsoft.com/office/drawing/2014/main" id="{8B6C7BA1-96E8-074D-F8EE-47156168198B}"/>
              </a:ext>
            </a:extLst>
          </p:cNvPr>
          <p:cNvSpPr txBox="1">
            <a:spLocks noChangeArrowheads="1"/>
          </p:cNvSpPr>
          <p:nvPr/>
        </p:nvSpPr>
        <p:spPr bwMode="auto">
          <a:xfrm>
            <a:off x="133349" y="5750005"/>
            <a:ext cx="596264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285750" lvl="0" indent="-285750">
              <a:spcBef>
                <a:spcPts val="0"/>
              </a:spcBef>
              <a:buFont typeface="Arial" panose="020B0604020202020204" pitchFamily="34" charset="0"/>
              <a:buChar char="•"/>
            </a:pP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PLATO</a:t>
            </a: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428 – 423BCE</a:t>
            </a:r>
          </a:p>
        </p:txBody>
      </p:sp>
      <p:sp>
        <p:nvSpPr>
          <p:cNvPr id="2" name="Text Box 31">
            <a:extLst>
              <a:ext uri="{FF2B5EF4-FFF2-40B4-BE49-F238E27FC236}">
                <a16:creationId xmlns:a16="http://schemas.microsoft.com/office/drawing/2014/main" id="{6B185744-8042-F0BE-20EC-FD0D8418FB8B}"/>
              </a:ext>
            </a:extLst>
          </p:cNvPr>
          <p:cNvSpPr txBox="1">
            <a:spLocks noChangeArrowheads="1"/>
          </p:cNvSpPr>
          <p:nvPr/>
        </p:nvSpPr>
        <p:spPr bwMode="auto">
          <a:xfrm>
            <a:off x="6795874" y="2551837"/>
            <a:ext cx="5071782"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altLang="en-US" dirty="0">
                <a:latin typeface="Calibri Light" panose="020F0302020204030204" pitchFamily="34" charset="0"/>
                <a:cs typeface="Calibri Light" panose="020F0302020204030204" pitchFamily="34" charset="0"/>
              </a:rPr>
              <a:t>PLATO'S VIEW OF DESIRE</a:t>
            </a:r>
          </a:p>
          <a:p>
            <a:pPr lvl="0">
              <a:spcBef>
                <a:spcPts val="0"/>
              </a:spcBef>
            </a:pPr>
            <a:endParaRPr lang="en-GB" altLang="en-US" sz="1800" dirty="0">
              <a:latin typeface="Calibri Light" panose="020F0302020204030204" pitchFamily="34" charset="0"/>
              <a:cs typeface="Calibri Light" panose="020F0302020204030204" pitchFamily="34" charset="0"/>
            </a:endParaRPr>
          </a:p>
          <a:p>
            <a:pPr marL="285750" lvl="0" indent="-285750">
              <a:spcBef>
                <a:spcPts val="0"/>
              </a:spcBef>
              <a:buFont typeface="Arial" panose="020B0604020202020204" pitchFamily="34" charset="0"/>
              <a:buChar char="•"/>
            </a:pPr>
            <a:r>
              <a:rPr lang="en-GB" altLang="en-US" sz="1800" dirty="0">
                <a:latin typeface="Calibri Light" panose="020F0302020204030204" pitchFamily="34" charset="0"/>
                <a:cs typeface="Calibri Light" panose="020F0302020204030204" pitchFamily="34" charset="0"/>
              </a:rPr>
              <a:t>Desire as Lack: </a:t>
            </a:r>
            <a:r>
              <a:rPr lang="en-GB" altLang="en-US" sz="1800" b="0" dirty="0">
                <a:latin typeface="Calibri Light" panose="020F0302020204030204" pitchFamily="34" charset="0"/>
                <a:cs typeface="Calibri Light" panose="020F0302020204030204" pitchFamily="34" charset="0"/>
              </a:rPr>
              <a:t>Desire arises from a sense of absence, motivating individuals towards what they do not possess.</a:t>
            </a:r>
          </a:p>
          <a:p>
            <a:pPr marL="285750" lvl="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lvl="0" indent="274638">
              <a:spcBef>
                <a:spcPts val="0"/>
              </a:spcBef>
            </a:pPr>
            <a:endParaRPr lang="en-GB" altLang="en-US"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5505517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D830F-42ED-9859-10B1-E058FF2B708D}"/>
            </a:ext>
          </a:extLst>
        </p:cNvPr>
        <p:cNvGrpSpPr/>
        <p:nvPr/>
      </p:nvGrpSpPr>
      <p:grpSpPr>
        <a:xfrm>
          <a:off x="0" y="0"/>
          <a:ext cx="0" cy="0"/>
          <a:chOff x="0" y="0"/>
          <a:chExt cx="0" cy="0"/>
        </a:xfrm>
      </p:grpSpPr>
      <p:pic>
        <p:nvPicPr>
          <p:cNvPr id="3" name="Picture 2" descr="A statue of a person with a beard&#10;&#10;AI-generated content may be incorrect.">
            <a:extLst>
              <a:ext uri="{FF2B5EF4-FFF2-40B4-BE49-F238E27FC236}">
                <a16:creationId xmlns:a16="http://schemas.microsoft.com/office/drawing/2014/main" id="{02741F00-1AEA-3C90-B7B2-EBEACD504A7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62383" y="-12560"/>
            <a:ext cx="6129617" cy="6870560"/>
          </a:xfrm>
          <a:prstGeom prst="rect">
            <a:avLst/>
          </a:prstGeom>
        </p:spPr>
      </p:pic>
      <p:sp>
        <p:nvSpPr>
          <p:cNvPr id="2" name="Text Box 31">
            <a:extLst>
              <a:ext uri="{FF2B5EF4-FFF2-40B4-BE49-F238E27FC236}">
                <a16:creationId xmlns:a16="http://schemas.microsoft.com/office/drawing/2014/main" id="{FC2CD6AD-D390-C609-AA47-0C50B60B187A}"/>
              </a:ext>
            </a:extLst>
          </p:cNvPr>
          <p:cNvSpPr txBox="1">
            <a:spLocks noChangeArrowheads="1"/>
          </p:cNvSpPr>
          <p:nvPr/>
        </p:nvSpPr>
        <p:spPr bwMode="auto">
          <a:xfrm>
            <a:off x="666257" y="2551837"/>
            <a:ext cx="5071782"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altLang="en-US" dirty="0">
                <a:latin typeface="Calibri Light" panose="020F0302020204030204" pitchFamily="34" charset="0"/>
                <a:cs typeface="Calibri Light" panose="020F0302020204030204" pitchFamily="34" charset="0"/>
              </a:rPr>
              <a:t>ARISTOTLE'S VIEW OF DESIRE</a:t>
            </a:r>
          </a:p>
          <a:p>
            <a:pPr lvl="0">
              <a:spcBef>
                <a:spcPts val="0"/>
              </a:spcBef>
            </a:pPr>
            <a:endParaRPr lang="en-GB" altLang="en-US" sz="1800" dirty="0">
              <a:latin typeface="Calibri Light" panose="020F0302020204030204" pitchFamily="34" charset="0"/>
              <a:cs typeface="Calibri Light" panose="020F0302020204030204" pitchFamily="34" charset="0"/>
            </a:endParaRPr>
          </a:p>
          <a:p>
            <a:pPr marL="285750" lvl="0" indent="-285750">
              <a:spcBef>
                <a:spcPts val="0"/>
              </a:spcBef>
              <a:buFont typeface="Arial" panose="020B0604020202020204" pitchFamily="34" charset="0"/>
              <a:buChar char="•"/>
            </a:pPr>
            <a:r>
              <a:rPr lang="en-GB" altLang="en-US" sz="1800" dirty="0">
                <a:latin typeface="Calibri Light" panose="020F0302020204030204" pitchFamily="34" charset="0"/>
                <a:cs typeface="Calibri Light" panose="020F0302020204030204" pitchFamily="34" charset="0"/>
              </a:rPr>
              <a:t>Desire as Motivation: </a:t>
            </a:r>
            <a:r>
              <a:rPr lang="en-GB" altLang="en-US" sz="1800" b="0" dirty="0">
                <a:latin typeface="Calibri Light" panose="020F0302020204030204" pitchFamily="34" charset="0"/>
                <a:cs typeface="Calibri Light" panose="020F0302020204030204" pitchFamily="34" charset="0"/>
              </a:rPr>
              <a:t>is a key driving force behind purposeful and goal-directed human behaviour.</a:t>
            </a:r>
          </a:p>
          <a:p>
            <a:pPr marL="285750" lvl="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p:txBody>
      </p:sp>
      <p:sp>
        <p:nvSpPr>
          <p:cNvPr id="11" name="Text Box 31">
            <a:extLst>
              <a:ext uri="{FF2B5EF4-FFF2-40B4-BE49-F238E27FC236}">
                <a16:creationId xmlns:a16="http://schemas.microsoft.com/office/drawing/2014/main" id="{001B3DF9-99C3-34EA-B1F1-3559F67E9529}"/>
              </a:ext>
            </a:extLst>
          </p:cNvPr>
          <p:cNvSpPr txBox="1">
            <a:spLocks noChangeArrowheads="1"/>
          </p:cNvSpPr>
          <p:nvPr/>
        </p:nvSpPr>
        <p:spPr bwMode="auto">
          <a:xfrm>
            <a:off x="6129616" y="5750005"/>
            <a:ext cx="55670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285750" lvl="0" indent="-285750" algn="r">
              <a:spcBef>
                <a:spcPts val="0"/>
              </a:spcBef>
              <a:buFont typeface="Arial" panose="020B0604020202020204" pitchFamily="34" charset="0"/>
              <a:buChar char="•"/>
            </a:pPr>
            <a:endParaRPr lang="en-GB" altLang="en-US" sz="1800" b="0" dirty="0">
              <a:solidFill>
                <a:schemeClr val="bg1"/>
              </a:solidFill>
              <a:latin typeface="Calibri Light" panose="020F0302020204030204" pitchFamily="34" charset="0"/>
              <a:cs typeface="Calibri Light" panose="020F0302020204030204" pitchFamily="34" charset="0"/>
            </a:endParaRPr>
          </a:p>
          <a:p>
            <a:pPr lvl="0" indent="274638" algn="r">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ARISTOTLE</a:t>
            </a:r>
            <a:endParaRPr lang="en-GB" altLang="en-US" sz="1800" b="0" dirty="0">
              <a:solidFill>
                <a:schemeClr val="bg1"/>
              </a:solidFill>
              <a:latin typeface="Calibri Light" panose="020F0302020204030204" pitchFamily="34" charset="0"/>
              <a:cs typeface="Calibri Light" panose="020F0302020204030204" pitchFamily="34" charset="0"/>
            </a:endParaRPr>
          </a:p>
          <a:p>
            <a:pPr lvl="0" algn="r">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384 – 322 BCE</a:t>
            </a:r>
          </a:p>
        </p:txBody>
      </p:sp>
    </p:spTree>
    <p:extLst>
      <p:ext uri="{BB962C8B-B14F-4D97-AF65-F5344CB8AC3E}">
        <p14:creationId xmlns:p14="http://schemas.microsoft.com/office/powerpoint/2010/main" val="19810793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2BB7D-2503-3B85-3CB1-D37C8706C62F}"/>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9981C793-423C-DA5E-88DF-C51C654287AC}"/>
              </a:ext>
            </a:extLst>
          </p:cNvPr>
          <p:cNvPicPr>
            <a:picLocks noChangeAspect="1"/>
          </p:cNvPicPr>
          <p:nvPr/>
        </p:nvPicPr>
        <p:blipFill>
          <a:blip r:embed="rId3" cstate="print"/>
          <a:stretch>
            <a:fillRect/>
          </a:stretch>
        </p:blipFill>
        <p:spPr>
          <a:xfrm>
            <a:off x="2265327" y="556227"/>
            <a:ext cx="2044684" cy="2582758"/>
          </a:xfrm>
          <a:prstGeom prst="rect">
            <a:avLst/>
          </a:prstGeom>
        </p:spPr>
      </p:pic>
      <p:sp>
        <p:nvSpPr>
          <p:cNvPr id="3" name="object 3">
            <a:extLst>
              <a:ext uri="{FF2B5EF4-FFF2-40B4-BE49-F238E27FC236}">
                <a16:creationId xmlns:a16="http://schemas.microsoft.com/office/drawing/2014/main" id="{B256CE84-703F-CC2D-0899-1E8E3F19CA9A}"/>
              </a:ext>
            </a:extLst>
          </p:cNvPr>
          <p:cNvSpPr txBox="1"/>
          <p:nvPr/>
        </p:nvSpPr>
        <p:spPr>
          <a:xfrm rot="5400000">
            <a:off x="3092176" y="2359552"/>
            <a:ext cx="430887" cy="2004781"/>
          </a:xfrm>
          <a:prstGeom prst="rect">
            <a:avLst/>
          </a:prstGeom>
        </p:spPr>
        <p:txBody>
          <a:bodyPr vert="vert270" wrap="square" lIns="0" tIns="0" rIns="0" bIns="0" rtlCol="0">
            <a:spAutoFit/>
          </a:bodyPr>
          <a:lstStyle/>
          <a:p>
            <a:pPr marL="12700" algn="ctr"/>
            <a:r>
              <a:rPr sz="1400" b="0" dirty="0">
                <a:latin typeface="Calibri Light"/>
                <a:cs typeface="Calibri Light"/>
              </a:rPr>
              <a:t>Sigmund</a:t>
            </a:r>
            <a:r>
              <a:rPr sz="1400" b="0" spc="-85" dirty="0">
                <a:latin typeface="Calibri Light"/>
                <a:cs typeface="Calibri Light"/>
              </a:rPr>
              <a:t> </a:t>
            </a:r>
            <a:r>
              <a:rPr sz="1400" b="0" dirty="0">
                <a:latin typeface="Calibri Light"/>
                <a:cs typeface="Calibri Light"/>
              </a:rPr>
              <a:t>Freud</a:t>
            </a:r>
            <a:endParaRPr lang="en-GB" sz="1400" b="0" dirty="0">
              <a:latin typeface="Calibri Light"/>
              <a:cs typeface="Calibri Light"/>
            </a:endParaRPr>
          </a:p>
          <a:p>
            <a:pPr marL="12700" algn="ctr"/>
            <a:r>
              <a:rPr sz="1400" b="0" spc="-90" dirty="0">
                <a:latin typeface="Calibri Light"/>
                <a:cs typeface="Calibri Light"/>
              </a:rPr>
              <a:t> </a:t>
            </a:r>
            <a:r>
              <a:rPr sz="1400" b="0" spc="-10" dirty="0">
                <a:latin typeface="Calibri Light"/>
                <a:cs typeface="Calibri Light"/>
              </a:rPr>
              <a:t>(1856-1939)</a:t>
            </a:r>
            <a:endParaRPr sz="1400" dirty="0">
              <a:latin typeface="Calibri Light"/>
              <a:cs typeface="Calibri Light"/>
            </a:endParaRPr>
          </a:p>
        </p:txBody>
      </p:sp>
      <p:pic>
        <p:nvPicPr>
          <p:cNvPr id="5" name="Picture 4">
            <a:extLst>
              <a:ext uri="{FF2B5EF4-FFF2-40B4-BE49-F238E27FC236}">
                <a16:creationId xmlns:a16="http://schemas.microsoft.com/office/drawing/2014/main" id="{ED544BA2-156D-F952-FEF4-366E1A621F5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65327" y="3864407"/>
            <a:ext cx="2044684" cy="2288351"/>
          </a:xfrm>
          <a:prstGeom prst="rect">
            <a:avLst/>
          </a:prstGeom>
        </p:spPr>
      </p:pic>
      <p:sp>
        <p:nvSpPr>
          <p:cNvPr id="6" name="object 3">
            <a:extLst>
              <a:ext uri="{FF2B5EF4-FFF2-40B4-BE49-F238E27FC236}">
                <a16:creationId xmlns:a16="http://schemas.microsoft.com/office/drawing/2014/main" id="{EEEC65B5-0C7D-B1E5-21D8-2263B6D0FA9D}"/>
              </a:ext>
            </a:extLst>
          </p:cNvPr>
          <p:cNvSpPr txBox="1"/>
          <p:nvPr/>
        </p:nvSpPr>
        <p:spPr>
          <a:xfrm rot="5400000">
            <a:off x="3072224" y="5498054"/>
            <a:ext cx="430887" cy="1782618"/>
          </a:xfrm>
          <a:prstGeom prst="rect">
            <a:avLst/>
          </a:prstGeom>
        </p:spPr>
        <p:txBody>
          <a:bodyPr vert="vert270" wrap="square" lIns="0" tIns="0" rIns="0" bIns="0" rtlCol="0">
            <a:spAutoFit/>
          </a:bodyPr>
          <a:lstStyle/>
          <a:p>
            <a:pPr marL="12700" algn="ctr"/>
            <a:r>
              <a:rPr lang="en-GB" sz="1400" b="0" dirty="0">
                <a:latin typeface="Calibri Light"/>
                <a:cs typeface="Calibri Light"/>
              </a:rPr>
              <a:t>Jacques Lacan</a:t>
            </a:r>
          </a:p>
          <a:p>
            <a:pPr marL="12700" algn="ctr"/>
            <a:r>
              <a:rPr sz="1400" b="0" spc="-10" dirty="0">
                <a:latin typeface="Calibri Light"/>
                <a:cs typeface="Calibri Light"/>
              </a:rPr>
              <a:t>(</a:t>
            </a:r>
            <a:r>
              <a:rPr lang="en-GB" sz="1400" b="0" spc="-10" dirty="0">
                <a:latin typeface="Calibri Light"/>
                <a:cs typeface="Calibri Light"/>
              </a:rPr>
              <a:t>1901-1981</a:t>
            </a:r>
            <a:r>
              <a:rPr sz="1400" b="0" spc="-10" dirty="0">
                <a:latin typeface="Calibri Light"/>
                <a:cs typeface="Calibri Light"/>
              </a:rPr>
              <a:t>)</a:t>
            </a:r>
            <a:endParaRPr sz="1400" dirty="0">
              <a:latin typeface="Calibri Light"/>
              <a:cs typeface="Calibri Light"/>
            </a:endParaRPr>
          </a:p>
        </p:txBody>
      </p:sp>
      <p:sp>
        <p:nvSpPr>
          <p:cNvPr id="7" name="Text Box 31">
            <a:extLst>
              <a:ext uri="{FF2B5EF4-FFF2-40B4-BE49-F238E27FC236}">
                <a16:creationId xmlns:a16="http://schemas.microsoft.com/office/drawing/2014/main" id="{5AEAFF5B-C257-C259-2AF0-90EF2DA6E032}"/>
              </a:ext>
            </a:extLst>
          </p:cNvPr>
          <p:cNvSpPr txBox="1">
            <a:spLocks noChangeArrowheads="1"/>
          </p:cNvSpPr>
          <p:nvPr/>
        </p:nvSpPr>
        <p:spPr bwMode="auto">
          <a:xfrm>
            <a:off x="5368545" y="556227"/>
            <a:ext cx="5619115"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endParaRPr lang="en-GB" altLang="en-US" sz="1800" dirty="0">
              <a:latin typeface="Calibri Light" panose="020F0302020204030204" pitchFamily="34" charset="0"/>
              <a:cs typeface="Calibri Light" panose="020F0302020204030204" pitchFamily="34" charset="0"/>
            </a:endParaRPr>
          </a:p>
          <a:p>
            <a:pPr lvl="0">
              <a:spcBef>
                <a:spcPts val="0"/>
              </a:spcBef>
            </a:pPr>
            <a:endParaRPr lang="en-GB" altLang="en-US" sz="1800" dirty="0">
              <a:latin typeface="Calibri Light" panose="020F0302020204030204" pitchFamily="34" charset="0"/>
              <a:cs typeface="Calibri Light" panose="020F0302020204030204" pitchFamily="34" charset="0"/>
            </a:endParaRPr>
          </a:p>
          <a:p>
            <a:pPr lvl="0">
              <a:spcBef>
                <a:spcPts val="0"/>
              </a:spcBef>
            </a:pPr>
            <a:endParaRPr lang="en-GB" altLang="en-US" sz="1800" dirty="0">
              <a:latin typeface="Calibri Light" panose="020F0302020204030204" pitchFamily="34" charset="0"/>
              <a:cs typeface="Calibri Light" panose="020F0302020204030204" pitchFamily="34" charset="0"/>
            </a:endParaRPr>
          </a:p>
          <a:p>
            <a:pPr lvl="0">
              <a:spcBef>
                <a:spcPts val="0"/>
              </a:spcBef>
            </a:pPr>
            <a:r>
              <a:rPr lang="en-GB" altLang="en-US" sz="1800" b="0" dirty="0">
                <a:latin typeface="Calibri Light" panose="020F0302020204030204" pitchFamily="34" charset="0"/>
                <a:cs typeface="Calibri Light" panose="020F0302020204030204" pitchFamily="34" charset="0"/>
              </a:rPr>
              <a:t>Desire stems from repressed instincts;</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i="1" dirty="0">
                <a:latin typeface="Calibri Light" panose="020F0302020204030204" pitchFamily="34" charset="0"/>
                <a:cs typeface="Calibri Light" panose="020F0302020204030204" pitchFamily="34" charset="0"/>
              </a:rPr>
              <a:t>‘DREAMS REVEAL HIDDEN DESIRES.’</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b="0" dirty="0">
                <a:latin typeface="Calibri Light" panose="020F0302020204030204" pitchFamily="34" charset="0"/>
                <a:cs typeface="Calibri Light" panose="020F0302020204030204" pitchFamily="34" charset="0"/>
              </a:rPr>
              <a:t>Desire is structured by language;</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i="1" dirty="0">
                <a:latin typeface="Calibri Light" panose="020F0302020204030204" pitchFamily="34" charset="0"/>
                <a:cs typeface="Calibri Light" panose="020F0302020204030204" pitchFamily="34" charset="0"/>
              </a:rPr>
              <a:t>‘DESIRE IS THE DESIRE OF THE OTHER.’</a:t>
            </a:r>
          </a:p>
          <a:p>
            <a:pPr marL="285750" lvl="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219120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541C42-6DFD-48FC-3ED9-2FAFA931097A}"/>
              </a:ext>
            </a:extLst>
          </p:cNvPr>
          <p:cNvPicPr>
            <a:picLocks noChangeAspect="1"/>
          </p:cNvPicPr>
          <p:nvPr/>
        </p:nvPicPr>
        <p:blipFill>
          <a:blip r:embed="rId3">
            <a:alphaModFix/>
            <a:duotone>
              <a:prstClr val="black"/>
              <a:srgbClr val="D9C3A5">
                <a:tint val="50000"/>
                <a:satMod val="180000"/>
              </a:srgbClr>
            </a:duotone>
          </a:blip>
          <a:srcRect t="14503" r="3148" b="3833"/>
          <a:stretch>
            <a:fillRect/>
          </a:stretch>
        </p:blipFill>
        <p:spPr>
          <a:xfrm>
            <a:off x="0" y="-50165"/>
            <a:ext cx="12192000" cy="6908165"/>
          </a:xfrm>
          <a:prstGeom prst="rect">
            <a:avLst/>
          </a:prstGeom>
        </p:spPr>
      </p:pic>
      <p:sp>
        <p:nvSpPr>
          <p:cNvPr id="4" name="object 4"/>
          <p:cNvSpPr/>
          <p:nvPr/>
        </p:nvSpPr>
        <p:spPr>
          <a:xfrm>
            <a:off x="0" y="5656872"/>
            <a:ext cx="12192000" cy="817531"/>
          </a:xfrm>
          <a:custGeom>
            <a:avLst/>
            <a:gdLst/>
            <a:ahLst/>
            <a:cxnLst/>
            <a:rect l="l" t="t" r="r" b="b"/>
            <a:pathLst>
              <a:path w="12192000" h="2390775">
                <a:moveTo>
                  <a:pt x="12192000" y="0"/>
                </a:moveTo>
                <a:lnTo>
                  <a:pt x="0" y="0"/>
                </a:lnTo>
                <a:lnTo>
                  <a:pt x="0" y="2390775"/>
                </a:lnTo>
                <a:lnTo>
                  <a:pt x="12192000" y="2390775"/>
                </a:lnTo>
                <a:lnTo>
                  <a:pt x="12192000" y="0"/>
                </a:lnTo>
                <a:close/>
              </a:path>
            </a:pathLst>
          </a:custGeom>
          <a:solidFill>
            <a:srgbClr val="FFFFFF">
              <a:alpha val="74900"/>
            </a:srgbClr>
          </a:solidFill>
        </p:spPr>
        <p:txBody>
          <a:bodyPr wrap="square" lIns="0" tIns="0" rIns="0" bIns="0" rtlCol="0"/>
          <a:lstStyle/>
          <a:p>
            <a:endParaRPr/>
          </a:p>
        </p:txBody>
      </p:sp>
      <p:sp>
        <p:nvSpPr>
          <p:cNvPr id="5" name="object 5"/>
          <p:cNvSpPr txBox="1"/>
          <p:nvPr/>
        </p:nvSpPr>
        <p:spPr>
          <a:xfrm>
            <a:off x="594360" y="5626392"/>
            <a:ext cx="11597640" cy="817531"/>
          </a:xfrm>
          <a:prstGeom prst="rect">
            <a:avLst/>
          </a:prstGeom>
        </p:spPr>
        <p:txBody>
          <a:bodyPr vert="horz" wrap="square" lIns="0" tIns="78105" rIns="0" bIns="0" rtlCol="0">
            <a:spAutoFit/>
          </a:bodyPr>
          <a:lstStyle/>
          <a:p>
            <a:pPr marL="12700" marR="5080">
              <a:lnSpc>
                <a:spcPct val="99600"/>
              </a:lnSpc>
              <a:spcBef>
                <a:spcPts val="0"/>
              </a:spcBef>
              <a:tabLst>
                <a:tab pos="10993120" algn="l"/>
              </a:tabLst>
            </a:pPr>
            <a:r>
              <a:rPr lang="en-GB" b="0" i="1" dirty="0">
                <a:latin typeface="Calibri"/>
                <a:cs typeface="Calibri"/>
              </a:rPr>
              <a:t>ESSENTIALLY</a:t>
            </a:r>
            <a:r>
              <a:rPr lang="en-GB" b="0" i="1" spc="-95" dirty="0">
                <a:latin typeface="Calibri"/>
                <a:cs typeface="Calibri"/>
              </a:rPr>
              <a:t> </a:t>
            </a:r>
            <a:r>
              <a:rPr lang="en-GB" b="0" i="1" dirty="0">
                <a:latin typeface="Calibri"/>
                <a:cs typeface="Calibri"/>
              </a:rPr>
              <a:t>RECOGNITION</a:t>
            </a:r>
            <a:r>
              <a:rPr lang="en-GB" b="0" i="1" spc="-114" dirty="0">
                <a:latin typeface="Calibri"/>
                <a:cs typeface="Calibri"/>
              </a:rPr>
              <a:t> </a:t>
            </a:r>
            <a:r>
              <a:rPr lang="en-GB" b="0" i="1" dirty="0">
                <a:latin typeface="Calibri"/>
                <a:cs typeface="Calibri"/>
              </a:rPr>
              <a:t>FROM</a:t>
            </a:r>
            <a:r>
              <a:rPr lang="en-GB" b="0" i="1" spc="-65" dirty="0">
                <a:latin typeface="Calibri"/>
                <a:cs typeface="Calibri"/>
              </a:rPr>
              <a:t> </a:t>
            </a:r>
            <a:r>
              <a:rPr lang="en-GB" b="0" i="1" dirty="0">
                <a:latin typeface="Calibri"/>
                <a:cs typeface="Calibri"/>
              </a:rPr>
              <a:t>THE</a:t>
            </a:r>
            <a:r>
              <a:rPr lang="en-GB" b="0" i="1" spc="335" dirty="0">
                <a:latin typeface="Calibri"/>
                <a:cs typeface="Calibri"/>
              </a:rPr>
              <a:t> </a:t>
            </a:r>
            <a:r>
              <a:rPr lang="en-GB" b="0" i="1" spc="-10" dirty="0">
                <a:latin typeface="Calibri"/>
                <a:cs typeface="Calibri"/>
              </a:rPr>
              <a:t>‘OTHER’ </a:t>
            </a:r>
            <a:r>
              <a:rPr lang="en-GB" b="0" i="1" dirty="0">
                <a:latin typeface="Calibri"/>
                <a:cs typeface="Calibri"/>
              </a:rPr>
              <a:t>FOR</a:t>
            </a:r>
            <a:r>
              <a:rPr lang="en-GB" b="0" i="1" spc="-120" dirty="0">
                <a:latin typeface="Calibri"/>
                <a:cs typeface="Calibri"/>
              </a:rPr>
              <a:t> </a:t>
            </a:r>
            <a:r>
              <a:rPr lang="en-GB" b="0" i="1" dirty="0">
                <a:latin typeface="Calibri"/>
                <a:cs typeface="Calibri"/>
              </a:rPr>
              <a:t>THE</a:t>
            </a:r>
            <a:r>
              <a:rPr lang="en-GB" b="0" i="1" spc="-90" dirty="0">
                <a:latin typeface="Calibri"/>
                <a:cs typeface="Calibri"/>
              </a:rPr>
              <a:t> </a:t>
            </a:r>
            <a:r>
              <a:rPr lang="en-GB" b="0" i="1" dirty="0">
                <a:latin typeface="Calibri"/>
                <a:cs typeface="Calibri"/>
              </a:rPr>
              <a:t>THING</a:t>
            </a:r>
            <a:r>
              <a:rPr lang="en-GB" b="0" i="1" spc="-50" dirty="0">
                <a:latin typeface="Calibri"/>
                <a:cs typeface="Calibri"/>
              </a:rPr>
              <a:t> </a:t>
            </a:r>
            <a:r>
              <a:rPr lang="en-GB" b="0" i="1" dirty="0">
                <a:latin typeface="Calibri"/>
                <a:cs typeface="Calibri"/>
              </a:rPr>
              <a:t>THAT</a:t>
            </a:r>
            <a:r>
              <a:rPr lang="en-GB" b="0" i="1" spc="-50" dirty="0">
                <a:latin typeface="Calibri"/>
                <a:cs typeface="Calibri"/>
              </a:rPr>
              <a:t> </a:t>
            </a:r>
            <a:r>
              <a:rPr lang="en-GB" b="0" i="1" dirty="0">
                <a:latin typeface="Calibri"/>
                <a:cs typeface="Calibri"/>
              </a:rPr>
              <a:t>WE</a:t>
            </a:r>
            <a:r>
              <a:rPr lang="en-GB" b="0" i="1" spc="-85" dirty="0">
                <a:latin typeface="Calibri"/>
                <a:cs typeface="Calibri"/>
              </a:rPr>
              <a:t> </a:t>
            </a:r>
            <a:r>
              <a:rPr lang="en-GB" b="0" i="1" dirty="0">
                <a:latin typeface="Calibri"/>
                <a:cs typeface="Calibri"/>
              </a:rPr>
              <a:t>SUPPOSE</a:t>
            </a:r>
            <a:r>
              <a:rPr lang="en-GB" b="0" i="1" spc="-90" dirty="0">
                <a:latin typeface="Calibri"/>
                <a:cs typeface="Calibri"/>
              </a:rPr>
              <a:t> </a:t>
            </a:r>
            <a:r>
              <a:rPr lang="en-GB" b="0" i="1" dirty="0">
                <a:latin typeface="Calibri"/>
                <a:cs typeface="Calibri"/>
              </a:rPr>
              <a:t>THE</a:t>
            </a:r>
            <a:r>
              <a:rPr lang="en-GB" b="0" i="1" spc="-90" dirty="0">
                <a:latin typeface="Calibri"/>
                <a:cs typeface="Calibri"/>
              </a:rPr>
              <a:t> </a:t>
            </a:r>
            <a:r>
              <a:rPr lang="en-GB" b="0" i="1" dirty="0">
                <a:latin typeface="Calibri"/>
                <a:cs typeface="Calibri"/>
              </a:rPr>
              <a:t>OTHER</a:t>
            </a:r>
            <a:r>
              <a:rPr lang="en-GB" b="0" i="1" spc="-40" dirty="0">
                <a:latin typeface="Calibri"/>
                <a:cs typeface="Calibri"/>
              </a:rPr>
              <a:t> </a:t>
            </a:r>
            <a:r>
              <a:rPr lang="en-GB" b="0" i="1" spc="-10" dirty="0">
                <a:latin typeface="Calibri"/>
                <a:cs typeface="Calibri"/>
              </a:rPr>
              <a:t>DESIRES OR</a:t>
            </a:r>
            <a:r>
              <a:rPr lang="en-GB" b="0" i="1" spc="-50" dirty="0">
                <a:latin typeface="Calibri"/>
                <a:cs typeface="Calibri"/>
              </a:rPr>
              <a:t> </a:t>
            </a:r>
            <a:r>
              <a:rPr lang="en-GB" b="0" i="1" dirty="0">
                <a:latin typeface="Calibri"/>
                <a:cs typeface="Calibri"/>
              </a:rPr>
              <a:t>THE</a:t>
            </a:r>
            <a:r>
              <a:rPr lang="en-GB" b="0" i="1" spc="-120" dirty="0">
                <a:latin typeface="Calibri"/>
                <a:cs typeface="Calibri"/>
              </a:rPr>
              <a:t> </a:t>
            </a:r>
            <a:r>
              <a:rPr lang="en-GB" b="0" i="1" dirty="0">
                <a:latin typeface="Calibri"/>
                <a:cs typeface="Calibri"/>
              </a:rPr>
              <a:t>THING</a:t>
            </a:r>
            <a:r>
              <a:rPr lang="en-GB" b="0" i="1" spc="-65" dirty="0">
                <a:latin typeface="Calibri"/>
                <a:cs typeface="Calibri"/>
              </a:rPr>
              <a:t> </a:t>
            </a:r>
            <a:r>
              <a:rPr lang="en-GB" b="0" i="1" dirty="0">
                <a:latin typeface="Calibri"/>
                <a:cs typeface="Calibri"/>
              </a:rPr>
              <a:t>THAT</a:t>
            </a:r>
            <a:r>
              <a:rPr lang="en-GB" b="0" i="1" spc="-70" dirty="0">
                <a:latin typeface="Calibri"/>
                <a:cs typeface="Calibri"/>
              </a:rPr>
              <a:t> </a:t>
            </a:r>
            <a:r>
              <a:rPr lang="en-GB" b="0" i="1" dirty="0">
                <a:latin typeface="Calibri"/>
                <a:cs typeface="Calibri"/>
              </a:rPr>
              <a:t>THE</a:t>
            </a:r>
            <a:r>
              <a:rPr lang="en-GB" b="0" i="1" spc="-40" dirty="0">
                <a:latin typeface="Calibri"/>
                <a:cs typeface="Calibri"/>
              </a:rPr>
              <a:t> </a:t>
            </a:r>
            <a:r>
              <a:rPr lang="en-GB" b="0" i="1" dirty="0">
                <a:latin typeface="Calibri"/>
                <a:cs typeface="Calibri"/>
              </a:rPr>
              <a:t>OTHER</a:t>
            </a:r>
            <a:r>
              <a:rPr lang="en-GB" b="0" i="1" spc="-50" dirty="0">
                <a:latin typeface="Calibri"/>
                <a:cs typeface="Calibri"/>
              </a:rPr>
              <a:t> </a:t>
            </a:r>
            <a:r>
              <a:rPr lang="en-GB" b="0" i="1" spc="-10" dirty="0">
                <a:latin typeface="Calibri"/>
                <a:cs typeface="Calibri"/>
              </a:rPr>
              <a:t>LACKS (Lacan, Seminar XI, p.235).</a:t>
            </a:r>
            <a:endParaRPr b="0" i="1" dirty="0">
              <a:latin typeface="Calibri"/>
              <a:cs typeface="Calibri"/>
            </a:endParaRPr>
          </a:p>
        </p:txBody>
      </p:sp>
      <p:sp>
        <p:nvSpPr>
          <p:cNvPr id="8" name="TextBox 7">
            <a:extLst>
              <a:ext uri="{FF2B5EF4-FFF2-40B4-BE49-F238E27FC236}">
                <a16:creationId xmlns:a16="http://schemas.microsoft.com/office/drawing/2014/main" id="{938C2046-D7ED-DE2E-9011-9EBB837E77B8}"/>
              </a:ext>
            </a:extLst>
          </p:cNvPr>
          <p:cNvSpPr txBox="1"/>
          <p:nvPr/>
        </p:nvSpPr>
        <p:spPr>
          <a:xfrm>
            <a:off x="304800" y="112068"/>
            <a:ext cx="3413760" cy="830997"/>
          </a:xfrm>
          <a:prstGeom prst="rect">
            <a:avLst/>
          </a:prstGeom>
          <a:noFill/>
        </p:spPr>
        <p:txBody>
          <a:bodyPr wrap="square">
            <a:spAutoFit/>
          </a:bodyPr>
          <a:lstStyle/>
          <a:p>
            <a:r>
              <a:rPr lang="en-GB" sz="4800" dirty="0">
                <a:latin typeface="Arial" panose="020B0604020202020204" pitchFamily="34" charset="0"/>
                <a:cs typeface="Arial" panose="020B0604020202020204" pitchFamily="34" charset="0"/>
              </a:rPr>
              <a:t>DESIRE is: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7062A-488B-A989-863D-6647D56B378C}"/>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CEF11F28-63F7-6616-2DCB-2A41AE593B3B}"/>
              </a:ext>
            </a:extLst>
          </p:cNvPr>
          <p:cNvSpPr txBox="1">
            <a:spLocks noChangeArrowheads="1"/>
          </p:cNvSpPr>
          <p:nvPr/>
        </p:nvSpPr>
        <p:spPr bwMode="auto">
          <a:xfrm>
            <a:off x="819151" y="852371"/>
            <a:ext cx="105536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ct val="50000"/>
              </a:spcBef>
            </a:pPr>
            <a:r>
              <a:rPr lang="en-GB" altLang="en-US" sz="4800" dirty="0">
                <a:latin typeface="Arial" panose="020B0604020202020204" pitchFamily="34" charset="0"/>
              </a:rPr>
              <a:t>WHAT DO YOU DESIRE?</a:t>
            </a:r>
          </a:p>
        </p:txBody>
      </p:sp>
      <p:sp>
        <p:nvSpPr>
          <p:cNvPr id="8" name="Rectangle 3">
            <a:extLst>
              <a:ext uri="{FF2B5EF4-FFF2-40B4-BE49-F238E27FC236}">
                <a16:creationId xmlns:a16="http://schemas.microsoft.com/office/drawing/2014/main" id="{A80A452D-A043-5AEC-B882-63EC806D8512}"/>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Tree>
    <p:extLst>
      <p:ext uri="{BB962C8B-B14F-4D97-AF65-F5344CB8AC3E}">
        <p14:creationId xmlns:p14="http://schemas.microsoft.com/office/powerpoint/2010/main" val="11182208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a:picLocks noChangeAspect="1"/>
          </p:cNvPicPr>
          <p:nvPr/>
        </p:nvPicPr>
        <p:blipFill>
          <a:blip r:embed="rId3" cstate="print"/>
          <a:stretch>
            <a:fillRect/>
          </a:stretch>
        </p:blipFill>
        <p:spPr>
          <a:xfrm>
            <a:off x="0" y="0"/>
            <a:ext cx="4747846" cy="6858000"/>
          </a:xfrm>
          <a:prstGeom prst="rect">
            <a:avLst/>
          </a:prstGeom>
        </p:spPr>
      </p:pic>
      <p:sp>
        <p:nvSpPr>
          <p:cNvPr id="7" name="Text Box 31">
            <a:extLst>
              <a:ext uri="{FF2B5EF4-FFF2-40B4-BE49-F238E27FC236}">
                <a16:creationId xmlns:a16="http://schemas.microsoft.com/office/drawing/2014/main" id="{6C0A7B26-FAE9-B5A8-A8C0-FD5666A6961B}"/>
              </a:ext>
            </a:extLst>
          </p:cNvPr>
          <p:cNvSpPr txBox="1">
            <a:spLocks noChangeArrowheads="1"/>
          </p:cNvSpPr>
          <p:nvPr/>
        </p:nvSpPr>
        <p:spPr bwMode="auto">
          <a:xfrm>
            <a:off x="4747846" y="852371"/>
            <a:ext cx="6865035"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a:cs typeface="Calibri"/>
              </a:rPr>
              <a:t>PIERRE</a:t>
            </a:r>
            <a:r>
              <a:rPr lang="en-GB" spc="-30" dirty="0">
                <a:latin typeface="Calibri"/>
                <a:cs typeface="Calibri"/>
              </a:rPr>
              <a:t> </a:t>
            </a:r>
            <a:r>
              <a:rPr lang="en-GB" spc="-10" dirty="0">
                <a:latin typeface="Calibri"/>
                <a:cs typeface="Calibri"/>
              </a:rPr>
              <a:t>BOURDIEU</a:t>
            </a:r>
          </a:p>
          <a:p>
            <a:pPr algn="r">
              <a:spcBef>
                <a:spcPts val="0"/>
              </a:spcBef>
            </a:pPr>
            <a:endParaRPr lang="en-GB" dirty="0">
              <a:latin typeface="Calibri"/>
              <a:cs typeface="Calibri"/>
            </a:endParaRPr>
          </a:p>
          <a:p>
            <a:pPr algn="r">
              <a:spcBef>
                <a:spcPts val="0"/>
              </a:spcBef>
            </a:pPr>
            <a:r>
              <a:rPr lang="en-GB" sz="4800" dirty="0">
                <a:latin typeface="Arial" panose="020B0604020202020204" pitchFamily="34" charset="0"/>
                <a:cs typeface="Arial" panose="020B0604020202020204" pitchFamily="34" charset="0"/>
              </a:rPr>
              <a:t>THEORY</a:t>
            </a:r>
          </a:p>
          <a:p>
            <a:pPr algn="r">
              <a:spcBef>
                <a:spcPts val="0"/>
              </a:spcBef>
            </a:pPr>
            <a:r>
              <a:rPr lang="en-GB" sz="4800" dirty="0">
                <a:latin typeface="Arial" panose="020B0604020202020204" pitchFamily="34" charset="0"/>
                <a:cs typeface="Arial" panose="020B0604020202020204" pitchFamily="34" charset="0"/>
              </a:rPr>
              <a:t>OF</a:t>
            </a:r>
          </a:p>
          <a:p>
            <a:pPr algn="r">
              <a:spcBef>
                <a:spcPts val="0"/>
              </a:spcBef>
            </a:pPr>
            <a:r>
              <a:rPr lang="en-GB" sz="4800" dirty="0">
                <a:latin typeface="Arial" panose="020B0604020202020204" pitchFamily="34" charset="0"/>
                <a:cs typeface="Arial" panose="020B0604020202020204" pitchFamily="34" charset="0"/>
              </a:rPr>
              <a:t>CULTURAL </a:t>
            </a:r>
            <a:r>
              <a:rPr lang="en-GB" sz="4800" spc="-10" dirty="0">
                <a:latin typeface="Arial" panose="020B0604020202020204" pitchFamily="34" charset="0"/>
                <a:cs typeface="Arial" panose="020B0604020202020204" pitchFamily="34" charset="0"/>
              </a:rPr>
              <a:t>CAPITAL</a:t>
            </a:r>
          </a:p>
          <a:p>
            <a:pPr algn="r">
              <a:spcBef>
                <a:spcPts val="0"/>
              </a:spcBef>
            </a:pPr>
            <a:endParaRPr lang="en-GB" b="0" spc="-10" dirty="0">
              <a:latin typeface="Arial" panose="020B0604020202020204" pitchFamily="34" charset="0"/>
              <a:cs typeface="Arial" panose="020B0604020202020204" pitchFamily="34" charset="0"/>
            </a:endParaRPr>
          </a:p>
          <a:p>
            <a:pPr algn="r">
              <a:spcBef>
                <a:spcPts val="0"/>
              </a:spcBef>
            </a:pPr>
            <a:r>
              <a:rPr lang="en-GB" sz="1800" b="0" spc="-10" dirty="0">
                <a:latin typeface="Arial" panose="020B0604020202020204" pitchFamily="34" charset="0"/>
                <a:cs typeface="Arial" panose="020B0604020202020204" pitchFamily="34" charset="0"/>
              </a:rPr>
              <a:t>characterised by education &amp; cultural knowledge influenced by social mobility &amp; status </a:t>
            </a:r>
          </a:p>
          <a:p>
            <a:pPr algn="r">
              <a:spcBef>
                <a:spcPts val="0"/>
              </a:spcBef>
            </a:pPr>
            <a:r>
              <a:rPr lang="en-GB" sz="1800" b="0" spc="-10" dirty="0">
                <a:latin typeface="Arial" panose="020B0604020202020204" pitchFamily="34" charset="0"/>
                <a:cs typeface="Arial" panose="020B0604020202020204" pitchFamily="34" charset="0"/>
              </a:rPr>
              <a:t>perpetuating social inequality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EDFE6-EE7E-BCF1-716D-52FFF35D631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EC9A818-5B54-6309-570A-7671259B14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069431" y="557463"/>
            <a:ext cx="3828716" cy="5743074"/>
          </a:xfrm>
          <a:prstGeom prst="rect">
            <a:avLst/>
          </a:prstGeom>
        </p:spPr>
      </p:pic>
      <p:pic>
        <p:nvPicPr>
          <p:cNvPr id="2" name="Picture 1">
            <a:extLst>
              <a:ext uri="{FF2B5EF4-FFF2-40B4-BE49-F238E27FC236}">
                <a16:creationId xmlns:a16="http://schemas.microsoft.com/office/drawing/2014/main" id="{04335391-27DE-B80B-BDB4-D22B5D4FDD1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10243" y="148389"/>
            <a:ext cx="3041193" cy="6561221"/>
          </a:xfrm>
          <a:prstGeom prst="rect">
            <a:avLst/>
          </a:prstGeom>
        </p:spPr>
      </p:pic>
    </p:spTree>
    <p:extLst>
      <p:ext uri="{BB962C8B-B14F-4D97-AF65-F5344CB8AC3E}">
        <p14:creationId xmlns:p14="http://schemas.microsoft.com/office/powerpoint/2010/main" val="29118092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A0ADB-9F24-7C63-1396-D34B7DBF4CEA}"/>
            </a:ext>
          </a:extLst>
        </p:cNvPr>
        <p:cNvGrpSpPr/>
        <p:nvPr/>
      </p:nvGrpSpPr>
      <p:grpSpPr>
        <a:xfrm>
          <a:off x="0" y="0"/>
          <a:ext cx="0" cy="0"/>
          <a:chOff x="0" y="0"/>
          <a:chExt cx="0" cy="0"/>
        </a:xfrm>
      </p:grpSpPr>
      <p:pic>
        <p:nvPicPr>
          <p:cNvPr id="3" name="object 3">
            <a:extLst>
              <a:ext uri="{FF2B5EF4-FFF2-40B4-BE49-F238E27FC236}">
                <a16:creationId xmlns:a16="http://schemas.microsoft.com/office/drawing/2014/main" id="{D54532B2-A452-8525-4941-AE967AEF58BE}"/>
              </a:ext>
            </a:extLst>
          </p:cNvPr>
          <p:cNvPicPr>
            <a:picLocks noChangeAspect="1"/>
          </p:cNvPicPr>
          <p:nvPr/>
        </p:nvPicPr>
        <p:blipFill>
          <a:blip r:embed="rId3" cstate="print"/>
          <a:stretch>
            <a:fillRect/>
          </a:stretch>
        </p:blipFill>
        <p:spPr>
          <a:xfrm>
            <a:off x="0" y="0"/>
            <a:ext cx="4747846" cy="6858000"/>
          </a:xfrm>
          <a:prstGeom prst="rect">
            <a:avLst/>
          </a:prstGeom>
        </p:spPr>
      </p:pic>
      <p:sp>
        <p:nvSpPr>
          <p:cNvPr id="7" name="Text Box 31">
            <a:extLst>
              <a:ext uri="{FF2B5EF4-FFF2-40B4-BE49-F238E27FC236}">
                <a16:creationId xmlns:a16="http://schemas.microsoft.com/office/drawing/2014/main" id="{855E797F-2C73-F061-6E7F-6BEDD1034930}"/>
              </a:ext>
            </a:extLst>
          </p:cNvPr>
          <p:cNvSpPr txBox="1">
            <a:spLocks noChangeArrowheads="1"/>
          </p:cNvSpPr>
          <p:nvPr/>
        </p:nvSpPr>
        <p:spPr bwMode="auto">
          <a:xfrm>
            <a:off x="5074921" y="852371"/>
            <a:ext cx="653796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dirty="0">
                <a:latin typeface="Calibri"/>
                <a:cs typeface="Calibri"/>
              </a:rPr>
              <a:t>PIERRE</a:t>
            </a:r>
            <a:r>
              <a:rPr lang="en-GB" spc="-30" dirty="0">
                <a:latin typeface="Calibri"/>
                <a:cs typeface="Calibri"/>
              </a:rPr>
              <a:t> </a:t>
            </a:r>
            <a:r>
              <a:rPr lang="en-GB" spc="-10" dirty="0">
                <a:latin typeface="Calibri"/>
                <a:cs typeface="Calibri"/>
              </a:rPr>
              <a:t>BOURDIEU</a:t>
            </a:r>
          </a:p>
          <a:p>
            <a:pPr algn="r">
              <a:spcBef>
                <a:spcPts val="0"/>
              </a:spcBef>
            </a:pPr>
            <a:endParaRPr lang="en-GB" dirty="0">
              <a:latin typeface="Calibri"/>
              <a:cs typeface="Calibri"/>
            </a:endParaRPr>
          </a:p>
          <a:p>
            <a:pPr algn="r">
              <a:spcBef>
                <a:spcPts val="0"/>
              </a:spcBef>
            </a:pPr>
            <a:r>
              <a:rPr lang="en-GB" sz="4800" dirty="0">
                <a:latin typeface="Arial" panose="020B0604020202020204" pitchFamily="34" charset="0"/>
                <a:cs typeface="Arial" panose="020B0604020202020204" pitchFamily="34" charset="0"/>
              </a:rPr>
              <a:t>THEORY</a:t>
            </a:r>
          </a:p>
          <a:p>
            <a:pPr algn="r">
              <a:spcBef>
                <a:spcPts val="0"/>
              </a:spcBef>
            </a:pPr>
            <a:r>
              <a:rPr lang="en-GB" sz="4800" dirty="0">
                <a:latin typeface="Arial" panose="020B0604020202020204" pitchFamily="34" charset="0"/>
                <a:cs typeface="Arial" panose="020B0604020202020204" pitchFamily="34" charset="0"/>
              </a:rPr>
              <a:t>OF</a:t>
            </a:r>
          </a:p>
          <a:p>
            <a:pPr algn="r">
              <a:spcBef>
                <a:spcPts val="0"/>
              </a:spcBef>
            </a:pPr>
            <a:r>
              <a:rPr lang="en-GB" sz="4800" dirty="0">
                <a:latin typeface="Arial" panose="020B0604020202020204" pitchFamily="34" charset="0"/>
                <a:cs typeface="Arial" panose="020B0604020202020204" pitchFamily="34" charset="0"/>
              </a:rPr>
              <a:t>SOCIAL SUBJECTS</a:t>
            </a:r>
            <a:endParaRPr lang="en-GB" b="0" spc="-10" dirty="0">
              <a:latin typeface="Arial" panose="020B0604020202020204" pitchFamily="34" charset="0"/>
              <a:cs typeface="Arial" panose="020B0604020202020204" pitchFamily="34" charset="0"/>
            </a:endParaRPr>
          </a:p>
          <a:p>
            <a:pPr algn="r">
              <a:spcBef>
                <a:spcPts val="0"/>
              </a:spcBef>
            </a:pPr>
            <a:endParaRPr lang="en-GB" b="0" spc="-10" dirty="0">
              <a:latin typeface="Arial" panose="020B0604020202020204" pitchFamily="34" charset="0"/>
              <a:cs typeface="Arial" panose="020B0604020202020204" pitchFamily="34" charset="0"/>
            </a:endParaRPr>
          </a:p>
          <a:p>
            <a:pPr algn="r">
              <a:spcBef>
                <a:spcPts val="0"/>
              </a:spcBef>
            </a:pPr>
            <a:r>
              <a:rPr lang="en-GB" sz="1800" b="0" spc="-10" dirty="0">
                <a:latin typeface="Arial" panose="020B0604020202020204" pitchFamily="34" charset="0"/>
                <a:cs typeface="Arial" panose="020B0604020202020204" pitchFamily="34" charset="0"/>
              </a:rPr>
              <a:t>characterized by habits, capital &amp; fields</a:t>
            </a:r>
          </a:p>
        </p:txBody>
      </p:sp>
    </p:spTree>
    <p:extLst>
      <p:ext uri="{BB962C8B-B14F-4D97-AF65-F5344CB8AC3E}">
        <p14:creationId xmlns:p14="http://schemas.microsoft.com/office/powerpoint/2010/main" val="36760689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38137-6FA4-D67C-B7A2-28BF7CFD999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8B76465E-D66A-1149-B223-21F4DA9509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9478105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3" cstate="print"/>
          <a:stretch>
            <a:fillRect/>
          </a:stretch>
        </p:blipFill>
        <p:spPr>
          <a:xfrm>
            <a:off x="7429500" y="0"/>
            <a:ext cx="4762500" cy="6857999"/>
          </a:xfrm>
          <a:prstGeom prst="rect">
            <a:avLst/>
          </a:prstGeom>
        </p:spPr>
      </p:pic>
      <p:sp>
        <p:nvSpPr>
          <p:cNvPr id="5" name="Text Box 31">
            <a:extLst>
              <a:ext uri="{FF2B5EF4-FFF2-40B4-BE49-F238E27FC236}">
                <a16:creationId xmlns:a16="http://schemas.microsoft.com/office/drawing/2014/main" id="{6E28CEFC-9F84-42BD-9E94-35915D917641}"/>
              </a:ext>
            </a:extLst>
          </p:cNvPr>
          <p:cNvSpPr txBox="1">
            <a:spLocks noChangeArrowheads="1"/>
          </p:cNvSpPr>
          <p:nvPr/>
        </p:nvSpPr>
        <p:spPr bwMode="auto">
          <a:xfrm>
            <a:off x="1105470" y="1745455"/>
            <a:ext cx="5619115"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dirty="0">
                <a:latin typeface="Calibri Light" panose="020F0302020204030204" pitchFamily="34" charset="0"/>
                <a:cs typeface="Calibri Light" panose="020F0302020204030204" pitchFamily="34" charset="0"/>
              </a:rPr>
              <a:t>MARY DOUGLAS &amp; BARON ISHERWOOD [1979]</a:t>
            </a:r>
          </a:p>
          <a:p>
            <a:pPr lvl="0">
              <a:spcBef>
                <a:spcPts val="0"/>
              </a:spcBef>
            </a:pPr>
            <a:endParaRPr lang="en-GB" altLang="en-US" dirty="0">
              <a:latin typeface="Calibri Light" panose="020F0302020204030204" pitchFamily="34" charset="0"/>
              <a:cs typeface="Calibri Light" panose="020F0302020204030204" pitchFamily="34" charset="0"/>
            </a:endParaRPr>
          </a:p>
          <a:p>
            <a:pPr lvl="0">
              <a:spcBef>
                <a:spcPts val="0"/>
              </a:spcBef>
            </a:pPr>
            <a:r>
              <a:rPr lang="en-GB" altLang="en-US" dirty="0">
                <a:latin typeface="Calibri Light" panose="020F0302020204030204" pitchFamily="34" charset="0"/>
                <a:cs typeface="Calibri Light" panose="020F0302020204030204" pitchFamily="34" charset="0"/>
              </a:rPr>
              <a:t>CONSUMER DESIRE</a:t>
            </a:r>
          </a:p>
          <a:p>
            <a:pPr marL="285750" lvl="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285750" lvl="0" indent="-28575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‘Goods are ritual objects, [and] consumption is a ritual process whose primary function is to</a:t>
            </a:r>
            <a:r>
              <a:rPr lang="en-GB" sz="1800" b="0" dirty="0">
                <a:latin typeface="Calibri Light" panose="020F0302020204030204" pitchFamily="34" charset="0"/>
                <a:cs typeface="Calibri Light" panose="020F0302020204030204" pitchFamily="34" charset="0"/>
              </a:rPr>
              <a:t> fulfil our intentions towards one another’.</a:t>
            </a:r>
          </a:p>
          <a:p>
            <a:pPr marL="285750" lvl="0" indent="-28575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285750" lvl="0" indent="-28575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Richard Wilk states in the foreword of the book:   ‘Forget that commodities are good for eating, clothing, and shelter; forget their usefulness and try instead the idea that commodities are good for thinking’.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470C-6B7C-B1FE-7335-B746574EB0CD}"/>
            </a:ext>
          </a:extLst>
        </p:cNvPr>
        <p:cNvGrpSpPr/>
        <p:nvPr/>
      </p:nvGrpSpPr>
      <p:grpSpPr>
        <a:xfrm>
          <a:off x="0" y="0"/>
          <a:ext cx="0" cy="0"/>
          <a:chOff x="0" y="0"/>
          <a:chExt cx="0" cy="0"/>
        </a:xfrm>
      </p:grpSpPr>
      <p:sp>
        <p:nvSpPr>
          <p:cNvPr id="9" name="object 9">
            <a:extLst>
              <a:ext uri="{FF2B5EF4-FFF2-40B4-BE49-F238E27FC236}">
                <a16:creationId xmlns:a16="http://schemas.microsoft.com/office/drawing/2014/main" id="{94F08C9E-DFF3-2A95-943C-91DAA21C67A4}"/>
              </a:ext>
            </a:extLst>
          </p:cNvPr>
          <p:cNvSpPr txBox="1"/>
          <p:nvPr/>
        </p:nvSpPr>
        <p:spPr>
          <a:xfrm>
            <a:off x="3230879" y="5695447"/>
            <a:ext cx="5730241" cy="371961"/>
          </a:xfrm>
          <a:prstGeom prst="rect">
            <a:avLst/>
          </a:prstGeom>
        </p:spPr>
        <p:txBody>
          <a:bodyPr vert="horz" wrap="square" lIns="0" tIns="10795" rIns="0" bIns="0" rtlCol="0">
            <a:spAutoFit/>
          </a:bodyPr>
          <a:lstStyle/>
          <a:p>
            <a:pPr marL="12700" marR="5080">
              <a:lnSpc>
                <a:spcPct val="100800"/>
              </a:lnSpc>
              <a:spcBef>
                <a:spcPts val="85"/>
              </a:spcBef>
            </a:pPr>
            <a:r>
              <a:rPr lang="en-GB" b="0" dirty="0">
                <a:latin typeface="Calibri Light" panose="020F0302020204030204" pitchFamily="34" charset="0"/>
                <a:cs typeface="Calibri Light" panose="020F0302020204030204" pitchFamily="34" charset="0"/>
              </a:rPr>
              <a:t>Abraham Maslow’s Hierarchy of Needs [1943]</a:t>
            </a:r>
            <a:endParaRPr b="0" dirty="0">
              <a:latin typeface="Calibri Light" panose="020F0302020204030204" pitchFamily="34" charset="0"/>
              <a:cs typeface="Calibri Light" panose="020F0302020204030204" pitchFamily="34" charset="0"/>
            </a:endParaRPr>
          </a:p>
        </p:txBody>
      </p:sp>
      <p:pic>
        <p:nvPicPr>
          <p:cNvPr id="2" name="Picture 1">
            <a:extLst>
              <a:ext uri="{FF2B5EF4-FFF2-40B4-BE49-F238E27FC236}">
                <a16:creationId xmlns:a16="http://schemas.microsoft.com/office/drawing/2014/main" id="{5E09B4AB-ECD2-BC59-E870-6C4A17CF920F}"/>
              </a:ext>
            </a:extLst>
          </p:cNvPr>
          <p:cNvPicPr>
            <a:picLocks noChangeAspect="1"/>
          </p:cNvPicPr>
          <p:nvPr/>
        </p:nvPicPr>
        <p:blipFill>
          <a:blip r:embed="rId3"/>
          <a:stretch>
            <a:fillRect/>
          </a:stretch>
        </p:blipFill>
        <p:spPr>
          <a:xfrm>
            <a:off x="1894046" y="790592"/>
            <a:ext cx="8403908" cy="4572878"/>
          </a:xfrm>
          <a:prstGeom prst="rect">
            <a:avLst/>
          </a:prstGeom>
        </p:spPr>
      </p:pic>
    </p:spTree>
    <p:extLst>
      <p:ext uri="{BB962C8B-B14F-4D97-AF65-F5344CB8AC3E}">
        <p14:creationId xmlns:p14="http://schemas.microsoft.com/office/powerpoint/2010/main" val="14976517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16BDE-E9BE-6B5E-3E15-706EC8A64753}"/>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09F00B30-314F-DB3C-E3D4-193ED8D940C1}"/>
              </a:ext>
            </a:extLst>
          </p:cNvPr>
          <p:cNvSpPr txBox="1">
            <a:spLocks noChangeArrowheads="1"/>
          </p:cNvSpPr>
          <p:nvPr/>
        </p:nvSpPr>
        <p:spPr bwMode="auto">
          <a:xfrm>
            <a:off x="819151" y="852371"/>
            <a:ext cx="1055369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cs typeface="Arial" panose="020B0604020202020204" pitchFamily="34" charset="0"/>
              </a:rPr>
              <a:t>PERCEPTUAL &amp; COLOUR</a:t>
            </a:r>
          </a:p>
          <a:p>
            <a:pPr lvl="0" algn="r">
              <a:spcBef>
                <a:spcPts val="0"/>
              </a:spcBef>
            </a:pPr>
            <a:r>
              <a:rPr lang="en-GB" altLang="en-US" sz="4800" dirty="0">
                <a:latin typeface="Arial" panose="020B0604020202020204" pitchFamily="34" charset="0"/>
                <a:cs typeface="Arial" panose="020B0604020202020204" pitchFamily="34" charset="0"/>
              </a:rPr>
              <a:t>PSYCHOLOGY OF AN IMAGE</a:t>
            </a:r>
          </a:p>
        </p:txBody>
      </p:sp>
    </p:spTree>
    <p:extLst>
      <p:ext uri="{BB962C8B-B14F-4D97-AF65-F5344CB8AC3E}">
        <p14:creationId xmlns:p14="http://schemas.microsoft.com/office/powerpoint/2010/main" val="7075892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28DB9-3080-07CC-EE37-667DE6C5A32F}"/>
            </a:ext>
          </a:extLst>
        </p:cNvPr>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7E574452-CB52-7BA8-01F9-EF44C198843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1800" y="304800"/>
            <a:ext cx="6248400" cy="6248400"/>
          </a:xfrm>
          <a:prstGeom prst="rect">
            <a:avLst/>
          </a:prstGeom>
        </p:spPr>
      </p:pic>
    </p:spTree>
    <p:extLst>
      <p:ext uri="{BB962C8B-B14F-4D97-AF65-F5344CB8AC3E}">
        <p14:creationId xmlns:p14="http://schemas.microsoft.com/office/powerpoint/2010/main" val="32074669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E8538-9069-46E1-E981-7896A6B3FD15}"/>
            </a:ext>
          </a:extLst>
        </p:cNvPr>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0D27A7B5-947E-B999-EA14-3429F5E00DBC}"/>
              </a:ext>
            </a:extLst>
          </p:cNvPr>
          <p:cNvPicPr>
            <a:picLocks noChangeAspect="1"/>
          </p:cNvPicPr>
          <p:nvPr/>
        </p:nvPicPr>
        <p:blipFill>
          <a:blip r:embed="rId4"/>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4F0DD0B6-A206-FEAB-8441-61AD44F22218}"/>
              </a:ext>
            </a:extLst>
          </p:cNvPr>
          <p:cNvSpPr txBox="1"/>
          <p:nvPr/>
        </p:nvSpPr>
        <p:spPr>
          <a:xfrm>
            <a:off x="10351700" y="6634267"/>
            <a:ext cx="1827957" cy="222142"/>
          </a:xfrm>
          <a:prstGeom prst="rect">
            <a:avLst/>
          </a:prstGeom>
          <a:noFill/>
        </p:spPr>
        <p:txBody>
          <a:bodyPr wrap="square">
            <a:spAutoFit/>
          </a:bodyPr>
          <a:lstStyle/>
          <a:p>
            <a:pPr algn="r"/>
            <a:r>
              <a:rPr lang="en-GB" sz="800" b="0" dirty="0">
                <a:solidFill>
                  <a:schemeClr val="bg1"/>
                </a:solidFill>
                <a:latin typeface="Calibri Light" panose="020F0302020204030204" pitchFamily="34" charset="0"/>
                <a:cs typeface="Calibri Light" panose="020F0302020204030204" pitchFamily="34" charset="0"/>
              </a:rPr>
              <a:t>Credit: The </a:t>
            </a:r>
            <a:r>
              <a:rPr lang="en-GB" sz="800" b="0" dirty="0" err="1">
                <a:solidFill>
                  <a:schemeClr val="bg1"/>
                </a:solidFill>
                <a:latin typeface="Calibri Light" panose="020F0302020204030204" pitchFamily="34" charset="0"/>
                <a:cs typeface="Calibri Light" panose="020F0302020204030204" pitchFamily="34" charset="0"/>
              </a:rPr>
              <a:t>Natonal</a:t>
            </a:r>
            <a:r>
              <a:rPr lang="en-GB" sz="800" b="0" dirty="0">
                <a:solidFill>
                  <a:schemeClr val="bg1"/>
                </a:solidFill>
                <a:latin typeface="Calibri Light" panose="020F0302020204030204" pitchFamily="34" charset="0"/>
                <a:cs typeface="Calibri Light" panose="020F0302020204030204" pitchFamily="34" charset="0"/>
              </a:rPr>
              <a:t> Gallery, London</a:t>
            </a:r>
          </a:p>
        </p:txBody>
      </p:sp>
    </p:spTree>
    <p:extLst>
      <p:ext uri="{BB962C8B-B14F-4D97-AF65-F5344CB8AC3E}">
        <p14:creationId xmlns:p14="http://schemas.microsoft.com/office/powerpoint/2010/main" val="21294543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CCD8C-79EE-4968-4EB3-5E6AFC9AE994}"/>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9084775-441A-4BA5-4E65-2341DBF32D4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5436108" cy="6858000"/>
          </a:xfrm>
          <a:prstGeom prst="rect">
            <a:avLst/>
          </a:prstGeom>
        </p:spPr>
      </p:pic>
      <p:sp>
        <p:nvSpPr>
          <p:cNvPr id="3" name="Text Box 31">
            <a:extLst>
              <a:ext uri="{FF2B5EF4-FFF2-40B4-BE49-F238E27FC236}">
                <a16:creationId xmlns:a16="http://schemas.microsoft.com/office/drawing/2014/main" id="{B18454C8-0CE7-A5E6-8F5F-238971BA1397}"/>
              </a:ext>
            </a:extLst>
          </p:cNvPr>
          <p:cNvSpPr txBox="1">
            <a:spLocks noChangeArrowheads="1"/>
          </p:cNvSpPr>
          <p:nvPr/>
        </p:nvSpPr>
        <p:spPr bwMode="auto">
          <a:xfrm>
            <a:off x="6096000" y="2690336"/>
            <a:ext cx="588264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altLang="en-US" dirty="0">
                <a:latin typeface="Calibri Light" panose="020F0302020204030204" pitchFamily="34" charset="0"/>
                <a:cs typeface="Calibri Light" panose="020F0302020204030204" pitchFamily="34" charset="0"/>
              </a:rPr>
              <a:t>THE LAW OF SIMULTANEOUS CONTRAST</a:t>
            </a:r>
            <a:r>
              <a:rPr lang="en-GB" altLang="en-US" b="0" dirty="0">
                <a:latin typeface="Calibri Light" panose="020F0302020204030204" pitchFamily="34" charset="0"/>
                <a:cs typeface="Calibri Light" panose="020F0302020204030204" pitchFamily="34" charset="0"/>
              </a:rPr>
              <a:t> [1839]</a:t>
            </a:r>
            <a:endParaRPr lang="en-GB" altLang="en-US" dirty="0">
              <a:latin typeface="Calibri Light" panose="020F0302020204030204" pitchFamily="34" charset="0"/>
              <a:cs typeface="Calibri Light" panose="020F0302020204030204" pitchFamily="34" charset="0"/>
            </a:endParaRPr>
          </a:p>
          <a:p>
            <a:pPr>
              <a:spcBef>
                <a:spcPts val="0"/>
              </a:spcBef>
            </a:pPr>
            <a:endParaRPr lang="en-GB" altLang="en-US" sz="1800" b="0" dirty="0">
              <a:latin typeface="Calibri Light" panose="020F0302020204030204" pitchFamily="34" charset="0"/>
              <a:cs typeface="Calibri Light" panose="020F0302020204030204" pitchFamily="34" charset="0"/>
            </a:endParaRPr>
          </a:p>
          <a:p>
            <a:pPr marL="285750" indent="-28575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Michel-Eugène Chevreul 72-color wheel.</a:t>
            </a:r>
          </a:p>
          <a:p>
            <a:pPr marL="285750" indent="-28575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Credited with formulating the modern theory of colour.</a:t>
            </a:r>
          </a:p>
        </p:txBody>
      </p:sp>
      <p:sp>
        <p:nvSpPr>
          <p:cNvPr id="9" name="TextBox 8">
            <a:extLst>
              <a:ext uri="{FF2B5EF4-FFF2-40B4-BE49-F238E27FC236}">
                <a16:creationId xmlns:a16="http://schemas.microsoft.com/office/drawing/2014/main" id="{AA67F41A-448F-984D-1DC8-1F5DC2280231}"/>
              </a:ext>
            </a:extLst>
          </p:cNvPr>
          <p:cNvSpPr txBox="1"/>
          <p:nvPr/>
        </p:nvSpPr>
        <p:spPr>
          <a:xfrm>
            <a:off x="1054100" y="6578600"/>
            <a:ext cx="4369157" cy="215444"/>
          </a:xfrm>
          <a:prstGeom prst="rect">
            <a:avLst/>
          </a:prstGeom>
          <a:noFill/>
        </p:spPr>
        <p:txBody>
          <a:bodyPr wrap="square">
            <a:spAutoFit/>
          </a:bodyPr>
          <a:lstStyle/>
          <a:p>
            <a:pPr algn="r"/>
            <a:r>
              <a:rPr lang="en-GB" sz="800" b="0" dirty="0">
                <a:latin typeface="Calibri Light" panose="020F0302020204030204" pitchFamily="34" charset="0"/>
                <a:cs typeface="Calibri Light" panose="020F0302020204030204" pitchFamily="34" charset="0"/>
              </a:rPr>
              <a:t>www.lib.uchicago.edu/collex/exhibits/originsof-color/color-theory/chevreul/</a:t>
            </a:r>
          </a:p>
        </p:txBody>
      </p:sp>
    </p:spTree>
    <p:extLst>
      <p:ext uri="{BB962C8B-B14F-4D97-AF65-F5344CB8AC3E}">
        <p14:creationId xmlns:p14="http://schemas.microsoft.com/office/powerpoint/2010/main" val="34058861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94BE3-F413-9DFE-C5D1-D920A9CD59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FFC7414-C2E7-1A51-4E4C-C8BFFC74A1FD}"/>
              </a:ext>
            </a:extLst>
          </p:cNvPr>
          <p:cNvSpPr/>
          <p:nvPr/>
        </p:nvSpPr>
        <p:spPr>
          <a:xfrm>
            <a:off x="0" y="1739900"/>
            <a:ext cx="12192000" cy="3378200"/>
          </a:xfrm>
          <a:prstGeom prst="rect">
            <a:avLst/>
          </a:prstGeom>
          <a:gradFill flip="none" rotWithShape="1">
            <a:gsLst>
              <a:gs pos="0">
                <a:schemeClr val="bg1">
                  <a:lumMod val="95000"/>
                </a:schemeClr>
              </a:gs>
              <a:gs pos="100000">
                <a:schemeClr val="tx1">
                  <a:lumMod val="95000"/>
                  <a:lumOff val="5000"/>
                </a:schemeClr>
              </a:gs>
            </a:gsLst>
            <a:lin ang="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BDAF0ED-D8B5-77B3-D39F-76243DF7BBC8}"/>
              </a:ext>
            </a:extLst>
          </p:cNvPr>
          <p:cNvSpPr/>
          <p:nvPr/>
        </p:nvSpPr>
        <p:spPr>
          <a:xfrm>
            <a:off x="10795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F9F9E71-E042-688C-651F-E8A39FE700B4}"/>
              </a:ext>
            </a:extLst>
          </p:cNvPr>
          <p:cNvSpPr/>
          <p:nvPr/>
        </p:nvSpPr>
        <p:spPr>
          <a:xfrm>
            <a:off x="26416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D506D65-E24E-84CD-EC4F-0F0155FBB082}"/>
              </a:ext>
            </a:extLst>
          </p:cNvPr>
          <p:cNvSpPr/>
          <p:nvPr/>
        </p:nvSpPr>
        <p:spPr>
          <a:xfrm>
            <a:off x="42037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624CD6F-7866-7626-5574-8DEF4B1E009E}"/>
              </a:ext>
            </a:extLst>
          </p:cNvPr>
          <p:cNvSpPr/>
          <p:nvPr/>
        </p:nvSpPr>
        <p:spPr>
          <a:xfrm>
            <a:off x="57658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E1A16E0-FF79-5676-D9BA-419CE81C679A}"/>
              </a:ext>
            </a:extLst>
          </p:cNvPr>
          <p:cNvSpPr/>
          <p:nvPr/>
        </p:nvSpPr>
        <p:spPr>
          <a:xfrm>
            <a:off x="73279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2AFBCE0-F5EA-67B1-BC30-B49C69465FE6}"/>
              </a:ext>
            </a:extLst>
          </p:cNvPr>
          <p:cNvSpPr/>
          <p:nvPr/>
        </p:nvSpPr>
        <p:spPr>
          <a:xfrm>
            <a:off x="88900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EFDB952-3F03-F92A-AE7A-295270BDC2BF}"/>
              </a:ext>
            </a:extLst>
          </p:cNvPr>
          <p:cNvSpPr/>
          <p:nvPr/>
        </p:nvSpPr>
        <p:spPr>
          <a:xfrm>
            <a:off x="10452100" y="2330450"/>
            <a:ext cx="520700" cy="219710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184560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6F30-592C-AB21-9993-5E4FC5F580E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1D416A9-8144-8089-B316-1E175D2E7AF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0"/>
            <a:ext cx="5413577" cy="6858000"/>
          </a:xfrm>
          <a:prstGeom prst="rect">
            <a:avLst/>
          </a:prstGeom>
        </p:spPr>
      </p:pic>
      <p:sp>
        <p:nvSpPr>
          <p:cNvPr id="3" name="Text Box 31">
            <a:extLst>
              <a:ext uri="{FF2B5EF4-FFF2-40B4-BE49-F238E27FC236}">
                <a16:creationId xmlns:a16="http://schemas.microsoft.com/office/drawing/2014/main" id="{30C66949-5150-9FF2-5A52-E9F14506522E}"/>
              </a:ext>
            </a:extLst>
          </p:cNvPr>
          <p:cNvSpPr txBox="1">
            <a:spLocks noChangeArrowheads="1"/>
          </p:cNvSpPr>
          <p:nvPr/>
        </p:nvSpPr>
        <p:spPr bwMode="auto">
          <a:xfrm>
            <a:off x="6096000" y="3013501"/>
            <a:ext cx="57976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fr-FR" altLang="en-US" dirty="0">
                <a:latin typeface="Calibri Light" panose="020F0302020204030204" pitchFamily="34" charset="0"/>
                <a:cs typeface="Calibri Light" panose="020F0302020204030204" pitchFamily="34" charset="0"/>
              </a:rPr>
              <a:t>VAN GOGH’S CAFÉ TERRACE [1888]</a:t>
            </a:r>
          </a:p>
          <a:p>
            <a:pPr>
              <a:spcBef>
                <a:spcPts val="0"/>
              </a:spcBef>
            </a:pPr>
            <a:r>
              <a:rPr lang="fr-FR" altLang="en-US" dirty="0">
                <a:latin typeface="Calibri Light" panose="020F0302020204030204" pitchFamily="34" charset="0"/>
                <a:cs typeface="Calibri Light" panose="020F0302020204030204" pitchFamily="34" charset="0"/>
              </a:rPr>
              <a:t>PLACE DU FORUM, ARLES, FRANCE</a:t>
            </a:r>
          </a:p>
        </p:txBody>
      </p:sp>
    </p:spTree>
    <p:extLst>
      <p:ext uri="{BB962C8B-B14F-4D97-AF65-F5344CB8AC3E}">
        <p14:creationId xmlns:p14="http://schemas.microsoft.com/office/powerpoint/2010/main" val="17202168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1A95E-76F1-0F42-F997-230A86D8685F}"/>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582695C9-01F7-1FDD-0492-AC6F2919419B}"/>
              </a:ext>
            </a:extLst>
          </p:cNvPr>
          <p:cNvSpPr txBox="1">
            <a:spLocks noChangeArrowheads="1"/>
          </p:cNvSpPr>
          <p:nvPr/>
        </p:nvSpPr>
        <p:spPr bwMode="auto">
          <a:xfrm>
            <a:off x="819151" y="852371"/>
            <a:ext cx="1055369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cs typeface="Arial" panose="020B0604020202020204" pitchFamily="34" charset="0"/>
              </a:rPr>
              <a:t>PERCEPTUAL PSYCHOLOGY OF AN IMAGE</a:t>
            </a:r>
          </a:p>
          <a:p>
            <a:pPr lvl="0" algn="r">
              <a:spcBef>
                <a:spcPts val="0"/>
              </a:spcBef>
            </a:pPr>
            <a:r>
              <a:rPr lang="en-GB" b="0" dirty="0">
                <a:latin typeface="Arial" panose="020B0604020202020204" pitchFamily="34" charset="0"/>
                <a:cs typeface="Arial" panose="020B0604020202020204" pitchFamily="34" charset="0"/>
              </a:rPr>
              <a:t>AKIYOSHI KITAOKA </a:t>
            </a:r>
          </a:p>
          <a:p>
            <a:pPr lvl="0" algn="r">
              <a:spcBef>
                <a:spcPts val="0"/>
              </a:spcBef>
            </a:pPr>
            <a:r>
              <a:rPr lang="en-GB" b="0" dirty="0">
                <a:latin typeface="Arial" panose="020B0604020202020204" pitchFamily="34" charset="0"/>
                <a:cs typeface="Arial" panose="020B0604020202020204" pitchFamily="34" charset="0"/>
              </a:rPr>
              <a:t>PSYCHOLOGIST &amp; VISUAL ARTIST</a:t>
            </a:r>
            <a:endParaRPr lang="en-GB" altLang="en-US"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70776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3E934-BA62-C998-AE66-A04B0FB04E7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2A87C62-8552-446E-C6FC-0AEC8C810DC9}"/>
              </a:ext>
            </a:extLst>
          </p:cNvPr>
          <p:cNvPicPr>
            <a:picLocks noChangeAspect="1"/>
          </p:cNvPicPr>
          <p:nvPr/>
        </p:nvPicPr>
        <p:blipFill>
          <a:blip r:embed="rId3"/>
          <a:stretch>
            <a:fillRect/>
          </a:stretch>
        </p:blipFill>
        <p:spPr>
          <a:xfrm>
            <a:off x="2667000" y="0"/>
            <a:ext cx="6858000" cy="6858000"/>
          </a:xfrm>
          <a:prstGeom prst="rect">
            <a:avLst/>
          </a:prstGeom>
        </p:spPr>
      </p:pic>
    </p:spTree>
    <p:extLst>
      <p:ext uri="{BB962C8B-B14F-4D97-AF65-F5344CB8AC3E}">
        <p14:creationId xmlns:p14="http://schemas.microsoft.com/office/powerpoint/2010/main" val="13894761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11BFC-8422-D9B9-4F20-74EEC5FF11A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586214C-826D-A105-E177-D30012A486E2}"/>
              </a:ext>
            </a:extLst>
          </p:cNvPr>
          <p:cNvPicPr>
            <a:picLocks noChangeAspect="1"/>
          </p:cNvPicPr>
          <p:nvPr/>
        </p:nvPicPr>
        <p:blipFill>
          <a:blip r:embed="rId3"/>
          <a:stretch>
            <a:fillRect/>
          </a:stretch>
        </p:blipFill>
        <p:spPr>
          <a:xfrm>
            <a:off x="2667000" y="0"/>
            <a:ext cx="6858000" cy="6858000"/>
          </a:xfrm>
          <a:prstGeom prst="rect">
            <a:avLst/>
          </a:prstGeom>
        </p:spPr>
      </p:pic>
      <p:sp>
        <p:nvSpPr>
          <p:cNvPr id="5" name="Oval 4">
            <a:extLst>
              <a:ext uri="{FF2B5EF4-FFF2-40B4-BE49-F238E27FC236}">
                <a16:creationId xmlns:a16="http://schemas.microsoft.com/office/drawing/2014/main" id="{E720CB94-C5CB-9033-1D87-46EA545313B1}"/>
              </a:ext>
            </a:extLst>
          </p:cNvPr>
          <p:cNvSpPr/>
          <p:nvPr/>
        </p:nvSpPr>
        <p:spPr>
          <a:xfrm>
            <a:off x="3473116" y="806116"/>
            <a:ext cx="5245768" cy="524576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24CCB66-2F5F-D6F7-3F0B-8C2814385AD4}"/>
              </a:ext>
            </a:extLst>
          </p:cNvPr>
          <p:cNvSpPr/>
          <p:nvPr/>
        </p:nvSpPr>
        <p:spPr>
          <a:xfrm>
            <a:off x="4535905" y="1868905"/>
            <a:ext cx="3120189" cy="3120189"/>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A4349F35-D8A5-9030-F2EF-41FFD61A4342}"/>
              </a:ext>
            </a:extLst>
          </p:cNvPr>
          <p:cNvSpPr/>
          <p:nvPr/>
        </p:nvSpPr>
        <p:spPr>
          <a:xfrm>
            <a:off x="3954378" y="1287378"/>
            <a:ext cx="4283243" cy="4283243"/>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38086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8DDFB-5E31-DA08-D2FB-C30777C2A4D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DA14BC12-123F-D94A-06CB-3CB196498D57}"/>
              </a:ext>
            </a:extLst>
          </p:cNvPr>
          <p:cNvPicPr>
            <a:picLocks noChangeAspect="1"/>
          </p:cNvPicPr>
          <p:nvPr/>
        </p:nvPicPr>
        <p:blipFill>
          <a:blip r:embed="rId3"/>
          <a:stretch>
            <a:fillRect/>
          </a:stretch>
        </p:blipFill>
        <p:spPr>
          <a:xfrm>
            <a:off x="2667000" y="0"/>
            <a:ext cx="6858000" cy="6858000"/>
          </a:xfrm>
          <a:prstGeom prst="rect">
            <a:avLst/>
          </a:prstGeom>
        </p:spPr>
      </p:pic>
    </p:spTree>
    <p:extLst>
      <p:ext uri="{BB962C8B-B14F-4D97-AF65-F5344CB8AC3E}">
        <p14:creationId xmlns:p14="http://schemas.microsoft.com/office/powerpoint/2010/main" val="2847682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A4575-C51A-BF46-5F2E-97743754A4DF}"/>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12D5096-A9C2-5C4F-6DB7-22F1D7FCFF2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858000"/>
          </a:xfrm>
          <a:prstGeom prst="rect">
            <a:avLst/>
          </a:prstGeom>
        </p:spPr>
      </p:pic>
      <p:pic>
        <p:nvPicPr>
          <p:cNvPr id="3" name="Picture 2">
            <a:extLst>
              <a:ext uri="{FF2B5EF4-FFF2-40B4-BE49-F238E27FC236}">
                <a16:creationId xmlns:a16="http://schemas.microsoft.com/office/drawing/2014/main" id="{F1071E66-9FC5-AA8C-49EF-846FA5B908DB}"/>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rot="11566332">
            <a:off x="902237" y="1624093"/>
            <a:ext cx="2100360" cy="2701719"/>
          </a:xfrm>
          <a:prstGeom prst="rect">
            <a:avLst/>
          </a:prstGeom>
          <a:ln>
            <a:solidFill>
              <a:schemeClr val="tx1"/>
            </a:solidFill>
          </a:ln>
        </p:spPr>
      </p:pic>
      <p:pic>
        <p:nvPicPr>
          <p:cNvPr id="6" name="Picture 5">
            <a:extLst>
              <a:ext uri="{FF2B5EF4-FFF2-40B4-BE49-F238E27FC236}">
                <a16:creationId xmlns:a16="http://schemas.microsoft.com/office/drawing/2014/main" id="{31191E86-A4CE-CE96-0A0E-FAF6A130EF5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067567">
            <a:off x="7520606" y="986813"/>
            <a:ext cx="1757904" cy="2060990"/>
          </a:xfrm>
          <a:prstGeom prst="rect">
            <a:avLst/>
          </a:prstGeom>
          <a:ln>
            <a:solidFill>
              <a:schemeClr val="tx1"/>
            </a:solidFill>
          </a:ln>
          <a:effectLst/>
        </p:spPr>
      </p:pic>
    </p:spTree>
    <p:extLst>
      <p:ext uri="{BB962C8B-B14F-4D97-AF65-F5344CB8AC3E}">
        <p14:creationId xmlns:p14="http://schemas.microsoft.com/office/powerpoint/2010/main" val="15558666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E329E-80A5-D1B2-335A-EA076A84A5D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190DF39-1661-E467-D3C9-AD6105BB614C}"/>
              </a:ext>
            </a:extLst>
          </p:cNvPr>
          <p:cNvPicPr>
            <a:picLocks noChangeAspect="1"/>
          </p:cNvPicPr>
          <p:nvPr/>
        </p:nvPicPr>
        <p:blipFill>
          <a:blip r:embed="rId3"/>
          <a:stretch>
            <a:fillRect/>
          </a:stretch>
        </p:blipFill>
        <p:spPr>
          <a:xfrm>
            <a:off x="285750" y="571500"/>
            <a:ext cx="11620500" cy="5715000"/>
          </a:xfrm>
          <a:prstGeom prst="rect">
            <a:avLst/>
          </a:prstGeom>
        </p:spPr>
      </p:pic>
      <p:pic>
        <p:nvPicPr>
          <p:cNvPr id="2" name="Picture 1">
            <a:extLst>
              <a:ext uri="{FF2B5EF4-FFF2-40B4-BE49-F238E27FC236}">
                <a16:creationId xmlns:a16="http://schemas.microsoft.com/office/drawing/2014/main" id="{2BC3A165-89BD-5723-8729-CA58838E1AC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583117" y="2747335"/>
            <a:ext cx="1796903" cy="3094075"/>
          </a:xfrm>
          <a:prstGeom prst="rect">
            <a:avLst/>
          </a:prstGeom>
        </p:spPr>
      </p:pic>
    </p:spTree>
    <p:extLst>
      <p:ext uri="{BB962C8B-B14F-4D97-AF65-F5344CB8AC3E}">
        <p14:creationId xmlns:p14="http://schemas.microsoft.com/office/powerpoint/2010/main" val="35463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3.125E-6 2.59259E-6 L -0.48528 -0.00209 " pathEditMode="relative" rAng="0" ptsTypes="AA">
                                      <p:cBhvr>
                                        <p:cTn id="6" dur="2000" fill="hold"/>
                                        <p:tgtEl>
                                          <p:spTgt spid="2"/>
                                        </p:tgtEl>
                                        <p:attrNameLst>
                                          <p:attrName>ppt_x</p:attrName>
                                          <p:attrName>ppt_y</p:attrName>
                                        </p:attrNameLst>
                                      </p:cBhvr>
                                      <p:rCtr x="-24271" y="-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D3EBC-3138-F395-70E7-831AE782EED0}"/>
            </a:ext>
          </a:extLst>
        </p:cNvPr>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00097F97-9FB9-8BC4-10B6-6CE644047782}"/>
              </a:ext>
            </a:extLst>
          </p:cNvPr>
          <p:cNvPicPr>
            <a:picLocks noChangeAspect="1"/>
          </p:cNvPicPr>
          <p:nvPr/>
        </p:nvPicPr>
        <p:blipFill>
          <a:blip r:embed="rId4"/>
          <a:stretch>
            <a:fillRect/>
          </a:stretch>
        </p:blipFill>
        <p:spPr>
          <a:xfrm>
            <a:off x="285750" y="571500"/>
            <a:ext cx="11620500" cy="5715000"/>
          </a:xfrm>
          <a:prstGeom prst="rect">
            <a:avLst/>
          </a:prstGeom>
        </p:spPr>
      </p:pic>
      <p:pic>
        <p:nvPicPr>
          <p:cNvPr id="2" name="Picture 1">
            <a:extLst>
              <a:ext uri="{FF2B5EF4-FFF2-40B4-BE49-F238E27FC236}">
                <a16:creationId xmlns:a16="http://schemas.microsoft.com/office/drawing/2014/main" id="{3165AB7D-7BC1-B385-F312-28D682C7083B}"/>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679436" y="2743706"/>
            <a:ext cx="1796904" cy="3094075"/>
          </a:xfrm>
          <a:prstGeom prst="rect">
            <a:avLst/>
          </a:prstGeom>
        </p:spPr>
      </p:pic>
    </p:spTree>
    <p:extLst>
      <p:ext uri="{BB962C8B-B14F-4D97-AF65-F5344CB8AC3E}">
        <p14:creationId xmlns:p14="http://schemas.microsoft.com/office/powerpoint/2010/main" val="326484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1.66667E-6 -2.96296E-6 L 0.48542 0.00232 " pathEditMode="relative" rAng="0" ptsTypes="AA">
                                      <p:cBhvr>
                                        <p:cTn id="6" dur="2000" fill="hold"/>
                                        <p:tgtEl>
                                          <p:spTgt spid="2"/>
                                        </p:tgtEl>
                                        <p:attrNameLst>
                                          <p:attrName>ppt_x</p:attrName>
                                          <p:attrName>ppt_y</p:attrName>
                                        </p:attrNameLst>
                                      </p:cBhvr>
                                      <p:rCtr x="24271" y="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8B8267-E8A3-8D60-C88D-865CF716E557}"/>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254431" y="627854"/>
            <a:ext cx="5053649" cy="5053649"/>
          </a:xfrm>
          <a:prstGeom prst="rect">
            <a:avLst/>
          </a:prstGeom>
        </p:spPr>
      </p:pic>
      <p:pic>
        <p:nvPicPr>
          <p:cNvPr id="4" name="Picture 3">
            <a:extLst>
              <a:ext uri="{FF2B5EF4-FFF2-40B4-BE49-F238E27FC236}">
                <a16:creationId xmlns:a16="http://schemas.microsoft.com/office/drawing/2014/main" id="{45FC72B8-FADF-0DBE-60D2-2CFE3750D88A}"/>
              </a:ext>
            </a:extLst>
          </p:cNvPr>
          <p:cNvPicPr>
            <a:picLocks noChangeAspect="1"/>
          </p:cNvPicPr>
          <p:nvPr/>
        </p:nvPicPr>
        <p:blipFill>
          <a:blip r:embed="rId3"/>
          <a:stretch>
            <a:fillRect/>
          </a:stretch>
        </p:blipFill>
        <p:spPr>
          <a:xfrm>
            <a:off x="883920" y="627854"/>
            <a:ext cx="5053649" cy="5053649"/>
          </a:xfrm>
          <a:prstGeom prst="rect">
            <a:avLst/>
          </a:prstGeom>
        </p:spPr>
      </p:pic>
      <p:sp>
        <p:nvSpPr>
          <p:cNvPr id="6" name="TextBox 5">
            <a:extLst>
              <a:ext uri="{FF2B5EF4-FFF2-40B4-BE49-F238E27FC236}">
                <a16:creationId xmlns:a16="http://schemas.microsoft.com/office/drawing/2014/main" id="{4A102C63-B470-FB5D-B714-F10F3AC1126B}"/>
              </a:ext>
            </a:extLst>
          </p:cNvPr>
          <p:cNvSpPr txBox="1"/>
          <p:nvPr/>
        </p:nvSpPr>
        <p:spPr>
          <a:xfrm>
            <a:off x="1188720" y="5943600"/>
            <a:ext cx="9966960" cy="646331"/>
          </a:xfrm>
          <a:prstGeom prst="rect">
            <a:avLst/>
          </a:prstGeom>
          <a:noFill/>
        </p:spPr>
        <p:txBody>
          <a:bodyPr wrap="square">
            <a:spAutoFit/>
          </a:bodyPr>
          <a:lstStyle/>
          <a:p>
            <a:r>
              <a:rPr lang="en-GB" sz="1800" b="0" dirty="0">
                <a:latin typeface="Calibri Light" panose="020F0302020204030204" pitchFamily="34" charset="0"/>
                <a:cs typeface="Calibri Light" panose="020F0302020204030204" pitchFamily="34" charset="0"/>
              </a:rPr>
              <a:t>Enhanced visual perception within ceramics &amp; pattern formation through the application of simultaneous luminance contrast laying of colours.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03545-D9F4-DA95-D458-C1DCA1647219}"/>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39404512-B30B-46EB-457D-8245B227DD33}"/>
              </a:ext>
            </a:extLst>
          </p:cNvPr>
          <p:cNvSpPr txBox="1">
            <a:spLocks noChangeArrowheads="1"/>
          </p:cNvSpPr>
          <p:nvPr/>
        </p:nvSpPr>
        <p:spPr bwMode="auto">
          <a:xfrm>
            <a:off x="5562599" y="852371"/>
            <a:ext cx="5810249"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cs typeface="Arial" panose="020B0604020202020204" pitchFamily="34" charset="0"/>
              </a:rPr>
              <a:t>DESIRE LEADS TO</a:t>
            </a:r>
          </a:p>
          <a:p>
            <a:pPr lvl="0" algn="r">
              <a:spcBef>
                <a:spcPts val="0"/>
              </a:spcBef>
            </a:pPr>
            <a:r>
              <a:rPr lang="en-GB" altLang="en-US" sz="4800" dirty="0">
                <a:latin typeface="Arial" panose="020B0604020202020204" pitchFamily="34" charset="0"/>
                <a:cs typeface="Arial" panose="020B0604020202020204" pitchFamily="34" charset="0"/>
              </a:rPr>
              <a:t>GUILT &amp; NEED</a:t>
            </a:r>
            <a:endParaRPr lang="en-GB" altLang="en-US" sz="4800" b="0" dirty="0">
              <a:latin typeface="Arial" panose="020B0604020202020204" pitchFamily="34" charset="0"/>
              <a:cs typeface="Arial" panose="020B0604020202020204" pitchFamily="34" charset="0"/>
            </a:endParaRPr>
          </a:p>
          <a:p>
            <a:pPr lvl="0" algn="r">
              <a:spcBef>
                <a:spcPts val="0"/>
              </a:spcBef>
            </a:pPr>
            <a:endParaRPr lang="en-GB" b="0" dirty="0">
              <a:latin typeface="Arial" panose="020B0604020202020204" pitchFamily="34" charset="0"/>
              <a:cs typeface="Arial" panose="020B0604020202020204" pitchFamily="34" charset="0"/>
            </a:endParaRPr>
          </a:p>
          <a:p>
            <a:pPr lvl="0" algn="r">
              <a:spcBef>
                <a:spcPts val="0"/>
              </a:spcBef>
            </a:pPr>
            <a:endParaRPr lang="en-GB" b="0" dirty="0">
              <a:latin typeface="Arial" panose="020B0604020202020204" pitchFamily="34" charset="0"/>
              <a:cs typeface="Arial" panose="020B0604020202020204" pitchFamily="34" charset="0"/>
            </a:endParaRPr>
          </a:p>
          <a:p>
            <a:pPr lvl="0" algn="r">
              <a:spcBef>
                <a:spcPts val="0"/>
              </a:spcBef>
            </a:pPr>
            <a:r>
              <a:rPr lang="en-GB" b="0" dirty="0">
                <a:latin typeface="Arial" panose="020B0604020202020204" pitchFamily="34" charset="0"/>
                <a:cs typeface="Arial" panose="020B0604020202020204" pitchFamily="34" charset="0"/>
              </a:rPr>
              <a:t> </a:t>
            </a:r>
          </a:p>
          <a:p>
            <a:pPr lvl="0" algn="r">
              <a:spcBef>
                <a:spcPts val="0"/>
              </a:spcBef>
            </a:pPr>
            <a:r>
              <a:rPr lang="en-GB" b="0" i="1" dirty="0">
                <a:latin typeface="Calibri Light" panose="020F0302020204030204" pitchFamily="34" charset="0"/>
                <a:cs typeface="Calibri Light" panose="020F0302020204030204" pitchFamily="34" charset="0"/>
              </a:rPr>
              <a:t>‘What's the point of designing something gorgeous and useful if it makes us feel guilty, because we know that it's ethically or environmentally irresponsible?’ </a:t>
            </a:r>
          </a:p>
          <a:p>
            <a:pPr lvl="0" algn="r">
              <a:spcBef>
                <a:spcPts val="0"/>
              </a:spcBef>
            </a:pPr>
            <a:endParaRPr lang="en-GB" b="0" dirty="0">
              <a:latin typeface="Calibri Light" panose="020F0302020204030204" pitchFamily="34" charset="0"/>
              <a:cs typeface="Calibri Light" panose="020F0302020204030204" pitchFamily="34" charset="0"/>
            </a:endParaRPr>
          </a:p>
          <a:p>
            <a:pPr lvl="0" algn="r">
              <a:spcBef>
                <a:spcPts val="0"/>
              </a:spcBef>
            </a:pPr>
            <a:r>
              <a:rPr lang="en-GB" b="0" dirty="0">
                <a:latin typeface="Calibri Light" panose="020F0302020204030204" pitchFamily="34" charset="0"/>
                <a:cs typeface="Calibri Light" panose="020F0302020204030204" pitchFamily="34" charset="0"/>
              </a:rPr>
              <a:t>Alice </a:t>
            </a:r>
            <a:r>
              <a:rPr lang="en-GB" b="0" dirty="0" err="1">
                <a:latin typeface="Calibri Light" panose="020F0302020204030204" pitchFamily="34" charset="0"/>
                <a:cs typeface="Calibri Light" panose="020F0302020204030204" pitchFamily="34" charset="0"/>
              </a:rPr>
              <a:t>Rawsthorn</a:t>
            </a:r>
            <a:r>
              <a:rPr lang="en-GB" b="0" dirty="0">
                <a:latin typeface="Calibri Light" panose="020F0302020204030204" pitchFamily="34" charset="0"/>
                <a:cs typeface="Calibri Light" panose="020F0302020204030204" pitchFamily="34" charset="0"/>
              </a:rPr>
              <a:t>, 2008</a:t>
            </a:r>
          </a:p>
          <a:p>
            <a:pPr lvl="0" algn="r">
              <a:spcBef>
                <a:spcPts val="0"/>
              </a:spcBef>
            </a:pPr>
            <a:endParaRPr lang="en-GB" b="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56AF415-8CD1-AA1F-5669-8576EB123F39}"/>
              </a:ext>
            </a:extLst>
          </p:cNvPr>
          <p:cNvPicPr>
            <a:picLocks noChangeAspect="1"/>
          </p:cNvPicPr>
          <p:nvPr/>
        </p:nvPicPr>
        <p:blipFill>
          <a:blip r:embed="rId3"/>
          <a:srcRect l="12667" r="12667"/>
          <a:stretch>
            <a:fillRect/>
          </a:stretch>
        </p:blipFill>
        <p:spPr>
          <a:xfrm>
            <a:off x="0" y="0"/>
            <a:ext cx="5120640" cy="6858000"/>
          </a:xfrm>
          <a:prstGeom prst="rect">
            <a:avLst/>
          </a:prstGeom>
        </p:spPr>
      </p:pic>
    </p:spTree>
    <p:extLst>
      <p:ext uri="{BB962C8B-B14F-4D97-AF65-F5344CB8AC3E}">
        <p14:creationId xmlns:p14="http://schemas.microsoft.com/office/powerpoint/2010/main" val="39141954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512189" y="2417762"/>
            <a:ext cx="4289425" cy="1514517"/>
          </a:xfrm>
          <a:prstGeom prst="rect">
            <a:avLst/>
          </a:prstGeom>
        </p:spPr>
        <p:txBody>
          <a:bodyPr vert="horz" wrap="square" lIns="0" tIns="11430" rIns="0" bIns="0" rtlCol="0">
            <a:spAutoFit/>
          </a:bodyPr>
          <a:lstStyle/>
          <a:p>
            <a:pPr marL="12700" marR="63500">
              <a:lnSpc>
                <a:spcPct val="100400"/>
              </a:lnSpc>
              <a:spcBef>
                <a:spcPts val="90"/>
              </a:spcBef>
            </a:pPr>
            <a:r>
              <a:rPr lang="en-GB" dirty="0">
                <a:latin typeface="Calibri Light" panose="020F0302020204030204" pitchFamily="34" charset="0"/>
                <a:cs typeface="Calibri Light" panose="020F0302020204030204" pitchFamily="34" charset="0"/>
              </a:rPr>
              <a:t>JOSHUA PAUL DALE [2023]</a:t>
            </a:r>
          </a:p>
          <a:p>
            <a:pPr marL="12700" marR="63500">
              <a:lnSpc>
                <a:spcPct val="100400"/>
              </a:lnSpc>
              <a:spcBef>
                <a:spcPts val="90"/>
              </a:spcBef>
            </a:pPr>
            <a:endParaRPr lang="en-GB" sz="1800" b="0" dirty="0">
              <a:latin typeface="Calibri Light" panose="020F0302020204030204" pitchFamily="34" charset="0"/>
              <a:cs typeface="Calibri Light" panose="020F0302020204030204" pitchFamily="34" charset="0"/>
            </a:endParaRPr>
          </a:p>
          <a:p>
            <a:pPr marL="12700" marR="63500">
              <a:lnSpc>
                <a:spcPct val="100400"/>
              </a:lnSpc>
              <a:spcBef>
                <a:spcPts val="90"/>
              </a:spcBef>
            </a:pPr>
            <a:r>
              <a:rPr lang="en-GB" sz="1800" b="0" dirty="0">
                <a:latin typeface="Calibri Light" panose="020F0302020204030204" pitchFamily="34" charset="0"/>
                <a:cs typeface="Calibri Light" panose="020F0302020204030204" pitchFamily="34" charset="0"/>
              </a:rPr>
              <a:t>P</a:t>
            </a:r>
            <a:r>
              <a:rPr sz="1800" b="0" dirty="0" err="1">
                <a:latin typeface="Calibri Light" panose="020F0302020204030204" pitchFamily="34" charset="0"/>
                <a:cs typeface="Calibri Light" panose="020F0302020204030204" pitchFamily="34" charset="0"/>
              </a:rPr>
              <a:t>ioneer</a:t>
            </a:r>
            <a:r>
              <a:rPr sz="1800" b="0" spc="-5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in</a:t>
            </a:r>
            <a:r>
              <a:rPr sz="1800" b="0" spc="-30"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the</a:t>
            </a:r>
            <a:r>
              <a:rPr sz="1800" b="0" spc="-40"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field</a:t>
            </a:r>
            <a:r>
              <a:rPr sz="1800" b="0" spc="-35" dirty="0">
                <a:latin typeface="Calibri Light" panose="020F0302020204030204" pitchFamily="34" charset="0"/>
                <a:cs typeface="Calibri Light" panose="020F0302020204030204" pitchFamily="34" charset="0"/>
              </a:rPr>
              <a:t> </a:t>
            </a:r>
            <a:r>
              <a:rPr sz="1800" b="0" spc="-25" dirty="0">
                <a:latin typeface="Calibri Light" panose="020F0302020204030204" pitchFamily="34" charset="0"/>
                <a:cs typeface="Calibri Light" panose="020F0302020204030204" pitchFamily="34" charset="0"/>
              </a:rPr>
              <a:t>of </a:t>
            </a:r>
            <a:r>
              <a:rPr sz="1800" b="0" spc="-10" dirty="0">
                <a:latin typeface="Calibri Light" panose="020F0302020204030204" pitchFamily="34" charset="0"/>
                <a:cs typeface="Calibri Light" panose="020F0302020204030204" pitchFamily="34" charset="0"/>
              </a:rPr>
              <a:t>cuteness</a:t>
            </a:r>
            <a:r>
              <a:rPr sz="1800" b="0" spc="-110"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studies</a:t>
            </a:r>
            <a:r>
              <a:rPr sz="1800" b="0" spc="-55" dirty="0">
                <a:latin typeface="Calibri Light" panose="020F0302020204030204" pitchFamily="34" charset="0"/>
                <a:cs typeface="Calibri Light" panose="020F0302020204030204" pitchFamily="34" charset="0"/>
              </a:rPr>
              <a:t> </a:t>
            </a:r>
            <a:r>
              <a:rPr sz="1800" b="0" spc="-10" dirty="0">
                <a:latin typeface="Calibri Light" panose="020F0302020204030204" pitchFamily="34" charset="0"/>
                <a:cs typeface="Calibri Light" panose="020F0302020204030204" pitchFamily="34" charset="0"/>
              </a:rPr>
              <a:t>explores</a:t>
            </a:r>
            <a:r>
              <a:rPr sz="1800" b="0" spc="-4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how</a:t>
            </a:r>
            <a:r>
              <a:rPr sz="1800" b="0" spc="-75" dirty="0">
                <a:latin typeface="Calibri Light" panose="020F0302020204030204" pitchFamily="34" charset="0"/>
                <a:cs typeface="Calibri Light" panose="020F0302020204030204" pitchFamily="34" charset="0"/>
              </a:rPr>
              <a:t> </a:t>
            </a:r>
            <a:r>
              <a:rPr sz="1800" b="0" spc="-25" dirty="0">
                <a:latin typeface="Calibri Light" panose="020F0302020204030204" pitchFamily="34" charset="0"/>
                <a:cs typeface="Calibri Light" panose="020F0302020204030204" pitchFamily="34" charset="0"/>
              </a:rPr>
              <a:t>the </a:t>
            </a:r>
            <a:r>
              <a:rPr sz="1800" b="0" dirty="0">
                <a:latin typeface="Calibri Light" panose="020F0302020204030204" pitchFamily="34" charset="0"/>
                <a:cs typeface="Calibri Light" panose="020F0302020204030204" pitchFamily="34" charset="0"/>
              </a:rPr>
              <a:t>cute</a:t>
            </a:r>
            <a:r>
              <a:rPr sz="1800" b="0" spc="-65" dirty="0">
                <a:latin typeface="Calibri Light" panose="020F0302020204030204" pitchFamily="34" charset="0"/>
                <a:cs typeface="Calibri Light" panose="020F0302020204030204" pitchFamily="34" charset="0"/>
              </a:rPr>
              <a:t> </a:t>
            </a:r>
            <a:r>
              <a:rPr sz="1800" b="0" spc="-10" dirty="0">
                <a:latin typeface="Calibri Light" panose="020F0302020204030204" pitchFamily="34" charset="0"/>
                <a:cs typeface="Calibri Light" panose="020F0302020204030204" pitchFamily="34" charset="0"/>
              </a:rPr>
              <a:t>aesthetic</a:t>
            </a:r>
            <a:r>
              <a:rPr sz="1800" b="0" spc="-105" dirty="0">
                <a:latin typeface="Calibri Light" panose="020F0302020204030204" pitchFamily="34" charset="0"/>
                <a:cs typeface="Calibri Light" panose="020F0302020204030204" pitchFamily="34" charset="0"/>
              </a:rPr>
              <a:t> </a:t>
            </a:r>
            <a:r>
              <a:rPr sz="1800" b="0" dirty="0">
                <a:latin typeface="Calibri Light" panose="020F0302020204030204" pitchFamily="34" charset="0"/>
                <a:cs typeface="Calibri Light" panose="020F0302020204030204" pitchFamily="34" charset="0"/>
              </a:rPr>
              <a:t>spread</a:t>
            </a:r>
            <a:r>
              <a:rPr lang="en-GB" sz="1800" b="0" spc="-55" dirty="0">
                <a:latin typeface="Calibri Light" panose="020F0302020204030204" pitchFamily="34" charset="0"/>
                <a:cs typeface="Calibri Light" panose="020F0302020204030204" pitchFamily="34" charset="0"/>
              </a:rPr>
              <a:t> </a:t>
            </a:r>
            <a:r>
              <a:rPr lang="en-GB" sz="1800" b="0" dirty="0">
                <a:latin typeface="Calibri Light" panose="020F0302020204030204" pitchFamily="34" charset="0"/>
                <a:cs typeface="Calibri Light" panose="020F0302020204030204" pitchFamily="34" charset="0"/>
              </a:rPr>
              <a:t>around</a:t>
            </a:r>
            <a:r>
              <a:rPr lang="en-GB" sz="1800" b="0" spc="-60" dirty="0">
                <a:latin typeface="Calibri Light" panose="020F0302020204030204" pitchFamily="34" charset="0"/>
                <a:cs typeface="Calibri Light" panose="020F0302020204030204" pitchFamily="34" charset="0"/>
              </a:rPr>
              <a:t> </a:t>
            </a:r>
            <a:r>
              <a:rPr lang="en-GB" sz="1800" b="0" spc="-25" dirty="0">
                <a:latin typeface="Calibri Light" panose="020F0302020204030204" pitchFamily="34" charset="0"/>
                <a:cs typeface="Calibri Light" panose="020F0302020204030204" pitchFamily="34" charset="0"/>
              </a:rPr>
              <a:t>the </a:t>
            </a:r>
            <a:r>
              <a:rPr lang="en-GB" sz="1800" b="0" spc="-10" dirty="0">
                <a:latin typeface="Calibri Light" panose="020F0302020204030204" pitchFamily="34" charset="0"/>
                <a:cs typeface="Calibri Light" panose="020F0302020204030204" pitchFamily="34" charset="0"/>
              </a:rPr>
              <a:t>globe.</a:t>
            </a:r>
            <a:endParaRPr lang="en-GB" sz="1800" b="0" dirty="0">
              <a:latin typeface="Calibri Light" panose="020F0302020204030204" pitchFamily="34" charset="0"/>
              <a:cs typeface="Calibri Light" panose="020F0302020204030204" pitchFamily="34" charset="0"/>
            </a:endParaRPr>
          </a:p>
        </p:txBody>
      </p:sp>
      <p:pic>
        <p:nvPicPr>
          <p:cNvPr id="4" name="object 4">
            <a:hlinkClick r:id="rId3"/>
          </p:cNvPr>
          <p:cNvPicPr/>
          <p:nvPr/>
        </p:nvPicPr>
        <p:blipFill>
          <a:blip r:embed="rId4" cstate="screen">
            <a:extLst>
              <a:ext uri="{28A0092B-C50C-407E-A947-70E740481C1C}">
                <a14:useLocalDpi xmlns:a14="http://schemas.microsoft.com/office/drawing/2010/main"/>
              </a:ext>
            </a:extLst>
          </a:blip>
          <a:stretch>
            <a:fillRect/>
          </a:stretch>
        </p:blipFill>
        <p:spPr>
          <a:xfrm>
            <a:off x="7000875" y="0"/>
            <a:ext cx="5191125" cy="6857999"/>
          </a:xfrm>
          <a:prstGeom prst="rect">
            <a:avLst/>
          </a:prstGeom>
        </p:spPr>
      </p:pic>
      <p:sp>
        <p:nvSpPr>
          <p:cNvPr id="5" name="object 3">
            <a:extLst>
              <a:ext uri="{FF2B5EF4-FFF2-40B4-BE49-F238E27FC236}">
                <a16:creationId xmlns:a16="http://schemas.microsoft.com/office/drawing/2014/main" id="{6BE20B1D-9C8A-83C6-6DFC-8AE5C55E0E42}"/>
              </a:ext>
            </a:extLst>
          </p:cNvPr>
          <p:cNvSpPr txBox="1"/>
          <p:nvPr/>
        </p:nvSpPr>
        <p:spPr>
          <a:xfrm>
            <a:off x="1512188" y="3932279"/>
            <a:ext cx="4289425" cy="319318"/>
          </a:xfrm>
          <a:prstGeom prst="rect">
            <a:avLst/>
          </a:prstGeom>
        </p:spPr>
        <p:txBody>
          <a:bodyPr vert="horz" wrap="square" lIns="0" tIns="11430" rIns="0" bIns="0" rtlCol="0">
            <a:spAutoFit/>
          </a:bodyPr>
          <a:lstStyle/>
          <a:p>
            <a:pPr marL="12700">
              <a:spcBef>
                <a:spcPts val="0"/>
              </a:spcBef>
            </a:pPr>
            <a:r>
              <a:rPr sz="1000" b="0" u="sng" spc="-10" dirty="0">
                <a:solidFill>
                  <a:srgbClr val="0462C1"/>
                </a:solidFill>
                <a:uFill>
                  <a:solidFill>
                    <a:srgbClr val="0462C1"/>
                  </a:solidFill>
                </a:uFill>
                <a:latin typeface="Calibri Light" panose="020F0302020204030204" pitchFamily="34" charset="0"/>
                <a:cs typeface="Calibri Light" panose="020F0302020204030204" pitchFamily="34" charset="0"/>
                <a:hlinkClick r:id="rId5"/>
              </a:rPr>
              <a:t>https://www.cutestudies.org/</a:t>
            </a:r>
            <a:endParaRPr sz="1000" b="0" dirty="0">
              <a:latin typeface="Calibri Light" panose="020F0302020204030204" pitchFamily="34" charset="0"/>
              <a:cs typeface="Calibri Light" panose="020F0302020204030204" pitchFamily="34" charset="0"/>
            </a:endParaRPr>
          </a:p>
          <a:p>
            <a:pPr marL="12700">
              <a:spcBef>
                <a:spcPts val="0"/>
              </a:spcBef>
            </a:pPr>
            <a:r>
              <a:rPr lang="en-GB" sz="1000" b="0" dirty="0">
                <a:latin typeface="Calibri Light" panose="020F0302020204030204" pitchFamily="34" charset="0"/>
                <a:cs typeface="Calibri Light" panose="020F0302020204030204" pitchFamily="34" charset="0"/>
                <a:hlinkClick r:id="rId3"/>
              </a:rPr>
              <a:t>https://www.bbc.co.uk/programmes/m001sd7z</a:t>
            </a:r>
            <a:endParaRPr sz="1000" b="0" dirty="0">
              <a:latin typeface="Calibri Light" panose="020F0302020204030204" pitchFamily="34" charset="0"/>
              <a:cs typeface="Calibri Light" panose="020F0302020204030204" pitchFamily="34"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B9F37-3A2C-FC14-5E18-FE61B5005CE7}"/>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E1474171-AAAA-26AD-F264-B24F223EE8C4}"/>
              </a:ext>
            </a:extLst>
          </p:cNvPr>
          <p:cNvSpPr txBox="1">
            <a:spLocks noChangeArrowheads="1"/>
          </p:cNvSpPr>
          <p:nvPr/>
        </p:nvSpPr>
        <p:spPr bwMode="auto">
          <a:xfrm>
            <a:off x="819151" y="852371"/>
            <a:ext cx="1055369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ct val="50000"/>
              </a:spcBef>
            </a:pPr>
            <a:r>
              <a:rPr lang="en-GB" altLang="en-US" sz="4800" dirty="0">
                <a:latin typeface="Arial" panose="020B0604020202020204" pitchFamily="34" charset="0"/>
              </a:rPr>
              <a:t>CHALLENGING PERCEPTION</a:t>
            </a:r>
          </a:p>
          <a:p>
            <a:pPr lvl="0" algn="r">
              <a:spcBef>
                <a:spcPct val="50000"/>
              </a:spcBef>
            </a:pPr>
            <a:r>
              <a:rPr lang="en-GB" altLang="en-US" sz="4800" dirty="0">
                <a:latin typeface="Arial" panose="020B0604020202020204" pitchFamily="34" charset="0"/>
              </a:rPr>
              <a:t>ADDING MEANING</a:t>
            </a:r>
          </a:p>
        </p:txBody>
      </p:sp>
    </p:spTree>
    <p:extLst>
      <p:ext uri="{BB962C8B-B14F-4D97-AF65-F5344CB8AC3E}">
        <p14:creationId xmlns:p14="http://schemas.microsoft.com/office/powerpoint/2010/main" val="12383776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4"/>
          <p:cNvPicPr>
            <a:picLocks noChangeAspect="1"/>
          </p:cNvPicPr>
          <p:nvPr/>
        </p:nvPicPr>
        <p:blipFill>
          <a:blip r:embed="rId3" cstate="print"/>
          <a:stretch>
            <a:fillRect/>
          </a:stretch>
        </p:blipFill>
        <p:spPr>
          <a:xfrm>
            <a:off x="609600" y="826669"/>
            <a:ext cx="5410108" cy="5204661"/>
          </a:xfrm>
          <a:prstGeom prst="rect">
            <a:avLst/>
          </a:prstGeom>
        </p:spPr>
      </p:pic>
      <p:pic>
        <p:nvPicPr>
          <p:cNvPr id="5" name="object 5"/>
          <p:cNvPicPr>
            <a:picLocks noChangeAspect="1"/>
          </p:cNvPicPr>
          <p:nvPr/>
        </p:nvPicPr>
        <p:blipFill>
          <a:blip r:embed="rId4" cstate="print"/>
          <a:stretch>
            <a:fillRect/>
          </a:stretch>
        </p:blipFill>
        <p:spPr>
          <a:xfrm>
            <a:off x="6260147" y="844937"/>
            <a:ext cx="5193915" cy="5193913"/>
          </a:xfrm>
          <a:prstGeom prst="rect">
            <a:avLst/>
          </a:prstGeom>
        </p:spPr>
      </p:pic>
      <p:sp>
        <p:nvSpPr>
          <p:cNvPr id="7" name="object 7"/>
          <p:cNvSpPr txBox="1"/>
          <p:nvPr/>
        </p:nvSpPr>
        <p:spPr>
          <a:xfrm>
            <a:off x="753381" y="6160793"/>
            <a:ext cx="5122545" cy="579646"/>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i="0" u="none" strike="noStrike" kern="0" cap="none" spc="-35"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Tom</a:t>
            </a:r>
            <a:r>
              <a:rPr kumimoji="0" sz="1800" i="0" u="none" strike="noStrike" kern="0" cap="none" spc="-2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of</a:t>
            </a:r>
            <a:r>
              <a:rPr kumimoji="0" sz="1800" i="0" u="none" strike="noStrike" kern="0" cap="none" spc="-9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Holland</a:t>
            </a:r>
            <a:endParaRPr kumimoji="0" lang="en-GB"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endParaRPr>
          </a:p>
          <a:p>
            <a:pPr marL="12700" marR="0" lvl="0" indent="0" defTabSz="914400" eaLnBrk="1" fontAlgn="auto" latinLnBrk="0" hangingPunct="1">
              <a:lnSpc>
                <a:spcPct val="100000"/>
              </a:lnSpc>
              <a:spcBef>
                <a:spcPts val="100"/>
              </a:spcBef>
              <a:spcAft>
                <a:spcPts val="0"/>
              </a:spcAft>
              <a:buClrTx/>
              <a:buSzTx/>
              <a:buFontTx/>
              <a:buNone/>
              <a:tabLst/>
              <a:defRPr/>
            </a:pPr>
            <a:r>
              <a:rPr lang="en-GB" sz="1800" b="0" kern="0" dirty="0">
                <a:solidFill>
                  <a:sysClr val="windowText" lastClr="000000"/>
                </a:solidFill>
                <a:latin typeface="Calibri Light" panose="020F0302020204030204" pitchFamily="34" charset="0"/>
                <a:cs typeface="Calibri Light" panose="020F0302020204030204" pitchFamily="34" charset="0"/>
              </a:rPr>
              <a:t>[</a:t>
            </a:r>
            <a:r>
              <a:rPr kumimoji="0" sz="1200" b="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accessed</a:t>
            </a:r>
            <a:r>
              <a:rPr kumimoji="0" sz="1200" b="0" i="0" u="none" strike="noStrike" kern="0" cap="none" spc="-45"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200" b="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from </a:t>
            </a:r>
            <a:r>
              <a:rPr kumimoji="0" sz="1200" b="0" i="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hlinkClick r:id="rId5"/>
              </a:rPr>
              <a:t>www.tomofholland.com</a:t>
            </a:r>
            <a:r>
              <a:rPr kumimoji="0" lang="en-GB" sz="1200" b="0" i="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a:t>
            </a:r>
            <a:endParaRPr kumimoji="0" sz="1200" b="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endParaRPr>
          </a:p>
        </p:txBody>
      </p:sp>
      <p:sp>
        <p:nvSpPr>
          <p:cNvPr id="8" name="object 8"/>
          <p:cNvSpPr txBox="1"/>
          <p:nvPr/>
        </p:nvSpPr>
        <p:spPr>
          <a:xfrm>
            <a:off x="6838952" y="6168502"/>
            <a:ext cx="4195445" cy="579646"/>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Celia</a:t>
            </a:r>
            <a:r>
              <a:rPr kumimoji="0" sz="1800" i="0" u="none" strike="noStrike" kern="0" cap="none" spc="-3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Pym</a:t>
            </a:r>
            <a:endParaRPr kumimoji="0" lang="en-GB" sz="180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endParaRPr>
          </a:p>
          <a:p>
            <a:pPr marL="12700" marR="0" lvl="0" indent="0" defTabSz="914400" eaLnBrk="1" fontAlgn="auto" latinLnBrk="0" hangingPunct="1">
              <a:lnSpc>
                <a:spcPct val="100000"/>
              </a:lnSpc>
              <a:spcBef>
                <a:spcPts val="100"/>
              </a:spcBef>
              <a:spcAft>
                <a:spcPts val="0"/>
              </a:spcAft>
              <a:buClrTx/>
              <a:buSzTx/>
              <a:buFontTx/>
              <a:buNone/>
              <a:tabLst/>
              <a:defRPr/>
            </a:pPr>
            <a:r>
              <a:rPr lang="en-GB" sz="1800" b="0" kern="0" dirty="0">
                <a:solidFill>
                  <a:sysClr val="windowText" lastClr="000000"/>
                </a:solidFill>
                <a:latin typeface="Calibri Light" panose="020F0302020204030204" pitchFamily="34" charset="0"/>
                <a:cs typeface="Calibri Light" panose="020F0302020204030204" pitchFamily="34" charset="0"/>
              </a:rPr>
              <a:t>[</a:t>
            </a:r>
            <a:r>
              <a:rPr kumimoji="0" sz="1200" b="0" i="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accessed</a:t>
            </a:r>
            <a:r>
              <a:rPr kumimoji="0" sz="1200" b="0" i="0" u="none" strike="noStrike" kern="0" cap="none" spc="-35"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200" b="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from</a:t>
            </a:r>
            <a:r>
              <a:rPr kumimoji="0" sz="1200" b="0" i="0" u="none" strike="noStrike" kern="0" cap="none" spc="3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200" b="0" i="0" u="heavy" strike="noStrike" kern="0" cap="none" spc="-10" normalizeH="0" baseline="0" noProof="0" dirty="0">
                <a:ln>
                  <a:noFill/>
                </a:ln>
                <a:solidFill>
                  <a:srgbClr val="0462C1"/>
                </a:solidFill>
                <a:effectLst/>
                <a:uLnTx/>
                <a:uFill>
                  <a:solidFill>
                    <a:srgbClr val="0462C1"/>
                  </a:solidFill>
                </a:uFill>
                <a:latin typeface="Calibri Light" panose="020F0302020204030204" pitchFamily="34" charset="0"/>
                <a:cs typeface="Calibri Light" panose="020F0302020204030204" pitchFamily="34" charset="0"/>
                <a:hlinkClick r:id="rId6"/>
              </a:rPr>
              <a:t>www.celiapym.com</a:t>
            </a:r>
            <a:r>
              <a:rPr kumimoji="0" lang="en-GB" sz="1200" b="0" i="0" u="heavy" strike="noStrike" kern="0" cap="none" spc="-10" normalizeH="0" baseline="0" noProof="0" dirty="0">
                <a:ln>
                  <a:noFill/>
                </a:ln>
                <a:solidFill>
                  <a:srgbClr val="0462C1"/>
                </a:solidFill>
                <a:effectLst/>
                <a:uLnTx/>
                <a:uFill>
                  <a:solidFill>
                    <a:srgbClr val="0462C1"/>
                  </a:solidFill>
                </a:uFill>
                <a:latin typeface="Calibri Light" panose="020F0302020204030204" pitchFamily="34" charset="0"/>
                <a:cs typeface="Calibri Light" panose="020F0302020204030204" pitchFamily="34" charset="0"/>
              </a:rPr>
              <a:t>]</a:t>
            </a:r>
            <a:endParaRPr kumimoji="0" sz="1200" b="0" i="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45299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96913" rIns="0" bIns="0" rtlCol="0">
            <a:spAutoFit/>
          </a:bodyPr>
          <a:lstStyle/>
          <a:p>
            <a:pPr marL="12700">
              <a:lnSpc>
                <a:spcPct val="100000"/>
              </a:lnSpc>
              <a:spcBef>
                <a:spcPts val="100"/>
              </a:spcBef>
            </a:pPr>
            <a:r>
              <a:rPr sz="2400" i="1" spc="-50" dirty="0">
                <a:latin typeface="Calibri Light"/>
                <a:cs typeface="Calibri Light"/>
              </a:rPr>
              <a:t>Wabi-</a:t>
            </a:r>
            <a:r>
              <a:rPr sz="2400" i="1" dirty="0">
                <a:latin typeface="Calibri Light"/>
                <a:cs typeface="Calibri Light"/>
              </a:rPr>
              <a:t>sabi</a:t>
            </a:r>
            <a:r>
              <a:rPr sz="2400" i="1" spc="-10" dirty="0">
                <a:latin typeface="Calibri Light"/>
                <a:cs typeface="Calibri Light"/>
              </a:rPr>
              <a:t> </a:t>
            </a:r>
            <a:r>
              <a:rPr sz="2400" spc="-10" dirty="0"/>
              <a:t>(</a:t>
            </a:r>
            <a:r>
              <a:rPr sz="2400" u="heavy" spc="-10" dirty="0">
                <a:solidFill>
                  <a:srgbClr val="0462C1"/>
                </a:solidFill>
                <a:uFill>
                  <a:solidFill>
                    <a:srgbClr val="0462C1"/>
                  </a:solidFill>
                </a:uFill>
                <a:latin typeface="Yu Gothic Light"/>
                <a:cs typeface="Yu Gothic Light"/>
                <a:hlinkClick r:id="rId2"/>
              </a:rPr>
              <a:t>侘</a:t>
            </a:r>
            <a:r>
              <a:rPr sz="2400" u="heavy" spc="-10" dirty="0">
                <a:solidFill>
                  <a:srgbClr val="0462C1"/>
                </a:solidFill>
                <a:uFill>
                  <a:solidFill>
                    <a:srgbClr val="0462C1"/>
                  </a:solidFill>
                </a:uFill>
                <a:latin typeface="Yu Gothic Light"/>
                <a:cs typeface="Yu Gothic Light"/>
                <a:hlinkClick r:id="rId3"/>
              </a:rPr>
              <a:t>寂</a:t>
            </a:r>
            <a:r>
              <a:rPr sz="2400" u="none" spc="-50" dirty="0"/>
              <a:t>)</a:t>
            </a:r>
            <a:endParaRPr sz="2400">
              <a:latin typeface="Yu Gothic Light"/>
              <a:cs typeface="Yu Gothic Light"/>
            </a:endParaRPr>
          </a:p>
        </p:txBody>
      </p:sp>
      <p:sp>
        <p:nvSpPr>
          <p:cNvPr id="4" name="object 4"/>
          <p:cNvSpPr txBox="1"/>
          <p:nvPr/>
        </p:nvSpPr>
        <p:spPr>
          <a:xfrm>
            <a:off x="1411926" y="5683543"/>
            <a:ext cx="8337381" cy="627736"/>
          </a:xfrm>
          <a:prstGeom prst="rect">
            <a:avLst/>
          </a:prstGeom>
        </p:spPr>
        <p:txBody>
          <a:bodyPr vert="horz" wrap="square" lIns="0" tIns="12065" rIns="0" bIns="0" rtlCol="0">
            <a:spAutoFit/>
          </a:bodyPr>
          <a:lstStyle/>
          <a:p>
            <a:pPr marL="12700" marR="41910" lvl="0" indent="0" defTabSz="914400" eaLnBrk="1" fontAlgn="auto" latinLnBrk="0" hangingPunct="1">
              <a:lnSpc>
                <a:spcPct val="100200"/>
              </a:lnSpc>
              <a:spcBef>
                <a:spcPts val="95"/>
              </a:spcBef>
              <a:spcAft>
                <a:spcPts val="0"/>
              </a:spcAft>
              <a:buClrTx/>
              <a:buSzTx/>
              <a:buFontTx/>
              <a:buNone/>
              <a:tabLst/>
              <a:defRPr/>
            </a:pPr>
            <a:r>
              <a:rPr kumimoji="0" sz="180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Kintsugi</a:t>
            </a:r>
            <a:r>
              <a:rPr kumimoji="0" sz="1800" b="0" u="none" strike="noStrike" kern="0" cap="none" spc="-135"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lang="en-GB" sz="1800" b="0" u="none" strike="noStrike" kern="0" cap="none" spc="-135"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b="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golden </a:t>
            </a:r>
            <a:r>
              <a:rPr kumimoji="0" sz="1800" b="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joinery)</a:t>
            </a:r>
          </a:p>
          <a:p>
            <a:pPr marL="12700" marR="0" lvl="0" indent="0" defTabSz="914400" eaLnBrk="1" fontAlgn="auto" latinLnBrk="0" hangingPunct="1">
              <a:lnSpc>
                <a:spcPts val="2855"/>
              </a:lnSpc>
              <a:spcBef>
                <a:spcPts val="0"/>
              </a:spcBef>
              <a:spcAft>
                <a:spcPts val="0"/>
              </a:spcAft>
              <a:buClrTx/>
              <a:buSzTx/>
              <a:buFontTx/>
              <a:buNone/>
              <a:tabLst/>
              <a:defRPr/>
            </a:pPr>
            <a:r>
              <a:rPr kumimoji="0" sz="1800" u="none" strike="noStrike" kern="0" cap="none" spc="0" normalizeH="0" baseline="0" noProof="0" dirty="0" err="1">
                <a:ln>
                  <a:noFill/>
                </a:ln>
                <a:solidFill>
                  <a:sysClr val="windowText" lastClr="000000"/>
                </a:solidFill>
                <a:effectLst/>
                <a:uLnTx/>
                <a:uFillTx/>
                <a:latin typeface="Calibri Light" panose="020F0302020204030204" pitchFamily="34" charset="0"/>
                <a:cs typeface="Calibri Light" panose="020F0302020204030204" pitchFamily="34" charset="0"/>
              </a:rPr>
              <a:t>Kintsukuroi</a:t>
            </a:r>
            <a:r>
              <a:rPr kumimoji="0" sz="1800" b="0" u="none" strike="noStrike" kern="0" cap="none" spc="-6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b="0" u="none" strike="noStrike" kern="0" cap="none" spc="-5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a:t>
            </a:r>
            <a:r>
              <a:rPr kumimoji="0" sz="1800" b="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golden</a:t>
            </a:r>
            <a:r>
              <a:rPr kumimoji="0" sz="1800" b="0" u="none" strike="noStrike" kern="0" cap="none" spc="-3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 </a:t>
            </a:r>
            <a:r>
              <a:rPr kumimoji="0" sz="1800" b="0" u="none" strike="noStrike" kern="0" cap="none" spc="-1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rPr>
              <a:t>repair)</a:t>
            </a:r>
            <a:endParaRPr kumimoji="0" sz="1800" b="0" u="none" strike="noStrike" kern="0" cap="none" spc="0" normalizeH="0" baseline="0" noProof="0" dirty="0">
              <a:ln>
                <a:noFill/>
              </a:ln>
              <a:solidFill>
                <a:sysClr val="windowText" lastClr="000000"/>
              </a:solidFill>
              <a:effectLst/>
              <a:uLnTx/>
              <a:uFillTx/>
              <a:latin typeface="Calibri Light" panose="020F030202020403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id="{B16D4B1B-D696-4E4D-9B01-CA591FE72A58}"/>
              </a:ext>
            </a:extLst>
          </p:cNvPr>
          <p:cNvPicPr>
            <a:picLocks noChangeAspect="1"/>
          </p:cNvPicPr>
          <p:nvPr/>
        </p:nvPicPr>
        <p:blipFill>
          <a:blip r:embed="rId4"/>
          <a:stretch>
            <a:fillRect/>
          </a:stretch>
        </p:blipFill>
        <p:spPr>
          <a:xfrm>
            <a:off x="1315255" y="531656"/>
            <a:ext cx="9561490" cy="5019782"/>
          </a:xfrm>
          <a:prstGeom prst="rect">
            <a:avLst/>
          </a:prstGeom>
        </p:spPr>
      </p:pic>
    </p:spTree>
    <p:extLst>
      <p:ext uri="{BB962C8B-B14F-4D97-AF65-F5344CB8AC3E}">
        <p14:creationId xmlns:p14="http://schemas.microsoft.com/office/powerpoint/2010/main" val="29845609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8C857B"/>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A02AC0-B838-9D89-7711-9B45CD298F3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225800" y="806450"/>
            <a:ext cx="5740400" cy="5245100"/>
          </a:xfrm>
          <a:prstGeom prst="rect">
            <a:avLst/>
          </a:prstGeom>
          <a:solidFill>
            <a:srgbClr val="968F85"/>
          </a:solidFill>
        </p:spPr>
      </p:pic>
    </p:spTree>
    <p:extLst>
      <p:ext uri="{BB962C8B-B14F-4D97-AF65-F5344CB8AC3E}">
        <p14:creationId xmlns:p14="http://schemas.microsoft.com/office/powerpoint/2010/main" val="19371984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6AF38-196E-B9D1-BEE0-5CE2B29ABD3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379DA37-A269-A769-41F5-00B3F8C484E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566610" y="0"/>
            <a:ext cx="6625389" cy="3545305"/>
          </a:xfrm>
          <a:prstGeom prst="rect">
            <a:avLst/>
          </a:prstGeom>
        </p:spPr>
      </p:pic>
      <p:pic>
        <p:nvPicPr>
          <p:cNvPr id="3" name="Picture 2">
            <a:extLst>
              <a:ext uri="{FF2B5EF4-FFF2-40B4-BE49-F238E27FC236}">
                <a16:creationId xmlns:a16="http://schemas.microsoft.com/office/drawing/2014/main" id="{CAD9D0D8-5CAA-5505-2B04-F288612173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66610" y="3545305"/>
            <a:ext cx="6625390" cy="3312695"/>
          </a:xfrm>
          <a:prstGeom prst="rect">
            <a:avLst/>
          </a:prstGeom>
        </p:spPr>
      </p:pic>
      <p:pic>
        <p:nvPicPr>
          <p:cNvPr id="4" name="Picture 3">
            <a:extLst>
              <a:ext uri="{FF2B5EF4-FFF2-40B4-BE49-F238E27FC236}">
                <a16:creationId xmlns:a16="http://schemas.microsoft.com/office/drawing/2014/main" id="{8C00DC8E-6941-C1D4-962D-E4071152EEE9}"/>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0"/>
            <a:ext cx="5566611" cy="6858000"/>
          </a:xfrm>
          <a:prstGeom prst="rect">
            <a:avLst/>
          </a:prstGeom>
        </p:spPr>
      </p:pic>
      <p:sp>
        <p:nvSpPr>
          <p:cNvPr id="5" name="Text Box 31">
            <a:extLst>
              <a:ext uri="{FF2B5EF4-FFF2-40B4-BE49-F238E27FC236}">
                <a16:creationId xmlns:a16="http://schemas.microsoft.com/office/drawing/2014/main" id="{43E3155E-F1E0-06EA-0B8E-905DB9A3E8FE}"/>
              </a:ext>
            </a:extLst>
          </p:cNvPr>
          <p:cNvSpPr txBox="1">
            <a:spLocks noChangeArrowheads="1"/>
          </p:cNvSpPr>
          <p:nvPr/>
        </p:nvSpPr>
        <p:spPr bwMode="auto">
          <a:xfrm>
            <a:off x="401053" y="6363368"/>
            <a:ext cx="27111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sz="1800" dirty="0">
                <a:solidFill>
                  <a:schemeClr val="bg1"/>
                </a:solidFill>
                <a:latin typeface="Calibri Light" panose="020F0302020204030204" pitchFamily="34" charset="0"/>
                <a:cs typeface="Calibri Light" panose="020F0302020204030204" pitchFamily="34" charset="0"/>
              </a:rPr>
              <a:t>PROJECT RESURRECTION</a:t>
            </a:r>
          </a:p>
        </p:txBody>
      </p:sp>
    </p:spTree>
    <p:extLst>
      <p:ext uri="{BB962C8B-B14F-4D97-AF65-F5344CB8AC3E}">
        <p14:creationId xmlns:p14="http://schemas.microsoft.com/office/powerpoint/2010/main" val="34235421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D3E90-2E74-183B-60EF-D7183DCB3CAB}"/>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F8E921BD-731A-F6AD-4144-A3C8C496CFD9}"/>
              </a:ext>
            </a:extLst>
          </p:cNvPr>
          <p:cNvPicPr>
            <a:picLocks noChangeAspect="1"/>
          </p:cNvPicPr>
          <p:nvPr/>
        </p:nvPicPr>
        <p:blipFill>
          <a:blip r:embed="rId3"/>
          <a:stretch>
            <a:fillRect/>
          </a:stretch>
        </p:blipFill>
        <p:spPr>
          <a:xfrm>
            <a:off x="367955" y="0"/>
            <a:ext cx="11456089" cy="6858000"/>
          </a:xfrm>
          <a:prstGeom prst="rect">
            <a:avLst/>
          </a:prstGeom>
        </p:spPr>
      </p:pic>
      <p:sp>
        <p:nvSpPr>
          <p:cNvPr id="3" name="Text Box 31">
            <a:extLst>
              <a:ext uri="{FF2B5EF4-FFF2-40B4-BE49-F238E27FC236}">
                <a16:creationId xmlns:a16="http://schemas.microsoft.com/office/drawing/2014/main" id="{9388E012-3BCF-C38A-7C91-8C8CB8E1F7D2}"/>
              </a:ext>
            </a:extLst>
          </p:cNvPr>
          <p:cNvSpPr txBox="1">
            <a:spLocks noChangeArrowheads="1"/>
          </p:cNvSpPr>
          <p:nvPr/>
        </p:nvSpPr>
        <p:spPr bwMode="auto">
          <a:xfrm>
            <a:off x="7114854" y="6285807"/>
            <a:ext cx="45190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sz="1800" dirty="0">
                <a:latin typeface="Calibri Light" panose="020F0302020204030204" pitchFamily="34" charset="0"/>
                <a:cs typeface="Calibri Light" panose="020F0302020204030204" pitchFamily="34" charset="0"/>
              </a:rPr>
              <a:t>BODY BRONZE  </a:t>
            </a:r>
            <a:r>
              <a:rPr lang="en-GB" sz="1800" b="0" dirty="0">
                <a:latin typeface="Calibri Light" panose="020F0302020204030204" pitchFamily="34" charset="0"/>
                <a:cs typeface="Calibri Light" panose="020F0302020204030204" pitchFamily="34" charset="0"/>
              </a:rPr>
              <a:t>Rohan Kelly, Bondi Beach, 2015</a:t>
            </a:r>
          </a:p>
        </p:txBody>
      </p:sp>
      <p:pic>
        <p:nvPicPr>
          <p:cNvPr id="4" name="Picture 3">
            <a:extLst>
              <a:ext uri="{FF2B5EF4-FFF2-40B4-BE49-F238E27FC236}">
                <a16:creationId xmlns:a16="http://schemas.microsoft.com/office/drawing/2014/main" id="{71CD2EE1-05EF-A8DC-9963-48E86F2F87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558915" y="4474553"/>
            <a:ext cx="1811254" cy="1811254"/>
          </a:xfrm>
          <a:prstGeom prst="rect">
            <a:avLst/>
          </a:prstGeom>
        </p:spPr>
      </p:pic>
      <p:sp>
        <p:nvSpPr>
          <p:cNvPr id="7" name="TextBox 6">
            <a:extLst>
              <a:ext uri="{FF2B5EF4-FFF2-40B4-BE49-F238E27FC236}">
                <a16:creationId xmlns:a16="http://schemas.microsoft.com/office/drawing/2014/main" id="{AAC1799B-3E0C-2C40-6B31-4560E8FDEA39}"/>
              </a:ext>
            </a:extLst>
          </p:cNvPr>
          <p:cNvSpPr txBox="1"/>
          <p:nvPr/>
        </p:nvSpPr>
        <p:spPr>
          <a:xfrm rot="21276810">
            <a:off x="1048675" y="363098"/>
            <a:ext cx="5540021" cy="2585323"/>
          </a:xfrm>
          <a:prstGeom prst="rect">
            <a:avLst/>
          </a:prstGeom>
          <a:noFill/>
        </p:spPr>
        <p:txBody>
          <a:bodyPr wrap="square">
            <a:spAutoFit/>
          </a:bodyPr>
          <a:lstStyle/>
          <a:p>
            <a:r>
              <a:rPr lang="en-GB" sz="5400" i="1" dirty="0">
                <a:solidFill>
                  <a:srgbClr val="FFC000"/>
                </a:solidFill>
                <a:latin typeface="Ink Free" panose="03080402000500000000" pitchFamily="66" charset="0"/>
                <a:ea typeface="FZShuTi" panose="02010601030101010101" pitchFamily="2" charset="-122"/>
              </a:rPr>
              <a:t>‘STAY </a:t>
            </a:r>
          </a:p>
          <a:p>
            <a:r>
              <a:rPr lang="en-GB" sz="5400" i="1" dirty="0">
                <a:solidFill>
                  <a:srgbClr val="FFC000"/>
                </a:solidFill>
                <a:latin typeface="Ink Free" panose="03080402000500000000" pitchFamily="66" charset="0"/>
                <a:ea typeface="Adobe Fan Heiti Std B" panose="020B0700000000000000" pitchFamily="34" charset="-128"/>
              </a:rPr>
              <a:t>A LITTLE BIT</a:t>
            </a:r>
          </a:p>
          <a:p>
            <a:r>
              <a:rPr lang="en-GB" sz="5400" i="1" dirty="0">
                <a:solidFill>
                  <a:srgbClr val="FFC000"/>
                </a:solidFill>
                <a:latin typeface="Ink Free" panose="03080402000500000000" pitchFamily="66" charset="0"/>
                <a:ea typeface="Adobe Fan Heiti Std B" panose="020B0700000000000000" pitchFamily="34" charset="-128"/>
              </a:rPr>
              <a:t>LONGER'</a:t>
            </a:r>
          </a:p>
        </p:txBody>
      </p:sp>
    </p:spTree>
    <p:extLst>
      <p:ext uri="{BB962C8B-B14F-4D97-AF65-F5344CB8AC3E}">
        <p14:creationId xmlns:p14="http://schemas.microsoft.com/office/powerpoint/2010/main" val="252134237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21212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6CFA36-BFBD-6812-2CFD-46B95E17B465}"/>
              </a:ext>
            </a:extLst>
          </p:cNvPr>
          <p:cNvPicPr>
            <a:picLocks noChangeAspect="1"/>
          </p:cNvPicPr>
          <p:nvPr/>
        </p:nvPicPr>
        <p:blipFill>
          <a:blip r:embed="rId3"/>
          <a:stretch>
            <a:fillRect/>
          </a:stretch>
        </p:blipFill>
        <p:spPr>
          <a:xfrm>
            <a:off x="4352925" y="0"/>
            <a:ext cx="4514850" cy="6762750"/>
          </a:xfrm>
          <a:prstGeom prst="rect">
            <a:avLst/>
          </a:prstGeom>
        </p:spPr>
      </p:pic>
      <p:pic>
        <p:nvPicPr>
          <p:cNvPr id="4" name="Picture 3">
            <a:extLst>
              <a:ext uri="{FF2B5EF4-FFF2-40B4-BE49-F238E27FC236}">
                <a16:creationId xmlns:a16="http://schemas.microsoft.com/office/drawing/2014/main" id="{8F1EE608-C19D-B20D-A5F1-5E37D1A69A4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007350" y="0"/>
            <a:ext cx="4184650" cy="6858000"/>
          </a:xfrm>
          <a:prstGeom prst="rect">
            <a:avLst/>
          </a:prstGeom>
        </p:spPr>
      </p:pic>
      <p:pic>
        <p:nvPicPr>
          <p:cNvPr id="39940" name="Picture 6" descr="jumnakao.jpg"/>
          <p:cNvPicPr>
            <a:picLocks noChangeAspect="1"/>
          </p:cNvPicPr>
          <p:nvPr/>
        </p:nvPicPr>
        <p:blipFill>
          <a:blip r:embed="rId5"/>
          <a:srcRect/>
          <a:stretch>
            <a:fillRect/>
          </a:stretch>
        </p:blipFill>
        <p:spPr bwMode="auto">
          <a:xfrm>
            <a:off x="0" y="0"/>
            <a:ext cx="5098865" cy="6858000"/>
          </a:xfrm>
          <a:prstGeom prst="rect">
            <a:avLst/>
          </a:prstGeom>
          <a:noFill/>
          <a:ln w="9525">
            <a:noFill/>
            <a:miter lim="800000"/>
            <a:headEnd/>
            <a:tailEnd/>
          </a:ln>
        </p:spPr>
      </p:pic>
      <p:sp>
        <p:nvSpPr>
          <p:cNvPr id="5" name="Text Box 31">
            <a:extLst>
              <a:ext uri="{FF2B5EF4-FFF2-40B4-BE49-F238E27FC236}">
                <a16:creationId xmlns:a16="http://schemas.microsoft.com/office/drawing/2014/main" id="{20526372-8DCB-F85C-9E1B-6FAC6D7BCF83}"/>
              </a:ext>
            </a:extLst>
          </p:cNvPr>
          <p:cNvSpPr txBox="1">
            <a:spLocks noChangeArrowheads="1"/>
          </p:cNvSpPr>
          <p:nvPr/>
        </p:nvSpPr>
        <p:spPr bwMode="auto">
          <a:xfrm>
            <a:off x="9451790" y="6393418"/>
            <a:ext cx="2741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0" indent="0">
              <a:buNone/>
            </a:pPr>
            <a:r>
              <a:rPr lang="en-US" sz="1800" dirty="0">
                <a:latin typeface="Calibri Light" panose="020F0302020204030204" pitchFamily="34" charset="0"/>
                <a:ea typeface="ＭＳ Ｐゴシック" pitchFamily="-110" charset="-128"/>
                <a:cs typeface="Calibri Light" panose="020F0302020204030204" pitchFamily="34" charset="0"/>
              </a:rPr>
              <a:t>JUM NAKAO</a:t>
            </a:r>
            <a:r>
              <a:rPr lang="en-US" sz="1800" b="0" dirty="0">
                <a:latin typeface="Calibri Light" panose="020F0302020204030204" pitchFamily="34" charset="0"/>
                <a:ea typeface="ＭＳ Ｐゴシック" pitchFamily="-110" charset="-128"/>
                <a:cs typeface="Calibri Light" panose="020F0302020204030204" pitchFamily="34" charset="0"/>
              </a:rPr>
              <a:t>  Paper dresses</a:t>
            </a:r>
            <a:endParaRPr lang="en-GB" altLang="en-US" sz="1800" b="0" dirty="0">
              <a:latin typeface="Calibri Light" panose="020F0302020204030204" pitchFamily="34" charset="0"/>
              <a:cs typeface="Calibri Light" panose="020F0302020204030204" pitchFamily="34"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212121"/>
        </a:solidFill>
        <a:effectLst/>
      </p:bgPr>
    </p:bg>
    <p:spTree>
      <p:nvGrpSpPr>
        <p:cNvPr id="1" name=""/>
        <p:cNvGrpSpPr/>
        <p:nvPr/>
      </p:nvGrpSpPr>
      <p:grpSpPr>
        <a:xfrm>
          <a:off x="0" y="0"/>
          <a:ext cx="0" cy="0"/>
          <a:chOff x="0" y="0"/>
          <a:chExt cx="0" cy="0"/>
        </a:xfrm>
      </p:grpSpPr>
      <p:pic>
        <p:nvPicPr>
          <p:cNvPr id="11" name="Picture 9" descr="aoki04.jpg"/>
          <p:cNvPicPr>
            <a:picLocks noChangeAspect="1"/>
          </p:cNvPicPr>
          <p:nvPr/>
        </p:nvPicPr>
        <p:blipFill>
          <a:blip r:embed="rId3"/>
          <a:srcRect/>
          <a:stretch>
            <a:fillRect/>
          </a:stretch>
        </p:blipFill>
        <p:spPr bwMode="auto">
          <a:xfrm>
            <a:off x="7927671" y="566058"/>
            <a:ext cx="3678301" cy="2507341"/>
          </a:xfrm>
          <a:prstGeom prst="rect">
            <a:avLst/>
          </a:prstGeom>
          <a:noFill/>
          <a:ln w="9525">
            <a:noFill/>
            <a:miter lim="800000"/>
            <a:headEnd/>
            <a:tailEnd/>
          </a:ln>
        </p:spPr>
      </p:pic>
      <p:pic>
        <p:nvPicPr>
          <p:cNvPr id="5" name="Picture 4">
            <a:extLst>
              <a:ext uri="{FF2B5EF4-FFF2-40B4-BE49-F238E27FC236}">
                <a16:creationId xmlns:a16="http://schemas.microsoft.com/office/drawing/2014/main" id="{A9E1A44A-42E2-08C1-7411-F21FFA94AE44}"/>
              </a:ext>
            </a:extLst>
          </p:cNvPr>
          <p:cNvPicPr>
            <a:picLocks noChangeAspect="1"/>
          </p:cNvPicPr>
          <p:nvPr/>
        </p:nvPicPr>
        <p:blipFill>
          <a:blip r:embed="rId4"/>
          <a:stretch>
            <a:fillRect/>
          </a:stretch>
        </p:blipFill>
        <p:spPr>
          <a:xfrm>
            <a:off x="645277" y="566058"/>
            <a:ext cx="4445655" cy="5593442"/>
          </a:xfrm>
          <a:prstGeom prst="rect">
            <a:avLst/>
          </a:prstGeom>
        </p:spPr>
      </p:pic>
      <p:sp>
        <p:nvSpPr>
          <p:cNvPr id="7" name="TextBox 6">
            <a:extLst>
              <a:ext uri="{FF2B5EF4-FFF2-40B4-BE49-F238E27FC236}">
                <a16:creationId xmlns:a16="http://schemas.microsoft.com/office/drawing/2014/main" id="{3F5827E4-A5E1-4228-8798-F1D54EEC0577}"/>
              </a:ext>
            </a:extLst>
          </p:cNvPr>
          <p:cNvSpPr txBox="1"/>
          <p:nvPr/>
        </p:nvSpPr>
        <p:spPr>
          <a:xfrm>
            <a:off x="8713243" y="3237470"/>
            <a:ext cx="2892729" cy="646331"/>
          </a:xfrm>
          <a:prstGeom prst="rect">
            <a:avLst/>
          </a:prstGeom>
          <a:noFill/>
        </p:spPr>
        <p:txBody>
          <a:bodyPr wrap="square">
            <a:spAutoFit/>
          </a:bodyPr>
          <a:lstStyle/>
          <a:p>
            <a:pPr algn="r"/>
            <a:r>
              <a:rPr lang="en-GB" sz="1800" dirty="0">
                <a:solidFill>
                  <a:schemeClr val="bg1"/>
                </a:solidFill>
                <a:latin typeface="Calibri Light" panose="020F0302020204030204" pitchFamily="34" charset="0"/>
                <a:cs typeface="Calibri Light" panose="020F0302020204030204" pitchFamily="34" charset="0"/>
              </a:rPr>
              <a:t>JUN AOKI</a:t>
            </a:r>
          </a:p>
          <a:p>
            <a:pPr algn="r"/>
            <a:r>
              <a:rPr lang="en-GB" sz="1800" b="0" dirty="0">
                <a:solidFill>
                  <a:schemeClr val="bg1"/>
                </a:solidFill>
                <a:latin typeface="Calibri Light" panose="020F0302020204030204" pitchFamily="34" charset="0"/>
                <a:cs typeface="Calibri Light" panose="020F0302020204030204" pitchFamily="34" charset="0"/>
              </a:rPr>
              <a:t>Thin beam lighting</a:t>
            </a:r>
          </a:p>
        </p:txBody>
      </p:sp>
    </p:spTree>
    <p:extLst>
      <p:ext uri="{BB962C8B-B14F-4D97-AF65-F5344CB8AC3E}">
        <p14:creationId xmlns:p14="http://schemas.microsoft.com/office/powerpoint/2010/main" val="13917186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212121"/>
        </a:solidFill>
        <a:effectLst/>
      </p:bgPr>
    </p:bg>
    <p:spTree>
      <p:nvGrpSpPr>
        <p:cNvPr id="1" name=""/>
        <p:cNvGrpSpPr/>
        <p:nvPr/>
      </p:nvGrpSpPr>
      <p:grpSpPr>
        <a:xfrm>
          <a:off x="0" y="0"/>
          <a:ext cx="0" cy="0"/>
          <a:chOff x="0" y="0"/>
          <a:chExt cx="0" cy="0"/>
        </a:xfrm>
      </p:grpSpPr>
      <p:sp>
        <p:nvSpPr>
          <p:cNvPr id="52229" name="Content Placeholder 3"/>
          <p:cNvSpPr>
            <a:spLocks noGrp="1"/>
          </p:cNvSpPr>
          <p:nvPr>
            <p:ph sz="half" idx="2"/>
          </p:nvPr>
        </p:nvSpPr>
        <p:spPr>
          <a:xfrm>
            <a:off x="4890936" y="4869160"/>
            <a:ext cx="2971800" cy="1600200"/>
          </a:xfrm>
        </p:spPr>
        <p:txBody>
          <a:bodyPr>
            <a:normAutofit/>
          </a:bodyPr>
          <a:lstStyle/>
          <a:p>
            <a:pPr eaLnBrk="1" hangingPunct="1">
              <a:lnSpc>
                <a:spcPct val="90000"/>
              </a:lnSpc>
            </a:pPr>
            <a:endParaRPr lang="en-US" dirty="0">
              <a:latin typeface="Arial" pitchFamily="-110" charset="0"/>
              <a:ea typeface="ＭＳ Ｐゴシック" pitchFamily="-110" charset="-128"/>
            </a:endParaRPr>
          </a:p>
          <a:p>
            <a:pPr eaLnBrk="1" hangingPunct="1">
              <a:lnSpc>
                <a:spcPct val="90000"/>
              </a:lnSpc>
            </a:pPr>
            <a:endParaRPr lang="en-US" dirty="0">
              <a:latin typeface="Arial" pitchFamily="-110" charset="0"/>
              <a:ea typeface="ＭＳ Ｐゴシック" pitchFamily="-110" charset="-128"/>
            </a:endParaRPr>
          </a:p>
        </p:txBody>
      </p:sp>
      <p:pic>
        <p:nvPicPr>
          <p:cNvPr id="9" name="Picture 9" descr="kelp-constructs-detail-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192083" y="737968"/>
            <a:ext cx="3999917" cy="3072031"/>
          </a:xfrm>
          <a:prstGeom prst="rect">
            <a:avLst/>
          </a:prstGeom>
          <a:noFill/>
          <a:ln w="9525">
            <a:noFill/>
            <a:miter lim="800000"/>
            <a:headEnd/>
            <a:tailEnd/>
          </a:ln>
        </p:spPr>
      </p:pic>
      <p:pic>
        <p:nvPicPr>
          <p:cNvPr id="12" name="Picture 10" descr="ruminantloom3.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 y="737968"/>
            <a:ext cx="4096041" cy="3072031"/>
          </a:xfrm>
          <a:prstGeom prst="rect">
            <a:avLst/>
          </a:prstGeom>
          <a:noFill/>
          <a:ln w="9525">
            <a:noFill/>
            <a:miter lim="800000"/>
            <a:headEnd/>
            <a:tailEnd/>
          </a:ln>
        </p:spPr>
      </p:pic>
      <p:pic>
        <p:nvPicPr>
          <p:cNvPr id="13" name="Picture 11" descr="flock-1.jpg"/>
          <p:cNvPicPr>
            <a:picLocks noChangeAspect="1"/>
          </p:cNvPicPr>
          <p:nvPr/>
        </p:nvPicPr>
        <p:blipFill>
          <a:blip r:embed="rId5"/>
          <a:srcRect/>
          <a:stretch>
            <a:fillRect/>
          </a:stretch>
        </p:blipFill>
        <p:spPr bwMode="auto">
          <a:xfrm>
            <a:off x="4096041" y="737968"/>
            <a:ext cx="4096041" cy="3072031"/>
          </a:xfrm>
          <a:prstGeom prst="rect">
            <a:avLst/>
          </a:prstGeom>
          <a:noFill/>
          <a:ln w="9525">
            <a:noFill/>
            <a:miter lim="800000"/>
            <a:headEnd/>
            <a:tailEnd/>
          </a:ln>
        </p:spPr>
      </p:pic>
      <p:sp>
        <p:nvSpPr>
          <p:cNvPr id="2" name="Text Box 31">
            <a:extLst>
              <a:ext uri="{FF2B5EF4-FFF2-40B4-BE49-F238E27FC236}">
                <a16:creationId xmlns:a16="http://schemas.microsoft.com/office/drawing/2014/main" id="{CA1B9EE7-A4AA-E275-CA91-285457CED0CC}"/>
              </a:ext>
            </a:extLst>
          </p:cNvPr>
          <p:cNvSpPr txBox="1">
            <a:spLocks noChangeArrowheads="1"/>
          </p:cNvSpPr>
          <p:nvPr/>
        </p:nvSpPr>
        <p:spPr bwMode="auto">
          <a:xfrm>
            <a:off x="8979569" y="4023844"/>
            <a:ext cx="29717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JULIA LOHMANN</a:t>
            </a:r>
          </a:p>
          <a:p>
            <a:pPr algn="r">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Seaweed &amp; sheep stomachs</a:t>
            </a:r>
          </a:p>
        </p:txBody>
      </p:sp>
    </p:spTree>
    <p:extLst>
      <p:ext uri="{BB962C8B-B14F-4D97-AF65-F5344CB8AC3E}">
        <p14:creationId xmlns:p14="http://schemas.microsoft.com/office/powerpoint/2010/main" val="424462899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529BBC-DA8F-2E8E-49A6-0A65C61D9FC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4EA35FF-6042-AA2F-2055-07E301CA2D1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4058" y="0"/>
            <a:ext cx="7617942" cy="6858000"/>
          </a:xfrm>
          <a:prstGeom prst="rect">
            <a:avLst/>
          </a:prstGeom>
        </p:spPr>
      </p:pic>
      <p:sp>
        <p:nvSpPr>
          <p:cNvPr id="3" name="Text Box 31">
            <a:extLst>
              <a:ext uri="{FF2B5EF4-FFF2-40B4-BE49-F238E27FC236}">
                <a16:creationId xmlns:a16="http://schemas.microsoft.com/office/drawing/2014/main" id="{8C1174D5-86A8-4967-59D3-3432E93085A3}"/>
              </a:ext>
            </a:extLst>
          </p:cNvPr>
          <p:cNvSpPr txBox="1">
            <a:spLocks noChangeArrowheads="1"/>
          </p:cNvSpPr>
          <p:nvPr/>
        </p:nvSpPr>
        <p:spPr bwMode="auto">
          <a:xfrm>
            <a:off x="7067116" y="5740350"/>
            <a:ext cx="46596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lgn="r">
              <a:spcBef>
                <a:spcPts val="0"/>
              </a:spcBef>
            </a:pPr>
            <a:r>
              <a:rPr lang="en-GB" altLang="en-US" sz="1800" dirty="0">
                <a:solidFill>
                  <a:schemeClr val="bg1"/>
                </a:solidFill>
                <a:latin typeface="Calibri Light" panose="020F0302020204030204" pitchFamily="34" charset="0"/>
                <a:cs typeface="Calibri Light" panose="020F0302020204030204" pitchFamily="34" charset="0"/>
              </a:rPr>
              <a:t>PAUL COCKSEDGE</a:t>
            </a:r>
          </a:p>
          <a:p>
            <a:pPr algn="r">
              <a:spcBef>
                <a:spcPts val="0"/>
              </a:spcBef>
            </a:pPr>
            <a:r>
              <a:rPr lang="en-GB" altLang="en-US" sz="1800" b="0" dirty="0">
                <a:solidFill>
                  <a:schemeClr val="bg1"/>
                </a:solidFill>
                <a:latin typeface="Calibri Light" panose="020F0302020204030204" pitchFamily="34" charset="0"/>
                <a:cs typeface="Calibri Light" panose="020F0302020204030204" pitchFamily="34" charset="0"/>
              </a:rPr>
              <a:t>Styrene &amp; Light and Shade</a:t>
            </a:r>
          </a:p>
        </p:txBody>
      </p:sp>
      <p:pic>
        <p:nvPicPr>
          <p:cNvPr id="4" name="Picture 3">
            <a:hlinkClick r:id="rId4"/>
            <a:extLst>
              <a:ext uri="{FF2B5EF4-FFF2-40B4-BE49-F238E27FC236}">
                <a16:creationId xmlns:a16="http://schemas.microsoft.com/office/drawing/2014/main" id="{692D26D4-6307-45A0-42EE-BF8622CD6AD6}"/>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0"/>
            <a:ext cx="5783179" cy="6858000"/>
          </a:xfrm>
          <a:prstGeom prst="rect">
            <a:avLst/>
          </a:prstGeom>
        </p:spPr>
      </p:pic>
    </p:spTree>
    <p:extLst>
      <p:ext uri="{BB962C8B-B14F-4D97-AF65-F5344CB8AC3E}">
        <p14:creationId xmlns:p14="http://schemas.microsoft.com/office/powerpoint/2010/main" val="126588373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4267D42A-8FF6-7C0E-AB56-4F8EDC91DDDE}"/>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651621" y="0"/>
            <a:ext cx="4736479" cy="6684049"/>
          </a:xfrm>
          <a:prstGeom prst="rect">
            <a:avLst/>
          </a:prstGeom>
        </p:spPr>
      </p:pic>
      <p:sp>
        <p:nvSpPr>
          <p:cNvPr id="3" name="Text Box 31">
            <a:extLst>
              <a:ext uri="{FF2B5EF4-FFF2-40B4-BE49-F238E27FC236}">
                <a16:creationId xmlns:a16="http://schemas.microsoft.com/office/drawing/2014/main" id="{5A488BFF-FCF6-DD3B-B590-E5648620545A}"/>
              </a:ext>
            </a:extLst>
          </p:cNvPr>
          <p:cNvSpPr txBox="1">
            <a:spLocks noChangeArrowheads="1"/>
          </p:cNvSpPr>
          <p:nvPr/>
        </p:nvSpPr>
        <p:spPr bwMode="auto">
          <a:xfrm>
            <a:off x="7975149" y="469900"/>
            <a:ext cx="37737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1800" dirty="0">
                <a:latin typeface="Calibri Light" panose="020F0302020204030204" pitchFamily="34" charset="0"/>
                <a:cs typeface="Calibri Light" panose="020F0302020204030204" pitchFamily="34" charset="0"/>
              </a:rPr>
              <a:t>SHAPES in PLAY:</a:t>
            </a:r>
          </a:p>
          <a:p>
            <a:pPr lvl="0" algn="r">
              <a:spcBef>
                <a:spcPts val="0"/>
              </a:spcBef>
            </a:pPr>
            <a:endParaRPr lang="en-GB" altLang="en-US" sz="1800" dirty="0">
              <a:latin typeface="Calibri Light" panose="020F0302020204030204" pitchFamily="34" charset="0"/>
              <a:cs typeface="Calibri Light" panose="020F0302020204030204" pitchFamily="34" charset="0"/>
            </a:endParaRPr>
          </a:p>
          <a:p>
            <a:pPr lvl="0" algn="r">
              <a:spcBef>
                <a:spcPts val="0"/>
              </a:spcBef>
            </a:pPr>
            <a:r>
              <a:rPr lang="en-GB" altLang="en-US" sz="1800" dirty="0">
                <a:latin typeface="Calibri Light" panose="020F0302020204030204" pitchFamily="34" charset="0"/>
                <a:cs typeface="Calibri Light" panose="020F0302020204030204" pitchFamily="34" charset="0"/>
              </a:rPr>
              <a:t>JOHANNA SPATH</a:t>
            </a:r>
          </a:p>
          <a:p>
            <a:pPr lvl="0" algn="r">
              <a:spcBef>
                <a:spcPts val="0"/>
              </a:spcBef>
            </a:pPr>
            <a:r>
              <a:rPr lang="en-GB" altLang="en-US" sz="1800" dirty="0">
                <a:latin typeface="Calibri Light" panose="020F0302020204030204" pitchFamily="34" charset="0"/>
                <a:cs typeface="Calibri Light" panose="020F0302020204030204" pitchFamily="34" charset="0"/>
              </a:rPr>
              <a:t>JOHANNES TSOPANIDES</a:t>
            </a:r>
          </a:p>
        </p:txBody>
      </p:sp>
      <p:pic>
        <p:nvPicPr>
          <p:cNvPr id="4" name="Picture 3">
            <a:extLst>
              <a:ext uri="{FF2B5EF4-FFF2-40B4-BE49-F238E27FC236}">
                <a16:creationId xmlns:a16="http://schemas.microsoft.com/office/drawing/2014/main" id="{AAE604C4-8933-7793-00AF-22FD5B7C972A}"/>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975150" y="4813300"/>
            <a:ext cx="3773787" cy="1574800"/>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EB68F-6B00-E8D0-B6D0-AD3B49D5672A}"/>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54D40F7E-F774-DA91-7597-24F219EEF24A}"/>
              </a:ext>
            </a:extLst>
          </p:cNvPr>
          <p:cNvSpPr txBox="1">
            <a:spLocks noChangeArrowheads="1"/>
          </p:cNvSpPr>
          <p:nvPr/>
        </p:nvSpPr>
        <p:spPr bwMode="auto">
          <a:xfrm>
            <a:off x="819151" y="852371"/>
            <a:ext cx="1055369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TECHNOLOGY &amp; US</a:t>
            </a:r>
          </a:p>
          <a:p>
            <a:pPr lvl="0" algn="r">
              <a:spcBef>
                <a:spcPts val="0"/>
              </a:spcBef>
            </a:pPr>
            <a:r>
              <a:rPr lang="en-GB" altLang="en-US" sz="4800" dirty="0">
                <a:latin typeface="Arial" panose="020B0604020202020204" pitchFamily="34" charset="0"/>
              </a:rPr>
              <a:t>CO–EVOLUTION</a:t>
            </a:r>
          </a:p>
        </p:txBody>
      </p:sp>
      <p:sp>
        <p:nvSpPr>
          <p:cNvPr id="8" name="Rectangle 3">
            <a:extLst>
              <a:ext uri="{FF2B5EF4-FFF2-40B4-BE49-F238E27FC236}">
                <a16:creationId xmlns:a16="http://schemas.microsoft.com/office/drawing/2014/main" id="{BA2A3139-D706-E208-4573-E3C23042D5B9}"/>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Tree>
    <p:extLst>
      <p:ext uri="{BB962C8B-B14F-4D97-AF65-F5344CB8AC3E}">
        <p14:creationId xmlns:p14="http://schemas.microsoft.com/office/powerpoint/2010/main" val="159421686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BDD34-DCCE-4F91-59AB-646F5FC31C1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7E63E2C-BE67-6464-6847-9AD58F60752F}"/>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42137" y="2743198"/>
            <a:ext cx="3849863" cy="3196998"/>
          </a:xfrm>
          <a:prstGeom prst="rect">
            <a:avLst/>
          </a:prstGeom>
        </p:spPr>
      </p:pic>
      <p:sp>
        <p:nvSpPr>
          <p:cNvPr id="3" name="Text Box 31">
            <a:extLst>
              <a:ext uri="{FF2B5EF4-FFF2-40B4-BE49-F238E27FC236}">
                <a16:creationId xmlns:a16="http://schemas.microsoft.com/office/drawing/2014/main" id="{D2BE9827-3809-D1AF-B411-420E9C780307}"/>
              </a:ext>
            </a:extLst>
          </p:cNvPr>
          <p:cNvSpPr txBox="1">
            <a:spLocks noChangeArrowheads="1"/>
          </p:cNvSpPr>
          <p:nvPr/>
        </p:nvSpPr>
        <p:spPr bwMode="auto">
          <a:xfrm>
            <a:off x="819151" y="852371"/>
            <a:ext cx="1055369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TECHNOLOGY &amp; US</a:t>
            </a:r>
          </a:p>
          <a:p>
            <a:pPr lvl="0" algn="r">
              <a:spcBef>
                <a:spcPts val="0"/>
              </a:spcBef>
            </a:pPr>
            <a:r>
              <a:rPr lang="en-GB" altLang="en-US" sz="4800" dirty="0">
                <a:latin typeface="Arial" panose="020B0604020202020204" pitchFamily="34" charset="0"/>
              </a:rPr>
              <a:t>CO–EVOLUTION</a:t>
            </a:r>
          </a:p>
        </p:txBody>
      </p:sp>
      <p:pic>
        <p:nvPicPr>
          <p:cNvPr id="2" name="Picture 1">
            <a:extLst>
              <a:ext uri="{FF2B5EF4-FFF2-40B4-BE49-F238E27FC236}">
                <a16:creationId xmlns:a16="http://schemas.microsoft.com/office/drawing/2014/main" id="{30F89BF3-6740-C721-C2F7-369A3AE685B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2743198"/>
            <a:ext cx="3494067" cy="3196998"/>
          </a:xfrm>
          <a:prstGeom prst="rect">
            <a:avLst/>
          </a:prstGeom>
        </p:spPr>
      </p:pic>
      <p:pic>
        <p:nvPicPr>
          <p:cNvPr id="4" name="Picture 3">
            <a:extLst>
              <a:ext uri="{FF2B5EF4-FFF2-40B4-BE49-F238E27FC236}">
                <a16:creationId xmlns:a16="http://schemas.microsoft.com/office/drawing/2014/main" id="{A2BDC0CB-EE6D-CD60-0FC4-B637F40C3D6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94067" y="2743198"/>
            <a:ext cx="4848070" cy="3196998"/>
          </a:xfrm>
          <a:prstGeom prst="rect">
            <a:avLst/>
          </a:prstGeom>
          <a:effectLst/>
        </p:spPr>
      </p:pic>
    </p:spTree>
    <p:extLst>
      <p:ext uri="{BB962C8B-B14F-4D97-AF65-F5344CB8AC3E}">
        <p14:creationId xmlns:p14="http://schemas.microsoft.com/office/powerpoint/2010/main" val="35771406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419BE-A917-484E-A3F6-761CF09A5F3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FFDACFA-2F6F-4CE9-F673-9306314D2B75}"/>
              </a:ext>
            </a:extLst>
          </p:cNvPr>
          <p:cNvSpPr txBox="1"/>
          <p:nvPr/>
        </p:nvSpPr>
        <p:spPr>
          <a:xfrm>
            <a:off x="6933062" y="1382822"/>
            <a:ext cx="4329297" cy="4524315"/>
          </a:xfrm>
          <a:prstGeom prst="rect">
            <a:avLst/>
          </a:prstGeom>
          <a:noFill/>
        </p:spPr>
        <p:txBody>
          <a:bodyPr wrap="square">
            <a:spAutoFit/>
          </a:bodyPr>
          <a:lstStyle/>
          <a:p>
            <a:r>
              <a:rPr lang="en-GB" sz="1800" b="0" dirty="0">
                <a:latin typeface="Calibri Light" panose="020F0302020204030204" pitchFamily="34" charset="0"/>
                <a:cs typeface="Calibri Light" panose="020F0302020204030204" pitchFamily="34" charset="0"/>
              </a:rPr>
              <a:t>BBC RADIO 4 - HUMAN INTELLIGENCE</a:t>
            </a:r>
          </a:p>
          <a:p>
            <a:endParaRPr lang="en-GB" sz="1800" b="0" dirty="0">
              <a:latin typeface="Calibri Light" panose="020F0302020204030204" pitchFamily="34" charset="0"/>
              <a:cs typeface="Calibri Light" panose="020F0302020204030204" pitchFamily="34" charset="0"/>
              <a:hlinkClick r:id="rId3"/>
            </a:endParaRPr>
          </a:p>
          <a:p>
            <a:r>
              <a:rPr lang="en-GB" sz="1800" b="0" dirty="0">
                <a:latin typeface="Calibri Light" panose="020F0302020204030204" pitchFamily="34" charset="0"/>
                <a:cs typeface="Calibri Light" panose="020F0302020204030204" pitchFamily="34" charset="0"/>
              </a:rPr>
              <a:t>Co-produced by The Open University, the Human Intelligence series examines the intellectual character and process of a range of significant thinkers. The series celebrates the messy magic of human thinking. Each episode tells the story of how a brilliant mind came up with a brilliant idea. </a:t>
            </a:r>
          </a:p>
          <a:p>
            <a:endParaRPr lang="en-GB" sz="1800" b="0" dirty="0">
              <a:latin typeface="Calibri Light" panose="020F0302020204030204" pitchFamily="34" charset="0"/>
              <a:cs typeface="Calibri Light" panose="020F0302020204030204" pitchFamily="34" charset="0"/>
            </a:endParaRPr>
          </a:p>
          <a:p>
            <a:endParaRPr lang="en-GB" sz="1800" b="0" dirty="0">
              <a:latin typeface="Calibri Light" panose="020F0302020204030204" pitchFamily="34" charset="0"/>
              <a:cs typeface="Calibri Light" panose="020F0302020204030204" pitchFamily="34" charset="0"/>
            </a:endParaRPr>
          </a:p>
          <a:p>
            <a:r>
              <a:rPr lang="en-GB" sz="1800" b="0" dirty="0">
                <a:latin typeface="Calibri Light" panose="020F0302020204030204" pitchFamily="34" charset="0"/>
                <a:cs typeface="Calibri Light" panose="020F0302020204030204" pitchFamily="34" charset="0"/>
                <a:hlinkClick r:id="rId4"/>
              </a:rPr>
              <a:t>https://www.bbc.co.uk/programmes/m0026njq/episodes/guide</a:t>
            </a:r>
            <a:endParaRPr lang="en-GB" sz="1800" b="0" dirty="0">
              <a:latin typeface="Calibri Light" panose="020F0302020204030204" pitchFamily="34" charset="0"/>
              <a:cs typeface="Calibri Light" panose="020F0302020204030204" pitchFamily="34" charset="0"/>
            </a:endParaRPr>
          </a:p>
          <a:p>
            <a:endParaRPr lang="en-GB" sz="1800" b="0" dirty="0">
              <a:latin typeface="Calibri Light" panose="020F0302020204030204" pitchFamily="34" charset="0"/>
              <a:cs typeface="Calibri Light" panose="020F0302020204030204" pitchFamily="34" charset="0"/>
            </a:endParaRPr>
          </a:p>
          <a:p>
            <a:endParaRPr lang="en-GB" sz="1800" b="0" dirty="0">
              <a:latin typeface="Calibri Light" panose="020F0302020204030204" pitchFamily="34" charset="0"/>
              <a:cs typeface="Calibri Light" panose="020F0302020204030204" pitchFamily="34" charset="0"/>
            </a:endParaRPr>
          </a:p>
          <a:p>
            <a:endParaRPr lang="en-GB" sz="1800" b="0" dirty="0">
              <a:latin typeface="Calibri Light" panose="020F0302020204030204" pitchFamily="34" charset="0"/>
              <a:cs typeface="Calibri Light" panose="020F0302020204030204" pitchFamily="34" charset="0"/>
            </a:endParaRPr>
          </a:p>
        </p:txBody>
      </p:sp>
      <p:pic>
        <p:nvPicPr>
          <p:cNvPr id="4" name="Picture 3">
            <a:hlinkClick r:id="rId4"/>
            <a:extLst>
              <a:ext uri="{FF2B5EF4-FFF2-40B4-BE49-F238E27FC236}">
                <a16:creationId xmlns:a16="http://schemas.microsoft.com/office/drawing/2014/main" id="{4C97F7E5-D270-B9AE-7199-3102CA685860}"/>
              </a:ext>
            </a:extLst>
          </p:cNvPr>
          <p:cNvPicPr>
            <a:picLocks noChangeAspect="1"/>
          </p:cNvPicPr>
          <p:nvPr/>
        </p:nvPicPr>
        <p:blipFill>
          <a:blip r:embed="rId5"/>
          <a:srcRect l="23363" r="23094"/>
          <a:stretch>
            <a:fillRect/>
          </a:stretch>
        </p:blipFill>
        <p:spPr>
          <a:xfrm>
            <a:off x="0" y="0"/>
            <a:ext cx="6537278" cy="6858000"/>
          </a:xfrm>
          <a:prstGeom prst="rect">
            <a:avLst/>
          </a:prstGeom>
        </p:spPr>
      </p:pic>
    </p:spTree>
    <p:extLst>
      <p:ext uri="{BB962C8B-B14F-4D97-AF65-F5344CB8AC3E}">
        <p14:creationId xmlns:p14="http://schemas.microsoft.com/office/powerpoint/2010/main" val="120962282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8F846-C190-6F62-7609-1DAC9169C148}"/>
            </a:ext>
          </a:extLst>
        </p:cNvPr>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0CB2C2C0-5B29-E720-1A6D-12A1B95F6BBE}"/>
              </a:ext>
            </a:extLst>
          </p:cNvPr>
          <p:cNvPicPr>
            <a:picLocks noChangeAspect="1"/>
          </p:cNvPicPr>
          <p:nvPr/>
        </p:nvPicPr>
        <p:blipFill>
          <a:blip r:embed="rId4"/>
          <a:stretch>
            <a:fillRect/>
          </a:stretch>
        </p:blipFill>
        <p:spPr>
          <a:xfrm>
            <a:off x="381000" y="214312"/>
            <a:ext cx="11430000" cy="6429375"/>
          </a:xfrm>
          <a:prstGeom prst="rect">
            <a:avLst/>
          </a:prstGeom>
        </p:spPr>
      </p:pic>
      <p:sp>
        <p:nvSpPr>
          <p:cNvPr id="8" name="Rectangle 3">
            <a:extLst>
              <a:ext uri="{FF2B5EF4-FFF2-40B4-BE49-F238E27FC236}">
                <a16:creationId xmlns:a16="http://schemas.microsoft.com/office/drawing/2014/main" id="{1B1A150F-AE53-AF3C-3A31-6BD8323C5AA1}"/>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defRPr/>
            </a:pPr>
            <a:endParaRPr lang="en-GB" altLang="en-US" b="0" kern="0" dirty="0">
              <a:solidFill>
                <a:srgbClr val="000000"/>
              </a:solidFill>
              <a:latin typeface="Times New Roman"/>
            </a:endParaRPr>
          </a:p>
          <a:p>
            <a:pPr>
              <a:defRPr/>
            </a:pPr>
            <a:endParaRPr lang="en-GB" altLang="en-US" b="0" kern="0" dirty="0">
              <a:solidFill>
                <a:srgbClr val="000000"/>
              </a:solidFill>
              <a:latin typeface="Times New Roman"/>
            </a:endParaRPr>
          </a:p>
        </p:txBody>
      </p:sp>
    </p:spTree>
    <p:extLst>
      <p:ext uri="{BB962C8B-B14F-4D97-AF65-F5344CB8AC3E}">
        <p14:creationId xmlns:p14="http://schemas.microsoft.com/office/powerpoint/2010/main" val="36114154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60DED-FFE5-9EF5-3005-B42FDDC0CEF0}"/>
            </a:ext>
          </a:extLst>
        </p:cNvPr>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7DB22F1D-2CAA-62A8-EDA7-6459B6C5FA38}"/>
              </a:ext>
            </a:extLst>
          </p:cNvPr>
          <p:cNvPicPr>
            <a:picLocks noChangeAspect="1"/>
          </p:cNvPicPr>
          <p:nvPr/>
        </p:nvPicPr>
        <p:blipFill>
          <a:blip r:embed="rId4"/>
          <a:srcRect b="19"/>
          <a:stretch>
            <a:fillRect/>
          </a:stretch>
        </p:blipFill>
        <p:spPr>
          <a:xfrm>
            <a:off x="20" y="1282"/>
            <a:ext cx="12191980" cy="6856718"/>
          </a:xfrm>
          <a:prstGeom prst="rect">
            <a:avLst/>
          </a:prstGeom>
        </p:spPr>
      </p:pic>
      <p:sp>
        <p:nvSpPr>
          <p:cNvPr id="8" name="Rectangle 3">
            <a:extLst>
              <a:ext uri="{FF2B5EF4-FFF2-40B4-BE49-F238E27FC236}">
                <a16:creationId xmlns:a16="http://schemas.microsoft.com/office/drawing/2014/main" id="{644E7D4F-D483-7AEC-23AC-F3F84243947A}"/>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defRPr/>
            </a:pPr>
            <a:endParaRPr lang="en-GB" altLang="en-US" b="0" kern="0" dirty="0">
              <a:solidFill>
                <a:srgbClr val="000000"/>
              </a:solidFill>
              <a:latin typeface="Times New Roman"/>
            </a:endParaRPr>
          </a:p>
          <a:p>
            <a:pPr>
              <a:defRPr/>
            </a:pPr>
            <a:endParaRPr lang="en-GB" altLang="en-US" b="0" kern="0" dirty="0">
              <a:solidFill>
                <a:srgbClr val="000000"/>
              </a:solidFill>
              <a:latin typeface="Times New Roman"/>
            </a:endParaRPr>
          </a:p>
        </p:txBody>
      </p:sp>
      <p:sp>
        <p:nvSpPr>
          <p:cNvPr id="2" name="Text Box 31">
            <a:extLst>
              <a:ext uri="{FF2B5EF4-FFF2-40B4-BE49-F238E27FC236}">
                <a16:creationId xmlns:a16="http://schemas.microsoft.com/office/drawing/2014/main" id="{B52DA01F-BFF3-3059-D9C0-D6D0315987F8}"/>
              </a:ext>
            </a:extLst>
          </p:cNvPr>
          <p:cNvSpPr txBox="1">
            <a:spLocks noChangeArrowheads="1"/>
          </p:cNvSpPr>
          <p:nvPr/>
        </p:nvSpPr>
        <p:spPr bwMode="auto">
          <a:xfrm>
            <a:off x="6497053" y="270301"/>
            <a:ext cx="55505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solidFill>
                  <a:schemeClr val="bg1"/>
                </a:solidFill>
                <a:latin typeface="Arial" panose="020B0604020202020204" pitchFamily="34" charset="0"/>
              </a:rPr>
              <a:t>DUCK</a:t>
            </a:r>
          </a:p>
          <a:p>
            <a:pPr lvl="0" algn="r">
              <a:spcBef>
                <a:spcPts val="0"/>
              </a:spcBef>
            </a:pPr>
            <a:r>
              <a:rPr lang="en-GB" altLang="en-US" b="0" dirty="0">
                <a:solidFill>
                  <a:schemeClr val="bg1"/>
                </a:solidFill>
                <a:latin typeface="Arial" panose="020B0604020202020204" pitchFamily="34" charset="0"/>
              </a:rPr>
              <a:t>RACHEL MACLEAN 2024</a:t>
            </a:r>
          </a:p>
        </p:txBody>
      </p:sp>
    </p:spTree>
    <p:extLst>
      <p:ext uri="{BB962C8B-B14F-4D97-AF65-F5344CB8AC3E}">
        <p14:creationId xmlns:p14="http://schemas.microsoft.com/office/powerpoint/2010/main" val="40209183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0077B-D3C7-3AC9-770A-84BD234BBA94}"/>
            </a:ext>
          </a:extLst>
        </p:cNvPr>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166B8871-F4D0-6521-4727-8CE27A5CAFE2}"/>
              </a:ext>
            </a:extLst>
          </p:cNvPr>
          <p:cNvPicPr>
            <a:picLocks noChangeAspect="1"/>
          </p:cNvPicPr>
          <p:nvPr/>
        </p:nvPicPr>
        <p:blipFill>
          <a:blip r:embed="rId4"/>
          <a:stretch>
            <a:fillRect/>
          </a:stretch>
        </p:blipFill>
        <p:spPr>
          <a:xfrm>
            <a:off x="0" y="-1282"/>
            <a:ext cx="12192000" cy="6858000"/>
          </a:xfrm>
          <a:prstGeom prst="rect">
            <a:avLst/>
          </a:prstGeom>
        </p:spPr>
      </p:pic>
      <p:sp>
        <p:nvSpPr>
          <p:cNvPr id="8" name="Rectangle 3">
            <a:extLst>
              <a:ext uri="{FF2B5EF4-FFF2-40B4-BE49-F238E27FC236}">
                <a16:creationId xmlns:a16="http://schemas.microsoft.com/office/drawing/2014/main" id="{DAE74BC5-2CE6-9796-92AC-3EC65EF0FC7A}"/>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defRPr/>
            </a:pPr>
            <a:endParaRPr lang="en-GB" altLang="en-US" b="0" kern="0" dirty="0">
              <a:solidFill>
                <a:srgbClr val="000000"/>
              </a:solidFill>
              <a:latin typeface="Times New Roman"/>
            </a:endParaRPr>
          </a:p>
          <a:p>
            <a:pPr>
              <a:defRPr/>
            </a:pPr>
            <a:endParaRPr lang="en-GB" altLang="en-US" b="0" kern="0" dirty="0">
              <a:solidFill>
                <a:srgbClr val="000000"/>
              </a:solidFill>
              <a:latin typeface="Times New Roman"/>
            </a:endParaRPr>
          </a:p>
        </p:txBody>
      </p:sp>
      <p:sp>
        <p:nvSpPr>
          <p:cNvPr id="3" name="Text Box 31">
            <a:extLst>
              <a:ext uri="{FF2B5EF4-FFF2-40B4-BE49-F238E27FC236}">
                <a16:creationId xmlns:a16="http://schemas.microsoft.com/office/drawing/2014/main" id="{2E8349D7-D681-7F40-B8D9-378EFCE25C57}"/>
              </a:ext>
            </a:extLst>
          </p:cNvPr>
          <p:cNvSpPr txBox="1">
            <a:spLocks noChangeArrowheads="1"/>
          </p:cNvSpPr>
          <p:nvPr/>
        </p:nvSpPr>
        <p:spPr bwMode="auto">
          <a:xfrm>
            <a:off x="6497053" y="270301"/>
            <a:ext cx="555056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solidFill>
                  <a:schemeClr val="bg1"/>
                </a:solidFill>
                <a:latin typeface="Arial" panose="020B0604020202020204" pitchFamily="34" charset="0"/>
              </a:rPr>
              <a:t>DUCK</a:t>
            </a:r>
          </a:p>
          <a:p>
            <a:pPr lvl="0" algn="r">
              <a:spcBef>
                <a:spcPts val="0"/>
              </a:spcBef>
            </a:pPr>
            <a:r>
              <a:rPr lang="en-GB" altLang="en-US" b="0" dirty="0">
                <a:solidFill>
                  <a:schemeClr val="bg1"/>
                </a:solidFill>
                <a:latin typeface="Arial" panose="020B0604020202020204" pitchFamily="34" charset="0"/>
              </a:rPr>
              <a:t>RACHEL MACLEAN 2024</a:t>
            </a:r>
          </a:p>
        </p:txBody>
      </p:sp>
    </p:spTree>
    <p:extLst>
      <p:ext uri="{BB962C8B-B14F-4D97-AF65-F5344CB8AC3E}">
        <p14:creationId xmlns:p14="http://schemas.microsoft.com/office/powerpoint/2010/main" val="10222828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B6192-AE06-2385-5E27-57690C14A847}"/>
            </a:ext>
          </a:extLst>
        </p:cNvPr>
        <p:cNvGrpSpPr/>
        <p:nvPr/>
      </p:nvGrpSpPr>
      <p:grpSpPr>
        <a:xfrm>
          <a:off x="0" y="0"/>
          <a:ext cx="0" cy="0"/>
          <a:chOff x="0" y="0"/>
          <a:chExt cx="0" cy="0"/>
        </a:xfrm>
      </p:grpSpPr>
      <p:sp>
        <p:nvSpPr>
          <p:cNvPr id="4" name="Text Box 31">
            <a:extLst>
              <a:ext uri="{FF2B5EF4-FFF2-40B4-BE49-F238E27FC236}">
                <a16:creationId xmlns:a16="http://schemas.microsoft.com/office/drawing/2014/main" id="{1A9D1FB2-64CC-E238-9143-925CEE197C1B}"/>
              </a:ext>
            </a:extLst>
          </p:cNvPr>
          <p:cNvSpPr txBox="1">
            <a:spLocks noChangeArrowheads="1"/>
          </p:cNvSpPr>
          <p:nvPr/>
        </p:nvSpPr>
        <p:spPr bwMode="auto">
          <a:xfrm>
            <a:off x="1036592" y="1659285"/>
            <a:ext cx="1011881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ts val="0"/>
              </a:spcBef>
              <a:spcAft>
                <a:spcPct val="0"/>
              </a:spcAft>
              <a:buClrTx/>
              <a:buSzTx/>
              <a:buFontTx/>
              <a:buNone/>
              <a:tabLst/>
              <a:defRPr/>
            </a:pPr>
            <a:r>
              <a:rPr kumimoji="0" lang="en-GB" altLang="en-US" sz="2800" b="0" i="0" u="none" strike="noStrike" kern="1200" cap="none" spc="0" normalizeH="0" baseline="0" noProof="0" dirty="0">
                <a:ln>
                  <a:noFill/>
                </a:ln>
                <a:effectLst/>
                <a:uLnTx/>
                <a:uFillTx/>
                <a:latin typeface="Calibri Light" panose="020F0302020204030204" pitchFamily="34" charset="0"/>
                <a:cs typeface="Calibri Light" panose="020F0302020204030204" pitchFamily="34" charset="0"/>
              </a:rPr>
              <a:t>‘Society is currently in a moral panic over AI. Everyone is scared of having their face grafted onto porn without their consent, and algorithms are awash with deepfake political advertisements in a year when many countries will go to the polls.</a:t>
            </a:r>
          </a:p>
          <a:p>
            <a:pPr marL="0" marR="0" lvl="0" indent="0" algn="just" defTabSz="914400" rtl="0" eaLnBrk="0" fontAlgn="base" latinLnBrk="0" hangingPunct="0">
              <a:lnSpc>
                <a:spcPct val="100000"/>
              </a:lnSpc>
              <a:spcBef>
                <a:spcPts val="0"/>
              </a:spcBef>
              <a:spcAft>
                <a:spcPct val="0"/>
              </a:spcAft>
              <a:buClrTx/>
              <a:buSzTx/>
              <a:buFontTx/>
              <a:buNone/>
              <a:tabLst/>
              <a:defRPr/>
            </a:pPr>
            <a:endParaRPr lang="en-GB" altLang="en-US" sz="2800" b="0" dirty="0">
              <a:latin typeface="Calibri Light" panose="020F0302020204030204" pitchFamily="34" charset="0"/>
              <a:cs typeface="Calibri Light" panose="020F0302020204030204" pitchFamily="34" charset="0"/>
            </a:endParaRPr>
          </a:p>
          <a:p>
            <a:pPr marL="0" marR="0" lvl="0" indent="0" algn="just" defTabSz="914400" rtl="0" eaLnBrk="0" fontAlgn="base" latinLnBrk="0" hangingPunct="0">
              <a:lnSpc>
                <a:spcPct val="100000"/>
              </a:lnSpc>
              <a:spcBef>
                <a:spcPts val="0"/>
              </a:spcBef>
              <a:spcAft>
                <a:spcPct val="0"/>
              </a:spcAft>
              <a:buClrTx/>
              <a:buSzTx/>
              <a:buFontTx/>
              <a:buNone/>
              <a:tabLst/>
              <a:defRPr/>
            </a:pPr>
            <a:r>
              <a:rPr kumimoji="0" lang="en-GB" altLang="en-US" sz="2800" b="0" i="0" u="none" strike="noStrike" kern="1200" cap="none" spc="0" normalizeH="0" baseline="0" noProof="0" dirty="0">
                <a:ln>
                  <a:noFill/>
                </a:ln>
                <a:effectLst/>
                <a:uLnTx/>
                <a:uFillTx/>
                <a:latin typeface="Calibri Light" panose="020F0302020204030204" pitchFamily="34" charset="0"/>
                <a:cs typeface="Calibri Light" panose="020F0302020204030204" pitchFamily="34" charset="0"/>
              </a:rPr>
              <a:t>In a world soaked in so much digital subterfuge, it’s no wonder Maclean’s Roger Moore points out to Maclean’s Connery: “It’s my reality now, and unfortunately, you’re just living in it.” </a:t>
            </a:r>
          </a:p>
          <a:p>
            <a:pPr marL="0" marR="0" lvl="0" indent="0" algn="just" defTabSz="914400" rtl="0" eaLnBrk="0" fontAlgn="base" latinLnBrk="0" hangingPunct="0">
              <a:lnSpc>
                <a:spcPct val="100000"/>
              </a:lnSpc>
              <a:spcBef>
                <a:spcPts val="0"/>
              </a:spcBef>
              <a:spcAft>
                <a:spcPct val="0"/>
              </a:spcAft>
              <a:buClrTx/>
              <a:buSzTx/>
              <a:buFontTx/>
              <a:buNone/>
              <a:tabLst/>
              <a:defRPr/>
            </a:pPr>
            <a:endParaRPr lang="en-GB" altLang="en-US" sz="2800" b="0" dirty="0">
              <a:latin typeface="Calibri Light" panose="020F0302020204030204" pitchFamily="34" charset="0"/>
              <a:cs typeface="Calibri Light" panose="020F0302020204030204" pitchFamily="34" charset="0"/>
            </a:endParaRP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GB" altLang="en-US" sz="2800" b="0" i="0" u="none" strike="noStrike" kern="1200" cap="none" spc="0" normalizeH="0" baseline="0" noProof="0" dirty="0">
                <a:ln>
                  <a:noFill/>
                </a:ln>
                <a:effectLst/>
                <a:uLnTx/>
                <a:uFillTx/>
                <a:latin typeface="Calibri Light" panose="020F0302020204030204" pitchFamily="34" charset="0"/>
                <a:cs typeface="Calibri Light" panose="020F0302020204030204" pitchFamily="34" charset="0"/>
              </a:rPr>
              <a:t>Rachel Maclean 2024</a:t>
            </a:r>
          </a:p>
        </p:txBody>
      </p:sp>
    </p:spTree>
    <p:extLst>
      <p:ext uri="{BB962C8B-B14F-4D97-AF65-F5344CB8AC3E}">
        <p14:creationId xmlns:p14="http://schemas.microsoft.com/office/powerpoint/2010/main" val="72453116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20703-F9E9-C988-D00A-4928463CA897}"/>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F1788C09-30B1-7B78-1D45-0F9EAB0F7C05}"/>
              </a:ext>
            </a:extLst>
          </p:cNvPr>
          <p:cNvPicPr>
            <a:picLocks noChangeAspect="1"/>
          </p:cNvPicPr>
          <p:nvPr/>
        </p:nvPicPr>
        <p:blipFill>
          <a:blip r:embed="rId3"/>
          <a:srcRect b="10000"/>
          <a:stretch/>
        </p:blipFill>
        <p:spPr>
          <a:xfrm>
            <a:off x="0" y="0"/>
            <a:ext cx="12192000" cy="6858000"/>
          </a:xfrm>
          <a:prstGeom prst="rect">
            <a:avLst/>
          </a:prstGeom>
        </p:spPr>
      </p:pic>
    </p:spTree>
    <p:extLst>
      <p:ext uri="{BB962C8B-B14F-4D97-AF65-F5344CB8AC3E}">
        <p14:creationId xmlns:p14="http://schemas.microsoft.com/office/powerpoint/2010/main" val="393703854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B672F-6D12-7786-BDA0-108305A98A2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678ED18-1FC5-1E60-55BE-2D27878F0E83}"/>
              </a:ext>
            </a:extLst>
          </p:cNvPr>
          <p:cNvPicPr>
            <a:picLocks noChangeAspect="1"/>
          </p:cNvPicPr>
          <p:nvPr/>
        </p:nvPicPr>
        <p:blipFill>
          <a:blip r:embed="rId2"/>
          <a:stretch>
            <a:fillRect/>
          </a:stretch>
        </p:blipFill>
        <p:spPr>
          <a:xfrm>
            <a:off x="1295400" y="0"/>
            <a:ext cx="9601200" cy="6858000"/>
          </a:xfrm>
          <a:prstGeom prst="rect">
            <a:avLst/>
          </a:prstGeom>
        </p:spPr>
      </p:pic>
    </p:spTree>
    <p:extLst>
      <p:ext uri="{BB962C8B-B14F-4D97-AF65-F5344CB8AC3E}">
        <p14:creationId xmlns:p14="http://schemas.microsoft.com/office/powerpoint/2010/main" val="226271694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35A25-3E3B-47B7-CD4F-4572D640696F}"/>
            </a:ext>
          </a:extLst>
        </p:cNvPr>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49143ACA-B6B5-3B5E-3DE3-30B70FD18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214248" cy="6858000"/>
          </a:xfrm>
          <a:prstGeom prst="rect">
            <a:avLst/>
          </a:prstGeom>
        </p:spPr>
      </p:pic>
    </p:spTree>
    <p:extLst>
      <p:ext uri="{BB962C8B-B14F-4D97-AF65-F5344CB8AC3E}">
        <p14:creationId xmlns:p14="http://schemas.microsoft.com/office/powerpoint/2010/main" val="377191285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1551D-9273-1CA3-C446-4E86AEA853FC}"/>
            </a:ext>
          </a:extLst>
        </p:cNvPr>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92B67297-B61C-8450-D400-B23BA6E4B6D9}"/>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65714149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022E3-01FC-D735-6C91-CFC7850A0A17}"/>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BBAA15FF-7BA6-FB71-2EFC-C7F9E4548EC7}"/>
              </a:ext>
            </a:extLst>
          </p:cNvPr>
          <p:cNvSpPr txBox="1">
            <a:spLocks noChangeArrowheads="1"/>
          </p:cNvSpPr>
          <p:nvPr/>
        </p:nvSpPr>
        <p:spPr bwMode="auto">
          <a:xfrm>
            <a:off x="819151" y="852371"/>
            <a:ext cx="1055369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1966 WORLD CUP FINAL</a:t>
            </a:r>
          </a:p>
          <a:p>
            <a:pPr lvl="0" algn="r">
              <a:spcBef>
                <a:spcPts val="0"/>
              </a:spcBef>
            </a:pPr>
            <a:r>
              <a:rPr lang="en-GB" altLang="en-US" sz="4800" dirty="0">
                <a:latin typeface="Arial" panose="020B0604020202020204" pitchFamily="34" charset="0"/>
              </a:rPr>
              <a:t>DID THE BALL CROSS THE LINE?</a:t>
            </a:r>
          </a:p>
        </p:txBody>
      </p:sp>
      <p:sp>
        <p:nvSpPr>
          <p:cNvPr id="8" name="Rectangle 3">
            <a:extLst>
              <a:ext uri="{FF2B5EF4-FFF2-40B4-BE49-F238E27FC236}">
                <a16:creationId xmlns:a16="http://schemas.microsoft.com/office/drawing/2014/main" id="{F8628DAE-1FEC-582D-F051-20D518C71E3E}"/>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Tree>
    <p:extLst>
      <p:ext uri="{BB962C8B-B14F-4D97-AF65-F5344CB8AC3E}">
        <p14:creationId xmlns:p14="http://schemas.microsoft.com/office/powerpoint/2010/main" val="69270381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ABFC6-B1F6-7989-436E-C9AAD48EFA5D}"/>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BB93BA83-0B19-8EE6-B3C0-0A23BE4F8B78}"/>
              </a:ext>
            </a:extLst>
          </p:cNvPr>
          <p:cNvPicPr>
            <a:picLocks noChangeAspect="1"/>
          </p:cNvPicPr>
          <p:nvPr/>
        </p:nvPicPr>
        <p:blipFill>
          <a:blip r:embed="rId2"/>
          <a:srcRect t="12532" b="-1"/>
          <a:stretch>
            <a:fillRect/>
          </a:stretch>
        </p:blipFill>
        <p:spPr>
          <a:xfrm>
            <a:off x="0" y="0"/>
            <a:ext cx="12192000" cy="6858000"/>
          </a:xfrm>
          <a:prstGeom prst="rect">
            <a:avLst/>
          </a:prstGeom>
        </p:spPr>
      </p:pic>
    </p:spTree>
    <p:extLst>
      <p:ext uri="{BB962C8B-B14F-4D97-AF65-F5344CB8AC3E}">
        <p14:creationId xmlns:p14="http://schemas.microsoft.com/office/powerpoint/2010/main" val="55269646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B2761-C105-1370-805D-060B0F5060D7}"/>
            </a:ext>
          </a:extLst>
        </p:cNvPr>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55726C4D-0772-A4D7-40FC-B6E65DF905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622883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73213-4356-B4D0-9988-DE84D5131E76}"/>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7E04A82D-FBA7-D588-3F71-27407B22D2C3}"/>
              </a:ext>
            </a:extLst>
          </p:cNvPr>
          <p:cNvSpPr txBox="1">
            <a:spLocks noChangeArrowheads="1"/>
          </p:cNvSpPr>
          <p:nvPr/>
        </p:nvSpPr>
        <p:spPr bwMode="auto">
          <a:xfrm>
            <a:off x="819151" y="852371"/>
            <a:ext cx="10553698"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ts val="0"/>
              </a:spcBef>
            </a:pPr>
            <a:r>
              <a:rPr lang="en-GB" altLang="en-US" sz="4800" dirty="0">
                <a:latin typeface="Arial" panose="020B0604020202020204" pitchFamily="34" charset="0"/>
              </a:rPr>
              <a:t>THERE ARE DIFFERENCES  BETWEEN HOW AI WORKS IN CREATING OUTCOMES</a:t>
            </a:r>
          </a:p>
          <a:p>
            <a:pPr lvl="0" algn="r">
              <a:spcBef>
                <a:spcPts val="0"/>
              </a:spcBef>
            </a:pPr>
            <a:endParaRPr lang="it-IT" altLang="en-US" sz="4800" dirty="0">
              <a:latin typeface="Arial" panose="020B0604020202020204" pitchFamily="34" charset="0"/>
            </a:endParaRPr>
          </a:p>
          <a:p>
            <a:pPr lvl="0" algn="r">
              <a:spcBef>
                <a:spcPts val="0"/>
              </a:spcBef>
            </a:pPr>
            <a:r>
              <a:rPr lang="it-IT" altLang="en-US" sz="4800" dirty="0">
                <a:latin typeface="Arial" panose="020B0604020202020204" pitchFamily="34" charset="0"/>
              </a:rPr>
              <a:t>GENERATIVE AI</a:t>
            </a:r>
          </a:p>
          <a:p>
            <a:pPr lvl="0" algn="r">
              <a:spcBef>
                <a:spcPts val="0"/>
              </a:spcBef>
            </a:pPr>
            <a:r>
              <a:rPr lang="it-IT" altLang="en-US" sz="4800" dirty="0">
                <a:latin typeface="Arial" panose="020B0604020202020204" pitchFamily="34" charset="0"/>
              </a:rPr>
              <a:t>VERSES</a:t>
            </a:r>
          </a:p>
          <a:p>
            <a:pPr lvl="0" algn="r">
              <a:spcBef>
                <a:spcPts val="0"/>
              </a:spcBef>
            </a:pPr>
            <a:r>
              <a:rPr lang="it-IT" altLang="en-US" sz="4800" dirty="0">
                <a:latin typeface="Arial" panose="020B0604020202020204" pitchFamily="34" charset="0"/>
              </a:rPr>
              <a:t>GENERATIVE DESIGN</a:t>
            </a:r>
            <a:endParaRPr lang="en-GB" altLang="en-US" sz="4800" dirty="0">
              <a:latin typeface="Arial" panose="020B0604020202020204" pitchFamily="34" charset="0"/>
            </a:endParaRPr>
          </a:p>
          <a:p>
            <a:pPr lvl="0" algn="r">
              <a:spcBef>
                <a:spcPts val="0"/>
              </a:spcBef>
            </a:pPr>
            <a:endParaRPr lang="en-GB" altLang="en-US" sz="4800" dirty="0">
              <a:latin typeface="Arial" panose="020B0604020202020204" pitchFamily="34" charset="0"/>
            </a:endParaRPr>
          </a:p>
        </p:txBody>
      </p:sp>
      <p:sp>
        <p:nvSpPr>
          <p:cNvPr id="8" name="Rectangle 3">
            <a:extLst>
              <a:ext uri="{FF2B5EF4-FFF2-40B4-BE49-F238E27FC236}">
                <a16:creationId xmlns:a16="http://schemas.microsoft.com/office/drawing/2014/main" id="{878CEAA9-4AEF-C128-E072-D2F2EF2D20A9}"/>
              </a:ext>
            </a:extLst>
          </p:cNvPr>
          <p:cNvSpPr txBox="1">
            <a:spLocks noChangeArrowheads="1"/>
          </p:cNvSpPr>
          <p:nvPr/>
        </p:nvSpPr>
        <p:spPr>
          <a:xfrm>
            <a:off x="7315200" y="2057400"/>
            <a:ext cx="3352800" cy="41148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endParaRPr lang="en-GB" altLang="en-US" b="0" kern="0" dirty="0"/>
          </a:p>
          <a:p>
            <a:endParaRPr lang="en-GB" altLang="en-US" b="0" kern="0" dirty="0"/>
          </a:p>
        </p:txBody>
      </p:sp>
    </p:spTree>
    <p:extLst>
      <p:ext uri="{BB962C8B-B14F-4D97-AF65-F5344CB8AC3E}">
        <p14:creationId xmlns:p14="http://schemas.microsoft.com/office/powerpoint/2010/main" val="409341830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61D07-BF16-4926-E9BE-B4DAFCA24A67}"/>
            </a:ext>
          </a:extLst>
        </p:cNvPr>
        <p:cNvGrpSpPr/>
        <p:nvPr/>
      </p:nvGrpSpPr>
      <p:grpSpPr>
        <a:xfrm>
          <a:off x="0" y="0"/>
          <a:ext cx="0" cy="0"/>
          <a:chOff x="0" y="0"/>
          <a:chExt cx="0" cy="0"/>
        </a:xfrm>
      </p:grpSpPr>
      <p:sp>
        <p:nvSpPr>
          <p:cNvPr id="6" name="Text Box 31">
            <a:extLst>
              <a:ext uri="{FF2B5EF4-FFF2-40B4-BE49-F238E27FC236}">
                <a16:creationId xmlns:a16="http://schemas.microsoft.com/office/drawing/2014/main" id="{02DF77D7-06BD-62C8-014E-05EA72DC44A8}"/>
              </a:ext>
            </a:extLst>
          </p:cNvPr>
          <p:cNvSpPr txBox="1">
            <a:spLocks noChangeArrowheads="1"/>
          </p:cNvSpPr>
          <p:nvPr/>
        </p:nvSpPr>
        <p:spPr bwMode="auto">
          <a:xfrm>
            <a:off x="819151" y="852371"/>
            <a:ext cx="1055369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800" dirty="0">
                <a:latin typeface="Arial" panose="020B0604020202020204" pitchFamily="34" charset="0"/>
              </a:rPr>
              <a:t>GENERATIVE DESIGN </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p:txBody>
      </p:sp>
      <p:pic>
        <p:nvPicPr>
          <p:cNvPr id="2" name="Picture 1">
            <a:extLst>
              <a:ext uri="{FF2B5EF4-FFF2-40B4-BE49-F238E27FC236}">
                <a16:creationId xmlns:a16="http://schemas.microsoft.com/office/drawing/2014/main" id="{C0015D50-E164-69B1-AE3C-15BB8CCD47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60917" y="2743198"/>
            <a:ext cx="6531083" cy="4114799"/>
          </a:xfrm>
          <a:prstGeom prst="rect">
            <a:avLst/>
          </a:prstGeom>
        </p:spPr>
      </p:pic>
      <p:pic>
        <p:nvPicPr>
          <p:cNvPr id="4" name="Picture 3">
            <a:extLst>
              <a:ext uri="{FF2B5EF4-FFF2-40B4-BE49-F238E27FC236}">
                <a16:creationId xmlns:a16="http://schemas.microsoft.com/office/drawing/2014/main" id="{95BFAE49-9A46-DB16-EB00-FE73E0FE571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1" y="2743200"/>
            <a:ext cx="5660917" cy="4114800"/>
          </a:xfrm>
          <a:prstGeom prst="rect">
            <a:avLst/>
          </a:prstGeom>
        </p:spPr>
      </p:pic>
      <p:sp>
        <p:nvSpPr>
          <p:cNvPr id="3" name="TextBox 2">
            <a:extLst>
              <a:ext uri="{FF2B5EF4-FFF2-40B4-BE49-F238E27FC236}">
                <a16:creationId xmlns:a16="http://schemas.microsoft.com/office/drawing/2014/main" id="{0C724F4E-0DC7-0496-7313-7EC58E3982D7}"/>
              </a:ext>
            </a:extLst>
          </p:cNvPr>
          <p:cNvSpPr txBox="1"/>
          <p:nvPr/>
        </p:nvSpPr>
        <p:spPr>
          <a:xfrm>
            <a:off x="0" y="6595286"/>
            <a:ext cx="8393814" cy="232051"/>
          </a:xfrm>
          <a:prstGeom prst="rect">
            <a:avLst/>
          </a:prstGeom>
          <a:noFill/>
        </p:spPr>
        <p:txBody>
          <a:bodyPr wrap="square">
            <a:spAutoFit/>
          </a:bodyPr>
          <a:lstStyle/>
          <a:p>
            <a:r>
              <a:rPr lang="en-GB" sz="908" b="0" dirty="0">
                <a:solidFill>
                  <a:schemeClr val="bg1"/>
                </a:solidFill>
                <a:latin typeface="Calibri Light" panose="020F0302020204030204" pitchFamily="34" charset="0"/>
                <a:cs typeface="Calibri Light" panose="020F0302020204030204" pitchFamily="34" charset="0"/>
              </a:rPr>
              <a:t>The Bone Chair – Joris Laarman</a:t>
            </a:r>
            <a:r>
              <a:rPr lang="en-GB" sz="908" b="0" dirty="0">
                <a:latin typeface="Calibri Light" panose="020F0302020204030204" pitchFamily="34" charset="0"/>
                <a:cs typeface="Calibri Light" panose="020F0302020204030204" pitchFamily="34" charset="0"/>
              </a:rPr>
              <a:t>                                                                                                                                 	        BMW S1000RR Motorcycle Swing Arm</a:t>
            </a:r>
          </a:p>
        </p:txBody>
      </p:sp>
    </p:spTree>
    <p:extLst>
      <p:ext uri="{BB962C8B-B14F-4D97-AF65-F5344CB8AC3E}">
        <p14:creationId xmlns:p14="http://schemas.microsoft.com/office/powerpoint/2010/main" val="131427654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7610E-35CA-4A00-D69C-D57FDEEB9BE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BCE4098E-B5DC-BF29-B766-AD9E47EFE4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90555" y="2743192"/>
            <a:ext cx="4101445" cy="4114805"/>
          </a:xfrm>
          <a:prstGeom prst="rect">
            <a:avLst/>
          </a:prstGeom>
        </p:spPr>
      </p:pic>
      <p:pic>
        <p:nvPicPr>
          <p:cNvPr id="5" name="Picture 4">
            <a:extLst>
              <a:ext uri="{FF2B5EF4-FFF2-40B4-BE49-F238E27FC236}">
                <a16:creationId xmlns:a16="http://schemas.microsoft.com/office/drawing/2014/main" id="{57E3D372-393C-50CA-585F-EAB949EC33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2743195"/>
            <a:ext cx="4098408" cy="4114802"/>
          </a:xfrm>
          <a:prstGeom prst="rect">
            <a:avLst/>
          </a:prstGeom>
        </p:spPr>
      </p:pic>
      <p:sp>
        <p:nvSpPr>
          <p:cNvPr id="6" name="Text Box 31">
            <a:extLst>
              <a:ext uri="{FF2B5EF4-FFF2-40B4-BE49-F238E27FC236}">
                <a16:creationId xmlns:a16="http://schemas.microsoft.com/office/drawing/2014/main" id="{15F7C35E-DBA3-D96B-51F2-0E31D70874E0}"/>
              </a:ext>
            </a:extLst>
          </p:cNvPr>
          <p:cNvSpPr txBox="1">
            <a:spLocks noChangeArrowheads="1"/>
          </p:cNvSpPr>
          <p:nvPr/>
        </p:nvSpPr>
        <p:spPr bwMode="auto">
          <a:xfrm>
            <a:off x="819151" y="852371"/>
            <a:ext cx="1055369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800" dirty="0">
                <a:latin typeface="Arial" panose="020B0604020202020204" pitchFamily="34" charset="0"/>
              </a:rPr>
              <a:t>GENERATIVE AI </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p:txBody>
      </p:sp>
      <p:pic>
        <p:nvPicPr>
          <p:cNvPr id="7" name="Picture 6">
            <a:extLst>
              <a:ext uri="{FF2B5EF4-FFF2-40B4-BE49-F238E27FC236}">
                <a16:creationId xmlns:a16="http://schemas.microsoft.com/office/drawing/2014/main" id="{16E0CF1E-BEC6-D9DC-07CB-F424376F7EC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258949" y="2743195"/>
            <a:ext cx="3671064" cy="4114802"/>
          </a:xfrm>
          <a:prstGeom prst="rect">
            <a:avLst/>
          </a:prstGeom>
        </p:spPr>
      </p:pic>
      <p:sp>
        <p:nvSpPr>
          <p:cNvPr id="3" name="TextBox 2">
            <a:extLst>
              <a:ext uri="{FF2B5EF4-FFF2-40B4-BE49-F238E27FC236}">
                <a16:creationId xmlns:a16="http://schemas.microsoft.com/office/drawing/2014/main" id="{790F71FB-F964-C99F-9252-C9F88B2B995C}"/>
              </a:ext>
            </a:extLst>
          </p:cNvPr>
          <p:cNvSpPr txBox="1"/>
          <p:nvPr/>
        </p:nvSpPr>
        <p:spPr>
          <a:xfrm>
            <a:off x="0" y="6595286"/>
            <a:ext cx="12192000" cy="232051"/>
          </a:xfrm>
          <a:prstGeom prst="rect">
            <a:avLst/>
          </a:prstGeom>
          <a:noFill/>
        </p:spPr>
        <p:txBody>
          <a:bodyPr wrap="square">
            <a:spAutoFit/>
          </a:bodyPr>
          <a:lstStyle/>
          <a:p>
            <a:r>
              <a:rPr lang="en-GB" sz="908" b="0" dirty="0">
                <a:solidFill>
                  <a:schemeClr val="bg1"/>
                </a:solidFill>
                <a:latin typeface="Calibri Light" panose="020F0302020204030204" pitchFamily="34" charset="0"/>
                <a:cs typeface="Calibri Light" panose="020F0302020204030204" pitchFamily="34" charset="0"/>
              </a:rPr>
              <a:t>AICAN by Ahmed </a:t>
            </a:r>
            <a:r>
              <a:rPr lang="en-GB" sz="908" b="0" dirty="0" err="1">
                <a:solidFill>
                  <a:schemeClr val="bg1"/>
                </a:solidFill>
                <a:latin typeface="Calibri Light" panose="020F0302020204030204" pitchFamily="34" charset="0"/>
                <a:cs typeface="Calibri Light" panose="020F0302020204030204" pitchFamily="34" charset="0"/>
              </a:rPr>
              <a:t>Elgammal</a:t>
            </a:r>
            <a:r>
              <a:rPr lang="en-GB" sz="908" b="0" dirty="0">
                <a:solidFill>
                  <a:schemeClr val="bg1"/>
                </a:solidFill>
                <a:latin typeface="Calibri Light" panose="020F0302020204030204" pitchFamily="34" charset="0"/>
                <a:cs typeface="Calibri Light" panose="020F0302020204030204" pitchFamily="34" charset="0"/>
              </a:rPr>
              <a:t>			                         Deep Dream by Google	</a:t>
            </a:r>
            <a:r>
              <a:rPr lang="en-GB" sz="908" b="0" dirty="0">
                <a:latin typeface="Calibri Light" panose="020F0302020204030204" pitchFamily="34" charset="0"/>
                <a:cs typeface="Calibri Light" panose="020F0302020204030204" pitchFamily="34" charset="0"/>
              </a:rPr>
              <a:t>			                       Landscapes by Helena Sarin</a:t>
            </a:r>
          </a:p>
        </p:txBody>
      </p:sp>
    </p:spTree>
    <p:extLst>
      <p:ext uri="{BB962C8B-B14F-4D97-AF65-F5344CB8AC3E}">
        <p14:creationId xmlns:p14="http://schemas.microsoft.com/office/powerpoint/2010/main" val="182763285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689F6-A1E8-D1AC-7FCF-48BB0CA7765E}"/>
            </a:ext>
          </a:extLst>
        </p:cNvPr>
        <p:cNvGrpSpPr/>
        <p:nvPr/>
      </p:nvGrpSpPr>
      <p:grpSpPr>
        <a:xfrm>
          <a:off x="0" y="0"/>
          <a:ext cx="0" cy="0"/>
          <a:chOff x="0" y="0"/>
          <a:chExt cx="0" cy="0"/>
        </a:xfrm>
      </p:grpSpPr>
      <p:sp>
        <p:nvSpPr>
          <p:cNvPr id="6" name="Text Box 31">
            <a:extLst>
              <a:ext uri="{FF2B5EF4-FFF2-40B4-BE49-F238E27FC236}">
                <a16:creationId xmlns:a16="http://schemas.microsoft.com/office/drawing/2014/main" id="{FE548130-F382-8960-E5DC-E96A75D7364D}"/>
              </a:ext>
            </a:extLst>
          </p:cNvPr>
          <p:cNvSpPr txBox="1">
            <a:spLocks noChangeArrowheads="1"/>
          </p:cNvSpPr>
          <p:nvPr/>
        </p:nvSpPr>
        <p:spPr bwMode="auto">
          <a:xfrm>
            <a:off x="819151" y="852371"/>
            <a:ext cx="105536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800" dirty="0">
                <a:latin typeface="Arial" panose="020B0604020202020204" pitchFamily="34" charset="0"/>
              </a:rPr>
              <a:t>ChatGPT – COLOUR SCHEMES</a:t>
            </a:r>
            <a:endParaRPr lang="en-GB" altLang="en-US" sz="1800" b="0" dirty="0">
              <a:latin typeface="Calibri Light" panose="020F0302020204030204" pitchFamily="34" charset="0"/>
              <a:cs typeface="Calibri Light" panose="020F0302020204030204" pitchFamily="34" charset="0"/>
            </a:endParaRPr>
          </a:p>
        </p:txBody>
      </p:sp>
      <p:pic>
        <p:nvPicPr>
          <p:cNvPr id="5" name="Picture 4">
            <a:extLst>
              <a:ext uri="{FF2B5EF4-FFF2-40B4-BE49-F238E27FC236}">
                <a16:creationId xmlns:a16="http://schemas.microsoft.com/office/drawing/2014/main" id="{9DACF75B-9B44-148B-D815-01817C7DA5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30624" y="2673530"/>
            <a:ext cx="2933728" cy="4184469"/>
          </a:xfrm>
          <a:prstGeom prst="rect">
            <a:avLst/>
          </a:prstGeom>
        </p:spPr>
      </p:pic>
      <p:pic>
        <p:nvPicPr>
          <p:cNvPr id="7" name="Picture 6">
            <a:extLst>
              <a:ext uri="{FF2B5EF4-FFF2-40B4-BE49-F238E27FC236}">
                <a16:creationId xmlns:a16="http://schemas.microsoft.com/office/drawing/2014/main" id="{E0FA3FBB-21C4-F7C8-1316-77BE67B8CBA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234" y="2743198"/>
            <a:ext cx="5095475" cy="4114798"/>
          </a:xfrm>
          <a:prstGeom prst="rect">
            <a:avLst/>
          </a:prstGeom>
        </p:spPr>
      </p:pic>
      <p:pic>
        <p:nvPicPr>
          <p:cNvPr id="8" name="Picture 7">
            <a:extLst>
              <a:ext uri="{FF2B5EF4-FFF2-40B4-BE49-F238E27FC236}">
                <a16:creationId xmlns:a16="http://schemas.microsoft.com/office/drawing/2014/main" id="{C1F45BCA-EB05-16F3-60A8-3F5C10F6EF5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a:off x="3713847" y="4159167"/>
            <a:ext cx="4247002" cy="1084142"/>
          </a:xfrm>
          <a:prstGeom prst="rect">
            <a:avLst/>
          </a:prstGeom>
        </p:spPr>
      </p:pic>
      <p:pic>
        <p:nvPicPr>
          <p:cNvPr id="9" name="Picture 8">
            <a:extLst>
              <a:ext uri="{FF2B5EF4-FFF2-40B4-BE49-F238E27FC236}">
                <a16:creationId xmlns:a16="http://schemas.microsoft.com/office/drawing/2014/main" id="{1AD55C16-9FD8-B392-95C2-BD183693E082}"/>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16200000">
            <a:off x="4960037" y="4159652"/>
            <a:ext cx="4248301" cy="1084471"/>
          </a:xfrm>
          <a:prstGeom prst="rect">
            <a:avLst/>
          </a:prstGeom>
        </p:spPr>
      </p:pic>
      <p:pic>
        <p:nvPicPr>
          <p:cNvPr id="10" name="Picture 9">
            <a:extLst>
              <a:ext uri="{FF2B5EF4-FFF2-40B4-BE49-F238E27FC236}">
                <a16:creationId xmlns:a16="http://schemas.microsoft.com/office/drawing/2014/main" id="{D4712B93-BB0A-C370-45CE-D3B60D5B98FC}"/>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6200000">
            <a:off x="6156510" y="4160134"/>
            <a:ext cx="4249601" cy="1084806"/>
          </a:xfrm>
          <a:prstGeom prst="rect">
            <a:avLst/>
          </a:prstGeom>
        </p:spPr>
      </p:pic>
    </p:spTree>
    <p:extLst>
      <p:ext uri="{BB962C8B-B14F-4D97-AF65-F5344CB8AC3E}">
        <p14:creationId xmlns:p14="http://schemas.microsoft.com/office/powerpoint/2010/main" val="278213934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650E0-E087-61E4-691A-EC61DE6A5CA9}"/>
            </a:ext>
          </a:extLst>
        </p:cNvPr>
        <p:cNvGrpSpPr/>
        <p:nvPr/>
      </p:nvGrpSpPr>
      <p:grpSpPr>
        <a:xfrm>
          <a:off x="0" y="0"/>
          <a:ext cx="0" cy="0"/>
          <a:chOff x="0" y="0"/>
          <a:chExt cx="0" cy="0"/>
        </a:xfrm>
      </p:grpSpPr>
      <p:sp>
        <p:nvSpPr>
          <p:cNvPr id="6" name="Text Box 31">
            <a:extLst>
              <a:ext uri="{FF2B5EF4-FFF2-40B4-BE49-F238E27FC236}">
                <a16:creationId xmlns:a16="http://schemas.microsoft.com/office/drawing/2014/main" id="{70F1E3A3-6760-47D6-FF83-405265E3AAC9}"/>
              </a:ext>
            </a:extLst>
          </p:cNvPr>
          <p:cNvSpPr txBox="1">
            <a:spLocks noChangeArrowheads="1"/>
          </p:cNvSpPr>
          <p:nvPr/>
        </p:nvSpPr>
        <p:spPr bwMode="auto">
          <a:xfrm>
            <a:off x="819150" y="852371"/>
            <a:ext cx="1034415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800" dirty="0">
                <a:latin typeface="Arial" panose="020B0604020202020204" pitchFamily="34" charset="0"/>
              </a:rPr>
              <a:t>WHO OWNS THE IP?</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Under the UK Copyright, Designs and Patents Act: the author of a computer-generated work is considered to be the person who made the necessary arrangements for its creation.</a:t>
            </a: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Ambiguities remain, especially around who exactly qualifies as having made the “necessary arrangements”—the AI developer, the user, or the platform provider. (</a:t>
            </a:r>
            <a:r>
              <a:rPr lang="en-GB" altLang="en-US" sz="1800" b="0" dirty="0" err="1">
                <a:latin typeface="Calibri Light" panose="020F0302020204030204" pitchFamily="34" charset="0"/>
                <a:cs typeface="Calibri Light" panose="020F0302020204030204" pitchFamily="34" charset="0"/>
              </a:rPr>
              <a:t>WiP</a:t>
            </a:r>
            <a:r>
              <a:rPr lang="en-GB" altLang="en-US" sz="1800" b="0" dirty="0">
                <a:latin typeface="Calibri Light" panose="020F0302020204030204" pitchFamily="34" charset="0"/>
                <a:cs typeface="Calibri Light" panose="020F0302020204030204" pitchFamily="34" charset="0"/>
              </a:rPr>
              <a:t>).</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From a patent law perspective, the issue is straightforward: An AI cannot be an inventor of a patent because it is a machine and not a natural person.</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Remember when uploading to social media platforms, your work goes into the public domain and can be used by AI/Image generator algorithms.</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98720329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D26AE-5ABE-862C-C6BA-6B3287F0E8A1}"/>
            </a:ext>
          </a:extLst>
        </p:cNvPr>
        <p:cNvGrpSpPr/>
        <p:nvPr/>
      </p:nvGrpSpPr>
      <p:grpSpPr>
        <a:xfrm>
          <a:off x="0" y="0"/>
          <a:ext cx="0" cy="0"/>
          <a:chOff x="0" y="0"/>
          <a:chExt cx="0" cy="0"/>
        </a:xfrm>
      </p:grpSpPr>
      <p:sp>
        <p:nvSpPr>
          <p:cNvPr id="6" name="Text Box 31">
            <a:extLst>
              <a:ext uri="{FF2B5EF4-FFF2-40B4-BE49-F238E27FC236}">
                <a16:creationId xmlns:a16="http://schemas.microsoft.com/office/drawing/2014/main" id="{EEE5EC61-972F-2EBB-58C4-43B7229040BF}"/>
              </a:ext>
            </a:extLst>
          </p:cNvPr>
          <p:cNvSpPr txBox="1">
            <a:spLocks noChangeArrowheads="1"/>
          </p:cNvSpPr>
          <p:nvPr/>
        </p:nvSpPr>
        <p:spPr bwMode="auto">
          <a:xfrm>
            <a:off x="819150" y="852371"/>
            <a:ext cx="1034415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4800" dirty="0">
                <a:latin typeface="Arial" panose="020B0604020202020204" pitchFamily="34" charset="0"/>
              </a:rPr>
              <a:t>COPYRIGHT SWAP #2</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Original image titled ‘Red Head, Cape Cod’, by Joel Meyerowitz 1981. </a:t>
            </a: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Manipulated image by Tamara Janes, 2023.</a:t>
            </a: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Copyright exploration in photography and art.</a:t>
            </a: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rPr>
              <a:t>Investigating the boundaries of authorship.</a:t>
            </a: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4800" dirty="0">
                <a:latin typeface="Arial" panose="020B0604020202020204" pitchFamily="34" charset="0"/>
                <a:cs typeface="Arial" panose="020B0604020202020204" pitchFamily="34" charset="0"/>
              </a:rPr>
              <a:t>AT WHAT POINT DOES IMAGE BECOMES YOUR OWN?</a:t>
            </a: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hlinkClick r:id="rId3"/>
              </a:rPr>
              <a:t>https://www.masters-of-photography.com/photograph/red-head-cape-cod-joel-meyerowitz-1981/</a:t>
            </a: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Font typeface="Arial" panose="020B0604020202020204" pitchFamily="34" charset="0"/>
              <a:buChar char="•"/>
            </a:pPr>
            <a:r>
              <a:rPr lang="en-GB" altLang="en-US" sz="1800" b="0" dirty="0">
                <a:latin typeface="Calibri Light" panose="020F0302020204030204" pitchFamily="34" charset="0"/>
                <a:cs typeface="Calibri Light" panose="020F0302020204030204" pitchFamily="34" charset="0"/>
                <a:hlinkClick r:id="rId4"/>
              </a:rPr>
              <a:t>https://tamarajanes.ch/nypl_picturecollection_copyright-swap/</a:t>
            </a:r>
            <a:endParaRPr lang="en-GB" altLang="en-US" sz="1800" b="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27653027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19D0B-19E7-9740-1E26-23B3818CBE3C}"/>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701D74BB-EB13-64FB-EB59-88E2327FD2DB}"/>
              </a:ext>
            </a:extLst>
          </p:cNvPr>
          <p:cNvPicPr>
            <a:picLocks noChangeAspect="1"/>
          </p:cNvPicPr>
          <p:nvPr/>
        </p:nvPicPr>
        <p:blipFill>
          <a:blip r:embed="rId3" cstate="screen">
            <a:alphaModFix/>
            <a:extLst>
              <a:ext uri="{28A0092B-C50C-407E-A947-70E740481C1C}">
                <a14:useLocalDpi xmlns:a14="http://schemas.microsoft.com/office/drawing/2010/main"/>
              </a:ext>
            </a:extLst>
          </a:blip>
          <a:srcRect/>
          <a:stretch>
            <a:fillRect/>
          </a:stretch>
        </p:blipFill>
        <p:spPr>
          <a:xfrm>
            <a:off x="0" y="1714501"/>
            <a:ext cx="2351288" cy="3035299"/>
          </a:xfrm>
          <a:prstGeom prst="rect">
            <a:avLst/>
          </a:prstGeom>
        </p:spPr>
      </p:pic>
      <p:pic>
        <p:nvPicPr>
          <p:cNvPr id="3" name="Picture 2">
            <a:extLst>
              <a:ext uri="{FF2B5EF4-FFF2-40B4-BE49-F238E27FC236}">
                <a16:creationId xmlns:a16="http://schemas.microsoft.com/office/drawing/2014/main" id="{83C43F36-58D6-C0AD-6C90-CEA4DDC9C3F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60175" y="1714501"/>
            <a:ext cx="2351288" cy="3035299"/>
          </a:xfrm>
          <a:prstGeom prst="rect">
            <a:avLst/>
          </a:prstGeom>
        </p:spPr>
      </p:pic>
      <p:pic>
        <p:nvPicPr>
          <p:cNvPr id="2" name="Picture 1">
            <a:extLst>
              <a:ext uri="{FF2B5EF4-FFF2-40B4-BE49-F238E27FC236}">
                <a16:creationId xmlns:a16="http://schemas.microsoft.com/office/drawing/2014/main" id="{45F42AB9-20E6-B7D1-1CF2-235F7E0A0CBC}"/>
              </a:ext>
            </a:extLst>
          </p:cNvPr>
          <p:cNvPicPr>
            <a:picLocks noChangeAspect="1"/>
          </p:cNvPicPr>
          <p:nvPr/>
        </p:nvPicPr>
        <p:blipFill>
          <a:blip r:embed="rId3" cstate="screen">
            <a:alphaModFix amt="75000"/>
            <a:extLst>
              <a:ext uri="{28A0092B-C50C-407E-A947-70E740481C1C}">
                <a14:useLocalDpi xmlns:a14="http://schemas.microsoft.com/office/drawing/2010/main"/>
              </a:ext>
            </a:extLst>
          </a:blip>
          <a:srcRect/>
          <a:stretch>
            <a:fillRect/>
          </a:stretch>
        </p:blipFill>
        <p:spPr>
          <a:xfrm>
            <a:off x="2460174" y="1714501"/>
            <a:ext cx="2351288" cy="3035299"/>
          </a:xfrm>
          <a:prstGeom prst="rect">
            <a:avLst/>
          </a:prstGeom>
        </p:spPr>
      </p:pic>
      <p:pic>
        <p:nvPicPr>
          <p:cNvPr id="5" name="Picture 4">
            <a:extLst>
              <a:ext uri="{FF2B5EF4-FFF2-40B4-BE49-F238E27FC236}">
                <a16:creationId xmlns:a16="http://schemas.microsoft.com/office/drawing/2014/main" id="{7BFF7042-C98D-719C-62DB-B59073786D3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20355" y="1714501"/>
            <a:ext cx="2351288" cy="3035299"/>
          </a:xfrm>
          <a:prstGeom prst="rect">
            <a:avLst/>
          </a:prstGeom>
        </p:spPr>
      </p:pic>
      <p:pic>
        <p:nvPicPr>
          <p:cNvPr id="6" name="Picture 5">
            <a:extLst>
              <a:ext uri="{FF2B5EF4-FFF2-40B4-BE49-F238E27FC236}">
                <a16:creationId xmlns:a16="http://schemas.microsoft.com/office/drawing/2014/main" id="{DA73EAB1-667F-EED9-E27E-1F8889043C30}"/>
              </a:ext>
            </a:extLst>
          </p:cNvPr>
          <p:cNvPicPr>
            <a:picLocks noChangeAspect="1"/>
          </p:cNvPicPr>
          <p:nvPr/>
        </p:nvPicPr>
        <p:blipFill>
          <a:blip r:embed="rId3" cstate="screen">
            <a:alphaModFix amt="50000"/>
            <a:extLst>
              <a:ext uri="{28A0092B-C50C-407E-A947-70E740481C1C}">
                <a14:useLocalDpi xmlns:a14="http://schemas.microsoft.com/office/drawing/2010/main"/>
              </a:ext>
            </a:extLst>
          </a:blip>
          <a:srcRect/>
          <a:stretch>
            <a:fillRect/>
          </a:stretch>
        </p:blipFill>
        <p:spPr>
          <a:xfrm>
            <a:off x="4920354" y="1714501"/>
            <a:ext cx="2351288" cy="3035299"/>
          </a:xfrm>
          <a:prstGeom prst="rect">
            <a:avLst/>
          </a:prstGeom>
        </p:spPr>
      </p:pic>
      <p:pic>
        <p:nvPicPr>
          <p:cNvPr id="7" name="Picture 6">
            <a:extLst>
              <a:ext uri="{FF2B5EF4-FFF2-40B4-BE49-F238E27FC236}">
                <a16:creationId xmlns:a16="http://schemas.microsoft.com/office/drawing/2014/main" id="{4FE7FB5C-8938-BBE1-B478-2D5A3C49199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80533" y="1714501"/>
            <a:ext cx="2351288" cy="3035299"/>
          </a:xfrm>
          <a:prstGeom prst="rect">
            <a:avLst/>
          </a:prstGeom>
        </p:spPr>
      </p:pic>
      <p:pic>
        <p:nvPicPr>
          <p:cNvPr id="8" name="Picture 7">
            <a:extLst>
              <a:ext uri="{FF2B5EF4-FFF2-40B4-BE49-F238E27FC236}">
                <a16:creationId xmlns:a16="http://schemas.microsoft.com/office/drawing/2014/main" id="{CEF68B92-151E-7151-F39A-369FD9E2F7EC}"/>
              </a:ext>
            </a:extLst>
          </p:cNvPr>
          <p:cNvPicPr>
            <a:picLocks noChangeAspect="1"/>
          </p:cNvPicPr>
          <p:nvPr/>
        </p:nvPicPr>
        <p:blipFill>
          <a:blip r:embed="rId3" cstate="screen">
            <a:alphaModFix amt="25000"/>
            <a:extLst>
              <a:ext uri="{28A0092B-C50C-407E-A947-70E740481C1C}">
                <a14:useLocalDpi xmlns:a14="http://schemas.microsoft.com/office/drawing/2010/main"/>
              </a:ext>
            </a:extLst>
          </a:blip>
          <a:srcRect/>
          <a:stretch>
            <a:fillRect/>
          </a:stretch>
        </p:blipFill>
        <p:spPr>
          <a:xfrm>
            <a:off x="7380532" y="1714501"/>
            <a:ext cx="2351288" cy="3035299"/>
          </a:xfrm>
          <a:prstGeom prst="rect">
            <a:avLst/>
          </a:prstGeom>
        </p:spPr>
      </p:pic>
      <p:pic>
        <p:nvPicPr>
          <p:cNvPr id="11" name="Picture 10">
            <a:extLst>
              <a:ext uri="{FF2B5EF4-FFF2-40B4-BE49-F238E27FC236}">
                <a16:creationId xmlns:a16="http://schemas.microsoft.com/office/drawing/2014/main" id="{22A3DD64-A599-6A72-A831-DB532E3DC9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40712" y="1714501"/>
            <a:ext cx="2351288" cy="3035299"/>
          </a:xfrm>
          <a:prstGeom prst="rect">
            <a:avLst/>
          </a:prstGeom>
        </p:spPr>
      </p:pic>
    </p:spTree>
    <p:extLst>
      <p:ext uri="{BB962C8B-B14F-4D97-AF65-F5344CB8AC3E}">
        <p14:creationId xmlns:p14="http://schemas.microsoft.com/office/powerpoint/2010/main" val="48466318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68B9A-47F4-A64D-F467-C5990636AE4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C280325-65B6-9CFA-137D-D1D1535A7D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0002" y="0"/>
            <a:ext cx="5312535" cy="6858000"/>
          </a:xfrm>
          <a:prstGeom prst="rect">
            <a:avLst/>
          </a:prstGeom>
        </p:spPr>
      </p:pic>
      <p:pic>
        <p:nvPicPr>
          <p:cNvPr id="2" name="Picture 1">
            <a:extLst>
              <a:ext uri="{FF2B5EF4-FFF2-40B4-BE49-F238E27FC236}">
                <a16:creationId xmlns:a16="http://schemas.microsoft.com/office/drawing/2014/main" id="{96E11E50-1BCE-99A7-1313-E5BF782B2C21}"/>
              </a:ext>
            </a:extLst>
          </p:cNvPr>
          <p:cNvPicPr>
            <a:picLocks noChangeAspect="1"/>
          </p:cNvPicPr>
          <p:nvPr/>
        </p:nvPicPr>
        <p:blipFill>
          <a:blip r:embed="rId4" cstate="screen">
            <a:alphaModFix/>
            <a:extLst>
              <a:ext uri="{28A0092B-C50C-407E-A947-70E740481C1C}">
                <a14:useLocalDpi xmlns:a14="http://schemas.microsoft.com/office/drawing/2010/main"/>
              </a:ext>
            </a:extLst>
          </a:blip>
          <a:srcRect/>
          <a:stretch>
            <a:fillRect/>
          </a:stretch>
        </p:blipFill>
        <p:spPr>
          <a:xfrm>
            <a:off x="529465" y="1"/>
            <a:ext cx="5312535" cy="6857999"/>
          </a:xfrm>
          <a:prstGeom prst="rect">
            <a:avLst/>
          </a:prstGeom>
        </p:spPr>
      </p:pic>
    </p:spTree>
    <p:extLst>
      <p:ext uri="{BB962C8B-B14F-4D97-AF65-F5344CB8AC3E}">
        <p14:creationId xmlns:p14="http://schemas.microsoft.com/office/powerpoint/2010/main" val="9325647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1109F-F3CB-6E62-F57B-DC87744B36C8}"/>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FFEAAF88-258C-045A-37BE-64BA01FEC528}"/>
              </a:ext>
            </a:extLst>
          </p:cNvPr>
          <p:cNvSpPr txBox="1">
            <a:spLocks noChangeArrowheads="1"/>
          </p:cNvSpPr>
          <p:nvPr/>
        </p:nvSpPr>
        <p:spPr bwMode="auto">
          <a:xfrm>
            <a:off x="819151" y="852371"/>
            <a:ext cx="1055369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r">
              <a:spcBef>
                <a:spcPct val="50000"/>
              </a:spcBef>
            </a:pPr>
            <a:r>
              <a:rPr lang="en-GB" altLang="en-US" sz="4800" dirty="0">
                <a:latin typeface="Arial" panose="020B0604020202020204" pitchFamily="34" charset="0"/>
              </a:rPr>
              <a:t>AI TOOLS ALREADY QUIETLY EMBEDDED INTO YOUR DAILY ROUTINES</a:t>
            </a:r>
          </a:p>
        </p:txBody>
      </p:sp>
    </p:spTree>
    <p:extLst>
      <p:ext uri="{BB962C8B-B14F-4D97-AF65-F5344CB8AC3E}">
        <p14:creationId xmlns:p14="http://schemas.microsoft.com/office/powerpoint/2010/main" val="930112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12FCB-E029-CE89-A5B2-4F9AAEB621E2}"/>
            </a:ext>
          </a:extLst>
        </p:cNvPr>
        <p:cNvGrpSpPr/>
        <p:nvPr/>
      </p:nvGrpSpPr>
      <p:grpSpPr>
        <a:xfrm>
          <a:off x="0" y="0"/>
          <a:ext cx="0" cy="0"/>
          <a:chOff x="0" y="0"/>
          <a:chExt cx="0" cy="0"/>
        </a:xfrm>
      </p:grpSpPr>
      <p:pic>
        <p:nvPicPr>
          <p:cNvPr id="2" name="Picture 1" descr="Netflix">
            <a:hlinkClick r:id="rId3"/>
            <a:extLst>
              <a:ext uri="{FF2B5EF4-FFF2-40B4-BE49-F238E27FC236}">
                <a16:creationId xmlns:a16="http://schemas.microsoft.com/office/drawing/2014/main" id="{570880FB-2F98-4F1C-9B38-6E84C46D651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86994" y="607269"/>
            <a:ext cx="1264419" cy="844632"/>
          </a:xfrm>
          <a:prstGeom prst="rect">
            <a:avLst/>
          </a:prstGeom>
          <a:noFill/>
          <a:ln>
            <a:noFill/>
          </a:ln>
        </p:spPr>
      </p:pic>
      <p:sp>
        <p:nvSpPr>
          <p:cNvPr id="5" name="TextBox 4">
            <a:extLst>
              <a:ext uri="{FF2B5EF4-FFF2-40B4-BE49-F238E27FC236}">
                <a16:creationId xmlns:a16="http://schemas.microsoft.com/office/drawing/2014/main" id="{9F1D900A-84B7-BB3E-630E-D51963322B7B}"/>
              </a:ext>
            </a:extLst>
          </p:cNvPr>
          <p:cNvSpPr txBox="1"/>
          <p:nvPr/>
        </p:nvSpPr>
        <p:spPr>
          <a:xfrm>
            <a:off x="2695073" y="709277"/>
            <a:ext cx="9095874" cy="5847113"/>
          </a:xfrm>
          <a:prstGeom prst="rect">
            <a:avLst/>
          </a:prstGeom>
          <a:noFill/>
        </p:spPr>
        <p:txBody>
          <a:bodyPr wrap="square">
            <a:spAutoFit/>
          </a:bodyPr>
          <a:lstStyle/>
          <a:p>
            <a:pPr marL="457200" indent="-457200">
              <a:lnSpc>
                <a:spcPct val="115000"/>
              </a:lnSpc>
              <a:spcAft>
                <a:spcPts val="800"/>
              </a:spcAft>
              <a:buFont typeface="+mj-lt"/>
              <a:buAutoNum type="arabicPeriod"/>
            </a:pPr>
            <a:r>
              <a:rPr lang="en-GB" sz="2400" b="0" kern="100" dirty="0">
                <a:effectLst/>
                <a:latin typeface="Calibri Light" panose="020F0302020204030204" pitchFamily="34" charset="0"/>
                <a:ea typeface="DengXian" panose="02010600030101010101" pitchFamily="2" charset="-122"/>
                <a:cs typeface="Calibri Light" panose="020F0302020204030204" pitchFamily="34" charset="0"/>
              </a:rPr>
              <a:t>Netflix &amp; YouTube Recommendations</a:t>
            </a:r>
          </a:p>
          <a:p>
            <a:pPr marL="457200" indent="-457200">
              <a:lnSpc>
                <a:spcPct val="115000"/>
              </a:lnSpc>
              <a:spcAft>
                <a:spcPts val="800"/>
              </a:spcAft>
              <a:buFont typeface="+mj-lt"/>
              <a:buAutoNum type="arabicPeriod"/>
            </a:pPr>
            <a:endParaRPr lang="en-GB" sz="2400" b="0" kern="100" dirty="0">
              <a:effectLst/>
              <a:latin typeface="Calibri Light" panose="020F0302020204030204" pitchFamily="34" charset="0"/>
              <a:ea typeface="DengXian" panose="02010600030101010101" pitchFamily="2" charset="-122"/>
              <a:cs typeface="Calibri Light" panose="020F0302020204030204" pitchFamily="34" charset="0"/>
            </a:endParaRPr>
          </a:p>
          <a:p>
            <a:pPr marL="457200" indent="-457200">
              <a:lnSpc>
                <a:spcPct val="115000"/>
              </a:lnSpc>
              <a:spcAft>
                <a:spcPts val="800"/>
              </a:spcAft>
              <a:buFont typeface="+mj-lt"/>
              <a:buAutoNum type="arabicPeriod"/>
            </a:pPr>
            <a:r>
              <a:rPr lang="en-GB" b="0" kern="100" dirty="0">
                <a:latin typeface="Calibri Light" panose="020F0302020204030204" pitchFamily="34" charset="0"/>
                <a:ea typeface="DengXian" panose="02010600030101010101" pitchFamily="2" charset="-122"/>
                <a:cs typeface="Calibri Light" panose="020F0302020204030204" pitchFamily="34" charset="0"/>
              </a:rPr>
              <a:t>Google Maps &amp; Navigation Apps</a:t>
            </a:r>
          </a:p>
          <a:p>
            <a:pPr marL="457200" indent="-457200">
              <a:lnSpc>
                <a:spcPct val="115000"/>
              </a:lnSpc>
              <a:spcAft>
                <a:spcPts val="800"/>
              </a:spcAft>
              <a:buFont typeface="+mj-lt"/>
              <a:buAutoNum type="arabicPeriod"/>
            </a:pPr>
            <a:endParaRPr lang="en-GB" b="0" kern="100" dirty="0">
              <a:latin typeface="Calibri Light" panose="020F0302020204030204" pitchFamily="34" charset="0"/>
              <a:ea typeface="DengXian" panose="02010600030101010101" pitchFamily="2" charset="-122"/>
              <a:cs typeface="Calibri Light" panose="020F0302020204030204" pitchFamily="34" charset="0"/>
            </a:endParaRPr>
          </a:p>
          <a:p>
            <a:pPr marL="457200" indent="-457200">
              <a:lnSpc>
                <a:spcPct val="115000"/>
              </a:lnSpc>
              <a:spcAft>
                <a:spcPts val="800"/>
              </a:spcAft>
              <a:buFont typeface="+mj-lt"/>
              <a:buAutoNum type="arabicPeriod"/>
            </a:pPr>
            <a:r>
              <a:rPr lang="en-GB" b="0" kern="100" dirty="0">
                <a:latin typeface="Calibri Light" panose="020F0302020204030204" pitchFamily="34" charset="0"/>
                <a:ea typeface="DengXian" panose="02010600030101010101" pitchFamily="2" charset="-122"/>
                <a:cs typeface="Calibri Light" panose="020F0302020204030204" pitchFamily="34" charset="0"/>
              </a:rPr>
              <a:t>Voice Assistants: Alexa, Siri, and Google Assistant</a:t>
            </a:r>
          </a:p>
          <a:p>
            <a:pPr marL="457200" indent="-457200">
              <a:lnSpc>
                <a:spcPct val="115000"/>
              </a:lnSpc>
              <a:spcAft>
                <a:spcPts val="800"/>
              </a:spcAft>
              <a:buFont typeface="+mj-lt"/>
              <a:buAutoNum type="arabicPeriod"/>
            </a:pPr>
            <a:endParaRPr lang="en-GB" b="0" kern="100" dirty="0">
              <a:latin typeface="Calibri Light" panose="020F0302020204030204" pitchFamily="34" charset="0"/>
              <a:ea typeface="DengXian" panose="02010600030101010101" pitchFamily="2" charset="-122"/>
              <a:cs typeface="Calibri Light" panose="020F0302020204030204" pitchFamily="34" charset="0"/>
            </a:endParaRPr>
          </a:p>
          <a:p>
            <a:pPr marL="457200" indent="-457200">
              <a:lnSpc>
                <a:spcPct val="115000"/>
              </a:lnSpc>
              <a:spcAft>
                <a:spcPts val="800"/>
              </a:spcAft>
              <a:buFont typeface="+mj-lt"/>
              <a:buAutoNum type="arabicPeriod"/>
            </a:pPr>
            <a:r>
              <a:rPr lang="en-GB" b="0" kern="100" dirty="0">
                <a:latin typeface="Calibri Light" panose="020F0302020204030204" pitchFamily="34" charset="0"/>
                <a:ea typeface="DengXian" panose="02010600030101010101" pitchFamily="2" charset="-122"/>
                <a:cs typeface="Calibri Light" panose="020F0302020204030204" pitchFamily="34" charset="0"/>
              </a:rPr>
              <a:t>Facial Recognition on Your Smartphone</a:t>
            </a:r>
          </a:p>
          <a:p>
            <a:pPr marL="457200" indent="-457200">
              <a:lnSpc>
                <a:spcPct val="115000"/>
              </a:lnSpc>
              <a:spcAft>
                <a:spcPts val="800"/>
              </a:spcAft>
              <a:buFont typeface="+mj-lt"/>
              <a:buAutoNum type="arabicPeriod"/>
            </a:pPr>
            <a:endParaRPr lang="en-GB" sz="1800" b="0" kern="100" dirty="0">
              <a:latin typeface="Calibri Light" panose="020F0302020204030204" pitchFamily="34" charset="0"/>
              <a:ea typeface="DengXian" panose="02010600030101010101" pitchFamily="2" charset="-122"/>
              <a:cs typeface="Calibri Light" panose="020F0302020204030204" pitchFamily="34" charset="0"/>
            </a:endParaRPr>
          </a:p>
          <a:p>
            <a:pPr marL="457200" indent="-457200">
              <a:lnSpc>
                <a:spcPct val="115000"/>
              </a:lnSpc>
              <a:spcAft>
                <a:spcPts val="800"/>
              </a:spcAft>
              <a:buFont typeface="+mj-lt"/>
              <a:buAutoNum type="arabicPeriod"/>
            </a:pPr>
            <a:r>
              <a:rPr lang="en-GB" b="0" kern="100" dirty="0">
                <a:latin typeface="Calibri Light" panose="020F0302020204030204" pitchFamily="34" charset="0"/>
                <a:ea typeface="DengXian" panose="02010600030101010101" pitchFamily="2" charset="-122"/>
                <a:cs typeface="Calibri Light" panose="020F0302020204030204" pitchFamily="34" charset="0"/>
              </a:rPr>
              <a:t>E-commerce Online Shopping Recommendations</a:t>
            </a:r>
          </a:p>
          <a:p>
            <a:pPr marL="457200" indent="-457200">
              <a:lnSpc>
                <a:spcPct val="115000"/>
              </a:lnSpc>
              <a:spcAft>
                <a:spcPts val="800"/>
              </a:spcAft>
              <a:buFont typeface="+mj-lt"/>
              <a:buAutoNum type="arabicPeriod"/>
            </a:pPr>
            <a:endParaRPr lang="en-GB" sz="1800" b="0" kern="100" dirty="0">
              <a:latin typeface="Calibri Light" panose="020F0302020204030204" pitchFamily="34" charset="0"/>
              <a:ea typeface="DengXian" panose="02010600030101010101" pitchFamily="2" charset="-122"/>
              <a:cs typeface="Calibri Light" panose="020F0302020204030204" pitchFamily="34" charset="0"/>
            </a:endParaRPr>
          </a:p>
          <a:p>
            <a:pPr marL="457200" indent="-457200">
              <a:lnSpc>
                <a:spcPct val="115000"/>
              </a:lnSpc>
              <a:spcAft>
                <a:spcPts val="800"/>
              </a:spcAft>
              <a:buFont typeface="+mj-lt"/>
              <a:buAutoNum type="arabicPeriod"/>
            </a:pPr>
            <a:r>
              <a:rPr lang="en-GB" b="0" kern="100" dirty="0">
                <a:latin typeface="Calibri Light" panose="020F0302020204030204" pitchFamily="34" charset="0"/>
                <a:ea typeface="DengXian" panose="02010600030101010101" pitchFamily="2" charset="-122"/>
                <a:cs typeface="Calibri Light" panose="020F0302020204030204" pitchFamily="34" charset="0"/>
              </a:rPr>
              <a:t>Predictive Text &amp; Autocorrect</a:t>
            </a:r>
          </a:p>
          <a:p>
            <a:pPr algn="r">
              <a:lnSpc>
                <a:spcPct val="115000"/>
              </a:lnSpc>
              <a:spcAft>
                <a:spcPts val="800"/>
              </a:spcAft>
            </a:pPr>
            <a:r>
              <a:rPr lang="en-GB" sz="1000" b="0" kern="100" dirty="0">
                <a:latin typeface="Calibri Light" panose="020F0302020204030204" pitchFamily="34" charset="0"/>
                <a:ea typeface="DengXian" panose="02010600030101010101" pitchFamily="2" charset="-122"/>
                <a:cs typeface="Calibri Light" panose="020F0302020204030204" pitchFamily="34" charset="0"/>
              </a:rPr>
              <a:t>https://innovtechai.com/7-everyday-ai-tools/</a:t>
            </a:r>
          </a:p>
        </p:txBody>
      </p:sp>
      <p:pic>
        <p:nvPicPr>
          <p:cNvPr id="6" name="Picture 5" descr="Google maps">
            <a:hlinkClick r:id="rId3"/>
            <a:extLst>
              <a:ext uri="{FF2B5EF4-FFF2-40B4-BE49-F238E27FC236}">
                <a16:creationId xmlns:a16="http://schemas.microsoft.com/office/drawing/2014/main" id="{41617591-99FB-21C0-AA6E-49BE62A3ED0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94611" y="1588153"/>
            <a:ext cx="1264419" cy="949157"/>
          </a:xfrm>
          <a:prstGeom prst="rect">
            <a:avLst/>
          </a:prstGeom>
          <a:noFill/>
          <a:ln>
            <a:noFill/>
          </a:ln>
        </p:spPr>
      </p:pic>
      <p:pic>
        <p:nvPicPr>
          <p:cNvPr id="7" name="Picture 6" descr="Alexa">
            <a:hlinkClick r:id="rId3"/>
            <a:extLst>
              <a:ext uri="{FF2B5EF4-FFF2-40B4-BE49-F238E27FC236}">
                <a16:creationId xmlns:a16="http://schemas.microsoft.com/office/drawing/2014/main" id="{FE7576E5-CBC9-38C9-EA13-F20B34724CE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94611" y="2673561"/>
            <a:ext cx="1266948" cy="844632"/>
          </a:xfrm>
          <a:prstGeom prst="rect">
            <a:avLst/>
          </a:prstGeom>
          <a:noFill/>
          <a:ln>
            <a:noFill/>
          </a:ln>
        </p:spPr>
      </p:pic>
      <p:pic>
        <p:nvPicPr>
          <p:cNvPr id="8" name="Picture 7" descr="Facial Recognition on Smartphone">
            <a:hlinkClick r:id="rId3"/>
            <a:extLst>
              <a:ext uri="{FF2B5EF4-FFF2-40B4-BE49-F238E27FC236}">
                <a16:creationId xmlns:a16="http://schemas.microsoft.com/office/drawing/2014/main" id="{FAAA5876-6F55-ACF2-84E1-CDC63688C5C6}"/>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94611" y="3654444"/>
            <a:ext cx="1272036" cy="844632"/>
          </a:xfrm>
          <a:prstGeom prst="rect">
            <a:avLst/>
          </a:prstGeom>
          <a:noFill/>
          <a:ln>
            <a:noFill/>
          </a:ln>
        </p:spPr>
      </p:pic>
      <p:pic>
        <p:nvPicPr>
          <p:cNvPr id="9" name="Picture 8" descr="Online Shopping">
            <a:hlinkClick r:id="rId3"/>
            <a:extLst>
              <a:ext uri="{FF2B5EF4-FFF2-40B4-BE49-F238E27FC236}">
                <a16:creationId xmlns:a16="http://schemas.microsoft.com/office/drawing/2014/main" id="{39D19E23-A98D-A5CD-CDC8-91D178E008CF}"/>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94611" y="4635328"/>
            <a:ext cx="1272036" cy="848024"/>
          </a:xfrm>
          <a:prstGeom prst="rect">
            <a:avLst/>
          </a:prstGeom>
          <a:noFill/>
          <a:ln>
            <a:noFill/>
          </a:ln>
        </p:spPr>
      </p:pic>
      <p:pic>
        <p:nvPicPr>
          <p:cNvPr id="10" name="Picture 9" descr="typing autocorrect">
            <a:hlinkClick r:id="rId3"/>
            <a:extLst>
              <a:ext uri="{FF2B5EF4-FFF2-40B4-BE49-F238E27FC236}">
                <a16:creationId xmlns:a16="http://schemas.microsoft.com/office/drawing/2014/main" id="{13777227-31BC-9C5A-D1BA-2CBBCA8E326D}"/>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986994" y="5616210"/>
            <a:ext cx="1279653" cy="853102"/>
          </a:xfrm>
          <a:prstGeom prst="rect">
            <a:avLst/>
          </a:prstGeom>
          <a:noFill/>
          <a:ln>
            <a:noFill/>
          </a:ln>
        </p:spPr>
      </p:pic>
    </p:spTree>
    <p:extLst>
      <p:ext uri="{BB962C8B-B14F-4D97-AF65-F5344CB8AC3E}">
        <p14:creationId xmlns:p14="http://schemas.microsoft.com/office/powerpoint/2010/main" val="45067362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C75FB-531D-6346-7E2C-29AA52D02DFB}"/>
            </a:ext>
          </a:extLst>
        </p:cNvPr>
        <p:cNvGrpSpPr/>
        <p:nvPr/>
      </p:nvGrpSpPr>
      <p:grpSpPr>
        <a:xfrm>
          <a:off x="0" y="0"/>
          <a:ext cx="0" cy="0"/>
          <a:chOff x="0" y="0"/>
          <a:chExt cx="0" cy="0"/>
        </a:xfrm>
      </p:grpSpPr>
      <p:sp>
        <p:nvSpPr>
          <p:cNvPr id="2" name="Text Box 31">
            <a:extLst>
              <a:ext uri="{FF2B5EF4-FFF2-40B4-BE49-F238E27FC236}">
                <a16:creationId xmlns:a16="http://schemas.microsoft.com/office/drawing/2014/main" id="{3B032802-D1A7-DDB2-4031-A291FBE0CF39}"/>
              </a:ext>
            </a:extLst>
          </p:cNvPr>
          <p:cNvSpPr txBox="1">
            <a:spLocks noChangeArrowheads="1"/>
          </p:cNvSpPr>
          <p:nvPr/>
        </p:nvSpPr>
        <p:spPr bwMode="auto">
          <a:xfrm>
            <a:off x="5447329" y="335845"/>
            <a:ext cx="6513572"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a:spcBef>
                <a:spcPts val="0"/>
              </a:spcBef>
            </a:pPr>
            <a:r>
              <a:rPr lang="en-GB" altLang="en-US" sz="1800" dirty="0">
                <a:latin typeface="Calibri Light" panose="020F0302020204030204" pitchFamily="34" charset="0"/>
                <a:cs typeface="Calibri Light" panose="020F0302020204030204" pitchFamily="34" charset="0"/>
                <a:hlinkClick r:id="rId3"/>
              </a:rPr>
              <a:t>AI IN ASSESSMENT </a:t>
            </a:r>
            <a:endParaRPr lang="en-GB" altLang="en-US" sz="1800" dirty="0">
              <a:latin typeface="Calibri Light" panose="020F0302020204030204" pitchFamily="34" charset="0"/>
              <a:cs typeface="Calibri Light" panose="020F0302020204030204" pitchFamily="34" charset="0"/>
            </a:endParaRPr>
          </a:p>
          <a:p>
            <a:pPr>
              <a:spcBef>
                <a:spcPts val="0"/>
              </a:spcBef>
            </a:pPr>
            <a:endParaRPr lang="en-GB" altLang="en-US" sz="1800" dirty="0">
              <a:latin typeface="Calibri Light" panose="020F0302020204030204" pitchFamily="34" charset="0"/>
              <a:cs typeface="Calibri Light" panose="020F0302020204030204" pitchFamily="34" charset="0"/>
            </a:endParaRPr>
          </a:p>
          <a:p>
            <a:pPr>
              <a:spcBef>
                <a:spcPts val="0"/>
              </a:spcBef>
            </a:pPr>
            <a:r>
              <a:rPr lang="en-GB" altLang="en-US" sz="1800" dirty="0">
                <a:latin typeface="Calibri Light" panose="020F0302020204030204" pitchFamily="34" charset="0"/>
                <a:cs typeface="Calibri Light" panose="020F0302020204030204" pitchFamily="34" charset="0"/>
              </a:rPr>
              <a:t>GENERAL ALLOWABLE USES AND WHAT TO DO WITH THEM</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b="0" dirty="0">
                <a:latin typeface="Calibri Light" panose="020F0302020204030204" pitchFamily="34" charset="0"/>
                <a:cs typeface="Calibri Light" panose="020F0302020204030204" pitchFamily="34" charset="0"/>
              </a:rPr>
              <a:t>From May 2025, there are general allowable uses of AI. This means that students will be allowed to use them for all pieces of work. </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b="0" dirty="0">
                <a:latin typeface="Calibri Light" panose="020F0302020204030204" pitchFamily="34" charset="0"/>
                <a:cs typeface="Calibri Light" panose="020F0302020204030204" pitchFamily="34" charset="0"/>
              </a:rPr>
              <a:t>These are:</a:t>
            </a:r>
          </a:p>
          <a:p>
            <a:pPr lvl="0">
              <a:spcBef>
                <a:spcPts val="0"/>
              </a:spcBef>
            </a:pPr>
            <a:r>
              <a:rPr lang="en-GB" altLang="en-US" sz="1800" b="0" dirty="0">
                <a:latin typeface="Calibri Light" panose="020F0302020204030204" pitchFamily="34" charset="0"/>
                <a:cs typeface="Calibri Light" panose="020F0302020204030204" pitchFamily="34" charset="0"/>
              </a:rPr>
              <a:t>• Use appropriate AI tools to help them find relevant books, articles and online resources on a topic.</a:t>
            </a:r>
          </a:p>
          <a:p>
            <a:pPr lvl="0">
              <a:spcBef>
                <a:spcPts val="0"/>
              </a:spcBef>
            </a:pPr>
            <a:r>
              <a:rPr lang="en-GB" altLang="en-US" sz="1800" b="0" dirty="0">
                <a:latin typeface="Calibri Light" panose="020F0302020204030204" pitchFamily="34" charset="0"/>
                <a:cs typeface="Calibri Light" panose="020F0302020204030204" pitchFamily="34" charset="0"/>
              </a:rPr>
              <a:t>• Use AI tools to store and interlink notes, create </a:t>
            </a:r>
            <a:r>
              <a:rPr lang="en-GB" altLang="en-US" sz="1800" b="0" dirty="0" err="1">
                <a:latin typeface="Calibri Light" panose="020F0302020204030204" pitchFamily="34" charset="0"/>
                <a:cs typeface="Calibri Light" panose="020F0302020204030204" pitchFamily="34" charset="0"/>
              </a:rPr>
              <a:t>mindmaps</a:t>
            </a:r>
            <a:r>
              <a:rPr lang="en-GB" altLang="en-US" sz="1800" b="0" dirty="0">
                <a:latin typeface="Calibri Light" panose="020F0302020204030204" pitchFamily="34" charset="0"/>
                <a:cs typeface="Calibri Light" panose="020F0302020204030204" pitchFamily="34" charset="0"/>
              </a:rPr>
              <a:t> and tag resources and ideas. </a:t>
            </a:r>
          </a:p>
          <a:p>
            <a:pPr lvl="0">
              <a:spcBef>
                <a:spcPts val="0"/>
              </a:spcBef>
            </a:pPr>
            <a:r>
              <a:rPr lang="en-GB" altLang="en-US" sz="1800" b="0" dirty="0">
                <a:latin typeface="Calibri Light" panose="020F0302020204030204" pitchFamily="34" charset="0"/>
                <a:cs typeface="Calibri Light" panose="020F0302020204030204" pitchFamily="34" charset="0"/>
              </a:rPr>
              <a:t>• Use AI tools to manage references and format references and bibliographies.</a:t>
            </a:r>
          </a:p>
          <a:p>
            <a:pPr lvl="0">
              <a:spcBef>
                <a:spcPts val="0"/>
              </a:spcBef>
            </a:pPr>
            <a:r>
              <a:rPr lang="en-GB" altLang="en-US" sz="1800" b="0" dirty="0">
                <a:latin typeface="Calibri Light" panose="020F0302020204030204" pitchFamily="34" charset="0"/>
                <a:cs typeface="Calibri Light" panose="020F0302020204030204" pitchFamily="34" charset="0"/>
              </a:rPr>
              <a:t>• Use integrated tools like Microsoft Editor, or a specialised tool, like Grammarly (not including the Grammarly Generative AI Assistant), to check for grammar, spelling and readability.</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b="0" dirty="0">
                <a:latin typeface="Calibri Light" panose="020F0302020204030204" pitchFamily="34" charset="0"/>
                <a:cs typeface="Calibri Light" panose="020F0302020204030204" pitchFamily="34" charset="0"/>
              </a:rPr>
              <a:t>Effectively this means that basic research and basic proofreading can be done using AI tools. </a:t>
            </a:r>
          </a:p>
        </p:txBody>
      </p:sp>
      <p:pic>
        <p:nvPicPr>
          <p:cNvPr id="5" name="Picture 4">
            <a:extLst>
              <a:ext uri="{FF2B5EF4-FFF2-40B4-BE49-F238E27FC236}">
                <a16:creationId xmlns:a16="http://schemas.microsoft.com/office/drawing/2014/main" id="{66D696B4-5F81-FCBE-3AA9-3C6B560CED78}"/>
              </a:ext>
            </a:extLst>
          </p:cNvPr>
          <p:cNvPicPr>
            <a:picLocks noChangeAspect="1"/>
          </p:cNvPicPr>
          <p:nvPr/>
        </p:nvPicPr>
        <p:blipFill>
          <a:blip r:embed="rId4"/>
          <a:srcRect l="7941" r="20930"/>
          <a:stretch>
            <a:fillRect/>
          </a:stretch>
        </p:blipFill>
        <p:spPr>
          <a:xfrm>
            <a:off x="-1" y="0"/>
            <a:ext cx="4878029" cy="6857999"/>
          </a:xfrm>
          <a:prstGeom prst="rect">
            <a:avLst/>
          </a:prstGeom>
        </p:spPr>
      </p:pic>
    </p:spTree>
    <p:extLst>
      <p:ext uri="{BB962C8B-B14F-4D97-AF65-F5344CB8AC3E}">
        <p14:creationId xmlns:p14="http://schemas.microsoft.com/office/powerpoint/2010/main" val="306477884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2F9B2-5557-636F-DE02-5579738A107F}"/>
            </a:ext>
          </a:extLst>
        </p:cNvPr>
        <p:cNvGrpSpPr/>
        <p:nvPr/>
      </p:nvGrpSpPr>
      <p:grpSpPr>
        <a:xfrm>
          <a:off x="0" y="0"/>
          <a:ext cx="0" cy="0"/>
          <a:chOff x="0" y="0"/>
          <a:chExt cx="0" cy="0"/>
        </a:xfrm>
      </p:grpSpPr>
      <p:sp>
        <p:nvSpPr>
          <p:cNvPr id="2" name="Text Box 31">
            <a:extLst>
              <a:ext uri="{FF2B5EF4-FFF2-40B4-BE49-F238E27FC236}">
                <a16:creationId xmlns:a16="http://schemas.microsoft.com/office/drawing/2014/main" id="{D585A2F0-5906-174F-F3C1-B94A5FA2D89D}"/>
              </a:ext>
            </a:extLst>
          </p:cNvPr>
          <p:cNvSpPr txBox="1">
            <a:spLocks noChangeArrowheads="1"/>
          </p:cNvSpPr>
          <p:nvPr/>
        </p:nvSpPr>
        <p:spPr bwMode="auto">
          <a:xfrm>
            <a:off x="3567700" y="324331"/>
            <a:ext cx="57555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ctr">
              <a:spcBef>
                <a:spcPts val="0"/>
              </a:spcBef>
            </a:pPr>
            <a:r>
              <a:rPr lang="en-GB" altLang="en-US" sz="1800" dirty="0">
                <a:latin typeface="Calibri Light" panose="020F0302020204030204" pitchFamily="34" charset="0"/>
                <a:cs typeface="Calibri Light" panose="020F0302020204030204" pitchFamily="34" charset="0"/>
              </a:rPr>
              <a:t>SPECIFIC ALLOWABLE USE OF GENERATIVE AI IN ASSESSMENT</a:t>
            </a:r>
          </a:p>
          <a:p>
            <a:pPr lvl="0" algn="ctr">
              <a:spcBef>
                <a:spcPts val="0"/>
              </a:spcBef>
            </a:pPr>
            <a:r>
              <a:rPr lang="en-GB" sz="1800" dirty="0">
                <a:latin typeface="Calibri Light" panose="020F0302020204030204" pitchFamily="34" charset="0"/>
                <a:cs typeface="Calibri Light" panose="020F0302020204030204" pitchFamily="34" charset="0"/>
                <a:hlinkClick r:id="rId3"/>
              </a:rPr>
              <a:t>AI Guidance » Hub</a:t>
            </a:r>
            <a:r>
              <a:rPr lang="en-GB" altLang="en-US" sz="1800" dirty="0">
                <a:latin typeface="Calibri Light" panose="020F0302020204030204" pitchFamily="34" charset="0"/>
                <a:cs typeface="Calibri Light" panose="020F0302020204030204" pitchFamily="34" charset="0"/>
              </a:rPr>
              <a:t> </a:t>
            </a:r>
          </a:p>
        </p:txBody>
      </p:sp>
      <p:graphicFrame>
        <p:nvGraphicFramePr>
          <p:cNvPr id="4" name="Table 3">
            <a:extLst>
              <a:ext uri="{FF2B5EF4-FFF2-40B4-BE49-F238E27FC236}">
                <a16:creationId xmlns:a16="http://schemas.microsoft.com/office/drawing/2014/main" id="{378AFC73-DF43-ECD2-3D7C-B881AA75AC22}"/>
              </a:ext>
            </a:extLst>
          </p:cNvPr>
          <p:cNvGraphicFramePr>
            <a:graphicFrameLocks noGrp="1"/>
          </p:cNvGraphicFramePr>
          <p:nvPr/>
        </p:nvGraphicFramePr>
        <p:xfrm>
          <a:off x="2899906" y="1100737"/>
          <a:ext cx="7053992" cy="5366467"/>
        </p:xfrm>
        <a:graphic>
          <a:graphicData uri="http://schemas.openxmlformats.org/drawingml/2006/table">
            <a:tbl>
              <a:tblPr firstRow="1" firstCol="1" bandRow="1"/>
              <a:tblGrid>
                <a:gridCol w="1782781">
                  <a:extLst>
                    <a:ext uri="{9D8B030D-6E8A-4147-A177-3AD203B41FA5}">
                      <a16:colId xmlns:a16="http://schemas.microsoft.com/office/drawing/2014/main" val="3504047401"/>
                    </a:ext>
                  </a:extLst>
                </a:gridCol>
                <a:gridCol w="4270603">
                  <a:extLst>
                    <a:ext uri="{9D8B030D-6E8A-4147-A177-3AD203B41FA5}">
                      <a16:colId xmlns:a16="http://schemas.microsoft.com/office/drawing/2014/main" val="3669838898"/>
                    </a:ext>
                  </a:extLst>
                </a:gridCol>
                <a:gridCol w="1000608">
                  <a:extLst>
                    <a:ext uri="{9D8B030D-6E8A-4147-A177-3AD203B41FA5}">
                      <a16:colId xmlns:a16="http://schemas.microsoft.com/office/drawing/2014/main" val="467645853"/>
                    </a:ext>
                  </a:extLst>
                </a:gridCol>
              </a:tblGrid>
              <a:tr h="598990">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RESEARCH</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dirty="0">
                          <a:effectLst/>
                          <a:latin typeface="Arial" panose="020B0604020202020204" pitchFamily="34" charset="0"/>
                          <a:ea typeface="Calibri" panose="020F0502020204030204" pitchFamily="34" charset="0"/>
                        </a:rPr>
                        <a:t>For this assessment, you can use Generative AI to support you in research and data analysis. </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dirty="0">
                          <a:effectLst/>
                          <a:latin typeface="Arial" panose="020B0604020202020204" pitchFamily="34" charset="0"/>
                          <a:ea typeface="Calibri" panose="020F0502020204030204" pitchFamily="34" charset="0"/>
                        </a:rPr>
                        <a:t>Yes </a:t>
                      </a:r>
                      <a:r>
                        <a:rPr lang="en-GB" sz="1100" dirty="0">
                          <a:effectLst/>
                          <a:latin typeface="MS Gothic" panose="020B0609070205080204" pitchFamily="49" charset="-128"/>
                          <a:ea typeface="Times New Roman" panose="02020603050405020304" pitchFamily="18" charset="0"/>
                        </a:rPr>
                        <a:t>☒</a:t>
                      </a:r>
                      <a:endParaRPr lang="en-GB" sz="1000" dirty="0">
                        <a:effectLst/>
                        <a:latin typeface="Times New Roman" panose="02020603050405020304" pitchFamily="18" charset="0"/>
                        <a:ea typeface="Times New Roman" panose="02020603050405020304" pitchFamily="18" charset="0"/>
                      </a:endParaRPr>
                    </a:p>
                    <a:p>
                      <a:pPr>
                        <a:buNone/>
                      </a:pPr>
                      <a:r>
                        <a:rPr lang="en-GB" sz="1100" dirty="0">
                          <a:effectLst/>
                          <a:latin typeface="Arial" panose="020B0604020202020204" pitchFamily="34" charset="0"/>
                          <a:ea typeface="Calibri" panose="020F0502020204030204" pitchFamily="34" charset="0"/>
                        </a:rPr>
                        <a:t> </a:t>
                      </a:r>
                      <a:endParaRPr lang="en-GB" sz="1000" dirty="0">
                        <a:effectLst/>
                        <a:latin typeface="Times New Roman" panose="02020603050405020304" pitchFamily="18" charset="0"/>
                        <a:ea typeface="Times New Roman" panose="02020603050405020304" pitchFamily="18" charset="0"/>
                      </a:endParaRPr>
                    </a:p>
                    <a:p>
                      <a:pPr>
                        <a:buNone/>
                      </a:pPr>
                      <a:r>
                        <a:rPr lang="en-GB" sz="1100" dirty="0">
                          <a:effectLst/>
                          <a:latin typeface="Arial" panose="020B0604020202020204" pitchFamily="34" charset="0"/>
                          <a:ea typeface="Calibri" panose="020F0502020204030204" pitchFamily="34" charset="0"/>
                        </a:rPr>
                        <a:t>No  </a:t>
                      </a:r>
                      <a:r>
                        <a:rPr lang="en-GB" sz="1100" dirty="0">
                          <a:effectLst/>
                          <a:latin typeface="MS Gothic" panose="020B0609070205080204" pitchFamily="49" charset="-128"/>
                          <a:ea typeface="Times New Roman" panose="02020603050405020304" pitchFamily="18" charset="0"/>
                        </a:rPr>
                        <a:t>☐</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4450327"/>
                  </a:ext>
                </a:extLst>
              </a:tr>
              <a:tr h="1007623">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STRUCTURE</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dirty="0">
                          <a:effectLst/>
                          <a:latin typeface="Arial" panose="020B0604020202020204" pitchFamily="34" charset="0"/>
                          <a:ea typeface="Calibri" panose="020F0502020204030204" pitchFamily="34" charset="0"/>
                        </a:rPr>
                        <a:t>For this assessment, you can use Generative AI to support you in structuring your submission, including creating a draft argument structure, identifying parts and headings, etc.</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dirty="0">
                          <a:effectLst/>
                          <a:latin typeface="Arial" panose="020B0604020202020204" pitchFamily="34" charset="0"/>
                          <a:ea typeface="Calibri" panose="020F0502020204030204" pitchFamily="34" charset="0"/>
                        </a:rPr>
                        <a:t>Yes </a:t>
                      </a:r>
                      <a:r>
                        <a:rPr lang="en-GB" sz="1100" dirty="0">
                          <a:effectLst/>
                          <a:latin typeface="MS Gothic" panose="020B0609070205080204" pitchFamily="49" charset="-128"/>
                          <a:ea typeface="Times New Roman" panose="02020603050405020304" pitchFamily="18" charset="0"/>
                        </a:rPr>
                        <a:t>☒</a:t>
                      </a:r>
                      <a:endParaRPr lang="en-GB" sz="1000" dirty="0">
                        <a:effectLst/>
                        <a:latin typeface="Times New Roman" panose="02020603050405020304" pitchFamily="18" charset="0"/>
                        <a:ea typeface="Times New Roman" panose="02020603050405020304" pitchFamily="18" charset="0"/>
                      </a:endParaRPr>
                    </a:p>
                    <a:p>
                      <a:pPr>
                        <a:buNone/>
                      </a:pPr>
                      <a:r>
                        <a:rPr lang="en-GB" sz="1100" dirty="0">
                          <a:effectLst/>
                          <a:latin typeface="Arial" panose="020B0604020202020204" pitchFamily="34" charset="0"/>
                          <a:ea typeface="Calibri" panose="020F0502020204030204" pitchFamily="34" charset="0"/>
                        </a:rPr>
                        <a:t> </a:t>
                      </a:r>
                      <a:endParaRPr lang="en-GB" sz="1000" dirty="0">
                        <a:effectLst/>
                        <a:latin typeface="Times New Roman" panose="02020603050405020304" pitchFamily="18" charset="0"/>
                        <a:ea typeface="Times New Roman" panose="02020603050405020304" pitchFamily="18" charset="0"/>
                      </a:endParaRPr>
                    </a:p>
                    <a:p>
                      <a:pPr>
                        <a:buNone/>
                      </a:pPr>
                      <a:r>
                        <a:rPr lang="en-GB" sz="1100" dirty="0">
                          <a:effectLst/>
                          <a:latin typeface="Arial" panose="020B0604020202020204" pitchFamily="34" charset="0"/>
                          <a:ea typeface="Calibri" panose="020F0502020204030204" pitchFamily="34" charset="0"/>
                        </a:rPr>
                        <a:t>No  </a:t>
                      </a:r>
                      <a:r>
                        <a:rPr lang="en-GB" sz="1100" dirty="0">
                          <a:effectLst/>
                          <a:latin typeface="MS Gothic" panose="020B0609070205080204" pitchFamily="49" charset="-128"/>
                          <a:ea typeface="Times New Roman" panose="02020603050405020304" pitchFamily="18" charset="0"/>
                        </a:rPr>
                        <a:t>☐</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2298523"/>
                  </a:ext>
                </a:extLst>
              </a:tr>
              <a:tr h="1007623">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PROOFREADING</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a:effectLst/>
                          <a:latin typeface="Arial" panose="020B0604020202020204" pitchFamily="34" charset="0"/>
                          <a:ea typeface="Calibri" panose="020F0502020204030204" pitchFamily="34" charset="0"/>
                        </a:rPr>
                        <a:t>For this assessment, you can use Generative AI to check your own text/creation for grammatical and syntactical mistakes, including getting suggestions to rephrase your work.</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a:effectLst/>
                          <a:latin typeface="Arial" panose="020B0604020202020204" pitchFamily="34" charset="0"/>
                          <a:ea typeface="Calibri" panose="020F0502020204030204" pitchFamily="34" charset="0"/>
                        </a:rPr>
                        <a:t>Yes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 </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No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64556658"/>
                  </a:ext>
                </a:extLst>
              </a:tr>
              <a:tr h="572809">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WRITING</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a:effectLst/>
                          <a:latin typeface="Arial" panose="020B0604020202020204" pitchFamily="34" charset="0"/>
                          <a:ea typeface="Calibri" panose="020F0502020204030204" pitchFamily="34" charset="0"/>
                        </a:rPr>
                        <a:t>For this assessment, you can use Generative AI to create text for submission.</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a:effectLst/>
                          <a:latin typeface="Arial" panose="020B0604020202020204" pitchFamily="34" charset="0"/>
                          <a:ea typeface="Calibri" panose="020F0502020204030204" pitchFamily="34" charset="0"/>
                        </a:rPr>
                        <a:t>Yes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 </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No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57823205"/>
                  </a:ext>
                </a:extLst>
              </a:tr>
              <a:tr h="598990">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CREATIVE</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a:effectLst/>
                          <a:latin typeface="Arial" panose="020B0604020202020204" pitchFamily="34" charset="0"/>
                          <a:ea typeface="Calibri" panose="020F0502020204030204" pitchFamily="34" charset="0"/>
                        </a:rPr>
                        <a:t>For this assessment, you can use Generative AI to create creative materials, such as images.</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a:effectLst/>
                          <a:latin typeface="Arial" panose="020B0604020202020204" pitchFamily="34" charset="0"/>
                          <a:ea typeface="Calibri" panose="020F0502020204030204" pitchFamily="34" charset="0"/>
                        </a:rPr>
                        <a:t>Yes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 </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No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18461945"/>
                  </a:ext>
                </a:extLst>
              </a:tr>
              <a:tr h="572809">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PROGRAMMING</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a:effectLst/>
                          <a:latin typeface="Arial" panose="020B0604020202020204" pitchFamily="34" charset="0"/>
                          <a:ea typeface="Calibri" panose="020F0502020204030204" pitchFamily="34" charset="0"/>
                        </a:rPr>
                        <a:t>For this assessment, you can use Generative AI to create and check code.</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a:effectLst/>
                          <a:latin typeface="Arial" panose="020B0604020202020204" pitchFamily="34" charset="0"/>
                          <a:ea typeface="Calibri" panose="020F0502020204030204" pitchFamily="34" charset="0"/>
                        </a:rPr>
                        <a:t>Yes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 </a:t>
                      </a:r>
                      <a:endParaRPr lang="en-GB" sz="1000">
                        <a:effectLst/>
                        <a:latin typeface="Times New Roman" panose="02020603050405020304" pitchFamily="18" charset="0"/>
                        <a:ea typeface="Times New Roman" panose="02020603050405020304" pitchFamily="18" charset="0"/>
                      </a:endParaRPr>
                    </a:p>
                    <a:p>
                      <a:pPr>
                        <a:buNone/>
                      </a:pPr>
                      <a:r>
                        <a:rPr lang="en-GB" sz="1100">
                          <a:effectLst/>
                          <a:latin typeface="Arial" panose="020B0604020202020204" pitchFamily="34" charset="0"/>
                          <a:ea typeface="Calibri" panose="020F0502020204030204" pitchFamily="34" charset="0"/>
                        </a:rPr>
                        <a:t>No  </a:t>
                      </a:r>
                      <a:r>
                        <a:rPr lang="en-GB" sz="1100">
                          <a:effectLst/>
                          <a:latin typeface="MS Gothic" panose="020B0609070205080204" pitchFamily="49" charset="-128"/>
                          <a:ea typeface="Times New Roman" panose="02020603050405020304" pitchFamily="18" charset="0"/>
                        </a:rPr>
                        <a:t>☐</a:t>
                      </a:r>
                      <a:endParaRPr lang="en-GB" sz="100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00650550"/>
                  </a:ext>
                </a:extLst>
              </a:tr>
              <a:tr h="1007623">
                <a:tc>
                  <a:txBody>
                    <a:bodyPr/>
                    <a:lstStyle/>
                    <a:p>
                      <a:pPr marL="47625">
                        <a:lnSpc>
                          <a:spcPct val="107000"/>
                        </a:lnSpc>
                        <a:buNone/>
                      </a:pPr>
                      <a:r>
                        <a:rPr lang="en-GB" sz="1100" dirty="0">
                          <a:effectLst/>
                          <a:latin typeface="Arial" panose="020B0604020202020204" pitchFamily="34" charset="0"/>
                          <a:ea typeface="Calibri" panose="020F0502020204030204" pitchFamily="34" charset="0"/>
                        </a:rPr>
                        <a:t>NONE</a:t>
                      </a:r>
                      <a:endParaRPr lang="en-GB" sz="1000" dirty="0">
                        <a:effectLst/>
                        <a:latin typeface="Times New Roman" panose="02020603050405020304" pitchFamily="18" charset="0"/>
                        <a:ea typeface="Times New Roman" panose="02020603050405020304" pitchFamily="18" charset="0"/>
                      </a:endParaRPr>
                    </a:p>
                  </a:txBody>
                  <a:tcPr marL="64047" marR="640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07000"/>
                        </a:lnSpc>
                        <a:buNone/>
                      </a:pPr>
                      <a:r>
                        <a:rPr lang="en-GB" sz="1100" dirty="0">
                          <a:effectLst/>
                          <a:latin typeface="Arial" panose="020B0604020202020204" pitchFamily="34" charset="0"/>
                          <a:ea typeface="Calibri" panose="020F0502020204030204" pitchFamily="34" charset="0"/>
                        </a:rPr>
                        <a:t>For this assessment, you are not allowed to use </a:t>
                      </a:r>
                      <a:r>
                        <a:rPr lang="en-GB" sz="1100" b="1" dirty="0">
                          <a:effectLst/>
                          <a:latin typeface="Arial" panose="020B0604020202020204" pitchFamily="34" charset="0"/>
                          <a:ea typeface="Calibri" panose="020F0502020204030204" pitchFamily="34" charset="0"/>
                        </a:rPr>
                        <a:t>any</a:t>
                      </a:r>
                      <a:r>
                        <a:rPr lang="en-GB" sz="1100" dirty="0">
                          <a:effectLst/>
                          <a:latin typeface="Arial" panose="020B0604020202020204" pitchFamily="34" charset="0"/>
                          <a:ea typeface="Calibri" panose="020F0502020204030204" pitchFamily="34" charset="0"/>
                        </a:rPr>
                        <a:t> type of Generative AI support. This includes research support, structure support, writing/proofreading support and creative support.</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GB" sz="1100" dirty="0">
                          <a:effectLst/>
                          <a:latin typeface="MS Gothic" panose="020B0609070205080204" pitchFamily="49" charset="-128"/>
                          <a:ea typeface="Times New Roman" panose="02020603050405020304" pitchFamily="18" charset="0"/>
                        </a:rPr>
                        <a:t>☐</a:t>
                      </a:r>
                      <a:endParaRPr lang="en-GB" sz="1000" dirty="0">
                        <a:effectLst/>
                        <a:latin typeface="Times New Roman" panose="02020603050405020304" pitchFamily="18" charset="0"/>
                        <a:ea typeface="Times New Roman" panose="02020603050405020304" pitchFamily="18" charset="0"/>
                      </a:endParaRPr>
                    </a:p>
                  </a:txBody>
                  <a:tcPr marL="65877" marR="658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2366803"/>
                  </a:ext>
                </a:extLst>
              </a:tr>
            </a:tbl>
          </a:graphicData>
        </a:graphic>
      </p:graphicFrame>
    </p:spTree>
    <p:extLst>
      <p:ext uri="{BB962C8B-B14F-4D97-AF65-F5344CB8AC3E}">
        <p14:creationId xmlns:p14="http://schemas.microsoft.com/office/powerpoint/2010/main" val="97381945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5E3BC-052F-196F-95BB-253AC1600B12}"/>
            </a:ext>
          </a:extLst>
        </p:cNvPr>
        <p:cNvGrpSpPr/>
        <p:nvPr/>
      </p:nvGrpSpPr>
      <p:grpSpPr>
        <a:xfrm>
          <a:off x="0" y="0"/>
          <a:ext cx="0" cy="0"/>
          <a:chOff x="0" y="0"/>
          <a:chExt cx="0" cy="0"/>
        </a:xfrm>
      </p:grpSpPr>
      <p:sp>
        <p:nvSpPr>
          <p:cNvPr id="2" name="Text Box 31">
            <a:extLst>
              <a:ext uri="{FF2B5EF4-FFF2-40B4-BE49-F238E27FC236}">
                <a16:creationId xmlns:a16="http://schemas.microsoft.com/office/drawing/2014/main" id="{C320765B-1EAF-B43B-9255-23D136BB28DC}"/>
              </a:ext>
            </a:extLst>
          </p:cNvPr>
          <p:cNvSpPr txBox="1">
            <a:spLocks noChangeArrowheads="1"/>
          </p:cNvSpPr>
          <p:nvPr/>
        </p:nvSpPr>
        <p:spPr bwMode="auto">
          <a:xfrm>
            <a:off x="-2647496" y="1443841"/>
            <a:ext cx="63883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endParaRPr lang="en-GB" altLang="en-US" sz="1800" dirty="0">
              <a:latin typeface="Arial" panose="020B0604020202020204" pitchFamily="34" charset="0"/>
            </a:endParaRPr>
          </a:p>
        </p:txBody>
      </p:sp>
      <p:pic>
        <p:nvPicPr>
          <p:cNvPr id="3" name="Picture 2">
            <a:extLst>
              <a:ext uri="{FF2B5EF4-FFF2-40B4-BE49-F238E27FC236}">
                <a16:creationId xmlns:a16="http://schemas.microsoft.com/office/drawing/2014/main" id="{0146C2B6-26C1-59CF-79A7-770A61AE00A6}"/>
              </a:ext>
            </a:extLst>
          </p:cNvPr>
          <p:cNvPicPr>
            <a:picLocks noChangeAspect="1"/>
          </p:cNvPicPr>
          <p:nvPr/>
        </p:nvPicPr>
        <p:blipFill>
          <a:blip r:embed="rId3"/>
          <a:srcRect l="45623" t="11163" r="20489"/>
          <a:stretch>
            <a:fillRect/>
          </a:stretch>
        </p:blipFill>
        <p:spPr>
          <a:xfrm>
            <a:off x="0" y="0"/>
            <a:ext cx="4578096" cy="6858000"/>
          </a:xfrm>
          <a:prstGeom prst="rect">
            <a:avLst/>
          </a:prstGeom>
        </p:spPr>
      </p:pic>
      <p:sp>
        <p:nvSpPr>
          <p:cNvPr id="4" name="Text Box 31">
            <a:extLst>
              <a:ext uri="{FF2B5EF4-FFF2-40B4-BE49-F238E27FC236}">
                <a16:creationId xmlns:a16="http://schemas.microsoft.com/office/drawing/2014/main" id="{2759BA89-D378-29F1-4B11-4A3016F49AAA}"/>
              </a:ext>
            </a:extLst>
          </p:cNvPr>
          <p:cNvSpPr txBox="1">
            <a:spLocks noChangeArrowheads="1"/>
          </p:cNvSpPr>
          <p:nvPr/>
        </p:nvSpPr>
        <p:spPr bwMode="auto">
          <a:xfrm>
            <a:off x="5380084" y="335845"/>
            <a:ext cx="6513572"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spcBef>
                <a:spcPts val="0"/>
              </a:spcBef>
            </a:pPr>
            <a:r>
              <a:rPr lang="en-GB" altLang="en-US" sz="1800" dirty="0">
                <a:latin typeface="Calibri Light" panose="020F0302020204030204" pitchFamily="34" charset="0"/>
                <a:cs typeface="Calibri Light" panose="020F0302020204030204" pitchFamily="34" charset="0"/>
              </a:rPr>
              <a:t>ESSAY FRAMEWORK &amp; STRUCTURE [EXAMPLE]:</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marL="342900" lvl="0" indent="-342900">
              <a:spcBef>
                <a:spcPts val="0"/>
              </a:spcBef>
              <a:buAutoNum type="arabicPeriod"/>
            </a:pPr>
            <a:r>
              <a:rPr lang="en-GB" altLang="en-US" sz="1800" dirty="0">
                <a:latin typeface="Calibri Light" panose="020F0302020204030204" pitchFamily="34" charset="0"/>
                <a:cs typeface="Calibri Light" panose="020F0302020204030204" pitchFamily="34" charset="0"/>
              </a:rPr>
              <a:t>INTRODUCTION</a:t>
            </a:r>
          </a:p>
          <a:p>
            <a:pPr lvl="0">
              <a:spcBef>
                <a:spcPts val="0"/>
              </a:spcBef>
            </a:pPr>
            <a:r>
              <a:rPr lang="en-GB" altLang="en-US" sz="1800" b="0" dirty="0">
                <a:latin typeface="Calibri Light" panose="020F0302020204030204" pitchFamily="34" charset="0"/>
                <a:cs typeface="Calibri Light" panose="020F0302020204030204" pitchFamily="34" charset="0"/>
              </a:rPr>
              <a:t>Setting the framework of the essay.</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dirty="0">
                <a:latin typeface="Calibri Light" panose="020F0302020204030204" pitchFamily="34" charset="0"/>
                <a:cs typeface="Calibri Light" panose="020F0302020204030204" pitchFamily="34" charset="0"/>
              </a:rPr>
              <a:t>2. THEORY SELECTION</a:t>
            </a:r>
          </a:p>
          <a:p>
            <a:pPr lvl="0">
              <a:spcBef>
                <a:spcPts val="0"/>
              </a:spcBef>
            </a:pPr>
            <a:r>
              <a:rPr lang="en-GB" altLang="en-US" sz="1800" b="0" dirty="0">
                <a:latin typeface="Calibri Light" panose="020F0302020204030204" pitchFamily="34" charset="0"/>
                <a:cs typeface="Calibri Light" panose="020F0302020204030204" pitchFamily="34" charset="0"/>
              </a:rPr>
              <a:t>Which theories are relevant to your investigation? </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dirty="0">
                <a:latin typeface="Calibri Light" panose="020F0302020204030204" pitchFamily="34" charset="0"/>
                <a:cs typeface="Calibri Light" panose="020F0302020204030204" pitchFamily="34" charset="0"/>
              </a:rPr>
              <a:t>3. KEY CONCEPTS</a:t>
            </a:r>
          </a:p>
          <a:p>
            <a:pPr lvl="0">
              <a:spcBef>
                <a:spcPts val="0"/>
              </a:spcBef>
            </a:pPr>
            <a:r>
              <a:rPr lang="en-GB" altLang="en-US" sz="1800" b="0" dirty="0">
                <a:latin typeface="Calibri Light" panose="020F0302020204030204" pitchFamily="34" charset="0"/>
                <a:cs typeface="Calibri Light" panose="020F0302020204030204" pitchFamily="34" charset="0"/>
              </a:rPr>
              <a:t>Briefly explain the main ideas of the selected theory or theories.</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dirty="0">
                <a:latin typeface="Calibri Light" panose="020F0302020204030204" pitchFamily="34" charset="0"/>
                <a:cs typeface="Calibri Light" panose="020F0302020204030204" pitchFamily="34" charset="0"/>
              </a:rPr>
              <a:t>4. APPLICATION TO RESEARCH QUESTION</a:t>
            </a:r>
          </a:p>
          <a:p>
            <a:pPr lvl="0">
              <a:spcBef>
                <a:spcPts val="0"/>
              </a:spcBef>
            </a:pPr>
            <a:r>
              <a:rPr lang="en-GB" altLang="en-US" sz="1800" b="0" dirty="0">
                <a:latin typeface="Calibri Light" panose="020F0302020204030204" pitchFamily="34" charset="0"/>
                <a:cs typeface="Calibri Light" panose="020F0302020204030204" pitchFamily="34" charset="0"/>
              </a:rPr>
              <a:t>How does this theory influence your creative decisions? Provide specific case studies/examples from your work/research.</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dirty="0">
                <a:latin typeface="Calibri Light" panose="020F0302020204030204" pitchFamily="34" charset="0"/>
                <a:cs typeface="Calibri Light" panose="020F0302020204030204" pitchFamily="34" charset="0"/>
              </a:rPr>
              <a:t>5. CONCLUSIONS</a:t>
            </a:r>
          </a:p>
          <a:p>
            <a:pPr lvl="0">
              <a:spcBef>
                <a:spcPts val="0"/>
              </a:spcBef>
            </a:pPr>
            <a:r>
              <a:rPr lang="en-GB" altLang="en-US" sz="1800" b="0" dirty="0">
                <a:latin typeface="Calibri Light" panose="020F0302020204030204" pitchFamily="34" charset="0"/>
                <a:cs typeface="Calibri Light" panose="020F0302020204030204" pitchFamily="34" charset="0"/>
              </a:rPr>
              <a:t>Summarise the main insights &amp; wrap it up with clarity.</a:t>
            </a:r>
          </a:p>
          <a:p>
            <a:pPr lvl="0">
              <a:spcBef>
                <a:spcPts val="0"/>
              </a:spcBef>
            </a:pPr>
            <a:endParaRPr lang="en-GB" altLang="en-US" sz="1800" b="0" dirty="0">
              <a:latin typeface="Calibri Light" panose="020F0302020204030204" pitchFamily="34" charset="0"/>
              <a:cs typeface="Calibri Light" panose="020F0302020204030204" pitchFamily="34" charset="0"/>
            </a:endParaRPr>
          </a:p>
          <a:p>
            <a:pPr lvl="0">
              <a:spcBef>
                <a:spcPts val="0"/>
              </a:spcBef>
            </a:pPr>
            <a:r>
              <a:rPr lang="en-GB" altLang="en-US" sz="1800" dirty="0">
                <a:latin typeface="Calibri Light" panose="020F0302020204030204" pitchFamily="34" charset="0"/>
                <a:cs typeface="Calibri Light" panose="020F0302020204030204" pitchFamily="34" charset="0"/>
              </a:rPr>
              <a:t>6. REFERENCES</a:t>
            </a:r>
          </a:p>
          <a:p>
            <a:pPr lvl="0">
              <a:spcBef>
                <a:spcPts val="0"/>
              </a:spcBef>
            </a:pPr>
            <a:r>
              <a:rPr lang="en-GB" altLang="en-US" sz="1800" b="0" dirty="0">
                <a:latin typeface="Calibri Light" panose="020F0302020204030204" pitchFamily="34" charset="0"/>
                <a:cs typeface="Calibri Light" panose="020F0302020204030204" pitchFamily="34" charset="0"/>
              </a:rPr>
              <a:t>List any artists, designers, or writers whose work supports your theoretical framework.</a:t>
            </a:r>
          </a:p>
        </p:txBody>
      </p:sp>
      <p:sp>
        <p:nvSpPr>
          <p:cNvPr id="5" name="TextBox 4">
            <a:extLst>
              <a:ext uri="{FF2B5EF4-FFF2-40B4-BE49-F238E27FC236}">
                <a16:creationId xmlns:a16="http://schemas.microsoft.com/office/drawing/2014/main" id="{B8EDFEF7-644C-5290-3FC0-020E10EA9751}"/>
              </a:ext>
            </a:extLst>
          </p:cNvPr>
          <p:cNvSpPr txBox="1"/>
          <p:nvPr/>
        </p:nvSpPr>
        <p:spPr>
          <a:xfrm>
            <a:off x="2750139" y="6635858"/>
            <a:ext cx="1827957" cy="222142"/>
          </a:xfrm>
          <a:prstGeom prst="rect">
            <a:avLst/>
          </a:prstGeom>
          <a:noFill/>
        </p:spPr>
        <p:txBody>
          <a:bodyPr wrap="square">
            <a:spAutoFit/>
          </a:bodyPr>
          <a:lstStyle/>
          <a:p>
            <a:pPr algn="r"/>
            <a:r>
              <a:rPr lang="en-GB" sz="800" b="0" dirty="0">
                <a:solidFill>
                  <a:schemeClr val="bg1"/>
                </a:solidFill>
                <a:latin typeface="Calibri Light" panose="020F0302020204030204" pitchFamily="34" charset="0"/>
                <a:cs typeface="Calibri Light" panose="020F0302020204030204" pitchFamily="34" charset="0"/>
              </a:rPr>
              <a:t>EduBirdie.com</a:t>
            </a:r>
          </a:p>
        </p:txBody>
      </p:sp>
    </p:spTree>
    <p:extLst>
      <p:ext uri="{BB962C8B-B14F-4D97-AF65-F5344CB8AC3E}">
        <p14:creationId xmlns:p14="http://schemas.microsoft.com/office/powerpoint/2010/main" val="223236969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BFEF527D-CB32-66FE-FB79-C2A57434D13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DDBD851-C025-C679-27D4-22EB123259A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4844574" cy="6858000"/>
          </a:xfrm>
          <a:prstGeom prst="rect">
            <a:avLst/>
          </a:prstGeom>
        </p:spPr>
      </p:pic>
      <p:sp>
        <p:nvSpPr>
          <p:cNvPr id="9" name="TextBox 8">
            <a:extLst>
              <a:ext uri="{FF2B5EF4-FFF2-40B4-BE49-F238E27FC236}">
                <a16:creationId xmlns:a16="http://schemas.microsoft.com/office/drawing/2014/main" id="{E5D968E8-28B0-9E09-BC0B-C0A50649BBAC}"/>
              </a:ext>
            </a:extLst>
          </p:cNvPr>
          <p:cNvSpPr txBox="1"/>
          <p:nvPr/>
        </p:nvSpPr>
        <p:spPr>
          <a:xfrm>
            <a:off x="2989631" y="6635858"/>
            <a:ext cx="1827957" cy="222142"/>
          </a:xfrm>
          <a:prstGeom prst="rect">
            <a:avLst/>
          </a:prstGeom>
          <a:noFill/>
        </p:spPr>
        <p:txBody>
          <a:bodyPr wrap="square">
            <a:spAutoFit/>
          </a:bodyPr>
          <a:lstStyle/>
          <a:p>
            <a:pPr algn="r"/>
            <a:r>
              <a:rPr lang="en-GB" sz="800" b="0" dirty="0">
                <a:solidFill>
                  <a:schemeClr val="bg1"/>
                </a:solidFill>
                <a:latin typeface="Calibri Light" panose="020F0302020204030204" pitchFamily="34" charset="0"/>
                <a:cs typeface="Calibri Light" panose="020F0302020204030204" pitchFamily="34" charset="0"/>
              </a:rPr>
              <a:t>EVERETT COLLECTION / Jerry Tavin</a:t>
            </a:r>
          </a:p>
        </p:txBody>
      </p:sp>
      <p:sp>
        <p:nvSpPr>
          <p:cNvPr id="2" name="Text Box 31">
            <a:extLst>
              <a:ext uri="{FF2B5EF4-FFF2-40B4-BE49-F238E27FC236}">
                <a16:creationId xmlns:a16="http://schemas.microsoft.com/office/drawing/2014/main" id="{71B608EB-85D8-EC2E-F663-7585DA8D5904}"/>
              </a:ext>
            </a:extLst>
          </p:cNvPr>
          <p:cNvSpPr txBox="1">
            <a:spLocks noChangeArrowheads="1"/>
          </p:cNvSpPr>
          <p:nvPr/>
        </p:nvSpPr>
        <p:spPr bwMode="auto">
          <a:xfrm>
            <a:off x="5608321" y="2098183"/>
            <a:ext cx="6096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lvl="0" algn="ctr">
              <a:spcBef>
                <a:spcPts val="0"/>
              </a:spcBef>
            </a:pPr>
            <a:r>
              <a:rPr lang="en-GB" altLang="en-US" sz="4800" i="1" dirty="0">
                <a:latin typeface="Arial" panose="020B0604020202020204" pitchFamily="34" charset="0"/>
                <a:cs typeface="Arial" panose="020B0604020202020204" pitchFamily="34" charset="0"/>
              </a:rPr>
              <a:t>‘BE YOURSELF; EVERYONE ELSE IS ALREADY TAKEN’</a:t>
            </a:r>
          </a:p>
        </p:txBody>
      </p:sp>
    </p:spTree>
    <p:extLst>
      <p:ext uri="{BB962C8B-B14F-4D97-AF65-F5344CB8AC3E}">
        <p14:creationId xmlns:p14="http://schemas.microsoft.com/office/powerpoint/2010/main" val="180370734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0FAF5C62-C32B-30C9-23AC-91D769209977}"/>
            </a:ext>
          </a:extLst>
        </p:cNvPr>
        <p:cNvGrpSpPr/>
        <p:nvPr/>
      </p:nvGrpSpPr>
      <p:grpSpPr>
        <a:xfrm>
          <a:off x="0" y="0"/>
          <a:ext cx="0" cy="0"/>
          <a:chOff x="0" y="0"/>
          <a:chExt cx="0" cy="0"/>
        </a:xfrm>
      </p:grpSpPr>
      <p:sp>
        <p:nvSpPr>
          <p:cNvPr id="3" name="Text Box 31">
            <a:extLst>
              <a:ext uri="{FF2B5EF4-FFF2-40B4-BE49-F238E27FC236}">
                <a16:creationId xmlns:a16="http://schemas.microsoft.com/office/drawing/2014/main" id="{713D3C5D-4BC5-E692-4729-069A16439A05}"/>
              </a:ext>
            </a:extLst>
          </p:cNvPr>
          <p:cNvSpPr txBox="1">
            <a:spLocks noChangeArrowheads="1"/>
          </p:cNvSpPr>
          <p:nvPr/>
        </p:nvSpPr>
        <p:spPr bwMode="auto">
          <a:xfrm>
            <a:off x="808074" y="852371"/>
            <a:ext cx="1056477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ts val="0"/>
              </a:spcBef>
              <a:spcAft>
                <a:spcPct val="0"/>
              </a:spcAft>
              <a:buClrTx/>
              <a:buSzTx/>
              <a:buFontTx/>
              <a:buNone/>
              <a:tabLst/>
              <a:defRPr/>
            </a:pPr>
            <a:r>
              <a:rPr kumimoji="0" lang="en-GB" alt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QUESTIONS?</a:t>
            </a:r>
          </a:p>
          <a:p>
            <a:pPr marL="0" marR="0" lvl="0" indent="0" algn="r" defTabSz="914400" rtl="0" eaLnBrk="0" fontAlgn="base" latinLnBrk="0" hangingPunct="0">
              <a:lnSpc>
                <a:spcPct val="100000"/>
              </a:lnSpc>
              <a:spcBef>
                <a:spcPts val="0"/>
              </a:spcBef>
              <a:spcAft>
                <a:spcPct val="0"/>
              </a:spcAft>
              <a:buClrTx/>
              <a:buSzTx/>
              <a:buFontTx/>
              <a:buNone/>
              <a:tabLst/>
              <a:defRPr/>
            </a:pPr>
            <a:endParaRPr kumimoji="0" lang="en-GB" alt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GB" alt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NEXT WEEK TUTORIALS</a:t>
            </a:r>
          </a:p>
          <a:p>
            <a:pPr marL="0" marR="0" lvl="0" indent="0" algn="r" defTabSz="914400" rtl="0" eaLnBrk="0" fontAlgn="base" latinLnBrk="0" hangingPunct="0">
              <a:lnSpc>
                <a:spcPct val="100000"/>
              </a:lnSpc>
              <a:spcBef>
                <a:spcPts val="0"/>
              </a:spcBef>
              <a:spcAft>
                <a:spcPct val="0"/>
              </a:spcAft>
              <a:buClrTx/>
              <a:buSzTx/>
              <a:buFontTx/>
              <a:buNone/>
              <a:tabLst/>
              <a:defRPr/>
            </a:pPr>
            <a:endParaRPr lang="en-GB" altLang="en-US" sz="4800" dirty="0">
              <a:solidFill>
                <a:prstClr val="white"/>
              </a:solidFill>
              <a:latin typeface="Arial" panose="020B0604020202020204" pitchFamily="34" charset="0"/>
            </a:endParaRP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GB" alt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DEADLINE [TURNITIN]</a:t>
            </a:r>
          </a:p>
          <a:p>
            <a:pPr marL="0" marR="0" lvl="0" indent="0" algn="r" defTabSz="914400" rtl="0" eaLnBrk="0" fontAlgn="base" latinLnBrk="0" hangingPunct="0">
              <a:lnSpc>
                <a:spcPct val="100000"/>
              </a:lnSpc>
              <a:spcBef>
                <a:spcPts val="0"/>
              </a:spcBef>
              <a:spcAft>
                <a:spcPct val="0"/>
              </a:spcAft>
              <a:buClrTx/>
              <a:buSzTx/>
              <a:buFontTx/>
              <a:buNone/>
              <a:tabLst/>
              <a:defRPr/>
            </a:pPr>
            <a:r>
              <a:rPr kumimoji="0" lang="en-GB" altLang="en-US" sz="4800" b="1"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12.00 noon 04.12.25</a:t>
            </a:r>
          </a:p>
        </p:txBody>
      </p:sp>
    </p:spTree>
    <p:extLst>
      <p:ext uri="{BB962C8B-B14F-4D97-AF65-F5344CB8AC3E}">
        <p14:creationId xmlns:p14="http://schemas.microsoft.com/office/powerpoint/2010/main" val="3526051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DCA75DF786C424CAEB9E3EA06129604" ma:contentTypeVersion="13" ma:contentTypeDescription="Create a new document." ma:contentTypeScope="" ma:versionID="9239dba9d0d86f62c841fe7e8076d3d3">
  <xsd:schema xmlns:xsd="http://www.w3.org/2001/XMLSchema" xmlns:xs="http://www.w3.org/2001/XMLSchema" xmlns:p="http://schemas.microsoft.com/office/2006/metadata/properties" xmlns:ns3="afa9340e-42d2-4497-9e48-e8fdef61d7b7" xmlns:ns4="4503d0ed-3769-4fd0-bdd4-365a1b0a4ef4" targetNamespace="http://schemas.microsoft.com/office/2006/metadata/properties" ma:root="true" ma:fieldsID="c7529b92eedbd26a203c14a9283fde64" ns3:_="" ns4:_="">
    <xsd:import namespace="afa9340e-42d2-4497-9e48-e8fdef61d7b7"/>
    <xsd:import namespace="4503d0ed-3769-4fd0-bdd4-365a1b0a4ef4"/>
    <xsd:element name="properties">
      <xsd:complexType>
        <xsd:sequence>
          <xsd:element name="documentManagement">
            <xsd:complexType>
              <xsd:all>
                <xsd:element ref="ns3:SharedWithUsers" minOccurs="0"/>
                <xsd:element ref="ns4:MediaServiceMetadata" minOccurs="0"/>
                <xsd:element ref="ns4:MediaServiceFastMetadata" minOccurs="0"/>
                <xsd:element ref="ns4:MediaServiceDateTaken" minOccurs="0"/>
                <xsd:element ref="ns4:MediaServiceAutoTags" minOccurs="0"/>
                <xsd:element ref="ns4:MediaServiceOCR" minOccurs="0"/>
                <xsd:element ref="ns3:SharedWithDetails" minOccurs="0"/>
                <xsd:element ref="ns3:SharingHintHash"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a9340e-42d2-4497-9e48-e8fdef61d7b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503d0ed-3769-4fd0-bdd4-365a1b0a4ef4" elementFormDefault="qualified">
    <xsd:import namespace="http://schemas.microsoft.com/office/2006/documentManagement/types"/>
    <xsd:import namespace="http://schemas.microsoft.com/office/infopath/2007/PartnerControls"/>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C3B2EF-6945-445F-931B-1200FF631827}">
  <ds:schemaRefs>
    <ds:schemaRef ds:uri="http://schemas.microsoft.com/sharepoint/v3/contenttype/forms"/>
  </ds:schemaRefs>
</ds:datastoreItem>
</file>

<file path=customXml/itemProps2.xml><?xml version="1.0" encoding="utf-8"?>
<ds:datastoreItem xmlns:ds="http://schemas.openxmlformats.org/officeDocument/2006/customXml" ds:itemID="{37AE8556-2A5E-4AF5-B92E-329F18D96B55}">
  <ds:schemaRefs>
    <ds:schemaRef ds:uri="http://purl.org/dc/terms/"/>
    <ds:schemaRef ds:uri="4503d0ed-3769-4fd0-bdd4-365a1b0a4ef4"/>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afa9340e-42d2-4497-9e48-e8fdef61d7b7"/>
    <ds:schemaRef ds:uri="http://www.w3.org/XML/1998/namespace"/>
  </ds:schemaRefs>
</ds:datastoreItem>
</file>

<file path=customXml/itemProps3.xml><?xml version="1.0" encoding="utf-8"?>
<ds:datastoreItem xmlns:ds="http://schemas.openxmlformats.org/officeDocument/2006/customXml" ds:itemID="{1C1AD456-711B-4975-B04F-FF2308B426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fa9340e-42d2-4497-9e48-e8fdef61d7b7"/>
    <ds:schemaRef ds:uri="4503d0ed-3769-4fd0-bdd4-365a1b0a4e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38342</TotalTime>
  <Words>8195</Words>
  <Application>Microsoft Office PowerPoint</Application>
  <PresentationFormat>Widescreen</PresentationFormat>
  <Paragraphs>747</Paragraphs>
  <Slides>100</Slides>
  <Notes>95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100</vt:i4>
      </vt:variant>
    </vt:vector>
  </HeadingPairs>
  <TitlesOfParts>
    <vt:vector size="108" baseType="lpstr">
      <vt:lpstr>MS Gothic</vt:lpstr>
      <vt:lpstr>Yu Gothic Light</vt:lpstr>
      <vt:lpstr>Arial</vt:lpstr>
      <vt:lpstr>Calibri</vt:lpstr>
      <vt:lpstr>Calibri Light</vt:lpstr>
      <vt:lpstr>Ink Free</vt:lpstr>
      <vt:lpstr>Times New Roman</vt:lpstr>
      <vt:lpstr>Office Theme</vt:lpstr>
      <vt:lpstr>PowerPoint Presentation</vt:lpstr>
      <vt:lpstr>PowerPoint Presentation</vt:lpstr>
      <vt:lpstr>PowerPoint Presentation</vt:lpstr>
      <vt:lpstr>FERDINAND DE SAUSSURE: THE STRUCTURE OF THE SIGN</vt:lpstr>
      <vt:lpstr>FERDINAND DE SAUSSURE: THE STRUCTURE OF THE SIGN</vt:lpstr>
      <vt:lpstr>FERDINAND DE SAUSSURE: THE STRUCTURE OF THE SIGN</vt:lpstr>
      <vt:lpstr>FERDINAND DE SAUSSURE: THE STRUCTURE OF THE SIGN [IMAGE]</vt:lpstr>
      <vt:lpstr>FERDINAND DE SAUSSURE: THE STRUCTURE OF THE SIGN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Wabi-sabi (侘寂)</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FADE - SIHE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fad-sj</dc:creator>
  <cp:lastModifiedBy>Matthew Archer</cp:lastModifiedBy>
  <cp:revision>239</cp:revision>
  <dcterms:created xsi:type="dcterms:W3CDTF">2003-02-18T13:39:02Z</dcterms:created>
  <dcterms:modified xsi:type="dcterms:W3CDTF">2025-11-26T10:58:35Z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0x010100ADCA75DF786C424CAEB9E3EA06129604</vt:lpwstr>
  </property>
</Properties>
</file>