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5899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67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706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320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86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169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67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280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317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952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291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75331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298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409556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669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3396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57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746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BDD1EA-D8C1-45AF-9F0A-14A2A137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F3CCD-65C8-A2B7-E000-E593EE1525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2710" y="628617"/>
            <a:ext cx="3971902" cy="3028983"/>
          </a:xfrm>
        </p:spPr>
        <p:txBody>
          <a:bodyPr>
            <a:normAutofit/>
          </a:bodyPr>
          <a:lstStyle/>
          <a:p>
            <a:r>
              <a:rPr lang="en-GB" sz="3700"/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93FEF8-984B-CB1A-9B78-6515BCF7BF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2709" y="3843868"/>
            <a:ext cx="2827315" cy="1564744"/>
          </a:xfrm>
        </p:spPr>
        <p:txBody>
          <a:bodyPr>
            <a:normAutofit/>
          </a:bodyPr>
          <a:lstStyle/>
          <a:p>
            <a:r>
              <a:rPr lang="en-GB" sz="1900"/>
              <a:t>Workplace task : staff communication</a:t>
            </a:r>
          </a:p>
          <a:p>
            <a:r>
              <a:rPr lang="en-GB" sz="1900"/>
              <a:t>Microsoft 365 tool :Microsoft teams  </a:t>
            </a:r>
          </a:p>
          <a:p>
            <a:endParaRPr lang="en-GB" sz="1900"/>
          </a:p>
        </p:txBody>
      </p:sp>
      <p:sp>
        <p:nvSpPr>
          <p:cNvPr id="12" name="Snip Diagonal Corner Rectangle 6">
            <a:extLst>
              <a:ext uri="{FF2B5EF4-FFF2-40B4-BE49-F238E27FC236}">
                <a16:creationId xmlns:a16="http://schemas.microsoft.com/office/drawing/2014/main" id="{14354E08-0068-48D7-A8AD-84C7B1CF5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314604-5FFB-96E2-C616-86CF3C6B79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74" r="14039" b="2"/>
          <a:stretch>
            <a:fillRect/>
          </a:stretch>
        </p:blipFill>
        <p:spPr>
          <a:xfrm>
            <a:off x="79907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779F34F-2960-4B81-BA08-445B6F6A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0A57ACC-416F-4A5D-B7F7-DDA9886A3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6522B4F-50C4-4FCE-8AE2-3789D63E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C3978FC-B5D1-42BE-B086-BC2A733D5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CED99F1-340D-4970-8E66-3B28E9271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0A54E39-63C0-4847-A766-C6B74FEB4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2676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35CCE-1571-D4E6-5D76-42D60AACB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85FC1-BCD4-6886-7245-803EAD0E79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staff communication involves ?</a:t>
            </a:r>
          </a:p>
          <a:p>
            <a:r>
              <a:rPr lang="en-GB" dirty="0"/>
              <a:t>Sharing information , files and provide updates.</a:t>
            </a:r>
          </a:p>
          <a:p>
            <a:r>
              <a:rPr lang="en-GB" dirty="0"/>
              <a:t>Sending messages</a:t>
            </a:r>
          </a:p>
          <a:p>
            <a:r>
              <a:rPr lang="en-GB" dirty="0"/>
              <a:t>Team collaboration</a:t>
            </a:r>
          </a:p>
        </p:txBody>
      </p:sp>
    </p:spTree>
    <p:extLst>
      <p:ext uri="{BB962C8B-B14F-4D97-AF65-F5344CB8AC3E}">
        <p14:creationId xmlns:p14="http://schemas.microsoft.com/office/powerpoint/2010/main" val="1274238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13A66-9E21-1662-B4A9-F59B7219E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C58AE-5D66-F337-A19B-7CD9192E41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I chose communication ?</a:t>
            </a:r>
          </a:p>
          <a:p>
            <a:r>
              <a:rPr lang="en-GB" dirty="0"/>
              <a:t>It combines everything in one screen ,with just one click , groups chats , video calls, sharing files, with easy access phones, laptops and from anywhere .</a:t>
            </a:r>
            <a:r>
              <a:rPr lang="en-GB" dirty="0" err="1"/>
              <a:t>intoday,s</a:t>
            </a:r>
            <a:r>
              <a:rPr lang="en-GB" dirty="0"/>
              <a:t> world organisation utilize electronic communication to support teamwork and collaboration. (Obeidat and Muhammad,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030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12F11-621D-532E-11B9-8124E0D08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DDD77-1FDB-EB9C-619A-B0F2E9156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Advantages </a:t>
            </a:r>
          </a:p>
          <a:p>
            <a:pPr marL="0" indent="0">
              <a:buNone/>
            </a:pPr>
            <a:r>
              <a:rPr lang="en-GB" dirty="0"/>
              <a:t>Fast communication </a:t>
            </a:r>
          </a:p>
          <a:p>
            <a:pPr marL="0" indent="0">
              <a:buNone/>
            </a:pPr>
            <a:r>
              <a:rPr lang="en-GB" dirty="0"/>
              <a:t>Easy use everything in one screen </a:t>
            </a:r>
          </a:p>
          <a:p>
            <a:pPr marL="0" indent="0">
              <a:buNone/>
            </a:pPr>
            <a:r>
              <a:rPr lang="en-GB" dirty="0"/>
              <a:t>Supports teamwork</a:t>
            </a:r>
          </a:p>
          <a:p>
            <a:pPr marL="0" indent="0">
              <a:buNone/>
            </a:pPr>
            <a:r>
              <a:rPr lang="en-GB" dirty="0"/>
              <a:t>Higher efficiency employees 20% produce more work (Melati, 2025).</a:t>
            </a:r>
          </a:p>
          <a:p>
            <a:pPr marL="0" indent="0">
              <a:buNone/>
            </a:pPr>
            <a:r>
              <a:rPr lang="en-GB" dirty="0"/>
              <a:t>Limitations:</a:t>
            </a:r>
          </a:p>
          <a:p>
            <a:pPr marL="0" indent="0">
              <a:buNone/>
            </a:pPr>
            <a:r>
              <a:rPr lang="en-GB" dirty="0"/>
              <a:t>Needs internet access</a:t>
            </a:r>
          </a:p>
          <a:p>
            <a:pPr marL="0" indent="0">
              <a:buNone/>
            </a:pPr>
            <a:r>
              <a:rPr lang="en-GB" dirty="0"/>
              <a:t>New employees may need training </a:t>
            </a:r>
          </a:p>
          <a:p>
            <a:pPr marL="0" indent="0">
              <a:buNone/>
            </a:pPr>
            <a:r>
              <a:rPr lang="en-GB" dirty="0"/>
              <a:t>More disturbing notifications</a:t>
            </a:r>
          </a:p>
        </p:txBody>
      </p:sp>
    </p:spTree>
    <p:extLst>
      <p:ext uri="{BB962C8B-B14F-4D97-AF65-F5344CB8AC3E}">
        <p14:creationId xmlns:p14="http://schemas.microsoft.com/office/powerpoint/2010/main" val="4069391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BA28B-DA52-BBE7-452A-0229377D5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Conclusion :</a:t>
            </a:r>
            <a:br>
              <a:rPr lang="en-GB" sz="2800" dirty="0"/>
            </a:br>
            <a:r>
              <a:rPr lang="en-GB" sz="2800" dirty="0"/>
              <a:t>Microsoft teams is very important because it has many advantages that helps organisation grow and move into a new world 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77D6B-2602-3447-0204-A3E362B4B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75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8303E-026C-53CD-ECCD-412F89379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D39D-2DB7-26D3-6BD0-BBB9EB844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Melati, R., 2025. Analysis of the advantages of Microsoft Teams as a corporate communication tool in supporting employee performance. </a:t>
            </a:r>
            <a:r>
              <a:rPr lang="en-GB" dirty="0" err="1"/>
              <a:t>Eduvest</a:t>
            </a:r>
            <a:r>
              <a:rPr lang="en-GB" dirty="0"/>
              <a:t>-journal of universal studies, 5(3), pp.2893-2899.</a:t>
            </a:r>
          </a:p>
          <a:p>
            <a:r>
              <a:rPr lang="en-GB" i="1" dirty="0"/>
              <a:t>Obeidat, B. and Muhammad, B.B.,2021. A study of communication ties among team members in work environment. Journal of Engineering Research, 9(3), pp. 1-13.</a:t>
            </a:r>
          </a:p>
        </p:txBody>
      </p:sp>
    </p:spTree>
    <p:extLst>
      <p:ext uri="{BB962C8B-B14F-4D97-AF65-F5344CB8AC3E}">
        <p14:creationId xmlns:p14="http://schemas.microsoft.com/office/powerpoint/2010/main" val="3935189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72184-0401-AB9F-F49C-B3AE07B2F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15A70-518B-547A-EE04-2D4658480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this tool is suitable ?</a:t>
            </a:r>
          </a:p>
          <a:p>
            <a:r>
              <a:rPr lang="en-GB" dirty="0"/>
              <a:t>Fast communication </a:t>
            </a:r>
          </a:p>
          <a:p>
            <a:r>
              <a:rPr lang="en-GB" dirty="0"/>
              <a:t>Makes teamwork easy and fast .</a:t>
            </a:r>
          </a:p>
        </p:txBody>
      </p:sp>
    </p:spTree>
    <p:extLst>
      <p:ext uri="{BB962C8B-B14F-4D97-AF65-F5344CB8AC3E}">
        <p14:creationId xmlns:p14="http://schemas.microsoft.com/office/powerpoint/2010/main" val="511330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4CA7C-2AC2-F134-A704-963556896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418C2-4EB2-534E-88B7-DFBADD2379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it improve efficiency ?</a:t>
            </a:r>
          </a:p>
          <a:p>
            <a:r>
              <a:rPr lang="en-GB" dirty="0"/>
              <a:t>Saves time</a:t>
            </a:r>
          </a:p>
          <a:p>
            <a:r>
              <a:rPr lang="en-GB" dirty="0"/>
              <a:t>Helps team without ant delay  </a:t>
            </a:r>
          </a:p>
        </p:txBody>
      </p:sp>
    </p:spTree>
    <p:extLst>
      <p:ext uri="{BB962C8B-B14F-4D97-AF65-F5344CB8AC3E}">
        <p14:creationId xmlns:p14="http://schemas.microsoft.com/office/powerpoint/2010/main" val="1368764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60534-AD92-1427-8C6D-49E481464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10A16-39F4-10D4-CD35-6BC12337C4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Advantages and limitations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13047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70</TotalTime>
  <Words>247</Words>
  <Application>Microsoft Office PowerPoint</Application>
  <PresentationFormat>Widescreen</PresentationFormat>
  <Paragraphs>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Century Gothic</vt:lpstr>
      <vt:lpstr>Wingdings 3</vt:lpstr>
      <vt:lpstr>Slice</vt:lpstr>
      <vt:lpstr>Introduction </vt:lpstr>
      <vt:lpstr>PowerPoint Presentation</vt:lpstr>
      <vt:lpstr>PowerPoint Presentation</vt:lpstr>
      <vt:lpstr>PowerPoint Presentation</vt:lpstr>
      <vt:lpstr>Conclusion : Microsoft teams is very important because it has many advantages that helps organisation grow and move into a new world .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Hafsa Rahmani (2520546)</dc:creator>
  <cp:lastModifiedBy>Hafsa Rahmani (2520546)</cp:lastModifiedBy>
  <cp:revision>4</cp:revision>
  <dcterms:created xsi:type="dcterms:W3CDTF">2026-06-08T10:12:34Z</dcterms:created>
  <dcterms:modified xsi:type="dcterms:W3CDTF">2026-06-08T11:24:29Z</dcterms:modified>
</cp:coreProperties>
</file>