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8" r:id="rId3"/>
    <p:sldId id="266" r:id="rId4"/>
    <p:sldId id="269" r:id="rId5"/>
    <p:sldId id="265" r:id="rId6"/>
    <p:sldId id="260" r:id="rId7"/>
    <p:sldId id="272" r:id="rId8"/>
    <p:sldId id="261" r:id="rId9"/>
    <p:sldId id="259" r:id="rId10"/>
    <p:sldId id="263" r:id="rId11"/>
    <p:sldId id="278" r:id="rId12"/>
    <p:sldId id="267" r:id="rId13"/>
    <p:sldId id="268" r:id="rId14"/>
    <p:sldId id="279" r:id="rId15"/>
    <p:sldId id="280" r:id="rId16"/>
    <p:sldId id="271" r:id="rId17"/>
    <p:sldId id="274" r:id="rId18"/>
    <p:sldId id="270" r:id="rId19"/>
    <p:sldId id="275" r:id="rId20"/>
    <p:sldId id="277" r:id="rId21"/>
    <p:sldId id="276" r:id="rId22"/>
    <p:sldId id="264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0E67B9-3032-4C77-952B-A6113997B4CD}" v="159" dt="2025-01-16T21:52:00.8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15" autoAdjust="0"/>
    <p:restoredTop sz="83780" autoAdjust="0"/>
  </p:normalViewPr>
  <p:slideViewPr>
    <p:cSldViewPr snapToGrid="0">
      <p:cViewPr varScale="1">
        <p:scale>
          <a:sx n="81" d="100"/>
          <a:sy n="81" d="100"/>
        </p:scale>
        <p:origin x="426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eph Pugh" userId="8b8f8732f53bcc69" providerId="LiveId" clId="{E70E67B9-3032-4C77-952B-A6113997B4CD}"/>
    <pc:docChg chg="undo custSel addSld delSld modSld sldOrd">
      <pc:chgData name="Joseph Pugh" userId="8b8f8732f53bcc69" providerId="LiveId" clId="{E70E67B9-3032-4C77-952B-A6113997B4CD}" dt="2025-01-16T22:06:29.110" v="12302" actId="1076"/>
      <pc:docMkLst>
        <pc:docMk/>
      </pc:docMkLst>
      <pc:sldChg chg="modSp mod">
        <pc:chgData name="Joseph Pugh" userId="8b8f8732f53bcc69" providerId="LiveId" clId="{E70E67B9-3032-4C77-952B-A6113997B4CD}" dt="2025-01-09T12:50:00.217" v="102" actId="20577"/>
        <pc:sldMkLst>
          <pc:docMk/>
          <pc:sldMk cId="973772595" sldId="256"/>
        </pc:sldMkLst>
        <pc:spChg chg="mod">
          <ac:chgData name="Joseph Pugh" userId="8b8f8732f53bcc69" providerId="LiveId" clId="{E70E67B9-3032-4C77-952B-A6113997B4CD}" dt="2025-01-09T12:50:00.217" v="102" actId="20577"/>
          <ac:spMkLst>
            <pc:docMk/>
            <pc:sldMk cId="973772595" sldId="256"/>
            <ac:spMk id="3" creationId="{37929A17-BF06-4FDB-270A-B25DFA9B9B9A}"/>
          </ac:spMkLst>
        </pc:spChg>
      </pc:sldChg>
      <pc:sldChg chg="del">
        <pc:chgData name="Joseph Pugh" userId="8b8f8732f53bcc69" providerId="LiveId" clId="{E70E67B9-3032-4C77-952B-A6113997B4CD}" dt="2025-01-09T09:03:59.110" v="14" actId="47"/>
        <pc:sldMkLst>
          <pc:docMk/>
          <pc:sldMk cId="313171726" sldId="257"/>
        </pc:sldMkLst>
      </pc:sldChg>
      <pc:sldChg chg="addSp delSp modSp mod">
        <pc:chgData name="Joseph Pugh" userId="8b8f8732f53bcc69" providerId="LiveId" clId="{E70E67B9-3032-4C77-952B-A6113997B4CD}" dt="2025-01-16T17:56:52.795" v="11756" actId="20577"/>
        <pc:sldMkLst>
          <pc:docMk/>
          <pc:sldMk cId="2340563216" sldId="258"/>
        </pc:sldMkLst>
        <pc:spChg chg="mod">
          <ac:chgData name="Joseph Pugh" userId="8b8f8732f53bcc69" providerId="LiveId" clId="{E70E67B9-3032-4C77-952B-A6113997B4CD}" dt="2025-01-16T13:55:37.537" v="10865"/>
          <ac:spMkLst>
            <pc:docMk/>
            <pc:sldMk cId="2340563216" sldId="258"/>
            <ac:spMk id="2" creationId="{90903AF2-7ECE-DAED-B79B-CB879BEEE494}"/>
          </ac:spMkLst>
        </pc:spChg>
        <pc:spChg chg="add mod">
          <ac:chgData name="Joseph Pugh" userId="8b8f8732f53bcc69" providerId="LiveId" clId="{E70E67B9-3032-4C77-952B-A6113997B4CD}" dt="2025-01-16T17:36:09.510" v="11475" actId="20577"/>
          <ac:spMkLst>
            <pc:docMk/>
            <pc:sldMk cId="2340563216" sldId="258"/>
            <ac:spMk id="3" creationId="{66705093-5205-1E41-B2D5-AAB75431B832}"/>
          </ac:spMkLst>
        </pc:spChg>
        <pc:spChg chg="del mod">
          <ac:chgData name="Joseph Pugh" userId="8b8f8732f53bcc69" providerId="LiveId" clId="{E70E67B9-3032-4C77-952B-A6113997B4CD}" dt="2025-01-16T17:35:29.317" v="11466" actId="478"/>
          <ac:spMkLst>
            <pc:docMk/>
            <pc:sldMk cId="2340563216" sldId="258"/>
            <ac:spMk id="4" creationId="{7C45EA61-B58E-0595-7560-5E0C2C6396A9}"/>
          </ac:spMkLst>
        </pc:spChg>
        <pc:spChg chg="add del mod">
          <ac:chgData name="Joseph Pugh" userId="8b8f8732f53bcc69" providerId="LiveId" clId="{E70E67B9-3032-4C77-952B-A6113997B4CD}" dt="2025-01-16T17:35:27.262" v="11465" actId="478"/>
          <ac:spMkLst>
            <pc:docMk/>
            <pc:sldMk cId="2340563216" sldId="258"/>
            <ac:spMk id="5" creationId="{DE48C682-5189-25C6-3B1E-0FB6E79C6003}"/>
          </ac:spMkLst>
        </pc:spChg>
        <pc:spChg chg="add mod">
          <ac:chgData name="Joseph Pugh" userId="8b8f8732f53bcc69" providerId="LiveId" clId="{E70E67B9-3032-4C77-952B-A6113997B4CD}" dt="2025-01-16T17:35:48.959" v="11473" actId="1076"/>
          <ac:spMkLst>
            <pc:docMk/>
            <pc:sldMk cId="2340563216" sldId="258"/>
            <ac:spMk id="7" creationId="{5C2F0FF2-4F0D-91DF-1A19-A8ACC4118B53}"/>
          </ac:spMkLst>
        </pc:spChg>
        <pc:spChg chg="add del mod">
          <ac:chgData name="Joseph Pugh" userId="8b8f8732f53bcc69" providerId="LiveId" clId="{E70E67B9-3032-4C77-952B-A6113997B4CD}" dt="2025-01-16T17:35:30.799" v="11467" actId="478"/>
          <ac:spMkLst>
            <pc:docMk/>
            <pc:sldMk cId="2340563216" sldId="258"/>
            <ac:spMk id="9" creationId="{4B970002-D1A2-1CB6-18E4-470363075F0D}"/>
          </ac:spMkLst>
        </pc:spChg>
        <pc:spChg chg="add mod">
          <ac:chgData name="Joseph Pugh" userId="8b8f8732f53bcc69" providerId="LiveId" clId="{E70E67B9-3032-4C77-952B-A6113997B4CD}" dt="2025-01-16T17:56:52.795" v="11756" actId="20577"/>
          <ac:spMkLst>
            <pc:docMk/>
            <pc:sldMk cId="2340563216" sldId="258"/>
            <ac:spMk id="10" creationId="{081C5E39-C09B-6C67-1ABC-9D359427767E}"/>
          </ac:spMkLst>
        </pc:spChg>
        <pc:picChg chg="add mod">
          <ac:chgData name="Joseph Pugh" userId="8b8f8732f53bcc69" providerId="LiveId" clId="{E70E67B9-3032-4C77-952B-A6113997B4CD}" dt="2025-01-16T17:36:37.895" v="11476" actId="1076"/>
          <ac:picMkLst>
            <pc:docMk/>
            <pc:sldMk cId="2340563216" sldId="258"/>
            <ac:picMk id="6" creationId="{B2A2E886-FB96-0B80-1060-CCE88ED36115}"/>
          </ac:picMkLst>
        </pc:picChg>
      </pc:sldChg>
      <pc:sldChg chg="addSp delSp modSp mod modNotesTx">
        <pc:chgData name="Joseph Pugh" userId="8b8f8732f53bcc69" providerId="LiveId" clId="{E70E67B9-3032-4C77-952B-A6113997B4CD}" dt="2025-01-16T22:06:29.110" v="12302" actId="1076"/>
        <pc:sldMkLst>
          <pc:docMk/>
          <pc:sldMk cId="2509463449" sldId="260"/>
        </pc:sldMkLst>
        <pc:spChg chg="mod">
          <ac:chgData name="Joseph Pugh" userId="8b8f8732f53bcc69" providerId="LiveId" clId="{E70E67B9-3032-4C77-952B-A6113997B4CD}" dt="2025-01-16T11:24:27.510" v="10831" actId="1076"/>
          <ac:spMkLst>
            <pc:docMk/>
            <pc:sldMk cId="2509463449" sldId="260"/>
            <ac:spMk id="2" creationId="{D3A3A102-C8E9-C6CC-02F4-AC9AC835D376}"/>
          </ac:spMkLst>
        </pc:spChg>
        <pc:spChg chg="del mod">
          <ac:chgData name="Joseph Pugh" userId="8b8f8732f53bcc69" providerId="LiveId" clId="{E70E67B9-3032-4C77-952B-A6113997B4CD}" dt="2025-01-16T16:46:10.566" v="11282" actId="478"/>
          <ac:spMkLst>
            <pc:docMk/>
            <pc:sldMk cId="2509463449" sldId="260"/>
            <ac:spMk id="3" creationId="{284AC5D5-28F4-1920-A36A-9C6DAD2843EF}"/>
          </ac:spMkLst>
        </pc:spChg>
        <pc:spChg chg="add mod">
          <ac:chgData name="Joseph Pugh" userId="8b8f8732f53bcc69" providerId="LiveId" clId="{E70E67B9-3032-4C77-952B-A6113997B4CD}" dt="2025-01-16T16:46:52.159" v="11292" actId="1076"/>
          <ac:spMkLst>
            <pc:docMk/>
            <pc:sldMk cId="2509463449" sldId="260"/>
            <ac:spMk id="4" creationId="{F0FA868E-E136-2BE9-7D05-472632D4D09A}"/>
          </ac:spMkLst>
        </pc:spChg>
        <pc:spChg chg="add mod">
          <ac:chgData name="Joseph Pugh" userId="8b8f8732f53bcc69" providerId="LiveId" clId="{E70E67B9-3032-4C77-952B-A6113997B4CD}" dt="2025-01-16T22:06:29.110" v="12302" actId="1076"/>
          <ac:spMkLst>
            <pc:docMk/>
            <pc:sldMk cId="2509463449" sldId="260"/>
            <ac:spMk id="5" creationId="{0CB1D77E-9A92-49E0-90A4-14D8618BA936}"/>
          </ac:spMkLst>
        </pc:spChg>
        <pc:spChg chg="add del mod">
          <ac:chgData name="Joseph Pugh" userId="8b8f8732f53bcc69" providerId="LiveId" clId="{E70E67B9-3032-4C77-952B-A6113997B4CD}" dt="2025-01-16T22:06:25.804" v="12301" actId="478"/>
          <ac:spMkLst>
            <pc:docMk/>
            <pc:sldMk cId="2509463449" sldId="260"/>
            <ac:spMk id="6" creationId="{75424BA6-1301-A647-912A-1A15F8D289BD}"/>
          </ac:spMkLst>
        </pc:spChg>
        <pc:spChg chg="add mod">
          <ac:chgData name="Joseph Pugh" userId="8b8f8732f53bcc69" providerId="LiveId" clId="{E70E67B9-3032-4C77-952B-A6113997B4CD}" dt="2025-01-16T16:46:52.159" v="11292" actId="1076"/>
          <ac:spMkLst>
            <pc:docMk/>
            <pc:sldMk cId="2509463449" sldId="260"/>
            <ac:spMk id="7" creationId="{8CA62D66-8B84-97C1-6E57-4418D53EF853}"/>
          </ac:spMkLst>
        </pc:spChg>
        <pc:spChg chg="add mod">
          <ac:chgData name="Joseph Pugh" userId="8b8f8732f53bcc69" providerId="LiveId" clId="{E70E67B9-3032-4C77-952B-A6113997B4CD}" dt="2025-01-16T16:46:52.159" v="11292" actId="1076"/>
          <ac:spMkLst>
            <pc:docMk/>
            <pc:sldMk cId="2509463449" sldId="260"/>
            <ac:spMk id="8" creationId="{A33A9767-5DB7-2C0D-6580-CD3D8180E4E9}"/>
          </ac:spMkLst>
        </pc:spChg>
        <pc:spChg chg="add del mod">
          <ac:chgData name="Joseph Pugh" userId="8b8f8732f53bcc69" providerId="LiveId" clId="{E70E67B9-3032-4C77-952B-A6113997B4CD}" dt="2025-01-16T16:47:04.002" v="11295" actId="478"/>
          <ac:spMkLst>
            <pc:docMk/>
            <pc:sldMk cId="2509463449" sldId="260"/>
            <ac:spMk id="9" creationId="{F9BB8851-4641-1AA1-F13D-0140B7D36FEE}"/>
          </ac:spMkLst>
        </pc:spChg>
        <pc:spChg chg="add mod">
          <ac:chgData name="Joseph Pugh" userId="8b8f8732f53bcc69" providerId="LiveId" clId="{E70E67B9-3032-4C77-952B-A6113997B4CD}" dt="2025-01-16T16:47:07.851" v="11296" actId="1076"/>
          <ac:spMkLst>
            <pc:docMk/>
            <pc:sldMk cId="2509463449" sldId="260"/>
            <ac:spMk id="10" creationId="{183C678E-F627-A078-810E-DF2996A3DC28}"/>
          </ac:spMkLst>
        </pc:spChg>
        <pc:spChg chg="add mod">
          <ac:chgData name="Joseph Pugh" userId="8b8f8732f53bcc69" providerId="LiveId" clId="{E70E67B9-3032-4C77-952B-A6113997B4CD}" dt="2025-01-16T16:47:10.510" v="11297" actId="1076"/>
          <ac:spMkLst>
            <pc:docMk/>
            <pc:sldMk cId="2509463449" sldId="260"/>
            <ac:spMk id="11" creationId="{70DB016E-8A34-1F1A-3E6D-02D5C7B97E99}"/>
          </ac:spMkLst>
        </pc:spChg>
        <pc:spChg chg="add del mod">
          <ac:chgData name="Joseph Pugh" userId="8b8f8732f53bcc69" providerId="LiveId" clId="{E70E67B9-3032-4C77-952B-A6113997B4CD}" dt="2025-01-16T16:46:02.087" v="11279" actId="478"/>
          <ac:spMkLst>
            <pc:docMk/>
            <pc:sldMk cId="2509463449" sldId="260"/>
            <ac:spMk id="12" creationId="{AD866DC5-7BA5-8A1D-61B0-6D995DF998DB}"/>
          </ac:spMkLst>
        </pc:spChg>
        <pc:spChg chg="add del">
          <ac:chgData name="Joseph Pugh" userId="8b8f8732f53bcc69" providerId="LiveId" clId="{E70E67B9-3032-4C77-952B-A6113997B4CD}" dt="2025-01-16T17:47:22.224" v="11694" actId="478"/>
          <ac:spMkLst>
            <pc:docMk/>
            <pc:sldMk cId="2509463449" sldId="260"/>
            <ac:spMk id="14" creationId="{DB0EEBC3-62BA-3B4F-59F1-7235C2F9B19F}"/>
          </ac:spMkLst>
        </pc:spChg>
        <pc:spChg chg="add mod">
          <ac:chgData name="Joseph Pugh" userId="8b8f8732f53bcc69" providerId="LiveId" clId="{E70E67B9-3032-4C77-952B-A6113997B4CD}" dt="2025-01-16T17:48:40.385" v="11713" actId="1076"/>
          <ac:spMkLst>
            <pc:docMk/>
            <pc:sldMk cId="2509463449" sldId="260"/>
            <ac:spMk id="15" creationId="{A0364B5B-D638-070D-904E-BB1CD2BCF602}"/>
          </ac:spMkLst>
        </pc:spChg>
        <pc:spChg chg="add mod">
          <ac:chgData name="Joseph Pugh" userId="8b8f8732f53bcc69" providerId="LiveId" clId="{E70E67B9-3032-4C77-952B-A6113997B4CD}" dt="2025-01-16T17:58:38.227" v="11889" actId="1076"/>
          <ac:spMkLst>
            <pc:docMk/>
            <pc:sldMk cId="2509463449" sldId="260"/>
            <ac:spMk id="16" creationId="{2C8989F0-7F47-09CD-08DD-F9361F4B0813}"/>
          </ac:spMkLst>
        </pc:spChg>
        <pc:picChg chg="add mod">
          <ac:chgData name="Joseph Pugh" userId="8b8f8732f53bcc69" providerId="LiveId" clId="{E70E67B9-3032-4C77-952B-A6113997B4CD}" dt="2025-01-16T17:58:43.544" v="11890" actId="14100"/>
          <ac:picMkLst>
            <pc:docMk/>
            <pc:sldMk cId="2509463449" sldId="260"/>
            <ac:picMk id="3074" creationId="{CB336127-330D-C62F-57BE-8D89580B1214}"/>
          </ac:picMkLst>
        </pc:picChg>
        <pc:picChg chg="mod">
          <ac:chgData name="Joseph Pugh" userId="8b8f8732f53bcc69" providerId="LiveId" clId="{E70E67B9-3032-4C77-952B-A6113997B4CD}" dt="2025-01-16T16:47:13.248" v="11298" actId="1076"/>
          <ac:picMkLst>
            <pc:docMk/>
            <pc:sldMk cId="2509463449" sldId="260"/>
            <ac:picMk id="5122" creationId="{76FEBBF7-5221-83D3-BBE5-3EEB02D83788}"/>
          </ac:picMkLst>
        </pc:picChg>
        <pc:cxnChg chg="add mod">
          <ac:chgData name="Joseph Pugh" userId="8b8f8732f53bcc69" providerId="LiveId" clId="{E70E67B9-3032-4C77-952B-A6113997B4CD}" dt="2025-01-16T16:46:52.159" v="11292" actId="1076"/>
          <ac:cxnSpMkLst>
            <pc:docMk/>
            <pc:sldMk cId="2509463449" sldId="260"/>
            <ac:cxnSpMk id="17" creationId="{2CAE24F2-4DC1-5235-B8CA-0A29A6394F5C}"/>
          </ac:cxnSpMkLst>
        </pc:cxnChg>
        <pc:cxnChg chg="add mod">
          <ac:chgData name="Joseph Pugh" userId="8b8f8732f53bcc69" providerId="LiveId" clId="{E70E67B9-3032-4C77-952B-A6113997B4CD}" dt="2025-01-16T16:46:52.159" v="11292" actId="1076"/>
          <ac:cxnSpMkLst>
            <pc:docMk/>
            <pc:sldMk cId="2509463449" sldId="260"/>
            <ac:cxnSpMk id="18" creationId="{61409FC4-781E-E3DA-3541-F92977EE0A1C}"/>
          </ac:cxnSpMkLst>
        </pc:cxnChg>
        <pc:cxnChg chg="add mod">
          <ac:chgData name="Joseph Pugh" userId="8b8f8732f53bcc69" providerId="LiveId" clId="{E70E67B9-3032-4C77-952B-A6113997B4CD}" dt="2025-01-16T16:46:52.159" v="11292" actId="1076"/>
          <ac:cxnSpMkLst>
            <pc:docMk/>
            <pc:sldMk cId="2509463449" sldId="260"/>
            <ac:cxnSpMk id="21" creationId="{901AE9CD-0440-70EA-27E6-C04C7A4E10B1}"/>
          </ac:cxnSpMkLst>
        </pc:cxnChg>
      </pc:sldChg>
      <pc:sldChg chg="addSp delSp modSp mod">
        <pc:chgData name="Joseph Pugh" userId="8b8f8732f53bcc69" providerId="LiveId" clId="{E70E67B9-3032-4C77-952B-A6113997B4CD}" dt="2025-01-16T21:49:21.655" v="12291" actId="255"/>
        <pc:sldMkLst>
          <pc:docMk/>
          <pc:sldMk cId="454359590" sldId="261"/>
        </pc:sldMkLst>
        <pc:graphicFrameChg chg="mod modGraphic">
          <ac:chgData name="Joseph Pugh" userId="8b8f8732f53bcc69" providerId="LiveId" clId="{E70E67B9-3032-4C77-952B-A6113997B4CD}" dt="2025-01-16T21:49:21.655" v="12291" actId="255"/>
          <ac:graphicFrameMkLst>
            <pc:docMk/>
            <pc:sldMk cId="454359590" sldId="261"/>
            <ac:graphicFrameMk id="14" creationId="{3B95F82B-5B21-AADC-682B-569CE480DFB4}"/>
          </ac:graphicFrameMkLst>
        </pc:graphicFrameChg>
      </pc:sldChg>
      <pc:sldChg chg="addSp delSp modSp mod">
        <pc:chgData name="Joseph Pugh" userId="8b8f8732f53bcc69" providerId="LiveId" clId="{E70E67B9-3032-4C77-952B-A6113997B4CD}" dt="2025-01-16T17:37:20.859" v="11478" actId="20577"/>
        <pc:sldMkLst>
          <pc:docMk/>
          <pc:sldMk cId="1147513011" sldId="264"/>
        </pc:sldMkLst>
        <pc:spChg chg="mod">
          <ac:chgData name="Joseph Pugh" userId="8b8f8732f53bcc69" providerId="LiveId" clId="{E70E67B9-3032-4C77-952B-A6113997B4CD}" dt="2025-01-16T17:28:08.609" v="11345" actId="27636"/>
          <ac:spMkLst>
            <pc:docMk/>
            <pc:sldMk cId="1147513011" sldId="264"/>
            <ac:spMk id="2" creationId="{6C444153-FB4C-0C41-0B18-3B0DC5F9EC77}"/>
          </ac:spMkLst>
        </pc:spChg>
        <pc:spChg chg="add del mod">
          <ac:chgData name="Joseph Pugh" userId="8b8f8732f53bcc69" providerId="LiveId" clId="{E70E67B9-3032-4C77-952B-A6113997B4CD}" dt="2025-01-16T17:37:20.859" v="11478" actId="20577"/>
          <ac:spMkLst>
            <pc:docMk/>
            <pc:sldMk cId="1147513011" sldId="264"/>
            <ac:spMk id="3" creationId="{0B12A8A1-CA31-385F-7F9B-67C966DC1853}"/>
          </ac:spMkLst>
        </pc:spChg>
      </pc:sldChg>
      <pc:sldChg chg="addSp delSp modSp mod ord">
        <pc:chgData name="Joseph Pugh" userId="8b8f8732f53bcc69" providerId="LiveId" clId="{E70E67B9-3032-4C77-952B-A6113997B4CD}" dt="2025-01-16T17:47:09.094" v="11692" actId="1076"/>
        <pc:sldMkLst>
          <pc:docMk/>
          <pc:sldMk cId="3247878085" sldId="265"/>
        </pc:sldMkLst>
        <pc:spChg chg="mod">
          <ac:chgData name="Joseph Pugh" userId="8b8f8732f53bcc69" providerId="LiveId" clId="{E70E67B9-3032-4C77-952B-A6113997B4CD}" dt="2025-01-16T14:54:39.356" v="11129" actId="5793"/>
          <ac:spMkLst>
            <pc:docMk/>
            <pc:sldMk cId="3247878085" sldId="265"/>
            <ac:spMk id="3" creationId="{A6C21652-7A31-5DBB-B6FA-000E30290F7A}"/>
          </ac:spMkLst>
        </pc:spChg>
        <pc:spChg chg="add mod">
          <ac:chgData name="Joseph Pugh" userId="8b8f8732f53bcc69" providerId="LiveId" clId="{E70E67B9-3032-4C77-952B-A6113997B4CD}" dt="2025-01-16T17:47:09.094" v="11692" actId="1076"/>
          <ac:spMkLst>
            <pc:docMk/>
            <pc:sldMk cId="3247878085" sldId="265"/>
            <ac:spMk id="4" creationId="{5F6A5CEA-7DCC-6772-BC21-BEF119F38DBE}"/>
          </ac:spMkLst>
        </pc:spChg>
      </pc:sldChg>
      <pc:sldChg chg="addSp delSp modSp mod">
        <pc:chgData name="Joseph Pugh" userId="8b8f8732f53bcc69" providerId="LiveId" clId="{E70E67B9-3032-4C77-952B-A6113997B4CD}" dt="2025-01-16T17:57:23.384" v="11792" actId="1076"/>
        <pc:sldMkLst>
          <pc:docMk/>
          <pc:sldMk cId="3556814087" sldId="266"/>
        </pc:sldMkLst>
        <pc:spChg chg="mod">
          <ac:chgData name="Joseph Pugh" userId="8b8f8732f53bcc69" providerId="LiveId" clId="{E70E67B9-3032-4C77-952B-A6113997B4CD}" dt="2025-01-09T12:35:31.081" v="27" actId="20577"/>
          <ac:spMkLst>
            <pc:docMk/>
            <pc:sldMk cId="3556814087" sldId="266"/>
            <ac:spMk id="2" creationId="{9F21CEED-1638-6EC4-AE74-205EC6973D2A}"/>
          </ac:spMkLst>
        </pc:spChg>
        <pc:spChg chg="add mod">
          <ac:chgData name="Joseph Pugh" userId="8b8f8732f53bcc69" providerId="LiveId" clId="{E70E67B9-3032-4C77-952B-A6113997B4CD}" dt="2025-01-16T17:43:45.110" v="11641" actId="1076"/>
          <ac:spMkLst>
            <pc:docMk/>
            <pc:sldMk cId="3556814087" sldId="266"/>
            <ac:spMk id="3" creationId="{5BC98CAA-73EE-6313-A2BB-EBFB667FDFFE}"/>
          </ac:spMkLst>
        </pc:spChg>
        <pc:spChg chg="mod">
          <ac:chgData name="Joseph Pugh" userId="8b8f8732f53bcc69" providerId="LiveId" clId="{E70E67B9-3032-4C77-952B-A6113997B4CD}" dt="2025-01-16T10:40:45.303" v="10823"/>
          <ac:spMkLst>
            <pc:docMk/>
            <pc:sldMk cId="3556814087" sldId="266"/>
            <ac:spMk id="4" creationId="{3250DFCD-D006-DA63-FCC4-02F405D0B4B6}"/>
          </ac:spMkLst>
        </pc:spChg>
        <pc:spChg chg="add mod">
          <ac:chgData name="Joseph Pugh" userId="8b8f8732f53bcc69" providerId="LiveId" clId="{E70E67B9-3032-4C77-952B-A6113997B4CD}" dt="2025-01-16T17:57:23.384" v="11792" actId="1076"/>
          <ac:spMkLst>
            <pc:docMk/>
            <pc:sldMk cId="3556814087" sldId="266"/>
            <ac:spMk id="6" creationId="{03BE06DC-B3C6-8EA0-0C78-915603CB14F9}"/>
          </ac:spMkLst>
        </pc:spChg>
        <pc:spChg chg="add mod">
          <ac:chgData name="Joseph Pugh" userId="8b8f8732f53bcc69" providerId="LiveId" clId="{E70E67B9-3032-4C77-952B-A6113997B4CD}" dt="2025-01-16T17:45:22.660" v="11672" actId="20577"/>
          <ac:spMkLst>
            <pc:docMk/>
            <pc:sldMk cId="3556814087" sldId="266"/>
            <ac:spMk id="7" creationId="{CB2C802B-DDEC-84F2-5F57-642E276D757F}"/>
          </ac:spMkLst>
        </pc:spChg>
        <pc:picChg chg="del mod">
          <ac:chgData name="Joseph Pugh" userId="8b8f8732f53bcc69" providerId="LiveId" clId="{E70E67B9-3032-4C77-952B-A6113997B4CD}" dt="2025-01-16T17:43:52.615" v="11642" actId="478"/>
          <ac:picMkLst>
            <pc:docMk/>
            <pc:sldMk cId="3556814087" sldId="266"/>
            <ac:picMk id="5" creationId="{92AB0DFA-6184-F32B-F3ED-EBF8EADF6FFA}"/>
          </ac:picMkLst>
        </pc:picChg>
        <pc:picChg chg="add mod">
          <ac:chgData name="Joseph Pugh" userId="8b8f8732f53bcc69" providerId="LiveId" clId="{E70E67B9-3032-4C77-952B-A6113997B4CD}" dt="2025-01-16T17:42:38.665" v="11587" actId="1076"/>
          <ac:picMkLst>
            <pc:docMk/>
            <pc:sldMk cId="3556814087" sldId="266"/>
            <ac:picMk id="2050" creationId="{0AF43240-5BA3-9F6D-CB8D-E778D1019D19}"/>
          </ac:picMkLst>
        </pc:picChg>
        <pc:picChg chg="add mod">
          <ac:chgData name="Joseph Pugh" userId="8b8f8732f53bcc69" providerId="LiveId" clId="{E70E67B9-3032-4C77-952B-A6113997B4CD}" dt="2025-01-16T17:44:19.921" v="11646" actId="1076"/>
          <ac:picMkLst>
            <pc:docMk/>
            <pc:sldMk cId="3556814087" sldId="266"/>
            <ac:picMk id="2052" creationId="{2EFB36FE-C597-6D5C-5FC2-150FD4FB2209}"/>
          </ac:picMkLst>
        </pc:picChg>
      </pc:sldChg>
      <pc:sldChg chg="addSp delSp modSp mod">
        <pc:chgData name="Joseph Pugh" userId="8b8f8732f53bcc69" providerId="LiveId" clId="{E70E67B9-3032-4C77-952B-A6113997B4CD}" dt="2025-01-16T17:51:45.420" v="11742" actId="1076"/>
        <pc:sldMkLst>
          <pc:docMk/>
          <pc:sldMk cId="3102117323" sldId="267"/>
        </pc:sldMkLst>
        <pc:spChg chg="mod">
          <ac:chgData name="Joseph Pugh" userId="8b8f8732f53bcc69" providerId="LiveId" clId="{E70E67B9-3032-4C77-952B-A6113997B4CD}" dt="2025-01-09T14:54:01.420" v="2192" actId="20577"/>
          <ac:spMkLst>
            <pc:docMk/>
            <pc:sldMk cId="3102117323" sldId="267"/>
            <ac:spMk id="2" creationId="{099DA18F-F4D9-D9C6-4D5C-6EC292076A53}"/>
          </ac:spMkLst>
        </pc:spChg>
        <pc:spChg chg="del mod">
          <ac:chgData name="Joseph Pugh" userId="8b8f8732f53bcc69" providerId="LiveId" clId="{E70E67B9-3032-4C77-952B-A6113997B4CD}" dt="2025-01-16T17:30:27.168" v="11415" actId="478"/>
          <ac:spMkLst>
            <pc:docMk/>
            <pc:sldMk cId="3102117323" sldId="267"/>
            <ac:spMk id="3" creationId="{14F0691F-609C-E786-8670-08487B984F5E}"/>
          </ac:spMkLst>
        </pc:spChg>
        <pc:spChg chg="add del">
          <ac:chgData name="Joseph Pugh" userId="8b8f8732f53bcc69" providerId="LiveId" clId="{E70E67B9-3032-4C77-952B-A6113997B4CD}" dt="2025-01-16T16:47:30.983" v="11299" actId="478"/>
          <ac:spMkLst>
            <pc:docMk/>
            <pc:sldMk cId="3102117323" sldId="267"/>
            <ac:spMk id="4" creationId="{95B2501A-4BA3-4E48-C6C8-C2316BC59F29}"/>
          </ac:spMkLst>
        </pc:spChg>
        <pc:spChg chg="add del mod">
          <ac:chgData name="Joseph Pugh" userId="8b8f8732f53bcc69" providerId="LiveId" clId="{E70E67B9-3032-4C77-952B-A6113997B4CD}" dt="2025-01-16T16:47:33.603" v="11301" actId="478"/>
          <ac:spMkLst>
            <pc:docMk/>
            <pc:sldMk cId="3102117323" sldId="267"/>
            <ac:spMk id="5" creationId="{C425AAB5-EE55-6975-C7A9-86AD2449692A}"/>
          </ac:spMkLst>
        </pc:spChg>
        <pc:spChg chg="add del mod">
          <ac:chgData name="Joseph Pugh" userId="8b8f8732f53bcc69" providerId="LiveId" clId="{E70E67B9-3032-4C77-952B-A6113997B4CD}" dt="2025-01-16T16:47:32.359" v="11300" actId="478"/>
          <ac:spMkLst>
            <pc:docMk/>
            <pc:sldMk cId="3102117323" sldId="267"/>
            <ac:spMk id="6" creationId="{E9485065-C664-A91F-BD3E-36A303834879}"/>
          </ac:spMkLst>
        </pc:spChg>
        <pc:spChg chg="add mod">
          <ac:chgData name="Joseph Pugh" userId="8b8f8732f53bcc69" providerId="LiveId" clId="{E70E67B9-3032-4C77-952B-A6113997B4CD}" dt="2025-01-16T17:31:00.803" v="11426" actId="1076"/>
          <ac:spMkLst>
            <pc:docMk/>
            <pc:sldMk cId="3102117323" sldId="267"/>
            <ac:spMk id="7" creationId="{7D22646E-2141-348F-844E-7448CDFE3C0E}"/>
          </ac:spMkLst>
        </pc:spChg>
        <pc:spChg chg="add mod">
          <ac:chgData name="Joseph Pugh" userId="8b8f8732f53bcc69" providerId="LiveId" clId="{E70E67B9-3032-4C77-952B-A6113997B4CD}" dt="2025-01-16T17:31:06.755" v="11428" actId="1076"/>
          <ac:spMkLst>
            <pc:docMk/>
            <pc:sldMk cId="3102117323" sldId="267"/>
            <ac:spMk id="8" creationId="{59ECC7D4-A4A4-1874-157D-9AF64CBECC95}"/>
          </ac:spMkLst>
        </pc:spChg>
        <pc:spChg chg="add mod">
          <ac:chgData name="Joseph Pugh" userId="8b8f8732f53bcc69" providerId="LiveId" clId="{E70E67B9-3032-4C77-952B-A6113997B4CD}" dt="2025-01-16T17:30:56.121" v="11424" actId="1076"/>
          <ac:spMkLst>
            <pc:docMk/>
            <pc:sldMk cId="3102117323" sldId="267"/>
            <ac:spMk id="9" creationId="{770CD662-B321-ADA3-04F4-ECC4353F05BF}"/>
          </ac:spMkLst>
        </pc:spChg>
        <pc:spChg chg="add del mod">
          <ac:chgData name="Joseph Pugh" userId="8b8f8732f53bcc69" providerId="LiveId" clId="{E70E67B9-3032-4C77-952B-A6113997B4CD}" dt="2025-01-16T17:30:46.436" v="11421" actId="478"/>
          <ac:spMkLst>
            <pc:docMk/>
            <pc:sldMk cId="3102117323" sldId="267"/>
            <ac:spMk id="11" creationId="{7F0B353C-3510-EECC-0D61-D9883C23A7F3}"/>
          </ac:spMkLst>
        </pc:spChg>
        <pc:spChg chg="add mod">
          <ac:chgData name="Joseph Pugh" userId="8b8f8732f53bcc69" providerId="LiveId" clId="{E70E67B9-3032-4C77-952B-A6113997B4CD}" dt="2025-01-16T17:50:10.246" v="11727" actId="20577"/>
          <ac:spMkLst>
            <pc:docMk/>
            <pc:sldMk cId="3102117323" sldId="267"/>
            <ac:spMk id="12" creationId="{37732D4E-6C7C-2B1B-1423-2E63DCB0AECA}"/>
          </ac:spMkLst>
        </pc:spChg>
        <pc:spChg chg="add mod">
          <ac:chgData name="Joseph Pugh" userId="8b8f8732f53bcc69" providerId="LiveId" clId="{E70E67B9-3032-4C77-952B-A6113997B4CD}" dt="2025-01-16T17:51:45.420" v="11742" actId="1076"/>
          <ac:spMkLst>
            <pc:docMk/>
            <pc:sldMk cId="3102117323" sldId="267"/>
            <ac:spMk id="13" creationId="{60CEC434-1887-3A6F-3C19-FC35144A2E0B}"/>
          </ac:spMkLst>
        </pc:spChg>
      </pc:sldChg>
      <pc:sldChg chg="addSp delSp modSp mod">
        <pc:chgData name="Joseph Pugh" userId="8b8f8732f53bcc69" providerId="LiveId" clId="{E70E67B9-3032-4C77-952B-A6113997B4CD}" dt="2025-01-16T17:51:56.061" v="11744" actId="1076"/>
        <pc:sldMkLst>
          <pc:docMk/>
          <pc:sldMk cId="2507016282" sldId="268"/>
        </pc:sldMkLst>
        <pc:spChg chg="mod">
          <ac:chgData name="Joseph Pugh" userId="8b8f8732f53bcc69" providerId="LiveId" clId="{E70E67B9-3032-4C77-952B-A6113997B4CD}" dt="2025-01-09T14:54:06.046" v="2194" actId="20577"/>
          <ac:spMkLst>
            <pc:docMk/>
            <pc:sldMk cId="2507016282" sldId="268"/>
            <ac:spMk id="2" creationId="{B55E2B2A-FD44-ACB1-E4A0-546663804412}"/>
          </ac:spMkLst>
        </pc:spChg>
        <pc:spChg chg="del mod">
          <ac:chgData name="Joseph Pugh" userId="8b8f8732f53bcc69" providerId="LiveId" clId="{E70E67B9-3032-4C77-952B-A6113997B4CD}" dt="2025-01-16T17:33:03.396" v="11440" actId="478"/>
          <ac:spMkLst>
            <pc:docMk/>
            <pc:sldMk cId="2507016282" sldId="268"/>
            <ac:spMk id="3" creationId="{701FA5AB-1B5E-403E-3C1C-80FF1EF22B8E}"/>
          </ac:spMkLst>
        </pc:spChg>
        <pc:spChg chg="add del mod">
          <ac:chgData name="Joseph Pugh" userId="8b8f8732f53bcc69" providerId="LiveId" clId="{E70E67B9-3032-4C77-952B-A6113997B4CD}" dt="2025-01-16T17:34:27.476" v="11453" actId="478"/>
          <ac:spMkLst>
            <pc:docMk/>
            <pc:sldMk cId="2507016282" sldId="268"/>
            <ac:spMk id="4" creationId="{1DC80061-5D53-8B92-CB08-C569D5A673D2}"/>
          </ac:spMkLst>
        </pc:spChg>
        <pc:spChg chg="add mod">
          <ac:chgData name="Joseph Pugh" userId="8b8f8732f53bcc69" providerId="LiveId" clId="{E70E67B9-3032-4C77-952B-A6113997B4CD}" dt="2025-01-16T17:51:51.618" v="11743" actId="1076"/>
          <ac:spMkLst>
            <pc:docMk/>
            <pc:sldMk cId="2507016282" sldId="268"/>
            <ac:spMk id="5" creationId="{5EDBC5C5-FCE1-802C-517A-1D66C571EB93}"/>
          </ac:spMkLst>
        </pc:spChg>
        <pc:spChg chg="add mod">
          <ac:chgData name="Joseph Pugh" userId="8b8f8732f53bcc69" providerId="LiveId" clId="{E70E67B9-3032-4C77-952B-A6113997B4CD}" dt="2025-01-16T17:51:56.061" v="11744" actId="1076"/>
          <ac:spMkLst>
            <pc:docMk/>
            <pc:sldMk cId="2507016282" sldId="268"/>
            <ac:spMk id="6" creationId="{168F7BE1-4302-E2E7-4CB3-D2225CADAE59}"/>
          </ac:spMkLst>
        </pc:spChg>
        <pc:spChg chg="add del mod">
          <ac:chgData name="Joseph Pugh" userId="8b8f8732f53bcc69" providerId="LiveId" clId="{E70E67B9-3032-4C77-952B-A6113997B4CD}" dt="2025-01-16T17:33:09.156" v="11442" actId="478"/>
          <ac:spMkLst>
            <pc:docMk/>
            <pc:sldMk cId="2507016282" sldId="268"/>
            <ac:spMk id="8" creationId="{FFF5E7EE-DE3F-F29C-556A-672AB00C82EC}"/>
          </ac:spMkLst>
        </pc:spChg>
      </pc:sldChg>
      <pc:sldChg chg="addSp delSp modSp add mod ord modNotesTx">
        <pc:chgData name="Joseph Pugh" userId="8b8f8732f53bcc69" providerId="LiveId" clId="{E70E67B9-3032-4C77-952B-A6113997B4CD}" dt="2025-01-16T21:31:24.376" v="11904" actId="1036"/>
        <pc:sldMkLst>
          <pc:docMk/>
          <pc:sldMk cId="1720985503" sldId="269"/>
        </pc:sldMkLst>
        <pc:spChg chg="mod">
          <ac:chgData name="Joseph Pugh" userId="8b8f8732f53bcc69" providerId="LiveId" clId="{E70E67B9-3032-4C77-952B-A6113997B4CD}" dt="2025-01-16T15:46:07.371" v="11159" actId="14100"/>
          <ac:spMkLst>
            <pc:docMk/>
            <pc:sldMk cId="1720985503" sldId="269"/>
            <ac:spMk id="2" creationId="{84CA97A8-163B-E7E3-7BD5-B25F01C6A7D1}"/>
          </ac:spMkLst>
        </pc:spChg>
        <pc:spChg chg="add mod">
          <ac:chgData name="Joseph Pugh" userId="8b8f8732f53bcc69" providerId="LiveId" clId="{E70E67B9-3032-4C77-952B-A6113997B4CD}" dt="2025-01-16T21:31:08.468" v="11902" actId="1076"/>
          <ac:spMkLst>
            <pc:docMk/>
            <pc:sldMk cId="1720985503" sldId="269"/>
            <ac:spMk id="3" creationId="{3EA0C910-8F60-187C-B8C0-7BE169A67DC8}"/>
          </ac:spMkLst>
        </pc:spChg>
        <pc:spChg chg="add del mod">
          <ac:chgData name="Joseph Pugh" userId="8b8f8732f53bcc69" providerId="LiveId" clId="{E70E67B9-3032-4C77-952B-A6113997B4CD}" dt="2025-01-16T15:46:09.841" v="11160" actId="1076"/>
          <ac:spMkLst>
            <pc:docMk/>
            <pc:sldMk cId="1720985503" sldId="269"/>
            <ac:spMk id="4" creationId="{78BD6648-F97B-C3A2-1861-C7E24D3D26F3}"/>
          </ac:spMkLst>
        </pc:spChg>
        <pc:spChg chg="add mod">
          <ac:chgData name="Joseph Pugh" userId="8b8f8732f53bcc69" providerId="LiveId" clId="{E70E67B9-3032-4C77-952B-A6113997B4CD}" dt="2025-01-16T15:51:14.851" v="11180" actId="207"/>
          <ac:spMkLst>
            <pc:docMk/>
            <pc:sldMk cId="1720985503" sldId="269"/>
            <ac:spMk id="5" creationId="{EA44BA94-52E7-2241-9095-619299850DB0}"/>
          </ac:spMkLst>
        </pc:spChg>
        <pc:spChg chg="add mod">
          <ac:chgData name="Joseph Pugh" userId="8b8f8732f53bcc69" providerId="LiveId" clId="{E70E67B9-3032-4C77-952B-A6113997B4CD}" dt="2025-01-16T21:31:24.376" v="11904" actId="1036"/>
          <ac:spMkLst>
            <pc:docMk/>
            <pc:sldMk cId="1720985503" sldId="269"/>
            <ac:spMk id="6" creationId="{60AE8A4F-F243-ED4E-F444-2119D920A0AF}"/>
          </ac:spMkLst>
        </pc:spChg>
        <pc:spChg chg="add del mod">
          <ac:chgData name="Joseph Pugh" userId="8b8f8732f53bcc69" providerId="LiveId" clId="{E70E67B9-3032-4C77-952B-A6113997B4CD}" dt="2025-01-16T15:45:41.957" v="11145" actId="478"/>
          <ac:spMkLst>
            <pc:docMk/>
            <pc:sldMk cId="1720985503" sldId="269"/>
            <ac:spMk id="8" creationId="{051517B3-0E6C-EAC7-A508-085E7E3EF865}"/>
          </ac:spMkLst>
        </pc:spChg>
        <pc:picChg chg="del">
          <ac:chgData name="Joseph Pugh" userId="8b8f8732f53bcc69" providerId="LiveId" clId="{E70E67B9-3032-4C77-952B-A6113997B4CD}" dt="2025-01-16T15:46:22.925" v="11165" actId="478"/>
          <ac:picMkLst>
            <pc:docMk/>
            <pc:sldMk cId="1720985503" sldId="269"/>
            <ac:picMk id="1028" creationId="{2C0D9AB6-E7EA-65E0-B829-E92B3D103991}"/>
          </ac:picMkLst>
        </pc:picChg>
      </pc:sldChg>
      <pc:sldChg chg="addSp delSp modSp new mod">
        <pc:chgData name="Joseph Pugh" userId="8b8f8732f53bcc69" providerId="LiveId" clId="{E70E67B9-3032-4C77-952B-A6113997B4CD}" dt="2025-01-16T15:52:29.276" v="11198" actId="207"/>
        <pc:sldMkLst>
          <pc:docMk/>
          <pc:sldMk cId="131951385" sldId="270"/>
        </pc:sldMkLst>
        <pc:spChg chg="mod">
          <ac:chgData name="Joseph Pugh" userId="8b8f8732f53bcc69" providerId="LiveId" clId="{E70E67B9-3032-4C77-952B-A6113997B4CD}" dt="2025-01-16T11:39:39.161" v="10852" actId="20577"/>
          <ac:spMkLst>
            <pc:docMk/>
            <pc:sldMk cId="131951385" sldId="270"/>
            <ac:spMk id="2" creationId="{356C75A7-81DD-BA8A-4DAA-C8507B87BAC2}"/>
          </ac:spMkLst>
        </pc:spChg>
        <pc:spChg chg="add mod">
          <ac:chgData name="Joseph Pugh" userId="8b8f8732f53bcc69" providerId="LiveId" clId="{E70E67B9-3032-4C77-952B-A6113997B4CD}" dt="2025-01-16T15:52:22.500" v="11196" actId="207"/>
          <ac:spMkLst>
            <pc:docMk/>
            <pc:sldMk cId="131951385" sldId="270"/>
            <ac:spMk id="4" creationId="{3DFEF881-967F-643C-2969-FCCA7DDF9AD5}"/>
          </ac:spMkLst>
        </pc:spChg>
        <pc:spChg chg="add mod">
          <ac:chgData name="Joseph Pugh" userId="8b8f8732f53bcc69" providerId="LiveId" clId="{E70E67B9-3032-4C77-952B-A6113997B4CD}" dt="2025-01-16T15:52:25.925" v="11197" actId="207"/>
          <ac:spMkLst>
            <pc:docMk/>
            <pc:sldMk cId="131951385" sldId="270"/>
            <ac:spMk id="5" creationId="{DD088A9B-011E-DC41-50C4-0E072DADC883}"/>
          </ac:spMkLst>
        </pc:spChg>
        <pc:spChg chg="add mod">
          <ac:chgData name="Joseph Pugh" userId="8b8f8732f53bcc69" providerId="LiveId" clId="{E70E67B9-3032-4C77-952B-A6113997B4CD}" dt="2025-01-16T15:52:29.276" v="11198" actId="207"/>
          <ac:spMkLst>
            <pc:docMk/>
            <pc:sldMk cId="131951385" sldId="270"/>
            <ac:spMk id="6" creationId="{2F70114B-F839-29D8-F489-496E58340C38}"/>
          </ac:spMkLst>
        </pc:spChg>
      </pc:sldChg>
      <pc:sldChg chg="addSp delSp modSp new mod">
        <pc:chgData name="Joseph Pugh" userId="8b8f8732f53bcc69" providerId="LiveId" clId="{E70E67B9-3032-4C77-952B-A6113997B4CD}" dt="2025-01-16T15:52:08.988" v="11193" actId="207"/>
        <pc:sldMkLst>
          <pc:docMk/>
          <pc:sldMk cId="2288781419" sldId="271"/>
        </pc:sldMkLst>
        <pc:spChg chg="mod">
          <ac:chgData name="Joseph Pugh" userId="8b8f8732f53bcc69" providerId="LiveId" clId="{E70E67B9-3032-4C77-952B-A6113997B4CD}" dt="2025-01-09T14:32:58.649" v="1943" actId="20577"/>
          <ac:spMkLst>
            <pc:docMk/>
            <pc:sldMk cId="2288781419" sldId="271"/>
            <ac:spMk id="2" creationId="{DCE39C9E-A9E4-D965-47AF-EDD39D6F2F2C}"/>
          </ac:spMkLst>
        </pc:spChg>
        <pc:spChg chg="add mod">
          <ac:chgData name="Joseph Pugh" userId="8b8f8732f53bcc69" providerId="LiveId" clId="{E70E67B9-3032-4C77-952B-A6113997B4CD}" dt="2025-01-16T15:52:02.030" v="11191" actId="207"/>
          <ac:spMkLst>
            <pc:docMk/>
            <pc:sldMk cId="2288781419" sldId="271"/>
            <ac:spMk id="4" creationId="{F9627053-5ED7-B5D0-7F8F-F3DD1559B90A}"/>
          </ac:spMkLst>
        </pc:spChg>
        <pc:spChg chg="add mod">
          <ac:chgData name="Joseph Pugh" userId="8b8f8732f53bcc69" providerId="LiveId" clId="{E70E67B9-3032-4C77-952B-A6113997B4CD}" dt="2025-01-16T15:52:05.717" v="11192" actId="207"/>
          <ac:spMkLst>
            <pc:docMk/>
            <pc:sldMk cId="2288781419" sldId="271"/>
            <ac:spMk id="5" creationId="{E11D7C18-4BE4-6F0F-9382-11ED72A8580E}"/>
          </ac:spMkLst>
        </pc:spChg>
        <pc:spChg chg="add mod">
          <ac:chgData name="Joseph Pugh" userId="8b8f8732f53bcc69" providerId="LiveId" clId="{E70E67B9-3032-4C77-952B-A6113997B4CD}" dt="2025-01-16T15:52:08.988" v="11193" actId="207"/>
          <ac:spMkLst>
            <pc:docMk/>
            <pc:sldMk cId="2288781419" sldId="271"/>
            <ac:spMk id="6" creationId="{5FC828C7-CB61-6D46-C108-3AB8F476497C}"/>
          </ac:spMkLst>
        </pc:spChg>
      </pc:sldChg>
      <pc:sldChg chg="addSp delSp modSp add mod setBg delDesignElem">
        <pc:chgData name="Joseph Pugh" userId="8b8f8732f53bcc69" providerId="LiveId" clId="{E70E67B9-3032-4C77-952B-A6113997B4CD}" dt="2025-01-15T12:19:53.881" v="10226" actId="1076"/>
        <pc:sldMkLst>
          <pc:docMk/>
          <pc:sldMk cId="1868252953" sldId="272"/>
        </pc:sldMkLst>
        <pc:spChg chg="mod">
          <ac:chgData name="Joseph Pugh" userId="8b8f8732f53bcc69" providerId="LiveId" clId="{E70E67B9-3032-4C77-952B-A6113997B4CD}" dt="2025-01-09T14:37:30.318" v="1979" actId="1076"/>
          <ac:spMkLst>
            <pc:docMk/>
            <pc:sldMk cId="1868252953" sldId="272"/>
            <ac:spMk id="2" creationId="{7C82828B-2BED-1F4B-9E6B-E5F5A3581129}"/>
          </ac:spMkLst>
        </pc:spChg>
        <pc:spChg chg="add">
          <ac:chgData name="Joseph Pugh" userId="8b8f8732f53bcc69" providerId="LiveId" clId="{E70E67B9-3032-4C77-952B-A6113997B4CD}" dt="2025-01-09T14:37:15.763" v="1976" actId="26606"/>
          <ac:spMkLst>
            <pc:docMk/>
            <pc:sldMk cId="1868252953" sldId="272"/>
            <ac:spMk id="16" creationId="{6515FC82-3453-4CBE-8895-4CCFF339529E}"/>
          </ac:spMkLst>
        </pc:spChg>
        <pc:spChg chg="add">
          <ac:chgData name="Joseph Pugh" userId="8b8f8732f53bcc69" providerId="LiveId" clId="{E70E67B9-3032-4C77-952B-A6113997B4CD}" dt="2025-01-09T14:37:15.763" v="1976" actId="26606"/>
          <ac:spMkLst>
            <pc:docMk/>
            <pc:sldMk cId="1868252953" sldId="272"/>
            <ac:spMk id="18" creationId="{C5FD847B-65C0-4027-8DFC-70CB424514F8}"/>
          </ac:spMkLst>
        </pc:spChg>
        <pc:graphicFrameChg chg="add mod modGraphic">
          <ac:chgData name="Joseph Pugh" userId="8b8f8732f53bcc69" providerId="LiveId" clId="{E70E67B9-3032-4C77-952B-A6113997B4CD}" dt="2025-01-15T12:19:53.881" v="10226" actId="1076"/>
          <ac:graphicFrameMkLst>
            <pc:docMk/>
            <pc:sldMk cId="1868252953" sldId="272"/>
            <ac:graphicFrameMk id="11" creationId="{FA9F46EA-7B16-2F49-E21F-62F918073C62}"/>
          </ac:graphicFrameMkLst>
        </pc:graphicFrameChg>
      </pc:sldChg>
      <pc:sldChg chg="modSp new del mod">
        <pc:chgData name="Joseph Pugh" userId="8b8f8732f53bcc69" providerId="LiveId" clId="{E70E67B9-3032-4C77-952B-A6113997B4CD}" dt="2025-01-09T14:36:50.970" v="1970" actId="47"/>
        <pc:sldMkLst>
          <pc:docMk/>
          <pc:sldMk cId="2015345851" sldId="272"/>
        </pc:sldMkLst>
      </pc:sldChg>
      <pc:sldChg chg="modSp new del mod">
        <pc:chgData name="Joseph Pugh" userId="8b8f8732f53bcc69" providerId="LiveId" clId="{E70E67B9-3032-4C77-952B-A6113997B4CD}" dt="2025-01-13T13:33:20.275" v="7133" actId="47"/>
        <pc:sldMkLst>
          <pc:docMk/>
          <pc:sldMk cId="1302534767" sldId="273"/>
        </pc:sldMkLst>
      </pc:sldChg>
      <pc:sldChg chg="delSp modSp add mod">
        <pc:chgData name="Joseph Pugh" userId="8b8f8732f53bcc69" providerId="LiveId" clId="{E70E67B9-3032-4C77-952B-A6113997B4CD}" dt="2025-01-16T17:59:33.847" v="11900" actId="20577"/>
        <pc:sldMkLst>
          <pc:docMk/>
          <pc:sldMk cId="3117821916" sldId="274"/>
        </pc:sldMkLst>
        <pc:spChg chg="mod">
          <ac:chgData name="Joseph Pugh" userId="8b8f8732f53bcc69" providerId="LiveId" clId="{E70E67B9-3032-4C77-952B-A6113997B4CD}" dt="2025-01-10T15:54:17.599" v="5165" actId="1076"/>
          <ac:spMkLst>
            <pc:docMk/>
            <pc:sldMk cId="3117821916" sldId="274"/>
            <ac:spMk id="2" creationId="{60AA8C33-B07B-6798-C9E2-B7AF6CC9A90E}"/>
          </ac:spMkLst>
        </pc:spChg>
        <pc:spChg chg="mod">
          <ac:chgData name="Joseph Pugh" userId="8b8f8732f53bcc69" providerId="LiveId" clId="{E70E67B9-3032-4C77-952B-A6113997B4CD}" dt="2025-01-16T17:59:33.847" v="11900" actId="20577"/>
          <ac:spMkLst>
            <pc:docMk/>
            <pc:sldMk cId="3117821916" sldId="274"/>
            <ac:spMk id="4" creationId="{1CA209D7-D5E4-EDB3-118F-26E03555D3E1}"/>
          </ac:spMkLst>
        </pc:spChg>
        <pc:spChg chg="mod">
          <ac:chgData name="Joseph Pugh" userId="8b8f8732f53bcc69" providerId="LiveId" clId="{E70E67B9-3032-4C77-952B-A6113997B4CD}" dt="2025-01-16T17:41:33.336" v="11579" actId="20577"/>
          <ac:spMkLst>
            <pc:docMk/>
            <pc:sldMk cId="3117821916" sldId="274"/>
            <ac:spMk id="5" creationId="{4014A70E-6C09-CAF9-11C4-6E1F7A013E19}"/>
          </ac:spMkLst>
        </pc:spChg>
      </pc:sldChg>
      <pc:sldChg chg="modSp add mod">
        <pc:chgData name="Joseph Pugh" userId="8b8f8732f53bcc69" providerId="LiveId" clId="{E70E67B9-3032-4C77-952B-A6113997B4CD}" dt="2025-01-16T15:52:39.707" v="11200" actId="207"/>
        <pc:sldMkLst>
          <pc:docMk/>
          <pc:sldMk cId="710786952" sldId="275"/>
        </pc:sldMkLst>
        <pc:spChg chg="mod">
          <ac:chgData name="Joseph Pugh" userId="8b8f8732f53bcc69" providerId="LiveId" clId="{E70E67B9-3032-4C77-952B-A6113997B4CD}" dt="2025-01-13T12:15:31.662" v="5989" actId="20577"/>
          <ac:spMkLst>
            <pc:docMk/>
            <pc:sldMk cId="710786952" sldId="275"/>
            <ac:spMk id="2" creationId="{127B62B9-DBD4-418B-FC1B-954BA64365AE}"/>
          </ac:spMkLst>
        </pc:spChg>
        <pc:spChg chg="mod">
          <ac:chgData name="Joseph Pugh" userId="8b8f8732f53bcc69" providerId="LiveId" clId="{E70E67B9-3032-4C77-952B-A6113997B4CD}" dt="2025-01-16T15:52:35.641" v="11199" actId="207"/>
          <ac:spMkLst>
            <pc:docMk/>
            <pc:sldMk cId="710786952" sldId="275"/>
            <ac:spMk id="4" creationId="{9BF82E7A-3C10-19CD-2876-44380EFE0391}"/>
          </ac:spMkLst>
        </pc:spChg>
        <pc:spChg chg="mod">
          <ac:chgData name="Joseph Pugh" userId="8b8f8732f53bcc69" providerId="LiveId" clId="{E70E67B9-3032-4C77-952B-A6113997B4CD}" dt="2025-01-16T15:52:39.707" v="11200" actId="207"/>
          <ac:spMkLst>
            <pc:docMk/>
            <pc:sldMk cId="710786952" sldId="275"/>
            <ac:spMk id="5" creationId="{3DD56B3E-4611-8BCE-6DCE-A820A2442899}"/>
          </ac:spMkLst>
        </pc:spChg>
      </pc:sldChg>
      <pc:sldChg chg="modSp new del mod">
        <pc:chgData name="Joseph Pugh" userId="8b8f8732f53bcc69" providerId="LiveId" clId="{E70E67B9-3032-4C77-952B-A6113997B4CD}" dt="2025-01-13T13:29:12.887" v="7101" actId="47"/>
        <pc:sldMkLst>
          <pc:docMk/>
          <pc:sldMk cId="1974583261" sldId="276"/>
        </pc:sldMkLst>
      </pc:sldChg>
      <pc:sldChg chg="modSp add mod">
        <pc:chgData name="Joseph Pugh" userId="8b8f8732f53bcc69" providerId="LiveId" clId="{E70E67B9-3032-4C77-952B-A6113997B4CD}" dt="2025-01-15T12:51:56.705" v="10603" actId="20577"/>
        <pc:sldMkLst>
          <pc:docMk/>
          <pc:sldMk cId="2822070693" sldId="276"/>
        </pc:sldMkLst>
        <pc:spChg chg="mod">
          <ac:chgData name="Joseph Pugh" userId="8b8f8732f53bcc69" providerId="LiveId" clId="{E70E67B9-3032-4C77-952B-A6113997B4CD}" dt="2025-01-15T12:51:56.705" v="10603" actId="20577"/>
          <ac:spMkLst>
            <pc:docMk/>
            <pc:sldMk cId="2822070693" sldId="276"/>
            <ac:spMk id="2" creationId="{C046A2E1-12EA-CD41-E8A9-DAA4265D50E3}"/>
          </ac:spMkLst>
        </pc:spChg>
      </pc:sldChg>
      <pc:sldChg chg="modSp new del mod">
        <pc:chgData name="Joseph Pugh" userId="8b8f8732f53bcc69" providerId="LiveId" clId="{E70E67B9-3032-4C77-952B-A6113997B4CD}" dt="2025-01-13T16:10:16.149" v="8030" actId="47"/>
        <pc:sldMkLst>
          <pc:docMk/>
          <pc:sldMk cId="224179250" sldId="277"/>
        </pc:sldMkLst>
      </pc:sldChg>
      <pc:sldChg chg="addSp delSp modSp new mod">
        <pc:chgData name="Joseph Pugh" userId="8b8f8732f53bcc69" providerId="LiveId" clId="{E70E67B9-3032-4C77-952B-A6113997B4CD}" dt="2025-01-16T21:40:45.256" v="12288" actId="20577"/>
        <pc:sldMkLst>
          <pc:docMk/>
          <pc:sldMk cId="1018435157" sldId="277"/>
        </pc:sldMkLst>
        <pc:spChg chg="mod">
          <ac:chgData name="Joseph Pugh" userId="8b8f8732f53bcc69" providerId="LiveId" clId="{E70E67B9-3032-4C77-952B-A6113997B4CD}" dt="2025-01-15T12:48:56.167" v="10300" actId="20577"/>
          <ac:spMkLst>
            <pc:docMk/>
            <pc:sldMk cId="1018435157" sldId="277"/>
            <ac:spMk id="2" creationId="{68020321-4FE7-3A37-896B-71C518D85262}"/>
          </ac:spMkLst>
        </pc:spChg>
        <pc:spChg chg="add mod">
          <ac:chgData name="Joseph Pugh" userId="8b8f8732f53bcc69" providerId="LiveId" clId="{E70E67B9-3032-4C77-952B-A6113997B4CD}" dt="2025-01-16T21:40:45.256" v="12288" actId="20577"/>
          <ac:spMkLst>
            <pc:docMk/>
            <pc:sldMk cId="1018435157" sldId="277"/>
            <ac:spMk id="4" creationId="{92153683-A397-9C67-2765-CF19EDC5C82D}"/>
          </ac:spMkLst>
        </pc:spChg>
      </pc:sldChg>
      <pc:sldChg chg="new del">
        <pc:chgData name="Joseph Pugh" userId="8b8f8732f53bcc69" providerId="LiveId" clId="{E70E67B9-3032-4C77-952B-A6113997B4CD}" dt="2025-01-14T09:54:58.378" v="8200" actId="47"/>
        <pc:sldMkLst>
          <pc:docMk/>
          <pc:sldMk cId="932582210" sldId="278"/>
        </pc:sldMkLst>
      </pc:sldChg>
      <pc:sldChg chg="addSp delSp modSp new mod">
        <pc:chgData name="Joseph Pugh" userId="8b8f8732f53bcc69" providerId="LiveId" clId="{E70E67B9-3032-4C77-952B-A6113997B4CD}" dt="2025-01-16T17:59:14.381" v="11893" actId="1076"/>
        <pc:sldMkLst>
          <pc:docMk/>
          <pc:sldMk cId="3679232380" sldId="278"/>
        </pc:sldMkLst>
        <pc:spChg chg="mod">
          <ac:chgData name="Joseph Pugh" userId="8b8f8732f53bcc69" providerId="LiveId" clId="{E70E67B9-3032-4C77-952B-A6113997B4CD}" dt="2025-01-15T11:30:38.556" v="8633" actId="20577"/>
          <ac:spMkLst>
            <pc:docMk/>
            <pc:sldMk cId="3679232380" sldId="278"/>
            <ac:spMk id="2" creationId="{E0BCA9B6-DEAC-9BE4-263B-EE12DA6DD22D}"/>
          </ac:spMkLst>
        </pc:spChg>
        <pc:spChg chg="del">
          <ac:chgData name="Joseph Pugh" userId="8b8f8732f53bcc69" providerId="LiveId" clId="{E70E67B9-3032-4C77-952B-A6113997B4CD}" dt="2025-01-15T11:30:42.232" v="8634" actId="478"/>
          <ac:spMkLst>
            <pc:docMk/>
            <pc:sldMk cId="3679232380" sldId="278"/>
            <ac:spMk id="3" creationId="{9B75CB55-CDFB-82EC-5896-B08A56DF1FD1}"/>
          </ac:spMkLst>
        </pc:spChg>
        <pc:spChg chg="add mod">
          <ac:chgData name="Joseph Pugh" userId="8b8f8732f53bcc69" providerId="LiveId" clId="{E70E67B9-3032-4C77-952B-A6113997B4CD}" dt="2025-01-16T17:59:11.285" v="11892" actId="1076"/>
          <ac:spMkLst>
            <pc:docMk/>
            <pc:sldMk cId="3679232380" sldId="278"/>
            <ac:spMk id="4" creationId="{F01E9D6B-C9D6-3AF4-7D38-3315A3B87AA8}"/>
          </ac:spMkLst>
        </pc:spChg>
        <pc:spChg chg="add mod">
          <ac:chgData name="Joseph Pugh" userId="8b8f8732f53bcc69" providerId="LiveId" clId="{E70E67B9-3032-4C77-952B-A6113997B4CD}" dt="2025-01-16T17:59:14.381" v="11893" actId="1076"/>
          <ac:spMkLst>
            <pc:docMk/>
            <pc:sldMk cId="3679232380" sldId="278"/>
            <ac:spMk id="5" creationId="{1C59086B-0102-0843-D7B3-984537EDF0C3}"/>
          </ac:spMkLst>
        </pc:spChg>
        <pc:spChg chg="add mod">
          <ac:chgData name="Joseph Pugh" userId="8b8f8732f53bcc69" providerId="LiveId" clId="{E70E67B9-3032-4C77-952B-A6113997B4CD}" dt="2025-01-16T17:59:06.500" v="11891" actId="1076"/>
          <ac:spMkLst>
            <pc:docMk/>
            <pc:sldMk cId="3679232380" sldId="278"/>
            <ac:spMk id="6" creationId="{34289D87-597A-2946-2C55-49F42C526428}"/>
          </ac:spMkLst>
        </pc:spChg>
      </pc:sldChg>
      <pc:sldChg chg="new del">
        <pc:chgData name="Joseph Pugh" userId="8b8f8732f53bcc69" providerId="LiveId" clId="{E70E67B9-3032-4C77-952B-A6113997B4CD}" dt="2025-01-14T09:54:54.890" v="8199" actId="47"/>
        <pc:sldMkLst>
          <pc:docMk/>
          <pc:sldMk cId="1928650589" sldId="279"/>
        </pc:sldMkLst>
      </pc:sldChg>
      <pc:sldChg chg="addSp delSp modSp new mod">
        <pc:chgData name="Joseph Pugh" userId="8b8f8732f53bcc69" providerId="LiveId" clId="{E70E67B9-3032-4C77-952B-A6113997B4CD}" dt="2025-01-16T15:51:49.113" v="11189" actId="207"/>
        <pc:sldMkLst>
          <pc:docMk/>
          <pc:sldMk cId="3330102560" sldId="279"/>
        </pc:sldMkLst>
        <pc:spChg chg="mod">
          <ac:chgData name="Joseph Pugh" userId="8b8f8732f53bcc69" providerId="LiveId" clId="{E70E67B9-3032-4C77-952B-A6113997B4CD}" dt="2025-01-15T11:56:01.358" v="9617" actId="20577"/>
          <ac:spMkLst>
            <pc:docMk/>
            <pc:sldMk cId="3330102560" sldId="279"/>
            <ac:spMk id="2" creationId="{7F058B45-6BAB-3422-4571-8E28FB250AB0}"/>
          </ac:spMkLst>
        </pc:spChg>
        <pc:spChg chg="del">
          <ac:chgData name="Joseph Pugh" userId="8b8f8732f53bcc69" providerId="LiveId" clId="{E70E67B9-3032-4C77-952B-A6113997B4CD}" dt="2025-01-15T11:55:18.157" v="9543" actId="478"/>
          <ac:spMkLst>
            <pc:docMk/>
            <pc:sldMk cId="3330102560" sldId="279"/>
            <ac:spMk id="3" creationId="{46728852-4728-B594-5990-25FF8F1B0C4D}"/>
          </ac:spMkLst>
        </pc:spChg>
        <pc:spChg chg="add mod">
          <ac:chgData name="Joseph Pugh" userId="8b8f8732f53bcc69" providerId="LiveId" clId="{E70E67B9-3032-4C77-952B-A6113997B4CD}" dt="2025-01-16T15:51:41.422" v="11186" actId="207"/>
          <ac:spMkLst>
            <pc:docMk/>
            <pc:sldMk cId="3330102560" sldId="279"/>
            <ac:spMk id="4" creationId="{638C29C8-2476-C050-4A19-1E4E9E876AFE}"/>
          </ac:spMkLst>
        </pc:spChg>
        <pc:spChg chg="add mod">
          <ac:chgData name="Joseph Pugh" userId="8b8f8732f53bcc69" providerId="LiveId" clId="{E70E67B9-3032-4C77-952B-A6113997B4CD}" dt="2025-01-16T15:51:49.113" v="11189" actId="207"/>
          <ac:spMkLst>
            <pc:docMk/>
            <pc:sldMk cId="3330102560" sldId="279"/>
            <ac:spMk id="5" creationId="{E71878B9-3D2D-53F5-2A93-9F588D58EE3E}"/>
          </ac:spMkLst>
        </pc:spChg>
      </pc:sldChg>
      <pc:sldChg chg="addSp delSp modSp new mod">
        <pc:chgData name="Joseph Pugh" userId="8b8f8732f53bcc69" providerId="LiveId" clId="{E70E67B9-3032-4C77-952B-A6113997B4CD}" dt="2025-01-16T21:52:00.830" v="12300" actId="20577"/>
        <pc:sldMkLst>
          <pc:docMk/>
          <pc:sldMk cId="2494295519" sldId="280"/>
        </pc:sldMkLst>
        <pc:spChg chg="del">
          <ac:chgData name="Joseph Pugh" userId="8b8f8732f53bcc69" providerId="LiveId" clId="{E70E67B9-3032-4C77-952B-A6113997B4CD}" dt="2025-01-15T13:10:24.870" v="10757" actId="478"/>
          <ac:spMkLst>
            <pc:docMk/>
            <pc:sldMk cId="2494295519" sldId="280"/>
            <ac:spMk id="2" creationId="{DFA5A8A6-E767-A7E7-7726-5C084D493D72}"/>
          </ac:spMkLst>
        </pc:spChg>
        <pc:spChg chg="del mod">
          <ac:chgData name="Joseph Pugh" userId="8b8f8732f53bcc69" providerId="LiveId" clId="{E70E67B9-3032-4C77-952B-A6113997B4CD}" dt="2025-01-15T13:03:14.051" v="10620" actId="478"/>
          <ac:spMkLst>
            <pc:docMk/>
            <pc:sldMk cId="2494295519" sldId="280"/>
            <ac:spMk id="3" creationId="{5EA213E7-EC7D-7A74-143B-5B776DD16B61}"/>
          </ac:spMkLst>
        </pc:spChg>
        <pc:spChg chg="add mod">
          <ac:chgData name="Joseph Pugh" userId="8b8f8732f53bcc69" providerId="LiveId" clId="{E70E67B9-3032-4C77-952B-A6113997B4CD}" dt="2025-01-16T21:52:00.830" v="12300" actId="20577"/>
          <ac:spMkLst>
            <pc:docMk/>
            <pc:sldMk cId="2494295519" sldId="280"/>
            <ac:spMk id="4" creationId="{4301B931-C4B2-A56E-C701-1409F2899D97}"/>
          </ac:spMkLst>
        </pc:spChg>
        <pc:spChg chg="add del mod">
          <ac:chgData name="Joseph Pugh" userId="8b8f8732f53bcc69" providerId="LiveId" clId="{E70E67B9-3032-4C77-952B-A6113997B4CD}" dt="2025-01-15T13:03:17.915" v="10621" actId="478"/>
          <ac:spMkLst>
            <pc:docMk/>
            <pc:sldMk cId="2494295519" sldId="280"/>
            <ac:spMk id="6" creationId="{9BB39854-5EBD-06A1-9A9D-FEE4E7CB3E57}"/>
          </ac:spMkLst>
        </pc:spChg>
      </pc:sldChg>
      <pc:sldChg chg="addSp delSp modSp new del mod">
        <pc:chgData name="Joseph Pugh" userId="8b8f8732f53bcc69" providerId="LiveId" clId="{E70E67B9-3032-4C77-952B-A6113997B4CD}" dt="2025-01-16T17:36:59.513" v="11477" actId="47"/>
        <pc:sldMkLst>
          <pc:docMk/>
          <pc:sldMk cId="115520284" sldId="281"/>
        </pc:sldMkLst>
        <pc:spChg chg="del">
          <ac:chgData name="Joseph Pugh" userId="8b8f8732f53bcc69" providerId="LiveId" clId="{E70E67B9-3032-4C77-952B-A6113997B4CD}" dt="2025-01-16T17:24:50.224" v="11310" actId="478"/>
          <ac:spMkLst>
            <pc:docMk/>
            <pc:sldMk cId="115520284" sldId="281"/>
            <ac:spMk id="2" creationId="{A3DC3ECB-2F4B-0C23-8642-AD33658C818E}"/>
          </ac:spMkLst>
        </pc:spChg>
        <pc:spChg chg="del mod">
          <ac:chgData name="Joseph Pugh" userId="8b8f8732f53bcc69" providerId="LiveId" clId="{E70E67B9-3032-4C77-952B-A6113997B4CD}" dt="2025-01-16T17:23:26.108" v="11305"/>
          <ac:spMkLst>
            <pc:docMk/>
            <pc:sldMk cId="115520284" sldId="281"/>
            <ac:spMk id="3" creationId="{19B63CE1-590C-15C9-41C7-BF8BFFB9DF0E}"/>
          </ac:spMkLst>
        </pc:spChg>
        <pc:spChg chg="add del mod">
          <ac:chgData name="Joseph Pugh" userId="8b8f8732f53bcc69" providerId="LiveId" clId="{E70E67B9-3032-4C77-952B-A6113997B4CD}" dt="2025-01-16T17:23:32.373" v="11307" actId="478"/>
          <ac:spMkLst>
            <pc:docMk/>
            <pc:sldMk cId="115520284" sldId="281"/>
            <ac:spMk id="4" creationId="{1F9916EA-11E5-5613-68F6-06DBA003576C}"/>
          </ac:spMkLst>
        </pc:spChg>
        <pc:spChg chg="add del mod">
          <ac:chgData name="Joseph Pugh" userId="8b8f8732f53bcc69" providerId="LiveId" clId="{E70E67B9-3032-4C77-952B-A6113997B4CD}" dt="2025-01-16T17:24:52.846" v="11311"/>
          <ac:spMkLst>
            <pc:docMk/>
            <pc:sldMk cId="115520284" sldId="281"/>
            <ac:spMk id="5" creationId="{FE6304B3-337C-C66E-278F-38F683601171}"/>
          </ac:spMkLst>
        </pc:spChg>
        <pc:spChg chg="add mod">
          <ac:chgData name="Joseph Pugh" userId="8b8f8732f53bcc69" providerId="LiveId" clId="{E70E67B9-3032-4C77-952B-A6113997B4CD}" dt="2025-01-16T17:27:38.588" v="11340" actId="1076"/>
          <ac:spMkLst>
            <pc:docMk/>
            <pc:sldMk cId="115520284" sldId="281"/>
            <ac:spMk id="6" creationId="{56C1F5D0-84A9-055A-E6C7-BC1B2ADBC1BB}"/>
          </ac:spMkLst>
        </pc:spChg>
      </pc:sldChg>
      <pc:sldChg chg="new del">
        <pc:chgData name="Joseph Pugh" userId="8b8f8732f53bcc69" providerId="LiveId" clId="{E70E67B9-3032-4C77-952B-A6113997B4CD}" dt="2025-01-16T11:43:15.355" v="10860" actId="47"/>
        <pc:sldMkLst>
          <pc:docMk/>
          <pc:sldMk cId="2087086836" sldId="281"/>
        </pc:sldMkLst>
      </pc:sldChg>
    </pc:docChg>
  </pc:docChgLst>
  <pc:docChgLst>
    <pc:chgData name="Joseph Pugh" userId="8b8f8732f53bcc69" providerId="LiveId" clId="{B063F461-EE55-4121-B7AA-29FB5F96FC4A}"/>
    <pc:docChg chg="undo custSel addSld delSld modSld sldOrd">
      <pc:chgData name="Joseph Pugh" userId="8b8f8732f53bcc69" providerId="LiveId" clId="{B063F461-EE55-4121-B7AA-29FB5F96FC4A}" dt="2025-01-04T19:26:00.131" v="4492" actId="1076"/>
      <pc:docMkLst>
        <pc:docMk/>
      </pc:docMkLst>
      <pc:sldChg chg="modSp mod">
        <pc:chgData name="Joseph Pugh" userId="8b8f8732f53bcc69" providerId="LiveId" clId="{B063F461-EE55-4121-B7AA-29FB5F96FC4A}" dt="2025-01-02T13:35:05.067" v="2178" actId="20577"/>
        <pc:sldMkLst>
          <pc:docMk/>
          <pc:sldMk cId="973772595" sldId="256"/>
        </pc:sldMkLst>
        <pc:spChg chg="mod">
          <ac:chgData name="Joseph Pugh" userId="8b8f8732f53bcc69" providerId="LiveId" clId="{B063F461-EE55-4121-B7AA-29FB5F96FC4A}" dt="2025-01-02T13:35:05.067" v="2178" actId="20577"/>
          <ac:spMkLst>
            <pc:docMk/>
            <pc:sldMk cId="973772595" sldId="256"/>
            <ac:spMk id="2" creationId="{7B8F10F7-944C-87FE-EB55-D0287845EF41}"/>
          </ac:spMkLst>
        </pc:spChg>
      </pc:sldChg>
      <pc:sldChg chg="addSp delSp modSp mod ord">
        <pc:chgData name="Joseph Pugh" userId="8b8f8732f53bcc69" providerId="LiveId" clId="{B063F461-EE55-4121-B7AA-29FB5F96FC4A}" dt="2024-12-17T20:57:05.387" v="1384"/>
        <pc:sldMkLst>
          <pc:docMk/>
          <pc:sldMk cId="313171726" sldId="257"/>
        </pc:sldMkLst>
      </pc:sldChg>
      <pc:sldChg chg="addSp delSp modSp mod">
        <pc:chgData name="Joseph Pugh" userId="8b8f8732f53bcc69" providerId="LiveId" clId="{B063F461-EE55-4121-B7AA-29FB5F96FC4A}" dt="2025-01-04T18:58:32.577" v="4383"/>
        <pc:sldMkLst>
          <pc:docMk/>
          <pc:sldMk cId="2340563216" sldId="258"/>
        </pc:sldMkLst>
        <pc:spChg chg="mod">
          <ac:chgData name="Joseph Pugh" userId="8b8f8732f53bcc69" providerId="LiveId" clId="{B063F461-EE55-4121-B7AA-29FB5F96FC4A}" dt="2025-01-02T13:35:12.584" v="2195" actId="20577"/>
          <ac:spMkLst>
            <pc:docMk/>
            <pc:sldMk cId="2340563216" sldId="258"/>
            <ac:spMk id="2" creationId="{90903AF2-7ECE-DAED-B79B-CB879BEEE494}"/>
          </ac:spMkLst>
        </pc:spChg>
      </pc:sldChg>
      <pc:sldChg chg="modSp add mod">
        <pc:chgData name="Joseph Pugh" userId="8b8f8732f53bcc69" providerId="LiveId" clId="{B063F461-EE55-4121-B7AA-29FB5F96FC4A}" dt="2024-12-05T12:57:10.471" v="943" actId="14100"/>
        <pc:sldMkLst>
          <pc:docMk/>
          <pc:sldMk cId="1775132559" sldId="259"/>
        </pc:sldMkLst>
        <pc:spChg chg="mod">
          <ac:chgData name="Joseph Pugh" userId="8b8f8732f53bcc69" providerId="LiveId" clId="{B063F461-EE55-4121-B7AA-29FB5F96FC4A}" dt="2024-12-05T12:57:10.471" v="943" actId="14100"/>
          <ac:spMkLst>
            <pc:docMk/>
            <pc:sldMk cId="1775132559" sldId="259"/>
            <ac:spMk id="2" creationId="{00000000-0000-0000-0000-000000000000}"/>
          </ac:spMkLst>
        </pc:spChg>
        <pc:spChg chg="mod">
          <ac:chgData name="Joseph Pugh" userId="8b8f8732f53bcc69" providerId="LiveId" clId="{B063F461-EE55-4121-B7AA-29FB5F96FC4A}" dt="2024-12-05T12:57:07.557" v="942" actId="1076"/>
          <ac:spMkLst>
            <pc:docMk/>
            <pc:sldMk cId="1775132559" sldId="259"/>
            <ac:spMk id="9" creationId="{00000000-0000-0000-0000-000000000000}"/>
          </ac:spMkLst>
        </pc:spChg>
      </pc:sldChg>
      <pc:sldChg chg="addSp delSp modSp new mod setBg">
        <pc:chgData name="Joseph Pugh" userId="8b8f8732f53bcc69" providerId="LiveId" clId="{B063F461-EE55-4121-B7AA-29FB5F96FC4A}" dt="2025-01-04T19:08:34.729" v="4488" actId="26606"/>
        <pc:sldMkLst>
          <pc:docMk/>
          <pc:sldMk cId="2509463449" sldId="260"/>
        </pc:sldMkLst>
        <pc:spChg chg="mod">
          <ac:chgData name="Joseph Pugh" userId="8b8f8732f53bcc69" providerId="LiveId" clId="{B063F461-EE55-4121-B7AA-29FB5F96FC4A}" dt="2025-01-04T19:08:34.729" v="4488" actId="26606"/>
          <ac:spMkLst>
            <pc:docMk/>
            <pc:sldMk cId="2509463449" sldId="260"/>
            <ac:spMk id="2" creationId="{D3A3A102-C8E9-C6CC-02F4-AC9AC835D376}"/>
          </ac:spMkLst>
        </pc:spChg>
        <pc:picChg chg="add mod">
          <ac:chgData name="Joseph Pugh" userId="8b8f8732f53bcc69" providerId="LiveId" clId="{B063F461-EE55-4121-B7AA-29FB5F96FC4A}" dt="2025-01-04T19:08:34.729" v="4488" actId="26606"/>
          <ac:picMkLst>
            <pc:docMk/>
            <pc:sldMk cId="2509463449" sldId="260"/>
            <ac:picMk id="5122" creationId="{76FEBBF7-5221-83D3-BBE5-3EEB02D83788}"/>
          </ac:picMkLst>
        </pc:picChg>
      </pc:sldChg>
      <pc:sldChg chg="addSp delSp modSp new mod setBg">
        <pc:chgData name="Joseph Pugh" userId="8b8f8732f53bcc69" providerId="LiveId" clId="{B063F461-EE55-4121-B7AA-29FB5F96FC4A}" dt="2024-12-18T17:42:26.838" v="1498" actId="20577"/>
        <pc:sldMkLst>
          <pc:docMk/>
          <pc:sldMk cId="454359590" sldId="261"/>
        </pc:sldMkLst>
        <pc:spChg chg="add mod">
          <ac:chgData name="Joseph Pugh" userId="8b8f8732f53bcc69" providerId="LiveId" clId="{B063F461-EE55-4121-B7AA-29FB5F96FC4A}" dt="2024-12-17T20:45:54.324" v="1232" actId="26606"/>
          <ac:spMkLst>
            <pc:docMk/>
            <pc:sldMk cId="454359590" sldId="261"/>
            <ac:spMk id="8" creationId="{99C40302-0FC7-7E4C-5FC6-B244DA4543F3}"/>
          </ac:spMkLst>
        </pc:spChg>
        <pc:spChg chg="add">
          <ac:chgData name="Joseph Pugh" userId="8b8f8732f53bcc69" providerId="LiveId" clId="{B063F461-EE55-4121-B7AA-29FB5F96FC4A}" dt="2024-12-17T20:45:54.324" v="1232" actId="26606"/>
          <ac:spMkLst>
            <pc:docMk/>
            <pc:sldMk cId="454359590" sldId="261"/>
            <ac:spMk id="27" creationId="{EC7FF834-B204-4967-8D47-8BB36EAF0EF5}"/>
          </ac:spMkLst>
        </pc:spChg>
        <pc:spChg chg="add">
          <ac:chgData name="Joseph Pugh" userId="8b8f8732f53bcc69" providerId="LiveId" clId="{B063F461-EE55-4121-B7AA-29FB5F96FC4A}" dt="2024-12-17T20:45:54.324" v="1232" actId="26606"/>
          <ac:spMkLst>
            <pc:docMk/>
            <pc:sldMk cId="454359590" sldId="261"/>
            <ac:spMk id="28" creationId="{F780A22D-61EA-43E3-BD94-3E39CF902160}"/>
          </ac:spMkLst>
        </pc:spChg>
        <pc:graphicFrameChg chg="add mod modGraphic">
          <ac:chgData name="Joseph Pugh" userId="8b8f8732f53bcc69" providerId="LiveId" clId="{B063F461-EE55-4121-B7AA-29FB5F96FC4A}" dt="2024-12-18T17:42:26.838" v="1498" actId="20577"/>
          <ac:graphicFrameMkLst>
            <pc:docMk/>
            <pc:sldMk cId="454359590" sldId="261"/>
            <ac:graphicFrameMk id="14" creationId="{3B95F82B-5B21-AADC-682B-569CE480DFB4}"/>
          </ac:graphicFrameMkLst>
        </pc:graphicFrameChg>
      </pc:sldChg>
      <pc:sldChg chg="modSp new del mod">
        <pc:chgData name="Joseph Pugh" userId="8b8f8732f53bcc69" providerId="LiveId" clId="{B063F461-EE55-4121-B7AA-29FB5F96FC4A}" dt="2024-12-17T20:29:01.033" v="1199" actId="47"/>
        <pc:sldMkLst>
          <pc:docMk/>
          <pc:sldMk cId="3143350939" sldId="261"/>
        </pc:sldMkLst>
      </pc:sldChg>
      <pc:sldChg chg="add">
        <pc:chgData name="Joseph Pugh" userId="8b8f8732f53bcc69" providerId="LiveId" clId="{B063F461-EE55-4121-B7AA-29FB5F96FC4A}" dt="2024-12-17T20:34:03.059" v="1209"/>
        <pc:sldMkLst>
          <pc:docMk/>
          <pc:sldMk cId="726090408" sldId="263"/>
        </pc:sldMkLst>
      </pc:sldChg>
      <pc:sldChg chg="modSp new mod">
        <pc:chgData name="Joseph Pugh" userId="8b8f8732f53bcc69" providerId="LiveId" clId="{B063F461-EE55-4121-B7AA-29FB5F96FC4A}" dt="2024-12-17T21:21:07.056" v="1399"/>
        <pc:sldMkLst>
          <pc:docMk/>
          <pc:sldMk cId="1147513011" sldId="264"/>
        </pc:sldMkLst>
        <pc:spChg chg="mod">
          <ac:chgData name="Joseph Pugh" userId="8b8f8732f53bcc69" providerId="LiveId" clId="{B063F461-EE55-4121-B7AA-29FB5F96FC4A}" dt="2024-12-17T21:20:39.994" v="1396" actId="20577"/>
          <ac:spMkLst>
            <pc:docMk/>
            <pc:sldMk cId="1147513011" sldId="264"/>
            <ac:spMk id="2" creationId="{6C444153-FB4C-0C41-0B18-3B0DC5F9EC77}"/>
          </ac:spMkLst>
        </pc:spChg>
        <pc:spChg chg="mod">
          <ac:chgData name="Joseph Pugh" userId="8b8f8732f53bcc69" providerId="LiveId" clId="{B063F461-EE55-4121-B7AA-29FB5F96FC4A}" dt="2024-12-17T21:21:07.056" v="1399"/>
          <ac:spMkLst>
            <pc:docMk/>
            <pc:sldMk cId="1147513011" sldId="264"/>
            <ac:spMk id="3" creationId="{0B12A8A1-CA31-385F-7F9B-67C966DC1853}"/>
          </ac:spMkLst>
        </pc:spChg>
      </pc:sldChg>
      <pc:sldChg chg="addSp delSp modSp new mod">
        <pc:chgData name="Joseph Pugh" userId="8b8f8732f53bcc69" providerId="LiveId" clId="{B063F461-EE55-4121-B7AA-29FB5F96FC4A}" dt="2025-01-04T19:26:00.131" v="4492" actId="1076"/>
        <pc:sldMkLst>
          <pc:docMk/>
          <pc:sldMk cId="3247878085" sldId="265"/>
        </pc:sldMkLst>
        <pc:spChg chg="mod">
          <ac:chgData name="Joseph Pugh" userId="8b8f8732f53bcc69" providerId="LiveId" clId="{B063F461-EE55-4121-B7AA-29FB5F96FC4A}" dt="2024-12-18T18:48:05.775" v="2135" actId="20577"/>
          <ac:spMkLst>
            <pc:docMk/>
            <pc:sldMk cId="3247878085" sldId="265"/>
            <ac:spMk id="2" creationId="{F79FDC09-A512-53AF-E900-F24783178B90}"/>
          </ac:spMkLst>
        </pc:spChg>
        <pc:spChg chg="add del mod">
          <ac:chgData name="Joseph Pugh" userId="8b8f8732f53bcc69" providerId="LiveId" clId="{B063F461-EE55-4121-B7AA-29FB5F96FC4A}" dt="2024-12-18T18:50:42.037" v="2161" actId="20577"/>
          <ac:spMkLst>
            <pc:docMk/>
            <pc:sldMk cId="3247878085" sldId="265"/>
            <ac:spMk id="3" creationId="{A6C21652-7A31-5DBB-B6FA-000E30290F7A}"/>
          </ac:spMkLst>
        </pc:spChg>
        <pc:picChg chg="add mod">
          <ac:chgData name="Joseph Pugh" userId="8b8f8732f53bcc69" providerId="LiveId" clId="{B063F461-EE55-4121-B7AA-29FB5F96FC4A}" dt="2025-01-04T19:26:00.131" v="4492" actId="1076"/>
          <ac:picMkLst>
            <pc:docMk/>
            <pc:sldMk cId="3247878085" sldId="265"/>
            <ac:picMk id="1028" creationId="{6C8F5CAF-4EA6-23C0-80BD-C91F452F35BA}"/>
          </ac:picMkLst>
        </pc:picChg>
      </pc:sldChg>
      <pc:sldChg chg="addSp delSp modSp new mod">
        <pc:chgData name="Joseph Pugh" userId="8b8f8732f53bcc69" providerId="LiveId" clId="{B063F461-EE55-4121-B7AA-29FB5F96FC4A}" dt="2025-01-04T18:57:58.266" v="4382" actId="20577"/>
        <pc:sldMkLst>
          <pc:docMk/>
          <pc:sldMk cId="3556814087" sldId="266"/>
        </pc:sldMkLst>
        <pc:spChg chg="mod">
          <ac:chgData name="Joseph Pugh" userId="8b8f8732f53bcc69" providerId="LiveId" clId="{B063F461-EE55-4121-B7AA-29FB5F96FC4A}" dt="2025-01-02T13:42:56.963" v="2814" actId="20577"/>
          <ac:spMkLst>
            <pc:docMk/>
            <pc:sldMk cId="3556814087" sldId="266"/>
            <ac:spMk id="2" creationId="{9F21CEED-1638-6EC4-AE74-205EC6973D2A}"/>
          </ac:spMkLst>
        </pc:spChg>
        <pc:spChg chg="add mod">
          <ac:chgData name="Joseph Pugh" userId="8b8f8732f53bcc69" providerId="LiveId" clId="{B063F461-EE55-4121-B7AA-29FB5F96FC4A}" dt="2025-01-02T13:58:39.889" v="2851" actId="20577"/>
          <ac:spMkLst>
            <pc:docMk/>
            <pc:sldMk cId="3556814087" sldId="266"/>
            <ac:spMk id="4" creationId="{3250DFCD-D006-DA63-FCC4-02F405D0B4B6}"/>
          </ac:spMkLst>
        </pc:spChg>
      </pc:sldChg>
      <pc:sldChg chg="new del">
        <pc:chgData name="Joseph Pugh" userId="8b8f8732f53bcc69" providerId="LiveId" clId="{B063F461-EE55-4121-B7AA-29FB5F96FC4A}" dt="2025-01-02T14:10:38.395" v="3255" actId="47"/>
        <pc:sldMkLst>
          <pc:docMk/>
          <pc:sldMk cId="390239467" sldId="267"/>
        </pc:sldMkLst>
      </pc:sldChg>
      <pc:sldChg chg="addSp modSp new mod">
        <pc:chgData name="Joseph Pugh" userId="8b8f8732f53bcc69" providerId="LiveId" clId="{B063F461-EE55-4121-B7AA-29FB5F96FC4A}" dt="2025-01-04T18:55:00.659" v="4376"/>
        <pc:sldMkLst>
          <pc:docMk/>
          <pc:sldMk cId="3102117323" sldId="267"/>
        </pc:sldMkLst>
        <pc:spChg chg="mod">
          <ac:chgData name="Joseph Pugh" userId="8b8f8732f53bcc69" providerId="LiveId" clId="{B063F461-EE55-4121-B7AA-29FB5F96FC4A}" dt="2025-01-02T14:11:39.103" v="3283" actId="20577"/>
          <ac:spMkLst>
            <pc:docMk/>
            <pc:sldMk cId="3102117323" sldId="267"/>
            <ac:spMk id="2" creationId="{099DA18F-F4D9-D9C6-4D5C-6EC292076A53}"/>
          </ac:spMkLst>
        </pc:spChg>
        <pc:picChg chg="add mod">
          <ac:chgData name="Joseph Pugh" userId="8b8f8732f53bcc69" providerId="LiveId" clId="{B063F461-EE55-4121-B7AA-29FB5F96FC4A}" dt="2025-01-02T14:32:01.448" v="3981" actId="1076"/>
          <ac:picMkLst>
            <pc:docMk/>
            <pc:sldMk cId="3102117323" sldId="267"/>
            <ac:picMk id="4098" creationId="{9F3B758F-932D-C411-F22C-FD26A50C6D3C}"/>
          </ac:picMkLst>
        </pc:picChg>
        <pc:picChg chg="add mod">
          <ac:chgData name="Joseph Pugh" userId="8b8f8732f53bcc69" providerId="LiveId" clId="{B063F461-EE55-4121-B7AA-29FB5F96FC4A}" dt="2025-01-02T14:32:29.867" v="3986" actId="1076"/>
          <ac:picMkLst>
            <pc:docMk/>
            <pc:sldMk cId="3102117323" sldId="267"/>
            <ac:picMk id="4100" creationId="{A95BE299-0F9A-8AA4-8607-F0AE5225C5CC}"/>
          </ac:picMkLst>
        </pc:picChg>
      </pc:sldChg>
      <pc:sldChg chg="modSp new mod">
        <pc:chgData name="Joseph Pugh" userId="8b8f8732f53bcc69" providerId="LiveId" clId="{B063F461-EE55-4121-B7AA-29FB5F96FC4A}" dt="2025-01-04T19:04:25.779" v="4479" actId="20577"/>
        <pc:sldMkLst>
          <pc:docMk/>
          <pc:sldMk cId="2507016282" sldId="268"/>
        </pc:sldMkLst>
        <pc:spChg chg="mod">
          <ac:chgData name="Joseph Pugh" userId="8b8f8732f53bcc69" providerId="LiveId" clId="{B063F461-EE55-4121-B7AA-29FB5F96FC4A}" dt="2025-01-04T19:04:25.779" v="4479" actId="20577"/>
          <ac:spMkLst>
            <pc:docMk/>
            <pc:sldMk cId="2507016282" sldId="268"/>
            <ac:spMk id="2" creationId="{B55E2B2A-FD44-ACB1-E4A0-546663804412}"/>
          </ac:spMkLst>
        </pc:spChg>
      </pc:sldChg>
      <pc:sldChg chg="new del">
        <pc:chgData name="Joseph Pugh" userId="8b8f8732f53bcc69" providerId="LiveId" clId="{B063F461-EE55-4121-B7AA-29FB5F96FC4A}" dt="2025-01-04T19:25:20.580" v="4489" actId="47"/>
        <pc:sldMkLst>
          <pc:docMk/>
          <pc:sldMk cId="3104251604" sldId="26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C3084B-51A0-194C-847F-18DA38D8A5A8}" type="doc">
      <dgm:prSet loTypeId="urn:microsoft.com/office/officeart/2005/8/layout/hProcess3" loCatId="" qsTypeId="urn:microsoft.com/office/officeart/2005/8/quickstyle/simple4" qsCatId="simple" csTypeId="urn:microsoft.com/office/officeart/2005/8/colors/accent3_5" csCatId="accent3" phldr="1"/>
      <dgm:spPr/>
    </dgm:pt>
    <dgm:pt modelId="{415D78F8-394F-404D-9495-12326C5B8DDE}">
      <dgm:prSet phldrT="[Text]" custT="1"/>
      <dgm:spPr/>
      <dgm:t>
        <a:bodyPr/>
        <a:lstStyle/>
        <a:p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Defnyddio’r</a:t>
          </a:r>
          <a:r>
            <a:rPr lang="en-US" sz="1600" dirty="0">
              <a:latin typeface="Times New Roman" charset="0"/>
              <a:ea typeface="Times New Roman" charset="0"/>
              <a:cs typeface="Times New Roman" charset="0"/>
            </a:rPr>
            <a:t> map </a:t>
          </a:r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meddwl</a:t>
          </a:r>
          <a:r>
            <a:rPr lang="en-US" sz="16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er</a:t>
          </a:r>
          <a:r>
            <a:rPr lang="en-US" sz="16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mwyn</a:t>
          </a:r>
          <a:r>
            <a:rPr lang="en-US" sz="16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creu</a:t>
          </a:r>
          <a:r>
            <a:rPr lang="en-US" sz="16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MPLl</a:t>
          </a:r>
          <a:endParaRPr lang="en-US" sz="1600" dirty="0"/>
        </a:p>
      </dgm:t>
    </dgm:pt>
    <dgm:pt modelId="{EF19BB8E-4955-3548-BA96-A0786FDB5E05}" type="parTrans" cxnId="{AC5B96B0-8FCB-5141-B742-949AA7E4B3DA}">
      <dgm:prSet/>
      <dgm:spPr/>
      <dgm:t>
        <a:bodyPr/>
        <a:lstStyle/>
        <a:p>
          <a:endParaRPr lang="en-US"/>
        </a:p>
      </dgm:t>
    </dgm:pt>
    <dgm:pt modelId="{07EA82FD-ADC2-DD49-A7FA-24FC39926D5A}" type="sibTrans" cxnId="{AC5B96B0-8FCB-5141-B742-949AA7E4B3DA}">
      <dgm:prSet/>
      <dgm:spPr/>
      <dgm:t>
        <a:bodyPr/>
        <a:lstStyle/>
        <a:p>
          <a:endParaRPr lang="en-US"/>
        </a:p>
      </dgm:t>
    </dgm:pt>
    <dgm:pt modelId="{819AF7C7-2E29-4A46-825D-38668C1E31A8}" type="pres">
      <dgm:prSet presAssocID="{5DC3084B-51A0-194C-847F-18DA38D8A5A8}" presName="Name0" presStyleCnt="0">
        <dgm:presLayoutVars>
          <dgm:dir/>
          <dgm:animLvl val="lvl"/>
          <dgm:resizeHandles val="exact"/>
        </dgm:presLayoutVars>
      </dgm:prSet>
      <dgm:spPr/>
    </dgm:pt>
    <dgm:pt modelId="{FE77FE57-B5A0-6D47-B248-36429A9D6F52}" type="pres">
      <dgm:prSet presAssocID="{5DC3084B-51A0-194C-847F-18DA38D8A5A8}" presName="dummy" presStyleCnt="0"/>
      <dgm:spPr/>
    </dgm:pt>
    <dgm:pt modelId="{9B54A921-A0ED-8043-B526-445992BAABA1}" type="pres">
      <dgm:prSet presAssocID="{5DC3084B-51A0-194C-847F-18DA38D8A5A8}" presName="linH" presStyleCnt="0"/>
      <dgm:spPr/>
    </dgm:pt>
    <dgm:pt modelId="{41E5036D-18B6-024C-9921-D974EA1BDF56}" type="pres">
      <dgm:prSet presAssocID="{5DC3084B-51A0-194C-847F-18DA38D8A5A8}" presName="padding1" presStyleCnt="0"/>
      <dgm:spPr/>
    </dgm:pt>
    <dgm:pt modelId="{3D40D60B-7DC2-294B-B149-9B0EBCBC46C2}" type="pres">
      <dgm:prSet presAssocID="{415D78F8-394F-404D-9495-12326C5B8DDE}" presName="linV" presStyleCnt="0"/>
      <dgm:spPr/>
    </dgm:pt>
    <dgm:pt modelId="{FBC2721E-4282-5F41-BC40-9F4637189095}" type="pres">
      <dgm:prSet presAssocID="{415D78F8-394F-404D-9495-12326C5B8DDE}" presName="spVertical1" presStyleCnt="0"/>
      <dgm:spPr/>
    </dgm:pt>
    <dgm:pt modelId="{1397EB0D-2A25-3A4B-A6E8-11C4112882A8}" type="pres">
      <dgm:prSet presAssocID="{415D78F8-394F-404D-9495-12326C5B8DDE}" presName="parTx" presStyleLbl="revTx" presStyleIdx="0" presStyleCnt="1" custScaleX="122289" custLinFactY="4859" custLinFactNeighborX="-1595" custLinFactNeighborY="100000">
        <dgm:presLayoutVars>
          <dgm:chMax val="0"/>
          <dgm:chPref val="0"/>
          <dgm:bulletEnabled val="1"/>
        </dgm:presLayoutVars>
      </dgm:prSet>
      <dgm:spPr/>
    </dgm:pt>
    <dgm:pt modelId="{57B25668-C24A-DE4C-8941-30A3B2834911}" type="pres">
      <dgm:prSet presAssocID="{415D78F8-394F-404D-9495-12326C5B8DDE}" presName="spVertical2" presStyleCnt="0"/>
      <dgm:spPr/>
    </dgm:pt>
    <dgm:pt modelId="{011AB39C-6DE8-EA49-A47B-D58467478A1A}" type="pres">
      <dgm:prSet presAssocID="{415D78F8-394F-404D-9495-12326C5B8DDE}" presName="spVertical3" presStyleCnt="0"/>
      <dgm:spPr/>
    </dgm:pt>
    <dgm:pt modelId="{3F25DF0E-D73B-2542-B5C2-D2E8276E6614}" type="pres">
      <dgm:prSet presAssocID="{5DC3084B-51A0-194C-847F-18DA38D8A5A8}" presName="padding2" presStyleCnt="0"/>
      <dgm:spPr/>
    </dgm:pt>
    <dgm:pt modelId="{B385F72C-B469-D744-8AF2-406B8121A658}" type="pres">
      <dgm:prSet presAssocID="{5DC3084B-51A0-194C-847F-18DA38D8A5A8}" presName="negArrow" presStyleCnt="0"/>
      <dgm:spPr/>
    </dgm:pt>
    <dgm:pt modelId="{A4200466-753E-6A42-993A-F4FCEF5EC1F2}" type="pres">
      <dgm:prSet presAssocID="{5DC3084B-51A0-194C-847F-18DA38D8A5A8}" presName="backgroundArrow" presStyleLbl="node1" presStyleIdx="0" presStyleCnt="1" custScaleY="168542" custLinFactNeighborX="-58929" custLinFactNeighborY="-7872"/>
      <dgm:spPr>
        <a:solidFill>
          <a:schemeClr val="accent2">
            <a:lumMod val="40000"/>
            <a:lumOff val="60000"/>
          </a:schemeClr>
        </a:solidFill>
      </dgm:spPr>
    </dgm:pt>
  </dgm:ptLst>
  <dgm:cxnLst>
    <dgm:cxn modelId="{AC5B96B0-8FCB-5141-B742-949AA7E4B3DA}" srcId="{5DC3084B-51A0-194C-847F-18DA38D8A5A8}" destId="{415D78F8-394F-404D-9495-12326C5B8DDE}" srcOrd="0" destOrd="0" parTransId="{EF19BB8E-4955-3548-BA96-A0786FDB5E05}" sibTransId="{07EA82FD-ADC2-DD49-A7FA-24FC39926D5A}"/>
    <dgm:cxn modelId="{D513F1C2-0F89-BD45-B0D9-DCBDF21F61D6}" type="presOf" srcId="{5DC3084B-51A0-194C-847F-18DA38D8A5A8}" destId="{819AF7C7-2E29-4A46-825D-38668C1E31A8}" srcOrd="0" destOrd="0" presId="urn:microsoft.com/office/officeart/2005/8/layout/hProcess3"/>
    <dgm:cxn modelId="{2C76C4D0-BF92-CB47-8602-AEA91360328B}" type="presOf" srcId="{415D78F8-394F-404D-9495-12326C5B8DDE}" destId="{1397EB0D-2A25-3A4B-A6E8-11C4112882A8}" srcOrd="0" destOrd="0" presId="urn:microsoft.com/office/officeart/2005/8/layout/hProcess3"/>
    <dgm:cxn modelId="{EB913780-21CC-744E-B222-626480D929A1}" type="presParOf" srcId="{819AF7C7-2E29-4A46-825D-38668C1E31A8}" destId="{FE77FE57-B5A0-6D47-B248-36429A9D6F52}" srcOrd="0" destOrd="0" presId="urn:microsoft.com/office/officeart/2005/8/layout/hProcess3"/>
    <dgm:cxn modelId="{6583813F-8DE9-684B-BE3A-09BB292DA4FD}" type="presParOf" srcId="{819AF7C7-2E29-4A46-825D-38668C1E31A8}" destId="{9B54A921-A0ED-8043-B526-445992BAABA1}" srcOrd="1" destOrd="0" presId="urn:microsoft.com/office/officeart/2005/8/layout/hProcess3"/>
    <dgm:cxn modelId="{A5BCA79A-D046-A64E-AF36-B3C1C3F715F3}" type="presParOf" srcId="{9B54A921-A0ED-8043-B526-445992BAABA1}" destId="{41E5036D-18B6-024C-9921-D974EA1BDF56}" srcOrd="0" destOrd="0" presId="urn:microsoft.com/office/officeart/2005/8/layout/hProcess3"/>
    <dgm:cxn modelId="{8C9BA2F5-944C-CB47-980D-82FDE8EAD62A}" type="presParOf" srcId="{9B54A921-A0ED-8043-B526-445992BAABA1}" destId="{3D40D60B-7DC2-294B-B149-9B0EBCBC46C2}" srcOrd="1" destOrd="0" presId="urn:microsoft.com/office/officeart/2005/8/layout/hProcess3"/>
    <dgm:cxn modelId="{14E5D37C-3EB4-BA48-B760-2C6F5712E2B7}" type="presParOf" srcId="{3D40D60B-7DC2-294B-B149-9B0EBCBC46C2}" destId="{FBC2721E-4282-5F41-BC40-9F4637189095}" srcOrd="0" destOrd="0" presId="urn:microsoft.com/office/officeart/2005/8/layout/hProcess3"/>
    <dgm:cxn modelId="{4D43BB17-99F2-064D-AFA2-3EDD57371EF1}" type="presParOf" srcId="{3D40D60B-7DC2-294B-B149-9B0EBCBC46C2}" destId="{1397EB0D-2A25-3A4B-A6E8-11C4112882A8}" srcOrd="1" destOrd="0" presId="urn:microsoft.com/office/officeart/2005/8/layout/hProcess3"/>
    <dgm:cxn modelId="{32DC4023-2301-FC4E-82A7-9E9A470C16C5}" type="presParOf" srcId="{3D40D60B-7DC2-294B-B149-9B0EBCBC46C2}" destId="{57B25668-C24A-DE4C-8941-30A3B2834911}" srcOrd="2" destOrd="0" presId="urn:microsoft.com/office/officeart/2005/8/layout/hProcess3"/>
    <dgm:cxn modelId="{1F3E5189-AA90-4240-B2FA-9E4FFB1DF952}" type="presParOf" srcId="{3D40D60B-7DC2-294B-B149-9B0EBCBC46C2}" destId="{011AB39C-6DE8-EA49-A47B-D58467478A1A}" srcOrd="3" destOrd="0" presId="urn:microsoft.com/office/officeart/2005/8/layout/hProcess3"/>
    <dgm:cxn modelId="{483D51F7-F3D2-2C45-8EDA-6AEEB542011F}" type="presParOf" srcId="{9B54A921-A0ED-8043-B526-445992BAABA1}" destId="{3F25DF0E-D73B-2542-B5C2-D2E8276E6614}" srcOrd="2" destOrd="0" presId="urn:microsoft.com/office/officeart/2005/8/layout/hProcess3"/>
    <dgm:cxn modelId="{D055D778-CB10-B44F-8D60-1376EC746AE8}" type="presParOf" srcId="{9B54A921-A0ED-8043-B526-445992BAABA1}" destId="{B385F72C-B469-D744-8AF2-406B8121A658}" srcOrd="3" destOrd="0" presId="urn:microsoft.com/office/officeart/2005/8/layout/hProcess3"/>
    <dgm:cxn modelId="{FD43724F-9094-E245-B9F8-3C4413AD905B}" type="presParOf" srcId="{9B54A921-A0ED-8043-B526-445992BAABA1}" destId="{A4200466-753E-6A42-993A-F4FCEF5EC1F2}" srcOrd="4" destOrd="0" presId="urn:microsoft.com/office/officeart/2005/8/layout/hProcess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200466-753E-6A42-993A-F4FCEF5EC1F2}">
      <dsp:nvSpPr>
        <dsp:cNvPr id="0" name=""/>
        <dsp:cNvSpPr/>
      </dsp:nvSpPr>
      <dsp:spPr>
        <a:xfrm>
          <a:off x="0" y="0"/>
          <a:ext cx="2821524" cy="1706968"/>
        </a:xfrm>
        <a:prstGeom prst="rightArrow">
          <a:avLst/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97EB0D-2A25-3A4B-A6E8-11C4112882A8}">
      <dsp:nvSpPr>
        <dsp:cNvPr id="0" name=""/>
        <dsp:cNvSpPr/>
      </dsp:nvSpPr>
      <dsp:spPr>
        <a:xfrm>
          <a:off x="200474" y="416072"/>
          <a:ext cx="2311507" cy="396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2560" rIns="0" bIns="1625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Defnyddio’r</a:t>
          </a:r>
          <a:r>
            <a:rPr lang="en-US" sz="1600" kern="1200" dirty="0">
              <a:latin typeface="Times New Roman" charset="0"/>
              <a:ea typeface="Times New Roman" charset="0"/>
              <a:cs typeface="Times New Roman" charset="0"/>
            </a:rPr>
            <a:t> map </a:t>
          </a: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meddwl</a:t>
          </a:r>
          <a:r>
            <a:rPr lang="en-US" sz="1600" kern="12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er</a:t>
          </a:r>
          <a:r>
            <a:rPr lang="en-US" sz="1600" kern="12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mwyn</a:t>
          </a:r>
          <a:r>
            <a:rPr lang="en-US" sz="1600" kern="12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creu</a:t>
          </a:r>
          <a:r>
            <a:rPr lang="en-US" sz="1600" kern="12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MPLl</a:t>
          </a:r>
          <a:endParaRPr lang="en-US" sz="1600" kern="1200" dirty="0"/>
        </a:p>
      </dsp:txBody>
      <dsp:txXfrm>
        <a:off x="200474" y="416072"/>
        <a:ext cx="2311507" cy="3967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4631B2-66DB-4484-9D24-0B9C5FDC3419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503C9A-067B-4FE3-9F23-E4BF4545483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61119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dirty="0"/>
              <a:t>Black, Wiliam(1998)</a:t>
            </a:r>
          </a:p>
          <a:p>
            <a:r>
              <a:rPr lang="cy-GB" sz="1200" dirty="0" err="1"/>
              <a:t>Hattie</a:t>
            </a:r>
            <a:r>
              <a:rPr lang="cy-GB" sz="1200" dirty="0"/>
              <a:t>(2009)</a:t>
            </a:r>
          </a:p>
          <a:p>
            <a:r>
              <a:rPr lang="cy-GB" dirty="0" err="1"/>
              <a:t>Vygotsky</a:t>
            </a:r>
            <a:endParaRPr lang="cy-GB" dirty="0"/>
          </a:p>
          <a:p>
            <a:r>
              <a:rPr lang="cy-GB" sz="1200" dirty="0"/>
              <a:t>Gyda chefnogaeth damcaniaethwyr addysgol fel Black, Wiliam a </a:t>
            </a:r>
            <a:r>
              <a:rPr lang="cy-GB" sz="1200" dirty="0" err="1"/>
              <a:t>Hattie</a:t>
            </a:r>
            <a:r>
              <a:rPr lang="cy-GB" sz="1200" dirty="0"/>
              <a:t>, mae asesu ar gyfer dysgu wedi dod yn gonglfaen i fethodoleg addysgu effeithiol. 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03C9A-067B-4FE3-9F23-E4BF4545483B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75964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Yn wahanol i asesiadau crynodol, sy'n canolbwyntio ar werthuso'r hyn y mae myfyrwyr yn ei wybod ar ddiwedd cylch dysgu, mae asesu ar gyfer dysgu yn ffurfiannol ac yn barhaus. Mae'n golygu bod athrawon a myfyrwyr yn nodi nodau dysgu ar y cyd, yn olrhain cynnydd, ac yn defnyddio adborth i wella canlyniadau (Black &amp; Wiliam, 1998).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03C9A-067B-4FE3-9F23-E4BF4545483B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73580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558285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9155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751363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86215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458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02819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9404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cy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66529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cy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7146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49813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96835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73DDB2FE-3EB2-4502-9B0A-B4BE8F5DFBBB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5246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essefreeborn.wordpress.com/assessment-for-learning-how-are-these-strategies-adaptable-to-meet-the-varying-needs-of-learner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ponsiveclassroom.org/responsive-classroom-middle-school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hutterstock.com/search/teacher-classroom-clipart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.uk/Learning-Teach-Primary-School/dp/0415818192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rconger.wordpress.com/2015/11/04/how-formative-assessment-can-support-learning/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s://www.getmagicbox.com/blog/formative-summative-assessment-k12-education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cross-curricular-skills-framework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owerfullearning.com/questioning-moving-it-to-the-next-level-in-classrooms/" TargetMode="External"/><Relationship Id="rId4" Type="http://schemas.openxmlformats.org/officeDocument/2006/relationships/hyperlink" Target="https://scribblepgce.wordpress.com/questioning-in-formative-assessment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eric.ed.gov/?id=ED546794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F10F7-944C-87FE-EB55-D0287845EF4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ECAD 5012-C - Arwain y Dysgu: beth, sut a pham ydw i’n addysgu?</a:t>
            </a:r>
            <a:b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Cyflwyniad ar lafar sy’n gwerthuso’n feirniadol sut y gellir defnyddio Asesu ar gyfer Dysgu mewn cyfle dysgu i hybu cynnydd ar draws y maes dysgu a phrofiad a ddewiswyd. </a:t>
            </a:r>
            <a:endParaRPr lang="cy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929A17-BF06-4FDB-270A-B25DFA9B9B9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Gan Joseph Pugh</a:t>
            </a:r>
          </a:p>
          <a:p>
            <a:r>
              <a:rPr lang="cy-GB" dirty="0"/>
              <a:t>Rhif Myfyrwyr - 2304903</a:t>
            </a:r>
          </a:p>
        </p:txBody>
      </p:sp>
    </p:spTree>
    <p:extLst>
      <p:ext uri="{BB962C8B-B14F-4D97-AF65-F5344CB8AC3E}">
        <p14:creationId xmlns:p14="http://schemas.microsoft.com/office/powerpoint/2010/main" val="973772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03AF2-7ECE-DAED-B79B-CB879BEEE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Amlinelliad o Beth rydym yn mynd i siarad amdan</a:t>
            </a:r>
            <a:endParaRPr lang="cy-GB" dirty="0"/>
          </a:p>
        </p:txBody>
      </p:sp>
      <p:pic>
        <p:nvPicPr>
          <p:cNvPr id="6" name="Picture 2" descr="Assessment for Learning: How are these Strategies Adaptable to Meet the  Varying Needs of Learners? | Primary PGCE 5-11 years">
            <a:extLst>
              <a:ext uri="{FF2B5EF4-FFF2-40B4-BE49-F238E27FC236}">
                <a16:creationId xmlns:a16="http://schemas.microsoft.com/office/drawing/2014/main" id="{B2A2E886-FB96-0B80-1060-CCE88ED36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786" y="2380077"/>
            <a:ext cx="4886514" cy="345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6705093-5205-1E41-B2D5-AAB75431B832}"/>
              </a:ext>
            </a:extLst>
          </p:cNvPr>
          <p:cNvSpPr/>
          <p:nvPr/>
        </p:nvSpPr>
        <p:spPr>
          <a:xfrm>
            <a:off x="79086" y="2427363"/>
            <a:ext cx="5269962" cy="2378635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Byddaf yn siarad am wahanol ffurf o Arfer ar gyfer Dysgu a byddwn yn sôn am fanteision ac anfanteision y </a:t>
            </a:r>
            <a:r>
              <a:rPr lang="cy-GB" sz="1800" kern="12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AaGD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rydym wedi </a:t>
            </a:r>
            <a:r>
              <a:rPr lang="cy-GB" dirty="0">
                <a:solidFill>
                  <a:srgbClr val="000000"/>
                </a:solidFill>
                <a:latin typeface="Gill Sans MT" panose="020B0502020104020203" pitchFamily="34" charset="0"/>
              </a:rPr>
              <a:t>treialu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Byddaf yn cyfeirio at ddamcaniaethwyr gwahanol ar eu barn am </a:t>
            </a:r>
            <a:r>
              <a:rPr lang="cy-GB" sz="1800" kern="12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AaGD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a phwy sy’n cytuno ac yn anghytuno. </a:t>
            </a:r>
          </a:p>
          <a:p>
            <a:pPr algn="ctr"/>
            <a:endParaRPr lang="cy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C2F0FF2-4F0D-91DF-1A19-A8ACC4118B53}"/>
              </a:ext>
            </a:extLst>
          </p:cNvPr>
          <p:cNvSpPr/>
          <p:nvPr/>
        </p:nvSpPr>
        <p:spPr>
          <a:xfrm>
            <a:off x="141197" y="4996328"/>
            <a:ext cx="5145741" cy="168237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Byddaf yn siarad am wahanol fath o strategaethau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AaGD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sydd yn cael eu defnyddio a pa strategaethau rydym wedi cael profiad o weld a defnyddio tu fewn ysgol ar gyflenwi ac ar leoliad.</a:t>
            </a:r>
            <a:endParaRPr lang="cy-GB" sz="1600" dirty="0"/>
          </a:p>
          <a:p>
            <a:pPr algn="ctr"/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1C5E39-C09B-6C67-1ABC-9D359427767E}"/>
              </a:ext>
            </a:extLst>
          </p:cNvPr>
          <p:cNvSpPr txBox="1"/>
          <p:nvPr/>
        </p:nvSpPr>
        <p:spPr>
          <a:xfrm>
            <a:off x="7461622" y="5837516"/>
            <a:ext cx="401917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3"/>
              </a:rPr>
              <a:t>https://jessefreeborn.wordpress.com/assessment-for-learning-how-are-these-strategies-adaptable-to-meet-the-varying-needs-of-learners/</a:t>
            </a:r>
            <a:r>
              <a:rPr lang="cy-GB" sz="105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340563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1CEED-1638-6EC4-AE74-205EC6973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Cefndir y dosbarth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250DFCD-D006-DA63-FCC4-02F405D0B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53412"/>
            <a:ext cx="7731125" cy="3101975"/>
          </a:xfrm>
        </p:spPr>
        <p:txBody>
          <a:bodyPr>
            <a:normAutofit/>
          </a:bodyPr>
          <a:lstStyle/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Blwyddyn 6 / Oedran 10-11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Mae’r dosbarth wedi cael eu rhannu fewn 3 grŵp o gall sef Chilli 1, Chilli 2, Chilli 3.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 yna 30 o blant yn y dosbarth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 4 ohonynt yn ADY (dim angen i gynllunio am, dim ond ychydig mwy o gymorth) Mae strategaethau gwahanol yn eisiau cael eu defnyddio i roi cymorth i’r plant yma.</a:t>
            </a:r>
          </a:p>
          <a:p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98CAA-73EE-6313-A2BB-EBFB667FDFFE}"/>
              </a:ext>
            </a:extLst>
          </p:cNvPr>
          <p:cNvSpPr txBox="1">
            <a:spLocks/>
          </p:cNvSpPr>
          <p:nvPr/>
        </p:nvSpPr>
        <p:spPr>
          <a:xfrm>
            <a:off x="4992781" y="5255387"/>
            <a:ext cx="6597650" cy="22915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Dysgu blaenorol 
Mae'r plant wedi profi gwahanol ddulliau addysgu gan fy mod yn gallu dweud ac wedi profi ffyrdd o gael eu hasesu. Ers bod ar leoliad o fewn yr ysgol gwelais 4 athro gwahanol yn dysgu'r dosbarth a gweld gwahanol ffyrdd y maent yn asesu'r plant.</a:t>
            </a:r>
          </a:p>
        </p:txBody>
      </p:sp>
      <p:pic>
        <p:nvPicPr>
          <p:cNvPr id="2050" name="Picture 2" descr="Responsive Classroom for Middle School | Responsive Classroom">
            <a:extLst>
              <a:ext uri="{FF2B5EF4-FFF2-40B4-BE49-F238E27FC236}">
                <a16:creationId xmlns:a16="http://schemas.microsoft.com/office/drawing/2014/main" id="{0AF43240-5BA3-9F6D-CB8D-E778D1019D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783" y="2153412"/>
            <a:ext cx="3913643" cy="260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BE06DC-B3C6-8EA0-0C78-915603CB14F9}"/>
              </a:ext>
            </a:extLst>
          </p:cNvPr>
          <p:cNvSpPr txBox="1"/>
          <p:nvPr/>
        </p:nvSpPr>
        <p:spPr>
          <a:xfrm>
            <a:off x="7135389" y="4759290"/>
            <a:ext cx="493577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3"/>
              </a:rPr>
              <a:t>https://www.responsiveclassroom.org/responsive-classroom-middle-school/</a:t>
            </a:r>
            <a:r>
              <a:rPr lang="cy-GB" sz="1050" dirty="0"/>
              <a:t>, 2016)</a:t>
            </a:r>
          </a:p>
        </p:txBody>
      </p:sp>
      <p:pic>
        <p:nvPicPr>
          <p:cNvPr id="2052" name="Picture 4" descr="Teacher Classroom Clipart Royalty-Free Images, Stock Photos &amp; Pictures |  Shutterstock">
            <a:extLst>
              <a:ext uri="{FF2B5EF4-FFF2-40B4-BE49-F238E27FC236}">
                <a16:creationId xmlns:a16="http://schemas.microsoft.com/office/drawing/2014/main" id="{2EFB36FE-C597-6D5C-5FC2-150FD4FB22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54" y="4716724"/>
            <a:ext cx="3053976" cy="193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2C802B-DDEC-84F2-5F57-642E276D757F}"/>
              </a:ext>
            </a:extLst>
          </p:cNvPr>
          <p:cNvSpPr txBox="1"/>
          <p:nvPr/>
        </p:nvSpPr>
        <p:spPr>
          <a:xfrm>
            <a:off x="120881" y="6642556"/>
            <a:ext cx="493577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 err="1"/>
              <a:t>Shutterstock</a:t>
            </a:r>
            <a:r>
              <a:rPr lang="cy-GB" sz="1050" dirty="0"/>
              <a:t>, </a:t>
            </a:r>
            <a:r>
              <a:rPr lang="cy-GB" sz="1050" dirty="0">
                <a:hlinkClick r:id="rId5"/>
              </a:rPr>
              <a:t>https://www.shutterstock.com/search/teacher-classroom-clipart</a:t>
            </a:r>
            <a:r>
              <a:rPr lang="cy-GB" sz="105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56814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E5442D-D620-4D19-967E-FBC9DFC578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97A8-163B-E7E3-7BD5-B25F01C6A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95" y="136353"/>
            <a:ext cx="5508393" cy="867694"/>
          </a:xfrm>
        </p:spPr>
        <p:txBody>
          <a:bodyPr/>
          <a:lstStyle/>
          <a:p>
            <a:r>
              <a:rPr lang="cy-GB" dirty="0"/>
              <a:t>Asesu ar Gyfer Dysgu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8BD6648-F97B-C3A2-1861-C7E24D3D26F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9562" y="1004047"/>
            <a:ext cx="7729538" cy="4032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4000" b="1" dirty="0"/>
              <a:t>Beth yw Asesu ar gyfer dysgu? </a:t>
            </a:r>
            <a:endParaRPr lang="cy-GB" sz="2800" dirty="0"/>
          </a:p>
          <a:p>
            <a:pPr marL="0" indent="0">
              <a:buNone/>
            </a:pPr>
            <a:endParaRPr lang="cy-GB" sz="5500" dirty="0"/>
          </a:p>
          <a:p>
            <a:endParaRPr lang="cy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EA0C910-8F60-187C-B8C0-7BE169A67DC8}"/>
              </a:ext>
            </a:extLst>
          </p:cNvPr>
          <p:cNvSpPr/>
          <p:nvPr/>
        </p:nvSpPr>
        <p:spPr>
          <a:xfrm>
            <a:off x="655860" y="4285644"/>
            <a:ext cx="4730793" cy="2401651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Mae strategaethau asesu ar gyfer dysgu yn canolbwyntio ar arferion ffurfiannol sy'n cefnogi dysgu trwy gynnwys myfyrwyr yn y broses o ddeall eu nodau, derbyn adborth adeiladol, a defnyddio asesiadau fel offer twf yn hytrach na mesuriad yn unig. </a:t>
            </a:r>
          </a:p>
          <a:p>
            <a:pPr algn="ctr"/>
            <a:endParaRPr lang="cy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A44BA94-52E7-2241-9095-619299850DB0}"/>
              </a:ext>
            </a:extLst>
          </p:cNvPr>
          <p:cNvSpPr/>
          <p:nvPr/>
        </p:nvSpPr>
        <p:spPr>
          <a:xfrm>
            <a:off x="6805347" y="4301074"/>
            <a:ext cx="4730793" cy="2401651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Mae'r strategaethau hyn yn hyrwyddo amgylchedd dysgu cydweithredol a myfyriol sy'n canolbwyntio ar welliant parhaus.</a:t>
            </a:r>
          </a:p>
          <a:p>
            <a:pPr algn="ctr"/>
            <a:endParaRPr lang="cy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0AE8A4F-F243-ED4E-F444-2119D920A0AF}"/>
              </a:ext>
            </a:extLst>
          </p:cNvPr>
          <p:cNvSpPr/>
          <p:nvPr/>
        </p:nvSpPr>
        <p:spPr>
          <a:xfrm>
            <a:off x="3730603" y="1767049"/>
            <a:ext cx="4730793" cy="2401651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Mae Asesu ar gyfer Dysgu (</a:t>
            </a:r>
            <a:r>
              <a:rPr lang="cy-GB" sz="1800" dirty="0" err="1">
                <a:solidFill>
                  <a:schemeClr val="tx1"/>
                </a:solidFill>
              </a:rPr>
              <a:t>AaGD</a:t>
            </a:r>
            <a:r>
              <a:rPr lang="cy-GB" sz="1800" dirty="0">
                <a:solidFill>
                  <a:schemeClr val="tx1"/>
                </a:solidFill>
              </a:rPr>
              <a:t>) yn ddull addysgu lle defnyddir arferion asesu i lywio cyfarwyddyd a chynnwys myfyrwyr yn weithredol yn eu proses ddysgu eu hunain (Black &amp; Wiliam, 1998).</a:t>
            </a:r>
          </a:p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0985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FDC09-A512-53AF-E900-F24783178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95" y="136353"/>
            <a:ext cx="7729728" cy="1188720"/>
          </a:xfrm>
        </p:spPr>
        <p:txBody>
          <a:bodyPr/>
          <a:lstStyle/>
          <a:p>
            <a:r>
              <a:rPr lang="cy-GB" dirty="0"/>
              <a:t>Asesu ar Gyfer Dysgu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21652-7A31-5DBB-B6FA-000E30290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95" y="1413151"/>
            <a:ext cx="7729728" cy="4031697"/>
          </a:xfrm>
        </p:spPr>
        <p:txBody>
          <a:bodyPr>
            <a:normAutofit fontScale="92500" lnSpcReduction="10000"/>
          </a:bodyPr>
          <a:lstStyle/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Yn ôl ARG (1999) mae yna ddehongliadau gwahanol ar sut mae </a:t>
            </a:r>
            <a:r>
              <a:rPr lang="cy-GB" sz="18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AaGD</a:t>
            </a: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yn ddelfrydol gweithio ac o Black &amp; Wiliam (1998) maen nhw yn dangos sut i wella dysgu’r plant trwy asesu sydd yn ddibynnol ar 5 syml ffactorau allweddol sef: </a:t>
            </a:r>
          </a:p>
          <a:p>
            <a:endParaRPr lang="cy-GB" sz="1800" kern="1200" dirty="0">
              <a:solidFill>
                <a:srgbClr val="262626"/>
              </a:solidFill>
              <a:latin typeface="Gill Sans MT" panose="020B0502020104020203" pitchFamily="34" charset="0"/>
            </a:endParaRPr>
          </a:p>
          <a:p>
            <a:endParaRPr lang="cy-GB" sz="1800" kern="1200" dirty="0">
              <a:solidFill>
                <a:srgbClr val="262626"/>
              </a:solidFill>
              <a:latin typeface="Gill Sans MT" panose="020B0502020104020203" pitchFamily="34" charset="0"/>
            </a:endParaRPr>
          </a:p>
          <a:p>
            <a:pPr algn="ctr"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1F1F1F"/>
                </a:solidFill>
                <a:latin typeface="Gill Sans MT" panose="020B0502020104020203" pitchFamily="34" charset="0"/>
              </a:rPr>
              <a:t>Darparu adborth effeithiol i ddisgyblion </a:t>
            </a:r>
          </a:p>
          <a:p>
            <a:pPr algn="ctr"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1F1F1F"/>
                </a:solidFill>
                <a:latin typeface="Gill Sans MT" panose="020B0502020104020203" pitchFamily="34" charset="0"/>
              </a:rPr>
              <a:t>Cyfranogiad gweithredol disgyblion yn eu dysgu eu hunain </a:t>
            </a:r>
          </a:p>
          <a:p>
            <a:pPr algn="ctr"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1F1F1F"/>
                </a:solidFill>
                <a:latin typeface="Gill Sans MT" panose="020B0502020104020203" pitchFamily="34" charset="0"/>
              </a:rPr>
              <a:t>Addasu addysgu i ystyried canlyniadau asesu </a:t>
            </a:r>
          </a:p>
          <a:p>
            <a:pPr algn="ctr"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1F1F1F"/>
                </a:solidFill>
                <a:latin typeface="Gill Sans MT" panose="020B0502020104020203" pitchFamily="34" charset="0"/>
              </a:rPr>
              <a:t>Cydnabyddiaeth o’r dylanwad dwfn y mae asesu yn ei gael ar gymhelliant a hunan-barch disgyblion, y ddau ohonynt yn ddylanwadau hollbwysig ar ddysgu </a:t>
            </a:r>
          </a:p>
          <a:p>
            <a:pPr algn="ctr"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1F1F1F"/>
                </a:solidFill>
                <a:latin typeface="Gill Sans MT" panose="020B0502020104020203" pitchFamily="34" charset="0"/>
              </a:rPr>
              <a:t>Yr angen i ddisgyblion allu asesu eu hunain a deall sut i wella.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</a:p>
          <a:p>
            <a:pPr marL="0" indent="0" algn="r">
              <a:buNone/>
            </a:pPr>
            <a:r>
              <a:rPr lang="en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Learning to Teach in the Primary School, (</a:t>
            </a:r>
            <a:r>
              <a:rPr lang="en-GB" sz="18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Cremin</a:t>
            </a:r>
            <a:r>
              <a:rPr lang="en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. T &amp; Arthur. J (2014</a:t>
            </a:r>
            <a:r>
              <a:rPr lang="cy-GB" sz="14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)</a:t>
            </a:r>
            <a:endParaRPr lang="cy-GB" sz="1400" dirty="0"/>
          </a:p>
        </p:txBody>
      </p:sp>
      <p:pic>
        <p:nvPicPr>
          <p:cNvPr id="1028" name="Picture 4" descr="Learning to Teach in the Primary School (Learning to Teach in the Primary  School Series): Amazon.co.uk: Cremin, Teresa, Arthur, James: 9780415818193:  ...">
            <a:extLst>
              <a:ext uri="{FF2B5EF4-FFF2-40B4-BE49-F238E27FC236}">
                <a16:creationId xmlns:a16="http://schemas.microsoft.com/office/drawing/2014/main" id="{6C8F5CAF-4EA6-23C0-80BD-C91F452F35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2039" y="63794"/>
            <a:ext cx="3556566" cy="4627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F6A5CEA-7DCC-6772-BC21-BEF119F38DBE}"/>
              </a:ext>
            </a:extLst>
          </p:cNvPr>
          <p:cNvSpPr txBox="1"/>
          <p:nvPr/>
        </p:nvSpPr>
        <p:spPr>
          <a:xfrm>
            <a:off x="8570258" y="4691615"/>
            <a:ext cx="39975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(</a:t>
            </a:r>
            <a:r>
              <a:rPr lang="cy-GB" sz="1100" dirty="0">
                <a:hlinkClick r:id="rId3"/>
              </a:rPr>
              <a:t>https://www.amazon.co.uk/Learning-Teach-Primary-School/dp/0415818192</a:t>
            </a:r>
            <a:r>
              <a:rPr lang="cy-GB" sz="11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247878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3A102-C8E9-C6CC-02F4-AC9AC835D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8927" y="342687"/>
            <a:ext cx="6092952" cy="1188720"/>
          </a:xfrm>
        </p:spPr>
        <p:txBody>
          <a:bodyPr>
            <a:normAutofit/>
          </a:bodyPr>
          <a:lstStyle/>
          <a:p>
            <a:r>
              <a:rPr lang="cy-GB" dirty="0"/>
              <a:t>Pwysigrwydd Asesu Ar Gyfer Dysgu</a:t>
            </a:r>
          </a:p>
        </p:txBody>
      </p:sp>
      <p:pic>
        <p:nvPicPr>
          <p:cNvPr id="5122" name="Picture 2" descr="Strategies for Assessment for Learning">
            <a:extLst>
              <a:ext uri="{FF2B5EF4-FFF2-40B4-BE49-F238E27FC236}">
                <a16:creationId xmlns:a16="http://schemas.microsoft.com/office/drawing/2014/main" id="{76FEBBF7-5221-83D3-BBE5-3EEB02D837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18748" y="1907508"/>
            <a:ext cx="3707652" cy="1946517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0FA868E-E136-2BE9-7D05-472632D4D09A}"/>
              </a:ext>
            </a:extLst>
          </p:cNvPr>
          <p:cNvSpPr/>
          <p:nvPr/>
        </p:nvSpPr>
        <p:spPr>
          <a:xfrm>
            <a:off x="1497621" y="4659577"/>
            <a:ext cx="1018953" cy="8452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Where the learner is now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CA62D66-8B84-97C1-6E57-4418D53EF853}"/>
              </a:ext>
            </a:extLst>
          </p:cNvPr>
          <p:cNvSpPr/>
          <p:nvPr/>
        </p:nvSpPr>
        <p:spPr>
          <a:xfrm>
            <a:off x="2709279" y="5618887"/>
            <a:ext cx="1018953" cy="8452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Where the learner is going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33A9767-5DB7-2C0D-6580-CD3D8180E4E9}"/>
              </a:ext>
            </a:extLst>
          </p:cNvPr>
          <p:cNvSpPr/>
          <p:nvPr/>
        </p:nvSpPr>
        <p:spPr>
          <a:xfrm>
            <a:off x="153272" y="5587889"/>
            <a:ext cx="1018953" cy="8452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How to get there</a:t>
            </a:r>
          </a:p>
        </p:txBody>
      </p: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2CAE24F2-4DC1-5235-B8CA-0A29A6394F5C}"/>
              </a:ext>
            </a:extLst>
          </p:cNvPr>
          <p:cNvCxnSpPr>
            <a:cxnSpLocks/>
          </p:cNvCxnSpPr>
          <p:nvPr/>
        </p:nvCxnSpPr>
        <p:spPr>
          <a:xfrm>
            <a:off x="2516574" y="5051223"/>
            <a:ext cx="702182" cy="536666"/>
          </a:xfrm>
          <a:prstGeom prst="curvedConnector2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61409FC4-781E-E3DA-3541-F92977EE0A1C}"/>
              </a:ext>
            </a:extLst>
          </p:cNvPr>
          <p:cNvCxnSpPr>
            <a:cxnSpLocks/>
            <a:stCxn id="7" idx="2"/>
            <a:endCxn id="8" idx="2"/>
          </p:cNvCxnSpPr>
          <p:nvPr/>
        </p:nvCxnSpPr>
        <p:spPr>
          <a:xfrm rot="5400000" flipH="1">
            <a:off x="1925254" y="5170673"/>
            <a:ext cx="30998" cy="2556007"/>
          </a:xfrm>
          <a:prstGeom prst="curvedConnector3">
            <a:avLst>
              <a:gd name="adj1" fmla="val -737467"/>
            </a:avLst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Connector: Curved 20">
            <a:extLst>
              <a:ext uri="{FF2B5EF4-FFF2-40B4-BE49-F238E27FC236}">
                <a16:creationId xmlns:a16="http://schemas.microsoft.com/office/drawing/2014/main" id="{901AE9CD-0440-70EA-27E6-C04C7A4E10B1}"/>
              </a:ext>
            </a:extLst>
          </p:cNvPr>
          <p:cNvCxnSpPr>
            <a:cxnSpLocks/>
            <a:stCxn id="8" idx="0"/>
            <a:endCxn id="4" idx="1"/>
          </p:cNvCxnSpPr>
          <p:nvPr/>
        </p:nvCxnSpPr>
        <p:spPr>
          <a:xfrm rot="5400000" flipH="1" flipV="1">
            <a:off x="827351" y="4917619"/>
            <a:ext cx="505668" cy="834872"/>
          </a:xfrm>
          <a:prstGeom prst="curvedConnector2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CB1D77E-9A92-49E0-90A4-14D8618BA936}"/>
              </a:ext>
            </a:extLst>
          </p:cNvPr>
          <p:cNvSpPr/>
          <p:nvPr/>
        </p:nvSpPr>
        <p:spPr>
          <a:xfrm>
            <a:off x="28529" y="1996817"/>
            <a:ext cx="3876481" cy="1747499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 asesu ar gyfer dysgu (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AaGD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) yn bwysig ar gyfer dilyniant disgyblion gan ei fod yn helpu athrawon a myfyrwyr i ddeall pa mor dda y mae dysgu'n digwydd a pha gamau sydd eu hangen i wella. </a:t>
            </a:r>
          </a:p>
          <a:p>
            <a:pPr algn="ctr"/>
            <a:endParaRPr lang="cy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83C678E-F627-A078-810E-DF2996A3DC28}"/>
              </a:ext>
            </a:extLst>
          </p:cNvPr>
          <p:cNvSpPr/>
          <p:nvPr/>
        </p:nvSpPr>
        <p:spPr>
          <a:xfrm>
            <a:off x="3905010" y="4230127"/>
            <a:ext cx="3876480" cy="1976218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 asesu ar gyfer dysgu yn hanfodol oherwydd ei fod yn canolbwyntio ar wneud dysgu yn weladwy ac yn ymarferol. Trwy hybu dealltwriaeth ddyfnach o gynnwys a phrosesau dysgu, mae asesu ar gyfer dysgu yn galluogi myfyrwyr i gymryd mwy o berchnogaeth o'u haddysg.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0DB016E-8A34-1F1A-3E6D-02D5C7B97E99}"/>
              </a:ext>
            </a:extLst>
          </p:cNvPr>
          <p:cNvSpPr/>
          <p:nvPr/>
        </p:nvSpPr>
        <p:spPr>
          <a:xfrm>
            <a:off x="8185403" y="2024074"/>
            <a:ext cx="3876480" cy="1976218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Mae'n cyd-fynd yn dda â damcaniaethau adeiladol am ddysgu, lle mae dysgwyr yn datblygu dealltwriaeth trwy ymgysylltu a myfyrio gweithredol (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Shepard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, 2005).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364B5B-D638-070D-904E-BB1CD2BCF602}"/>
              </a:ext>
            </a:extLst>
          </p:cNvPr>
          <p:cNvSpPr txBox="1"/>
          <p:nvPr/>
        </p:nvSpPr>
        <p:spPr>
          <a:xfrm>
            <a:off x="4230249" y="3653045"/>
            <a:ext cx="2366682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4"/>
              </a:rPr>
              <a:t>https://www.getmagicbox.com/blog/formative-summative-assessment-k12-education/</a:t>
            </a:r>
            <a:r>
              <a:rPr lang="cy-GB" sz="1050" dirty="0"/>
              <a:t>. 2021)</a:t>
            </a:r>
          </a:p>
        </p:txBody>
      </p:sp>
      <p:pic>
        <p:nvPicPr>
          <p:cNvPr id="3074" name="Picture 2" descr="formative-and-summative-assessment-hayvbgpu">
            <a:extLst>
              <a:ext uri="{FF2B5EF4-FFF2-40B4-BE49-F238E27FC236}">
                <a16:creationId xmlns:a16="http://schemas.microsoft.com/office/drawing/2014/main" id="{CB336127-330D-C62F-57BE-8D89580B12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2298" y="4183529"/>
            <a:ext cx="3610162" cy="218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C8989F0-7F47-09CD-08DD-F9361F4B0813}"/>
              </a:ext>
            </a:extLst>
          </p:cNvPr>
          <p:cNvSpPr txBox="1"/>
          <p:nvPr/>
        </p:nvSpPr>
        <p:spPr>
          <a:xfrm>
            <a:off x="8315513" y="6370153"/>
            <a:ext cx="324373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6"/>
              </a:rPr>
              <a:t>https://drconger.wordpress.com/2015/11/04/how-formative-assessment-can-support-learning/</a:t>
            </a:r>
            <a:r>
              <a:rPr lang="cy-GB" sz="105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509463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B1A16C-4B51-2156-47E3-B8BA22C0B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2828B-2BED-1F4B-9E6B-E5F5A3581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94" y="236362"/>
            <a:ext cx="3066937" cy="1188720"/>
          </a:xfrm>
        </p:spPr>
        <p:txBody>
          <a:bodyPr vert="horz" lIns="274320" tIns="182880" rIns="274320" bIns="182880" rtlCol="0" anchorCtr="1">
            <a:normAutofit/>
          </a:bodyPr>
          <a:lstStyle/>
          <a:p>
            <a:r>
              <a:rPr lang="en-US" dirty="0" err="1"/>
              <a:t>Cynllun</a:t>
            </a:r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515FC82-3453-4CBE-8895-4CCFF3395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4182" y="964692"/>
            <a:ext cx="6885432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5FD847B-65C0-4027-8DFC-70CB42451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802" y="1128683"/>
            <a:ext cx="6558192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DBE153F9-0C22-18A5-D521-D9A0077859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6531" y="-396597"/>
            <a:ext cx="923104" cy="1569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57056" tIns="457056" rIns="457056" bIns="457056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2614613" algn="l"/>
              </a:tabLst>
            </a:pPr>
            <a:br>
              <a:rPr kumimoji="0" lang="en-GB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kumimoji="0" lang="en-GB" altLang="en-US" sz="5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2614613" algn="l"/>
              </a:tabLst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1" name="Content Placeholder 4">
            <a:extLst>
              <a:ext uri="{FF2B5EF4-FFF2-40B4-BE49-F238E27FC236}">
                <a16:creationId xmlns:a16="http://schemas.microsoft.com/office/drawing/2014/main" id="{FA9F46EA-7B16-2F49-E21F-62F918073C6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9949557"/>
              </p:ext>
            </p:extLst>
          </p:nvPr>
        </p:nvGraphicFramePr>
        <p:xfrm>
          <a:off x="3429000" y="128992"/>
          <a:ext cx="8506046" cy="6600016"/>
        </p:xfrm>
        <a:graphic>
          <a:graphicData uri="http://schemas.openxmlformats.org/drawingml/2006/table">
            <a:tbl>
              <a:tblPr firstRow="1" firstCol="1" bandRow="1"/>
              <a:tblGrid>
                <a:gridCol w="3470260">
                  <a:extLst>
                    <a:ext uri="{9D8B030D-6E8A-4147-A177-3AD203B41FA5}">
                      <a16:colId xmlns:a16="http://schemas.microsoft.com/office/drawing/2014/main" val="169652201"/>
                    </a:ext>
                  </a:extLst>
                </a:gridCol>
                <a:gridCol w="1584562">
                  <a:extLst>
                    <a:ext uri="{9D8B030D-6E8A-4147-A177-3AD203B41FA5}">
                      <a16:colId xmlns:a16="http://schemas.microsoft.com/office/drawing/2014/main" val="2913245422"/>
                    </a:ext>
                  </a:extLst>
                </a:gridCol>
                <a:gridCol w="2269274">
                  <a:extLst>
                    <a:ext uri="{9D8B030D-6E8A-4147-A177-3AD203B41FA5}">
                      <a16:colId xmlns:a16="http://schemas.microsoft.com/office/drawing/2014/main" val="1956312948"/>
                    </a:ext>
                  </a:extLst>
                </a:gridCol>
                <a:gridCol w="1181950">
                  <a:extLst>
                    <a:ext uri="{9D8B030D-6E8A-4147-A177-3AD203B41FA5}">
                      <a16:colId xmlns:a16="http://schemas.microsoft.com/office/drawing/2014/main" val="3376452246"/>
                    </a:ext>
                  </a:extLst>
                </a:gridCol>
              </a:tblGrid>
              <a:tr h="262083"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Darpar athro: 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Joseph Pugh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Dosbarth / Grŵp 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Bl 6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2089397"/>
                  </a:ext>
                </a:extLst>
              </a:tr>
              <a:tr h="692809"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MDPh</a:t>
                      </a:r>
                      <a:r>
                        <a:rPr lang="cy-GB" sz="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neu Bwnc:</a:t>
                      </a:r>
                      <a:endParaRPr lang="cy-GB" sz="1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tabLst>
                          <a:tab pos="1043305" algn="l"/>
                        </a:tabLst>
                      </a:pPr>
                      <a:r>
                        <a:rPr lang="en-GB" sz="7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Ieithoedd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Llythrennedd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Chyfathrebu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Dyddiad </a:t>
                      </a:r>
                      <a:r>
                        <a:rPr lang="cy-GB" sz="600" b="0" i="1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(sylwer y gall y sesiwn hon fod yn un barhaus)</a:t>
                      </a:r>
                      <a:r>
                        <a:rPr lang="cy-GB" sz="8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: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27/11/2024 – 29/11/2024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1561969"/>
                  </a:ext>
                </a:extLst>
              </a:tr>
              <a:tr h="838602"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Cysylltiadau ystyrlon â’r Cwricwlwm </a:t>
                      </a:r>
                      <a:r>
                        <a:rPr lang="cy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(Datganiadau o’r Hyn sy’n Bwysig, </a:t>
                      </a:r>
                      <a:r>
                        <a:rPr lang="cy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Disgrifiadau dysgu</a:t>
                      </a:r>
                      <a:r>
                        <a:rPr lang="cy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y cwricwlwm ‘blaenorol’...)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fontAlgn="t"/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Mae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llenyddiaeth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tanio’r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dychymyg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ac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ysbrydoli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creadigrwydd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Rwy’n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gallu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defnyddio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nychymyg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ac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arbrofi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gydag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iaith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greu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llenyddiaeth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hun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187936"/>
                  </a:ext>
                </a:extLst>
              </a:tr>
              <a:tr h="385233"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Cysylltiadau ystyrlon ar draws y Cwricwlwm </a:t>
                      </a:r>
                      <a:r>
                        <a:rPr lang="cy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(Cysylltiadau â MDPhau eraill neu’r </a:t>
                      </a:r>
                      <a:r>
                        <a:rPr lang="cy-GB" sz="600" b="0" i="0" u="sng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  <a:hlinkClick r:id="rId2"/>
                        </a:rPr>
                        <a:t>Fframweithiau sgiliau trawsgwricwlaidd)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fontAlgn="t"/>
                      <a:r>
                        <a:rPr lang="en-GB" sz="7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1860211"/>
                  </a:ext>
                </a:extLst>
              </a:tr>
              <a:tr h="606520">
                <a:tc gridSpan="4"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Targedau Personol </a:t>
                      </a:r>
                      <a:r>
                        <a:rPr lang="cy-GB" sz="600" b="0" i="0" u="none" strike="noStrike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(</a:t>
                      </a:r>
                      <a:r>
                        <a:rPr lang="cy-GB" sz="600" b="0" i="0" u="none" strike="noStrike">
                          <a:solidFill>
                            <a:srgbClr val="333333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targedau a’r effaith ganlyniadol ar ddysgu – cyfeiriwch at unrhyw dargedau sydd wedi’u nodi yn y dyddlyfr dysgu neu gyfarfod adfyfyrio wythnosol a disgrifiwch yr effaith a ddymunir ar ddysgu)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57200" algn="l" fontAlgn="t"/>
                      <a:r>
                        <a:rPr lang="cy-GB" sz="600" b="0" i="0" u="none" strike="noStrike">
                          <a:solidFill>
                            <a:srgbClr val="333333"/>
                          </a:solidFill>
                          <a:effectLst/>
                          <a:latin typeface="Segoe UI" panose="020B0502040204020203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Digon o waith ymchwil o flaen llaw er mwyn sicrhau patrymau iaith a geirfa addas sy’n ymwneud a’r pwnc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5764280"/>
                  </a:ext>
                </a:extLst>
              </a:tr>
              <a:tr h="621915">
                <a:tc gridSpan="4"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Bwriad Dysgu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cy-GB" sz="6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‘Dylai hyn ganolbwyntio ar y dysgu gan y disgyblion yn ystod y wers, yn hytrach na’r hyn y byddant yn ei wneud, a dylai fod yn fyr, yn gyraeddadwy ac yn fesuradwy.’ (</a:t>
                      </a:r>
                      <a:r>
                        <a:rPr lang="cy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Crichton, H., a Mcdaid, A. 2016 t. </a:t>
                      </a:r>
                      <a:r>
                        <a:rPr lang="cy-GB" sz="6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196)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621590"/>
                  </a:ext>
                </a:extLst>
              </a:tr>
              <a:tr h="314035">
                <a:tc gridSpan="4"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Creu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Barddoniaeth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36795"/>
                  </a:ext>
                </a:extLst>
              </a:tr>
              <a:tr h="467974">
                <a:tc gridSpan="4"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Meini prawf llwyddiant 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cy-GB" sz="6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Yr hyn mae angen i’r disgyblion ei ddangos i fodloni’r Bwriad Dysgu yn llwyddiannus.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012911"/>
                  </a:ext>
                </a:extLst>
              </a:tr>
              <a:tr h="498762">
                <a:tc gridSpan="4"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-I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greu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barddoniaeth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“Hapus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Myd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”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Defnyddio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gwahanol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ddull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greu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barddoniaeth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12332"/>
                  </a:ext>
                </a:extLst>
              </a:tr>
              <a:tr h="467974">
                <a:tc gridSpan="4"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Cynllunio ar gyfer camsyniadau: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cy-GB" sz="6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Defnyddiwch yr adran hon i ragweld gwallau a chamddealltwriaeth disgyblion a’r ymatebion yr ydych yn bwriadu eu rhoi iddynt.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316987"/>
                  </a:ext>
                </a:extLst>
              </a:tr>
              <a:tr h="498762">
                <a:tc gridSpan="4"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Rhoi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esiampl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/WAGOLL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-Ail-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adrodd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478294"/>
                  </a:ext>
                </a:extLst>
              </a:tr>
              <a:tr h="498762">
                <a:tc gridSpan="4"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Strategaethau i gefnogi datblygiad iaith Gymraeg  y dysgwyr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cy-GB" sz="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171478"/>
                  </a:ext>
                </a:extLst>
              </a:tr>
              <a:tr h="314035">
                <a:tc gridSpan="4"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Defnyddio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geirfa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benodol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i’r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pwnc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87557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8252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99C40302-0FC7-7E4C-5FC6-B244DA4543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6531" y="-396597"/>
            <a:ext cx="923104" cy="1569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57056" tIns="457056" rIns="457056" bIns="457056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2614613" algn="l"/>
              </a:tabLst>
            </a:pPr>
            <a:br>
              <a:rPr kumimoji="0" lang="en-GB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kumimoji="0" lang="en-GB" altLang="en-US" sz="5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2614613" algn="l"/>
              </a:tabLst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3B95F82B-5B21-AADC-682B-569CE480DF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2571060"/>
              </p:ext>
            </p:extLst>
          </p:nvPr>
        </p:nvGraphicFramePr>
        <p:xfrm>
          <a:off x="550759" y="0"/>
          <a:ext cx="10767598" cy="6694126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886379">
                  <a:extLst>
                    <a:ext uri="{9D8B030D-6E8A-4147-A177-3AD203B41FA5}">
                      <a16:colId xmlns:a16="http://schemas.microsoft.com/office/drawing/2014/main" val="121799729"/>
                    </a:ext>
                  </a:extLst>
                </a:gridCol>
                <a:gridCol w="2080794">
                  <a:extLst>
                    <a:ext uri="{9D8B030D-6E8A-4147-A177-3AD203B41FA5}">
                      <a16:colId xmlns:a16="http://schemas.microsoft.com/office/drawing/2014/main" val="1713438796"/>
                    </a:ext>
                  </a:extLst>
                </a:gridCol>
                <a:gridCol w="3070870">
                  <a:extLst>
                    <a:ext uri="{9D8B030D-6E8A-4147-A177-3AD203B41FA5}">
                      <a16:colId xmlns:a16="http://schemas.microsoft.com/office/drawing/2014/main" val="4238059321"/>
                    </a:ext>
                  </a:extLst>
                </a:gridCol>
                <a:gridCol w="1594757">
                  <a:extLst>
                    <a:ext uri="{9D8B030D-6E8A-4147-A177-3AD203B41FA5}">
                      <a16:colId xmlns:a16="http://schemas.microsoft.com/office/drawing/2014/main" val="1668527000"/>
                    </a:ext>
                  </a:extLst>
                </a:gridCol>
                <a:gridCol w="2134798">
                  <a:extLst>
                    <a:ext uri="{9D8B030D-6E8A-4147-A177-3AD203B41FA5}">
                      <a16:colId xmlns:a16="http://schemas.microsoft.com/office/drawing/2014/main" val="3213551728"/>
                    </a:ext>
                  </a:extLst>
                </a:gridCol>
              </a:tblGrid>
              <a:tr h="637198">
                <a:tc gridSpan="5">
                  <a:txBody>
                    <a:bodyPr/>
                    <a:lstStyle/>
                    <a:p>
                      <a:pPr algn="ctr"/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cy-GB" sz="700">
                          <a:effectLst/>
                        </a:rPr>
                        <a:t>DILYNIANT ADDYSGU A DYSGU</a:t>
                      </a:r>
                      <a:br>
                        <a:rPr lang="cy-GB" sz="700">
                          <a:effectLst/>
                        </a:rPr>
                      </a:br>
                      <a:r>
                        <a:rPr lang="cy-GB" sz="700">
                          <a:effectLst/>
                        </a:rPr>
                        <a:t>(Ychwanegwch neu dynnu rhesi isod fel y bo’n briodol)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8304332"/>
                  </a:ext>
                </a:extLst>
              </a:tr>
              <a:tr h="1012902">
                <a:tc>
                  <a:txBody>
                    <a:bodyPr/>
                    <a:lstStyle/>
                    <a:p>
                      <a:pPr algn="ctr"/>
                      <a:r>
                        <a:rPr lang="en-GB" sz="7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cy-GB" sz="700" dirty="0">
                          <a:effectLst/>
                        </a:rPr>
                        <a:t>Amseru:</a:t>
                      </a:r>
                      <a:endParaRPr lang="en-GB" sz="700" dirty="0">
                        <a:effectLst/>
                      </a:endParaRPr>
                    </a:p>
                    <a:p>
                      <a:pPr algn="ctr"/>
                      <a:r>
                        <a:rPr lang="cy-GB" sz="500" dirty="0">
                          <a:effectLst/>
                        </a:rPr>
                        <a:t>Rhannwch yr amseru yn grwpiau os yw’n briodol. Gwnewch yn siŵr fod disgyblion yn mynd ati i ‘wneud’ yn gyflym a bod y cyfnodau pontio’n cael eu hystyried</a:t>
                      </a:r>
                      <a:endParaRPr lang="en-GB" sz="700" dirty="0">
                        <a:effectLst/>
                      </a:endParaRPr>
                    </a:p>
                    <a:p>
                      <a:pPr algn="ctr"/>
                      <a:r>
                        <a:rPr lang="cy-GB" sz="7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7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</a:endParaRPr>
                    </a:p>
                    <a:p>
                      <a:pPr algn="ctr"/>
                      <a:r>
                        <a:rPr lang="cy-GB" sz="700" dirty="0">
                          <a:effectLst/>
                        </a:rPr>
                        <a:t>Rôl yr athro a’r staff cymorth:</a:t>
                      </a:r>
                      <a:endParaRPr lang="en-GB" sz="700" dirty="0">
                        <a:effectLst/>
                      </a:endParaRPr>
                    </a:p>
                    <a:p>
                      <a:pPr algn="ctr"/>
                      <a:r>
                        <a:rPr lang="cy-GB" sz="500" dirty="0">
                          <a:effectLst/>
                        </a:rPr>
                        <a:t>e.e. cwestiynau allweddol, adalw dysgu blaenorol, modelu ac esboniadau, gwirio dealltwriaeth, defnydd a fwriedir o oedolion ychwanegol </a:t>
                      </a:r>
                      <a:endParaRPr lang="en-GB" sz="700" dirty="0">
                        <a:effectLst/>
                      </a:endParaRPr>
                    </a:p>
                    <a:p>
                      <a:pPr algn="ctr"/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</a:endParaRPr>
                    </a:p>
                    <a:p>
                      <a:pPr algn="ctr"/>
                      <a:r>
                        <a:rPr lang="cy-GB" sz="500" dirty="0">
                          <a:effectLst/>
                        </a:rPr>
                        <a:t>Dewis o fodel </a:t>
                      </a:r>
                      <a:r>
                        <a:rPr lang="cy-GB" sz="500" dirty="0" err="1">
                          <a:effectLst/>
                        </a:rPr>
                        <a:t>addysgegol</a:t>
                      </a:r>
                      <a:r>
                        <a:rPr lang="cy-GB" sz="500" dirty="0">
                          <a:effectLst/>
                        </a:rPr>
                        <a:t> neu o’r 12 egwyddor </a:t>
                      </a:r>
                      <a:r>
                        <a:rPr lang="cy-GB" sz="500" dirty="0" err="1">
                          <a:effectLst/>
                        </a:rPr>
                        <a:t>addysgegol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cy-GB" sz="700">
                          <a:effectLst/>
                        </a:rPr>
                        <a:t>Y dysgu gan y disgyblion a’r gweithgareddau: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Beth fydd y disgyblion yn dysgu ei wneud a pha weithgareddau / adnoddau fydd yn hwyluso hyn?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5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Cyfeiriwch at y ddogfen Dysgu Sylfaen i gael manylion y ddarpariaeth.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cy-GB" sz="700">
                          <a:effectLst/>
                        </a:rPr>
                        <a:t>Strategaethau Cynhwysol (yn cynnwys gwahaniaethu):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5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Y rhesymau dros sgaffaldio a manylion hynny. 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5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Mathau o gynrychiolaeth mewn tasgau.</a:t>
                      </a:r>
                      <a:endParaRPr lang="en-GB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700">
                          <a:effectLst/>
                          <a:highlight>
                            <a:srgbClr val="FFFF00"/>
                          </a:highlight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700">
                          <a:effectLst/>
                        </a:rPr>
                        <a:t>Gwiriwch beth mae disgyblion yn ei wybod, yn ei ddeall, ac yn gallu ei wneud: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Cwestiynau allweddol, mathau o ymarferion adalw, cyfleoedd i hunanasesu ac asesu cymheiriaid, cyfleoedd marcio byw, adborth a fwriedir.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5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500">
                          <a:effectLst/>
                          <a:highlight>
                            <a:srgbClr val="FFFF00"/>
                          </a:highlight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extLst>
                  <a:ext uri="{0D108BD9-81ED-4DB2-BD59-A6C34878D82A}">
                    <a16:rowId xmlns:a16="http://schemas.microsoft.com/office/drawing/2014/main" val="4256500767"/>
                  </a:ext>
                </a:extLst>
              </a:tr>
              <a:tr h="3531205">
                <a:tc>
                  <a:txBody>
                    <a:bodyPr/>
                    <a:lstStyle/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20 – 40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effectLst/>
                        </a:rPr>
                        <a:t>munud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effectLst/>
                        </a:rPr>
                        <a:t>Esbonio</a:t>
                      </a:r>
                      <a:r>
                        <a:rPr lang="en-GB" sz="1400" dirty="0">
                          <a:effectLst/>
                        </a:rPr>
                        <a:t> bob </a:t>
                      </a:r>
                      <a:r>
                        <a:rPr lang="en-GB" sz="1400" dirty="0" err="1">
                          <a:effectLst/>
                        </a:rPr>
                        <a:t>dasg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Wneud</a:t>
                      </a:r>
                      <a:r>
                        <a:rPr lang="en-GB" sz="1400" dirty="0">
                          <a:effectLst/>
                        </a:rPr>
                        <a:t> GRID GED </a:t>
                      </a:r>
                      <a:r>
                        <a:rPr lang="en-GB" sz="1400" dirty="0" err="1">
                          <a:effectLst/>
                        </a:rPr>
                        <a:t>ar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dechrau</a:t>
                      </a:r>
                      <a:r>
                        <a:rPr lang="en-GB" sz="1400" dirty="0">
                          <a:effectLst/>
                        </a:rPr>
                        <a:t> y </a:t>
                      </a:r>
                      <a:r>
                        <a:rPr lang="en-GB" sz="1400" dirty="0" err="1">
                          <a:effectLst/>
                        </a:rPr>
                        <a:t>gwers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fel</a:t>
                      </a:r>
                      <a:r>
                        <a:rPr lang="en-GB" sz="1400" dirty="0">
                          <a:effectLst/>
                        </a:rPr>
                        <a:t> “hook”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Chilli 1 – </a:t>
                      </a:r>
                      <a:r>
                        <a:rPr lang="en-GB" sz="1400" dirty="0" err="1">
                          <a:effectLst/>
                        </a:rPr>
                        <a:t>Barddoniaeth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Diamund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Chilli 2 – Free Verse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Chilli 3 - </a:t>
                      </a:r>
                      <a:r>
                        <a:rPr lang="en-GB" sz="1400" dirty="0" err="1">
                          <a:effectLst/>
                        </a:rPr>
                        <a:t>Cerdd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gydag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odl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Gweithio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gyda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phob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grŵp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yn</a:t>
                      </a:r>
                      <a:r>
                        <a:rPr lang="en-GB" sz="1400" dirty="0">
                          <a:effectLst/>
                        </a:rPr>
                        <a:t> y </a:t>
                      </a:r>
                      <a:r>
                        <a:rPr lang="en-GB" sz="1400" dirty="0" err="1">
                          <a:effectLst/>
                        </a:rPr>
                        <a:t>dasg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ffocws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Rhoi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cymorth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i’r</a:t>
                      </a:r>
                      <a:r>
                        <a:rPr lang="en-GB" sz="1400" dirty="0">
                          <a:effectLst/>
                        </a:rPr>
                        <a:t> plant</a:t>
                      </a:r>
                    </a:p>
                    <a:p>
                      <a:endParaRPr lang="en-GB" sz="700" dirty="0">
                        <a:effectLst/>
                      </a:endParaRPr>
                    </a:p>
                    <a:p>
                      <a:r>
                        <a:rPr lang="en-GB" sz="1400" dirty="0" err="1">
                          <a:effectLst/>
                        </a:rPr>
                        <a:t>Adnoddau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 err="1">
                          <a:effectLst/>
                        </a:rPr>
                        <a:t>Taflen</a:t>
                      </a:r>
                      <a:r>
                        <a:rPr lang="en-GB" sz="1400" dirty="0">
                          <a:effectLst/>
                        </a:rPr>
                        <a:t> GRID GED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Bwrdd</a:t>
                      </a:r>
                      <a:r>
                        <a:rPr lang="en-GB" sz="1400" dirty="0">
                          <a:effectLst/>
                        </a:rPr>
                        <a:t> Gwyn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Pen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Esiampl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dda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</a:p>
                    <a:p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Plant </a:t>
                      </a:r>
                      <a:r>
                        <a:rPr lang="en-GB" sz="1400" dirty="0" err="1">
                          <a:effectLst/>
                        </a:rPr>
                        <a:t>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wneud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tasg</a:t>
                      </a:r>
                      <a:r>
                        <a:rPr lang="en-GB" sz="1400" dirty="0">
                          <a:effectLst/>
                        </a:rPr>
                        <a:t> a </a:t>
                      </a:r>
                      <a:r>
                        <a:rPr lang="en-GB" sz="1400" dirty="0" err="1">
                          <a:effectLst/>
                        </a:rPr>
                        <a:t>roddwyd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gyda’r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athro</a:t>
                      </a:r>
                      <a:r>
                        <a:rPr lang="en-GB" sz="1400" dirty="0">
                          <a:effectLst/>
                        </a:rPr>
                        <a:t>/</a:t>
                      </a:r>
                      <a:r>
                        <a:rPr lang="en-GB" sz="1400" dirty="0" err="1">
                          <a:effectLst/>
                        </a:rPr>
                        <a:t>athrawes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Plant </a:t>
                      </a:r>
                      <a:r>
                        <a:rPr lang="en-GB" sz="1400" dirty="0" err="1">
                          <a:effectLst/>
                        </a:rPr>
                        <a:t>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roi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syniadau</a:t>
                      </a:r>
                      <a:r>
                        <a:rPr lang="en-GB" sz="1400" dirty="0">
                          <a:effectLst/>
                        </a:rPr>
                        <a:t> er </a:t>
                      </a:r>
                      <a:r>
                        <a:rPr lang="en-GB" sz="1400" dirty="0" err="1">
                          <a:effectLst/>
                        </a:rPr>
                        <a:t>mwyn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creu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barddoniaeth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e.e.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pwnc</a:t>
                      </a:r>
                      <a:r>
                        <a:rPr lang="en-GB" sz="1400" dirty="0">
                          <a:effectLst/>
                        </a:rPr>
                        <a:t> y </a:t>
                      </a:r>
                      <a:r>
                        <a:rPr lang="en-GB" sz="1400" dirty="0" err="1">
                          <a:effectLst/>
                        </a:rPr>
                        <a:t>farddoniaeth</a:t>
                      </a:r>
                      <a:r>
                        <a:rPr lang="en-GB" sz="1400" dirty="0">
                          <a:effectLst/>
                        </a:rPr>
                        <a:t>, </a:t>
                      </a:r>
                      <a:r>
                        <a:rPr lang="en-GB" sz="1400" dirty="0" err="1">
                          <a:effectLst/>
                        </a:rPr>
                        <a:t>ansoddeiriau</a:t>
                      </a:r>
                      <a:r>
                        <a:rPr lang="en-GB" sz="1400" dirty="0">
                          <a:effectLst/>
                        </a:rPr>
                        <a:t>, </a:t>
                      </a:r>
                      <a:r>
                        <a:rPr lang="en-GB" sz="1400" dirty="0" err="1">
                          <a:effectLst/>
                        </a:rPr>
                        <a:t>geiriau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sydd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odli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Plant </a:t>
                      </a:r>
                      <a:r>
                        <a:rPr lang="en-GB" sz="1400" dirty="0" err="1">
                          <a:effectLst/>
                        </a:rPr>
                        <a:t>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ysgrifennu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eu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barddoniaeth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eu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hun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trwy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ddefnyddio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dulliau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gwahanol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endParaRPr lang="en-GB" sz="1400" dirty="0">
                        <a:effectLst/>
                      </a:endParaRPr>
                    </a:p>
                    <a:p>
                      <a:endParaRPr lang="en-GB" sz="1400" dirty="0">
                        <a:effectLst/>
                      </a:endParaRPr>
                    </a:p>
                    <a:p>
                      <a:endParaRPr lang="en-GB" sz="1400" dirty="0">
                        <a:effectLst/>
                      </a:endParaRPr>
                    </a:p>
                    <a:p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 err="1">
                          <a:effectLst/>
                        </a:rPr>
                        <a:t>Adnoddau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 err="1">
                          <a:effectLst/>
                        </a:rPr>
                        <a:t>Taflen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waith</a:t>
                      </a:r>
                      <a:r>
                        <a:rPr lang="en-GB" sz="1400" dirty="0">
                          <a:effectLst/>
                        </a:rPr>
                        <a:t>/</a:t>
                      </a:r>
                      <a:r>
                        <a:rPr lang="en-GB" sz="1400" dirty="0" err="1">
                          <a:effectLst/>
                        </a:rPr>
                        <a:t>llyfr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Pens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Geiriadur</a:t>
                      </a:r>
                      <a:r>
                        <a:rPr lang="en-GB" sz="1400" dirty="0">
                          <a:effectLst/>
                        </a:rPr>
                        <a:t>/</a:t>
                      </a:r>
                      <a:r>
                        <a:rPr lang="en-GB" sz="1400" dirty="0" err="1">
                          <a:effectLst/>
                        </a:rPr>
                        <a:t>Gliniadur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Chilli 1 – </a:t>
                      </a:r>
                      <a:r>
                        <a:rPr lang="en-GB" sz="1400" dirty="0" err="1">
                          <a:effectLst/>
                        </a:rPr>
                        <a:t>Barddoniaeth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Diamund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Chilli 2 – Free verse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Chilli 3 - </a:t>
                      </a:r>
                      <a:r>
                        <a:rPr lang="en-GB" sz="1400" dirty="0" err="1">
                          <a:effectLst/>
                        </a:rPr>
                        <a:t>Cerdd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gydag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odl</a:t>
                      </a:r>
                      <a:endParaRPr lang="en-GB" sz="1400" dirty="0">
                        <a:effectLst/>
                      </a:endParaRPr>
                    </a:p>
                    <a:p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 err="1">
                          <a:effectLst/>
                        </a:rPr>
                        <a:t>Annibynnol</a:t>
                      </a:r>
                      <a:r>
                        <a:rPr lang="en-GB" sz="1400" dirty="0">
                          <a:effectLst/>
                        </a:rPr>
                        <a:t> – </a:t>
                      </a:r>
                      <a:r>
                        <a:rPr lang="en-GB" sz="1400" dirty="0" err="1">
                          <a:effectLst/>
                        </a:rPr>
                        <a:t>Dyddiadur</a:t>
                      </a:r>
                      <a:r>
                        <a:rPr lang="en-GB" sz="1400" dirty="0">
                          <a:effectLst/>
                        </a:rPr>
                        <a:t> (</a:t>
                      </a:r>
                      <a:r>
                        <a:rPr lang="en-GB" sz="1400" dirty="0" err="1">
                          <a:effectLst/>
                        </a:rPr>
                        <a:t>Saesneg</a:t>
                      </a:r>
                      <a:r>
                        <a:rPr lang="en-GB" sz="1400" dirty="0">
                          <a:effectLst/>
                        </a:rPr>
                        <a:t>)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Cydweithio</a:t>
                      </a:r>
                      <a:r>
                        <a:rPr lang="en-GB" sz="1400" dirty="0">
                          <a:effectLst/>
                        </a:rPr>
                        <a:t> - Homophones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effectLst/>
                        </a:rPr>
                        <a:t>Cwestiynu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Grid GED(</a:t>
                      </a:r>
                      <a:r>
                        <a:rPr lang="en-GB" sz="1400" dirty="0" err="1">
                          <a:effectLst/>
                        </a:rPr>
                        <a:t>cyn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gwersi</a:t>
                      </a:r>
                      <a:r>
                        <a:rPr lang="en-GB" sz="1400" dirty="0">
                          <a:effectLst/>
                        </a:rPr>
                        <a:t>)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Mapiau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Meddwl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 err="1">
                          <a:effectLst/>
                        </a:rPr>
                        <a:t>Siarad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Grwp</a:t>
                      </a:r>
                      <a:r>
                        <a:rPr lang="en-GB" sz="1400" dirty="0">
                          <a:effectLst/>
                        </a:rPr>
                        <a:t>/Par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Asesiad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Cyfoedion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“Beth </a:t>
                      </a:r>
                      <a:r>
                        <a:rPr lang="en-GB" sz="1400" dirty="0" err="1">
                          <a:effectLst/>
                        </a:rPr>
                        <a:t>sydd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angen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creu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farddoniaeth</a:t>
                      </a:r>
                      <a:r>
                        <a:rPr lang="en-GB" sz="1400" dirty="0">
                          <a:effectLst/>
                        </a:rPr>
                        <a:t>?”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“</a:t>
                      </a:r>
                      <a:r>
                        <a:rPr lang="en-GB" sz="1400" dirty="0" err="1">
                          <a:effectLst/>
                        </a:rPr>
                        <a:t>Os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wahanol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ffurf</a:t>
                      </a:r>
                      <a:r>
                        <a:rPr lang="en-GB" sz="1400" dirty="0">
                          <a:effectLst/>
                        </a:rPr>
                        <a:t> o </a:t>
                      </a:r>
                      <a:r>
                        <a:rPr lang="en-GB" sz="1400" dirty="0" err="1">
                          <a:effectLst/>
                        </a:rPr>
                        <a:t>farddoniaeth</a:t>
                      </a:r>
                      <a:r>
                        <a:rPr lang="en-GB" sz="1400" dirty="0">
                          <a:effectLst/>
                        </a:rPr>
                        <a:t>?”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Cardiau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ymadael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“Beth </a:t>
                      </a:r>
                      <a:r>
                        <a:rPr lang="en-GB" sz="1400" dirty="0" err="1">
                          <a:effectLst/>
                        </a:rPr>
                        <a:t>sydd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wneud</a:t>
                      </a:r>
                      <a:r>
                        <a:rPr lang="en-GB" sz="1400" dirty="0">
                          <a:effectLst/>
                        </a:rPr>
                        <a:t> darn o </a:t>
                      </a:r>
                      <a:r>
                        <a:rPr lang="en-GB" sz="1400" dirty="0" err="1">
                          <a:effectLst/>
                        </a:rPr>
                        <a:t>farddoniaeth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dda</a:t>
                      </a:r>
                      <a:r>
                        <a:rPr lang="en-GB" sz="1400" dirty="0">
                          <a:effectLst/>
                        </a:rPr>
                        <a:t>?”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“</a:t>
                      </a:r>
                      <a:r>
                        <a:rPr lang="en-GB" sz="1400" dirty="0" err="1">
                          <a:effectLst/>
                        </a:rPr>
                        <a:t>Ydy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bardd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fod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odli</a:t>
                      </a:r>
                      <a:r>
                        <a:rPr lang="en-GB" sz="1400" dirty="0">
                          <a:effectLst/>
                        </a:rPr>
                        <a:t>?”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Ail </a:t>
                      </a:r>
                      <a:r>
                        <a:rPr lang="en-GB" sz="1400" dirty="0" err="1">
                          <a:effectLst/>
                        </a:rPr>
                        <a:t>adrodd</a:t>
                      </a:r>
                      <a:r>
                        <a:rPr lang="en-GB" sz="1400" dirty="0">
                          <a:effectLst/>
                        </a:rPr>
                        <a:t> GRID GED </a:t>
                      </a:r>
                      <a:r>
                        <a:rPr lang="en-GB" sz="1400" dirty="0" err="1">
                          <a:effectLst/>
                        </a:rPr>
                        <a:t>ar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diwedd</a:t>
                      </a:r>
                      <a:r>
                        <a:rPr lang="en-GB" sz="1400" dirty="0">
                          <a:effectLst/>
                        </a:rPr>
                        <a:t> y </a:t>
                      </a:r>
                      <a:r>
                        <a:rPr lang="en-GB" sz="1400" dirty="0" err="1">
                          <a:effectLst/>
                        </a:rPr>
                        <a:t>cylched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extLst>
                  <a:ext uri="{0D108BD9-81ED-4DB2-BD59-A6C34878D82A}">
                    <a16:rowId xmlns:a16="http://schemas.microsoft.com/office/drawing/2014/main" val="1761104679"/>
                  </a:ext>
                </a:extLst>
              </a:tr>
              <a:tr h="637198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extLst>
                  <a:ext uri="{0D108BD9-81ED-4DB2-BD59-A6C34878D82A}">
                    <a16:rowId xmlns:a16="http://schemas.microsoft.com/office/drawing/2014/main" val="1348336436"/>
                  </a:ext>
                </a:extLst>
              </a:tr>
              <a:tr h="566348">
                <a:tc>
                  <a:txBody>
                    <a:bodyPr/>
                    <a:lstStyle/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extLst>
                  <a:ext uri="{0D108BD9-81ED-4DB2-BD59-A6C34878D82A}">
                    <a16:rowId xmlns:a16="http://schemas.microsoft.com/office/drawing/2014/main" val="2590662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4359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994" y="2017164"/>
            <a:ext cx="2953629" cy="1095912"/>
          </a:xfrm>
        </p:spPr>
        <p:txBody>
          <a:bodyPr>
            <a:normAutofit fontScale="90000"/>
          </a:bodyPr>
          <a:lstStyle/>
          <a:p>
            <a:r>
              <a:rPr lang="en-US" sz="3200" b="1" dirty="0" err="1">
                <a:latin typeface="Times New Roman" charset="0"/>
                <a:ea typeface="Times New Roman" charset="0"/>
                <a:cs typeface="Times New Roman" charset="0"/>
              </a:rPr>
              <a:t>Cwestiynu</a:t>
            </a:r>
            <a:endParaRPr lang="en-US" sz="32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5847" y="4744995"/>
            <a:ext cx="2631777" cy="187822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86306" y="997904"/>
            <a:ext cx="4024594" cy="10192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Ysgrifennu</a:t>
            </a:r>
            <a:r>
              <a:rPr lang="en-US" sz="3200" b="1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darn o </a:t>
            </a:r>
            <a:r>
              <a:rPr lang="en-US" sz="3200" b="1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farddoniaeth</a:t>
            </a:r>
            <a:endParaRPr lang="en-US" sz="3200" b="1" dirty="0">
              <a:solidFill>
                <a:schemeClr val="tx1"/>
              </a:solidFill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037364" y="4418458"/>
            <a:ext cx="1852343" cy="22047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Cyflwyno’r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wahanol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fathau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farddoniaeth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a’r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nodweddion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bwysig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3047" y="1797293"/>
            <a:ext cx="4461311" cy="2406217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7273047" y="471892"/>
            <a:ext cx="4317591" cy="98051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Trafod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nodweddion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barddoniaeth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gan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edrych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engreifftiau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gerddi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enwog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  <p:sp>
        <p:nvSpPr>
          <p:cNvPr id="9" name="Rectangle 8"/>
          <p:cNvSpPr/>
          <p:nvPr/>
        </p:nvSpPr>
        <p:spPr>
          <a:xfrm>
            <a:off x="384993" y="3066594"/>
            <a:ext cx="3583917" cy="149906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Defnyddio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grid GED </a:t>
            </a:r>
            <a:r>
              <a:rPr lang="mr-IN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–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</a:p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Asesu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beth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oedd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y plant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gwybod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barod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beth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oeddent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am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ddysgu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am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fwy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 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384994" y="0"/>
            <a:ext cx="5247290" cy="11378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latin typeface="Times New Roman" charset="0"/>
                <a:ea typeface="Times New Roman" charset="0"/>
                <a:cs typeface="Times New Roman" charset="0"/>
              </a:rPr>
              <a:t>Bwriad</a:t>
            </a:r>
            <a:r>
              <a:rPr lang="en-US" b="1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b="1" dirty="0" err="1">
                <a:latin typeface="Times New Roman" charset="0"/>
                <a:ea typeface="Times New Roman" charset="0"/>
                <a:cs typeface="Times New Roman" charset="0"/>
              </a:rPr>
              <a:t>Dysgu</a:t>
            </a:r>
            <a:r>
              <a:rPr lang="en-US" b="1" dirty="0">
                <a:latin typeface="Times New Roman" charset="0"/>
                <a:ea typeface="Times New Roman" charset="0"/>
                <a:cs typeface="Times New Roman" charset="0"/>
              </a:rPr>
              <a:t> a </a:t>
            </a:r>
            <a:r>
              <a:rPr lang="en-US" b="1" dirty="0" err="1">
                <a:latin typeface="Times New Roman" charset="0"/>
                <a:ea typeface="Times New Roman" charset="0"/>
                <a:cs typeface="Times New Roman" charset="0"/>
              </a:rPr>
              <a:t>MPLl</a:t>
            </a:r>
            <a:endParaRPr lang="en-US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1" t="10667" r="9378" b="16700"/>
          <a:stretch/>
        </p:blipFill>
        <p:spPr>
          <a:xfrm>
            <a:off x="384994" y="4626317"/>
            <a:ext cx="3781808" cy="1996905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331826" y="5221663"/>
            <a:ext cx="2434281" cy="140155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Ffordd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da o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asesu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pa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meysydd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sydd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angen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canolbwyntio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arno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y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cylch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nesaf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  <p:sp>
        <p:nvSpPr>
          <p:cNvPr id="14" name="Right Arrow 13"/>
          <p:cNvSpPr/>
          <p:nvPr/>
        </p:nvSpPr>
        <p:spPr>
          <a:xfrm>
            <a:off x="4814007" y="2017164"/>
            <a:ext cx="1952100" cy="1284007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3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5" name="Rectangle 14"/>
          <p:cNvSpPr/>
          <p:nvPr/>
        </p:nvSpPr>
        <p:spPr>
          <a:xfrm>
            <a:off x="4310238" y="3937656"/>
            <a:ext cx="2434281" cy="11054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Dadansoddi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cynnwys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mewn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ffordd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effeithiol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threfnus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75132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034323" y="235342"/>
            <a:ext cx="3934291" cy="240900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Adnabod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pethau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pwysig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e.e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patrwm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,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ansoddeiriau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,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cyflythreniad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Defnyddio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dadansoddiadau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hunain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mwyn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creu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meini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prawf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llwyddiant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gyfer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darnau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farddoniaeth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  <p:graphicFrame>
        <p:nvGraphicFramePr>
          <p:cNvPr id="11" name="Diagram 10"/>
          <p:cNvGraphicFramePr/>
          <p:nvPr/>
        </p:nvGraphicFramePr>
        <p:xfrm>
          <a:off x="215353" y="541961"/>
          <a:ext cx="2827043" cy="1706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40"/>
          <a:stretch/>
        </p:blipFill>
        <p:spPr>
          <a:xfrm>
            <a:off x="3246607" y="158902"/>
            <a:ext cx="4595862" cy="2607158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4662572" y="5263978"/>
            <a:ext cx="3582966" cy="13956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gallu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adnabod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ceadigrwydd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mewn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gwaith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pobl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arall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wedi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rhoi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syniadau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ac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ysbrydoliaeth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i’r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plant.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" t="10630" r="34704" b="18991"/>
          <a:stretch/>
        </p:blipFill>
        <p:spPr>
          <a:xfrm>
            <a:off x="8995442" y="2837822"/>
            <a:ext cx="2508699" cy="382178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572" y="3004418"/>
            <a:ext cx="3582966" cy="2021202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481767" y="3163247"/>
            <a:ext cx="3430902" cy="34963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Gridiau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GED 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mapiau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meddwl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ffordd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da o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asesu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y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dysgu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mr-IN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–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</a:p>
          <a:p>
            <a:pPr algn="ctr"/>
            <a:endParaRPr lang="en-US" dirty="0">
              <a:solidFill>
                <a:schemeClr val="tx1"/>
              </a:solidFill>
              <a:latin typeface="Times New Roman" charset="0"/>
              <a:ea typeface="Times New Roman" charset="0"/>
              <a:cs typeface="Times New Roman" charset="0"/>
            </a:endParaRPr>
          </a:p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Galluogi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fi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weld pa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nodweddion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oedd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y plant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gwybod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cwblhau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gwaith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, 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beth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oeddent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wedi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dysgu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erbyn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y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diwedd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  <a:p>
            <a:pPr algn="ctr"/>
            <a:endParaRPr lang="en-US" dirty="0">
              <a:solidFill>
                <a:schemeClr val="tx1"/>
              </a:solidFill>
              <a:latin typeface="Times New Roman" charset="0"/>
              <a:ea typeface="Times New Roman" charset="0"/>
              <a:cs typeface="Times New Roman" charset="0"/>
            </a:endParaRPr>
          </a:p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Cymryd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cyfrifioldeb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dros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waith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hunain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26090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CA9B6-DEAC-9BE4-263B-EE12DA6DD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Cwestiynu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01E9D6B-C9D6-3AF4-7D38-3315A3B87AA8}"/>
              </a:ext>
            </a:extLst>
          </p:cNvPr>
          <p:cNvSpPr/>
          <p:nvPr/>
        </p:nvSpPr>
        <p:spPr>
          <a:xfrm>
            <a:off x="440436" y="2307599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Beth </a:t>
            </a:r>
            <a:r>
              <a:rPr lang="en-GB" sz="2800" dirty="0" err="1">
                <a:solidFill>
                  <a:schemeClr val="tx1"/>
                </a:solidFill>
              </a:rPr>
              <a:t>yw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cwestiynu</a:t>
            </a:r>
            <a:r>
              <a:rPr lang="en-GB" sz="2800" dirty="0">
                <a:solidFill>
                  <a:schemeClr val="tx1"/>
                </a:solidFill>
              </a:rPr>
              <a:t>?</a:t>
            </a:r>
            <a:r>
              <a:rPr lang="en-GB" dirty="0">
                <a:solidFill>
                  <a:schemeClr val="tx1"/>
                </a:solidFill>
              </a:rPr>
              <a:t>
Math o </a:t>
            </a:r>
            <a:r>
              <a:rPr lang="en-GB" dirty="0" err="1">
                <a:solidFill>
                  <a:schemeClr val="tx1"/>
                </a:solidFill>
              </a:rPr>
              <a:t>asesu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ffurfiannol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yw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cwestiynu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ddefnyddir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asesu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dealltwriaeth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ennyn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diddordeb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dysgwyr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C59086B-0102-0843-D7B3-984537EDF0C3}"/>
              </a:ext>
            </a:extLst>
          </p:cNvPr>
          <p:cNvSpPr/>
          <p:nvPr/>
        </p:nvSpPr>
        <p:spPr>
          <a:xfrm>
            <a:off x="8170164" y="2307599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chemeClr val="tx1"/>
                </a:solidFill>
              </a:rPr>
              <a:t>Effaith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ar</a:t>
            </a:r>
            <a:r>
              <a:rPr lang="en-GB" sz="2800" dirty="0">
                <a:solidFill>
                  <a:schemeClr val="tx1"/>
                </a:solidFill>
              </a:rPr>
              <a:t> y </a:t>
            </a:r>
            <a:r>
              <a:rPr lang="en-GB" sz="2800" dirty="0" err="1">
                <a:solidFill>
                  <a:schemeClr val="tx1"/>
                </a:solidFill>
              </a:rPr>
              <a:t>dysgwyr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sz="1600" dirty="0">
                <a:solidFill>
                  <a:schemeClr val="tx1"/>
                </a:solidFill>
              </a:rPr>
              <a:t>Mae Black a Wiliam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tynnu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sylw</a:t>
            </a:r>
            <a:r>
              <a:rPr lang="en-GB" sz="1600" dirty="0">
                <a:solidFill>
                  <a:schemeClr val="tx1"/>
                </a:solidFill>
              </a:rPr>
              <a:t> at y </a:t>
            </a:r>
            <a:r>
              <a:rPr lang="en-GB" sz="1600" dirty="0" err="1">
                <a:solidFill>
                  <a:schemeClr val="tx1"/>
                </a:solidFill>
              </a:rPr>
              <a:t>ffaith</a:t>
            </a:r>
            <a:r>
              <a:rPr lang="en-GB" sz="1600" dirty="0">
                <a:solidFill>
                  <a:schemeClr val="tx1"/>
                </a:solidFill>
              </a:rPr>
              <a:t> bod </a:t>
            </a:r>
            <a:r>
              <a:rPr lang="en-GB" sz="1600" dirty="0" err="1">
                <a:solidFill>
                  <a:schemeClr val="tx1"/>
                </a:solidFill>
              </a:rPr>
              <a:t>cwestiynu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fel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rhan</a:t>
            </a:r>
            <a:r>
              <a:rPr lang="en-GB" sz="1600" dirty="0">
                <a:solidFill>
                  <a:schemeClr val="tx1"/>
                </a:solidFill>
              </a:rPr>
              <a:t> o </a:t>
            </a:r>
            <a:r>
              <a:rPr lang="en-GB" sz="1600" dirty="0" err="1">
                <a:solidFill>
                  <a:schemeClr val="tx1"/>
                </a:solidFill>
              </a:rPr>
              <a:t>asesiad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ffurfiannol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rhoi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adborth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unwaith</a:t>
            </a:r>
            <a:r>
              <a:rPr lang="en-GB" sz="1600" dirty="0">
                <a:solidFill>
                  <a:schemeClr val="tx1"/>
                </a:solidFill>
              </a:rPr>
              <a:t>, </a:t>
            </a:r>
            <a:r>
              <a:rPr lang="en-GB" sz="1600" dirty="0" err="1">
                <a:solidFill>
                  <a:schemeClr val="tx1"/>
                </a:solidFill>
              </a:rPr>
              <a:t>gan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helpu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dysgwyr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i</a:t>
            </a:r>
            <a:r>
              <a:rPr lang="en-GB" sz="1600" dirty="0">
                <a:solidFill>
                  <a:schemeClr val="tx1"/>
                </a:solidFill>
              </a:rPr>
              <a:t> nodi a </a:t>
            </a:r>
            <a:r>
              <a:rPr lang="en-GB" sz="1600" dirty="0" err="1">
                <a:solidFill>
                  <a:schemeClr val="tx1"/>
                </a:solidFill>
              </a:rPr>
              <a:t>mynd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i'r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afael</a:t>
            </a:r>
            <a:r>
              <a:rPr lang="en-GB" sz="1600" dirty="0">
                <a:solidFill>
                  <a:schemeClr val="tx1"/>
                </a:solidFill>
              </a:rPr>
              <a:t> â </a:t>
            </a:r>
            <a:r>
              <a:rPr lang="en-GB" sz="1600" dirty="0" err="1">
                <a:solidFill>
                  <a:schemeClr val="tx1"/>
                </a:solidFill>
              </a:rPr>
              <a:t>bylchau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eu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dealltwriaeth</a:t>
            </a:r>
            <a:r>
              <a:rPr lang="en-GB" sz="1600" dirty="0">
                <a:solidFill>
                  <a:schemeClr val="tx1"/>
                </a:solidFill>
              </a:rPr>
              <a:t> (Black &amp; William, 1998).
</a:t>
            </a:r>
            <a:r>
              <a:rPr lang="en-GB" sz="1600" dirty="0" err="1">
                <a:solidFill>
                  <a:schemeClr val="tx1"/>
                </a:solidFill>
              </a:rPr>
              <a:t>Tynnodd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Ausubel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sylw</a:t>
            </a:r>
            <a:r>
              <a:rPr lang="en-GB" sz="1600" dirty="0">
                <a:solidFill>
                  <a:schemeClr val="tx1"/>
                </a:solidFill>
              </a:rPr>
              <a:t> at y </a:t>
            </a:r>
            <a:r>
              <a:rPr lang="en-GB" sz="1600" dirty="0" err="1">
                <a:solidFill>
                  <a:schemeClr val="tx1"/>
                </a:solidFill>
              </a:rPr>
              <a:t>ffaith</a:t>
            </a:r>
            <a:r>
              <a:rPr lang="en-GB" sz="1600" dirty="0">
                <a:solidFill>
                  <a:schemeClr val="tx1"/>
                </a:solidFill>
              </a:rPr>
              <a:t> bod </a:t>
            </a:r>
            <a:r>
              <a:rPr lang="en-GB" sz="1600" dirty="0" err="1">
                <a:solidFill>
                  <a:schemeClr val="tx1"/>
                </a:solidFill>
              </a:rPr>
              <a:t>cwestiynu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helpu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dysgwyr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i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gysylltu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gwybodaeth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newydd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â'u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gwybodaeth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bresennol</a:t>
            </a:r>
            <a:r>
              <a:rPr lang="en-GB" sz="1600" dirty="0">
                <a:solidFill>
                  <a:schemeClr val="tx1"/>
                </a:solidFill>
              </a:rPr>
              <a:t>, </a:t>
            </a:r>
            <a:r>
              <a:rPr lang="en-GB" sz="1600" dirty="0" err="1">
                <a:solidFill>
                  <a:schemeClr val="tx1"/>
                </a:solidFill>
              </a:rPr>
              <a:t>gan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arwain</a:t>
            </a:r>
            <a:r>
              <a:rPr lang="en-GB" sz="1600" dirty="0">
                <a:solidFill>
                  <a:schemeClr val="tx1"/>
                </a:solidFill>
              </a:rPr>
              <a:t> at well </a:t>
            </a:r>
            <a:r>
              <a:rPr lang="en-GB" sz="1600" dirty="0" err="1">
                <a:solidFill>
                  <a:schemeClr val="tx1"/>
                </a:solidFill>
              </a:rPr>
              <a:t>dealltwriaeth</a:t>
            </a:r>
            <a:r>
              <a:rPr lang="en-GB" sz="1600" dirty="0">
                <a:solidFill>
                  <a:schemeClr val="tx1"/>
                </a:solidFill>
              </a:rPr>
              <a:t> (</a:t>
            </a:r>
            <a:r>
              <a:rPr lang="en-GB" sz="1600" dirty="0" err="1">
                <a:solidFill>
                  <a:schemeClr val="tx1"/>
                </a:solidFill>
              </a:rPr>
              <a:t>Ausubel</a:t>
            </a:r>
            <a:r>
              <a:rPr lang="en-GB" sz="1600" dirty="0">
                <a:solidFill>
                  <a:schemeClr val="tx1"/>
                </a:solidFill>
              </a:rPr>
              <a:t> D, 1968).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4289D87-597A-2946-2C55-49F42C526428}"/>
              </a:ext>
            </a:extLst>
          </p:cNvPr>
          <p:cNvSpPr/>
          <p:nvPr/>
        </p:nvSpPr>
        <p:spPr>
          <a:xfrm>
            <a:off x="4305300" y="2307599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Pam </a:t>
            </a:r>
            <a:r>
              <a:rPr lang="en-GB" sz="2800" dirty="0" err="1">
                <a:solidFill>
                  <a:schemeClr val="tx1"/>
                </a:solidFill>
              </a:rPr>
              <a:t>rydyn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ni’n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ei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ddefnyddio</a:t>
            </a:r>
            <a:r>
              <a:rPr lang="en-GB" sz="2800" dirty="0">
                <a:solidFill>
                  <a:schemeClr val="tx1"/>
                </a:solidFill>
              </a:rPr>
              <a:t>? 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Fe'i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defnyddir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asesu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dealltwriaeth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disgyblion</a:t>
            </a:r>
            <a:r>
              <a:rPr lang="en-GB" dirty="0">
                <a:solidFill>
                  <a:schemeClr val="tx1"/>
                </a:solidFill>
              </a:rPr>
              <a:t> a gall </a:t>
            </a:r>
            <a:r>
              <a:rPr lang="en-GB" dirty="0" err="1">
                <a:solidFill>
                  <a:schemeClr val="tx1"/>
                </a:solidFill>
              </a:rPr>
              <a:t>annog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cyfranogiad</a:t>
            </a:r>
            <a:r>
              <a:rPr lang="en-GB" dirty="0">
                <a:solidFill>
                  <a:schemeClr val="tx1"/>
                </a:solidFill>
              </a:rPr>
              <a:t>. Mae </a:t>
            </a:r>
            <a:r>
              <a:rPr lang="en-GB" dirty="0" err="1">
                <a:solidFill>
                  <a:schemeClr val="tx1"/>
                </a:solidFill>
              </a:rPr>
              <a:t>hyn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fantais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enfawr</a:t>
            </a:r>
            <a:r>
              <a:rPr lang="en-GB" dirty="0">
                <a:solidFill>
                  <a:schemeClr val="tx1"/>
                </a:solidFill>
              </a:rPr>
              <a:t> pam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ddefnyddio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yr </a:t>
            </a:r>
            <a:r>
              <a:rPr lang="en-GB" dirty="0" err="1">
                <a:solidFill>
                  <a:schemeClr val="tx1"/>
                </a:solidFill>
              </a:rPr>
              <a:t>ystafell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ddosbarth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79232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DA18F-F4D9-D9C6-4D5C-6EC292076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Manteision Cwestiynu</a:t>
            </a:r>
          </a:p>
        </p:txBody>
      </p:sp>
      <p:pic>
        <p:nvPicPr>
          <p:cNvPr id="4098" name="Picture 2" descr="Questioning in Formative Assessment | scribble">
            <a:extLst>
              <a:ext uri="{FF2B5EF4-FFF2-40B4-BE49-F238E27FC236}">
                <a16:creationId xmlns:a16="http://schemas.microsoft.com/office/drawing/2014/main" id="{9F3B758F-932D-C411-F22C-FD26A50C6D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41" y="3886199"/>
            <a:ext cx="2150918" cy="286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Questioning: Moving it to the Next Level in Classrooms - Powerful Learning">
            <a:extLst>
              <a:ext uri="{FF2B5EF4-FFF2-40B4-BE49-F238E27FC236}">
                <a16:creationId xmlns:a16="http://schemas.microsoft.com/office/drawing/2014/main" id="{A95BE299-0F9A-8AA4-8607-F0AE5225C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9028" y="0"/>
            <a:ext cx="1982972" cy="1479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D22646E-2141-348F-844E-7448CDFE3C0E}"/>
              </a:ext>
            </a:extLst>
          </p:cNvPr>
          <p:cNvSpPr/>
          <p:nvPr/>
        </p:nvSpPr>
        <p:spPr>
          <a:xfrm>
            <a:off x="2482501" y="2715201"/>
            <a:ext cx="4730793" cy="3042393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 cwestiynu yn gyda sawl pwrpas fel enghraifft mae’n ennyn diddordeb myfyrwyr yn y broses ddysgu a hefyd yn rhoi cyfle i fyfyrwyr i ofyn cwestiynau eu hunain (J.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Doherty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, 2017). Mae (S.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Allison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&amp; A.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Tharby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, 2015) yn cytuno gyda hon trwy ddweud “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questions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should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probe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student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under-standing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and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make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them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think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”.  Mae hon yn fantais enfawr tu fewn addysgu oherwydd mae hon yn wneud myfyrwyr i feddwl ac efallai defnyddio gwybodaeth o’r gorffennol i ateb. Mae hon yn gallu helpu ni asesu ar ble mae’r plant yn mewn eu taith dysgu</a:t>
            </a:r>
            <a:endParaRPr lang="cy-GB" sz="160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9ECC7D4-A4A4-1874-157D-9AF64CBECC95}"/>
              </a:ext>
            </a:extLst>
          </p:cNvPr>
          <p:cNvSpPr/>
          <p:nvPr/>
        </p:nvSpPr>
        <p:spPr>
          <a:xfrm>
            <a:off x="7874281" y="4131486"/>
            <a:ext cx="2852480" cy="1887245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Er bod Vygotsky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ddim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wedi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ysgrifennu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am dan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AaGD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,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ei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chysyniad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o ZPD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yn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cyd-fynd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gyda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strategaethau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cwestiynu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. </a:t>
            </a:r>
          </a:p>
          <a:p>
            <a:pPr algn="ctr"/>
            <a:endParaRPr lang="cy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70CD662-B321-ADA3-04F4-ECC4353F05BF}"/>
              </a:ext>
            </a:extLst>
          </p:cNvPr>
          <p:cNvSpPr/>
          <p:nvPr/>
        </p:nvSpPr>
        <p:spPr>
          <a:xfrm>
            <a:off x="7556525" y="2238805"/>
            <a:ext cx="3487993" cy="1699689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Yn ei meta-ddadansoddiad o arferion addysgol </a:t>
            </a:r>
            <a:r>
              <a:rPr lang="cy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mae </a:t>
            </a:r>
            <a:r>
              <a:rPr lang="cy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Hattie</a:t>
            </a:r>
            <a:r>
              <a:rPr lang="cy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yn nodi bod asesu ffurfiannol ac adborth yn cael meintiau effaith uchel ar ddysgu.</a:t>
            </a:r>
          </a:p>
          <a:p>
            <a:pPr algn="ctr"/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732D4E-6C7C-2B1B-1423-2E63DCB0AECA}"/>
              </a:ext>
            </a:extLst>
          </p:cNvPr>
          <p:cNvSpPr txBox="1"/>
          <p:nvPr/>
        </p:nvSpPr>
        <p:spPr>
          <a:xfrm>
            <a:off x="2528047" y="6072094"/>
            <a:ext cx="342451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4"/>
              </a:rPr>
              <a:t>https://scribblepgce.wordpress.com/questioning-in-formative-assessment/</a:t>
            </a:r>
            <a:r>
              <a:rPr lang="cy-GB" sz="1050" dirty="0"/>
              <a:t>)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0CEC434-1887-3A6F-3C19-FC35144A2E0B}"/>
              </a:ext>
            </a:extLst>
          </p:cNvPr>
          <p:cNvSpPr txBox="1"/>
          <p:nvPr/>
        </p:nvSpPr>
        <p:spPr>
          <a:xfrm>
            <a:off x="10278643" y="1479523"/>
            <a:ext cx="1843741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5"/>
              </a:rPr>
              <a:t>https://powerfullearning.com/questioning-moving-it-to-the-next-level-in-classrooms/</a:t>
            </a:r>
            <a:r>
              <a:rPr lang="cy-GB" sz="105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1021173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E2B2A-FD44-ACB1-E4A0-546663804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Anfantesion</a:t>
            </a:r>
            <a:r>
              <a:rPr lang="cy-GB" dirty="0"/>
              <a:t> Cwestiynu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EDBC5C5-FCE1-802C-517A-1D66C571EB93}"/>
              </a:ext>
            </a:extLst>
          </p:cNvPr>
          <p:cNvSpPr/>
          <p:nvPr/>
        </p:nvSpPr>
        <p:spPr>
          <a:xfrm>
            <a:off x="6552003" y="2425514"/>
            <a:ext cx="4910868" cy="3467793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>
                <a:solidFill>
                  <a:schemeClr val="tx1"/>
                </a:solidFill>
              </a:rPr>
              <a:t>Anfantais arall cwestiynu yn yr ystafell ddosbarth yw ofn barn sy'n golygu y gall y myfyrwyr ofni embaras neu gael eu barnu am fod â chwestiwn yn anghywir a all arwain at blant ddim eisiau cymryd rhan. Mae </a:t>
            </a:r>
            <a:r>
              <a:rPr lang="cy-GB" sz="1600" dirty="0" err="1">
                <a:solidFill>
                  <a:schemeClr val="tx1"/>
                </a:solidFill>
              </a:rPr>
              <a:t>Dweck</a:t>
            </a:r>
            <a:r>
              <a:rPr lang="cy-GB" sz="1600" dirty="0">
                <a:solidFill>
                  <a:schemeClr val="tx1"/>
                </a:solidFill>
              </a:rPr>
              <a:t> (2006) yn sôn am rôl meddylfryd, gan nodi y gall meddylfryd sefydlog wneud myfyrwyr yn amharod i gymryd risgiau, megis ateb cwestiynau.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68F7BE1-4302-E2E7-4CB3-D2225CADAE59}"/>
              </a:ext>
            </a:extLst>
          </p:cNvPr>
          <p:cNvSpPr/>
          <p:nvPr/>
        </p:nvSpPr>
        <p:spPr>
          <a:xfrm>
            <a:off x="1024549" y="2425514"/>
            <a:ext cx="4557475" cy="3467793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>
                <a:solidFill>
                  <a:schemeClr val="tx1"/>
                </a:solidFill>
              </a:rPr>
              <a:t>Er enghraifft, o fewn addysgu, efallai y bydd rhyw fath o "ragfarn Athro" wrth ofyn cwestiynau. Mae'n golygu y gall athrawon ffafrio myfyrwyr hyderus neu uchel eu cyflawni'n anfwriadol wrth ofyn cwestiynau. Mae William (2011) yn sôn am hyn drwy dynnu sylw at y risg o ragfarn anymwybodol wrth holi myfyrwyr. Mae hefyd yn argymell technegau gwahanol fel "Dim Dwylo i fyny" sy'n helpu i gynnwys pob myfyriwr.</a:t>
            </a:r>
          </a:p>
        </p:txBody>
      </p:sp>
    </p:spTree>
    <p:extLst>
      <p:ext uri="{BB962C8B-B14F-4D97-AF65-F5344CB8AC3E}">
        <p14:creationId xmlns:p14="http://schemas.microsoft.com/office/powerpoint/2010/main" val="2507016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58B45-6BAB-3422-4571-8E28FB250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3290" y="78646"/>
            <a:ext cx="7729728" cy="1188720"/>
          </a:xfrm>
        </p:spPr>
        <p:txBody>
          <a:bodyPr/>
          <a:lstStyle/>
          <a:p>
            <a:r>
              <a:rPr lang="cy-GB" dirty="0"/>
              <a:t>Pwy Sydd yn Cytuno ac Pwy sydd yn anghytuno gyda Cwestiynu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38C29C8-2476-C050-4A19-1E4E9E876AFE}"/>
              </a:ext>
            </a:extLst>
          </p:cNvPr>
          <p:cNvSpPr/>
          <p:nvPr/>
        </p:nvSpPr>
        <p:spPr>
          <a:xfrm>
            <a:off x="107060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Damncaniaethwyr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cytuno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(Paul, R &amp; </a:t>
            </a:r>
            <a:r>
              <a:rPr lang="en-GB" sz="2000" dirty="0" err="1">
                <a:solidFill>
                  <a:schemeClr val="tx1"/>
                </a:solidFill>
              </a:rPr>
              <a:t>Hender</a:t>
            </a:r>
            <a:r>
              <a:rPr lang="en-GB" sz="2000" dirty="0">
                <a:solidFill>
                  <a:schemeClr val="tx1"/>
                </a:solidFill>
              </a:rPr>
              <a:t>, L. 2006) </a:t>
            </a:r>
            <a:r>
              <a:rPr lang="en-GB" sz="2000" dirty="0" err="1">
                <a:solidFill>
                  <a:schemeClr val="tx1"/>
                </a:solidFill>
              </a:rPr>
              <a:t>Tynnodd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sylw</a:t>
            </a:r>
            <a:r>
              <a:rPr lang="en-GB" sz="2000" dirty="0">
                <a:solidFill>
                  <a:schemeClr val="tx1"/>
                </a:solidFill>
              </a:rPr>
              <a:t> at y </a:t>
            </a:r>
            <a:r>
              <a:rPr lang="en-GB" sz="2000" dirty="0" err="1">
                <a:solidFill>
                  <a:schemeClr val="tx1"/>
                </a:solidFill>
              </a:rPr>
              <a:t>ffaith</a:t>
            </a:r>
            <a:r>
              <a:rPr lang="en-GB" sz="2000" dirty="0">
                <a:solidFill>
                  <a:schemeClr val="tx1"/>
                </a:solidFill>
              </a:rPr>
              <a:t> bod </a:t>
            </a:r>
            <a:r>
              <a:rPr lang="en-GB" sz="2000" dirty="0" err="1">
                <a:solidFill>
                  <a:schemeClr val="tx1"/>
                </a:solidFill>
              </a:rPr>
              <a:t>cwestiynu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socrataidd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ennyn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diddordeb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sy'n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gwneud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iddynt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fyfyrio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rhoi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rheswm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i'w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syniadau</a:t>
            </a:r>
            <a:r>
              <a:rPr lang="en-GB" sz="2000" dirty="0">
                <a:solidFill>
                  <a:schemeClr val="tx1"/>
                </a:solidFill>
              </a:rPr>
              <a:t>.
(Bloom, BS 1956)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cefnogi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cwestiynu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ddefnyddir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asesu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datblygu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gwahanol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lefelau</a:t>
            </a:r>
            <a:r>
              <a:rPr lang="en-GB" sz="2000" dirty="0">
                <a:solidFill>
                  <a:schemeClr val="tx1"/>
                </a:solidFill>
              </a:rPr>
              <a:t> o </a:t>
            </a:r>
            <a:r>
              <a:rPr lang="en-GB" sz="2000" dirty="0" err="1">
                <a:solidFill>
                  <a:schemeClr val="tx1"/>
                </a:solidFill>
              </a:rPr>
              <a:t>sgiliau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gwybyddol</a:t>
            </a:r>
            <a:r>
              <a:rPr lang="en-GB" sz="2000" dirty="0">
                <a:solidFill>
                  <a:schemeClr val="tx1"/>
                </a:solidFill>
              </a:rPr>
              <a:t>.</a:t>
            </a:r>
          </a:p>
          <a:p>
            <a:pPr algn="ctr"/>
            <a:endParaRPr lang="en-GB" sz="20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71878B9-3D2D-53F5-2A93-9F588D58EE3E}"/>
              </a:ext>
            </a:extLst>
          </p:cNvPr>
          <p:cNvSpPr/>
          <p:nvPr/>
        </p:nvSpPr>
        <p:spPr>
          <a:xfrm>
            <a:off x="7303974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Damncaniaethwyr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anghytuno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</a:rPr>
              <a:t>Roedd</a:t>
            </a:r>
            <a:r>
              <a:rPr lang="en-GB" sz="2000" dirty="0">
                <a:solidFill>
                  <a:schemeClr val="tx1"/>
                </a:solidFill>
              </a:rPr>
              <a:t> B.F Skinner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ddamcaniaethwr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oedd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canolbwyntio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ddulliau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ymddygiadol</a:t>
            </a:r>
            <a:r>
              <a:rPr lang="en-GB" sz="2000" dirty="0">
                <a:solidFill>
                  <a:schemeClr val="tx1"/>
                </a:solidFill>
              </a:rPr>
              <a:t>, felly </a:t>
            </a:r>
            <a:r>
              <a:rPr lang="en-GB" sz="2000" dirty="0" err="1">
                <a:solidFill>
                  <a:schemeClr val="tx1"/>
                </a:solidFill>
              </a:rPr>
              <a:t>mae'n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gwneud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pwynt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na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allai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cwestiynu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hynny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arwain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gyson</a:t>
            </a:r>
            <a:r>
              <a:rPr lang="en-GB" sz="2000" dirty="0">
                <a:solidFill>
                  <a:schemeClr val="tx1"/>
                </a:solidFill>
              </a:rPr>
              <a:t> at </a:t>
            </a:r>
            <a:r>
              <a:rPr lang="en-GB" sz="2000" dirty="0" err="1">
                <a:solidFill>
                  <a:schemeClr val="tx1"/>
                </a:solidFill>
              </a:rPr>
              <a:t>newidiadau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ymddygiadol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mesuradwy</a:t>
            </a:r>
            <a:r>
              <a:rPr lang="en-GB" sz="2000" dirty="0">
                <a:solidFill>
                  <a:schemeClr val="tx1"/>
                </a:solidFill>
              </a:rPr>
              <a:t> (Skinner, BC, 1953).</a:t>
            </a:r>
          </a:p>
        </p:txBody>
      </p:sp>
    </p:spTree>
    <p:extLst>
      <p:ext uri="{BB962C8B-B14F-4D97-AF65-F5344CB8AC3E}">
        <p14:creationId xmlns:p14="http://schemas.microsoft.com/office/powerpoint/2010/main" val="33301025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etryal: Corneli Crwn 3">
            <a:extLst>
              <a:ext uri="{FF2B5EF4-FFF2-40B4-BE49-F238E27FC236}">
                <a16:creationId xmlns:a16="http://schemas.microsoft.com/office/drawing/2014/main" id="{4301B931-C4B2-A56E-C701-1409F2899D97}"/>
              </a:ext>
            </a:extLst>
          </p:cNvPr>
          <p:cNvSpPr/>
          <p:nvPr/>
        </p:nvSpPr>
        <p:spPr>
          <a:xfrm>
            <a:off x="2116765" y="1779518"/>
            <a:ext cx="7958470" cy="3298964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 dirty="0">
                <a:solidFill>
                  <a:schemeClr val="tx1"/>
                </a:solidFill>
                <a:effectLst/>
              </a:rPr>
              <a:t>“The review shows that in order to achieve good teaching, good subject knowledge is a prerequisite. Also, the skilful use of well-chosen questions to engage and challenge learners, and to consolidate understanding, is an important feature, as is the effective use of assessment for learning.”</a:t>
            </a:r>
            <a:endParaRPr lang="en-GB" sz="1800" dirty="0">
              <a:solidFill>
                <a:schemeClr val="tx1"/>
              </a:solidFill>
            </a:endParaRPr>
          </a:p>
          <a:p>
            <a:pPr algn="r"/>
            <a:r>
              <a:rPr lang="cy-GB" sz="1200" dirty="0">
                <a:solidFill>
                  <a:schemeClr val="tx1"/>
                </a:solidFill>
              </a:rPr>
              <a:t>(</a:t>
            </a:r>
            <a:r>
              <a:rPr lang="cy-GB" sz="1200" dirty="0" err="1">
                <a:solidFill>
                  <a:schemeClr val="tx1"/>
                </a:solidFill>
              </a:rPr>
              <a:t>CfBT</a:t>
            </a:r>
            <a:r>
              <a:rPr lang="cy-GB" sz="1200" dirty="0">
                <a:solidFill>
                  <a:schemeClr val="tx1"/>
                </a:solidFill>
              </a:rPr>
              <a:t> </a:t>
            </a:r>
            <a:r>
              <a:rPr lang="cy-GB" sz="1200" dirty="0" err="1">
                <a:solidFill>
                  <a:schemeClr val="tx1"/>
                </a:solidFill>
              </a:rPr>
              <a:t>Educational</a:t>
            </a:r>
            <a:r>
              <a:rPr lang="cy-GB" sz="1200" dirty="0">
                <a:solidFill>
                  <a:schemeClr val="tx1"/>
                </a:solidFill>
              </a:rPr>
              <a:t> </a:t>
            </a:r>
            <a:r>
              <a:rPr lang="cy-GB" sz="1200" dirty="0" err="1">
                <a:solidFill>
                  <a:schemeClr val="tx1"/>
                </a:solidFill>
              </a:rPr>
              <a:t>Trust</a:t>
            </a:r>
            <a:r>
              <a:rPr lang="cy-GB" sz="1200" dirty="0">
                <a:solidFill>
                  <a:schemeClr val="tx1"/>
                </a:solidFill>
              </a:rPr>
              <a:t>, </a:t>
            </a:r>
            <a:r>
              <a:rPr lang="en-GB" sz="1200" i="0" dirty="0">
                <a:solidFill>
                  <a:schemeClr val="tx1"/>
                </a:solidFill>
                <a:effectLst/>
              </a:rPr>
              <a:t>Effective Teaching: A Review of Research and Evidence, 2013</a:t>
            </a:r>
          </a:p>
          <a:p>
            <a:pPr algn="r"/>
            <a:r>
              <a:rPr lang="cy-GB" sz="1200" dirty="0">
                <a:solidFill>
                  <a:schemeClr val="tx1"/>
                </a:solidFill>
                <a:hlinkClick r:id="rId2"/>
              </a:rPr>
              <a:t>https://eric.ed.gov/?id</a:t>
            </a:r>
            <a:r>
              <a:rPr lang="cy-GB" sz="1200">
                <a:solidFill>
                  <a:schemeClr val="tx1"/>
                </a:solidFill>
                <a:hlinkClick r:id="rId2"/>
              </a:rPr>
              <a:t>=ED546794</a:t>
            </a:r>
            <a:r>
              <a:rPr lang="cy-GB" sz="1200">
                <a:solidFill>
                  <a:schemeClr val="tx1"/>
                </a:solidFill>
              </a:rPr>
              <a:t>) </a:t>
            </a:r>
            <a:endParaRPr lang="cy-GB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42955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9C9E-A9E4-D965-47AF-EDD39D6F2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Ymadael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9627053-5ED7-B5D0-7F8F-F3DD1559B90A}"/>
              </a:ext>
            </a:extLst>
          </p:cNvPr>
          <p:cNvSpPr/>
          <p:nvPr/>
        </p:nvSpPr>
        <p:spPr>
          <a:xfrm>
            <a:off x="211836" y="2277237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Beth </a:t>
            </a:r>
            <a:r>
              <a:rPr lang="en-GB" sz="2800" dirty="0" err="1">
                <a:solidFill>
                  <a:schemeClr val="tx1"/>
                </a:solidFill>
              </a:rPr>
              <a:t>yw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cardiau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gadael</a:t>
            </a:r>
            <a:r>
              <a:rPr lang="en-GB" sz="2800" dirty="0">
                <a:solidFill>
                  <a:schemeClr val="tx1"/>
                </a:solidFill>
              </a:rPr>
              <a:t>?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Defnyddir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cardiau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ymadael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AaGD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Maent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ffyrdd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cyflym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asesu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wedi'u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cynllunio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fesur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dealltwriaeth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myfyrwyr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wers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Fe'u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defnyddir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bennaf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ddiwedd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gwers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ddangos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dealltwriaeth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myfyrwyr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gysyniadau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allweddol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wers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11D7C18-4BE4-6F0F-9382-11ED72A8580E}"/>
              </a:ext>
            </a:extLst>
          </p:cNvPr>
          <p:cNvSpPr/>
          <p:nvPr/>
        </p:nvSpPr>
        <p:spPr>
          <a:xfrm>
            <a:off x="4229543" y="2277236"/>
            <a:ext cx="3732914" cy="4228339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Pam </a:t>
            </a:r>
            <a:r>
              <a:rPr lang="en-GB" sz="2800" dirty="0" err="1">
                <a:solidFill>
                  <a:schemeClr val="tx1"/>
                </a:solidFill>
              </a:rPr>
              <a:t>rydyn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ni'n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ei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ddefnyddio</a:t>
            </a:r>
            <a:r>
              <a:rPr lang="en-GB" sz="2800" dirty="0">
                <a:solidFill>
                  <a:schemeClr val="tx1"/>
                </a:solidFill>
              </a:rPr>
              <a:t>?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Mae </a:t>
            </a:r>
            <a:r>
              <a:rPr lang="en-GB" dirty="0" err="1">
                <a:solidFill>
                  <a:schemeClr val="tx1"/>
                </a:solidFill>
              </a:rPr>
              <a:t>llawer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fanteision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ddefnyddio'r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strategaeth</a:t>
            </a:r>
            <a:r>
              <a:rPr lang="en-GB" dirty="0">
                <a:solidFill>
                  <a:schemeClr val="tx1"/>
                </a:solidFill>
              </a:rPr>
              <a:t> hon. </a:t>
            </a:r>
            <a:r>
              <a:rPr lang="en-GB" dirty="0" err="1">
                <a:solidFill>
                  <a:schemeClr val="tx1"/>
                </a:solidFill>
              </a:rPr>
              <a:t>Dyma</a:t>
            </a:r>
            <a:r>
              <a:rPr lang="en-GB" dirty="0">
                <a:solidFill>
                  <a:schemeClr val="tx1"/>
                </a:solidFill>
              </a:rPr>
              <a:t> rai </a:t>
            </a:r>
            <a:r>
              <a:rPr lang="en-GB" dirty="0" err="1">
                <a:solidFill>
                  <a:schemeClr val="tx1"/>
                </a:solidFill>
              </a:rPr>
              <a:t>ohonynt</a:t>
            </a:r>
            <a:r>
              <a:rPr lang="en-GB" dirty="0">
                <a:solidFill>
                  <a:schemeClr val="tx1"/>
                </a:solidFill>
              </a:rPr>
              <a:t>:
</a:t>
            </a:r>
            <a:r>
              <a:rPr lang="en-GB" dirty="0" err="1">
                <a:solidFill>
                  <a:schemeClr val="tx1"/>
                </a:solidFill>
              </a:rPr>
              <a:t>Rhoi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adborth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cyflym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effeithlon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Hyrwyddo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ymgysylltiad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Gwahaniaethu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Targedau</a:t>
            </a:r>
            <a:r>
              <a:rPr lang="en-GB" dirty="0">
                <a:solidFill>
                  <a:schemeClr val="tx1"/>
                </a:solidFill>
              </a:rPr>
              <a:t> (Yn </a:t>
            </a:r>
            <a:r>
              <a:rPr lang="en-GB" dirty="0" err="1">
                <a:solidFill>
                  <a:schemeClr val="tx1"/>
                </a:solidFill>
              </a:rPr>
              <a:t>helpu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nodi pa </a:t>
            </a:r>
            <a:r>
              <a:rPr lang="en-GB" dirty="0" err="1">
                <a:solidFill>
                  <a:schemeClr val="tx1"/>
                </a:solidFill>
              </a:rPr>
              <a:t>fyfyrwyr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angen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cymorth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ychwanegol</a:t>
            </a:r>
            <a:r>
              <a:rPr lang="en-GB" dirty="0">
                <a:solidFill>
                  <a:schemeClr val="tx1"/>
                </a:solidFill>
              </a:rPr>
              <a:t>.
</a:t>
            </a:r>
            <a:r>
              <a:rPr lang="en-GB" dirty="0" err="1">
                <a:solidFill>
                  <a:schemeClr val="tx1"/>
                </a:solidFill>
              </a:rPr>
              <a:t>Annog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llais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myfyrwyr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C828C7-CB61-6D46-C108-3AB8F476497C}"/>
              </a:ext>
            </a:extLst>
          </p:cNvPr>
          <p:cNvSpPr/>
          <p:nvPr/>
        </p:nvSpPr>
        <p:spPr>
          <a:xfrm>
            <a:off x="8398764" y="2277237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chemeClr val="tx1"/>
                </a:solidFill>
              </a:rPr>
              <a:t>Effaith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ar</a:t>
            </a:r>
            <a:r>
              <a:rPr lang="en-GB" sz="2800" dirty="0">
                <a:solidFill>
                  <a:schemeClr val="tx1"/>
                </a:solidFill>
              </a:rPr>
              <a:t> y </a:t>
            </a:r>
            <a:r>
              <a:rPr lang="en-GB" sz="2800" dirty="0" err="1">
                <a:solidFill>
                  <a:schemeClr val="tx1"/>
                </a:solidFill>
              </a:rPr>
              <a:t>dysgwr</a:t>
            </a:r>
            <a:endParaRPr lang="en-GB" sz="2800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Mae </a:t>
            </a:r>
            <a:r>
              <a:rPr lang="en-GB" dirty="0" err="1">
                <a:solidFill>
                  <a:schemeClr val="tx1"/>
                </a:solidFill>
              </a:rPr>
              <a:t>cardiau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ymadael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llawer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effeithiau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dysgwr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sydd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fudd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i'w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dealltwriaeth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a'i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ddatblygiad</a:t>
            </a:r>
            <a:r>
              <a:rPr lang="en-GB" dirty="0">
                <a:solidFill>
                  <a:schemeClr val="tx1"/>
                </a:solidFill>
              </a:rPr>
              <a:t>. 
</a:t>
            </a:r>
            <a:r>
              <a:rPr lang="en-GB" dirty="0" err="1">
                <a:solidFill>
                  <a:schemeClr val="tx1"/>
                </a:solidFill>
              </a:rPr>
              <a:t>Mae'n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gallu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hyder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dysgwr</a:t>
            </a:r>
            <a:r>
              <a:rPr lang="en-GB" dirty="0">
                <a:solidFill>
                  <a:schemeClr val="tx1"/>
                </a:solidFill>
              </a:rPr>
              <a:t>. 
</a:t>
            </a:r>
            <a:r>
              <a:rPr lang="en-GB" dirty="0" err="1">
                <a:solidFill>
                  <a:schemeClr val="tx1"/>
                </a:solidFill>
              </a:rPr>
              <a:t>Mae'n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lleihau'r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ofn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fethiant</a:t>
            </a:r>
            <a:r>
              <a:rPr lang="en-GB" dirty="0">
                <a:solidFill>
                  <a:schemeClr val="tx1"/>
                </a:solidFill>
              </a:rPr>
              <a:t>. Gall </a:t>
            </a:r>
            <a:r>
              <a:rPr lang="en-GB" dirty="0" err="1">
                <a:solidFill>
                  <a:schemeClr val="tx1"/>
                </a:solidFill>
              </a:rPr>
              <a:t>hyn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leihau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pryder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chreu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amgylchedd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dysgu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diogel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887814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35D259-336D-5173-E6E9-DD2469E63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A8C33-B07B-6798-C9E2-B7AF6CC9A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45542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cytuno</a:t>
            </a:r>
            <a:r>
              <a:rPr lang="en-GB" dirty="0"/>
              <a:t> ac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YN </a:t>
            </a:r>
            <a:r>
              <a:rPr lang="en-GB" dirty="0" err="1"/>
              <a:t>anghytuno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Ymadael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A209D7-D5E4-EDB3-118F-26E03555D3E1}"/>
              </a:ext>
            </a:extLst>
          </p:cNvPr>
          <p:cNvSpPr/>
          <p:nvPr/>
        </p:nvSpPr>
        <p:spPr>
          <a:xfrm>
            <a:off x="107060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Damncaniaethwyr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cytuno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Mae Black &amp; William (1998)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tynnu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sylw</a:t>
            </a:r>
            <a:r>
              <a:rPr lang="en-GB" sz="2000" dirty="0">
                <a:solidFill>
                  <a:schemeClr val="tx1"/>
                </a:solidFill>
              </a:rPr>
              <a:t> at </a:t>
            </a:r>
            <a:r>
              <a:rPr lang="en-GB" sz="2000" dirty="0" err="1">
                <a:solidFill>
                  <a:schemeClr val="tx1"/>
                </a:solidFill>
              </a:rPr>
              <a:t>bwysigrwydd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asesu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ffurfiannol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wrth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wella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canlyniadau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myfyrwyr</a:t>
            </a:r>
            <a:r>
              <a:rPr lang="en-GB" sz="2000" dirty="0">
                <a:solidFill>
                  <a:schemeClr val="tx1"/>
                </a:solidFill>
              </a:rPr>
              <a:t> a nodi bod offer </a:t>
            </a:r>
            <a:r>
              <a:rPr lang="en-GB" sz="2000" dirty="0" err="1">
                <a:solidFill>
                  <a:schemeClr val="tx1"/>
                </a:solidFill>
              </a:rPr>
              <a:t>fel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cardiau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ymadael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rhoi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mewnwelediad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athrawon</a:t>
            </a:r>
            <a:r>
              <a:rPr lang="en-GB" sz="2000" dirty="0">
                <a:solidFill>
                  <a:schemeClr val="tx1"/>
                </a:solidFill>
              </a:rPr>
              <a:t> ac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fyfyrwyr</a:t>
            </a:r>
            <a:r>
              <a:rPr lang="en-GB" sz="2000" dirty="0">
                <a:solidFill>
                  <a:schemeClr val="tx1"/>
                </a:solidFill>
              </a:rPr>
              <a:t>.
Mae Hattie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gwneud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pwynt</a:t>
            </a:r>
            <a:r>
              <a:rPr lang="en-GB" sz="2000" dirty="0">
                <a:solidFill>
                  <a:schemeClr val="tx1"/>
                </a:solidFill>
              </a:rPr>
              <a:t> bod </a:t>
            </a:r>
            <a:r>
              <a:rPr lang="en-GB" sz="2000" dirty="0" err="1">
                <a:solidFill>
                  <a:schemeClr val="tx1"/>
                </a:solidFill>
              </a:rPr>
              <a:t>adborth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un </a:t>
            </a:r>
            <a:r>
              <a:rPr lang="en-GB" sz="2000" dirty="0" err="1">
                <a:solidFill>
                  <a:schemeClr val="tx1"/>
                </a:solidFill>
              </a:rPr>
              <a:t>o'r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ffyrdd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mwyaf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effeithiol</a:t>
            </a:r>
            <a:r>
              <a:rPr lang="en-GB" sz="2000" dirty="0">
                <a:solidFill>
                  <a:schemeClr val="tx1"/>
                </a:solidFill>
              </a:rPr>
              <a:t> o </a:t>
            </a:r>
            <a:r>
              <a:rPr lang="en-GB" sz="2000" dirty="0" err="1">
                <a:solidFill>
                  <a:schemeClr val="tx1"/>
                </a:solidFill>
              </a:rPr>
              <a:t>ddylanwadu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gyflawniad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myfyrwyr</a:t>
            </a:r>
            <a:r>
              <a:rPr lang="en-GB" sz="2000" dirty="0">
                <a:solidFill>
                  <a:schemeClr val="tx1"/>
                </a:solidFill>
              </a:rPr>
              <a:t>.
Mae Heritage (2010)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nodi bod </a:t>
            </a:r>
            <a:r>
              <a:rPr lang="en-GB" sz="2000" dirty="0" err="1">
                <a:solidFill>
                  <a:schemeClr val="tx1"/>
                </a:solidFill>
              </a:rPr>
              <a:t>ymgysylltu</a:t>
            </a:r>
            <a:r>
              <a:rPr lang="en-GB" sz="2000" dirty="0">
                <a:solidFill>
                  <a:schemeClr val="tx1"/>
                </a:solidFill>
              </a:rPr>
              <a:t> â </a:t>
            </a:r>
            <a:r>
              <a:rPr lang="en-GB" sz="2000" dirty="0" err="1">
                <a:solidFill>
                  <a:schemeClr val="tx1"/>
                </a:solidFill>
              </a:rPr>
              <a:t>myfyrwyr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fyfyrio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cynyddu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perchnogaeth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014A70E-6C09-CAF9-11C4-6E1F7A013E19}"/>
              </a:ext>
            </a:extLst>
          </p:cNvPr>
          <p:cNvSpPr/>
          <p:nvPr/>
        </p:nvSpPr>
        <p:spPr>
          <a:xfrm>
            <a:off x="7267575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anghytuno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Er bod Hattie (2009)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cytuno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â'r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syniad</a:t>
            </a:r>
            <a:r>
              <a:rPr lang="en-GB" sz="2000" dirty="0">
                <a:solidFill>
                  <a:schemeClr val="tx1"/>
                </a:solidFill>
              </a:rPr>
              <a:t> o </a:t>
            </a:r>
            <a:r>
              <a:rPr lang="en-GB" sz="2000" dirty="0" err="1">
                <a:solidFill>
                  <a:schemeClr val="tx1"/>
                </a:solidFill>
              </a:rPr>
              <a:t>gardiau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Gadael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oherwydd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adborth</a:t>
            </a:r>
            <a:r>
              <a:rPr lang="en-GB" sz="2000" dirty="0">
                <a:solidFill>
                  <a:schemeClr val="tx1"/>
                </a:solidFill>
              </a:rPr>
              <a:t>, </a:t>
            </a:r>
            <a:r>
              <a:rPr lang="en-GB" sz="2000" dirty="0" err="1">
                <a:solidFill>
                  <a:schemeClr val="tx1"/>
                </a:solidFill>
              </a:rPr>
              <a:t>mae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hefyd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anghytuno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gan</a:t>
            </a:r>
            <a:r>
              <a:rPr lang="en-GB" sz="2000" dirty="0">
                <a:solidFill>
                  <a:schemeClr val="tx1"/>
                </a:solidFill>
              </a:rPr>
              <a:t> nodi y </a:t>
            </a:r>
            <a:r>
              <a:rPr lang="en-GB" sz="2000" dirty="0" err="1">
                <a:solidFill>
                  <a:schemeClr val="tx1"/>
                </a:solidFill>
              </a:rPr>
              <a:t>dylai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adborth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fod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ystyrlon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wella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canlyniadau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.
</a:t>
            </a:r>
            <a:r>
              <a:rPr lang="en-GB" sz="2000" dirty="0" err="1">
                <a:solidFill>
                  <a:schemeClr val="tx1"/>
                </a:solidFill>
              </a:rPr>
              <a:t>Gallai</a:t>
            </a:r>
            <a:r>
              <a:rPr lang="en-GB" sz="2000" dirty="0">
                <a:solidFill>
                  <a:schemeClr val="tx1"/>
                </a:solidFill>
              </a:rPr>
              <a:t> Piaget </a:t>
            </a:r>
            <a:r>
              <a:rPr lang="en-GB" sz="2000" dirty="0" err="1">
                <a:solidFill>
                  <a:schemeClr val="tx1"/>
                </a:solidFill>
              </a:rPr>
              <a:t>ddadlau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dros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ddulliau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asesu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mwy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rhyngweithiol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phrofiadol</a:t>
            </a:r>
            <a:r>
              <a:rPr lang="en-GB" sz="2000" dirty="0">
                <a:solidFill>
                  <a:schemeClr val="tx1"/>
                </a:solidFill>
              </a:rPr>
              <a:t>.
Wiliam, D (2011) </a:t>
            </a:r>
            <a:r>
              <a:rPr lang="en-GB" sz="2000" dirty="0" err="1">
                <a:solidFill>
                  <a:schemeClr val="tx1"/>
                </a:solidFill>
              </a:rPr>
              <a:t>pwysleisio</a:t>
            </a:r>
            <a:r>
              <a:rPr lang="en-GB" sz="2000" dirty="0">
                <a:solidFill>
                  <a:schemeClr val="tx1"/>
                </a:solidFill>
              </a:rPr>
              <a:t> bod </a:t>
            </a:r>
            <a:r>
              <a:rPr lang="en-GB" sz="2000" dirty="0" err="1">
                <a:solidFill>
                  <a:schemeClr val="tx1"/>
                </a:solidFill>
              </a:rPr>
              <a:t>strategaethau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cardiau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ymadael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effeithiol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unig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integredig</a:t>
            </a:r>
            <a:r>
              <a:rPr lang="en-GB" sz="2000" dirty="0">
                <a:solidFill>
                  <a:schemeClr val="tx1"/>
                </a:solidFill>
              </a:rPr>
              <a:t>. </a:t>
            </a:r>
            <a:r>
              <a:rPr lang="en-GB" sz="2000" dirty="0" err="1">
                <a:solidFill>
                  <a:schemeClr val="tx1"/>
                </a:solidFill>
              </a:rPr>
              <a:t>Efallai</a:t>
            </a:r>
            <a:r>
              <a:rPr lang="en-GB" sz="2000" dirty="0">
                <a:solidFill>
                  <a:schemeClr val="tx1"/>
                </a:solidFill>
              </a:rPr>
              <a:t> y </a:t>
            </a:r>
            <a:r>
              <a:rPr lang="en-GB" sz="2000" dirty="0" err="1">
                <a:solidFill>
                  <a:schemeClr val="tx1"/>
                </a:solidFill>
              </a:rPr>
              <a:t>byddai'n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anghytuno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trwy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ddweud</a:t>
            </a:r>
            <a:r>
              <a:rPr lang="en-GB" sz="2000" dirty="0">
                <a:solidFill>
                  <a:schemeClr val="tx1"/>
                </a:solidFill>
              </a:rPr>
              <a:t> y </a:t>
            </a:r>
            <a:r>
              <a:rPr lang="en-GB" sz="2000" dirty="0" err="1">
                <a:solidFill>
                  <a:schemeClr val="tx1"/>
                </a:solidFill>
              </a:rPr>
              <a:t>gallai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cardiau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ymadael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arwain</a:t>
            </a:r>
            <a:r>
              <a:rPr lang="en-GB" sz="2000" dirty="0">
                <a:solidFill>
                  <a:schemeClr val="tx1"/>
                </a:solidFill>
              </a:rPr>
              <a:t> at plant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fynd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ymlaen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gyda’r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hytrach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na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dwfn</a:t>
            </a:r>
            <a:r>
              <a:rPr lang="en-GB" sz="2000" dirty="0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821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C75A7-81DD-BA8A-4DAA-C8507B87B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en-GB" dirty="0" err="1"/>
              <a:t>p</a:t>
            </a:r>
            <a:r>
              <a:rPr lang="en-GB" dirty="0"/>
              <a:t>/Par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DFEF881-967F-643C-2969-FCCA7DDF9AD5}"/>
              </a:ext>
            </a:extLst>
          </p:cNvPr>
          <p:cNvSpPr/>
          <p:nvPr/>
        </p:nvSpPr>
        <p:spPr>
          <a:xfrm>
            <a:off x="211836" y="2353437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Beth </a:t>
            </a:r>
            <a:r>
              <a:rPr lang="en-GB" sz="2800" dirty="0" err="1">
                <a:solidFill>
                  <a:schemeClr val="tx1"/>
                </a:solidFill>
              </a:rPr>
              <a:t>yw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gwaith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grŵp</a:t>
            </a:r>
            <a:r>
              <a:rPr lang="en-GB" sz="2800" dirty="0">
                <a:solidFill>
                  <a:schemeClr val="tx1"/>
                </a:solidFill>
              </a:rPr>
              <a:t>/par?
</a:t>
            </a:r>
            <a:r>
              <a:rPr lang="en-GB" dirty="0">
                <a:solidFill>
                  <a:schemeClr val="tx1"/>
                </a:solidFill>
              </a:rPr>
              <a:t>Mae </a:t>
            </a:r>
            <a:r>
              <a:rPr lang="en-GB" dirty="0" err="1">
                <a:solidFill>
                  <a:schemeClr val="tx1"/>
                </a:solidFill>
              </a:rPr>
              <a:t>gweithio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pâr</a:t>
            </a:r>
            <a:r>
              <a:rPr lang="en-GB" dirty="0">
                <a:solidFill>
                  <a:schemeClr val="tx1"/>
                </a:solidFill>
              </a:rPr>
              <a:t>/</a:t>
            </a:r>
            <a:r>
              <a:rPr lang="en-GB" dirty="0" err="1">
                <a:solidFill>
                  <a:schemeClr val="tx1"/>
                </a:solidFill>
              </a:rPr>
              <a:t>grŵp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strategaeth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caniatáu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fyfyrwyr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gydweithio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gwblhau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tasgau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drafod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syniadau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ddatrys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problemau</a:t>
            </a:r>
            <a:r>
              <a:rPr lang="en-GB" dirty="0">
                <a:solidFill>
                  <a:schemeClr val="tx1"/>
                </a:solidFill>
              </a:rPr>
              <a:t>. Mae </a:t>
            </a:r>
            <a:r>
              <a:rPr lang="en-GB" dirty="0" err="1">
                <a:solidFill>
                  <a:schemeClr val="tx1"/>
                </a:solidFill>
              </a:rPr>
              <a:t>hyn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hefyd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caniatáu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iddynt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roi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adborth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i'w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gilydd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chefnogi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gilydd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D088A9B-011E-DC41-50C4-0E072DADC883}"/>
              </a:ext>
            </a:extLst>
          </p:cNvPr>
          <p:cNvSpPr/>
          <p:nvPr/>
        </p:nvSpPr>
        <p:spPr>
          <a:xfrm>
            <a:off x="4191000" y="2353437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Pam </a:t>
            </a:r>
            <a:r>
              <a:rPr lang="en-GB" sz="2800" dirty="0" err="1">
                <a:solidFill>
                  <a:schemeClr val="tx1"/>
                </a:solidFill>
              </a:rPr>
              <a:t>rydyn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ni'n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defnyddio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gwaith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grŵp</a:t>
            </a:r>
            <a:r>
              <a:rPr lang="en-GB" sz="2800" dirty="0">
                <a:solidFill>
                  <a:schemeClr val="tx1"/>
                </a:solidFill>
              </a:rPr>
              <a:t>/par</a:t>
            </a:r>
          </a:p>
          <a:p>
            <a:pPr algn="ctr"/>
            <a:r>
              <a:rPr lang="en-GB" dirty="0" err="1">
                <a:solidFill>
                  <a:schemeClr val="tx1"/>
                </a:solidFill>
              </a:rPr>
              <a:t>Rydym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defnyddio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gweithio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grŵp</a:t>
            </a:r>
            <a:r>
              <a:rPr lang="en-GB" dirty="0">
                <a:solidFill>
                  <a:schemeClr val="tx1"/>
                </a:solidFill>
              </a:rPr>
              <a:t>/</a:t>
            </a:r>
            <a:r>
              <a:rPr lang="en-GB" dirty="0" err="1">
                <a:solidFill>
                  <a:schemeClr val="tx1"/>
                </a:solidFill>
              </a:rPr>
              <a:t>pâr</a:t>
            </a:r>
            <a:r>
              <a:rPr lang="en-GB" dirty="0">
                <a:solidFill>
                  <a:schemeClr val="tx1"/>
                </a:solidFill>
              </a:rPr>
              <a:t> am </a:t>
            </a:r>
            <a:r>
              <a:rPr lang="en-GB" dirty="0" err="1">
                <a:solidFill>
                  <a:schemeClr val="tx1"/>
                </a:solidFill>
              </a:rPr>
              <a:t>sawl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rheswm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addysg</a:t>
            </a:r>
            <a:r>
              <a:rPr lang="en-GB" dirty="0">
                <a:solidFill>
                  <a:schemeClr val="tx1"/>
                </a:solidFill>
              </a:rPr>
              <a:t>. Er </a:t>
            </a:r>
            <a:r>
              <a:rPr lang="en-GB" dirty="0" err="1">
                <a:solidFill>
                  <a:schemeClr val="tx1"/>
                </a:solidFill>
              </a:rPr>
              <a:t>enghraifft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fy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marn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mae'n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datblygu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sgiliau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gwaith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tîm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chyfathrebu</a:t>
            </a:r>
            <a:r>
              <a:rPr lang="en-GB" dirty="0">
                <a:solidFill>
                  <a:schemeClr val="tx1"/>
                </a:solidFill>
              </a:rPr>
              <a:t>. Mae </a:t>
            </a:r>
            <a:r>
              <a:rPr lang="en-GB" dirty="0" err="1">
                <a:solidFill>
                  <a:schemeClr val="tx1"/>
                </a:solidFill>
              </a:rPr>
              <a:t>hefyd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rhoi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cyfrifoldeb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i'r</a:t>
            </a:r>
            <a:r>
              <a:rPr lang="en-GB" dirty="0">
                <a:solidFill>
                  <a:schemeClr val="tx1"/>
                </a:solidFill>
              </a:rPr>
              <a:t> plant ac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caniatáu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adborth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gan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gymheiriaid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F70114B-F839-29D8-F489-496E58340C38}"/>
              </a:ext>
            </a:extLst>
          </p:cNvPr>
          <p:cNvSpPr/>
          <p:nvPr/>
        </p:nvSpPr>
        <p:spPr>
          <a:xfrm>
            <a:off x="8170164" y="2353437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chemeClr val="tx1"/>
                </a:solidFill>
              </a:rPr>
              <a:t>Effaith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ar</a:t>
            </a:r>
            <a:r>
              <a:rPr lang="en-GB" sz="2800" dirty="0">
                <a:solidFill>
                  <a:schemeClr val="tx1"/>
                </a:solidFill>
              </a:rPr>
              <a:t> y </a:t>
            </a:r>
            <a:r>
              <a:rPr lang="en-GB" sz="2800" dirty="0" err="1">
                <a:solidFill>
                  <a:schemeClr val="tx1"/>
                </a:solidFill>
              </a:rPr>
              <a:t>dysgwr</a:t>
            </a:r>
            <a:endParaRPr lang="en-GB" sz="2800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Mae </a:t>
            </a:r>
            <a:r>
              <a:rPr lang="en-GB" dirty="0" err="1">
                <a:solidFill>
                  <a:schemeClr val="tx1"/>
                </a:solidFill>
              </a:rPr>
              <a:t>gan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strategaeth</a:t>
            </a:r>
            <a:r>
              <a:rPr lang="en-GB" dirty="0">
                <a:solidFill>
                  <a:schemeClr val="tx1"/>
                </a:solidFill>
              </a:rPr>
              <a:t> hon </a:t>
            </a:r>
            <a:r>
              <a:rPr lang="en-GB" dirty="0" err="1">
                <a:solidFill>
                  <a:schemeClr val="tx1"/>
                </a:solidFill>
              </a:rPr>
              <a:t>lawer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fanteision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hyd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oed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heriau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Dyma</a:t>
            </a:r>
            <a:r>
              <a:rPr lang="en-GB" dirty="0">
                <a:solidFill>
                  <a:schemeClr val="tx1"/>
                </a:solidFill>
              </a:rPr>
              <a:t> rai </a:t>
            </a:r>
            <a:r>
              <a:rPr lang="en-GB" dirty="0" err="1">
                <a:solidFill>
                  <a:schemeClr val="tx1"/>
                </a:solidFill>
              </a:rPr>
              <a:t>ohonynt</a:t>
            </a:r>
            <a:r>
              <a:rPr lang="en-GB" dirty="0">
                <a:solidFill>
                  <a:schemeClr val="tx1"/>
                </a:solidFill>
              </a:rPr>
              <a:t>:
</a:t>
            </a:r>
            <a:r>
              <a:rPr lang="en-GB" dirty="0" err="1">
                <a:solidFill>
                  <a:schemeClr val="tx1"/>
                </a:solidFill>
              </a:rPr>
              <a:t>Buddion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Datblygu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sgiliau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cyfathrebu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Cyfranogiad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Gweithredol</a:t>
            </a:r>
            <a:r>
              <a:rPr lang="en-GB" dirty="0">
                <a:solidFill>
                  <a:schemeClr val="tx1"/>
                </a:solidFill>
              </a:rPr>
              <a:t> 
</a:t>
            </a:r>
            <a:r>
              <a:rPr lang="en-GB" dirty="0" err="1">
                <a:solidFill>
                  <a:schemeClr val="tx1"/>
                </a:solidFill>
              </a:rPr>
              <a:t>Heriau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Cyfranogiad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anghyfartal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Cywirdeb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Adborth</a:t>
            </a:r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513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1A4D2C-8D8A-B4BE-887A-D8F19300F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B62B9-DBD4-418B-FC1B-954BA6436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45542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cytuno</a:t>
            </a:r>
            <a:r>
              <a:rPr lang="en-GB" dirty="0"/>
              <a:t> ac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YN </a:t>
            </a:r>
            <a:r>
              <a:rPr lang="en-GB" dirty="0" err="1"/>
              <a:t>anghytuno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Gwaith </a:t>
            </a:r>
            <a:r>
              <a:rPr lang="cy-GB" dirty="0"/>
              <a:t>Grŵp/</a:t>
            </a:r>
            <a:r>
              <a:rPr lang="cy-GB" dirty="0" err="1"/>
              <a:t>Par</a:t>
            </a: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BF82E7A-3C10-19CD-2876-44380EFE0391}"/>
              </a:ext>
            </a:extLst>
          </p:cNvPr>
          <p:cNvSpPr/>
          <p:nvPr/>
        </p:nvSpPr>
        <p:spPr>
          <a:xfrm>
            <a:off x="107060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Damncaniaethwyr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cytuno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</a:rPr>
              <a:t>Nododd</a:t>
            </a:r>
            <a:r>
              <a:rPr lang="en-GB" sz="2000" dirty="0">
                <a:solidFill>
                  <a:schemeClr val="tx1"/>
                </a:solidFill>
              </a:rPr>
              <a:t> Johnson a Johnson (1999) </a:t>
            </a:r>
            <a:r>
              <a:rPr lang="en-GB" sz="2000" dirty="0" err="1">
                <a:solidFill>
                  <a:schemeClr val="tx1"/>
                </a:solidFill>
              </a:rPr>
              <a:t>fod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cydweithredol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cynyddu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meddwl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feirniadol</a:t>
            </a:r>
            <a:r>
              <a:rPr lang="en-GB" sz="2000" dirty="0">
                <a:solidFill>
                  <a:schemeClr val="tx1"/>
                </a:solidFill>
              </a:rPr>
              <a:t>. 
</a:t>
            </a:r>
            <a:r>
              <a:rPr lang="en-GB" sz="2000" dirty="0" err="1">
                <a:solidFill>
                  <a:schemeClr val="tx1"/>
                </a:solidFill>
              </a:rPr>
              <a:t>Canfu</a:t>
            </a:r>
            <a:r>
              <a:rPr lang="en-GB" sz="2000" dirty="0">
                <a:solidFill>
                  <a:schemeClr val="tx1"/>
                </a:solidFill>
              </a:rPr>
              <a:t> Slavin (1995) </a:t>
            </a:r>
            <a:r>
              <a:rPr lang="en-GB" sz="2000" dirty="0" err="1">
                <a:solidFill>
                  <a:schemeClr val="tx1"/>
                </a:solidFill>
              </a:rPr>
              <a:t>fod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cydweithredol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hyrwyddo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ymgysylltiad</a:t>
            </a:r>
            <a:r>
              <a:rPr lang="en-GB" sz="2000" dirty="0">
                <a:solidFill>
                  <a:schemeClr val="tx1"/>
                </a:solidFill>
              </a:rPr>
              <a:t> ac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gwella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agweddau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myfyrwyr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tuag</a:t>
            </a:r>
            <a:r>
              <a:rPr lang="en-GB" sz="2000" dirty="0">
                <a:solidFill>
                  <a:schemeClr val="tx1"/>
                </a:solidFill>
              </a:rPr>
              <a:t> at </a:t>
            </a:r>
            <a:r>
              <a:rPr lang="en-GB" sz="2000" dirty="0" err="1">
                <a:solidFill>
                  <a:schemeClr val="tx1"/>
                </a:solidFill>
              </a:rPr>
              <a:t>ddysgu</a:t>
            </a:r>
            <a:r>
              <a:rPr lang="en-GB" sz="2000" dirty="0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DD56B3E-4611-8BCE-6DCE-A820A2442899}"/>
              </a:ext>
            </a:extLst>
          </p:cNvPr>
          <p:cNvSpPr/>
          <p:nvPr/>
        </p:nvSpPr>
        <p:spPr>
          <a:xfrm>
            <a:off x="7267575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anghytuno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Nododd</a:t>
            </a:r>
            <a:r>
              <a:rPr lang="en-GB" dirty="0">
                <a:solidFill>
                  <a:schemeClr val="tx1"/>
                </a:solidFill>
              </a:rPr>
              <a:t> Topping (2009) y gall </a:t>
            </a:r>
            <a:r>
              <a:rPr lang="en-GB" dirty="0" err="1">
                <a:solidFill>
                  <a:schemeClr val="tx1"/>
                </a:solidFill>
              </a:rPr>
              <a:t>adborth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cyfoedion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hyfforddi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arwain</a:t>
            </a:r>
            <a:r>
              <a:rPr lang="en-GB" dirty="0">
                <a:solidFill>
                  <a:schemeClr val="tx1"/>
                </a:solidFill>
              </a:rPr>
              <a:t> at </a:t>
            </a:r>
            <a:r>
              <a:rPr lang="en-GB" dirty="0" err="1">
                <a:solidFill>
                  <a:schemeClr val="tx1"/>
                </a:solidFill>
              </a:rPr>
              <a:t>anghywirdebau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dysgu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aneffeithiol</a:t>
            </a:r>
            <a:r>
              <a:rPr lang="en-GB" dirty="0">
                <a:solidFill>
                  <a:schemeClr val="tx1"/>
                </a:solidFill>
              </a:rPr>
              <a:t>.
</a:t>
            </a:r>
            <a:r>
              <a:rPr lang="en-GB" dirty="0" err="1">
                <a:solidFill>
                  <a:schemeClr val="tx1"/>
                </a:solidFill>
              </a:rPr>
              <a:t>Disgrifiodd</a:t>
            </a:r>
            <a:r>
              <a:rPr lang="en-GB" dirty="0">
                <a:solidFill>
                  <a:schemeClr val="tx1"/>
                </a:solidFill>
              </a:rPr>
              <a:t> Latané et al. (1979) </a:t>
            </a:r>
            <a:r>
              <a:rPr lang="en-GB" dirty="0" err="1">
                <a:solidFill>
                  <a:schemeClr val="tx1"/>
                </a:solidFill>
              </a:rPr>
              <a:t>ffenomen</a:t>
            </a:r>
            <a:r>
              <a:rPr lang="en-GB" dirty="0">
                <a:solidFill>
                  <a:schemeClr val="tx1"/>
                </a:solidFill>
              </a:rPr>
              <a:t> "loafing </a:t>
            </a:r>
            <a:r>
              <a:rPr lang="en-GB" dirty="0" err="1">
                <a:solidFill>
                  <a:schemeClr val="tx1"/>
                </a:solidFill>
              </a:rPr>
              <a:t>cymdeithasol</a:t>
            </a:r>
            <a:r>
              <a:rPr lang="en-GB" dirty="0">
                <a:solidFill>
                  <a:schemeClr val="tx1"/>
                </a:solidFill>
              </a:rPr>
              <a:t>," </a:t>
            </a:r>
            <a:r>
              <a:rPr lang="en-GB" dirty="0" err="1">
                <a:solidFill>
                  <a:schemeClr val="tx1"/>
                </a:solidFill>
              </a:rPr>
              <a:t>lle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unigolion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cyfrannu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llai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ymdrech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grwpiau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07869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20321-4FE7-3A37-896B-71C518D85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Nesaf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2153683-A397-9C67-2765-CF19EDC5C82D}"/>
              </a:ext>
            </a:extLst>
          </p:cNvPr>
          <p:cNvSpPr/>
          <p:nvPr/>
        </p:nvSpPr>
        <p:spPr>
          <a:xfrm>
            <a:off x="2328530" y="2360429"/>
            <a:ext cx="7501270" cy="3258879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I gloi, rwy'n teimlo bod strategaethau yr wyf wedi'u defnyddio a'u gweld wedi gweithio yn yr ystafell ddosbarth. Yn y dyfodol byddaf yn treialu mwy a gwahanol fathau o strategaethau yn fy nosbarthiadau yn y dyfodol i weld beth sy'n gweithio a beth sydd ddim.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Byddwn yn cario ‘mlaen trwy ddefnyddio </a:t>
            </a:r>
            <a:r>
              <a:rPr lang="cy-GB" sz="1800" kern="12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AaGD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yn y dyfodol ond newid sut rydw i yn eu defnyddio yn y dosbarth. E.E. Defnyddio fwy o gwestiynau agored neu ddefnyddio strategaethau gwahanol fel “</a:t>
            </a:r>
            <a:r>
              <a:rPr lang="cy-GB" sz="1800" kern="12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Traffic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cy-GB" sz="1800" kern="12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Lights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” </a:t>
            </a:r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4351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E0EB06-927A-B74D-828D-16CA8545C7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6A2E1-12EA-CD41-E8A9-DAA4265D50E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Diolch am Gwrando. oes Unrhyw Cwestiynau?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EA609E-8B35-BB23-012D-2366D847CF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Gan Joseph Pugh</a:t>
            </a:r>
          </a:p>
          <a:p>
            <a:r>
              <a:rPr lang="cy-GB" dirty="0"/>
              <a:t>Rhif Myfyrwyr - 2304903</a:t>
            </a:r>
          </a:p>
        </p:txBody>
      </p:sp>
    </p:spTree>
    <p:extLst>
      <p:ext uri="{BB962C8B-B14F-4D97-AF65-F5344CB8AC3E}">
        <p14:creationId xmlns:p14="http://schemas.microsoft.com/office/powerpoint/2010/main" val="28220706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44153-FB4C-0C41-0B18-3B0DC5F9E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4977"/>
            <a:ext cx="7729728" cy="731964"/>
          </a:xfrm>
        </p:spPr>
        <p:txBody>
          <a:bodyPr>
            <a:normAutofit fontScale="90000"/>
          </a:bodyPr>
          <a:lstStyle/>
          <a:p>
            <a:r>
              <a:rPr lang="cy-GB" dirty="0"/>
              <a:t>Cyfeiriadau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2A8A1-CA31-385F-7F9B-67C966DC1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4976"/>
            <a:ext cx="12191999" cy="6023024"/>
          </a:xfrm>
        </p:spPr>
        <p:txBody>
          <a:bodyPr>
            <a:no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Allison, S.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Tharby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 (2015).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Redirecting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Proquest.com. Available at: https://ebookcentral.proquest.com/lib/trinity/reader.action?docID=2066098&amp;ppg=3.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1200" dirty="0"/>
              <a:t>Arthur, J. and </a:t>
            </a:r>
            <a:r>
              <a:rPr lang="en-GB" sz="1200" dirty="0" err="1"/>
              <a:t>Cremin</a:t>
            </a:r>
            <a:r>
              <a:rPr lang="en-GB" sz="1200" dirty="0"/>
              <a:t>, T. (eds.) (2014) </a:t>
            </a:r>
            <a:r>
              <a:rPr lang="en-GB" sz="1200" i="1" dirty="0"/>
              <a:t>Learning to Teach in the Primary School</a:t>
            </a:r>
            <a:r>
              <a:rPr lang="en-GB" sz="1200" dirty="0"/>
              <a:t>. 3rd </a:t>
            </a:r>
            <a:r>
              <a:rPr lang="en-GB" sz="1200" dirty="0" err="1"/>
              <a:t>edn</a:t>
            </a:r>
            <a:r>
              <a:rPr lang="en-GB" sz="1200" dirty="0"/>
              <a:t>. London: Routledge.</a:t>
            </a:r>
          </a:p>
          <a:p>
            <a:r>
              <a:rPr lang="en-GB" sz="1200" dirty="0" err="1"/>
              <a:t>Ausubel</a:t>
            </a:r>
            <a:r>
              <a:rPr lang="en-GB" sz="1200" dirty="0"/>
              <a:t>, D.P. (1968) </a:t>
            </a:r>
            <a:r>
              <a:rPr lang="en-GB" sz="1200" i="1" dirty="0"/>
              <a:t>Educational Psychology: A Cognitive View</a:t>
            </a:r>
            <a:r>
              <a:rPr lang="en-GB" sz="1200" dirty="0"/>
              <a:t>.</a:t>
            </a:r>
          </a:p>
          <a:p>
            <a:r>
              <a:rPr lang="en-GB" sz="1200" dirty="0"/>
              <a:t>Black, P. and Wiliam, D. (1998) ‘Inside the black box: Raising standards through classroom assessment’, </a:t>
            </a:r>
            <a:r>
              <a:rPr lang="en-GB" sz="1200" i="1" dirty="0"/>
              <a:t>Phi Delta </a:t>
            </a:r>
            <a:r>
              <a:rPr lang="en-GB" sz="1200" i="1" dirty="0" err="1"/>
              <a:t>Kappan</a:t>
            </a:r>
            <a:r>
              <a:rPr lang="en-GB" sz="1200" dirty="0"/>
              <a:t>, 80(2), pp. 139–148.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Bloom, B. (1956).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TAXONOMY OF EDUCATIONAL OBJECTIVES the Classification of Educational Goals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https://web.archive.org/web/20201212072520id_/https://www.uky.edu/~rsand1/china2018/texts/Bloom%20et%20al%20-Taxonomy%20of%20Educational%20Objectives.pdf.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Ko, J. and Sammons, P. (2013).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Effective Teaching: A Review of Research and Evidence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ERIC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CfBT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Education Trust. Available at: https://eric.ed.gov/?id=ED546794.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Doherty, J. (2017).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Skilful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questioning: The beating heart of good pedagogy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My College. Available at: https://my.chartered.college/impact_article/skilful-questioning-the-beating-heart-of-good-pedagogy/.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1200" dirty="0"/>
              <a:t>Dweck, C.S. (2006) </a:t>
            </a:r>
            <a:r>
              <a:rPr lang="en-GB" sz="1200" i="1" dirty="0"/>
              <a:t>Mindset: The New Psychology of Success</a:t>
            </a:r>
            <a:r>
              <a:rPr lang="en-GB" sz="1200" dirty="0"/>
              <a:t>. Random House.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Hattie, J. (2008).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Visible Learning: A Synthesis of Over 800 Meta-Analyses Relating to Achievement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Google Books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Routledge. Available at: https://www.google.co.uk/books/edition/Visible_Learning/ZO8jmUjQbs0C?hl=en&amp;gbpv=1&amp;dq=Hattie.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Heritage, M. (2010).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Formative Assessment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Google Books. Available at: https://books.google.co.uk/books?id=ej8LRJr8zaIC&amp;printsec=frontcover&amp;redir_esc=y#v=onepage&amp;q&amp;f=false.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1200" dirty="0"/>
              <a:t>Johnson, D.W. and Johnson, R.T. (1999) </a:t>
            </a:r>
            <a:r>
              <a:rPr lang="en-GB" sz="1200" i="1" dirty="0"/>
              <a:t>Learning Together and Alone: Cooperative, Competitive, and Individualistic Learning</a:t>
            </a:r>
            <a:r>
              <a:rPr lang="en-GB" sz="1200" dirty="0"/>
              <a:t>. Allyn &amp; Bacon.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Latane, B., Williams, K. and Harkins, S. (1979). Many Hands Make Light the Work: The Causes and Consequences of Social Loafing.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Personality and Social Psychology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37(6), pp.822–832. Available at: https://web.mit.edu/curhan/www/docs/Articles/15341_Readings/Group_Dynamics/Latane_et_al_1979_Many_hands_make_light_the_work.pdf.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1200" dirty="0"/>
              <a:t>Paul, R. and Elder, L. (2006) </a:t>
            </a:r>
            <a:r>
              <a:rPr lang="en-GB" sz="1200" i="1" dirty="0"/>
              <a:t>The Thinker’s Guide to the Art of Socratic Questioning</a:t>
            </a:r>
            <a:r>
              <a:rPr lang="en-GB" sz="1200" dirty="0"/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Shepard, L. (2005). Linking Formative Assessment to Scaffolding.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Educational Leadership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63(3). Available at: https://learnline.cdu.edu.au/commonunits/documents/Scaffolding%20and%20formative%20assessment.pdf.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Skinner, B.F. (1953).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Science and human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Bfskinner.org. Available at: https://www.bfskinner.org/newtestsite/wp-content/uploads/2014/02/ScienceHumanBehavior.pdf.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Slavin, R., Hurley, E. and Chamberlain, A. (2003).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Cooperative Learning and Achievement: Theory and Research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https://mrbartonmaths.com/resourcesnew/8.%20Research/Group%20Work/Cooperative%20Learning%20and%20Achievement.pdf.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1200" dirty="0"/>
              <a:t>Topping, K.J. (2009) ‘Peer assessment’, </a:t>
            </a:r>
            <a:r>
              <a:rPr lang="en-GB" sz="1200" i="1" dirty="0"/>
              <a:t>Theory Into Practice</a:t>
            </a:r>
            <a:r>
              <a:rPr lang="en-GB" sz="1200" dirty="0"/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Wiliam, D. (2011).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Google Books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Google.co.uk. Available at: https://www.google.co.uk/books/edition/Embedded_Formative_Assessment/c3YXBwAAQBAJ?hl=en&amp;gbpv=1&amp;dq=Wiliam.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751301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60723</TotalTime>
  <Words>3823</Words>
  <Application>Microsoft Office PowerPoint</Application>
  <PresentationFormat>Widescreen</PresentationFormat>
  <Paragraphs>253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Aptos</vt:lpstr>
      <vt:lpstr>Arial</vt:lpstr>
      <vt:lpstr>Calibri</vt:lpstr>
      <vt:lpstr>Gill Sans MT</vt:lpstr>
      <vt:lpstr>Segoe UI</vt:lpstr>
      <vt:lpstr>Symbol</vt:lpstr>
      <vt:lpstr>Times New Roman</vt:lpstr>
      <vt:lpstr>Parcel</vt:lpstr>
      <vt:lpstr>ECAD 5012-C - Arwain y Dysgu: beth, sut a pham ydw i’n addysgu? Cyflwyniad ar lafar sy’n gwerthuso’n feirniadol sut y gellir defnyddio Asesu ar gyfer Dysgu mewn cyfle dysgu i hybu cynnydd ar draws y maes dysgu a phrofiad a ddewiswyd. </vt:lpstr>
      <vt:lpstr>Amlinelliad o Beth rydym yn mynd i siarad amdan</vt:lpstr>
      <vt:lpstr>Cefndir y dosbarth</vt:lpstr>
      <vt:lpstr>Asesu ar Gyfer Dysgu</vt:lpstr>
      <vt:lpstr>Asesu ar Gyfer Dysgu</vt:lpstr>
      <vt:lpstr>Pwysigrwydd Asesu Ar Gyfer Dysgu</vt:lpstr>
      <vt:lpstr>Cynllun</vt:lpstr>
      <vt:lpstr>PowerPoint Presentation</vt:lpstr>
      <vt:lpstr>Cwestiynu</vt:lpstr>
      <vt:lpstr>PowerPoint Presentation</vt:lpstr>
      <vt:lpstr>Cwestiynu</vt:lpstr>
      <vt:lpstr>Manteision Cwestiynu</vt:lpstr>
      <vt:lpstr>Anfantesion Cwestiynu</vt:lpstr>
      <vt:lpstr>Pwy Sydd yn Cytuno ac Pwy sydd yn anghytuno gyda Cwestiynu</vt:lpstr>
      <vt:lpstr>PowerPoint Presentation</vt:lpstr>
      <vt:lpstr>Cardiau Ymadael</vt:lpstr>
      <vt:lpstr>Pwy sydd yn cytuno ac pwy sydd YN anghytuno gyda Cardiau Ymadael</vt:lpstr>
      <vt:lpstr>gWAITH Grŵp/Par </vt:lpstr>
      <vt:lpstr>Pwy sydd yn cytuno ac pwy sydd YN anghytuno gyda Gwaith Grŵp/Par </vt:lpstr>
      <vt:lpstr>Beth Nesaf</vt:lpstr>
      <vt:lpstr>Diolch am Gwrando. oes Unrhyw Cwestiynau?</vt:lpstr>
      <vt:lpstr>Cyfeiriadau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Joseph Pugh</dc:creator>
  <cp:lastModifiedBy>Joseph Pugh</cp:lastModifiedBy>
  <cp:revision>1</cp:revision>
  <dcterms:created xsi:type="dcterms:W3CDTF">2024-12-02T12:09:49Z</dcterms:created>
  <dcterms:modified xsi:type="dcterms:W3CDTF">2025-01-16T22:06:36Z</dcterms:modified>
</cp:coreProperties>
</file>