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C25AB9-B469-0686-DA85-7681CC6E2253}" v="2" dt="2025-06-26T11:03:40.032"/>
    <p1510:client id="{EC470E37-9195-FC51-2B5A-21F9746B95CD}" v="51" dt="2025-06-25T19:41:38.920"/>
    <p1510:client id="{FC3FF8AE-3D32-E892-6188-B5A6CD75F8D4}" v="641" dt="2025-06-26T06:53:13.5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neta Hanko (2423576)" userId="S::2423576@student.uwtsd.ac.uk::b7e8e788-8c40-403b-92e7-095174e1f6f5" providerId="AD" clId="Web-{FC3FF8AE-3D32-E892-6188-B5A6CD75F8D4}"/>
    <pc:docChg chg="addSld modSld modMainMaster">
      <pc:chgData name="Zaneta Hanko (2423576)" userId="S::2423576@student.uwtsd.ac.uk::b7e8e788-8c40-403b-92e7-095174e1f6f5" providerId="AD" clId="Web-{FC3FF8AE-3D32-E892-6188-B5A6CD75F8D4}" dt="2025-06-26T06:52:53.542" v="651" actId="20577"/>
      <pc:docMkLst>
        <pc:docMk/>
      </pc:docMkLst>
      <pc:sldChg chg="addSp delSp modSp mod setBg setClrOvrMap">
        <pc:chgData name="Zaneta Hanko (2423576)" userId="S::2423576@student.uwtsd.ac.uk::b7e8e788-8c40-403b-92e7-095174e1f6f5" providerId="AD" clId="Web-{FC3FF8AE-3D32-E892-6188-B5A6CD75F8D4}" dt="2025-06-26T06:51:36.352" v="636"/>
        <pc:sldMkLst>
          <pc:docMk/>
          <pc:sldMk cId="109857222" sldId="256"/>
        </pc:sldMkLst>
        <pc:spChg chg="mod">
          <ac:chgData name="Zaneta Hanko (2423576)" userId="S::2423576@student.uwtsd.ac.uk::b7e8e788-8c40-403b-92e7-095174e1f6f5" providerId="AD" clId="Web-{FC3FF8AE-3D32-E892-6188-B5A6CD75F8D4}" dt="2025-06-26T06:51:36.352" v="636"/>
          <ac:spMkLst>
            <pc:docMk/>
            <pc:sldMk cId="109857222" sldId="256"/>
            <ac:spMk id="2" creationId="{00000000-0000-0000-0000-000000000000}"/>
          </ac:spMkLst>
        </pc:spChg>
        <pc:spChg chg="mod">
          <ac:chgData name="Zaneta Hanko (2423576)" userId="S::2423576@student.uwtsd.ac.uk::b7e8e788-8c40-403b-92e7-095174e1f6f5" providerId="AD" clId="Web-{FC3FF8AE-3D32-E892-6188-B5A6CD75F8D4}" dt="2025-06-26T06:47:27.967" v="591"/>
          <ac:spMkLst>
            <pc:docMk/>
            <pc:sldMk cId="109857222" sldId="256"/>
            <ac:spMk id="3" creationId="{00000000-0000-0000-0000-000000000000}"/>
          </ac:spMkLst>
        </pc:spChg>
        <pc:spChg chg="add mod">
          <ac:chgData name="Zaneta Hanko (2423576)" userId="S::2423576@student.uwtsd.ac.uk::b7e8e788-8c40-403b-92e7-095174e1f6f5" providerId="AD" clId="Web-{FC3FF8AE-3D32-E892-6188-B5A6CD75F8D4}" dt="2025-06-26T06:51:36.352" v="636"/>
          <ac:spMkLst>
            <pc:docMk/>
            <pc:sldMk cId="109857222" sldId="256"/>
            <ac:spMk id="5" creationId="{47E627F3-94FC-6866-A526-4B6CC2875E05}"/>
          </ac:spMkLst>
        </pc:spChg>
        <pc:spChg chg="add del">
          <ac:chgData name="Zaneta Hanko (2423576)" userId="S::2423576@student.uwtsd.ac.uk::b7e8e788-8c40-403b-92e7-095174e1f6f5" providerId="AD" clId="Web-{FC3FF8AE-3D32-E892-6188-B5A6CD75F8D4}" dt="2025-06-26T06:51:36.352" v="636"/>
          <ac:spMkLst>
            <pc:docMk/>
            <pc:sldMk cId="109857222" sldId="256"/>
            <ac:spMk id="10" creationId="{71B2258F-86CA-4D4D-8270-BC05FCDEBFB3}"/>
          </ac:spMkLst>
        </pc:spChg>
        <pc:spChg chg="add">
          <ac:chgData name="Zaneta Hanko (2423576)" userId="S::2423576@student.uwtsd.ac.uk::b7e8e788-8c40-403b-92e7-095174e1f6f5" providerId="AD" clId="Web-{FC3FF8AE-3D32-E892-6188-B5A6CD75F8D4}" dt="2025-06-26T06:51:36.352" v="636"/>
          <ac:spMkLst>
            <pc:docMk/>
            <pc:sldMk cId="109857222" sldId="256"/>
            <ac:spMk id="15" creationId="{71B2258F-86CA-4D4D-8270-BC05FCDEBFB3}"/>
          </ac:spMkLst>
        </pc:spChg>
        <pc:picChg chg="add mod ord">
          <ac:chgData name="Zaneta Hanko (2423576)" userId="S::2423576@student.uwtsd.ac.uk::b7e8e788-8c40-403b-92e7-095174e1f6f5" providerId="AD" clId="Web-{FC3FF8AE-3D32-E892-6188-B5A6CD75F8D4}" dt="2025-06-26T06:47:27.967" v="591"/>
          <ac:picMkLst>
            <pc:docMk/>
            <pc:sldMk cId="109857222" sldId="256"/>
            <ac:picMk id="4" creationId="{C1A10A26-F8EF-9B07-8DC7-17D588985B7C}"/>
          </ac:picMkLst>
        </pc:picChg>
      </pc:sldChg>
      <pc:sldChg chg="addSp delSp modSp mod setBg">
        <pc:chgData name="Zaneta Hanko (2423576)" userId="S::2423576@student.uwtsd.ac.uk::b7e8e788-8c40-403b-92e7-095174e1f6f5" providerId="AD" clId="Web-{FC3FF8AE-3D32-E892-6188-B5A6CD75F8D4}" dt="2025-06-26T06:45:11.743" v="570"/>
        <pc:sldMkLst>
          <pc:docMk/>
          <pc:sldMk cId="1738647787" sldId="257"/>
        </pc:sldMkLst>
        <pc:spChg chg="mod">
          <ac:chgData name="Zaneta Hanko (2423576)" userId="S::2423576@student.uwtsd.ac.uk::b7e8e788-8c40-403b-92e7-095174e1f6f5" providerId="AD" clId="Web-{FC3FF8AE-3D32-E892-6188-B5A6CD75F8D4}" dt="2025-06-26T06:17:48.100" v="10"/>
          <ac:spMkLst>
            <pc:docMk/>
            <pc:sldMk cId="1738647787" sldId="257"/>
            <ac:spMk id="2" creationId="{B2052534-62CC-EC91-771B-B16241B65EBD}"/>
          </ac:spMkLst>
        </pc:spChg>
        <pc:spChg chg="mod ord">
          <ac:chgData name="Zaneta Hanko (2423576)" userId="S::2423576@student.uwtsd.ac.uk::b7e8e788-8c40-403b-92e7-095174e1f6f5" providerId="AD" clId="Web-{FC3FF8AE-3D32-E892-6188-B5A6CD75F8D4}" dt="2025-06-26T06:17:48.100" v="10"/>
          <ac:spMkLst>
            <pc:docMk/>
            <pc:sldMk cId="1738647787" sldId="257"/>
            <ac:spMk id="3" creationId="{4AE6B914-BF52-4CA8-DF71-9B82DD954EF1}"/>
          </ac:spMkLst>
        </pc:spChg>
        <pc:spChg chg="add del">
          <ac:chgData name="Zaneta Hanko (2423576)" userId="S::2423576@student.uwtsd.ac.uk::b7e8e788-8c40-403b-92e7-095174e1f6f5" providerId="AD" clId="Web-{FC3FF8AE-3D32-E892-6188-B5A6CD75F8D4}" dt="2025-06-26T06:17:48.100" v="9"/>
          <ac:spMkLst>
            <pc:docMk/>
            <pc:sldMk cId="1738647787" sldId="257"/>
            <ac:spMk id="9" creationId="{C20CE451-818C-E63D-258B-234B6C543D34}"/>
          </ac:spMkLst>
        </pc:spChg>
        <pc:spChg chg="add del">
          <ac:chgData name="Zaneta Hanko (2423576)" userId="S::2423576@student.uwtsd.ac.uk::b7e8e788-8c40-403b-92e7-095174e1f6f5" providerId="AD" clId="Web-{FC3FF8AE-3D32-E892-6188-B5A6CD75F8D4}" dt="2025-06-26T06:16:49.488" v="3"/>
          <ac:spMkLst>
            <pc:docMk/>
            <pc:sldMk cId="1738647787" sldId="257"/>
            <ac:spMk id="10" creationId="{6ACA6F80-D392-A64E-3CF8-F28F1CCEE67B}"/>
          </ac:spMkLst>
        </pc:spChg>
        <pc:spChg chg="add">
          <ac:chgData name="Zaneta Hanko (2423576)" userId="S::2423576@student.uwtsd.ac.uk::b7e8e788-8c40-403b-92e7-095174e1f6f5" providerId="AD" clId="Web-{FC3FF8AE-3D32-E892-6188-B5A6CD75F8D4}" dt="2025-06-26T06:17:48.100" v="10"/>
          <ac:spMkLst>
            <pc:docMk/>
            <pc:sldMk cId="1738647787" sldId="257"/>
            <ac:spMk id="11" creationId="{BA2AFC67-0973-EC0D-F14E-710D701B20BD}"/>
          </ac:spMkLst>
        </pc:spChg>
        <pc:spChg chg="add del">
          <ac:chgData name="Zaneta Hanko (2423576)" userId="S::2423576@student.uwtsd.ac.uk::b7e8e788-8c40-403b-92e7-095174e1f6f5" providerId="AD" clId="Web-{FC3FF8AE-3D32-E892-6188-B5A6CD75F8D4}" dt="2025-06-26T06:17:26.333" v="5"/>
          <ac:spMkLst>
            <pc:docMk/>
            <pc:sldMk cId="1738647787" sldId="257"/>
            <ac:spMk id="15" creationId="{5A0118C5-4F8D-4CF4-BADD-53FEACC6C42A}"/>
          </ac:spMkLst>
        </pc:spChg>
        <pc:spChg chg="add del">
          <ac:chgData name="Zaneta Hanko (2423576)" userId="S::2423576@student.uwtsd.ac.uk::b7e8e788-8c40-403b-92e7-095174e1f6f5" providerId="AD" clId="Web-{FC3FF8AE-3D32-E892-6188-B5A6CD75F8D4}" dt="2025-06-26T06:17:26.333" v="5"/>
          <ac:spMkLst>
            <pc:docMk/>
            <pc:sldMk cId="1738647787" sldId="257"/>
            <ac:spMk id="21" creationId="{24F61E28-F51E-44F9-B827-A32BAAABDC4C}"/>
          </ac:spMkLst>
        </pc:spChg>
        <pc:grpChg chg="add del">
          <ac:chgData name="Zaneta Hanko (2423576)" userId="S::2423576@student.uwtsd.ac.uk::b7e8e788-8c40-403b-92e7-095174e1f6f5" providerId="AD" clId="Web-{FC3FF8AE-3D32-E892-6188-B5A6CD75F8D4}" dt="2025-06-26T06:17:26.333" v="5"/>
          <ac:grpSpMkLst>
            <pc:docMk/>
            <pc:sldMk cId="1738647787" sldId="257"/>
            <ac:grpSpMk id="17" creationId="{732A444C-81CA-4D10-998B-529CE31D356C}"/>
          </ac:grpSpMkLst>
        </pc:grpChg>
        <pc:grpChg chg="add del">
          <ac:chgData name="Zaneta Hanko (2423576)" userId="S::2423576@student.uwtsd.ac.uk::b7e8e788-8c40-403b-92e7-095174e1f6f5" providerId="AD" clId="Web-{FC3FF8AE-3D32-E892-6188-B5A6CD75F8D4}" dt="2025-06-26T06:17:26.333" v="5"/>
          <ac:grpSpMkLst>
            <pc:docMk/>
            <pc:sldMk cId="1738647787" sldId="257"/>
            <ac:grpSpMk id="23" creationId="{57CD476F-4071-4E06-BD94-582AC00926A6}"/>
          </ac:grpSpMkLst>
        </pc:grpChg>
        <pc:picChg chg="add mod ord">
          <ac:chgData name="Zaneta Hanko (2423576)" userId="S::2423576@student.uwtsd.ac.uk::b7e8e788-8c40-403b-92e7-095174e1f6f5" providerId="AD" clId="Web-{FC3FF8AE-3D32-E892-6188-B5A6CD75F8D4}" dt="2025-06-26T06:17:48.100" v="10"/>
          <ac:picMkLst>
            <pc:docMk/>
            <pc:sldMk cId="1738647787" sldId="257"/>
            <ac:picMk id="4" creationId="{FE82BBF6-8D43-6869-371D-F912C907EFDA}"/>
          </ac:picMkLst>
        </pc:picChg>
        <pc:picChg chg="add del mod ord">
          <ac:chgData name="Zaneta Hanko (2423576)" userId="S::2423576@student.uwtsd.ac.uk::b7e8e788-8c40-403b-92e7-095174e1f6f5" providerId="AD" clId="Web-{FC3FF8AE-3D32-E892-6188-B5A6CD75F8D4}" dt="2025-06-26T06:17:21.864" v="4"/>
          <ac:picMkLst>
            <pc:docMk/>
            <pc:sldMk cId="1738647787" sldId="257"/>
            <ac:picMk id="7" creationId="{4B531043-4CA5-73D6-D033-55EE5E6009FB}"/>
          </ac:picMkLst>
        </pc:picChg>
      </pc:sldChg>
      <pc:sldChg chg="addSp modSp new mod setBg">
        <pc:chgData name="Zaneta Hanko (2423576)" userId="S::2423576@student.uwtsd.ac.uk::b7e8e788-8c40-403b-92e7-095174e1f6f5" providerId="AD" clId="Web-{FC3FF8AE-3D32-E892-6188-B5A6CD75F8D4}" dt="2025-06-26T06:45:11.743" v="570"/>
        <pc:sldMkLst>
          <pc:docMk/>
          <pc:sldMk cId="2717569999" sldId="258"/>
        </pc:sldMkLst>
        <pc:spChg chg="mod">
          <ac:chgData name="Zaneta Hanko (2423576)" userId="S::2423576@student.uwtsd.ac.uk::b7e8e788-8c40-403b-92e7-095174e1f6f5" providerId="AD" clId="Web-{FC3FF8AE-3D32-E892-6188-B5A6CD75F8D4}" dt="2025-06-26T06:20:04.542" v="38"/>
          <ac:spMkLst>
            <pc:docMk/>
            <pc:sldMk cId="2717569999" sldId="258"/>
            <ac:spMk id="2" creationId="{982A749D-7A40-7D65-C196-8DD5BAB6D021}"/>
          </ac:spMkLst>
        </pc:spChg>
        <pc:spChg chg="mod">
          <ac:chgData name="Zaneta Hanko (2423576)" userId="S::2423576@student.uwtsd.ac.uk::b7e8e788-8c40-403b-92e7-095174e1f6f5" providerId="AD" clId="Web-{FC3FF8AE-3D32-E892-6188-B5A6CD75F8D4}" dt="2025-06-26T06:20:19.137" v="40" actId="20577"/>
          <ac:spMkLst>
            <pc:docMk/>
            <pc:sldMk cId="2717569999" sldId="258"/>
            <ac:spMk id="3" creationId="{99E32521-AE89-20C3-724F-B218AA039179}"/>
          </ac:spMkLst>
        </pc:spChg>
        <pc:spChg chg="add">
          <ac:chgData name="Zaneta Hanko (2423576)" userId="S::2423576@student.uwtsd.ac.uk::b7e8e788-8c40-403b-92e7-095174e1f6f5" providerId="AD" clId="Web-{FC3FF8AE-3D32-E892-6188-B5A6CD75F8D4}" dt="2025-06-26T06:20:04.542" v="38"/>
          <ac:spMkLst>
            <pc:docMk/>
            <pc:sldMk cId="2717569999" sldId="258"/>
            <ac:spMk id="8" creationId="{604B8143-3907-5396-F19C-4EDBFE8DED3F}"/>
          </ac:spMkLst>
        </pc:spChg>
      </pc:sldChg>
      <pc:sldChg chg="addSp delSp modSp new mod setBg">
        <pc:chgData name="Zaneta Hanko (2423576)" userId="S::2423576@student.uwtsd.ac.uk::b7e8e788-8c40-403b-92e7-095174e1f6f5" providerId="AD" clId="Web-{FC3FF8AE-3D32-E892-6188-B5A6CD75F8D4}" dt="2025-06-26T06:45:11.743" v="570"/>
        <pc:sldMkLst>
          <pc:docMk/>
          <pc:sldMk cId="3859256976" sldId="259"/>
        </pc:sldMkLst>
        <pc:spChg chg="mod">
          <ac:chgData name="Zaneta Hanko (2423576)" userId="S::2423576@student.uwtsd.ac.uk::b7e8e788-8c40-403b-92e7-095174e1f6f5" providerId="AD" clId="Web-{FC3FF8AE-3D32-E892-6188-B5A6CD75F8D4}" dt="2025-06-26T06:22:51.705" v="49"/>
          <ac:spMkLst>
            <pc:docMk/>
            <pc:sldMk cId="3859256976" sldId="259"/>
            <ac:spMk id="2" creationId="{53DA2B54-CCEA-67A8-013D-C414C7096EAE}"/>
          </ac:spMkLst>
        </pc:spChg>
        <pc:spChg chg="del">
          <ac:chgData name="Zaneta Hanko (2423576)" userId="S::2423576@student.uwtsd.ac.uk::b7e8e788-8c40-403b-92e7-095174e1f6f5" providerId="AD" clId="Web-{FC3FF8AE-3D32-E892-6188-B5A6CD75F8D4}" dt="2025-06-26T06:21:21.155" v="42"/>
          <ac:spMkLst>
            <pc:docMk/>
            <pc:sldMk cId="3859256976" sldId="259"/>
            <ac:spMk id="3" creationId="{EE9A6500-CA9D-C45A-14A1-1E2B64D78444}"/>
          </ac:spMkLst>
        </pc:spChg>
        <pc:spChg chg="add mod">
          <ac:chgData name="Zaneta Hanko (2423576)" userId="S::2423576@student.uwtsd.ac.uk::b7e8e788-8c40-403b-92e7-095174e1f6f5" providerId="AD" clId="Web-{FC3FF8AE-3D32-E892-6188-B5A6CD75F8D4}" dt="2025-06-26T06:22:51.705" v="49"/>
          <ac:spMkLst>
            <pc:docMk/>
            <pc:sldMk cId="3859256976" sldId="259"/>
            <ac:spMk id="6" creationId="{5E01A5B7-0F13-7B5F-3B0A-49EC9D7CFC58}"/>
          </ac:spMkLst>
        </pc:spChg>
        <pc:spChg chg="add">
          <ac:chgData name="Zaneta Hanko (2423576)" userId="S::2423576@student.uwtsd.ac.uk::b7e8e788-8c40-403b-92e7-095174e1f6f5" providerId="AD" clId="Web-{FC3FF8AE-3D32-E892-6188-B5A6CD75F8D4}" dt="2025-06-26T06:22:51.705" v="49"/>
          <ac:spMkLst>
            <pc:docMk/>
            <pc:sldMk cId="3859256976" sldId="259"/>
            <ac:spMk id="12" creationId="{CBB0869A-0BE5-B3E9-F73D-2F3691E4D932}"/>
          </ac:spMkLst>
        </pc:spChg>
        <pc:picChg chg="add del mod ord">
          <ac:chgData name="Zaneta Hanko (2423576)" userId="S::2423576@student.uwtsd.ac.uk::b7e8e788-8c40-403b-92e7-095174e1f6f5" providerId="AD" clId="Web-{FC3FF8AE-3D32-E892-6188-B5A6CD75F8D4}" dt="2025-06-26T06:22:20.813" v="45"/>
          <ac:picMkLst>
            <pc:docMk/>
            <pc:sldMk cId="3859256976" sldId="259"/>
            <ac:picMk id="4" creationId="{55CB1C6F-E070-3311-773F-1CDD0D43E2B5}"/>
          </ac:picMkLst>
        </pc:picChg>
        <pc:picChg chg="add mod">
          <ac:chgData name="Zaneta Hanko (2423576)" userId="S::2423576@student.uwtsd.ac.uk::b7e8e788-8c40-403b-92e7-095174e1f6f5" providerId="AD" clId="Web-{FC3FF8AE-3D32-E892-6188-B5A6CD75F8D4}" dt="2025-06-26T06:22:51.705" v="49"/>
          <ac:picMkLst>
            <pc:docMk/>
            <pc:sldMk cId="3859256976" sldId="259"/>
            <ac:picMk id="7" creationId="{AEB00122-5D5B-BF06-B6F6-ACA99AE4BBF7}"/>
          </ac:picMkLst>
        </pc:picChg>
      </pc:sldChg>
      <pc:sldChg chg="addSp modSp new mod setBg">
        <pc:chgData name="Zaneta Hanko (2423576)" userId="S::2423576@student.uwtsd.ac.uk::b7e8e788-8c40-403b-92e7-095174e1f6f5" providerId="AD" clId="Web-{FC3FF8AE-3D32-E892-6188-B5A6CD75F8D4}" dt="2025-06-26T06:45:11.743" v="570"/>
        <pc:sldMkLst>
          <pc:docMk/>
          <pc:sldMk cId="3742266588" sldId="260"/>
        </pc:sldMkLst>
        <pc:spChg chg="mod">
          <ac:chgData name="Zaneta Hanko (2423576)" userId="S::2423576@student.uwtsd.ac.uk::b7e8e788-8c40-403b-92e7-095174e1f6f5" providerId="AD" clId="Web-{FC3FF8AE-3D32-E892-6188-B5A6CD75F8D4}" dt="2025-06-26T06:28:27.609" v="252"/>
          <ac:spMkLst>
            <pc:docMk/>
            <pc:sldMk cId="3742266588" sldId="260"/>
            <ac:spMk id="2" creationId="{9E0BF51F-1733-ED48-DE58-A8A57AEA70D5}"/>
          </ac:spMkLst>
        </pc:spChg>
        <pc:spChg chg="mod">
          <ac:chgData name="Zaneta Hanko (2423576)" userId="S::2423576@student.uwtsd.ac.uk::b7e8e788-8c40-403b-92e7-095174e1f6f5" providerId="AD" clId="Web-{FC3FF8AE-3D32-E892-6188-B5A6CD75F8D4}" dt="2025-06-26T06:28:27.609" v="252"/>
          <ac:spMkLst>
            <pc:docMk/>
            <pc:sldMk cId="3742266588" sldId="260"/>
            <ac:spMk id="3" creationId="{0B44A38B-EA9F-582E-E2D6-8097BCFFCB60}"/>
          </ac:spMkLst>
        </pc:spChg>
        <pc:spChg chg="add">
          <ac:chgData name="Zaneta Hanko (2423576)" userId="S::2423576@student.uwtsd.ac.uk::b7e8e788-8c40-403b-92e7-095174e1f6f5" providerId="AD" clId="Web-{FC3FF8AE-3D32-E892-6188-B5A6CD75F8D4}" dt="2025-06-26T06:28:27.609" v="252"/>
          <ac:spMkLst>
            <pc:docMk/>
            <pc:sldMk cId="3742266588" sldId="260"/>
            <ac:spMk id="9" creationId="{CBB0869A-0BE5-B3E9-F73D-2F3691E4D932}"/>
          </ac:spMkLst>
        </pc:spChg>
        <pc:picChg chg="add mod">
          <ac:chgData name="Zaneta Hanko (2423576)" userId="S::2423576@student.uwtsd.ac.uk::b7e8e788-8c40-403b-92e7-095174e1f6f5" providerId="AD" clId="Web-{FC3FF8AE-3D32-E892-6188-B5A6CD75F8D4}" dt="2025-06-26T06:28:27.609" v="252"/>
          <ac:picMkLst>
            <pc:docMk/>
            <pc:sldMk cId="3742266588" sldId="260"/>
            <ac:picMk id="4" creationId="{E25E680B-FA6F-3280-1962-949EF69E53A8}"/>
          </ac:picMkLst>
        </pc:picChg>
      </pc:sldChg>
      <pc:sldChg chg="addSp modSp new mod setBg">
        <pc:chgData name="Zaneta Hanko (2423576)" userId="S::2423576@student.uwtsd.ac.uk::b7e8e788-8c40-403b-92e7-095174e1f6f5" providerId="AD" clId="Web-{FC3FF8AE-3D32-E892-6188-B5A6CD75F8D4}" dt="2025-06-26T06:45:11.743" v="570"/>
        <pc:sldMkLst>
          <pc:docMk/>
          <pc:sldMk cId="698904456" sldId="261"/>
        </pc:sldMkLst>
        <pc:spChg chg="mod">
          <ac:chgData name="Zaneta Hanko (2423576)" userId="S::2423576@student.uwtsd.ac.uk::b7e8e788-8c40-403b-92e7-095174e1f6f5" providerId="AD" clId="Web-{FC3FF8AE-3D32-E892-6188-B5A6CD75F8D4}" dt="2025-06-26T06:29:25.565" v="266"/>
          <ac:spMkLst>
            <pc:docMk/>
            <pc:sldMk cId="698904456" sldId="261"/>
            <ac:spMk id="2" creationId="{4F7BE324-BFC4-D35D-B42F-729D6E21A849}"/>
          </ac:spMkLst>
        </pc:spChg>
        <pc:spChg chg="mod">
          <ac:chgData name="Zaneta Hanko (2423576)" userId="S::2423576@student.uwtsd.ac.uk::b7e8e788-8c40-403b-92e7-095174e1f6f5" providerId="AD" clId="Web-{FC3FF8AE-3D32-E892-6188-B5A6CD75F8D4}" dt="2025-06-26T06:29:25.565" v="266"/>
          <ac:spMkLst>
            <pc:docMk/>
            <pc:sldMk cId="698904456" sldId="261"/>
            <ac:spMk id="3" creationId="{8780B1C6-11C3-264E-89D5-F7F8E0674ECD}"/>
          </ac:spMkLst>
        </pc:spChg>
        <pc:spChg chg="add">
          <ac:chgData name="Zaneta Hanko (2423576)" userId="S::2423576@student.uwtsd.ac.uk::b7e8e788-8c40-403b-92e7-095174e1f6f5" providerId="AD" clId="Web-{FC3FF8AE-3D32-E892-6188-B5A6CD75F8D4}" dt="2025-06-26T06:29:25.565" v="266"/>
          <ac:spMkLst>
            <pc:docMk/>
            <pc:sldMk cId="698904456" sldId="261"/>
            <ac:spMk id="9" creationId="{5E8D3B17-7638-DFD3-18E4-8A6D611749CF}"/>
          </ac:spMkLst>
        </pc:spChg>
        <pc:picChg chg="add">
          <ac:chgData name="Zaneta Hanko (2423576)" userId="S::2423576@student.uwtsd.ac.uk::b7e8e788-8c40-403b-92e7-095174e1f6f5" providerId="AD" clId="Web-{FC3FF8AE-3D32-E892-6188-B5A6CD75F8D4}" dt="2025-06-26T06:29:25.565" v="266"/>
          <ac:picMkLst>
            <pc:docMk/>
            <pc:sldMk cId="698904456" sldId="261"/>
            <ac:picMk id="5" creationId="{15EF6061-E87E-A18E-C5E7-03608DC440E4}"/>
          </ac:picMkLst>
        </pc:picChg>
      </pc:sldChg>
      <pc:sldChg chg="addSp modSp new mod setBg">
        <pc:chgData name="Zaneta Hanko (2423576)" userId="S::2423576@student.uwtsd.ac.uk::b7e8e788-8c40-403b-92e7-095174e1f6f5" providerId="AD" clId="Web-{FC3FF8AE-3D32-E892-6188-B5A6CD75F8D4}" dt="2025-06-26T06:45:11.743" v="570"/>
        <pc:sldMkLst>
          <pc:docMk/>
          <pc:sldMk cId="2556291211" sldId="262"/>
        </pc:sldMkLst>
        <pc:spChg chg="mod">
          <ac:chgData name="Zaneta Hanko (2423576)" userId="S::2423576@student.uwtsd.ac.uk::b7e8e788-8c40-403b-92e7-095174e1f6f5" providerId="AD" clId="Web-{FC3FF8AE-3D32-E892-6188-B5A6CD75F8D4}" dt="2025-06-26T06:35:32.501" v="501"/>
          <ac:spMkLst>
            <pc:docMk/>
            <pc:sldMk cId="2556291211" sldId="262"/>
            <ac:spMk id="2" creationId="{4214A850-91AE-E990-5C76-62DE24034F33}"/>
          </ac:spMkLst>
        </pc:spChg>
        <pc:spChg chg="mod">
          <ac:chgData name="Zaneta Hanko (2423576)" userId="S::2423576@student.uwtsd.ac.uk::b7e8e788-8c40-403b-92e7-095174e1f6f5" providerId="AD" clId="Web-{FC3FF8AE-3D32-E892-6188-B5A6CD75F8D4}" dt="2025-06-26T06:35:32.501" v="501"/>
          <ac:spMkLst>
            <pc:docMk/>
            <pc:sldMk cId="2556291211" sldId="262"/>
            <ac:spMk id="3" creationId="{AACBBB9F-BEAB-53B7-2FAF-A3FEF4028A21}"/>
          </ac:spMkLst>
        </pc:spChg>
        <pc:spChg chg="add">
          <ac:chgData name="Zaneta Hanko (2423576)" userId="S::2423576@student.uwtsd.ac.uk::b7e8e788-8c40-403b-92e7-095174e1f6f5" providerId="AD" clId="Web-{FC3FF8AE-3D32-E892-6188-B5A6CD75F8D4}" dt="2025-06-26T06:35:32.501" v="501"/>
          <ac:spMkLst>
            <pc:docMk/>
            <pc:sldMk cId="2556291211" sldId="262"/>
            <ac:spMk id="8" creationId="{604B8143-3907-5396-F19C-4EDBFE8DED3F}"/>
          </ac:spMkLst>
        </pc:spChg>
      </pc:sldChg>
      <pc:sldChg chg="addSp modSp new mod setBg">
        <pc:chgData name="Zaneta Hanko (2423576)" userId="S::2423576@student.uwtsd.ac.uk::b7e8e788-8c40-403b-92e7-095174e1f6f5" providerId="AD" clId="Web-{FC3FF8AE-3D32-E892-6188-B5A6CD75F8D4}" dt="2025-06-26T06:45:11.743" v="570"/>
        <pc:sldMkLst>
          <pc:docMk/>
          <pc:sldMk cId="3178630992" sldId="263"/>
        </pc:sldMkLst>
        <pc:spChg chg="mod">
          <ac:chgData name="Zaneta Hanko (2423576)" userId="S::2423576@student.uwtsd.ac.uk::b7e8e788-8c40-403b-92e7-095174e1f6f5" providerId="AD" clId="Web-{FC3FF8AE-3D32-E892-6188-B5A6CD75F8D4}" dt="2025-06-26T06:38:07.070" v="525"/>
          <ac:spMkLst>
            <pc:docMk/>
            <pc:sldMk cId="3178630992" sldId="263"/>
            <ac:spMk id="2" creationId="{54CCB8A1-A0FF-473B-F2AA-50523B0D7BF8}"/>
          </ac:spMkLst>
        </pc:spChg>
        <pc:spChg chg="mod">
          <ac:chgData name="Zaneta Hanko (2423576)" userId="S::2423576@student.uwtsd.ac.uk::b7e8e788-8c40-403b-92e7-095174e1f6f5" providerId="AD" clId="Web-{FC3FF8AE-3D32-E892-6188-B5A6CD75F8D4}" dt="2025-06-26T06:38:07.070" v="525"/>
          <ac:spMkLst>
            <pc:docMk/>
            <pc:sldMk cId="3178630992" sldId="263"/>
            <ac:spMk id="3" creationId="{DD483AB3-B7A3-3DB8-DF7E-8866892EACA9}"/>
          </ac:spMkLst>
        </pc:spChg>
        <pc:spChg chg="add mod">
          <ac:chgData name="Zaneta Hanko (2423576)" userId="S::2423576@student.uwtsd.ac.uk::b7e8e788-8c40-403b-92e7-095174e1f6f5" providerId="AD" clId="Web-{FC3FF8AE-3D32-E892-6188-B5A6CD75F8D4}" dt="2025-06-26T06:38:07.070" v="525"/>
          <ac:spMkLst>
            <pc:docMk/>
            <pc:sldMk cId="3178630992" sldId="263"/>
            <ac:spMk id="5" creationId="{54E70FCD-EA88-FC07-F381-A91C0087818E}"/>
          </ac:spMkLst>
        </pc:spChg>
        <pc:spChg chg="add">
          <ac:chgData name="Zaneta Hanko (2423576)" userId="S::2423576@student.uwtsd.ac.uk::b7e8e788-8c40-403b-92e7-095174e1f6f5" providerId="AD" clId="Web-{FC3FF8AE-3D32-E892-6188-B5A6CD75F8D4}" dt="2025-06-26T06:38:07.070" v="525"/>
          <ac:spMkLst>
            <pc:docMk/>
            <pc:sldMk cId="3178630992" sldId="263"/>
            <ac:spMk id="10" creationId="{7FF47CB7-972F-479F-A36D-9E72D26EC8DA}"/>
          </ac:spMkLst>
        </pc:spChg>
        <pc:spChg chg="add">
          <ac:chgData name="Zaneta Hanko (2423576)" userId="S::2423576@student.uwtsd.ac.uk::b7e8e788-8c40-403b-92e7-095174e1f6f5" providerId="AD" clId="Web-{FC3FF8AE-3D32-E892-6188-B5A6CD75F8D4}" dt="2025-06-26T06:38:07.070" v="525"/>
          <ac:spMkLst>
            <pc:docMk/>
            <pc:sldMk cId="3178630992" sldId="263"/>
            <ac:spMk id="12" creationId="{0D153B68-5844-490D-8E67-F616D6D721CA}"/>
          </ac:spMkLst>
        </pc:spChg>
        <pc:spChg chg="add">
          <ac:chgData name="Zaneta Hanko (2423576)" userId="S::2423576@student.uwtsd.ac.uk::b7e8e788-8c40-403b-92e7-095174e1f6f5" providerId="AD" clId="Web-{FC3FF8AE-3D32-E892-6188-B5A6CD75F8D4}" dt="2025-06-26T06:38:07.070" v="525"/>
          <ac:spMkLst>
            <pc:docMk/>
            <pc:sldMk cId="3178630992" sldId="263"/>
            <ac:spMk id="14" creationId="{9A0D773F-7A7D-4DBB-9DEA-86BB8B8F4BC8}"/>
          </ac:spMkLst>
        </pc:spChg>
        <pc:picChg chg="add mod">
          <ac:chgData name="Zaneta Hanko (2423576)" userId="S::2423576@student.uwtsd.ac.uk::b7e8e788-8c40-403b-92e7-095174e1f6f5" providerId="AD" clId="Web-{FC3FF8AE-3D32-E892-6188-B5A6CD75F8D4}" dt="2025-06-26T06:38:07.070" v="525"/>
          <ac:picMkLst>
            <pc:docMk/>
            <pc:sldMk cId="3178630992" sldId="263"/>
            <ac:picMk id="4" creationId="{D72A2436-4992-193C-4B84-0732E75B3C48}"/>
          </ac:picMkLst>
        </pc:picChg>
      </pc:sldChg>
      <pc:sldChg chg="addSp modSp new mod setBg">
        <pc:chgData name="Zaneta Hanko (2423576)" userId="S::2423576@student.uwtsd.ac.uk::b7e8e788-8c40-403b-92e7-095174e1f6f5" providerId="AD" clId="Web-{FC3FF8AE-3D32-E892-6188-B5A6CD75F8D4}" dt="2025-06-26T06:45:11.743" v="570"/>
        <pc:sldMkLst>
          <pc:docMk/>
          <pc:sldMk cId="3811997864" sldId="264"/>
        </pc:sldMkLst>
        <pc:spChg chg="mod">
          <ac:chgData name="Zaneta Hanko (2423576)" userId="S::2423576@student.uwtsd.ac.uk::b7e8e788-8c40-403b-92e7-095174e1f6f5" providerId="AD" clId="Web-{FC3FF8AE-3D32-E892-6188-B5A6CD75F8D4}" dt="2025-06-26T06:40:58.654" v="551"/>
          <ac:spMkLst>
            <pc:docMk/>
            <pc:sldMk cId="3811997864" sldId="264"/>
            <ac:spMk id="2" creationId="{0947C351-AFAA-41AB-9F82-E0FDF2EA9B2B}"/>
          </ac:spMkLst>
        </pc:spChg>
        <pc:spChg chg="mod">
          <ac:chgData name="Zaneta Hanko (2423576)" userId="S::2423576@student.uwtsd.ac.uk::b7e8e788-8c40-403b-92e7-095174e1f6f5" providerId="AD" clId="Web-{FC3FF8AE-3D32-E892-6188-B5A6CD75F8D4}" dt="2025-06-26T06:40:58.654" v="551"/>
          <ac:spMkLst>
            <pc:docMk/>
            <pc:sldMk cId="3811997864" sldId="264"/>
            <ac:spMk id="3" creationId="{2750BF57-C11F-845A-651E-0ADF74555D4B}"/>
          </ac:spMkLst>
        </pc:spChg>
        <pc:spChg chg="add mod">
          <ac:chgData name="Zaneta Hanko (2423576)" userId="S::2423576@student.uwtsd.ac.uk::b7e8e788-8c40-403b-92e7-095174e1f6f5" providerId="AD" clId="Web-{FC3FF8AE-3D32-E892-6188-B5A6CD75F8D4}" dt="2025-06-26T06:40:58.654" v="551"/>
          <ac:spMkLst>
            <pc:docMk/>
            <pc:sldMk cId="3811997864" sldId="264"/>
            <ac:spMk id="5" creationId="{24B164E4-9E39-1D68-F7F8-7DF81A0077A1}"/>
          </ac:spMkLst>
        </pc:spChg>
        <pc:spChg chg="add">
          <ac:chgData name="Zaneta Hanko (2423576)" userId="S::2423576@student.uwtsd.ac.uk::b7e8e788-8c40-403b-92e7-095174e1f6f5" providerId="AD" clId="Web-{FC3FF8AE-3D32-E892-6188-B5A6CD75F8D4}" dt="2025-06-26T06:40:58.654" v="551"/>
          <ac:spMkLst>
            <pc:docMk/>
            <pc:sldMk cId="3811997864" sldId="264"/>
            <ac:spMk id="10" creationId="{45D37F4E-DDB4-456B-97E0-9937730A039F}"/>
          </ac:spMkLst>
        </pc:spChg>
        <pc:spChg chg="add">
          <ac:chgData name="Zaneta Hanko (2423576)" userId="S::2423576@student.uwtsd.ac.uk::b7e8e788-8c40-403b-92e7-095174e1f6f5" providerId="AD" clId="Web-{FC3FF8AE-3D32-E892-6188-B5A6CD75F8D4}" dt="2025-06-26T06:40:58.654" v="551"/>
          <ac:spMkLst>
            <pc:docMk/>
            <pc:sldMk cId="3811997864" sldId="264"/>
            <ac:spMk id="12" creationId="{B2DD41CD-8F47-4F56-AD12-4E2FF7696987}"/>
          </ac:spMkLst>
        </pc:spChg>
        <pc:picChg chg="add mod">
          <ac:chgData name="Zaneta Hanko (2423576)" userId="S::2423576@student.uwtsd.ac.uk::b7e8e788-8c40-403b-92e7-095174e1f6f5" providerId="AD" clId="Web-{FC3FF8AE-3D32-E892-6188-B5A6CD75F8D4}" dt="2025-06-26T06:40:58.654" v="551"/>
          <ac:picMkLst>
            <pc:docMk/>
            <pc:sldMk cId="3811997864" sldId="264"/>
            <ac:picMk id="4" creationId="{D67E9209-3554-C303-D52A-AD043B691075}"/>
          </ac:picMkLst>
        </pc:picChg>
      </pc:sldChg>
      <pc:sldChg chg="modSp new mod">
        <pc:chgData name="Zaneta Hanko (2423576)" userId="S::2423576@student.uwtsd.ac.uk::b7e8e788-8c40-403b-92e7-095174e1f6f5" providerId="AD" clId="Web-{FC3FF8AE-3D32-E892-6188-B5A6CD75F8D4}" dt="2025-06-26T06:45:11.743" v="570"/>
        <pc:sldMkLst>
          <pc:docMk/>
          <pc:sldMk cId="59426512" sldId="265"/>
        </pc:sldMkLst>
        <pc:spChg chg="mod">
          <ac:chgData name="Zaneta Hanko (2423576)" userId="S::2423576@student.uwtsd.ac.uk::b7e8e788-8c40-403b-92e7-095174e1f6f5" providerId="AD" clId="Web-{FC3FF8AE-3D32-E892-6188-B5A6CD75F8D4}" dt="2025-06-26T06:42:26.705" v="554" actId="20577"/>
          <ac:spMkLst>
            <pc:docMk/>
            <pc:sldMk cId="59426512" sldId="265"/>
            <ac:spMk id="2" creationId="{DE0640DC-FD25-FC4D-8B1F-5115FD5D5CD5}"/>
          </ac:spMkLst>
        </pc:spChg>
        <pc:spChg chg="mod">
          <ac:chgData name="Zaneta Hanko (2423576)" userId="S::2423576@student.uwtsd.ac.uk::b7e8e788-8c40-403b-92e7-095174e1f6f5" providerId="AD" clId="Web-{FC3FF8AE-3D32-E892-6188-B5A6CD75F8D4}" dt="2025-06-26T06:42:07.235" v="553" actId="20577"/>
          <ac:spMkLst>
            <pc:docMk/>
            <pc:sldMk cId="59426512" sldId="265"/>
            <ac:spMk id="3" creationId="{1EA3F5A0-6DFD-FDB5-B671-D396E675E107}"/>
          </ac:spMkLst>
        </pc:spChg>
      </pc:sldChg>
      <pc:sldChg chg="addSp modSp new mod setBg">
        <pc:chgData name="Zaneta Hanko (2423576)" userId="S::2423576@student.uwtsd.ac.uk::b7e8e788-8c40-403b-92e7-095174e1f6f5" providerId="AD" clId="Web-{FC3FF8AE-3D32-E892-6188-B5A6CD75F8D4}" dt="2025-06-26T06:45:11.743" v="570"/>
        <pc:sldMkLst>
          <pc:docMk/>
          <pc:sldMk cId="464220305" sldId="266"/>
        </pc:sldMkLst>
        <pc:spChg chg="mod">
          <ac:chgData name="Zaneta Hanko (2423576)" userId="S::2423576@student.uwtsd.ac.uk::b7e8e788-8c40-403b-92e7-095174e1f6f5" providerId="AD" clId="Web-{FC3FF8AE-3D32-E892-6188-B5A6CD75F8D4}" dt="2025-06-26T06:43:52.489" v="565"/>
          <ac:spMkLst>
            <pc:docMk/>
            <pc:sldMk cId="464220305" sldId="266"/>
            <ac:spMk id="2" creationId="{C29261BE-F133-A03F-3FB5-25EF53C6810E}"/>
          </ac:spMkLst>
        </pc:spChg>
        <pc:spChg chg="mod">
          <ac:chgData name="Zaneta Hanko (2423576)" userId="S::2423576@student.uwtsd.ac.uk::b7e8e788-8c40-403b-92e7-095174e1f6f5" providerId="AD" clId="Web-{FC3FF8AE-3D32-E892-6188-B5A6CD75F8D4}" dt="2025-06-26T06:44:03.474" v="566" actId="20577"/>
          <ac:spMkLst>
            <pc:docMk/>
            <pc:sldMk cId="464220305" sldId="266"/>
            <ac:spMk id="3" creationId="{761B72FB-CE8E-46E9-AC5A-90E31DA0CD84}"/>
          </ac:spMkLst>
        </pc:spChg>
        <pc:spChg chg="add">
          <ac:chgData name="Zaneta Hanko (2423576)" userId="S::2423576@student.uwtsd.ac.uk::b7e8e788-8c40-403b-92e7-095174e1f6f5" providerId="AD" clId="Web-{FC3FF8AE-3D32-E892-6188-B5A6CD75F8D4}" dt="2025-06-26T06:43:52.489" v="565"/>
          <ac:spMkLst>
            <pc:docMk/>
            <pc:sldMk cId="464220305" sldId="266"/>
            <ac:spMk id="8" creationId="{EC8C6078-B9FC-62D3-82A6-AED0C1C0C03A}"/>
          </ac:spMkLst>
        </pc:spChg>
        <pc:spChg chg="add">
          <ac:chgData name="Zaneta Hanko (2423576)" userId="S::2423576@student.uwtsd.ac.uk::b7e8e788-8c40-403b-92e7-095174e1f6f5" providerId="AD" clId="Web-{FC3FF8AE-3D32-E892-6188-B5A6CD75F8D4}" dt="2025-06-26T06:43:52.489" v="565"/>
          <ac:spMkLst>
            <pc:docMk/>
            <pc:sldMk cId="464220305" sldId="266"/>
            <ac:spMk id="10" creationId="{8323CF07-AAA9-DC0B-9E00-84313AE4538F}"/>
          </ac:spMkLst>
        </pc:spChg>
      </pc:sldChg>
      <pc:sldChg chg="modSp new">
        <pc:chgData name="Zaneta Hanko (2423576)" userId="S::2423576@student.uwtsd.ac.uk::b7e8e788-8c40-403b-92e7-095174e1f6f5" providerId="AD" clId="Web-{FC3FF8AE-3D32-E892-6188-B5A6CD75F8D4}" dt="2025-06-26T06:52:53.542" v="651" actId="20577"/>
        <pc:sldMkLst>
          <pc:docMk/>
          <pc:sldMk cId="1315019648" sldId="267"/>
        </pc:sldMkLst>
        <pc:spChg chg="mod">
          <ac:chgData name="Zaneta Hanko (2423576)" userId="S::2423576@student.uwtsd.ac.uk::b7e8e788-8c40-403b-92e7-095174e1f6f5" providerId="AD" clId="Web-{FC3FF8AE-3D32-E892-6188-B5A6CD75F8D4}" dt="2025-06-26T06:52:10.447" v="648" actId="20577"/>
          <ac:spMkLst>
            <pc:docMk/>
            <pc:sldMk cId="1315019648" sldId="267"/>
            <ac:spMk id="2" creationId="{550FF45D-83F8-0723-CC2D-F5A0A69088CF}"/>
          </ac:spMkLst>
        </pc:spChg>
        <pc:spChg chg="mod">
          <ac:chgData name="Zaneta Hanko (2423576)" userId="S::2423576@student.uwtsd.ac.uk::b7e8e788-8c40-403b-92e7-095174e1f6f5" providerId="AD" clId="Web-{FC3FF8AE-3D32-E892-6188-B5A6CD75F8D4}" dt="2025-06-26T06:52:53.542" v="651" actId="20577"/>
          <ac:spMkLst>
            <pc:docMk/>
            <pc:sldMk cId="1315019648" sldId="267"/>
            <ac:spMk id="3" creationId="{7F42BF88-4191-A665-3151-C2F8A04EAC38}"/>
          </ac:spMkLst>
        </pc:spChg>
      </pc:sldChg>
      <pc:sldMasterChg chg="mod setBg modSldLayout">
        <pc:chgData name="Zaneta Hanko (2423576)" userId="S::2423576@student.uwtsd.ac.uk::b7e8e788-8c40-403b-92e7-095174e1f6f5" providerId="AD" clId="Web-{FC3FF8AE-3D32-E892-6188-B5A6CD75F8D4}" dt="2025-06-26T06:45:11.743" v="570"/>
        <pc:sldMasterMkLst>
          <pc:docMk/>
          <pc:sldMasterMk cId="2460954070" sldId="2147483660"/>
        </pc:sldMasterMkLst>
        <pc:sldLayoutChg chg="mod">
          <pc:chgData name="Zaneta Hanko (2423576)" userId="S::2423576@student.uwtsd.ac.uk::b7e8e788-8c40-403b-92e7-095174e1f6f5" providerId="AD" clId="Web-{FC3FF8AE-3D32-E892-6188-B5A6CD75F8D4}" dt="2025-06-26T06:45:11.743" v="570"/>
          <pc:sldLayoutMkLst>
            <pc:docMk/>
            <pc:sldMasterMk cId="2460954070" sldId="2147483660"/>
            <pc:sldLayoutMk cId="2385387890" sldId="2147483661"/>
          </pc:sldLayoutMkLst>
        </pc:sldLayoutChg>
        <pc:sldLayoutChg chg="mod">
          <pc:chgData name="Zaneta Hanko (2423576)" userId="S::2423576@student.uwtsd.ac.uk::b7e8e788-8c40-403b-92e7-095174e1f6f5" providerId="AD" clId="Web-{FC3FF8AE-3D32-E892-6188-B5A6CD75F8D4}" dt="2025-06-26T06:45:11.743" v="570"/>
          <pc:sldLayoutMkLst>
            <pc:docMk/>
            <pc:sldMasterMk cId="2460954070" sldId="2147483660"/>
            <pc:sldLayoutMk cId="949138452" sldId="2147483662"/>
          </pc:sldLayoutMkLst>
        </pc:sldLayoutChg>
        <pc:sldLayoutChg chg="mod">
          <pc:chgData name="Zaneta Hanko (2423576)" userId="S::2423576@student.uwtsd.ac.uk::b7e8e788-8c40-403b-92e7-095174e1f6f5" providerId="AD" clId="Web-{FC3FF8AE-3D32-E892-6188-B5A6CD75F8D4}" dt="2025-06-26T06:45:11.743" v="570"/>
          <pc:sldLayoutMkLst>
            <pc:docMk/>
            <pc:sldMasterMk cId="2460954070" sldId="2147483660"/>
            <pc:sldLayoutMk cId="2591524520" sldId="2147483663"/>
          </pc:sldLayoutMkLst>
        </pc:sldLayoutChg>
        <pc:sldLayoutChg chg="mod">
          <pc:chgData name="Zaneta Hanko (2423576)" userId="S::2423576@student.uwtsd.ac.uk::b7e8e788-8c40-403b-92e7-095174e1f6f5" providerId="AD" clId="Web-{FC3FF8AE-3D32-E892-6188-B5A6CD75F8D4}" dt="2025-06-26T06:45:11.743" v="570"/>
          <pc:sldLayoutMkLst>
            <pc:docMk/>
            <pc:sldMasterMk cId="2460954070" sldId="2147483660"/>
            <pc:sldLayoutMk cId="1203092039" sldId="2147483664"/>
          </pc:sldLayoutMkLst>
        </pc:sldLayoutChg>
        <pc:sldLayoutChg chg="mod">
          <pc:chgData name="Zaneta Hanko (2423576)" userId="S::2423576@student.uwtsd.ac.uk::b7e8e788-8c40-403b-92e7-095174e1f6f5" providerId="AD" clId="Web-{FC3FF8AE-3D32-E892-6188-B5A6CD75F8D4}" dt="2025-06-26T06:45:11.743" v="570"/>
          <pc:sldLayoutMkLst>
            <pc:docMk/>
            <pc:sldMasterMk cId="2460954070" sldId="2147483660"/>
            <pc:sldLayoutMk cId="3733172339" sldId="2147483665"/>
          </pc:sldLayoutMkLst>
        </pc:sldLayoutChg>
        <pc:sldLayoutChg chg="mod">
          <pc:chgData name="Zaneta Hanko (2423576)" userId="S::2423576@student.uwtsd.ac.uk::b7e8e788-8c40-403b-92e7-095174e1f6f5" providerId="AD" clId="Web-{FC3FF8AE-3D32-E892-6188-B5A6CD75F8D4}" dt="2025-06-26T06:45:11.743" v="570"/>
          <pc:sldLayoutMkLst>
            <pc:docMk/>
            <pc:sldMasterMk cId="2460954070" sldId="2147483660"/>
            <pc:sldLayoutMk cId="3210312558" sldId="2147483666"/>
          </pc:sldLayoutMkLst>
        </pc:sldLayoutChg>
        <pc:sldLayoutChg chg="mod">
          <pc:chgData name="Zaneta Hanko (2423576)" userId="S::2423576@student.uwtsd.ac.uk::b7e8e788-8c40-403b-92e7-095174e1f6f5" providerId="AD" clId="Web-{FC3FF8AE-3D32-E892-6188-B5A6CD75F8D4}" dt="2025-06-26T06:45:11.743" v="570"/>
          <pc:sldLayoutMkLst>
            <pc:docMk/>
            <pc:sldMasterMk cId="2460954070" sldId="2147483660"/>
            <pc:sldLayoutMk cId="3146388984" sldId="2147483667"/>
          </pc:sldLayoutMkLst>
        </pc:sldLayoutChg>
        <pc:sldLayoutChg chg="mod">
          <pc:chgData name="Zaneta Hanko (2423576)" userId="S::2423576@student.uwtsd.ac.uk::b7e8e788-8c40-403b-92e7-095174e1f6f5" providerId="AD" clId="Web-{FC3FF8AE-3D32-E892-6188-B5A6CD75F8D4}" dt="2025-06-26T06:45:11.743" v="570"/>
          <pc:sldLayoutMkLst>
            <pc:docMk/>
            <pc:sldMasterMk cId="2460954070" sldId="2147483660"/>
            <pc:sldLayoutMk cId="3171841454" sldId="2147483668"/>
          </pc:sldLayoutMkLst>
        </pc:sldLayoutChg>
        <pc:sldLayoutChg chg="mod">
          <pc:chgData name="Zaneta Hanko (2423576)" userId="S::2423576@student.uwtsd.ac.uk::b7e8e788-8c40-403b-92e7-095174e1f6f5" providerId="AD" clId="Web-{FC3FF8AE-3D32-E892-6188-B5A6CD75F8D4}" dt="2025-06-26T06:45:11.743" v="570"/>
          <pc:sldLayoutMkLst>
            <pc:docMk/>
            <pc:sldMasterMk cId="2460954070" sldId="2147483660"/>
            <pc:sldLayoutMk cId="1718958274" sldId="2147483669"/>
          </pc:sldLayoutMkLst>
        </pc:sldLayoutChg>
        <pc:sldLayoutChg chg="mod">
          <pc:chgData name="Zaneta Hanko (2423576)" userId="S::2423576@student.uwtsd.ac.uk::b7e8e788-8c40-403b-92e7-095174e1f6f5" providerId="AD" clId="Web-{FC3FF8AE-3D32-E892-6188-B5A6CD75F8D4}" dt="2025-06-26T06:45:11.743" v="570"/>
          <pc:sldLayoutMkLst>
            <pc:docMk/>
            <pc:sldMasterMk cId="2460954070" sldId="2147483660"/>
            <pc:sldLayoutMk cId="2202905451" sldId="2147483670"/>
          </pc:sldLayoutMkLst>
        </pc:sldLayoutChg>
        <pc:sldLayoutChg chg="mod">
          <pc:chgData name="Zaneta Hanko (2423576)" userId="S::2423576@student.uwtsd.ac.uk::b7e8e788-8c40-403b-92e7-095174e1f6f5" providerId="AD" clId="Web-{FC3FF8AE-3D32-E892-6188-B5A6CD75F8D4}" dt="2025-06-26T06:45:11.743" v="570"/>
          <pc:sldLayoutMkLst>
            <pc:docMk/>
            <pc:sldMasterMk cId="2460954070" sldId="2147483660"/>
            <pc:sldLayoutMk cId="3479445657" sldId="2147483671"/>
          </pc:sldLayoutMkLst>
        </pc:sldLayoutChg>
      </pc:sldMasterChg>
    </pc:docChg>
  </pc:docChgLst>
  <pc:docChgLst>
    <pc:chgData name="Zaneta Hanko (2423576)" userId="S::2423576@student.uwtsd.ac.uk::b7e8e788-8c40-403b-92e7-095174e1f6f5" providerId="AD" clId="Web-{16C25AB9-B469-0686-DA85-7681CC6E2253}"/>
    <pc:docChg chg="modSld">
      <pc:chgData name="Zaneta Hanko (2423576)" userId="S::2423576@student.uwtsd.ac.uk::b7e8e788-8c40-403b-92e7-095174e1f6f5" providerId="AD" clId="Web-{16C25AB9-B469-0686-DA85-7681CC6E2253}" dt="2025-06-26T11:03:35.626" v="0" actId="20577"/>
      <pc:docMkLst>
        <pc:docMk/>
      </pc:docMkLst>
      <pc:sldChg chg="modSp">
        <pc:chgData name="Zaneta Hanko (2423576)" userId="S::2423576@student.uwtsd.ac.uk::b7e8e788-8c40-403b-92e7-095174e1f6f5" providerId="AD" clId="Web-{16C25AB9-B469-0686-DA85-7681CC6E2253}" dt="2025-06-26T11:03:35.626" v="0" actId="20577"/>
        <pc:sldMkLst>
          <pc:docMk/>
          <pc:sldMk cId="1738647787" sldId="257"/>
        </pc:sldMkLst>
        <pc:spChg chg="mod">
          <ac:chgData name="Zaneta Hanko (2423576)" userId="S::2423576@student.uwtsd.ac.uk::b7e8e788-8c40-403b-92e7-095174e1f6f5" providerId="AD" clId="Web-{16C25AB9-B469-0686-DA85-7681CC6E2253}" dt="2025-06-26T11:03:35.626" v="0" actId="20577"/>
          <ac:spMkLst>
            <pc:docMk/>
            <pc:sldMk cId="1738647787" sldId="257"/>
            <ac:spMk id="3" creationId="{4AE6B914-BF52-4CA8-DF71-9B82DD954EF1}"/>
          </ac:spMkLst>
        </pc:spChg>
      </pc:sldChg>
    </pc:docChg>
  </pc:docChgLst>
  <pc:docChgLst>
    <pc:chgData name="Zaneta Hanko (2423576)" userId="S::2423576@student.uwtsd.ac.uk::b7e8e788-8c40-403b-92e7-095174e1f6f5" providerId="AD" clId="Web-{EC470E37-9195-FC51-2B5A-21F9746B95CD}"/>
    <pc:docChg chg="addSld modSld">
      <pc:chgData name="Zaneta Hanko (2423576)" userId="S::2423576@student.uwtsd.ac.uk::b7e8e788-8c40-403b-92e7-095174e1f6f5" providerId="AD" clId="Web-{EC470E37-9195-FC51-2B5A-21F9746B95CD}" dt="2025-06-25T19:41:38.920" v="52" actId="20577"/>
      <pc:docMkLst>
        <pc:docMk/>
      </pc:docMkLst>
      <pc:sldChg chg="modSp">
        <pc:chgData name="Zaneta Hanko (2423576)" userId="S::2423576@student.uwtsd.ac.uk::b7e8e788-8c40-403b-92e7-095174e1f6f5" providerId="AD" clId="Web-{EC470E37-9195-FC51-2B5A-21F9746B95CD}" dt="2025-06-25T19:41:38.920" v="52" actId="20577"/>
        <pc:sldMkLst>
          <pc:docMk/>
          <pc:sldMk cId="109857222" sldId="256"/>
        </pc:sldMkLst>
        <pc:spChg chg="mod">
          <ac:chgData name="Zaneta Hanko (2423576)" userId="S::2423576@student.uwtsd.ac.uk::b7e8e788-8c40-403b-92e7-095174e1f6f5" providerId="AD" clId="Web-{EC470E37-9195-FC51-2B5A-21F9746B95CD}" dt="2025-06-25T19:41:38.920" v="52" actId="20577"/>
          <ac:spMkLst>
            <pc:docMk/>
            <pc:sldMk cId="109857222" sldId="256"/>
            <ac:spMk id="2" creationId="{00000000-0000-0000-0000-000000000000}"/>
          </ac:spMkLst>
        </pc:spChg>
        <pc:spChg chg="mod">
          <ac:chgData name="Zaneta Hanko (2423576)" userId="S::2423576@student.uwtsd.ac.uk::b7e8e788-8c40-403b-92e7-095174e1f6f5" providerId="AD" clId="Web-{EC470E37-9195-FC51-2B5A-21F9746B95CD}" dt="2025-06-25T19:40:42.228" v="24" actId="20577"/>
          <ac:spMkLst>
            <pc:docMk/>
            <pc:sldMk cId="109857222" sldId="256"/>
            <ac:spMk id="3" creationId="{00000000-0000-0000-0000-000000000000}"/>
          </ac:spMkLst>
        </pc:spChg>
      </pc:sldChg>
      <pc:sldChg chg="modSp new">
        <pc:chgData name="Zaneta Hanko (2423576)" userId="S::2423576@student.uwtsd.ac.uk::b7e8e788-8c40-403b-92e7-095174e1f6f5" providerId="AD" clId="Web-{EC470E37-9195-FC51-2B5A-21F9746B95CD}" dt="2025-06-25T19:40:30.477" v="22" actId="20577"/>
        <pc:sldMkLst>
          <pc:docMk/>
          <pc:sldMk cId="1738647787" sldId="257"/>
        </pc:sldMkLst>
        <pc:spChg chg="mod">
          <ac:chgData name="Zaneta Hanko (2423576)" userId="S::2423576@student.uwtsd.ac.uk::b7e8e788-8c40-403b-92e7-095174e1f6f5" providerId="AD" clId="Web-{EC470E37-9195-FC51-2B5A-21F9746B95CD}" dt="2025-06-25T19:40:30.477" v="22" actId="20577"/>
          <ac:spMkLst>
            <pc:docMk/>
            <pc:sldMk cId="1738647787" sldId="257"/>
            <ac:spMk id="2" creationId="{B2052534-62CC-EC91-771B-B16241B65EBD}"/>
          </ac:spMkLst>
        </pc:spChg>
        <pc:spChg chg="mod">
          <ac:chgData name="Zaneta Hanko (2423576)" userId="S::2423576@student.uwtsd.ac.uk::b7e8e788-8c40-403b-92e7-095174e1f6f5" providerId="AD" clId="Web-{EC470E37-9195-FC51-2B5A-21F9746B95CD}" dt="2025-06-25T19:40:17.976" v="15" actId="20577"/>
          <ac:spMkLst>
            <pc:docMk/>
            <pc:sldMk cId="1738647787" sldId="257"/>
            <ac:spMk id="3" creationId="{4AE6B914-BF52-4CA8-DF71-9B82DD954EF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26/06/2025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26/06/2025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26/06/2025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26/06/2025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26/06/2025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26/06/2025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thebluediamondgallery.com/handwriting/p/presentation.html"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59632563@N04/6239670686/"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pngall.com/communication-png"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and writing a blue line&#10;&#10;AI-generated content may be incorrect.">
            <a:extLst>
              <a:ext uri="{FF2B5EF4-FFF2-40B4-BE49-F238E27FC236}">
                <a16:creationId xmlns:a16="http://schemas.microsoft.com/office/drawing/2014/main" id="{C1A10A26-F8EF-9B07-8DC7-17D588985B7C}"/>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b="15730"/>
          <a:stretch>
            <a:fillRect/>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sz="3300">
                <a:solidFill>
                  <a:srgbClr val="FFFFFF"/>
                </a:solidFill>
              </a:rPr>
              <a:t>Effective Team Working and Communication </a:t>
            </a:r>
            <a:br>
              <a:rPr lang="en-GB" sz="3300">
                <a:solidFill>
                  <a:srgbClr val="FFFFFF"/>
                </a:solidFill>
              </a:rPr>
            </a:br>
            <a:r>
              <a:rPr lang="en-GB" sz="3300">
                <a:solidFill>
                  <a:srgbClr val="FFFFFF"/>
                </a:solidFill>
              </a:rPr>
              <a:t>(BMSW 4009)</a:t>
            </a:r>
            <a:br>
              <a:rPr lang="en-GB" sz="3300">
                <a:solidFill>
                  <a:srgbClr val="FFFFFF"/>
                </a:solidFill>
              </a:rPr>
            </a:br>
            <a:r>
              <a:rPr lang="en-GB" sz="3300">
                <a:solidFill>
                  <a:srgbClr val="FFFFFF"/>
                </a:solidFill>
              </a:rPr>
              <a:t>by: Zaneta Hanko</a:t>
            </a:r>
            <a:br>
              <a:rPr lang="en-GB" sz="3300">
                <a:solidFill>
                  <a:srgbClr val="FFFFFF"/>
                </a:solidFill>
              </a:rPr>
            </a:br>
            <a:r>
              <a:rPr lang="en-GB" sz="3300">
                <a:solidFill>
                  <a:srgbClr val="FFFFFF"/>
                </a:solidFill>
              </a:rPr>
              <a:t>Student number : 2423576</a:t>
            </a:r>
            <a:br>
              <a:rPr lang="en-GB" sz="3300">
                <a:solidFill>
                  <a:srgbClr val="FFFFFF"/>
                </a:solidFill>
              </a:rPr>
            </a:br>
            <a:br>
              <a:rPr lang="en-GB" sz="3300">
                <a:solidFill>
                  <a:srgbClr val="FFFFFF"/>
                </a:solidFill>
              </a:rPr>
            </a:br>
            <a:endParaRPr lang="en-GB" sz="3300">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pPr marL="285750" indent="-285750">
              <a:buFont typeface="Arial"/>
              <a:buChar char="•"/>
            </a:pPr>
            <a:endParaRPr lang="en-GB" b="1">
              <a:solidFill>
                <a:srgbClr val="FFFFFF"/>
              </a:solidFill>
              <a:latin typeface="Avenir Next LT Pro Light"/>
            </a:endParaRPr>
          </a:p>
          <a:p>
            <a:pPr marL="285750" indent="-285750">
              <a:buFont typeface="Arial"/>
              <a:buChar char="•"/>
            </a:pPr>
            <a:endParaRPr lang="en-GB">
              <a:solidFill>
                <a:srgbClr val="FFFFFF"/>
              </a:solidFill>
              <a:latin typeface="Avenir Next LT Pro Light"/>
            </a:endParaRPr>
          </a:p>
          <a:p>
            <a:endParaRPr lang="en-GB">
              <a:solidFill>
                <a:srgbClr val="FFFFFF"/>
              </a:solidFill>
            </a:endParaRPr>
          </a:p>
        </p:txBody>
      </p:sp>
      <p:sp>
        <p:nvSpPr>
          <p:cNvPr id="5" name="TextBox 4">
            <a:extLst>
              <a:ext uri="{FF2B5EF4-FFF2-40B4-BE49-F238E27FC236}">
                <a16:creationId xmlns:a16="http://schemas.microsoft.com/office/drawing/2014/main" id="{47E627F3-94FC-6866-A526-4B6CC2875E05}"/>
              </a:ext>
            </a:extLst>
          </p:cNvPr>
          <p:cNvSpPr txBox="1"/>
          <p:nvPr/>
        </p:nvSpPr>
        <p:spPr>
          <a:xfrm>
            <a:off x="1524000" y="6656294"/>
            <a:ext cx="5927912" cy="138206"/>
          </a:xfrm>
          <a:prstGeom prst="rect">
            <a:avLst/>
          </a:prstGeom>
        </p:spPr>
        <p:txBody>
          <a:bodyPr>
            <a:normAutofit/>
          </a:bodyPr>
          <a:lstStyle/>
          <a:p>
            <a:pPr>
              <a:lnSpc>
                <a:spcPct val="90000"/>
              </a:lnSpc>
              <a:spcAft>
                <a:spcPts val="600"/>
              </a:spcAft>
            </a:pPr>
            <a:r>
              <a:rPr lang="en-US" sz="300"/>
              <a:t>ThePhoto by PhotoAuthor is licensed under CCYYSA.</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52534-62CC-EC91-771B-B16241B65EBD}"/>
              </a:ext>
            </a:extLst>
          </p:cNvPr>
          <p:cNvSpPr>
            <a:spLocks noGrp="1"/>
          </p:cNvSpPr>
          <p:nvPr>
            <p:ph type="title"/>
          </p:nvPr>
        </p:nvSpPr>
        <p:spPr>
          <a:xfrm>
            <a:off x="612648" y="603504"/>
            <a:ext cx="3553412" cy="1527048"/>
          </a:xfrm>
        </p:spPr>
        <p:txBody>
          <a:bodyPr anchor="b">
            <a:normAutofit/>
          </a:bodyPr>
          <a:lstStyle/>
          <a:p>
            <a:r>
              <a:rPr lang="en-GB"/>
              <a:t>Introduction</a:t>
            </a:r>
          </a:p>
        </p:txBody>
      </p:sp>
      <p:sp>
        <p:nvSpPr>
          <p:cNvPr id="3" name="Content Placeholder 2">
            <a:extLst>
              <a:ext uri="{FF2B5EF4-FFF2-40B4-BE49-F238E27FC236}">
                <a16:creationId xmlns:a16="http://schemas.microsoft.com/office/drawing/2014/main" id="{4AE6B914-BF52-4CA8-DF71-9B82DD954EF1}"/>
              </a:ext>
            </a:extLst>
          </p:cNvPr>
          <p:cNvSpPr>
            <a:spLocks noGrp="1"/>
          </p:cNvSpPr>
          <p:nvPr>
            <p:ph idx="1"/>
          </p:nvPr>
        </p:nvSpPr>
        <p:spPr>
          <a:xfrm>
            <a:off x="612648" y="2212848"/>
            <a:ext cx="3553412" cy="4122420"/>
          </a:xfrm>
        </p:spPr>
        <p:txBody>
          <a:bodyPr vert="horz" lIns="91440" tIns="45720" rIns="91440" bIns="45720" rtlCol="0" anchor="t">
            <a:normAutofit/>
          </a:bodyPr>
          <a:lstStyle/>
          <a:p>
            <a:pPr marL="342900" indent="-342900"/>
            <a:r>
              <a:rPr lang="en-GB" sz="1800" b="1" dirty="0">
                <a:latin typeface="Avenir Next LT Pro Light"/>
              </a:rPr>
              <a:t> </a:t>
            </a:r>
            <a:r>
              <a:rPr lang="en-GB" sz="1800" dirty="0">
                <a:latin typeface="Avenir Next LT Pro Light"/>
              </a:rPr>
              <a:t>In this presentation, we will explore the critical components that contribute to the success of a team. We will utilize three established theories: Belbin Analysis, the Thomas-Kilmann Conflict Model, and Schramm's Model of Communication, which provide us with the </a:t>
            </a:r>
            <a:r>
              <a:rPr lang="en-GB" sz="1800" dirty="0" err="1">
                <a:latin typeface="Avenir Next LT Pro Light"/>
              </a:rPr>
              <a:t>necessery</a:t>
            </a:r>
            <a:r>
              <a:rPr lang="en-GB" sz="1800" dirty="0">
                <a:latin typeface="Avenir Next LT Pro Light"/>
              </a:rPr>
              <a:t> frameworks to understand team dynamics and effectiveness. </a:t>
            </a:r>
            <a:endParaRPr lang="en-US" sz="1800" dirty="0">
              <a:latin typeface="Avenir Next LT Pro Light"/>
            </a:endParaRPr>
          </a:p>
          <a:p>
            <a:endParaRPr lang="en-GB" sz="1800">
              <a:latin typeface="Avenir Next LT Pro Light"/>
            </a:endParaRPr>
          </a:p>
          <a:p>
            <a:endParaRPr lang="en-GB" sz="1800"/>
          </a:p>
        </p:txBody>
      </p:sp>
      <p:pic>
        <p:nvPicPr>
          <p:cNvPr id="4" name="Picture 3" descr="A group of women in uniform holding up a trophy&#10;&#10;AI-generated content may be incorrect.">
            <a:extLst>
              <a:ext uri="{FF2B5EF4-FFF2-40B4-BE49-F238E27FC236}">
                <a16:creationId xmlns:a16="http://schemas.microsoft.com/office/drawing/2014/main" id="{FE82BBF6-8D43-6869-371D-F912C907EFDA}"/>
              </a:ext>
            </a:extLst>
          </p:cNvPr>
          <p:cNvPicPr>
            <a:picLocks noChangeAspect="1"/>
          </p:cNvPicPr>
          <p:nvPr/>
        </p:nvPicPr>
        <p:blipFill>
          <a:blip r:embed="rId2"/>
          <a:srcRect l="6941" r="20649" b="-1"/>
          <a:stretch>
            <a:fillRect/>
          </a:stretch>
        </p:blipFill>
        <p:spPr>
          <a:xfrm>
            <a:off x="4752550" y="10"/>
            <a:ext cx="7439450" cy="6857990"/>
          </a:xfrm>
          <a:prstGeom prst="rect">
            <a:avLst/>
          </a:prstGeom>
        </p:spPr>
      </p:pic>
    </p:spTree>
    <p:extLst>
      <p:ext uri="{BB962C8B-B14F-4D97-AF65-F5344CB8AC3E}">
        <p14:creationId xmlns:p14="http://schemas.microsoft.com/office/powerpoint/2010/main" val="1738647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4B8143-3907-5396-F19C-4EDBFE8DE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2A749D-7A40-7D65-C196-8DD5BAB6D021}"/>
              </a:ext>
            </a:extLst>
          </p:cNvPr>
          <p:cNvSpPr>
            <a:spLocks noGrp="1"/>
          </p:cNvSpPr>
          <p:nvPr>
            <p:ph type="title"/>
          </p:nvPr>
        </p:nvSpPr>
        <p:spPr>
          <a:xfrm>
            <a:off x="612648" y="603504"/>
            <a:ext cx="11019513" cy="1527048"/>
          </a:xfrm>
        </p:spPr>
        <p:txBody>
          <a:bodyPr anchor="b">
            <a:normAutofit/>
          </a:bodyPr>
          <a:lstStyle/>
          <a:p>
            <a:r>
              <a:rPr lang="en-GB" dirty="0"/>
              <a:t>Belbin Analysis</a:t>
            </a:r>
          </a:p>
        </p:txBody>
      </p:sp>
      <p:sp>
        <p:nvSpPr>
          <p:cNvPr id="3" name="Content Placeholder 2">
            <a:extLst>
              <a:ext uri="{FF2B5EF4-FFF2-40B4-BE49-F238E27FC236}">
                <a16:creationId xmlns:a16="http://schemas.microsoft.com/office/drawing/2014/main" id="{99E32521-AE89-20C3-724F-B218AA039179}"/>
              </a:ext>
            </a:extLst>
          </p:cNvPr>
          <p:cNvSpPr>
            <a:spLocks noGrp="1"/>
          </p:cNvSpPr>
          <p:nvPr>
            <p:ph idx="1"/>
          </p:nvPr>
        </p:nvSpPr>
        <p:spPr>
          <a:xfrm>
            <a:off x="612648" y="2212848"/>
            <a:ext cx="11019514" cy="4096512"/>
          </a:xfrm>
        </p:spPr>
        <p:txBody>
          <a:bodyPr vert="horz" lIns="91440" tIns="45720" rIns="91440" bIns="45720" rtlCol="0" anchor="t">
            <a:normAutofit/>
          </a:bodyPr>
          <a:lstStyle/>
          <a:p>
            <a:r>
              <a:rPr lang="en-US" b="1" dirty="0">
                <a:latin typeface="Avenir Next LT Pro Light"/>
              </a:rPr>
              <a:t>Team Roles Overview</a:t>
            </a:r>
            <a:r>
              <a:rPr lang="en-US" dirty="0">
                <a:latin typeface="Avenir Next LT Pro Light"/>
              </a:rPr>
              <a:t> Belbin Analysis, developed by Meredith Belbin, identifies nine distinct team roles. These roles include the Coordinator, who leads and delegates, and the Team workers, who ensures group harmony. Recognizing these roles is essential as it allows teams to assign tasks in a way that capitalizes on diverse strengths. Every member's contribution is vital for achieving overall effectiveness.</a:t>
            </a:r>
            <a:endParaRPr lang="en-GB" dirty="0"/>
          </a:p>
        </p:txBody>
      </p:sp>
    </p:spTree>
    <p:extLst>
      <p:ext uri="{BB962C8B-B14F-4D97-AF65-F5344CB8AC3E}">
        <p14:creationId xmlns:p14="http://schemas.microsoft.com/office/powerpoint/2010/main" val="2717569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DA2B54-CCEA-67A8-013D-C414C7096EAE}"/>
              </a:ext>
            </a:extLst>
          </p:cNvPr>
          <p:cNvSpPr>
            <a:spLocks noGrp="1"/>
          </p:cNvSpPr>
          <p:nvPr>
            <p:ph type="title"/>
          </p:nvPr>
        </p:nvSpPr>
        <p:spPr>
          <a:xfrm>
            <a:off x="612648" y="1114923"/>
            <a:ext cx="4621553" cy="1360728"/>
          </a:xfrm>
        </p:spPr>
        <p:txBody>
          <a:bodyPr anchor="b">
            <a:normAutofit/>
          </a:bodyPr>
          <a:lstStyle/>
          <a:p>
            <a:r>
              <a:rPr lang="en-GB" sz="2800" b="1" cap="all">
                <a:latin typeface="Avenir Next LT Pro"/>
              </a:rPr>
              <a:t>Balancing strengths in a team</a:t>
            </a:r>
            <a:endParaRPr lang="en-US" sz="2800"/>
          </a:p>
        </p:txBody>
      </p:sp>
      <p:sp>
        <p:nvSpPr>
          <p:cNvPr id="6" name="Content Placeholder 5">
            <a:extLst>
              <a:ext uri="{FF2B5EF4-FFF2-40B4-BE49-F238E27FC236}">
                <a16:creationId xmlns:a16="http://schemas.microsoft.com/office/drawing/2014/main" id="{5E01A5B7-0F13-7B5F-3B0A-49EC9D7CFC58}"/>
              </a:ext>
            </a:extLst>
          </p:cNvPr>
          <p:cNvSpPr>
            <a:spLocks noGrp="1"/>
          </p:cNvSpPr>
          <p:nvPr>
            <p:ph idx="1"/>
          </p:nvPr>
        </p:nvSpPr>
        <p:spPr>
          <a:xfrm>
            <a:off x="612648" y="2584058"/>
            <a:ext cx="4621553" cy="3159018"/>
          </a:xfrm>
        </p:spPr>
        <p:txBody>
          <a:bodyPr vert="horz" lIns="91440" tIns="45720" rIns="91440" bIns="45720" rtlCol="0">
            <a:normAutofit/>
          </a:bodyPr>
          <a:lstStyle/>
          <a:p>
            <a:pPr>
              <a:spcBef>
                <a:spcPts val="0"/>
              </a:spcBef>
            </a:pPr>
            <a:r>
              <a:rPr lang="en-GB" sz="1800">
                <a:latin typeface="Avenir Next LT Pro Light"/>
              </a:rPr>
              <a:t>A successful team functions best when there is a balance of the various roles defined by Belbin. For example, having a Plant who excels at generating innovative ideas in conjunction with an Implementer who brings those ideas to fruition can significantly enhance productivity. This balance fosters an environment where all members feels valued and positioned to utilize their strengths.</a:t>
            </a:r>
            <a:endParaRPr lang="en-US" sz="1800">
              <a:latin typeface="Avenir Next LT Pro Light"/>
            </a:endParaRPr>
          </a:p>
          <a:p>
            <a:endParaRPr lang="en-GB" sz="1800">
              <a:latin typeface="Avenir Next LT Pro Light"/>
            </a:endParaRPr>
          </a:p>
          <a:p>
            <a:endParaRPr lang="en-GB" sz="1800"/>
          </a:p>
        </p:txBody>
      </p:sp>
      <p:pic>
        <p:nvPicPr>
          <p:cNvPr id="7" name="Picture 6" descr="Strawberry and marshmallow on scale">
            <a:extLst>
              <a:ext uri="{FF2B5EF4-FFF2-40B4-BE49-F238E27FC236}">
                <a16:creationId xmlns:a16="http://schemas.microsoft.com/office/drawing/2014/main" id="{AEB00122-5D5B-BF06-B6F6-ACA99AE4BBF7}"/>
              </a:ext>
            </a:extLst>
          </p:cNvPr>
          <p:cNvPicPr>
            <a:picLocks noChangeAspect="1"/>
          </p:cNvPicPr>
          <p:nvPr/>
        </p:nvPicPr>
        <p:blipFill>
          <a:blip r:embed="rId2"/>
          <a:stretch>
            <a:fillRect/>
          </a:stretch>
        </p:blipFill>
        <p:spPr>
          <a:xfrm>
            <a:off x="5691261" y="1480640"/>
            <a:ext cx="5837780" cy="3896718"/>
          </a:xfrm>
          <a:prstGeom prst="rect">
            <a:avLst/>
          </a:prstGeom>
        </p:spPr>
      </p:pic>
    </p:spTree>
    <p:extLst>
      <p:ext uri="{BB962C8B-B14F-4D97-AF65-F5344CB8AC3E}">
        <p14:creationId xmlns:p14="http://schemas.microsoft.com/office/powerpoint/2010/main" val="3859256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0BF51F-1733-ED48-DE58-A8A57AEA70D5}"/>
              </a:ext>
            </a:extLst>
          </p:cNvPr>
          <p:cNvSpPr>
            <a:spLocks noGrp="1"/>
          </p:cNvSpPr>
          <p:nvPr>
            <p:ph type="title"/>
          </p:nvPr>
        </p:nvSpPr>
        <p:spPr>
          <a:xfrm>
            <a:off x="612648" y="1114923"/>
            <a:ext cx="4621553" cy="1360728"/>
          </a:xfrm>
        </p:spPr>
        <p:txBody>
          <a:bodyPr anchor="b">
            <a:normAutofit/>
          </a:bodyPr>
          <a:lstStyle/>
          <a:p>
            <a:r>
              <a:rPr lang="en-GB" sz="3700"/>
              <a:t>Practical Applications in workplaces</a:t>
            </a:r>
          </a:p>
        </p:txBody>
      </p:sp>
      <p:sp>
        <p:nvSpPr>
          <p:cNvPr id="3" name="Content Placeholder 2">
            <a:extLst>
              <a:ext uri="{FF2B5EF4-FFF2-40B4-BE49-F238E27FC236}">
                <a16:creationId xmlns:a16="http://schemas.microsoft.com/office/drawing/2014/main" id="{0B44A38B-EA9F-582E-E2D6-8097BCFFCB60}"/>
              </a:ext>
            </a:extLst>
          </p:cNvPr>
          <p:cNvSpPr>
            <a:spLocks noGrp="1"/>
          </p:cNvSpPr>
          <p:nvPr>
            <p:ph idx="1"/>
          </p:nvPr>
        </p:nvSpPr>
        <p:spPr>
          <a:xfrm>
            <a:off x="612648" y="2584058"/>
            <a:ext cx="4621553" cy="3159018"/>
          </a:xfrm>
        </p:spPr>
        <p:txBody>
          <a:bodyPr vert="horz" lIns="91440" tIns="45720" rIns="91440" bIns="45720" rtlCol="0">
            <a:normAutofit/>
          </a:bodyPr>
          <a:lstStyle/>
          <a:p>
            <a:r>
              <a:rPr lang="en-GB" sz="1800"/>
              <a:t>In a workplace settings, Belbin's framework aids in task delegation and enhances team performance. For instance, during projects teams, understanding the roles helps to clarify responsibilities and improve communication. In our team, each member's role was strategically chosen to ensure a seamless workflow. Emphasizing the importance of role clarity for overall team success.</a:t>
            </a:r>
          </a:p>
          <a:p>
            <a:endParaRPr lang="en-GB" sz="1800"/>
          </a:p>
        </p:txBody>
      </p:sp>
      <p:pic>
        <p:nvPicPr>
          <p:cNvPr id="4" name="Picture 3" descr="1920x1080px | free download | HD wallpaper: person wearing watch ...">
            <a:extLst>
              <a:ext uri="{FF2B5EF4-FFF2-40B4-BE49-F238E27FC236}">
                <a16:creationId xmlns:a16="http://schemas.microsoft.com/office/drawing/2014/main" id="{E25E680B-FA6F-3280-1962-949EF69E53A8}"/>
              </a:ext>
            </a:extLst>
          </p:cNvPr>
          <p:cNvPicPr>
            <a:picLocks noChangeAspect="1"/>
          </p:cNvPicPr>
          <p:nvPr/>
        </p:nvPicPr>
        <p:blipFill>
          <a:blip r:embed="rId2"/>
          <a:stretch>
            <a:fillRect/>
          </a:stretch>
        </p:blipFill>
        <p:spPr>
          <a:xfrm>
            <a:off x="5691261" y="1480640"/>
            <a:ext cx="5837780" cy="3896718"/>
          </a:xfrm>
          <a:prstGeom prst="rect">
            <a:avLst/>
          </a:prstGeom>
        </p:spPr>
      </p:pic>
    </p:spTree>
    <p:extLst>
      <p:ext uri="{BB962C8B-B14F-4D97-AF65-F5344CB8AC3E}">
        <p14:creationId xmlns:p14="http://schemas.microsoft.com/office/powerpoint/2010/main" val="3742266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7BE324-BFC4-D35D-B42F-729D6E21A849}"/>
              </a:ext>
            </a:extLst>
          </p:cNvPr>
          <p:cNvSpPr>
            <a:spLocks noGrp="1"/>
          </p:cNvSpPr>
          <p:nvPr>
            <p:ph type="title"/>
          </p:nvPr>
        </p:nvSpPr>
        <p:spPr>
          <a:xfrm>
            <a:off x="5568534" y="603504"/>
            <a:ext cx="5916169" cy="1527048"/>
          </a:xfrm>
        </p:spPr>
        <p:txBody>
          <a:bodyPr anchor="b">
            <a:normAutofit/>
          </a:bodyPr>
          <a:lstStyle/>
          <a:p>
            <a:r>
              <a:rPr lang="en-GB" dirty="0"/>
              <a:t>Conflict Management </a:t>
            </a:r>
          </a:p>
        </p:txBody>
      </p:sp>
      <p:pic>
        <p:nvPicPr>
          <p:cNvPr id="5" name="Picture 4" descr="A group of yellow figures and a red figure on the other side">
            <a:extLst>
              <a:ext uri="{FF2B5EF4-FFF2-40B4-BE49-F238E27FC236}">
                <a16:creationId xmlns:a16="http://schemas.microsoft.com/office/drawing/2014/main" id="{15EF6061-E87E-A18E-C5E7-03608DC440E4}"/>
              </a:ext>
            </a:extLst>
          </p:cNvPr>
          <p:cNvPicPr>
            <a:picLocks noChangeAspect="1"/>
          </p:cNvPicPr>
          <p:nvPr/>
        </p:nvPicPr>
        <p:blipFill>
          <a:blip r:embed="rId2"/>
          <a:srcRect l="44423" r="7854" b="-3"/>
          <a:stretch>
            <a:fillRect/>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8780B1C6-11C3-264E-89D5-F7F8E0674ECD}"/>
              </a:ext>
            </a:extLst>
          </p:cNvPr>
          <p:cNvSpPr>
            <a:spLocks noGrp="1"/>
          </p:cNvSpPr>
          <p:nvPr>
            <p:ph idx="1"/>
          </p:nvPr>
        </p:nvSpPr>
        <p:spPr>
          <a:xfrm>
            <a:off x="5568533" y="2214282"/>
            <a:ext cx="5916169" cy="4095078"/>
          </a:xfrm>
        </p:spPr>
        <p:txBody>
          <a:bodyPr vert="horz" lIns="91440" tIns="45720" rIns="91440" bIns="45720" rtlCol="0">
            <a:normAutofit/>
          </a:bodyPr>
          <a:lstStyle/>
          <a:p>
            <a:r>
              <a:rPr lang="en-GB" sz="1800" b="1">
                <a:latin typeface="Avenir Next LT Pro Light"/>
              </a:rPr>
              <a:t>Thomas-Kilmann Conflict Modes</a:t>
            </a:r>
            <a:r>
              <a:rPr lang="en-GB" sz="1800">
                <a:latin typeface="Avenir Next LT Pro Light"/>
              </a:rPr>
              <a:t> </a:t>
            </a:r>
            <a:endParaRPr lang="en-US" sz="1800">
              <a:latin typeface="Avenir Next LT Pro Light"/>
            </a:endParaRPr>
          </a:p>
          <a:p>
            <a:r>
              <a:rPr lang="en-GB" sz="1800">
                <a:latin typeface="Avenir Next LT Pro Light"/>
              </a:rPr>
              <a:t>The Thomas-Kilmann Conflict Model outlines five distinct approaches to conflict resolution: Competing, Collaborating, Compromising, Avoiding, and Accommodating, Successful teams recognise which mode to employ based on the situation at hand. For example, Competing may be effective in urgent situations where quick decisions are required, while Collaborating might emerge as the best approach when the goal is to achieve aa win-win outcome.</a:t>
            </a:r>
            <a:endParaRPr lang="en-US" sz="1800">
              <a:latin typeface="Avenir Next LT Pro Light"/>
            </a:endParaRPr>
          </a:p>
          <a:p>
            <a:endParaRPr lang="en-GB" sz="1800">
              <a:latin typeface="Avenir Next LT Pro Light"/>
            </a:endParaRPr>
          </a:p>
          <a:p>
            <a:endParaRPr lang="en-GB" sz="1800"/>
          </a:p>
        </p:txBody>
      </p:sp>
    </p:spTree>
    <p:extLst>
      <p:ext uri="{BB962C8B-B14F-4D97-AF65-F5344CB8AC3E}">
        <p14:creationId xmlns:p14="http://schemas.microsoft.com/office/powerpoint/2010/main" val="6989044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4B8143-3907-5396-F19C-4EDBFE8DE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14A850-91AE-E990-5C76-62DE24034F33}"/>
              </a:ext>
            </a:extLst>
          </p:cNvPr>
          <p:cNvSpPr>
            <a:spLocks noGrp="1"/>
          </p:cNvSpPr>
          <p:nvPr>
            <p:ph type="title"/>
          </p:nvPr>
        </p:nvSpPr>
        <p:spPr>
          <a:xfrm>
            <a:off x="612648" y="603504"/>
            <a:ext cx="11019513" cy="1527048"/>
          </a:xfrm>
        </p:spPr>
        <p:txBody>
          <a:bodyPr anchor="b">
            <a:normAutofit/>
          </a:bodyPr>
          <a:lstStyle/>
          <a:p>
            <a:r>
              <a:rPr lang="en-GB" dirty="0"/>
              <a:t>Strategic Conflict Resolution </a:t>
            </a:r>
          </a:p>
        </p:txBody>
      </p:sp>
      <p:sp>
        <p:nvSpPr>
          <p:cNvPr id="3" name="Content Placeholder 2">
            <a:extLst>
              <a:ext uri="{FF2B5EF4-FFF2-40B4-BE49-F238E27FC236}">
                <a16:creationId xmlns:a16="http://schemas.microsoft.com/office/drawing/2014/main" id="{AACBBB9F-BEAB-53B7-2FAF-A3FEF4028A21}"/>
              </a:ext>
            </a:extLst>
          </p:cNvPr>
          <p:cNvSpPr>
            <a:spLocks noGrp="1"/>
          </p:cNvSpPr>
          <p:nvPr>
            <p:ph idx="1"/>
          </p:nvPr>
        </p:nvSpPr>
        <p:spPr>
          <a:xfrm>
            <a:off x="612648" y="2212848"/>
            <a:ext cx="11019514" cy="4096512"/>
          </a:xfrm>
        </p:spPr>
        <p:txBody>
          <a:bodyPr vert="horz" lIns="91440" tIns="45720" rIns="91440" bIns="45720" rtlCol="0">
            <a:normAutofit/>
          </a:bodyPr>
          <a:lstStyle/>
          <a:p>
            <a:r>
              <a:rPr lang="en-GB" dirty="0"/>
              <a:t>Effective conflict resolution involves strategically choosing the right mode to foster a cohesive team environment. For instance, in our group, we faced differing opinions regarding content distribution. By employing Collaboration generated a mutually satisfactory solution that not only resolve the disagreement but also reinforced team unity. This modality encourages open dialogue, allowing for innovate solutions to arise from differing perspectives.  </a:t>
            </a:r>
          </a:p>
        </p:txBody>
      </p:sp>
    </p:spTree>
    <p:extLst>
      <p:ext uri="{BB962C8B-B14F-4D97-AF65-F5344CB8AC3E}">
        <p14:creationId xmlns:p14="http://schemas.microsoft.com/office/powerpoint/2010/main" val="25562912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4CCB8A1-A0FF-473B-F2AA-50523B0D7BF8}"/>
              </a:ext>
            </a:extLst>
          </p:cNvPr>
          <p:cNvSpPr>
            <a:spLocks noGrp="1"/>
          </p:cNvSpPr>
          <p:nvPr>
            <p:ph type="title"/>
          </p:nvPr>
        </p:nvSpPr>
        <p:spPr>
          <a:xfrm>
            <a:off x="1137034" y="609597"/>
            <a:ext cx="9392421" cy="1330841"/>
          </a:xfrm>
        </p:spPr>
        <p:txBody>
          <a:bodyPr>
            <a:normAutofit/>
          </a:bodyPr>
          <a:lstStyle/>
          <a:p>
            <a:r>
              <a:rPr lang="en-GB" dirty="0"/>
              <a:t>Enhancing Team Trust and Productivity </a:t>
            </a:r>
          </a:p>
        </p:txBody>
      </p:sp>
      <p:sp>
        <p:nvSpPr>
          <p:cNvPr id="3" name="Content Placeholder 2">
            <a:extLst>
              <a:ext uri="{FF2B5EF4-FFF2-40B4-BE49-F238E27FC236}">
                <a16:creationId xmlns:a16="http://schemas.microsoft.com/office/drawing/2014/main" id="{DD483AB3-B7A3-3DB8-DF7E-8866892EACA9}"/>
              </a:ext>
            </a:extLst>
          </p:cNvPr>
          <p:cNvSpPr>
            <a:spLocks noGrp="1"/>
          </p:cNvSpPr>
          <p:nvPr>
            <p:ph idx="1"/>
          </p:nvPr>
        </p:nvSpPr>
        <p:spPr>
          <a:xfrm>
            <a:off x="1137034" y="2198362"/>
            <a:ext cx="4958966" cy="3917773"/>
          </a:xfrm>
        </p:spPr>
        <p:txBody>
          <a:bodyPr vert="horz" lIns="91440" tIns="45720" rIns="91440" bIns="45720" rtlCol="0">
            <a:normAutofit/>
          </a:bodyPr>
          <a:lstStyle/>
          <a:p>
            <a:r>
              <a:rPr lang="en-GB" sz="2000" dirty="0">
                <a:latin typeface="Avenir Next LT Pro Light"/>
              </a:rPr>
              <a:t>Employing the Thomas- Kilmann model effectively can significantly enhance </a:t>
            </a:r>
            <a:r>
              <a:rPr lang="en-GB" sz="2000">
                <a:latin typeface="Avenir Next LT Pro Light"/>
              </a:rPr>
              <a:t>tem</a:t>
            </a:r>
            <a:r>
              <a:rPr lang="en-GB" sz="2000" dirty="0">
                <a:latin typeface="Avenir Next LT Pro Light"/>
              </a:rPr>
              <a:t> trust and boost productivity. When conflicts are addressed transparently and constructively , team members feel values and empowered . This approach builds a culture of a collaboration and accountability. Ensuring that all voices contribute to the decision making process, ultimately leading to improved outcomes </a:t>
            </a:r>
            <a:r>
              <a:rPr lang="en-GB" sz="2000">
                <a:latin typeface="Avenir Next LT Pro Light"/>
              </a:rPr>
              <a:t>nd</a:t>
            </a:r>
            <a:r>
              <a:rPr lang="en-GB" sz="2000" dirty="0">
                <a:latin typeface="Avenir Next LT Pro Light"/>
              </a:rPr>
              <a:t> higher morale within a team.</a:t>
            </a:r>
            <a:endParaRPr lang="en-US" sz="2000">
              <a:latin typeface="Avenir Next LT Pro Light"/>
            </a:endParaRPr>
          </a:p>
          <a:p>
            <a:endParaRPr lang="en-GB" sz="2000"/>
          </a:p>
        </p:txBody>
      </p:sp>
      <p:pic>
        <p:nvPicPr>
          <p:cNvPr id="4" name="Picture 3" descr="Two cartoon characters holding red cubes&#10;&#10;AI-generated content may be incorrect.">
            <a:extLst>
              <a:ext uri="{FF2B5EF4-FFF2-40B4-BE49-F238E27FC236}">
                <a16:creationId xmlns:a16="http://schemas.microsoft.com/office/drawing/2014/main" id="{D72A2436-4992-193C-4B84-0732E75B3C4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19367" y="2309082"/>
            <a:ext cx="4788505" cy="3507579"/>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54E70FCD-EA88-FC07-F381-A91C0087818E}"/>
              </a:ext>
            </a:extLst>
          </p:cNvPr>
          <p:cNvSpPr txBox="1"/>
          <p:nvPr/>
        </p:nvSpPr>
        <p:spPr>
          <a:xfrm>
            <a:off x="6719367" y="5465904"/>
            <a:ext cx="4788505" cy="350757"/>
          </a:xfrm>
          <a:prstGeom prst="rect">
            <a:avLst/>
          </a:prstGeom>
          <a:solidFill>
            <a:srgbClr val="000000">
              <a:alpha val="50000"/>
            </a:srgbClr>
          </a:solidFill>
          <a:ln>
            <a:noFill/>
          </a:ln>
        </p:spPr>
        <p:txBody>
          <a:bodyPr wrap="square">
            <a:noAutofit/>
          </a:bodyPr>
          <a:lstStyle/>
          <a:p>
            <a:pPr algn="ctr">
              <a:spcAft>
                <a:spcPts val="600"/>
              </a:spcAft>
            </a:pPr>
            <a:r>
              <a:rPr lang="en-US" sz="1250">
                <a:solidFill>
                  <a:srgbClr val="FFFFFF"/>
                </a:solidFill>
              </a:rPr>
              <a:t>ThePhoto by PhotoAuthor is licensed under CCYYSA.</a:t>
            </a:r>
          </a:p>
        </p:txBody>
      </p:sp>
    </p:spTree>
    <p:extLst>
      <p:ext uri="{BB962C8B-B14F-4D97-AF65-F5344CB8AC3E}">
        <p14:creationId xmlns:p14="http://schemas.microsoft.com/office/powerpoint/2010/main" val="3178630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47C351-AFAA-41AB-9F82-E0FDF2EA9B2B}"/>
              </a:ext>
            </a:extLst>
          </p:cNvPr>
          <p:cNvSpPr>
            <a:spLocks noGrp="1"/>
          </p:cNvSpPr>
          <p:nvPr>
            <p:ph type="title"/>
          </p:nvPr>
        </p:nvSpPr>
        <p:spPr>
          <a:xfrm>
            <a:off x="572493" y="238539"/>
            <a:ext cx="11018520" cy="1434415"/>
          </a:xfrm>
        </p:spPr>
        <p:txBody>
          <a:bodyPr anchor="b">
            <a:normAutofit/>
          </a:bodyPr>
          <a:lstStyle/>
          <a:p>
            <a:r>
              <a:rPr lang="en-GB" sz="5400"/>
              <a:t>Communication Model </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50BF57-C11F-845A-651E-0ADF74555D4B}"/>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1500" b="1" dirty="0">
                <a:latin typeface="Avenir Next LT Pro Light"/>
              </a:rPr>
              <a:t>Schramm's Model explanation</a:t>
            </a:r>
            <a:endParaRPr lang="en-US" sz="1500" b="1">
              <a:latin typeface="Avenir Next LT Pro Light"/>
            </a:endParaRPr>
          </a:p>
          <a:p>
            <a:r>
              <a:rPr lang="en-GB" sz="1500">
                <a:latin typeface="Avenir Next LT Pro Light"/>
              </a:rPr>
              <a:t>Schramm's Model of Communication highlights the processof effective communication, where a sender conveys a message to a receiver, accompanied by a feedback loop. This model emphasizes the importance of shared understanding between team members. A well-structured communication process ensure that messages are clearly articulated and understood, which is critical in a collaborative environment.</a:t>
            </a:r>
            <a:endParaRPr lang="en-US" sz="1500">
              <a:latin typeface="Avenir Next LT Pro Light"/>
            </a:endParaRPr>
          </a:p>
          <a:p>
            <a:r>
              <a:rPr lang="en-GB" sz="1500" b="1" dirty="0">
                <a:latin typeface="Avenir Next LT Pro Light"/>
              </a:rPr>
              <a:t>Importance of Feedback in Teams</a:t>
            </a:r>
            <a:endParaRPr lang="en-US" sz="1500" b="1">
              <a:latin typeface="Avenir Next LT Pro Light"/>
            </a:endParaRPr>
          </a:p>
          <a:p>
            <a:r>
              <a:rPr lang="en-GB" sz="1500">
                <a:latin typeface="Avenir Next LT Pro Light"/>
              </a:rPr>
              <a:t>Regular feedback serves a vital component of effective communication within teams. Schramm's model illustrates that feedback not only clarifies messages but also enhances comprehension among team members. By promoting a culture of constructive feedback, teams can address misunderstandings promptly, allowing for continuous improvement and alignment with common goals, maintaining symmetric approach to tasks. </a:t>
            </a:r>
            <a:endParaRPr lang="en-US" sz="1500">
              <a:latin typeface="Avenir Next LT Pro Light"/>
            </a:endParaRPr>
          </a:p>
          <a:p>
            <a:endParaRPr lang="en-GB" sz="1500"/>
          </a:p>
        </p:txBody>
      </p:sp>
      <p:pic>
        <p:nvPicPr>
          <p:cNvPr id="4" name="Picture 3">
            <a:extLst>
              <a:ext uri="{FF2B5EF4-FFF2-40B4-BE49-F238E27FC236}">
                <a16:creationId xmlns:a16="http://schemas.microsoft.com/office/drawing/2014/main" id="{D67E9209-3554-C303-D52A-AD043B691075}"/>
              </a:ext>
            </a:extLst>
          </p:cNvPr>
          <p:cNvPicPr>
            <a:picLocks noChangeAspect="1"/>
          </p:cNvPicPr>
          <p:nvPr/>
        </p:nvPicPr>
        <p:blipFill>
          <a:blip r:embed="rId2">
            <a:extLst>
              <a:ext uri="{837473B0-CC2E-450A-ABE3-18F120FF3D39}">
                <a1611:picAttrSrcUrl xmlns:a1611="http://schemas.microsoft.com/office/drawing/2016/11/main" r:id="rId3"/>
              </a:ext>
            </a:extLst>
          </a:blip>
          <a:srcRect l="15402" r="16531" b="-2"/>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24B164E4-9E39-1D68-F7F8-7DF81A0077A1}"/>
              </a:ext>
            </a:extLst>
          </p:cNvPr>
          <p:cNvSpPr txBox="1"/>
          <p:nvPr/>
        </p:nvSpPr>
        <p:spPr>
          <a:xfrm>
            <a:off x="7675658" y="5780837"/>
            <a:ext cx="3941064" cy="409651"/>
          </a:xfrm>
          <a:prstGeom prst="rect">
            <a:avLst/>
          </a:prstGeom>
          <a:solidFill>
            <a:srgbClr val="000000">
              <a:alpha val="50000"/>
            </a:srgbClr>
          </a:solidFill>
          <a:ln>
            <a:noFill/>
          </a:ln>
        </p:spPr>
        <p:txBody>
          <a:bodyPr wrap="square">
            <a:noAutofit/>
          </a:bodyPr>
          <a:lstStyle/>
          <a:p>
            <a:pPr algn="ctr">
              <a:spcAft>
                <a:spcPts val="600"/>
              </a:spcAft>
            </a:pPr>
            <a:r>
              <a:rPr lang="en-US" sz="1250">
                <a:solidFill>
                  <a:srgbClr val="FFFFFF"/>
                </a:solidFill>
              </a:rPr>
              <a:t>ThePhoto by PhotoAuthor is licensed under CCYYSA.</a:t>
            </a:r>
          </a:p>
        </p:txBody>
      </p:sp>
    </p:spTree>
    <p:extLst>
      <p:ext uri="{BB962C8B-B14F-4D97-AF65-F5344CB8AC3E}">
        <p14:creationId xmlns:p14="http://schemas.microsoft.com/office/powerpoint/2010/main" val="3811997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640DC-FD25-FC4D-8B1F-5115FD5D5CD5}"/>
              </a:ext>
            </a:extLst>
          </p:cNvPr>
          <p:cNvSpPr>
            <a:spLocks noGrp="1"/>
          </p:cNvSpPr>
          <p:nvPr>
            <p:ph type="title"/>
          </p:nvPr>
        </p:nvSpPr>
        <p:spPr/>
        <p:txBody>
          <a:bodyPr/>
          <a:lstStyle/>
          <a:p>
            <a:r>
              <a:rPr lang="en-GB" sz="3600" b="1" cap="all" dirty="0">
                <a:latin typeface="Avenir Next LT Pro"/>
              </a:rPr>
              <a:t>Preventing misunderstandings</a:t>
            </a:r>
            <a:endParaRPr lang="en-US" dirty="0"/>
          </a:p>
        </p:txBody>
      </p:sp>
      <p:sp>
        <p:nvSpPr>
          <p:cNvPr id="3" name="Content Placeholder 2">
            <a:extLst>
              <a:ext uri="{FF2B5EF4-FFF2-40B4-BE49-F238E27FC236}">
                <a16:creationId xmlns:a16="http://schemas.microsoft.com/office/drawing/2014/main" id="{1EA3F5A0-6DFD-FDB5-B671-D396E675E107}"/>
              </a:ext>
            </a:extLst>
          </p:cNvPr>
          <p:cNvSpPr>
            <a:spLocks noGrp="1"/>
          </p:cNvSpPr>
          <p:nvPr>
            <p:ph idx="1"/>
          </p:nvPr>
        </p:nvSpPr>
        <p:spPr/>
        <p:txBody>
          <a:bodyPr vert="horz" lIns="91440" tIns="45720" rIns="91440" bIns="45720" rtlCol="0" anchor="t">
            <a:normAutofit/>
          </a:bodyPr>
          <a:lstStyle/>
          <a:p>
            <a:pPr>
              <a:lnSpc>
                <a:spcPct val="120000"/>
              </a:lnSpc>
            </a:pPr>
            <a:r>
              <a:rPr lang="en-GB" sz="2000">
                <a:latin typeface="Avenir Next LT Pro Light"/>
              </a:rPr>
              <a:t>Clear communication, as proposed by Schramm's, is essential in preventing misunderstandings within a team. Using the sender-message-receiver-feedback structure helps ensure that each member is accurately interpreting information. Furthermore, active listening and open channels of communication allow team members to express concerns and ask for clarification, ultimately minimising confusion and reinforcing collaboration throughout the project lifecycle.</a:t>
            </a:r>
            <a:endParaRPr lang="en-US" sz="2000">
              <a:latin typeface="Avenir Next LT Pro Light"/>
            </a:endParaRPr>
          </a:p>
          <a:p>
            <a:pPr>
              <a:lnSpc>
                <a:spcPct val="120000"/>
              </a:lnSpc>
            </a:pPr>
            <a:endParaRPr lang="en-GB" sz="2000" dirty="0">
              <a:latin typeface="Avenir Next LT Pro Light"/>
            </a:endParaRPr>
          </a:p>
          <a:p>
            <a:pPr>
              <a:lnSpc>
                <a:spcPct val="120000"/>
              </a:lnSpc>
            </a:pPr>
            <a:endParaRPr lang="en-GB" sz="2000" dirty="0">
              <a:latin typeface="Avenir Next LT Pro Light"/>
            </a:endParaRPr>
          </a:p>
          <a:p>
            <a:pPr>
              <a:lnSpc>
                <a:spcPct val="120000"/>
              </a:lnSpc>
            </a:pPr>
            <a:endParaRPr lang="en-GB" sz="2000" dirty="0">
              <a:latin typeface="Avenir Next LT Pro Light"/>
            </a:endParaRPr>
          </a:p>
          <a:p>
            <a:endParaRPr lang="en-GB" dirty="0"/>
          </a:p>
        </p:txBody>
      </p:sp>
    </p:spTree>
    <p:extLst>
      <p:ext uri="{BB962C8B-B14F-4D97-AF65-F5344CB8AC3E}">
        <p14:creationId xmlns:p14="http://schemas.microsoft.com/office/powerpoint/2010/main" val="594265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C8C6078-B9FC-62D3-82A6-AED0C1C0C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23CF07-AAA9-DC0B-9E00-84313AE4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9261BE-F133-A03F-3FB5-25EF53C6810E}"/>
              </a:ext>
            </a:extLst>
          </p:cNvPr>
          <p:cNvSpPr>
            <a:spLocks noGrp="1"/>
          </p:cNvSpPr>
          <p:nvPr>
            <p:ph type="title"/>
          </p:nvPr>
        </p:nvSpPr>
        <p:spPr>
          <a:xfrm>
            <a:off x="1952481" y="800783"/>
            <a:ext cx="8278891" cy="1323867"/>
          </a:xfrm>
        </p:spPr>
        <p:txBody>
          <a:bodyPr anchor="b">
            <a:normAutofit/>
          </a:bodyPr>
          <a:lstStyle/>
          <a:p>
            <a:r>
              <a:rPr lang="en-GB" dirty="0"/>
              <a:t>CONCLUSIONS</a:t>
            </a:r>
          </a:p>
        </p:txBody>
      </p:sp>
      <p:sp>
        <p:nvSpPr>
          <p:cNvPr id="3" name="Content Placeholder 2">
            <a:extLst>
              <a:ext uri="{FF2B5EF4-FFF2-40B4-BE49-F238E27FC236}">
                <a16:creationId xmlns:a16="http://schemas.microsoft.com/office/drawing/2014/main" id="{761B72FB-CE8E-46E9-AC5A-90E31DA0CD84}"/>
              </a:ext>
            </a:extLst>
          </p:cNvPr>
          <p:cNvSpPr>
            <a:spLocks noGrp="1"/>
          </p:cNvSpPr>
          <p:nvPr>
            <p:ph idx="1"/>
          </p:nvPr>
        </p:nvSpPr>
        <p:spPr>
          <a:xfrm>
            <a:off x="1952481" y="2495774"/>
            <a:ext cx="8278892" cy="3273426"/>
          </a:xfrm>
        </p:spPr>
        <p:txBody>
          <a:bodyPr vert="horz" lIns="91440" tIns="45720" rIns="91440" bIns="45720" rtlCol="0" anchor="t">
            <a:normAutofit/>
          </a:bodyPr>
          <a:lstStyle/>
          <a:p>
            <a:r>
              <a:rPr lang="en-GB" sz="2200" dirty="0">
                <a:latin typeface="Avenir Next LT Pro Light"/>
              </a:rPr>
              <a:t>In conclusion, a successful team is characterized by well-defined roles, strategic conflict management, and effective communication. By using Belbin Analysis for team role identification, employing the Thomas-Kilmann model for conflict resolution and using Schramm's model to enhance communication, teams can significantly improve their collaborative efforts, increase productivity and foster a culture of trust and engagement</a:t>
            </a:r>
            <a:r>
              <a:rPr lang="en-GB" sz="1800" dirty="0">
                <a:latin typeface="Avenir Next LT Pro Light"/>
              </a:rPr>
              <a:t>.</a:t>
            </a:r>
            <a:endParaRPr lang="en-GB" sz="1800" dirty="0"/>
          </a:p>
        </p:txBody>
      </p:sp>
    </p:spTree>
    <p:extLst>
      <p:ext uri="{BB962C8B-B14F-4D97-AF65-F5344CB8AC3E}">
        <p14:creationId xmlns:p14="http://schemas.microsoft.com/office/powerpoint/2010/main" val="464220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F45D-83F8-0723-CC2D-F5A0A69088CF}"/>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F42BF88-4191-A665-3151-C2F8A04EAC38}"/>
              </a:ext>
            </a:extLst>
          </p:cNvPr>
          <p:cNvSpPr>
            <a:spLocks noGrp="1"/>
          </p:cNvSpPr>
          <p:nvPr>
            <p:ph idx="1"/>
          </p:nvPr>
        </p:nvSpPr>
        <p:spPr/>
        <p:txBody>
          <a:bodyPr vert="horz" lIns="91440" tIns="45720" rIns="91440" bIns="45720" rtlCol="0" anchor="t">
            <a:normAutofit/>
          </a:bodyPr>
          <a:lstStyle/>
          <a:p>
            <a:pPr>
              <a:lnSpc>
                <a:spcPct val="120000"/>
              </a:lnSpc>
            </a:pPr>
            <a:r>
              <a:rPr lang="en-GB" sz="1800" dirty="0">
                <a:latin typeface="Times New Roman"/>
                <a:cs typeface="Times New Roman"/>
              </a:rPr>
              <a:t>Belbin, R.M.(1981). Management teams: Why they succeed or fail. Oxford, UK: Butterworth-Heinemann.</a:t>
            </a:r>
            <a:endParaRPr lang="en-US" sz="1800" dirty="0">
              <a:latin typeface="Times New Roman"/>
              <a:cs typeface="Times New Roman"/>
            </a:endParaRPr>
          </a:p>
          <a:p>
            <a:pPr>
              <a:lnSpc>
                <a:spcPct val="120000"/>
              </a:lnSpc>
            </a:pPr>
            <a:r>
              <a:rPr lang="en-GB" sz="1800" dirty="0">
                <a:latin typeface="Times New Roman"/>
                <a:cs typeface="Times New Roman"/>
              </a:rPr>
              <a:t>Thomas, K.W., &amp; Kilmann, R.H.(1974). Thomas-Kilmann Conflict Mode Instrument. Tuxedo, NY: </a:t>
            </a:r>
            <a:r>
              <a:rPr lang="en-GB" sz="1800" err="1">
                <a:latin typeface="Times New Roman"/>
                <a:cs typeface="Times New Roman"/>
              </a:rPr>
              <a:t>Xicom</a:t>
            </a:r>
            <a:r>
              <a:rPr lang="en-GB" sz="1800" dirty="0">
                <a:latin typeface="Times New Roman"/>
                <a:cs typeface="Times New Roman"/>
              </a:rPr>
              <a:t>.</a:t>
            </a:r>
            <a:endParaRPr lang="en-US" sz="1800" dirty="0">
              <a:latin typeface="Times New Roman"/>
              <a:cs typeface="Times New Roman"/>
            </a:endParaRPr>
          </a:p>
          <a:p>
            <a:pPr>
              <a:lnSpc>
                <a:spcPct val="120000"/>
              </a:lnSpc>
            </a:pPr>
            <a:r>
              <a:rPr lang="en-GB" sz="1800" dirty="0">
                <a:latin typeface="Times New Roman"/>
                <a:cs typeface="Times New Roman"/>
              </a:rPr>
              <a:t>Schramm, W. (1954). The process and effects of mass communication. Urbana, IL: University of Illinois Press.</a:t>
            </a:r>
          </a:p>
          <a:p>
            <a:pPr>
              <a:lnSpc>
                <a:spcPct val="120000"/>
              </a:lnSpc>
            </a:pPr>
            <a:endParaRPr lang="en-GB" sz="1300" dirty="0">
              <a:latin typeface="Times New Roman"/>
              <a:cs typeface="Times New Roman"/>
            </a:endParaRPr>
          </a:p>
          <a:p>
            <a:pPr>
              <a:lnSpc>
                <a:spcPct val="120000"/>
              </a:lnSpc>
            </a:pPr>
            <a:endParaRPr lang="en-GB" sz="1300" dirty="0">
              <a:latin typeface="Times New Roman"/>
              <a:cs typeface="Times New Roman"/>
            </a:endParaRPr>
          </a:p>
          <a:p>
            <a:endParaRPr lang="en-GB" dirty="0"/>
          </a:p>
        </p:txBody>
      </p:sp>
    </p:spTree>
    <p:extLst>
      <p:ext uri="{BB962C8B-B14F-4D97-AF65-F5344CB8AC3E}">
        <p14:creationId xmlns:p14="http://schemas.microsoft.com/office/powerpoint/2010/main" val="13150196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Effective Team Working and Communication  (BMSW 4009) by: Zaneta Hanko Student number : 2423576  </vt:lpstr>
      <vt:lpstr>Introduction</vt:lpstr>
      <vt:lpstr>Belbin Analysis</vt:lpstr>
      <vt:lpstr>Balancing strengths in a team</vt:lpstr>
      <vt:lpstr>Practical Applications in workplaces</vt:lpstr>
      <vt:lpstr>Conflict Management </vt:lpstr>
      <vt:lpstr>Strategic Conflict Resolution </vt:lpstr>
      <vt:lpstr>Enhancing Team Trust and Productivity </vt:lpstr>
      <vt:lpstr>Communication Model </vt:lpstr>
      <vt:lpstr>Preventing misunderstandings</vt:lpstr>
      <vt:lpstr>CONCLUSIONS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212</cp:revision>
  <dcterms:created xsi:type="dcterms:W3CDTF">2025-06-25T19:35:18Z</dcterms:created>
  <dcterms:modified xsi:type="dcterms:W3CDTF">2025-06-26T11:03:46Z</dcterms:modified>
</cp:coreProperties>
</file>