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0"/>
  </p:notesMasterIdLst>
  <p:handoutMasterIdLst>
    <p:handoutMasterId r:id="rId21"/>
  </p:handoutMasterIdLst>
  <p:sldIdLst>
    <p:sldId id="257" r:id="rId5"/>
    <p:sldId id="268" r:id="rId6"/>
    <p:sldId id="272" r:id="rId7"/>
    <p:sldId id="269" r:id="rId8"/>
    <p:sldId id="270" r:id="rId9"/>
    <p:sldId id="273" r:id="rId10"/>
    <p:sldId id="274" r:id="rId11"/>
    <p:sldId id="275" r:id="rId12"/>
    <p:sldId id="259" r:id="rId13"/>
    <p:sldId id="276" r:id="rId14"/>
    <p:sldId id="278" r:id="rId15"/>
    <p:sldId id="261" r:id="rId16"/>
    <p:sldId id="279" r:id="rId17"/>
    <p:sldId id="280" r:id="rId18"/>
    <p:sldId id="281" r:id="rId19"/>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5" pos="383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94404"/>
    <a:srgbClr val="5F6F0F"/>
    <a:srgbClr val="718412"/>
    <a:srgbClr val="65741A"/>
    <a:srgbClr val="70811D"/>
    <a:srgbClr val="7B8D1F"/>
    <a:srgbClr val="839721"/>
    <a:srgbClr val="95AB25"/>
    <a:srgbClr val="BC5500"/>
    <a:srgbClr val="C45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712" autoAdjust="0"/>
  </p:normalViewPr>
  <p:slideViewPr>
    <p:cSldViewPr>
      <p:cViewPr varScale="1">
        <p:scale>
          <a:sx n="108" d="100"/>
          <a:sy n="108" d="100"/>
        </p:scale>
        <p:origin x="654" y="96"/>
      </p:cViewPr>
      <p:guideLst>
        <p:guide orient="horz" pos="2160"/>
        <p:guide pos="3839"/>
      </p:guideLst>
    </p:cSldViewPr>
  </p:slideViewPr>
  <p:outlineViewPr>
    <p:cViewPr>
      <p:scale>
        <a:sx n="33" d="100"/>
        <a:sy n="33" d="100"/>
      </p:scale>
      <p:origin x="0" y="-8436"/>
    </p:cViewPr>
  </p:outlineViewPr>
  <p:notesTextViewPr>
    <p:cViewPr>
      <p:scale>
        <a:sx n="1" d="1"/>
        <a:sy n="1" d="1"/>
      </p:scale>
      <p:origin x="0" y="0"/>
    </p:cViewPr>
  </p:notesTextViewPr>
  <p:sorterViewPr>
    <p:cViewPr>
      <p:scale>
        <a:sx n="100" d="100"/>
        <a:sy n="100" d="100"/>
      </p:scale>
      <p:origin x="0" y="0"/>
    </p:cViewPr>
  </p:sorterViewPr>
  <p:notesViewPr>
    <p:cSldViewPr showGuides="1">
      <p:cViewPr varScale="1">
        <p:scale>
          <a:sx n="87" d="100"/>
          <a:sy n="87" d="100"/>
        </p:scale>
        <p:origin x="3840" y="6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7942A0-B7D2-4B14-8FEA-55FC702F5BE7}" type="doc">
      <dgm:prSet loTypeId="urn:microsoft.com/office/officeart/2005/8/layout/vProcess5" loCatId="process" qsTypeId="urn:microsoft.com/office/officeart/2005/8/quickstyle/simple4" qsCatId="simple" csTypeId="urn:microsoft.com/office/officeart/2005/8/colors/colorful1" csCatId="colorful" phldr="1"/>
      <dgm:spPr/>
      <dgm:t>
        <a:bodyPr/>
        <a:lstStyle/>
        <a:p>
          <a:endParaRPr lang="en-US"/>
        </a:p>
      </dgm:t>
    </dgm:pt>
    <dgm:pt modelId="{095A5E99-E976-4550-8F80-53CC813F2F5A}">
      <dgm:prSet phldrT="[Text]"/>
      <dgm:spPr>
        <a:gradFill rotWithShape="0">
          <a:gsLst>
            <a:gs pos="0">
              <a:srgbClr val="703000"/>
            </a:gs>
            <a:gs pos="50000">
              <a:srgbClr val="A44A00"/>
            </a:gs>
            <a:gs pos="70000">
              <a:srgbClr val="BC5500"/>
            </a:gs>
            <a:gs pos="100000">
              <a:srgbClr val="F26D00"/>
            </a:gs>
          </a:gsLst>
        </a:gradFill>
      </dgm:spPr>
      <dgm:t>
        <a:bodyPr/>
        <a:lstStyle/>
        <a:p>
          <a:r>
            <a:rPr lang="en-US" dirty="0"/>
            <a:t>Create</a:t>
          </a:r>
        </a:p>
      </dgm:t>
      <dgm:extLst>
        <a:ext uri="{E40237B7-FDA0-4F09-8148-C483321AD2D9}">
          <dgm14:cNvPr xmlns:dgm14="http://schemas.microsoft.com/office/drawing/2010/diagram" id="0" name="" descr="Staggered process showing 3 tasks arranged one below the other and two downward pointing arrows are used to indicate progression from first task to second task and second task to third task."/>
        </a:ext>
      </dgm:extLst>
    </dgm:pt>
    <dgm:pt modelId="{03339A0D-5DC0-4B29-8353-C5AEBFD4DE86}" type="parTrans" cxnId="{D1A4D8E6-F04E-4AB1-8D0C-63DC7AB1E81F}">
      <dgm:prSet/>
      <dgm:spPr/>
      <dgm:t>
        <a:bodyPr/>
        <a:lstStyle/>
        <a:p>
          <a:endParaRPr lang="en-US"/>
        </a:p>
      </dgm:t>
    </dgm:pt>
    <dgm:pt modelId="{8877691F-1B60-4485-9174-DDEC7EE68B70}" type="sibTrans" cxnId="{D1A4D8E6-F04E-4AB1-8D0C-63DC7AB1E81F}">
      <dgm:prSet/>
      <dgm:spPr/>
      <dgm:t>
        <a:bodyPr/>
        <a:lstStyle/>
        <a:p>
          <a:endParaRPr lang="en-US" dirty="0"/>
        </a:p>
      </dgm:t>
    </dgm:pt>
    <dgm:pt modelId="{8EC937D8-BD76-4A12-A3E5-900D5C1E2E05}">
      <dgm:prSet phldrT="[Text]"/>
      <dgm:spPr/>
      <dgm:t>
        <a:bodyPr/>
        <a:lstStyle/>
        <a:p>
          <a:r>
            <a:rPr lang="en-US" dirty="0"/>
            <a:t>Beta Test</a:t>
          </a:r>
        </a:p>
      </dgm:t>
    </dgm:pt>
    <dgm:pt modelId="{8265EE85-9851-494E-A6D3-1CDACE947DF3}" type="parTrans" cxnId="{43DC8383-AEE5-490C-A8E5-1F216F2B8FE6}">
      <dgm:prSet/>
      <dgm:spPr/>
      <dgm:t>
        <a:bodyPr/>
        <a:lstStyle/>
        <a:p>
          <a:endParaRPr lang="en-US"/>
        </a:p>
      </dgm:t>
    </dgm:pt>
    <dgm:pt modelId="{B3EFD4A5-9FA1-4ABE-B722-05162509509B}" type="sibTrans" cxnId="{43DC8383-AEE5-490C-A8E5-1F216F2B8FE6}">
      <dgm:prSet/>
      <dgm:spPr/>
      <dgm:t>
        <a:bodyPr/>
        <a:lstStyle/>
        <a:p>
          <a:endParaRPr lang="en-US" dirty="0"/>
        </a:p>
      </dgm:t>
    </dgm:pt>
    <dgm:pt modelId="{7133ECF5-4190-4604-AA2F-03C9A0A9210F}">
      <dgm:prSet phldrT="[Text]"/>
      <dgm:spPr>
        <a:gradFill rotWithShape="0">
          <a:gsLst>
            <a:gs pos="0">
              <a:srgbClr val="394404"/>
            </a:gs>
            <a:gs pos="50000">
              <a:srgbClr val="5F6F0F"/>
            </a:gs>
            <a:gs pos="70000">
              <a:srgbClr val="65741A"/>
            </a:gs>
            <a:gs pos="100000">
              <a:schemeClr val="accent4">
                <a:hueOff val="0"/>
                <a:satOff val="0"/>
                <a:lumOff val="0"/>
                <a:alphaOff val="0"/>
                <a:tint val="100000"/>
                <a:shade val="100000"/>
                <a:satMod val="155000"/>
              </a:schemeClr>
            </a:gs>
          </a:gsLst>
        </a:gradFill>
      </dgm:spPr>
      <dgm:t>
        <a:bodyPr/>
        <a:lstStyle/>
        <a:p>
          <a:r>
            <a:rPr lang="en-US" dirty="0"/>
            <a:t>Release</a:t>
          </a:r>
        </a:p>
      </dgm:t>
      <dgm:extLst>
        <a:ext uri="{E40237B7-FDA0-4F09-8148-C483321AD2D9}">
          <dgm14:cNvPr xmlns:dgm14="http://schemas.microsoft.com/office/drawing/2010/diagram" id="0" name="" descr="Staggered process showing 3 tasks arranged one below the other and two downward pointing arrows are used to indicate progression from first task to second task and second task to third task."/>
        </a:ext>
      </dgm:extLst>
    </dgm:pt>
    <dgm:pt modelId="{7D1B29D7-21DD-436A-8F7C-E87DE53C1431}" type="parTrans" cxnId="{011A9761-E983-4C7D-AB1D-2038261D8FF8}">
      <dgm:prSet/>
      <dgm:spPr/>
      <dgm:t>
        <a:bodyPr/>
        <a:lstStyle/>
        <a:p>
          <a:endParaRPr lang="en-US"/>
        </a:p>
      </dgm:t>
    </dgm:pt>
    <dgm:pt modelId="{46037378-034A-4662-877A-B53E1DA069A3}" type="sibTrans" cxnId="{011A9761-E983-4C7D-AB1D-2038261D8FF8}">
      <dgm:prSet/>
      <dgm:spPr/>
      <dgm:t>
        <a:bodyPr/>
        <a:lstStyle/>
        <a:p>
          <a:endParaRPr lang="en-US"/>
        </a:p>
      </dgm:t>
    </dgm:pt>
    <dgm:pt modelId="{1D84D8B6-AB32-4491-B5D2-EFE3D7668B88}" type="pres">
      <dgm:prSet presAssocID="{CD7942A0-B7D2-4B14-8FEA-55FC702F5BE7}" presName="outerComposite" presStyleCnt="0">
        <dgm:presLayoutVars>
          <dgm:chMax val="5"/>
          <dgm:dir/>
          <dgm:resizeHandles val="exact"/>
        </dgm:presLayoutVars>
      </dgm:prSet>
      <dgm:spPr/>
    </dgm:pt>
    <dgm:pt modelId="{3E0E8213-E460-4EB7-9A92-C2B1CC553F0D}" type="pres">
      <dgm:prSet presAssocID="{CD7942A0-B7D2-4B14-8FEA-55FC702F5BE7}" presName="dummyMaxCanvas" presStyleCnt="0">
        <dgm:presLayoutVars/>
      </dgm:prSet>
      <dgm:spPr/>
    </dgm:pt>
    <dgm:pt modelId="{124EF20B-D98C-45B2-BB13-7B93B5373CEB}" type="pres">
      <dgm:prSet presAssocID="{CD7942A0-B7D2-4B14-8FEA-55FC702F5BE7}" presName="ThreeNodes_1" presStyleLbl="node1" presStyleIdx="0" presStyleCnt="3">
        <dgm:presLayoutVars>
          <dgm:bulletEnabled val="1"/>
        </dgm:presLayoutVars>
      </dgm:prSet>
      <dgm:spPr/>
    </dgm:pt>
    <dgm:pt modelId="{CA544AF7-F7B2-4CA5-9251-B4CDB8D06634}" type="pres">
      <dgm:prSet presAssocID="{CD7942A0-B7D2-4B14-8FEA-55FC702F5BE7}" presName="ThreeNodes_2" presStyleLbl="node1" presStyleIdx="1" presStyleCnt="3">
        <dgm:presLayoutVars>
          <dgm:bulletEnabled val="1"/>
        </dgm:presLayoutVars>
      </dgm:prSet>
      <dgm:spPr/>
    </dgm:pt>
    <dgm:pt modelId="{2AE92D3F-F0FA-45DD-BB60-4C6FBC6BC016}" type="pres">
      <dgm:prSet presAssocID="{CD7942A0-B7D2-4B14-8FEA-55FC702F5BE7}" presName="ThreeNodes_3" presStyleLbl="node1" presStyleIdx="2" presStyleCnt="3">
        <dgm:presLayoutVars>
          <dgm:bulletEnabled val="1"/>
        </dgm:presLayoutVars>
      </dgm:prSet>
      <dgm:spPr/>
    </dgm:pt>
    <dgm:pt modelId="{9CA877D8-99F8-40A0-89E9-59A61C9A70F4}" type="pres">
      <dgm:prSet presAssocID="{CD7942A0-B7D2-4B14-8FEA-55FC702F5BE7}" presName="ThreeConn_1-2" presStyleLbl="fgAccFollowNode1" presStyleIdx="0" presStyleCnt="2">
        <dgm:presLayoutVars>
          <dgm:bulletEnabled val="1"/>
        </dgm:presLayoutVars>
      </dgm:prSet>
      <dgm:spPr/>
    </dgm:pt>
    <dgm:pt modelId="{62643EF2-016C-41F1-8CBC-398422A85727}" type="pres">
      <dgm:prSet presAssocID="{CD7942A0-B7D2-4B14-8FEA-55FC702F5BE7}" presName="ThreeConn_2-3" presStyleLbl="fgAccFollowNode1" presStyleIdx="1" presStyleCnt="2">
        <dgm:presLayoutVars>
          <dgm:bulletEnabled val="1"/>
        </dgm:presLayoutVars>
      </dgm:prSet>
      <dgm:spPr/>
    </dgm:pt>
    <dgm:pt modelId="{7A2F6994-DA87-4497-BFC7-DD9D6EC5315F}" type="pres">
      <dgm:prSet presAssocID="{CD7942A0-B7D2-4B14-8FEA-55FC702F5BE7}" presName="ThreeNodes_1_text" presStyleLbl="node1" presStyleIdx="2" presStyleCnt="3">
        <dgm:presLayoutVars>
          <dgm:bulletEnabled val="1"/>
        </dgm:presLayoutVars>
      </dgm:prSet>
      <dgm:spPr/>
    </dgm:pt>
    <dgm:pt modelId="{916C48CB-E452-4B79-A9B9-4C9A90B47960}" type="pres">
      <dgm:prSet presAssocID="{CD7942A0-B7D2-4B14-8FEA-55FC702F5BE7}" presName="ThreeNodes_2_text" presStyleLbl="node1" presStyleIdx="2" presStyleCnt="3">
        <dgm:presLayoutVars>
          <dgm:bulletEnabled val="1"/>
        </dgm:presLayoutVars>
      </dgm:prSet>
      <dgm:spPr/>
    </dgm:pt>
    <dgm:pt modelId="{A31D264E-E285-4E5C-8EB7-762CD501BE72}" type="pres">
      <dgm:prSet presAssocID="{CD7942A0-B7D2-4B14-8FEA-55FC702F5BE7}" presName="ThreeNodes_3_text" presStyleLbl="node1" presStyleIdx="2" presStyleCnt="3">
        <dgm:presLayoutVars>
          <dgm:bulletEnabled val="1"/>
        </dgm:presLayoutVars>
      </dgm:prSet>
      <dgm:spPr/>
    </dgm:pt>
  </dgm:ptLst>
  <dgm:cxnLst>
    <dgm:cxn modelId="{5A89A138-BC1A-490F-935E-2EC3F74E8E18}" type="presOf" srcId="{7133ECF5-4190-4604-AA2F-03C9A0A9210F}" destId="{2AE92D3F-F0FA-45DD-BB60-4C6FBC6BC016}" srcOrd="0" destOrd="0" presId="urn:microsoft.com/office/officeart/2005/8/layout/vProcess5"/>
    <dgm:cxn modelId="{011A9761-E983-4C7D-AB1D-2038261D8FF8}" srcId="{CD7942A0-B7D2-4B14-8FEA-55FC702F5BE7}" destId="{7133ECF5-4190-4604-AA2F-03C9A0A9210F}" srcOrd="2" destOrd="0" parTransId="{7D1B29D7-21DD-436A-8F7C-E87DE53C1431}" sibTransId="{46037378-034A-4662-877A-B53E1DA069A3}"/>
    <dgm:cxn modelId="{8A063A46-8F8D-405A-B2D6-6495FA638F46}" type="presOf" srcId="{8EC937D8-BD76-4A12-A3E5-900D5C1E2E05}" destId="{CA544AF7-F7B2-4CA5-9251-B4CDB8D06634}" srcOrd="0" destOrd="0" presId="urn:microsoft.com/office/officeart/2005/8/layout/vProcess5"/>
    <dgm:cxn modelId="{A071614A-8A85-47B2-A113-0652CAB9B428}" type="presOf" srcId="{095A5E99-E976-4550-8F80-53CC813F2F5A}" destId="{124EF20B-D98C-45B2-BB13-7B93B5373CEB}" srcOrd="0" destOrd="0" presId="urn:microsoft.com/office/officeart/2005/8/layout/vProcess5"/>
    <dgm:cxn modelId="{43DC8383-AEE5-490C-A8E5-1F216F2B8FE6}" srcId="{CD7942A0-B7D2-4B14-8FEA-55FC702F5BE7}" destId="{8EC937D8-BD76-4A12-A3E5-900D5C1E2E05}" srcOrd="1" destOrd="0" parTransId="{8265EE85-9851-494E-A6D3-1CDACE947DF3}" sibTransId="{B3EFD4A5-9FA1-4ABE-B722-05162509509B}"/>
    <dgm:cxn modelId="{03E7038C-2CC0-496B-88A0-60396CDC31E4}" type="presOf" srcId="{7133ECF5-4190-4604-AA2F-03C9A0A9210F}" destId="{A31D264E-E285-4E5C-8EB7-762CD501BE72}" srcOrd="1" destOrd="0" presId="urn:microsoft.com/office/officeart/2005/8/layout/vProcess5"/>
    <dgm:cxn modelId="{C2D0E194-BD14-4AD2-9E3A-CE984C34B6CD}" type="presOf" srcId="{CD7942A0-B7D2-4B14-8FEA-55FC702F5BE7}" destId="{1D84D8B6-AB32-4491-B5D2-EFE3D7668B88}" srcOrd="0" destOrd="0" presId="urn:microsoft.com/office/officeart/2005/8/layout/vProcess5"/>
    <dgm:cxn modelId="{BB374C9D-646D-46E6-89B4-117F0E21BA34}" type="presOf" srcId="{8EC937D8-BD76-4A12-A3E5-900D5C1E2E05}" destId="{916C48CB-E452-4B79-A9B9-4C9A90B47960}" srcOrd="1" destOrd="0" presId="urn:microsoft.com/office/officeart/2005/8/layout/vProcess5"/>
    <dgm:cxn modelId="{12FC7FDE-4033-4970-A683-61DE6FA84E89}" type="presOf" srcId="{8877691F-1B60-4485-9174-DDEC7EE68B70}" destId="{9CA877D8-99F8-40A0-89E9-59A61C9A70F4}" srcOrd="0" destOrd="0" presId="urn:microsoft.com/office/officeart/2005/8/layout/vProcess5"/>
    <dgm:cxn modelId="{D1A4D8E6-F04E-4AB1-8D0C-63DC7AB1E81F}" srcId="{CD7942A0-B7D2-4B14-8FEA-55FC702F5BE7}" destId="{095A5E99-E976-4550-8F80-53CC813F2F5A}" srcOrd="0" destOrd="0" parTransId="{03339A0D-5DC0-4B29-8353-C5AEBFD4DE86}" sibTransId="{8877691F-1B60-4485-9174-DDEC7EE68B70}"/>
    <dgm:cxn modelId="{7C007CEB-6418-4EA7-9CB6-5B93D0C655E6}" type="presOf" srcId="{095A5E99-E976-4550-8F80-53CC813F2F5A}" destId="{7A2F6994-DA87-4497-BFC7-DD9D6EC5315F}" srcOrd="1" destOrd="0" presId="urn:microsoft.com/office/officeart/2005/8/layout/vProcess5"/>
    <dgm:cxn modelId="{6CF7D6F9-A5F2-48E3-AF5C-A2074559AE21}" type="presOf" srcId="{B3EFD4A5-9FA1-4ABE-B722-05162509509B}" destId="{62643EF2-016C-41F1-8CBC-398422A85727}" srcOrd="0" destOrd="0" presId="urn:microsoft.com/office/officeart/2005/8/layout/vProcess5"/>
    <dgm:cxn modelId="{768DB908-A4BF-48A6-A740-5DD0CBAFBB11}" type="presParOf" srcId="{1D84D8B6-AB32-4491-B5D2-EFE3D7668B88}" destId="{3E0E8213-E460-4EB7-9A92-C2B1CC553F0D}" srcOrd="0" destOrd="0" presId="urn:microsoft.com/office/officeart/2005/8/layout/vProcess5"/>
    <dgm:cxn modelId="{A8B17D3B-E670-4FE0-A845-244C702B8151}" type="presParOf" srcId="{1D84D8B6-AB32-4491-B5D2-EFE3D7668B88}" destId="{124EF20B-D98C-45B2-BB13-7B93B5373CEB}" srcOrd="1" destOrd="0" presId="urn:microsoft.com/office/officeart/2005/8/layout/vProcess5"/>
    <dgm:cxn modelId="{1E8E2D8B-A980-4080-A16E-1F74528DE4D0}" type="presParOf" srcId="{1D84D8B6-AB32-4491-B5D2-EFE3D7668B88}" destId="{CA544AF7-F7B2-4CA5-9251-B4CDB8D06634}" srcOrd="2" destOrd="0" presId="urn:microsoft.com/office/officeart/2005/8/layout/vProcess5"/>
    <dgm:cxn modelId="{7992440C-9F36-432D-90EE-E2A708CEB38B}" type="presParOf" srcId="{1D84D8B6-AB32-4491-B5D2-EFE3D7668B88}" destId="{2AE92D3F-F0FA-45DD-BB60-4C6FBC6BC016}" srcOrd="3" destOrd="0" presId="urn:microsoft.com/office/officeart/2005/8/layout/vProcess5"/>
    <dgm:cxn modelId="{DBE883B8-7D13-43BA-A456-8DBB93D30C93}" type="presParOf" srcId="{1D84D8B6-AB32-4491-B5D2-EFE3D7668B88}" destId="{9CA877D8-99F8-40A0-89E9-59A61C9A70F4}" srcOrd="4" destOrd="0" presId="urn:microsoft.com/office/officeart/2005/8/layout/vProcess5"/>
    <dgm:cxn modelId="{A3B9E6ED-FFD0-430E-B609-EBE8E75E7C44}" type="presParOf" srcId="{1D84D8B6-AB32-4491-B5D2-EFE3D7668B88}" destId="{62643EF2-016C-41F1-8CBC-398422A85727}" srcOrd="5" destOrd="0" presId="urn:microsoft.com/office/officeart/2005/8/layout/vProcess5"/>
    <dgm:cxn modelId="{278FE748-9C54-4E36-9203-E948DB63C99A}" type="presParOf" srcId="{1D84D8B6-AB32-4491-B5D2-EFE3D7668B88}" destId="{7A2F6994-DA87-4497-BFC7-DD9D6EC5315F}" srcOrd="6" destOrd="0" presId="urn:microsoft.com/office/officeart/2005/8/layout/vProcess5"/>
    <dgm:cxn modelId="{E81279B5-23BF-4F73-A353-8831FC04E9BC}" type="presParOf" srcId="{1D84D8B6-AB32-4491-B5D2-EFE3D7668B88}" destId="{916C48CB-E452-4B79-A9B9-4C9A90B47960}" srcOrd="7" destOrd="0" presId="urn:microsoft.com/office/officeart/2005/8/layout/vProcess5"/>
    <dgm:cxn modelId="{16289EC3-0C51-4B32-B6CC-FE8F7F6F6C76}" type="presParOf" srcId="{1D84D8B6-AB32-4491-B5D2-EFE3D7668B88}" destId="{A31D264E-E285-4E5C-8EB7-762CD501BE72}"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4EF20B-D98C-45B2-BB13-7B93B5373CEB}">
      <dsp:nvSpPr>
        <dsp:cNvPr id="0" name=""/>
        <dsp:cNvSpPr/>
      </dsp:nvSpPr>
      <dsp:spPr>
        <a:xfrm>
          <a:off x="0" y="0"/>
          <a:ext cx="4316650" cy="1339691"/>
        </a:xfrm>
        <a:prstGeom prst="roundRect">
          <a:avLst>
            <a:gd name="adj" fmla="val 10000"/>
          </a:avLst>
        </a:prstGeom>
        <a:gradFill rotWithShape="0">
          <a:gsLst>
            <a:gs pos="0">
              <a:srgbClr val="703000"/>
            </a:gs>
            <a:gs pos="50000">
              <a:srgbClr val="A44A00"/>
            </a:gs>
            <a:gs pos="70000">
              <a:srgbClr val="BC5500"/>
            </a:gs>
            <a:gs pos="100000">
              <a:srgbClr val="F26D00"/>
            </a:gs>
          </a:gsLst>
          <a:lin ang="16200000" scaled="0"/>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US" sz="5500" kern="1200" dirty="0"/>
            <a:t>Create</a:t>
          </a:r>
        </a:p>
      </dsp:txBody>
      <dsp:txXfrm>
        <a:off x="39238" y="39238"/>
        <a:ext cx="2871019" cy="1261215"/>
      </dsp:txXfrm>
    </dsp:sp>
    <dsp:sp modelId="{CA544AF7-F7B2-4CA5-9251-B4CDB8D06634}">
      <dsp:nvSpPr>
        <dsp:cNvPr id="0" name=""/>
        <dsp:cNvSpPr/>
      </dsp:nvSpPr>
      <dsp:spPr>
        <a:xfrm>
          <a:off x="380880" y="1562972"/>
          <a:ext cx="4316650" cy="1339691"/>
        </a:xfrm>
        <a:prstGeom prst="roundRect">
          <a:avLst>
            <a:gd name="adj" fmla="val 10000"/>
          </a:avLst>
        </a:prstGeom>
        <a:gradFill rotWithShape="0">
          <a:gsLst>
            <a:gs pos="0">
              <a:schemeClr val="accent3">
                <a:hueOff val="0"/>
                <a:satOff val="0"/>
                <a:lumOff val="0"/>
                <a:alphaOff val="0"/>
                <a:shade val="15000"/>
                <a:satMod val="180000"/>
              </a:schemeClr>
            </a:gs>
            <a:gs pos="50000">
              <a:schemeClr val="accent3">
                <a:hueOff val="0"/>
                <a:satOff val="0"/>
                <a:lumOff val="0"/>
                <a:alphaOff val="0"/>
                <a:shade val="45000"/>
                <a:satMod val="170000"/>
              </a:schemeClr>
            </a:gs>
            <a:gs pos="70000">
              <a:schemeClr val="accent3">
                <a:hueOff val="0"/>
                <a:satOff val="0"/>
                <a:lumOff val="0"/>
                <a:alphaOff val="0"/>
                <a:tint val="99000"/>
                <a:shade val="65000"/>
                <a:satMod val="155000"/>
              </a:schemeClr>
            </a:gs>
            <a:gs pos="100000">
              <a:schemeClr val="accent3">
                <a:hueOff val="0"/>
                <a:satOff val="0"/>
                <a:lumOff val="0"/>
                <a:alphaOff val="0"/>
                <a:tint val="100000"/>
                <a:shade val="100000"/>
                <a:satMod val="155000"/>
              </a:schemeClr>
            </a:gs>
          </a:gsLst>
          <a:lin ang="16200000" scaled="0"/>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US" sz="5500" kern="1200" dirty="0"/>
            <a:t>Beta Test</a:t>
          </a:r>
        </a:p>
      </dsp:txBody>
      <dsp:txXfrm>
        <a:off x="420118" y="1602210"/>
        <a:ext cx="2986494" cy="1261215"/>
      </dsp:txXfrm>
    </dsp:sp>
    <dsp:sp modelId="{2AE92D3F-F0FA-45DD-BB60-4C6FBC6BC016}">
      <dsp:nvSpPr>
        <dsp:cNvPr id="0" name=""/>
        <dsp:cNvSpPr/>
      </dsp:nvSpPr>
      <dsp:spPr>
        <a:xfrm>
          <a:off x="761761" y="3125945"/>
          <a:ext cx="4316650" cy="1339691"/>
        </a:xfrm>
        <a:prstGeom prst="roundRect">
          <a:avLst>
            <a:gd name="adj" fmla="val 10000"/>
          </a:avLst>
        </a:prstGeom>
        <a:gradFill rotWithShape="0">
          <a:gsLst>
            <a:gs pos="0">
              <a:srgbClr val="394404"/>
            </a:gs>
            <a:gs pos="50000">
              <a:srgbClr val="5F6F0F"/>
            </a:gs>
            <a:gs pos="70000">
              <a:srgbClr val="65741A"/>
            </a:gs>
            <a:gs pos="100000">
              <a:schemeClr val="accent4">
                <a:hueOff val="0"/>
                <a:satOff val="0"/>
                <a:lumOff val="0"/>
                <a:alphaOff val="0"/>
                <a:tint val="100000"/>
                <a:shade val="100000"/>
                <a:satMod val="155000"/>
              </a:schemeClr>
            </a:gs>
          </a:gsLst>
          <a:lin ang="16200000" scaled="0"/>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US" sz="5500" kern="1200" dirty="0"/>
            <a:t>Release</a:t>
          </a:r>
        </a:p>
      </dsp:txBody>
      <dsp:txXfrm>
        <a:off x="800999" y="3165183"/>
        <a:ext cx="2986494" cy="1261215"/>
      </dsp:txXfrm>
    </dsp:sp>
    <dsp:sp modelId="{9CA877D8-99F8-40A0-89E9-59A61C9A70F4}">
      <dsp:nvSpPr>
        <dsp:cNvPr id="0" name=""/>
        <dsp:cNvSpPr/>
      </dsp:nvSpPr>
      <dsp:spPr>
        <a:xfrm>
          <a:off x="3445850" y="1015932"/>
          <a:ext cx="870799" cy="870799"/>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dirty="0"/>
        </a:p>
      </dsp:txBody>
      <dsp:txXfrm>
        <a:off x="3641780" y="1015932"/>
        <a:ext cx="478939" cy="655276"/>
      </dsp:txXfrm>
    </dsp:sp>
    <dsp:sp modelId="{62643EF2-016C-41F1-8CBC-398422A85727}">
      <dsp:nvSpPr>
        <dsp:cNvPr id="0" name=""/>
        <dsp:cNvSpPr/>
      </dsp:nvSpPr>
      <dsp:spPr>
        <a:xfrm>
          <a:off x="3826731" y="2569974"/>
          <a:ext cx="870799" cy="870799"/>
        </a:xfrm>
        <a:prstGeom prst="downArrow">
          <a:avLst>
            <a:gd name="adj1" fmla="val 55000"/>
            <a:gd name="adj2" fmla="val 45000"/>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dirty="0"/>
        </a:p>
      </dsp:txBody>
      <dsp:txXfrm>
        <a:off x="4022661" y="2569974"/>
        <a:ext cx="478939" cy="655276"/>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FE5B4EDC-59C0-49C7-8ADA-5A781B329E02}" type="datetimeFigureOut">
              <a:rPr lang="en-US"/>
              <a:t>7/22/2021</a:t>
            </a:fld>
            <a:endParaRPr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429053-DC2A-4342-ADD4-2FD729D91E2C}" type="slidenum">
              <a:rPr/>
              <a:t>‹#›</a:t>
            </a:fld>
            <a:endParaRPr dirty="0"/>
          </a:p>
        </p:txBody>
      </p:sp>
    </p:spTree>
    <p:extLst>
      <p:ext uri="{BB962C8B-B14F-4D97-AF65-F5344CB8AC3E}">
        <p14:creationId xmlns:p14="http://schemas.microsoft.com/office/powerpoint/2010/main" val="423204575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2D8D46A-B586-417D-BFBD-8C8FE0AAF762}" type="datetimeFigureOut">
              <a:rPr lang="en-US"/>
              <a:t>7/22/2021</a:t>
            </a:fld>
            <a:endParaRPr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EBA5BD7-F043-4D1B-AA17-CD412FC534DE}" type="slidenum">
              <a:rPr/>
              <a:t>‹#›</a:t>
            </a:fld>
            <a:endParaRPr dirty="0"/>
          </a:p>
        </p:txBody>
      </p:sp>
    </p:spTree>
    <p:extLst>
      <p:ext uri="{BB962C8B-B14F-4D97-AF65-F5344CB8AC3E}">
        <p14:creationId xmlns:p14="http://schemas.microsoft.com/office/powerpoint/2010/main" val="276705785"/>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1"/>
        </a:solidFill>
        <a:latin typeface="+mn-lt"/>
        <a:ea typeface="+mn-ea"/>
        <a:cs typeface="+mn-cs"/>
      </a:defRPr>
    </a:lvl1pPr>
    <a:lvl2pPr marL="609493" algn="l" defTabSz="1218987" rtl="0" eaLnBrk="1" latinLnBrk="0" hangingPunct="1">
      <a:defRPr sz="1600" kern="1200">
        <a:solidFill>
          <a:schemeClr val="tx1"/>
        </a:solidFill>
        <a:latin typeface="+mn-lt"/>
        <a:ea typeface="+mn-ea"/>
        <a:cs typeface="+mn-cs"/>
      </a:defRPr>
    </a:lvl2pPr>
    <a:lvl3pPr marL="1218987" algn="l" defTabSz="1218987" rtl="0" eaLnBrk="1" latinLnBrk="0" hangingPunct="1">
      <a:defRPr sz="1600" kern="1200">
        <a:solidFill>
          <a:schemeClr val="tx1"/>
        </a:solidFill>
        <a:latin typeface="+mn-lt"/>
        <a:ea typeface="+mn-ea"/>
        <a:cs typeface="+mn-cs"/>
      </a:defRPr>
    </a:lvl3pPr>
    <a:lvl4pPr marL="1828480" algn="l" defTabSz="1218987" rtl="0" eaLnBrk="1" latinLnBrk="0" hangingPunct="1">
      <a:defRPr sz="1600" kern="1200">
        <a:solidFill>
          <a:schemeClr val="tx1"/>
        </a:solidFill>
        <a:latin typeface="+mn-lt"/>
        <a:ea typeface="+mn-ea"/>
        <a:cs typeface="+mn-cs"/>
      </a:defRPr>
    </a:lvl4pPr>
    <a:lvl5pPr marL="2437973" algn="l" defTabSz="1218987" rtl="0" eaLnBrk="1" latinLnBrk="0" hangingPunct="1">
      <a:defRPr sz="1600" kern="1200">
        <a:solidFill>
          <a:schemeClr val="tx1"/>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BA5BD7-F043-4D1B-AA17-CD412FC534DE}" type="slidenum">
              <a:rPr lang="en-GB" smtClean="0"/>
              <a:t>1</a:t>
            </a:fld>
            <a:endParaRPr lang="en-GB" dirty="0"/>
          </a:p>
        </p:txBody>
      </p:sp>
    </p:spTree>
    <p:extLst>
      <p:ext uri="{BB962C8B-B14F-4D97-AF65-F5344CB8AC3E}">
        <p14:creationId xmlns:p14="http://schemas.microsoft.com/office/powerpoint/2010/main" val="15425324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EBA5BD7-F043-4D1B-AA17-CD412FC534DE}" type="slidenum">
              <a:rPr lang="en-US" smtClean="0"/>
              <a:t>5</a:t>
            </a:fld>
            <a:endParaRPr lang="en-US" dirty="0"/>
          </a:p>
        </p:txBody>
      </p:sp>
    </p:spTree>
    <p:extLst>
      <p:ext uri="{BB962C8B-B14F-4D97-AF65-F5344CB8AC3E}">
        <p14:creationId xmlns:p14="http://schemas.microsoft.com/office/powerpoint/2010/main" val="41172290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21" name="diagonals"/>
          <p:cNvGrpSpPr/>
          <p:nvPr/>
        </p:nvGrpSpPr>
        <p:grpSpPr>
          <a:xfrm>
            <a:off x="7516443" y="4145281"/>
            <a:ext cx="4686117" cy="2731407"/>
            <a:chOff x="5638800" y="3108960"/>
            <a:chExt cx="3515503" cy="2048555"/>
          </a:xfrm>
        </p:grpSpPr>
        <p:cxnSp>
          <p:nvCxnSpPr>
            <p:cNvPr id="14" name="Straight Connector 13"/>
            <p:cNvCxnSpPr/>
            <p:nvPr/>
          </p:nvCxnSpPr>
          <p:spPr>
            <a:xfrm flipV="1">
              <a:off x="5638800" y="3108960"/>
              <a:ext cx="3515503" cy="2037116"/>
            </a:xfrm>
            <a:prstGeom prst="line">
              <a:avLst/>
            </a:prstGeom>
            <a:noFill/>
            <a:ln w="38100">
              <a:gradFill>
                <a:gsLst>
                  <a:gs pos="50000">
                    <a:schemeClr val="accent1">
                      <a:lumMod val="75000"/>
                    </a:schemeClr>
                  </a:gs>
                  <a:gs pos="0">
                    <a:schemeClr val="accent1"/>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cxnSp>
        <p:cxnSp>
          <p:nvCxnSpPr>
            <p:cNvPr id="17" name="Straight Connector 16"/>
            <p:cNvCxnSpPr/>
            <p:nvPr/>
          </p:nvCxnSpPr>
          <p:spPr>
            <a:xfrm flipV="1">
              <a:off x="6004643" y="3333750"/>
              <a:ext cx="3149660" cy="1823765"/>
            </a:xfrm>
            <a:prstGeom prst="line">
              <a:avLst/>
            </a:prstGeom>
            <a:noFill/>
            <a:ln w="28575">
              <a:gradFill>
                <a:gsLst>
                  <a:gs pos="0">
                    <a:schemeClr val="accent1">
                      <a:lumMod val="75000"/>
                    </a:schemeClr>
                  </a:gs>
                  <a:gs pos="50000">
                    <a:schemeClr val="accent1">
                      <a:lumMod val="75000"/>
                    </a:schemeClr>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cxnSp>
        <p:cxnSp>
          <p:nvCxnSpPr>
            <p:cNvPr id="19" name="Straight Connector 18"/>
            <p:cNvCxnSpPr/>
            <p:nvPr/>
          </p:nvCxnSpPr>
          <p:spPr>
            <a:xfrm flipV="1">
              <a:off x="6388342" y="3549891"/>
              <a:ext cx="2765961" cy="1600149"/>
            </a:xfrm>
            <a:prstGeom prst="line">
              <a:avLst/>
            </a:prstGeom>
            <a:noFill/>
            <a:ln w="25400">
              <a:gradFill>
                <a:gsLst>
                  <a:gs pos="0">
                    <a:schemeClr val="accent1">
                      <a:lumMod val="50000"/>
                    </a:schemeClr>
                  </a:gs>
                  <a:gs pos="100000">
                    <a:schemeClr val="accent1">
                      <a:lumMod val="7500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cxnSp>
      </p:grpSp>
      <p:grpSp>
        <p:nvGrpSpPr>
          <p:cNvPr id="12" name="bottom lines"/>
          <p:cNvGrpSpPr/>
          <p:nvPr/>
        </p:nvGrpSpPr>
        <p:grpSpPr>
          <a:xfrm>
            <a:off x="-8916" y="6057149"/>
            <a:ext cx="5498726" cy="820207"/>
            <a:chOff x="-6689" y="4553748"/>
            <a:chExt cx="4125119" cy="615155"/>
          </a:xfrm>
        </p:grpSpPr>
        <p:sp>
          <p:nvSpPr>
            <p:cNvPr id="9" name="Freeform 8"/>
            <p:cNvSpPr/>
            <p:nvPr/>
          </p:nvSpPr>
          <p:spPr>
            <a:xfrm rot="16200000">
              <a:off x="1754302" y="2802395"/>
              <a:ext cx="612775" cy="4115481"/>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 name="connsiteX0" fmla="*/ 0 w 612775"/>
                <a:gd name="connsiteY0" fmla="*/ 4115481 h 4115481"/>
                <a:gd name="connsiteX1" fmla="*/ 612775 w 612775"/>
                <a:gd name="connsiteY1" fmla="*/ 3180443 h 4115481"/>
                <a:gd name="connsiteX2" fmla="*/ 612775 w 612775"/>
                <a:gd name="connsiteY2" fmla="*/ 0 h 4115481"/>
              </a:gdLst>
              <a:ahLst/>
              <a:cxnLst>
                <a:cxn ang="0">
                  <a:pos x="connsiteX0" y="connsiteY0"/>
                </a:cxn>
                <a:cxn ang="0">
                  <a:pos x="connsiteX1" y="connsiteY1"/>
                </a:cxn>
                <a:cxn ang="0">
                  <a:pos x="connsiteX2" y="connsiteY2"/>
                </a:cxn>
              </a:cxnLst>
              <a:rect l="l" t="t" r="r" b="b"/>
              <a:pathLst>
                <a:path w="612775" h="4115481">
                  <a:moveTo>
                    <a:pt x="0" y="4115481"/>
                  </a:moveTo>
                  <a:lnTo>
                    <a:pt x="612775" y="3180443"/>
                  </a:lnTo>
                  <a:lnTo>
                    <a:pt x="612775" y="0"/>
                  </a:lnTo>
                </a:path>
              </a:pathLst>
            </a:custGeom>
            <a:noFill/>
            <a:ln w="38100">
              <a:gradFill>
                <a:gsLst>
                  <a:gs pos="50000">
                    <a:schemeClr val="accent1">
                      <a:lumMod val="75000"/>
                    </a:schemeClr>
                  </a:gs>
                  <a:gs pos="0">
                    <a:schemeClr val="accent1"/>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dirty="0"/>
            </a:p>
          </p:txBody>
        </p:sp>
        <p:sp>
          <p:nvSpPr>
            <p:cNvPr id="10" name="Freeform 9"/>
            <p:cNvSpPr/>
            <p:nvPr/>
          </p:nvSpPr>
          <p:spPr>
            <a:xfrm rot="16200000">
              <a:off x="1604659" y="3152814"/>
              <a:ext cx="410751" cy="3621427"/>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 name="connsiteX0" fmla="*/ 0 w 612775"/>
                <a:gd name="connsiteY0" fmla="*/ 3919538 h 3919538"/>
                <a:gd name="connsiteX1" fmla="*/ 202024 w 612775"/>
                <a:gd name="connsiteY1" fmla="*/ 3607676 h 3919538"/>
                <a:gd name="connsiteX2" fmla="*/ 612775 w 612775"/>
                <a:gd name="connsiteY2" fmla="*/ 2984500 h 3919538"/>
                <a:gd name="connsiteX3" fmla="*/ 612775 w 612775"/>
                <a:gd name="connsiteY3" fmla="*/ 0 h 3919538"/>
                <a:gd name="connsiteX0" fmla="*/ 0 w 410751"/>
                <a:gd name="connsiteY0" fmla="*/ 3607676 h 3607676"/>
                <a:gd name="connsiteX1" fmla="*/ 410751 w 410751"/>
                <a:gd name="connsiteY1" fmla="*/ 2984500 h 3607676"/>
                <a:gd name="connsiteX2" fmla="*/ 410751 w 410751"/>
                <a:gd name="connsiteY2" fmla="*/ 0 h 3607676"/>
                <a:gd name="connsiteX0" fmla="*/ 0 w 410751"/>
                <a:gd name="connsiteY0" fmla="*/ 3607676 h 3607676"/>
                <a:gd name="connsiteX1" fmla="*/ 410751 w 410751"/>
                <a:gd name="connsiteY1" fmla="*/ 2984500 h 3607676"/>
                <a:gd name="connsiteX2" fmla="*/ 409575 w 410751"/>
                <a:gd name="connsiteY2" fmla="*/ 185820 h 3607676"/>
                <a:gd name="connsiteX3" fmla="*/ 410751 w 410751"/>
                <a:gd name="connsiteY3" fmla="*/ 0 h 3607676"/>
                <a:gd name="connsiteX0" fmla="*/ 0 w 410751"/>
                <a:gd name="connsiteY0" fmla="*/ 3421856 h 3421856"/>
                <a:gd name="connsiteX1" fmla="*/ 410751 w 410751"/>
                <a:gd name="connsiteY1" fmla="*/ 2798680 h 3421856"/>
                <a:gd name="connsiteX2" fmla="*/ 409575 w 410751"/>
                <a:gd name="connsiteY2" fmla="*/ 0 h 3421856"/>
                <a:gd name="connsiteX0" fmla="*/ 0 w 410751"/>
                <a:gd name="connsiteY0" fmla="*/ 3614170 h 3614170"/>
                <a:gd name="connsiteX1" fmla="*/ 410751 w 410751"/>
                <a:gd name="connsiteY1" fmla="*/ 2990994 h 3614170"/>
                <a:gd name="connsiteX2" fmla="*/ 405947 w 410751"/>
                <a:gd name="connsiteY2" fmla="*/ 0 h 3614170"/>
                <a:gd name="connsiteX0" fmla="*/ 0 w 410751"/>
                <a:gd name="connsiteY0" fmla="*/ 3621427 h 3621427"/>
                <a:gd name="connsiteX1" fmla="*/ 410751 w 410751"/>
                <a:gd name="connsiteY1" fmla="*/ 2998251 h 3621427"/>
                <a:gd name="connsiteX2" fmla="*/ 405947 w 410751"/>
                <a:gd name="connsiteY2" fmla="*/ 0 h 3621427"/>
              </a:gdLst>
              <a:ahLst/>
              <a:cxnLst>
                <a:cxn ang="0">
                  <a:pos x="connsiteX0" y="connsiteY0"/>
                </a:cxn>
                <a:cxn ang="0">
                  <a:pos x="connsiteX1" y="connsiteY1"/>
                </a:cxn>
                <a:cxn ang="0">
                  <a:pos x="connsiteX2" y="connsiteY2"/>
                </a:cxn>
              </a:cxnLst>
              <a:rect l="l" t="t" r="r" b="b"/>
              <a:pathLst>
                <a:path w="410751" h="3621427">
                  <a:moveTo>
                    <a:pt x="0" y="3621427"/>
                  </a:moveTo>
                  <a:lnTo>
                    <a:pt x="410751" y="2998251"/>
                  </a:lnTo>
                  <a:cubicBezTo>
                    <a:pt x="410359" y="2065358"/>
                    <a:pt x="406339" y="932893"/>
                    <a:pt x="405947" y="0"/>
                  </a:cubicBezTo>
                </a:path>
              </a:pathLst>
            </a:custGeom>
            <a:noFill/>
            <a:ln w="28575">
              <a:gradFill>
                <a:gsLst>
                  <a:gs pos="0">
                    <a:schemeClr val="accent1">
                      <a:lumMod val="75000"/>
                    </a:schemeClr>
                  </a:gs>
                  <a:gs pos="50000">
                    <a:schemeClr val="accent1">
                      <a:lumMod val="75000"/>
                    </a:schemeClr>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dirty="0"/>
            </a:p>
          </p:txBody>
        </p:sp>
        <p:sp>
          <p:nvSpPr>
            <p:cNvPr id="11" name="Freeform 10"/>
            <p:cNvSpPr/>
            <p:nvPr/>
          </p:nvSpPr>
          <p:spPr>
            <a:xfrm rot="16200000">
              <a:off x="1462308" y="3453376"/>
              <a:ext cx="241768" cy="3179761"/>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 name="connsiteX0" fmla="*/ 0 w 612775"/>
                <a:gd name="connsiteY0" fmla="*/ 3919538 h 3919538"/>
                <a:gd name="connsiteX1" fmla="*/ 373856 w 612775"/>
                <a:gd name="connsiteY1" fmla="*/ 3344891 h 3919538"/>
                <a:gd name="connsiteX2" fmla="*/ 612775 w 612775"/>
                <a:gd name="connsiteY2" fmla="*/ 2984500 h 3919538"/>
                <a:gd name="connsiteX3" fmla="*/ 612775 w 612775"/>
                <a:gd name="connsiteY3" fmla="*/ 0 h 3919538"/>
                <a:gd name="connsiteX0" fmla="*/ 0 w 238919"/>
                <a:gd name="connsiteY0" fmla="*/ 3344891 h 3344891"/>
                <a:gd name="connsiteX1" fmla="*/ 238919 w 238919"/>
                <a:gd name="connsiteY1" fmla="*/ 2984500 h 3344891"/>
                <a:gd name="connsiteX2" fmla="*/ 238919 w 238919"/>
                <a:gd name="connsiteY2" fmla="*/ 0 h 3344891"/>
                <a:gd name="connsiteX0" fmla="*/ 0 w 238919"/>
                <a:gd name="connsiteY0" fmla="*/ 3344891 h 3344891"/>
                <a:gd name="connsiteX1" fmla="*/ 238919 w 238919"/>
                <a:gd name="connsiteY1" fmla="*/ 2984500 h 3344891"/>
                <a:gd name="connsiteX2" fmla="*/ 238125 w 238919"/>
                <a:gd name="connsiteY2" fmla="*/ 368330 h 3344891"/>
                <a:gd name="connsiteX3" fmla="*/ 238919 w 238919"/>
                <a:gd name="connsiteY3" fmla="*/ 0 h 3344891"/>
                <a:gd name="connsiteX0" fmla="*/ 0 w 238919"/>
                <a:gd name="connsiteY0" fmla="*/ 2976561 h 2976561"/>
                <a:gd name="connsiteX1" fmla="*/ 238919 w 238919"/>
                <a:gd name="connsiteY1" fmla="*/ 2616170 h 2976561"/>
                <a:gd name="connsiteX2" fmla="*/ 238125 w 238919"/>
                <a:gd name="connsiteY2" fmla="*/ 0 h 2976561"/>
                <a:gd name="connsiteX0" fmla="*/ 0 w 241768"/>
                <a:gd name="connsiteY0" fmla="*/ 3179761 h 3179761"/>
                <a:gd name="connsiteX1" fmla="*/ 238919 w 241768"/>
                <a:gd name="connsiteY1" fmla="*/ 2819370 h 3179761"/>
                <a:gd name="connsiteX2" fmla="*/ 241754 w 241768"/>
                <a:gd name="connsiteY2" fmla="*/ 0 h 3179761"/>
              </a:gdLst>
              <a:ahLst/>
              <a:cxnLst>
                <a:cxn ang="0">
                  <a:pos x="connsiteX0" y="connsiteY0"/>
                </a:cxn>
                <a:cxn ang="0">
                  <a:pos x="connsiteX1" y="connsiteY1"/>
                </a:cxn>
                <a:cxn ang="0">
                  <a:pos x="connsiteX2" y="connsiteY2"/>
                </a:cxn>
              </a:cxnLst>
              <a:rect l="l" t="t" r="r" b="b"/>
              <a:pathLst>
                <a:path w="241768" h="3179761">
                  <a:moveTo>
                    <a:pt x="0" y="3179761"/>
                  </a:moveTo>
                  <a:lnTo>
                    <a:pt x="238919" y="2819370"/>
                  </a:lnTo>
                  <a:cubicBezTo>
                    <a:pt x="238654" y="1947313"/>
                    <a:pt x="242019" y="872057"/>
                    <a:pt x="241754" y="0"/>
                  </a:cubicBezTo>
                </a:path>
              </a:pathLst>
            </a:custGeom>
            <a:noFill/>
            <a:ln w="25400">
              <a:gradFill>
                <a:gsLst>
                  <a:gs pos="0">
                    <a:schemeClr val="accent1">
                      <a:lumMod val="50000"/>
                    </a:schemeClr>
                  </a:gs>
                  <a:gs pos="100000">
                    <a:schemeClr val="accent1">
                      <a:lumMod val="7500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dirty="0"/>
            </a:p>
          </p:txBody>
        </p:sp>
      </p:grpSp>
      <p:sp>
        <p:nvSpPr>
          <p:cNvPr id="2" name="Title 1"/>
          <p:cNvSpPr>
            <a:spLocks noGrp="1"/>
          </p:cNvSpPr>
          <p:nvPr>
            <p:ph type="ctrTitle"/>
          </p:nvPr>
        </p:nvSpPr>
        <p:spPr>
          <a:xfrm>
            <a:off x="1625176" y="584200"/>
            <a:ext cx="8735325" cy="2000251"/>
          </a:xfrm>
        </p:spPr>
        <p:txBody>
          <a:bodyPr>
            <a:normAutofit/>
          </a:bodyPr>
          <a:lstStyle>
            <a:lvl1pPr>
              <a:defRPr sz="5400"/>
            </a:lvl1pPr>
          </a:lstStyle>
          <a:p>
            <a:r>
              <a:rPr lang="en-US"/>
              <a:t>Click to edit Master title style</a:t>
            </a:r>
            <a:endParaRPr/>
          </a:p>
        </p:txBody>
      </p:sp>
      <p:sp>
        <p:nvSpPr>
          <p:cNvPr id="3" name="Subtitle 2"/>
          <p:cNvSpPr>
            <a:spLocks noGrp="1"/>
          </p:cNvSpPr>
          <p:nvPr>
            <p:ph type="subTitle" idx="1"/>
          </p:nvPr>
        </p:nvSpPr>
        <p:spPr>
          <a:xfrm>
            <a:off x="1625176" y="2616200"/>
            <a:ext cx="8735325" cy="1752600"/>
          </a:xfrm>
        </p:spPr>
        <p:txBody>
          <a:bodyPr>
            <a:normAutofit/>
          </a:bodyPr>
          <a:lstStyle>
            <a:lvl1pPr marL="0" indent="0" algn="l">
              <a:spcBef>
                <a:spcPts val="0"/>
              </a:spcBef>
              <a:buNone/>
              <a:defRPr sz="2800" cap="all" spc="200" baseline="0">
                <a:solidFill>
                  <a:schemeClr val="accent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a:p>
        </p:txBody>
      </p:sp>
      <p:sp>
        <p:nvSpPr>
          <p:cNvPr id="22" name="Date Placeholder 21"/>
          <p:cNvSpPr>
            <a:spLocks noGrp="1"/>
          </p:cNvSpPr>
          <p:nvPr>
            <p:ph type="dt" sz="half" idx="10"/>
          </p:nvPr>
        </p:nvSpPr>
        <p:spPr/>
        <p:txBody>
          <a:bodyPr/>
          <a:lstStyle/>
          <a:p>
            <a:fld id="{F0DFD029-FB74-4578-B929-F66AA97659CA}" type="datetimeFigureOut">
              <a:rPr lang="en-US"/>
              <a:t>7/22/2021</a:t>
            </a:fld>
            <a:endParaRPr dirty="0"/>
          </a:p>
        </p:txBody>
      </p:sp>
      <p:sp>
        <p:nvSpPr>
          <p:cNvPr id="23" name="Footer Placeholder 22"/>
          <p:cNvSpPr>
            <a:spLocks noGrp="1"/>
          </p:cNvSpPr>
          <p:nvPr>
            <p:ph type="ftr" sz="quarter" idx="11"/>
          </p:nvPr>
        </p:nvSpPr>
        <p:spPr/>
        <p:txBody>
          <a:bodyPr/>
          <a:lstStyle/>
          <a:p>
            <a:endParaRPr dirty="0"/>
          </a:p>
        </p:txBody>
      </p:sp>
      <p:sp>
        <p:nvSpPr>
          <p:cNvPr id="24" name="Slide Number Placeholder 23"/>
          <p:cNvSpPr>
            <a:spLocks noGrp="1"/>
          </p:cNvSpPr>
          <p:nvPr>
            <p:ph type="sldNum" sz="quarter" idx="12"/>
          </p:nvPr>
        </p:nvSpPr>
        <p:spPr/>
        <p:txBody>
          <a:bodyPr/>
          <a:lstStyle/>
          <a:p>
            <a:fld id="{C014DD1E-5D91-48A3-AD6D-45FBA980D106}" type="slidenum">
              <a:rPr/>
              <a:t>‹#›</a:t>
            </a:fld>
            <a:endParaRPr dirty="0"/>
          </a:p>
        </p:txBody>
      </p:sp>
    </p:spTree>
    <p:extLst>
      <p:ext uri="{BB962C8B-B14F-4D97-AF65-F5344CB8AC3E}">
        <p14:creationId xmlns:p14="http://schemas.microsoft.com/office/powerpoint/2010/main" val="18474885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F0DFD029-FB74-4578-B929-F66AA97659CA}" type="datetimeFigureOut">
              <a:rPr lang="en-US"/>
              <a:t>7/22/2021</a:t>
            </a:fld>
            <a:endParaRPr dirty="0"/>
          </a:p>
        </p:txBody>
      </p:sp>
      <p:sp>
        <p:nvSpPr>
          <p:cNvPr id="5" name="Footer Placeholder 4"/>
          <p:cNvSpPr>
            <a:spLocks noGrp="1"/>
          </p:cNvSpPr>
          <p:nvPr>
            <p:ph type="ftr" sz="quarter" idx="11"/>
          </p:nvPr>
        </p:nvSpPr>
        <p:spPr/>
        <p:txBody>
          <a:bodyPr/>
          <a:lstStyle/>
          <a:p>
            <a:endParaRPr dirty="0"/>
          </a:p>
        </p:txBody>
      </p:sp>
      <p:sp>
        <p:nvSpPr>
          <p:cNvPr id="6" name="Slide Number Placeholder 5"/>
          <p:cNvSpPr>
            <a:spLocks noGrp="1"/>
          </p:cNvSpPr>
          <p:nvPr>
            <p:ph type="sldNum" sz="quarter" idx="12"/>
          </p:nvPr>
        </p:nvSpPr>
        <p:spPr/>
        <p:txBody>
          <a:bodyPr/>
          <a:lstStyle/>
          <a:p>
            <a:fld id="{C014DD1E-5D91-48A3-AD6D-45FBA980D106}" type="slidenum">
              <a:rPr/>
              <a:t>‹#›</a:t>
            </a:fld>
            <a:endParaRPr dirty="0"/>
          </a:p>
        </p:txBody>
      </p:sp>
    </p:spTree>
    <p:extLst>
      <p:ext uri="{BB962C8B-B14F-4D97-AF65-F5344CB8AC3E}">
        <p14:creationId xmlns:p14="http://schemas.microsoft.com/office/powerpoint/2010/main" val="14067690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1" name="diagonals"/>
          <p:cNvGrpSpPr/>
          <p:nvPr/>
        </p:nvGrpSpPr>
        <p:grpSpPr>
          <a:xfrm>
            <a:off x="7516443" y="4145281"/>
            <a:ext cx="4686117" cy="2731407"/>
            <a:chOff x="5638800" y="3108960"/>
            <a:chExt cx="3515503" cy="2048555"/>
          </a:xfrm>
        </p:grpSpPr>
        <p:cxnSp>
          <p:nvCxnSpPr>
            <p:cNvPr id="12" name="Straight Connector 11"/>
            <p:cNvCxnSpPr/>
            <p:nvPr/>
          </p:nvCxnSpPr>
          <p:spPr>
            <a:xfrm flipV="1">
              <a:off x="5638800" y="3108960"/>
              <a:ext cx="3515503" cy="2037116"/>
            </a:xfrm>
            <a:prstGeom prst="line">
              <a:avLst/>
            </a:prstGeom>
            <a:noFill/>
            <a:ln w="38100">
              <a:gradFill>
                <a:gsLst>
                  <a:gs pos="50000">
                    <a:schemeClr val="accent1">
                      <a:lumMod val="75000"/>
                    </a:schemeClr>
                  </a:gs>
                  <a:gs pos="0">
                    <a:schemeClr val="accent1"/>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cxnSp>
        <p:cxnSp>
          <p:nvCxnSpPr>
            <p:cNvPr id="13" name="Straight Connector 12"/>
            <p:cNvCxnSpPr/>
            <p:nvPr/>
          </p:nvCxnSpPr>
          <p:spPr>
            <a:xfrm flipV="1">
              <a:off x="6004643" y="3333750"/>
              <a:ext cx="3149660" cy="1823765"/>
            </a:xfrm>
            <a:prstGeom prst="line">
              <a:avLst/>
            </a:prstGeom>
            <a:noFill/>
            <a:ln w="28575">
              <a:gradFill>
                <a:gsLst>
                  <a:gs pos="0">
                    <a:schemeClr val="accent1">
                      <a:lumMod val="75000"/>
                    </a:schemeClr>
                  </a:gs>
                  <a:gs pos="50000">
                    <a:schemeClr val="accent1">
                      <a:lumMod val="75000"/>
                    </a:schemeClr>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cxnSp>
        <p:cxnSp>
          <p:nvCxnSpPr>
            <p:cNvPr id="14" name="Straight Connector 13"/>
            <p:cNvCxnSpPr/>
            <p:nvPr/>
          </p:nvCxnSpPr>
          <p:spPr>
            <a:xfrm flipV="1">
              <a:off x="6388342" y="3549891"/>
              <a:ext cx="2765961" cy="1600149"/>
            </a:xfrm>
            <a:prstGeom prst="line">
              <a:avLst/>
            </a:prstGeom>
            <a:noFill/>
            <a:ln w="25400">
              <a:gradFill>
                <a:gsLst>
                  <a:gs pos="0">
                    <a:schemeClr val="accent1">
                      <a:lumMod val="50000"/>
                    </a:schemeClr>
                  </a:gs>
                  <a:gs pos="100000">
                    <a:schemeClr val="accent1">
                      <a:lumMod val="7500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cxnSp>
      </p:grpSp>
      <p:sp>
        <p:nvSpPr>
          <p:cNvPr id="2" name="Title 1"/>
          <p:cNvSpPr>
            <a:spLocks noGrp="1"/>
          </p:cNvSpPr>
          <p:nvPr>
            <p:ph type="title"/>
          </p:nvPr>
        </p:nvSpPr>
        <p:spPr>
          <a:xfrm>
            <a:off x="1625177" y="2209801"/>
            <a:ext cx="8938472" cy="2764335"/>
          </a:xfrm>
        </p:spPr>
        <p:txBody>
          <a:bodyPr anchor="b">
            <a:normAutofit/>
          </a:bodyPr>
          <a:lstStyle>
            <a:lvl1pPr algn="l">
              <a:defRPr sz="5400" b="0" cap="none" baseline="0"/>
            </a:lvl1pPr>
          </a:lstStyle>
          <a:p>
            <a:r>
              <a:rPr lang="en-US"/>
              <a:t>Click to edit Master title style</a:t>
            </a:r>
            <a:endParaRPr/>
          </a:p>
        </p:txBody>
      </p:sp>
      <p:sp>
        <p:nvSpPr>
          <p:cNvPr id="3" name="Text Placeholder 2"/>
          <p:cNvSpPr>
            <a:spLocks noGrp="1"/>
          </p:cNvSpPr>
          <p:nvPr>
            <p:ph type="body" idx="1"/>
          </p:nvPr>
        </p:nvSpPr>
        <p:spPr>
          <a:xfrm>
            <a:off x="1625176" y="4951266"/>
            <a:ext cx="7069519" cy="1220933"/>
          </a:xfrm>
        </p:spPr>
        <p:txBody>
          <a:bodyPr anchor="t">
            <a:normAutofit/>
          </a:bodyPr>
          <a:lstStyle>
            <a:lvl1pPr marL="0" indent="0">
              <a:spcBef>
                <a:spcPts val="0"/>
              </a:spcBef>
              <a:buNone/>
              <a:defRPr sz="2800" cap="all" spc="200" baseline="0">
                <a:solidFill>
                  <a:schemeClr val="accent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0DFD029-FB74-4578-B929-F66AA97659CA}" type="datetimeFigureOut">
              <a:rPr lang="en-US"/>
              <a:t>7/22/2021</a:t>
            </a:fld>
            <a:endParaRPr dirty="0"/>
          </a:p>
        </p:txBody>
      </p:sp>
      <p:sp>
        <p:nvSpPr>
          <p:cNvPr id="5" name="Footer Placeholder 4"/>
          <p:cNvSpPr>
            <a:spLocks noGrp="1"/>
          </p:cNvSpPr>
          <p:nvPr>
            <p:ph type="ftr" sz="quarter" idx="11"/>
          </p:nvPr>
        </p:nvSpPr>
        <p:spPr/>
        <p:txBody>
          <a:bodyPr/>
          <a:lstStyle/>
          <a:p>
            <a:endParaRPr dirty="0"/>
          </a:p>
        </p:txBody>
      </p:sp>
      <p:sp>
        <p:nvSpPr>
          <p:cNvPr id="6" name="Slide Number Placeholder 5"/>
          <p:cNvSpPr>
            <a:spLocks noGrp="1"/>
          </p:cNvSpPr>
          <p:nvPr>
            <p:ph type="sldNum" sz="quarter" idx="12"/>
          </p:nvPr>
        </p:nvSpPr>
        <p:spPr/>
        <p:txBody>
          <a:bodyPr/>
          <a:lstStyle/>
          <a:p>
            <a:fld id="{C014DD1E-5D91-48A3-AD6D-45FBA980D106}" type="slidenum">
              <a:rPr/>
              <a:t>‹#›</a:t>
            </a:fld>
            <a:endParaRPr dirty="0"/>
          </a:p>
        </p:txBody>
      </p:sp>
    </p:spTree>
    <p:extLst>
      <p:ext uri="{BB962C8B-B14F-4D97-AF65-F5344CB8AC3E}">
        <p14:creationId xmlns:p14="http://schemas.microsoft.com/office/powerpoint/2010/main" val="36163306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18883" y="1706880"/>
            <a:ext cx="5078677" cy="4465320"/>
          </a:xfrm>
        </p:spPr>
        <p:txBody>
          <a:bodyPr>
            <a:normAutofit/>
          </a:bodyPr>
          <a:lstStyle>
            <a:lvl1pPr>
              <a:defRPr sz="2800"/>
            </a:lvl1pPr>
            <a:lvl2pPr>
              <a:defRPr sz="2400"/>
            </a:lvl2pPr>
            <a:lvl3pPr>
              <a:defRPr sz="2000"/>
            </a:lvl3pPr>
            <a:lvl4pPr>
              <a:defRPr sz="2000"/>
            </a:lvl4pPr>
            <a:lvl5pPr>
              <a:defRPr sz="2000"/>
            </a:lvl5pPr>
            <a:lvl6pPr>
              <a:defRPr sz="2000"/>
            </a:lvl6pPr>
            <a:lvl7pPr>
              <a:defRPr sz="2000"/>
            </a:lvl7pPr>
            <a:lvl8pPr>
              <a:defRPr sz="2000" baseline="0"/>
            </a:lvl8pPr>
            <a:lvl9pPr>
              <a:defRPr sz="20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500707" y="1706880"/>
            <a:ext cx="5078677" cy="4465320"/>
          </a:xfrm>
        </p:spPr>
        <p:txBody>
          <a:bodyPr>
            <a:normAutofit/>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F0DFD029-FB74-4578-B929-F66AA97659CA}" type="datetimeFigureOut">
              <a:rPr lang="en-US"/>
              <a:t>7/22/2021</a:t>
            </a:fld>
            <a:endParaRPr dirty="0"/>
          </a:p>
        </p:txBody>
      </p:sp>
      <p:sp>
        <p:nvSpPr>
          <p:cNvPr id="6" name="Footer Placeholder 5"/>
          <p:cNvSpPr>
            <a:spLocks noGrp="1"/>
          </p:cNvSpPr>
          <p:nvPr>
            <p:ph type="ftr" sz="quarter" idx="11"/>
          </p:nvPr>
        </p:nvSpPr>
        <p:spPr/>
        <p:txBody>
          <a:bodyPr/>
          <a:lstStyle/>
          <a:p>
            <a:endParaRPr dirty="0"/>
          </a:p>
        </p:txBody>
      </p:sp>
      <p:sp>
        <p:nvSpPr>
          <p:cNvPr id="7" name="Slide Number Placeholder 6"/>
          <p:cNvSpPr>
            <a:spLocks noGrp="1"/>
          </p:cNvSpPr>
          <p:nvPr>
            <p:ph type="sldNum" sz="quarter" idx="12"/>
          </p:nvPr>
        </p:nvSpPr>
        <p:spPr/>
        <p:txBody>
          <a:bodyPr/>
          <a:lstStyle/>
          <a:p>
            <a:fld id="{C014DD1E-5D91-48A3-AD6D-45FBA980D106}" type="slidenum">
              <a:rPr/>
              <a:t>‹#›</a:t>
            </a:fld>
            <a:endParaRPr dirty="0"/>
          </a:p>
        </p:txBody>
      </p:sp>
    </p:spTree>
    <p:extLst>
      <p:ext uri="{BB962C8B-B14F-4D97-AF65-F5344CB8AC3E}">
        <p14:creationId xmlns:p14="http://schemas.microsoft.com/office/powerpoint/2010/main" val="35576477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8883" y="1701800"/>
            <a:ext cx="5082740" cy="914400"/>
          </a:xfrm>
        </p:spPr>
        <p:txBody>
          <a:bodyPr anchor="b">
            <a:normAutofit/>
          </a:bodyPr>
          <a:lstStyle>
            <a:lvl1pPr marL="0" indent="0">
              <a:spcBef>
                <a:spcPts val="0"/>
              </a:spcBef>
              <a:buNone/>
              <a:defRPr sz="2800" b="0" cap="all" spc="200" baseline="0">
                <a:solidFill>
                  <a:schemeClr val="accent1"/>
                </a:solidFill>
              </a:defRPr>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1218883" y="2717800"/>
            <a:ext cx="5078677" cy="3454400"/>
          </a:xfrm>
        </p:spPr>
        <p:txBody>
          <a:bodyPr>
            <a:noAutofit/>
          </a:bodyPr>
          <a:lstStyle>
            <a:lvl1pPr>
              <a:defRPr sz="2800"/>
            </a:lvl1pPr>
            <a:lvl2pPr>
              <a:defRPr sz="2400"/>
            </a:lvl2pPr>
            <a:lvl3pPr>
              <a:defRPr sz="2000"/>
            </a:lvl3pPr>
            <a:lvl4pPr>
              <a:defRPr sz="2000"/>
            </a:lvl4pPr>
            <a:lvl5pPr>
              <a:defRPr sz="2000"/>
            </a:lvl5pPr>
            <a:lvl6pPr>
              <a:defRPr sz="2000"/>
            </a:lvl6pPr>
            <a:lvl7pPr>
              <a:defRPr sz="2000" baseline="0"/>
            </a:lvl7pPr>
            <a:lvl8pPr>
              <a:defRPr sz="2000" baseline="0"/>
            </a:lvl8pPr>
            <a:lvl9pPr>
              <a:defRPr sz="20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496644" y="1701800"/>
            <a:ext cx="5082740" cy="914400"/>
          </a:xfrm>
        </p:spPr>
        <p:txBody>
          <a:bodyPr anchor="b">
            <a:normAutofit/>
          </a:bodyPr>
          <a:lstStyle>
            <a:lvl1pPr marL="0" indent="0">
              <a:spcBef>
                <a:spcPts val="0"/>
              </a:spcBef>
              <a:buNone/>
              <a:defRPr sz="2800" b="0" cap="all" spc="200" baseline="0">
                <a:solidFill>
                  <a:schemeClr val="accent1"/>
                </a:solidFill>
              </a:defRPr>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500707" y="2717800"/>
            <a:ext cx="5078677" cy="3454400"/>
          </a:xfrm>
        </p:spPr>
        <p:txBody>
          <a:bodyPr>
            <a:noAutofit/>
          </a:bodyPr>
          <a:lstStyle>
            <a:lvl1pPr>
              <a:defRPr sz="2800"/>
            </a:lvl1pPr>
            <a:lvl2pPr>
              <a:defRPr sz="2400"/>
            </a:lvl2pPr>
            <a:lvl3pPr>
              <a:defRPr sz="2000"/>
            </a:lvl3pPr>
            <a:lvl4pPr>
              <a:defRPr sz="2000"/>
            </a:lvl4pPr>
            <a:lvl5pPr>
              <a:defRPr sz="2000"/>
            </a:lvl5pPr>
            <a:lvl6pPr>
              <a:defRPr sz="2000" baseline="0"/>
            </a:lvl6pPr>
            <a:lvl7pPr>
              <a:defRPr sz="2000" baseline="0"/>
            </a:lvl7pPr>
            <a:lvl8pPr>
              <a:defRPr sz="2000" baseline="0"/>
            </a:lvl8pPr>
            <a:lvl9pPr>
              <a:defRPr sz="20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fld id="{F0DFD029-FB74-4578-B929-F66AA97659CA}" type="datetimeFigureOut">
              <a:rPr lang="en-US"/>
              <a:t>7/22/2021</a:t>
            </a:fld>
            <a:endParaRPr dirty="0"/>
          </a:p>
        </p:txBody>
      </p:sp>
      <p:sp>
        <p:nvSpPr>
          <p:cNvPr id="8" name="Footer Placeholder 7"/>
          <p:cNvSpPr>
            <a:spLocks noGrp="1"/>
          </p:cNvSpPr>
          <p:nvPr>
            <p:ph type="ftr" sz="quarter" idx="11"/>
          </p:nvPr>
        </p:nvSpPr>
        <p:spPr/>
        <p:txBody>
          <a:bodyPr/>
          <a:lstStyle/>
          <a:p>
            <a:endParaRPr dirty="0"/>
          </a:p>
        </p:txBody>
      </p:sp>
      <p:sp>
        <p:nvSpPr>
          <p:cNvPr id="9" name="Slide Number Placeholder 8"/>
          <p:cNvSpPr>
            <a:spLocks noGrp="1"/>
          </p:cNvSpPr>
          <p:nvPr>
            <p:ph type="sldNum" sz="quarter" idx="12"/>
          </p:nvPr>
        </p:nvSpPr>
        <p:spPr/>
        <p:txBody>
          <a:bodyPr/>
          <a:lstStyle/>
          <a:p>
            <a:fld id="{C014DD1E-5D91-48A3-AD6D-45FBA980D106}" type="slidenum">
              <a:rPr/>
              <a:t>‹#›</a:t>
            </a:fld>
            <a:endParaRPr dirty="0"/>
          </a:p>
        </p:txBody>
      </p:sp>
    </p:spTree>
    <p:extLst>
      <p:ext uri="{BB962C8B-B14F-4D97-AF65-F5344CB8AC3E}">
        <p14:creationId xmlns:p14="http://schemas.microsoft.com/office/powerpoint/2010/main" val="5953819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fld id="{F0DFD029-FB74-4578-B929-F66AA97659CA}" type="datetimeFigureOut">
              <a:rPr lang="en-US"/>
              <a:t>7/22/2021</a:t>
            </a:fld>
            <a:endParaRPr dirty="0"/>
          </a:p>
        </p:txBody>
      </p:sp>
      <p:sp>
        <p:nvSpPr>
          <p:cNvPr id="4" name="Footer Placeholder 3"/>
          <p:cNvSpPr>
            <a:spLocks noGrp="1"/>
          </p:cNvSpPr>
          <p:nvPr>
            <p:ph type="ftr" sz="quarter" idx="11"/>
          </p:nvPr>
        </p:nvSpPr>
        <p:spPr/>
        <p:txBody>
          <a:bodyPr/>
          <a:lstStyle/>
          <a:p>
            <a:endParaRPr dirty="0"/>
          </a:p>
        </p:txBody>
      </p:sp>
      <p:sp>
        <p:nvSpPr>
          <p:cNvPr id="5" name="Slide Number Placeholder 4"/>
          <p:cNvSpPr>
            <a:spLocks noGrp="1"/>
          </p:cNvSpPr>
          <p:nvPr>
            <p:ph type="sldNum" sz="quarter" idx="12"/>
          </p:nvPr>
        </p:nvSpPr>
        <p:spPr/>
        <p:txBody>
          <a:bodyPr/>
          <a:lstStyle/>
          <a:p>
            <a:fld id="{C014DD1E-5D91-48A3-AD6D-45FBA980D106}" type="slidenum">
              <a:rPr/>
              <a:t>‹#›</a:t>
            </a:fld>
            <a:endParaRPr dirty="0"/>
          </a:p>
        </p:txBody>
      </p:sp>
    </p:spTree>
    <p:extLst>
      <p:ext uri="{BB962C8B-B14F-4D97-AF65-F5344CB8AC3E}">
        <p14:creationId xmlns:p14="http://schemas.microsoft.com/office/powerpoint/2010/main" val="1515229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DFD029-FB74-4578-B929-F66AA97659CA}" type="datetimeFigureOut">
              <a:rPr lang="en-US"/>
              <a:t>7/22/2021</a:t>
            </a:fld>
            <a:endParaRPr dirty="0"/>
          </a:p>
        </p:txBody>
      </p:sp>
      <p:sp>
        <p:nvSpPr>
          <p:cNvPr id="3" name="Footer Placeholder 2"/>
          <p:cNvSpPr>
            <a:spLocks noGrp="1"/>
          </p:cNvSpPr>
          <p:nvPr>
            <p:ph type="ftr" sz="quarter" idx="11"/>
          </p:nvPr>
        </p:nvSpPr>
        <p:spPr/>
        <p:txBody>
          <a:bodyPr/>
          <a:lstStyle/>
          <a:p>
            <a:endParaRPr dirty="0"/>
          </a:p>
        </p:txBody>
      </p:sp>
      <p:sp>
        <p:nvSpPr>
          <p:cNvPr id="4" name="Slide Number Placeholder 3"/>
          <p:cNvSpPr>
            <a:spLocks noGrp="1"/>
          </p:cNvSpPr>
          <p:nvPr>
            <p:ph type="sldNum" sz="quarter" idx="12"/>
          </p:nvPr>
        </p:nvSpPr>
        <p:spPr/>
        <p:txBody>
          <a:bodyPr/>
          <a:lstStyle/>
          <a:p>
            <a:fld id="{C014DD1E-5D91-48A3-AD6D-45FBA980D106}" type="slidenum">
              <a:rPr/>
              <a:t>‹#›</a:t>
            </a:fld>
            <a:endParaRPr dirty="0"/>
          </a:p>
        </p:txBody>
      </p:sp>
    </p:spTree>
    <p:extLst>
      <p:ext uri="{BB962C8B-B14F-4D97-AF65-F5344CB8AC3E}">
        <p14:creationId xmlns:p14="http://schemas.microsoft.com/office/powerpoint/2010/main" val="21724785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8882" y="1701800"/>
            <a:ext cx="4062942" cy="2438400"/>
          </a:xfrm>
        </p:spPr>
        <p:txBody>
          <a:bodyPr anchor="b">
            <a:normAutofit/>
          </a:bodyPr>
          <a:lstStyle>
            <a:lvl1pPr algn="l">
              <a:defRPr sz="2800" b="0" cap="all" spc="200" baseline="0">
                <a:solidFill>
                  <a:schemeClr val="accent1"/>
                </a:solidFill>
              </a:defRPr>
            </a:lvl1pPr>
          </a:lstStyle>
          <a:p>
            <a:r>
              <a:rPr lang="en-US"/>
              <a:t>Click to edit Master title style</a:t>
            </a:r>
            <a:endParaRPr/>
          </a:p>
        </p:txBody>
      </p:sp>
      <p:sp>
        <p:nvSpPr>
          <p:cNvPr id="4" name="Text Placeholder 3"/>
          <p:cNvSpPr>
            <a:spLocks noGrp="1"/>
          </p:cNvSpPr>
          <p:nvPr>
            <p:ph type="body" sz="half" idx="2"/>
          </p:nvPr>
        </p:nvSpPr>
        <p:spPr>
          <a:xfrm>
            <a:off x="1218882" y="4241800"/>
            <a:ext cx="4062942" cy="1930400"/>
          </a:xfrm>
        </p:spPr>
        <p:txBody>
          <a:bodyPr>
            <a:normAutofit/>
          </a:bodyPr>
          <a:lstStyle>
            <a:lvl1pPr marL="0" indent="0">
              <a:buNone/>
              <a:defRPr sz="20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3" name="Content Placeholder 2"/>
          <p:cNvSpPr>
            <a:spLocks noGrp="1"/>
          </p:cNvSpPr>
          <p:nvPr>
            <p:ph idx="1"/>
          </p:nvPr>
        </p:nvSpPr>
        <p:spPr>
          <a:xfrm>
            <a:off x="5484971" y="584200"/>
            <a:ext cx="6094413" cy="5588000"/>
          </a:xfrm>
        </p:spPr>
        <p:txBody>
          <a:bodyPr>
            <a:normAutofit/>
          </a:bodyPr>
          <a:lstStyle>
            <a:lvl1pPr>
              <a:defRPr sz="2800"/>
            </a:lvl1pPr>
            <a:lvl2pPr>
              <a:defRPr sz="2400"/>
            </a:lvl2pPr>
            <a:lvl3pPr>
              <a:defRPr sz="2000"/>
            </a:lvl3pPr>
            <a:lvl4pPr>
              <a:defRPr sz="2000"/>
            </a:lvl4pPr>
            <a:lvl5pPr>
              <a:defRPr sz="2000"/>
            </a:lvl5pPr>
            <a:lvl6pPr>
              <a:defRPr sz="2000"/>
            </a:lvl6pPr>
            <a:lvl7pPr>
              <a:defRPr sz="2000"/>
            </a:lvl7pPr>
            <a:lvl8pPr>
              <a:defRPr sz="2000" baseline="0"/>
            </a:lvl8pPr>
            <a:lvl9pPr>
              <a:defRPr sz="20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fld id="{F0DFD029-FB74-4578-B929-F66AA97659CA}" type="datetimeFigureOut">
              <a:rPr lang="en-US"/>
              <a:t>7/22/2021</a:t>
            </a:fld>
            <a:endParaRPr dirty="0"/>
          </a:p>
        </p:txBody>
      </p:sp>
      <p:sp>
        <p:nvSpPr>
          <p:cNvPr id="6" name="Footer Placeholder 5"/>
          <p:cNvSpPr>
            <a:spLocks noGrp="1"/>
          </p:cNvSpPr>
          <p:nvPr>
            <p:ph type="ftr" sz="quarter" idx="11"/>
          </p:nvPr>
        </p:nvSpPr>
        <p:spPr/>
        <p:txBody>
          <a:bodyPr/>
          <a:lstStyle/>
          <a:p>
            <a:endParaRPr dirty="0"/>
          </a:p>
        </p:txBody>
      </p:sp>
      <p:sp>
        <p:nvSpPr>
          <p:cNvPr id="7" name="Slide Number Placeholder 6"/>
          <p:cNvSpPr>
            <a:spLocks noGrp="1"/>
          </p:cNvSpPr>
          <p:nvPr>
            <p:ph type="sldNum" sz="quarter" idx="12"/>
          </p:nvPr>
        </p:nvSpPr>
        <p:spPr/>
        <p:txBody>
          <a:bodyPr/>
          <a:lstStyle/>
          <a:p>
            <a:fld id="{C014DD1E-5D91-48A3-AD6D-45FBA980D106}" type="slidenum">
              <a:rPr/>
              <a:t>‹#›</a:t>
            </a:fld>
            <a:endParaRPr dirty="0"/>
          </a:p>
        </p:txBody>
      </p:sp>
    </p:spTree>
    <p:extLst>
      <p:ext uri="{BB962C8B-B14F-4D97-AF65-F5344CB8AC3E}">
        <p14:creationId xmlns:p14="http://schemas.microsoft.com/office/powerpoint/2010/main" val="16181393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8882" y="1701800"/>
            <a:ext cx="4062942" cy="2438400"/>
          </a:xfrm>
        </p:spPr>
        <p:txBody>
          <a:bodyPr anchor="b">
            <a:normAutofit/>
          </a:bodyPr>
          <a:lstStyle>
            <a:lvl1pPr algn="l">
              <a:defRPr sz="2800" b="0" cap="all" spc="200" baseline="0">
                <a:solidFill>
                  <a:schemeClr val="accent1"/>
                </a:solidFill>
              </a:defRPr>
            </a:lvl1pPr>
          </a:lstStyle>
          <a:p>
            <a:r>
              <a:rPr lang="en-US"/>
              <a:t>Click to edit Master title style</a:t>
            </a:r>
            <a:endParaRPr/>
          </a:p>
        </p:txBody>
      </p:sp>
      <p:sp>
        <p:nvSpPr>
          <p:cNvPr id="4" name="Text Placeholder 3"/>
          <p:cNvSpPr>
            <a:spLocks noGrp="1"/>
          </p:cNvSpPr>
          <p:nvPr>
            <p:ph type="body" sz="half" idx="2"/>
          </p:nvPr>
        </p:nvSpPr>
        <p:spPr>
          <a:xfrm>
            <a:off x="1218882" y="4241800"/>
            <a:ext cx="4062942" cy="1930400"/>
          </a:xfrm>
        </p:spPr>
        <p:txBody>
          <a:bodyPr>
            <a:normAutofit/>
          </a:bodyPr>
          <a:lstStyle>
            <a:lvl1pPr marL="0" indent="0">
              <a:buNone/>
              <a:defRPr sz="20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3" name="Picture Placeholder 2" descr="An empty placeholder to add an image. Click on the placeholder and select the image that you wish to add."/>
          <p:cNvSpPr>
            <a:spLocks noGrp="1"/>
          </p:cNvSpPr>
          <p:nvPr>
            <p:ph type="pic" idx="1"/>
          </p:nvPr>
        </p:nvSpPr>
        <p:spPr>
          <a:xfrm>
            <a:off x="5484971" y="584200"/>
            <a:ext cx="6094413" cy="5588000"/>
          </a:xfrm>
          <a:ln w="12700">
            <a:solidFill>
              <a:schemeClr val="bg1">
                <a:lumMod val="75000"/>
                <a:lumOff val="25000"/>
              </a:schemeClr>
            </a:solidFill>
            <a:miter lim="800000"/>
          </a:ln>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dirty="0"/>
              <a:t>Click icon to add picture</a:t>
            </a:r>
            <a:endParaRPr dirty="0"/>
          </a:p>
        </p:txBody>
      </p:sp>
      <p:sp>
        <p:nvSpPr>
          <p:cNvPr id="5" name="Date Placeholder 4"/>
          <p:cNvSpPr>
            <a:spLocks noGrp="1"/>
          </p:cNvSpPr>
          <p:nvPr>
            <p:ph type="dt" sz="half" idx="10"/>
          </p:nvPr>
        </p:nvSpPr>
        <p:spPr/>
        <p:txBody>
          <a:bodyPr/>
          <a:lstStyle/>
          <a:p>
            <a:fld id="{F0DFD029-FB74-4578-B929-F66AA97659CA}" type="datetimeFigureOut">
              <a:rPr lang="en-US"/>
              <a:t>7/22/2021</a:t>
            </a:fld>
            <a:endParaRPr dirty="0"/>
          </a:p>
        </p:txBody>
      </p:sp>
      <p:sp>
        <p:nvSpPr>
          <p:cNvPr id="6" name="Footer Placeholder 5"/>
          <p:cNvSpPr>
            <a:spLocks noGrp="1"/>
          </p:cNvSpPr>
          <p:nvPr>
            <p:ph type="ftr" sz="quarter" idx="11"/>
          </p:nvPr>
        </p:nvSpPr>
        <p:spPr/>
        <p:txBody>
          <a:bodyPr/>
          <a:lstStyle/>
          <a:p>
            <a:endParaRPr dirty="0"/>
          </a:p>
        </p:txBody>
      </p:sp>
      <p:sp>
        <p:nvSpPr>
          <p:cNvPr id="7" name="Slide Number Placeholder 6"/>
          <p:cNvSpPr>
            <a:spLocks noGrp="1"/>
          </p:cNvSpPr>
          <p:nvPr>
            <p:ph type="sldNum" sz="quarter" idx="12"/>
          </p:nvPr>
        </p:nvSpPr>
        <p:spPr/>
        <p:txBody>
          <a:bodyPr/>
          <a:lstStyle/>
          <a:p>
            <a:fld id="{C014DD1E-5D91-48A3-AD6D-45FBA980D106}" type="slidenum">
              <a:rPr/>
              <a:t>‹#›</a:t>
            </a:fld>
            <a:endParaRPr dirty="0"/>
          </a:p>
        </p:txBody>
      </p:sp>
    </p:spTree>
    <p:extLst>
      <p:ext uri="{BB962C8B-B14F-4D97-AF65-F5344CB8AC3E}">
        <p14:creationId xmlns:p14="http://schemas.microsoft.com/office/powerpoint/2010/main" val="42234316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F0DFD029-FB74-4578-B929-F66AA97659CA}" type="datetimeFigureOut">
              <a:rPr lang="en-US"/>
              <a:t>7/22/2021</a:t>
            </a:fld>
            <a:endParaRPr dirty="0"/>
          </a:p>
        </p:txBody>
      </p:sp>
      <p:sp>
        <p:nvSpPr>
          <p:cNvPr id="5" name="Footer Placeholder 4"/>
          <p:cNvSpPr>
            <a:spLocks noGrp="1"/>
          </p:cNvSpPr>
          <p:nvPr>
            <p:ph type="ftr" sz="quarter" idx="11"/>
          </p:nvPr>
        </p:nvSpPr>
        <p:spPr/>
        <p:txBody>
          <a:bodyPr/>
          <a:lstStyle/>
          <a:p>
            <a:endParaRPr dirty="0"/>
          </a:p>
        </p:txBody>
      </p:sp>
      <p:sp>
        <p:nvSpPr>
          <p:cNvPr id="6" name="Slide Number Placeholder 5"/>
          <p:cNvSpPr>
            <a:spLocks noGrp="1"/>
          </p:cNvSpPr>
          <p:nvPr>
            <p:ph type="sldNum" sz="quarter" idx="12"/>
          </p:nvPr>
        </p:nvSpPr>
        <p:spPr/>
        <p:txBody>
          <a:bodyPr/>
          <a:lstStyle/>
          <a:p>
            <a:fld id="{C014DD1E-5D91-48A3-AD6D-45FBA980D106}" type="slidenum">
              <a:rPr/>
              <a:t>‹#›</a:t>
            </a:fld>
            <a:endParaRPr dirty="0"/>
          </a:p>
        </p:txBody>
      </p:sp>
    </p:spTree>
    <p:extLst>
      <p:ext uri="{BB962C8B-B14F-4D97-AF65-F5344CB8AC3E}">
        <p14:creationId xmlns:p14="http://schemas.microsoft.com/office/powerpoint/2010/main" val="1996675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584200"/>
            <a:ext cx="2742486" cy="55880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8882" y="584200"/>
            <a:ext cx="7414869" cy="5588000"/>
          </a:xfrm>
        </p:spPr>
        <p:txBody>
          <a:bodyPr vert="eaVert"/>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F0DFD029-FB74-4578-B929-F66AA97659CA}" type="datetimeFigureOut">
              <a:rPr lang="en-US"/>
              <a:t>7/22/2021</a:t>
            </a:fld>
            <a:endParaRPr dirty="0"/>
          </a:p>
        </p:txBody>
      </p:sp>
      <p:sp>
        <p:nvSpPr>
          <p:cNvPr id="5" name="Footer Placeholder 4"/>
          <p:cNvSpPr>
            <a:spLocks noGrp="1"/>
          </p:cNvSpPr>
          <p:nvPr>
            <p:ph type="ftr" sz="quarter" idx="11"/>
          </p:nvPr>
        </p:nvSpPr>
        <p:spPr/>
        <p:txBody>
          <a:bodyPr/>
          <a:lstStyle/>
          <a:p>
            <a:endParaRPr dirty="0"/>
          </a:p>
        </p:txBody>
      </p:sp>
      <p:sp>
        <p:nvSpPr>
          <p:cNvPr id="6" name="Slide Number Placeholder 5"/>
          <p:cNvSpPr>
            <a:spLocks noGrp="1"/>
          </p:cNvSpPr>
          <p:nvPr>
            <p:ph type="sldNum" sz="quarter" idx="12"/>
          </p:nvPr>
        </p:nvSpPr>
        <p:spPr/>
        <p:txBody>
          <a:bodyPr/>
          <a:lstStyle/>
          <a:p>
            <a:fld id="{C014DD1E-5D91-48A3-AD6D-45FBA980D106}" type="slidenum">
              <a:rPr/>
              <a:t>‹#›</a:t>
            </a:fld>
            <a:endParaRPr dirty="0"/>
          </a:p>
        </p:txBody>
      </p:sp>
    </p:spTree>
    <p:extLst>
      <p:ext uri="{BB962C8B-B14F-4D97-AF65-F5344CB8AC3E}">
        <p14:creationId xmlns:p14="http://schemas.microsoft.com/office/powerpoint/2010/main" val="5958864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bg2">
                <a:tint val="100000"/>
                <a:shade val="0"/>
                <a:satMod val="100000"/>
              </a:schemeClr>
            </a:gs>
            <a:gs pos="85000">
              <a:schemeClr val="bg2">
                <a:tint val="100000"/>
                <a:shade val="30000"/>
                <a:satMod val="100000"/>
              </a:schemeClr>
            </a:gs>
            <a:gs pos="100000">
              <a:schemeClr val="bg2">
                <a:shade val="60000"/>
                <a:satMod val="100000"/>
              </a:schemeClr>
            </a:gs>
          </a:gsLst>
          <a:lin ang="3600000" scaled="0"/>
          <a:tileRect/>
        </a:gradFill>
        <a:effectLst/>
      </p:bgPr>
    </p:bg>
    <p:spTree>
      <p:nvGrpSpPr>
        <p:cNvPr id="1" name=""/>
        <p:cNvGrpSpPr/>
        <p:nvPr/>
      </p:nvGrpSpPr>
      <p:grpSpPr>
        <a:xfrm>
          <a:off x="0" y="0"/>
          <a:ext cx="0" cy="0"/>
          <a:chOff x="0" y="0"/>
          <a:chExt cx="0" cy="0"/>
        </a:xfrm>
      </p:grpSpPr>
      <p:grpSp>
        <p:nvGrpSpPr>
          <p:cNvPr id="15" name="left lines"/>
          <p:cNvGrpSpPr/>
          <p:nvPr/>
        </p:nvGrpSpPr>
        <p:grpSpPr>
          <a:xfrm>
            <a:off x="-15870" y="-3174"/>
            <a:ext cx="819993" cy="5229225"/>
            <a:chOff x="-11906" y="-2381"/>
            <a:chExt cx="615155" cy="3921919"/>
          </a:xfrm>
        </p:grpSpPr>
        <p:sp>
          <p:nvSpPr>
            <p:cNvPr id="10" name="Freeform 9"/>
            <p:cNvSpPr/>
            <p:nvPr/>
          </p:nvSpPr>
          <p:spPr>
            <a:xfrm>
              <a:off x="-9526" y="0"/>
              <a:ext cx="612775" cy="3919538"/>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Lst>
              <a:ahLst/>
              <a:cxnLst>
                <a:cxn ang="0">
                  <a:pos x="connsiteX0" y="connsiteY0"/>
                </a:cxn>
                <a:cxn ang="0">
                  <a:pos x="connsiteX1" y="connsiteY1"/>
                </a:cxn>
                <a:cxn ang="0">
                  <a:pos x="connsiteX2" y="connsiteY2"/>
                </a:cxn>
              </a:cxnLst>
              <a:rect l="l" t="t" r="r" b="b"/>
              <a:pathLst>
                <a:path w="612775" h="3919538">
                  <a:moveTo>
                    <a:pt x="0" y="3919538"/>
                  </a:moveTo>
                  <a:lnTo>
                    <a:pt x="612775" y="2984500"/>
                  </a:lnTo>
                  <a:lnTo>
                    <a:pt x="612775" y="0"/>
                  </a:lnTo>
                </a:path>
              </a:pathLst>
            </a:custGeom>
            <a:noFill/>
            <a:ln w="38100">
              <a:gradFill>
                <a:gsLst>
                  <a:gs pos="50000">
                    <a:schemeClr val="accent1">
                      <a:lumMod val="75000"/>
                    </a:schemeClr>
                  </a:gs>
                  <a:gs pos="0">
                    <a:schemeClr val="accent1"/>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dirty="0"/>
            </a:p>
          </p:txBody>
        </p:sp>
        <p:sp>
          <p:nvSpPr>
            <p:cNvPr id="11" name="Freeform 10"/>
            <p:cNvSpPr/>
            <p:nvPr/>
          </p:nvSpPr>
          <p:spPr>
            <a:xfrm>
              <a:off x="-11906" y="0"/>
              <a:ext cx="410751" cy="3421856"/>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 name="connsiteX0" fmla="*/ 0 w 612775"/>
                <a:gd name="connsiteY0" fmla="*/ 3919538 h 3919538"/>
                <a:gd name="connsiteX1" fmla="*/ 202024 w 612775"/>
                <a:gd name="connsiteY1" fmla="*/ 3607676 h 3919538"/>
                <a:gd name="connsiteX2" fmla="*/ 612775 w 612775"/>
                <a:gd name="connsiteY2" fmla="*/ 2984500 h 3919538"/>
                <a:gd name="connsiteX3" fmla="*/ 612775 w 612775"/>
                <a:gd name="connsiteY3" fmla="*/ 0 h 3919538"/>
                <a:gd name="connsiteX0" fmla="*/ 0 w 410751"/>
                <a:gd name="connsiteY0" fmla="*/ 3607676 h 3607676"/>
                <a:gd name="connsiteX1" fmla="*/ 410751 w 410751"/>
                <a:gd name="connsiteY1" fmla="*/ 2984500 h 3607676"/>
                <a:gd name="connsiteX2" fmla="*/ 410751 w 410751"/>
                <a:gd name="connsiteY2" fmla="*/ 0 h 3607676"/>
                <a:gd name="connsiteX0" fmla="*/ 0 w 410751"/>
                <a:gd name="connsiteY0" fmla="*/ 3607676 h 3607676"/>
                <a:gd name="connsiteX1" fmla="*/ 410751 w 410751"/>
                <a:gd name="connsiteY1" fmla="*/ 2984500 h 3607676"/>
                <a:gd name="connsiteX2" fmla="*/ 409575 w 410751"/>
                <a:gd name="connsiteY2" fmla="*/ 185820 h 3607676"/>
                <a:gd name="connsiteX3" fmla="*/ 410751 w 410751"/>
                <a:gd name="connsiteY3" fmla="*/ 0 h 3607676"/>
                <a:gd name="connsiteX0" fmla="*/ 0 w 410751"/>
                <a:gd name="connsiteY0" fmla="*/ 3421856 h 3421856"/>
                <a:gd name="connsiteX1" fmla="*/ 410751 w 410751"/>
                <a:gd name="connsiteY1" fmla="*/ 2798680 h 3421856"/>
                <a:gd name="connsiteX2" fmla="*/ 409575 w 410751"/>
                <a:gd name="connsiteY2" fmla="*/ 0 h 3421856"/>
              </a:gdLst>
              <a:ahLst/>
              <a:cxnLst>
                <a:cxn ang="0">
                  <a:pos x="connsiteX0" y="connsiteY0"/>
                </a:cxn>
                <a:cxn ang="0">
                  <a:pos x="connsiteX1" y="connsiteY1"/>
                </a:cxn>
                <a:cxn ang="0">
                  <a:pos x="connsiteX2" y="connsiteY2"/>
                </a:cxn>
              </a:cxnLst>
              <a:rect l="l" t="t" r="r" b="b"/>
              <a:pathLst>
                <a:path w="410751" h="3421856">
                  <a:moveTo>
                    <a:pt x="0" y="3421856"/>
                  </a:moveTo>
                  <a:lnTo>
                    <a:pt x="410751" y="2798680"/>
                  </a:lnTo>
                  <a:lnTo>
                    <a:pt x="409575" y="0"/>
                  </a:lnTo>
                </a:path>
              </a:pathLst>
            </a:custGeom>
            <a:noFill/>
            <a:ln w="28575">
              <a:gradFill>
                <a:gsLst>
                  <a:gs pos="0">
                    <a:schemeClr val="accent1">
                      <a:lumMod val="75000"/>
                    </a:schemeClr>
                  </a:gs>
                  <a:gs pos="50000">
                    <a:schemeClr val="accent1">
                      <a:lumMod val="75000"/>
                    </a:schemeClr>
                  </a:gs>
                  <a:gs pos="100000">
                    <a:schemeClr val="accent1"/>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dirty="0"/>
            </a:p>
          </p:txBody>
        </p:sp>
        <p:sp>
          <p:nvSpPr>
            <p:cNvPr id="14" name="Freeform 13"/>
            <p:cNvSpPr/>
            <p:nvPr/>
          </p:nvSpPr>
          <p:spPr>
            <a:xfrm>
              <a:off x="-7144" y="-2381"/>
              <a:ext cx="238919" cy="2976561"/>
            </a:xfrm>
            <a:custGeom>
              <a:avLst/>
              <a:gdLst>
                <a:gd name="connsiteX0" fmla="*/ 0 w 603250"/>
                <a:gd name="connsiteY0" fmla="*/ 3905250 h 3905250"/>
                <a:gd name="connsiteX1" fmla="*/ 603250 w 603250"/>
                <a:gd name="connsiteY1" fmla="*/ 2984500 h 3905250"/>
                <a:gd name="connsiteX2" fmla="*/ 603250 w 603250"/>
                <a:gd name="connsiteY2" fmla="*/ 0 h 3905250"/>
                <a:gd name="connsiteX0" fmla="*/ 0 w 612775"/>
                <a:gd name="connsiteY0" fmla="*/ 3919538 h 3919538"/>
                <a:gd name="connsiteX1" fmla="*/ 612775 w 612775"/>
                <a:gd name="connsiteY1" fmla="*/ 2984500 h 3919538"/>
                <a:gd name="connsiteX2" fmla="*/ 612775 w 612775"/>
                <a:gd name="connsiteY2" fmla="*/ 0 h 3919538"/>
                <a:gd name="connsiteX0" fmla="*/ 0 w 612775"/>
                <a:gd name="connsiteY0" fmla="*/ 3919538 h 3919538"/>
                <a:gd name="connsiteX1" fmla="*/ 373856 w 612775"/>
                <a:gd name="connsiteY1" fmla="*/ 3344891 h 3919538"/>
                <a:gd name="connsiteX2" fmla="*/ 612775 w 612775"/>
                <a:gd name="connsiteY2" fmla="*/ 2984500 h 3919538"/>
                <a:gd name="connsiteX3" fmla="*/ 612775 w 612775"/>
                <a:gd name="connsiteY3" fmla="*/ 0 h 3919538"/>
                <a:gd name="connsiteX0" fmla="*/ 0 w 238919"/>
                <a:gd name="connsiteY0" fmla="*/ 3344891 h 3344891"/>
                <a:gd name="connsiteX1" fmla="*/ 238919 w 238919"/>
                <a:gd name="connsiteY1" fmla="*/ 2984500 h 3344891"/>
                <a:gd name="connsiteX2" fmla="*/ 238919 w 238919"/>
                <a:gd name="connsiteY2" fmla="*/ 0 h 3344891"/>
                <a:gd name="connsiteX0" fmla="*/ 0 w 238919"/>
                <a:gd name="connsiteY0" fmla="*/ 3344891 h 3344891"/>
                <a:gd name="connsiteX1" fmla="*/ 238919 w 238919"/>
                <a:gd name="connsiteY1" fmla="*/ 2984500 h 3344891"/>
                <a:gd name="connsiteX2" fmla="*/ 238125 w 238919"/>
                <a:gd name="connsiteY2" fmla="*/ 368330 h 3344891"/>
                <a:gd name="connsiteX3" fmla="*/ 238919 w 238919"/>
                <a:gd name="connsiteY3" fmla="*/ 0 h 3344891"/>
                <a:gd name="connsiteX0" fmla="*/ 0 w 238919"/>
                <a:gd name="connsiteY0" fmla="*/ 2976561 h 2976561"/>
                <a:gd name="connsiteX1" fmla="*/ 238919 w 238919"/>
                <a:gd name="connsiteY1" fmla="*/ 2616170 h 2976561"/>
                <a:gd name="connsiteX2" fmla="*/ 238125 w 238919"/>
                <a:gd name="connsiteY2" fmla="*/ 0 h 2976561"/>
              </a:gdLst>
              <a:ahLst/>
              <a:cxnLst>
                <a:cxn ang="0">
                  <a:pos x="connsiteX0" y="connsiteY0"/>
                </a:cxn>
                <a:cxn ang="0">
                  <a:pos x="connsiteX1" y="connsiteY1"/>
                </a:cxn>
                <a:cxn ang="0">
                  <a:pos x="connsiteX2" y="connsiteY2"/>
                </a:cxn>
              </a:cxnLst>
              <a:rect l="l" t="t" r="r" b="b"/>
              <a:pathLst>
                <a:path w="238919" h="2976561">
                  <a:moveTo>
                    <a:pt x="0" y="2976561"/>
                  </a:moveTo>
                  <a:lnTo>
                    <a:pt x="238919" y="2616170"/>
                  </a:lnTo>
                  <a:cubicBezTo>
                    <a:pt x="238654" y="1744113"/>
                    <a:pt x="238390" y="872057"/>
                    <a:pt x="238125" y="0"/>
                  </a:cubicBezTo>
                </a:path>
              </a:pathLst>
            </a:custGeom>
            <a:noFill/>
            <a:ln w="25400">
              <a:gradFill>
                <a:gsLst>
                  <a:gs pos="0">
                    <a:schemeClr val="accent1">
                      <a:lumMod val="50000"/>
                    </a:schemeClr>
                  </a:gs>
                  <a:gs pos="100000">
                    <a:schemeClr val="accent1">
                      <a:lumMod val="75000"/>
                    </a:schemeClr>
                  </a:gs>
                </a:gsLst>
                <a:lin ang="5400000" scaled="0"/>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dirty="0"/>
            </a:p>
          </p:txBody>
        </p:sp>
      </p:grpSp>
      <p:sp>
        <p:nvSpPr>
          <p:cNvPr id="2" name="Title Placeholder 1"/>
          <p:cNvSpPr>
            <a:spLocks noGrp="1"/>
          </p:cNvSpPr>
          <p:nvPr>
            <p:ph type="title"/>
          </p:nvPr>
        </p:nvSpPr>
        <p:spPr>
          <a:xfrm>
            <a:off x="1218883" y="274637"/>
            <a:ext cx="10360501" cy="1223963"/>
          </a:xfrm>
          <a:prstGeom prst="rect">
            <a:avLst/>
          </a:prstGeom>
        </p:spPr>
        <p:txBody>
          <a:bodyPr vert="horz" lIns="121899" tIns="60949" rIns="121899" bIns="60949" rtlCol="0" anchor="b">
            <a:normAutofit/>
          </a:bodyPr>
          <a:lstStyle/>
          <a:p>
            <a:r>
              <a:rPr lang="en-US"/>
              <a:t>Click to edit Master title style</a:t>
            </a:r>
            <a:endParaRPr/>
          </a:p>
        </p:txBody>
      </p:sp>
      <p:sp>
        <p:nvSpPr>
          <p:cNvPr id="3" name="Text Placeholder 2"/>
          <p:cNvSpPr>
            <a:spLocks noGrp="1"/>
          </p:cNvSpPr>
          <p:nvPr>
            <p:ph type="body" idx="1"/>
          </p:nvPr>
        </p:nvSpPr>
        <p:spPr>
          <a:xfrm>
            <a:off x="1218883" y="1701797"/>
            <a:ext cx="10360501" cy="4462272"/>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1218882" y="6356352"/>
            <a:ext cx="2234618" cy="365125"/>
          </a:xfrm>
          <a:prstGeom prst="rect">
            <a:avLst/>
          </a:prstGeom>
        </p:spPr>
        <p:txBody>
          <a:bodyPr vert="horz" lIns="121899" tIns="60949" rIns="121899" bIns="60949" rtlCol="0" anchor="ctr"/>
          <a:lstStyle>
            <a:lvl1pPr algn="l">
              <a:defRPr sz="1200">
                <a:solidFill>
                  <a:schemeClr val="tx1">
                    <a:tint val="75000"/>
                  </a:schemeClr>
                </a:solidFill>
              </a:defRPr>
            </a:lvl1pPr>
          </a:lstStyle>
          <a:p>
            <a:fld id="{F0DFD029-FB74-4578-B929-F66AA97659CA}" type="datetimeFigureOut">
              <a:rPr lang="en-US"/>
              <a:pPr/>
              <a:t>7/22/2021</a:t>
            </a:fld>
            <a:endParaRPr dirty="0"/>
          </a:p>
        </p:txBody>
      </p:sp>
      <p:sp>
        <p:nvSpPr>
          <p:cNvPr id="5" name="Footer Placeholder 4"/>
          <p:cNvSpPr>
            <a:spLocks noGrp="1"/>
          </p:cNvSpPr>
          <p:nvPr>
            <p:ph type="ftr" sz="quarter" idx="3"/>
          </p:nvPr>
        </p:nvSpPr>
        <p:spPr>
          <a:xfrm>
            <a:off x="3453501" y="6356352"/>
            <a:ext cx="5281824" cy="365125"/>
          </a:xfrm>
          <a:prstGeom prst="rect">
            <a:avLst/>
          </a:prstGeom>
        </p:spPr>
        <p:txBody>
          <a:bodyPr vert="horz" lIns="121899" tIns="60949" rIns="121899" bIns="60949" rtlCol="0" anchor="ctr"/>
          <a:lstStyle>
            <a:lvl1pPr algn="ctr">
              <a:defRPr sz="1200">
                <a:solidFill>
                  <a:schemeClr val="tx1">
                    <a:tint val="75000"/>
                  </a:schemeClr>
                </a:solidFill>
              </a:defRPr>
            </a:lvl1pPr>
          </a:lstStyle>
          <a:p>
            <a:endParaRPr dirty="0"/>
          </a:p>
        </p:txBody>
      </p:sp>
      <p:sp>
        <p:nvSpPr>
          <p:cNvPr id="6" name="Slide Number Placeholder 5"/>
          <p:cNvSpPr>
            <a:spLocks noGrp="1"/>
          </p:cNvSpPr>
          <p:nvPr>
            <p:ph type="sldNum" sz="quarter" idx="4"/>
          </p:nvPr>
        </p:nvSpPr>
        <p:spPr>
          <a:xfrm>
            <a:off x="10563649" y="6356352"/>
            <a:ext cx="1015735" cy="365125"/>
          </a:xfrm>
          <a:prstGeom prst="rect">
            <a:avLst/>
          </a:prstGeom>
        </p:spPr>
        <p:txBody>
          <a:bodyPr vert="horz" lIns="121899" tIns="60949" rIns="121899" bIns="60949" rtlCol="0" anchor="ctr"/>
          <a:lstStyle>
            <a:lvl1pPr algn="r">
              <a:defRPr sz="1200">
                <a:solidFill>
                  <a:schemeClr val="tx1">
                    <a:tint val="75000"/>
                  </a:schemeClr>
                </a:solidFill>
              </a:defRPr>
            </a:lvl1pPr>
          </a:lstStyle>
          <a:p>
            <a:fld id="{C014DD1E-5D91-48A3-AD6D-45FBA980D106}" type="slidenum">
              <a:rPr/>
              <a:pPr/>
              <a:t>‹#›</a:t>
            </a:fld>
            <a:endParaRPr dirty="0"/>
          </a:p>
        </p:txBody>
      </p:sp>
    </p:spTree>
    <p:extLst>
      <p:ext uri="{BB962C8B-B14F-4D97-AF65-F5344CB8AC3E}">
        <p14:creationId xmlns:p14="http://schemas.microsoft.com/office/powerpoint/2010/main" val="139527588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8987"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304747" indent="-304747" algn="l" defTabSz="1218987" rtl="0" eaLnBrk="1" latinLnBrk="0" hangingPunct="1">
        <a:lnSpc>
          <a:spcPct val="90000"/>
        </a:lnSpc>
        <a:spcBef>
          <a:spcPts val="1600"/>
        </a:spcBef>
        <a:buClr>
          <a:schemeClr val="accent1"/>
        </a:buClr>
        <a:buSzPct val="100000"/>
        <a:buFont typeface="Arial" pitchFamily="34" charset="0"/>
        <a:buChar char="•"/>
        <a:defRPr sz="2800" kern="1200">
          <a:solidFill>
            <a:schemeClr val="tx1"/>
          </a:solidFill>
          <a:latin typeface="+mn-lt"/>
          <a:ea typeface="+mn-ea"/>
          <a:cs typeface="+mn-cs"/>
        </a:defRPr>
      </a:lvl1pPr>
      <a:lvl2pPr marL="609493" indent="-231607" algn="l" defTabSz="1218987" rtl="0" eaLnBrk="1" latinLnBrk="0" hangingPunct="1">
        <a:lnSpc>
          <a:spcPct val="90000"/>
        </a:lnSpc>
        <a:spcBef>
          <a:spcPts val="800"/>
        </a:spcBef>
        <a:buClr>
          <a:schemeClr val="accent1"/>
        </a:buClr>
        <a:buSzPct val="80000"/>
        <a:buFont typeface="Arial" pitchFamily="34" charset="0"/>
        <a:buChar char="•"/>
        <a:defRPr sz="2400" kern="1200">
          <a:solidFill>
            <a:schemeClr val="tx1"/>
          </a:solidFill>
          <a:latin typeface="+mn-lt"/>
          <a:ea typeface="+mn-ea"/>
          <a:cs typeface="+mn-cs"/>
        </a:defRPr>
      </a:lvl2pPr>
      <a:lvl3pPr marL="914240" indent="-231607" algn="l" defTabSz="1218987" rtl="0" eaLnBrk="1" latinLnBrk="0" hangingPunct="1">
        <a:lnSpc>
          <a:spcPct val="90000"/>
        </a:lnSpc>
        <a:spcBef>
          <a:spcPts val="800"/>
        </a:spcBef>
        <a:buClr>
          <a:schemeClr val="accent1"/>
        </a:buClr>
        <a:buSzPct val="80000"/>
        <a:buFont typeface="Arial" pitchFamily="34" charset="0"/>
        <a:buChar char="•"/>
        <a:defRPr sz="2000" kern="1200">
          <a:solidFill>
            <a:schemeClr val="tx1"/>
          </a:solidFill>
          <a:latin typeface="+mn-lt"/>
          <a:ea typeface="+mn-ea"/>
          <a:cs typeface="+mn-cs"/>
        </a:defRPr>
      </a:lvl3pPr>
      <a:lvl4pPr marL="1218987" indent="-231607" algn="l" defTabSz="1218987" rtl="0" eaLnBrk="1" latinLnBrk="0" hangingPunct="1">
        <a:lnSpc>
          <a:spcPct val="90000"/>
        </a:lnSpc>
        <a:spcBef>
          <a:spcPts val="800"/>
        </a:spcBef>
        <a:buClr>
          <a:schemeClr val="accent1"/>
        </a:buClr>
        <a:buSzPct val="80000"/>
        <a:buFont typeface="Arial" pitchFamily="34" charset="0"/>
        <a:buChar char="•"/>
        <a:defRPr sz="2000" kern="1200">
          <a:solidFill>
            <a:schemeClr val="tx1"/>
          </a:solidFill>
          <a:latin typeface="+mn-lt"/>
          <a:ea typeface="+mn-ea"/>
          <a:cs typeface="+mn-cs"/>
        </a:defRPr>
      </a:lvl4pPr>
      <a:lvl5pPr marL="1523733" indent="-231607" algn="l" defTabSz="1218987" rtl="0" eaLnBrk="1" latinLnBrk="0" hangingPunct="1">
        <a:lnSpc>
          <a:spcPct val="90000"/>
        </a:lnSpc>
        <a:spcBef>
          <a:spcPts val="800"/>
        </a:spcBef>
        <a:buClr>
          <a:schemeClr val="accent1"/>
        </a:buClr>
        <a:buSzPct val="80000"/>
        <a:buFont typeface="Arial" pitchFamily="34" charset="0"/>
        <a:buChar char="•"/>
        <a:defRPr sz="2000" kern="1200">
          <a:solidFill>
            <a:schemeClr val="tx1"/>
          </a:solidFill>
          <a:latin typeface="+mn-lt"/>
          <a:ea typeface="+mn-ea"/>
          <a:cs typeface="+mn-cs"/>
        </a:defRPr>
      </a:lvl5pPr>
      <a:lvl6pPr marL="1828480" indent="-231607" algn="l" defTabSz="1218987" rtl="0" eaLnBrk="1" latinLnBrk="0" hangingPunct="1">
        <a:lnSpc>
          <a:spcPct val="90000"/>
        </a:lnSpc>
        <a:spcBef>
          <a:spcPts val="800"/>
        </a:spcBef>
        <a:buClr>
          <a:schemeClr val="accent1"/>
        </a:buClr>
        <a:buSzPct val="80000"/>
        <a:buFont typeface="Arial" pitchFamily="34" charset="0"/>
        <a:buChar char="•"/>
        <a:defRPr sz="2000" kern="1200">
          <a:solidFill>
            <a:schemeClr val="tx1"/>
          </a:solidFill>
          <a:latin typeface="+mn-lt"/>
          <a:ea typeface="+mn-ea"/>
          <a:cs typeface="+mn-cs"/>
        </a:defRPr>
      </a:lvl6pPr>
      <a:lvl7pPr marL="2133227" indent="-231607" algn="l" defTabSz="1218987" rtl="0" eaLnBrk="1" latinLnBrk="0" hangingPunct="1">
        <a:lnSpc>
          <a:spcPct val="90000"/>
        </a:lnSpc>
        <a:spcBef>
          <a:spcPts val="800"/>
        </a:spcBef>
        <a:buClr>
          <a:schemeClr val="accent1"/>
        </a:buClr>
        <a:buSzPct val="80000"/>
        <a:buFont typeface="Arial" pitchFamily="34" charset="0"/>
        <a:buChar char="•"/>
        <a:defRPr sz="2000" kern="1200">
          <a:solidFill>
            <a:schemeClr val="tx1"/>
          </a:solidFill>
          <a:latin typeface="+mn-lt"/>
          <a:ea typeface="+mn-ea"/>
          <a:cs typeface="+mn-cs"/>
        </a:defRPr>
      </a:lvl7pPr>
      <a:lvl8pPr marL="2437973" indent="-231607" algn="l" defTabSz="1218987" rtl="0" eaLnBrk="1" latinLnBrk="0" hangingPunct="1">
        <a:lnSpc>
          <a:spcPct val="90000"/>
        </a:lnSpc>
        <a:spcBef>
          <a:spcPts val="800"/>
        </a:spcBef>
        <a:buClr>
          <a:schemeClr val="accent1"/>
        </a:buClr>
        <a:buSzPct val="80000"/>
        <a:buFont typeface="Arial" pitchFamily="34" charset="0"/>
        <a:buChar char="•"/>
        <a:defRPr sz="2000" kern="1200" baseline="0">
          <a:solidFill>
            <a:schemeClr val="tx1"/>
          </a:solidFill>
          <a:latin typeface="+mn-lt"/>
          <a:ea typeface="+mn-ea"/>
          <a:cs typeface="+mn-cs"/>
        </a:defRPr>
      </a:lvl8pPr>
      <a:lvl9pPr marL="2742720" indent="-231607" algn="l" defTabSz="1218987" rtl="0" eaLnBrk="1" latinLnBrk="0" hangingPunct="1">
        <a:lnSpc>
          <a:spcPct val="90000"/>
        </a:lnSpc>
        <a:spcBef>
          <a:spcPts val="800"/>
        </a:spcBef>
        <a:buClr>
          <a:schemeClr val="accent1"/>
        </a:buClr>
        <a:buSzPct val="80000"/>
        <a:buFont typeface="Arial" pitchFamily="34" charset="0"/>
        <a:buChar char="•"/>
        <a:defRPr sz="2000" kern="1200" baseline="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3" Type="http://schemas.openxmlformats.org/officeDocument/2006/relationships/tags" Target="../tags/tag13.xml"/><Relationship Id="rId18" Type="http://schemas.openxmlformats.org/officeDocument/2006/relationships/tags" Target="../tags/tag18.xml"/><Relationship Id="rId26" Type="http://schemas.openxmlformats.org/officeDocument/2006/relationships/tags" Target="../tags/tag26.xml"/><Relationship Id="rId39" Type="http://schemas.openxmlformats.org/officeDocument/2006/relationships/tags" Target="../tags/tag39.xml"/><Relationship Id="rId21" Type="http://schemas.openxmlformats.org/officeDocument/2006/relationships/tags" Target="../tags/tag21.xml"/><Relationship Id="rId34" Type="http://schemas.openxmlformats.org/officeDocument/2006/relationships/tags" Target="../tags/tag34.xml"/><Relationship Id="rId42" Type="http://schemas.openxmlformats.org/officeDocument/2006/relationships/tags" Target="../tags/tag42.xml"/><Relationship Id="rId47" Type="http://schemas.openxmlformats.org/officeDocument/2006/relationships/tags" Target="../tags/tag47.xml"/><Relationship Id="rId50" Type="http://schemas.openxmlformats.org/officeDocument/2006/relationships/tags" Target="../tags/tag50.xml"/><Relationship Id="rId55" Type="http://schemas.openxmlformats.org/officeDocument/2006/relationships/tags" Target="../tags/tag55.xml"/><Relationship Id="rId63" Type="http://schemas.openxmlformats.org/officeDocument/2006/relationships/tags" Target="../tags/tag63.xml"/><Relationship Id="rId68" Type="http://schemas.openxmlformats.org/officeDocument/2006/relationships/tags" Target="../tags/tag68.xml"/><Relationship Id="rId76" Type="http://schemas.openxmlformats.org/officeDocument/2006/relationships/tags" Target="../tags/tag76.xml"/><Relationship Id="rId84" Type="http://schemas.openxmlformats.org/officeDocument/2006/relationships/tags" Target="../tags/tag84.xml"/><Relationship Id="rId89" Type="http://schemas.openxmlformats.org/officeDocument/2006/relationships/tags" Target="../tags/tag89.xml"/><Relationship Id="rId7" Type="http://schemas.openxmlformats.org/officeDocument/2006/relationships/tags" Target="../tags/tag7.xml"/><Relationship Id="rId71" Type="http://schemas.openxmlformats.org/officeDocument/2006/relationships/tags" Target="../tags/tag71.xml"/><Relationship Id="rId2" Type="http://schemas.openxmlformats.org/officeDocument/2006/relationships/tags" Target="../tags/tag2.xml"/><Relationship Id="rId16" Type="http://schemas.openxmlformats.org/officeDocument/2006/relationships/tags" Target="../tags/tag16.xml"/><Relationship Id="rId29" Type="http://schemas.openxmlformats.org/officeDocument/2006/relationships/tags" Target="../tags/tag29.xml"/><Relationship Id="rId11" Type="http://schemas.openxmlformats.org/officeDocument/2006/relationships/tags" Target="../tags/tag11.xml"/><Relationship Id="rId24" Type="http://schemas.openxmlformats.org/officeDocument/2006/relationships/tags" Target="../tags/tag24.xml"/><Relationship Id="rId32" Type="http://schemas.openxmlformats.org/officeDocument/2006/relationships/tags" Target="../tags/tag32.xml"/><Relationship Id="rId37" Type="http://schemas.openxmlformats.org/officeDocument/2006/relationships/tags" Target="../tags/tag37.xml"/><Relationship Id="rId40" Type="http://schemas.openxmlformats.org/officeDocument/2006/relationships/tags" Target="../tags/tag40.xml"/><Relationship Id="rId45" Type="http://schemas.openxmlformats.org/officeDocument/2006/relationships/tags" Target="../tags/tag45.xml"/><Relationship Id="rId53" Type="http://schemas.openxmlformats.org/officeDocument/2006/relationships/tags" Target="../tags/tag53.xml"/><Relationship Id="rId58" Type="http://schemas.openxmlformats.org/officeDocument/2006/relationships/tags" Target="../tags/tag58.xml"/><Relationship Id="rId66" Type="http://schemas.openxmlformats.org/officeDocument/2006/relationships/tags" Target="../tags/tag66.xml"/><Relationship Id="rId74" Type="http://schemas.openxmlformats.org/officeDocument/2006/relationships/tags" Target="../tags/tag74.xml"/><Relationship Id="rId79" Type="http://schemas.openxmlformats.org/officeDocument/2006/relationships/tags" Target="../tags/tag79.xml"/><Relationship Id="rId87" Type="http://schemas.openxmlformats.org/officeDocument/2006/relationships/tags" Target="../tags/tag87.xml"/><Relationship Id="rId5" Type="http://schemas.openxmlformats.org/officeDocument/2006/relationships/tags" Target="../tags/tag5.xml"/><Relationship Id="rId61" Type="http://schemas.openxmlformats.org/officeDocument/2006/relationships/tags" Target="../tags/tag61.xml"/><Relationship Id="rId82" Type="http://schemas.openxmlformats.org/officeDocument/2006/relationships/tags" Target="../tags/tag82.xml"/><Relationship Id="rId90" Type="http://schemas.openxmlformats.org/officeDocument/2006/relationships/tags" Target="../tags/tag90.xml"/><Relationship Id="rId19" Type="http://schemas.openxmlformats.org/officeDocument/2006/relationships/tags" Target="../tags/tag19.xml"/><Relationship Id="rId14" Type="http://schemas.openxmlformats.org/officeDocument/2006/relationships/tags" Target="../tags/tag14.xml"/><Relationship Id="rId22" Type="http://schemas.openxmlformats.org/officeDocument/2006/relationships/tags" Target="../tags/tag22.xml"/><Relationship Id="rId27" Type="http://schemas.openxmlformats.org/officeDocument/2006/relationships/tags" Target="../tags/tag27.xml"/><Relationship Id="rId30" Type="http://schemas.openxmlformats.org/officeDocument/2006/relationships/tags" Target="../tags/tag30.xml"/><Relationship Id="rId35" Type="http://schemas.openxmlformats.org/officeDocument/2006/relationships/tags" Target="../tags/tag35.xml"/><Relationship Id="rId43" Type="http://schemas.openxmlformats.org/officeDocument/2006/relationships/tags" Target="../tags/tag43.xml"/><Relationship Id="rId48" Type="http://schemas.openxmlformats.org/officeDocument/2006/relationships/tags" Target="../tags/tag48.xml"/><Relationship Id="rId56" Type="http://schemas.openxmlformats.org/officeDocument/2006/relationships/tags" Target="../tags/tag56.xml"/><Relationship Id="rId64" Type="http://schemas.openxmlformats.org/officeDocument/2006/relationships/tags" Target="../tags/tag64.xml"/><Relationship Id="rId69" Type="http://schemas.openxmlformats.org/officeDocument/2006/relationships/tags" Target="../tags/tag69.xml"/><Relationship Id="rId77" Type="http://schemas.openxmlformats.org/officeDocument/2006/relationships/tags" Target="../tags/tag77.xml"/><Relationship Id="rId8" Type="http://schemas.openxmlformats.org/officeDocument/2006/relationships/tags" Target="../tags/tag8.xml"/><Relationship Id="rId51" Type="http://schemas.openxmlformats.org/officeDocument/2006/relationships/tags" Target="../tags/tag51.xml"/><Relationship Id="rId72" Type="http://schemas.openxmlformats.org/officeDocument/2006/relationships/tags" Target="../tags/tag72.xml"/><Relationship Id="rId80" Type="http://schemas.openxmlformats.org/officeDocument/2006/relationships/tags" Target="../tags/tag80.xml"/><Relationship Id="rId85" Type="http://schemas.openxmlformats.org/officeDocument/2006/relationships/tags" Target="../tags/tag85.xml"/><Relationship Id="rId3" Type="http://schemas.openxmlformats.org/officeDocument/2006/relationships/tags" Target="../tags/tag3.xml"/><Relationship Id="rId12" Type="http://schemas.openxmlformats.org/officeDocument/2006/relationships/tags" Target="../tags/tag12.xml"/><Relationship Id="rId17" Type="http://schemas.openxmlformats.org/officeDocument/2006/relationships/tags" Target="../tags/tag17.xml"/><Relationship Id="rId25" Type="http://schemas.openxmlformats.org/officeDocument/2006/relationships/tags" Target="../tags/tag25.xml"/><Relationship Id="rId33" Type="http://schemas.openxmlformats.org/officeDocument/2006/relationships/tags" Target="../tags/tag33.xml"/><Relationship Id="rId38" Type="http://schemas.openxmlformats.org/officeDocument/2006/relationships/tags" Target="../tags/tag38.xml"/><Relationship Id="rId46" Type="http://schemas.openxmlformats.org/officeDocument/2006/relationships/tags" Target="../tags/tag46.xml"/><Relationship Id="rId59" Type="http://schemas.openxmlformats.org/officeDocument/2006/relationships/tags" Target="../tags/tag59.xml"/><Relationship Id="rId67" Type="http://schemas.openxmlformats.org/officeDocument/2006/relationships/tags" Target="../tags/tag67.xml"/><Relationship Id="rId20" Type="http://schemas.openxmlformats.org/officeDocument/2006/relationships/tags" Target="../tags/tag20.xml"/><Relationship Id="rId41" Type="http://schemas.openxmlformats.org/officeDocument/2006/relationships/tags" Target="../tags/tag41.xml"/><Relationship Id="rId54" Type="http://schemas.openxmlformats.org/officeDocument/2006/relationships/tags" Target="../tags/tag54.xml"/><Relationship Id="rId62" Type="http://schemas.openxmlformats.org/officeDocument/2006/relationships/tags" Target="../tags/tag62.xml"/><Relationship Id="rId70" Type="http://schemas.openxmlformats.org/officeDocument/2006/relationships/tags" Target="../tags/tag70.xml"/><Relationship Id="rId75" Type="http://schemas.openxmlformats.org/officeDocument/2006/relationships/tags" Target="../tags/tag75.xml"/><Relationship Id="rId83" Type="http://schemas.openxmlformats.org/officeDocument/2006/relationships/tags" Target="../tags/tag83.xml"/><Relationship Id="rId88" Type="http://schemas.openxmlformats.org/officeDocument/2006/relationships/tags" Target="../tags/tag88.xml"/><Relationship Id="rId91" Type="http://schemas.openxmlformats.org/officeDocument/2006/relationships/slideLayout" Target="../slideLayouts/slideLayout6.xml"/><Relationship Id="rId1" Type="http://schemas.openxmlformats.org/officeDocument/2006/relationships/tags" Target="../tags/tag1.xml"/><Relationship Id="rId6" Type="http://schemas.openxmlformats.org/officeDocument/2006/relationships/tags" Target="../tags/tag6.xml"/><Relationship Id="rId15" Type="http://schemas.openxmlformats.org/officeDocument/2006/relationships/tags" Target="../tags/tag15.xml"/><Relationship Id="rId23" Type="http://schemas.openxmlformats.org/officeDocument/2006/relationships/tags" Target="../tags/tag23.xml"/><Relationship Id="rId28" Type="http://schemas.openxmlformats.org/officeDocument/2006/relationships/tags" Target="../tags/tag28.xml"/><Relationship Id="rId36" Type="http://schemas.openxmlformats.org/officeDocument/2006/relationships/tags" Target="../tags/tag36.xml"/><Relationship Id="rId49" Type="http://schemas.openxmlformats.org/officeDocument/2006/relationships/tags" Target="../tags/tag49.xml"/><Relationship Id="rId57" Type="http://schemas.openxmlformats.org/officeDocument/2006/relationships/tags" Target="../tags/tag57.xml"/><Relationship Id="rId10" Type="http://schemas.openxmlformats.org/officeDocument/2006/relationships/tags" Target="../tags/tag10.xml"/><Relationship Id="rId31" Type="http://schemas.openxmlformats.org/officeDocument/2006/relationships/tags" Target="../tags/tag31.xml"/><Relationship Id="rId44" Type="http://schemas.openxmlformats.org/officeDocument/2006/relationships/tags" Target="../tags/tag44.xml"/><Relationship Id="rId52" Type="http://schemas.openxmlformats.org/officeDocument/2006/relationships/tags" Target="../tags/tag52.xml"/><Relationship Id="rId60" Type="http://schemas.openxmlformats.org/officeDocument/2006/relationships/tags" Target="../tags/tag60.xml"/><Relationship Id="rId65" Type="http://schemas.openxmlformats.org/officeDocument/2006/relationships/tags" Target="../tags/tag65.xml"/><Relationship Id="rId73" Type="http://schemas.openxmlformats.org/officeDocument/2006/relationships/tags" Target="../tags/tag73.xml"/><Relationship Id="rId78" Type="http://schemas.openxmlformats.org/officeDocument/2006/relationships/tags" Target="../tags/tag78.xml"/><Relationship Id="rId81" Type="http://schemas.openxmlformats.org/officeDocument/2006/relationships/tags" Target="../tags/tag81.xml"/><Relationship Id="rId86" Type="http://schemas.openxmlformats.org/officeDocument/2006/relationships/tags" Target="../tags/tag86.xml"/><Relationship Id="rId4" Type="http://schemas.openxmlformats.org/officeDocument/2006/relationships/tags" Target="../tags/tag4.xml"/><Relationship Id="rId9" Type="http://schemas.openxmlformats.org/officeDocument/2006/relationships/tags" Target="../tags/tag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38028" y="615949"/>
            <a:ext cx="8735325" cy="2000251"/>
          </a:xfrm>
        </p:spPr>
        <p:txBody>
          <a:bodyPr/>
          <a:lstStyle/>
          <a:p>
            <a:r>
              <a:rPr lang="en-US" dirty="0"/>
              <a:t>Marbo – Invoice Generator</a:t>
            </a:r>
          </a:p>
        </p:txBody>
      </p:sp>
      <p:sp>
        <p:nvSpPr>
          <p:cNvPr id="5" name="Subtitle 4"/>
          <p:cNvSpPr>
            <a:spLocks noGrp="1"/>
          </p:cNvSpPr>
          <p:nvPr>
            <p:ph type="subTitle" idx="1"/>
          </p:nvPr>
        </p:nvSpPr>
        <p:spPr>
          <a:xfrm>
            <a:off x="2638028" y="2564904"/>
            <a:ext cx="8735325" cy="596776"/>
          </a:xfrm>
        </p:spPr>
        <p:txBody>
          <a:bodyPr/>
          <a:lstStyle/>
          <a:p>
            <a:r>
              <a:rPr lang="en-US" dirty="0"/>
              <a:t>Marius-Catalin Bobitiu</a:t>
            </a:r>
          </a:p>
        </p:txBody>
      </p:sp>
      <p:sp>
        <p:nvSpPr>
          <p:cNvPr id="3" name="TextBox 2">
            <a:extLst>
              <a:ext uri="{FF2B5EF4-FFF2-40B4-BE49-F238E27FC236}">
                <a16:creationId xmlns:a16="http://schemas.microsoft.com/office/drawing/2014/main" id="{A22F5AAE-23B4-4F3E-861A-58C6AA8F84A7}"/>
              </a:ext>
            </a:extLst>
          </p:cNvPr>
          <p:cNvSpPr txBox="1"/>
          <p:nvPr/>
        </p:nvSpPr>
        <p:spPr>
          <a:xfrm>
            <a:off x="1701924" y="3356992"/>
            <a:ext cx="7416824" cy="954107"/>
          </a:xfrm>
          <a:prstGeom prst="rect">
            <a:avLst/>
          </a:prstGeom>
          <a:noFill/>
        </p:spPr>
        <p:txBody>
          <a:bodyPr wrap="square" rtlCol="0">
            <a:spAutoFit/>
          </a:bodyPr>
          <a:lstStyle/>
          <a:p>
            <a:r>
              <a:rPr lang="en-GB" sz="2800" dirty="0">
                <a:solidFill>
                  <a:schemeClr val="tx2"/>
                </a:solidFill>
              </a:rPr>
              <a:t>Major project – Interim Viva</a:t>
            </a:r>
          </a:p>
          <a:p>
            <a:r>
              <a:rPr lang="en-GB" sz="2800" dirty="0">
                <a:solidFill>
                  <a:schemeClr val="tx2"/>
                </a:solidFill>
              </a:rPr>
              <a:t>Level 6 – Module Code: CSAC6000_LON</a:t>
            </a:r>
          </a:p>
        </p:txBody>
      </p:sp>
      <p:pic>
        <p:nvPicPr>
          <p:cNvPr id="6" name="Picture 5" descr="A picture containing text, sign&#10;&#10;Description automatically generated">
            <a:extLst>
              <a:ext uri="{FF2B5EF4-FFF2-40B4-BE49-F238E27FC236}">
                <a16:creationId xmlns:a16="http://schemas.microsoft.com/office/drawing/2014/main" id="{5ACBCAC2-8E0A-4258-A727-7DE2B512D63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69876" y="1356741"/>
            <a:ext cx="1479740" cy="2000251"/>
          </a:xfrm>
          <a:prstGeom prst="rect">
            <a:avLst/>
          </a:prstGeom>
        </p:spPr>
      </p:pic>
    </p:spTree>
    <p:extLst>
      <p:ext uri="{BB962C8B-B14F-4D97-AF65-F5344CB8AC3E}">
        <p14:creationId xmlns:p14="http://schemas.microsoft.com/office/powerpoint/2010/main" val="13322918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218883" y="274637"/>
            <a:ext cx="10360501" cy="706091"/>
          </a:xfrm>
        </p:spPr>
        <p:txBody>
          <a:bodyPr/>
          <a:lstStyle/>
          <a:p>
            <a:r>
              <a:rPr lang="en-US" dirty="0"/>
              <a:t>I. Introduction</a:t>
            </a:r>
          </a:p>
        </p:txBody>
      </p:sp>
      <p:sp>
        <p:nvSpPr>
          <p:cNvPr id="14" name="Content Placeholder 13"/>
          <p:cNvSpPr>
            <a:spLocks noGrp="1"/>
          </p:cNvSpPr>
          <p:nvPr>
            <p:ph idx="1"/>
          </p:nvPr>
        </p:nvSpPr>
        <p:spPr>
          <a:xfrm>
            <a:off x="1218883" y="1268760"/>
            <a:ext cx="10360501" cy="4895309"/>
          </a:xfrm>
        </p:spPr>
        <p:txBody>
          <a:bodyPr/>
          <a:lstStyle/>
          <a:p>
            <a:r>
              <a:rPr lang="en-US" dirty="0"/>
              <a:t>Marbo is a web-based software application for creating, designing and storing invoices for any type of businesses.</a:t>
            </a:r>
          </a:p>
          <a:p>
            <a:r>
              <a:rPr lang="en-US" dirty="0"/>
              <a:t>This project came up to me as a need, rather than choosing to do it. </a:t>
            </a:r>
          </a:p>
          <a:p>
            <a:r>
              <a:rPr lang="en-US" dirty="0"/>
              <a:t>The idea of the project is creating a future where small business owners can manage their finances fearlessly. I will, personally, use this software in the future. </a:t>
            </a:r>
          </a:p>
          <a:p>
            <a:r>
              <a:rPr lang="en-US" dirty="0"/>
              <a:t>Anyone who wants to start a business will need something to manage their finances, this software can be help them get a good understanding about managing their income.</a:t>
            </a:r>
          </a:p>
        </p:txBody>
      </p:sp>
    </p:spTree>
    <p:extLst>
      <p:ext uri="{BB962C8B-B14F-4D97-AF65-F5344CB8AC3E}">
        <p14:creationId xmlns:p14="http://schemas.microsoft.com/office/powerpoint/2010/main" val="3529114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LSHAPE_TB_00000000000000000000000000000000_LeftEndCaps" hidden="1">
            <a:extLst>
              <a:ext uri="{FF2B5EF4-FFF2-40B4-BE49-F238E27FC236}">
                <a16:creationId xmlns:a16="http://schemas.microsoft.com/office/drawing/2014/main" id="{27413950-2F99-48EE-9A4C-912E17EEF3C0}"/>
              </a:ext>
            </a:extLst>
          </p:cNvPr>
          <p:cNvSpPr txBox="1"/>
          <p:nvPr>
            <p:custDataLst>
              <p:tags r:id="rId2"/>
            </p:custDataLst>
          </p:nvPr>
        </p:nvSpPr>
        <p:spPr>
          <a:xfrm>
            <a:off x="-217022" y="90843"/>
            <a:ext cx="469900" cy="276999"/>
          </a:xfrm>
          <a:prstGeom prst="rect">
            <a:avLst/>
          </a:prstGeom>
          <a:noFill/>
        </p:spPr>
        <p:txBody>
          <a:bodyPr vert="horz" wrap="none" lIns="0" tIns="0" rIns="0" bIns="0" rtlCol="0" anchor="ctr" anchorCtr="0">
            <a:spAutoFit/>
          </a:bodyPr>
          <a:lstStyle/>
          <a:p>
            <a:pPr algn="ctr"/>
            <a:r>
              <a:rPr lang="en-GB" sz="1800" b="1">
                <a:solidFill>
                  <a:srgbClr val="ED7D31"/>
                </a:solidFill>
                <a:latin typeface="Calibri" panose="020F0502020204030204" pitchFamily="34" charset="0"/>
              </a:rPr>
              <a:t>2021</a:t>
            </a:r>
          </a:p>
        </p:txBody>
      </p:sp>
      <p:cxnSp>
        <p:nvCxnSpPr>
          <p:cNvPr id="179" name="OTLSHAPE_M_bb7285f1d36e47c3bfeb5e1c60d5bc9b_Connector1">
            <a:extLst>
              <a:ext uri="{FF2B5EF4-FFF2-40B4-BE49-F238E27FC236}">
                <a16:creationId xmlns:a16="http://schemas.microsoft.com/office/drawing/2014/main" id="{3345049E-1DD8-499A-BC92-D4FE6AEC2351}"/>
              </a:ext>
            </a:extLst>
          </p:cNvPr>
          <p:cNvCxnSpPr/>
          <p:nvPr>
            <p:custDataLst>
              <p:tags r:id="rId3"/>
            </p:custDataLst>
          </p:nvPr>
        </p:nvCxnSpPr>
        <p:spPr>
          <a:xfrm>
            <a:off x="2698987" y="2468457"/>
            <a:ext cx="0" cy="554143"/>
          </a:xfrm>
          <a:prstGeom prst="line">
            <a:avLst/>
          </a:prstGeom>
          <a:ln w="9525" cap="flat" cmpd="sng" algn="ctr">
            <a:solidFill>
              <a:srgbClr val="1F497E">
                <a:alpha val="49804"/>
              </a:srgbClr>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93" name="OTLSHAPE_T_fdc0c1a9a2ca454aa4aa65d34d1a3bda_HorizontalConnector1">
            <a:extLst>
              <a:ext uri="{FF2B5EF4-FFF2-40B4-BE49-F238E27FC236}">
                <a16:creationId xmlns:a16="http://schemas.microsoft.com/office/drawing/2014/main" id="{11C5F896-389C-4958-9AB5-6C98F9FB1250}"/>
              </a:ext>
            </a:extLst>
          </p:cNvPr>
          <p:cNvCxnSpPr/>
          <p:nvPr>
            <p:custDataLst>
              <p:tags r:id="rId4"/>
            </p:custDataLst>
          </p:nvPr>
        </p:nvCxnSpPr>
        <p:spPr>
          <a:xfrm>
            <a:off x="1727602" y="4046855"/>
            <a:ext cx="998568" cy="0"/>
          </a:xfrm>
          <a:prstGeom prst="line">
            <a:avLst/>
          </a:prstGeom>
          <a:ln w="9525" cap="flat" cmpd="sng" algn="ctr">
            <a:solidFill>
              <a:srgbClr val="CCCCCC"/>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94" name="OTLSHAPE_T_ac8323e793ac4b0c919d9cf64c64e67d_HorizontalConnector1">
            <a:extLst>
              <a:ext uri="{FF2B5EF4-FFF2-40B4-BE49-F238E27FC236}">
                <a16:creationId xmlns:a16="http://schemas.microsoft.com/office/drawing/2014/main" id="{E4B162E2-8563-4D38-B3A6-F1A18278690F}"/>
              </a:ext>
            </a:extLst>
          </p:cNvPr>
          <p:cNvCxnSpPr/>
          <p:nvPr>
            <p:custDataLst>
              <p:tags r:id="rId5"/>
            </p:custDataLst>
          </p:nvPr>
        </p:nvCxnSpPr>
        <p:spPr>
          <a:xfrm>
            <a:off x="1495743" y="4313555"/>
            <a:ext cx="1665363" cy="0"/>
          </a:xfrm>
          <a:prstGeom prst="line">
            <a:avLst/>
          </a:prstGeom>
          <a:ln w="9525" cap="flat" cmpd="sng" algn="ctr">
            <a:solidFill>
              <a:srgbClr val="CCCCCC"/>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95" name="OTLSHAPE_T_8780fa3f2a774c76bbef12a36c8424fc_HorizontalConnector1">
            <a:extLst>
              <a:ext uri="{FF2B5EF4-FFF2-40B4-BE49-F238E27FC236}">
                <a16:creationId xmlns:a16="http://schemas.microsoft.com/office/drawing/2014/main" id="{5AA5AE19-D459-47F4-9144-C2DBB3469707}"/>
              </a:ext>
            </a:extLst>
          </p:cNvPr>
          <p:cNvCxnSpPr/>
          <p:nvPr>
            <p:custDataLst>
              <p:tags r:id="rId6"/>
            </p:custDataLst>
          </p:nvPr>
        </p:nvCxnSpPr>
        <p:spPr>
          <a:xfrm>
            <a:off x="1241785" y="4580255"/>
            <a:ext cx="2435806" cy="0"/>
          </a:xfrm>
          <a:prstGeom prst="line">
            <a:avLst/>
          </a:prstGeom>
          <a:ln w="9525" cap="flat" cmpd="sng" algn="ctr">
            <a:solidFill>
              <a:srgbClr val="CCCCCC"/>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96" name="OTLSHAPE_T_86e0b3432056452a83df324c3caf0174_HorizontalConnector1">
            <a:extLst>
              <a:ext uri="{FF2B5EF4-FFF2-40B4-BE49-F238E27FC236}">
                <a16:creationId xmlns:a16="http://schemas.microsoft.com/office/drawing/2014/main" id="{B92F1F2F-F58D-4B0F-845E-F2291E4124D5}"/>
              </a:ext>
            </a:extLst>
          </p:cNvPr>
          <p:cNvCxnSpPr/>
          <p:nvPr>
            <p:custDataLst>
              <p:tags r:id="rId7"/>
            </p:custDataLst>
          </p:nvPr>
        </p:nvCxnSpPr>
        <p:spPr>
          <a:xfrm>
            <a:off x="1699493" y="4846955"/>
            <a:ext cx="2358666" cy="0"/>
          </a:xfrm>
          <a:prstGeom prst="line">
            <a:avLst/>
          </a:prstGeom>
          <a:ln w="9525" cap="flat" cmpd="sng" algn="ctr">
            <a:solidFill>
              <a:srgbClr val="CCCCCC"/>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97" name="OTLSHAPE_T_e825ac1e199746528c085af7edd4f9d0_HorizontalConnector1">
            <a:extLst>
              <a:ext uri="{FF2B5EF4-FFF2-40B4-BE49-F238E27FC236}">
                <a16:creationId xmlns:a16="http://schemas.microsoft.com/office/drawing/2014/main" id="{BDB602DA-A513-46D4-B229-8F69B2E943A1}"/>
              </a:ext>
            </a:extLst>
          </p:cNvPr>
          <p:cNvCxnSpPr/>
          <p:nvPr>
            <p:custDataLst>
              <p:tags r:id="rId8"/>
            </p:custDataLst>
          </p:nvPr>
        </p:nvCxnSpPr>
        <p:spPr>
          <a:xfrm>
            <a:off x="2092897" y="5113655"/>
            <a:ext cx="8489272" cy="0"/>
          </a:xfrm>
          <a:prstGeom prst="line">
            <a:avLst/>
          </a:prstGeom>
          <a:ln w="9525" cap="flat" cmpd="sng" algn="ctr">
            <a:solidFill>
              <a:srgbClr val="CCCCCC"/>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4" name="OTLSHAPE_TB_00000000000000000000000000000000_ScaleContainer">
            <a:extLst>
              <a:ext uri="{FF2B5EF4-FFF2-40B4-BE49-F238E27FC236}">
                <a16:creationId xmlns:a16="http://schemas.microsoft.com/office/drawing/2014/main" id="{B97A84E7-FBF6-468E-BC8C-AAAAB45C46E8}"/>
              </a:ext>
            </a:extLst>
          </p:cNvPr>
          <p:cNvSpPr/>
          <p:nvPr>
            <p:custDataLst>
              <p:tags r:id="rId9"/>
            </p:custDataLst>
          </p:nvPr>
        </p:nvSpPr>
        <p:spPr>
          <a:xfrm>
            <a:off x="1881485" y="3048000"/>
            <a:ext cx="9913668" cy="381000"/>
          </a:xfrm>
          <a:prstGeom prst="roundRect">
            <a:avLst>
              <a:gd name="adj" fmla="val 100000"/>
            </a:avLst>
          </a:prstGeom>
          <a:gradFill flip="none" rotWithShape="1">
            <a:gsLst>
              <a:gs pos="0">
                <a:srgbClr val="192A52"/>
              </a:gs>
              <a:gs pos="100000">
                <a:srgbClr val="192A52"/>
              </a:gs>
            </a:gsLst>
            <a:lin ang="5400000" scaled="1"/>
            <a:tileRect/>
          </a:gradFill>
          <a:ln w="25400" cap="flat" cmpd="sng" algn="ctr">
            <a:noFill/>
            <a:miter lim="800000"/>
          </a:ln>
          <a:effectLst>
            <a:reflection blurRad="6350" stA="50000" endA="300" endPos="55500" dist="50800" dir="5400000" sy="-100000" algn="bl" rotWithShape="0"/>
          </a:effectLst>
          <a:scene3d>
            <a:camera prst="orthographicFront"/>
            <a:lightRig rig="threePt" dir="t">
              <a:rot lat="0" lon="0" rev="8700000"/>
            </a:lightRig>
          </a:scene3d>
          <a:sp3d>
            <a:bevelT w="165100" h="19050"/>
          </a:sp3d>
          <a:extLst>
            <a:ext uri="{91240B29-F687-4F45-9708-019B960494DF}">
              <a14:hiddenLine xmlns:a14="http://schemas.microsoft.com/office/drawing/2010/main" w="25400" cap="flat" cmpd="sng" algn="ctr">
                <a:solidFill>
                  <a:schemeClr val="accent1">
                    <a:shade val="50000"/>
                  </a:schemeClr>
                </a:solidFill>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GB" sz="2800"/>
          </a:p>
        </p:txBody>
      </p:sp>
      <p:sp>
        <p:nvSpPr>
          <p:cNvPr id="5" name="OTLSHAPE_TB_00000000000000000000000000000000_ElapsedTime">
            <a:extLst>
              <a:ext uri="{FF2B5EF4-FFF2-40B4-BE49-F238E27FC236}">
                <a16:creationId xmlns:a16="http://schemas.microsoft.com/office/drawing/2014/main" id="{C75F87E0-2BA0-4647-A5D1-EF4283D041C6}"/>
              </a:ext>
            </a:extLst>
          </p:cNvPr>
          <p:cNvSpPr/>
          <p:nvPr>
            <p:custDataLst>
              <p:tags r:id="rId10"/>
            </p:custDataLst>
          </p:nvPr>
        </p:nvSpPr>
        <p:spPr>
          <a:xfrm>
            <a:off x="1881484" y="3048000"/>
            <a:ext cx="4876800" cy="381000"/>
          </a:xfrm>
          <a:prstGeom prst="roundRect">
            <a:avLst>
              <a:gd name="adj" fmla="val 10000000"/>
            </a:avLst>
          </a:prstGeom>
          <a:solidFill>
            <a:srgbClr val="FF0000">
              <a:alpha val="30196"/>
            </a:srgbClr>
          </a:solidFill>
          <a:ln w="25400" cap="flat" cmpd="sng" algn="ctr">
            <a:noFill/>
            <a:miter lim="800000"/>
          </a:ln>
          <a:effectLst/>
          <a:scene3d>
            <a:camera prst="orthographicFront"/>
            <a:lightRig rig="threePt" dir="t"/>
          </a:scene3d>
          <a:sp3d>
            <a:bevelT w="12700" h="139700"/>
          </a:sp3d>
          <a:extLst>
            <a:ext uri="{91240B29-F687-4F45-9708-019B960494DF}">
              <a14:hiddenLine xmlns:a14="http://schemas.microsoft.com/office/drawing/2010/main" w="25400" cap="flat" cmpd="sng" algn="ctr">
                <a:solidFill>
                  <a:schemeClr val="accent1">
                    <a:shade val="50000"/>
                  </a:schemeClr>
                </a:solidFill>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GB" sz="2800" dirty="0"/>
          </a:p>
        </p:txBody>
      </p:sp>
      <p:sp>
        <p:nvSpPr>
          <p:cNvPr id="6" name="OTLSHAPE_TB_00000000000000000000000000000000_TodayMarkerShape">
            <a:extLst>
              <a:ext uri="{FF2B5EF4-FFF2-40B4-BE49-F238E27FC236}">
                <a16:creationId xmlns:a16="http://schemas.microsoft.com/office/drawing/2014/main" id="{630BA6C8-C4D5-43D7-8F1B-03C93C7B2E0D}"/>
              </a:ext>
            </a:extLst>
          </p:cNvPr>
          <p:cNvSpPr/>
          <p:nvPr>
            <p:custDataLst>
              <p:tags r:id="rId11"/>
            </p:custDataLst>
          </p:nvPr>
        </p:nvSpPr>
        <p:spPr>
          <a:xfrm>
            <a:off x="6703105" y="3429000"/>
            <a:ext cx="114300" cy="127000"/>
          </a:xfrm>
          <a:prstGeom prst="triangle">
            <a:avLst/>
          </a:prstGeom>
          <a:solidFill>
            <a:srgbClr val="FF0000"/>
          </a:solidFill>
          <a:ln w="25400" cap="flat" cmpd="sng" algn="ctr">
            <a:noFill/>
            <a:miter lim="800000"/>
          </a:ln>
          <a:effectLst/>
          <a:extLst>
            <a:ext uri="{91240B29-F687-4F45-9708-019B960494DF}">
              <a14:hiddenLine xmlns:a14="http://schemas.microsoft.com/office/drawing/2010/main" w="25400" cap="flat" cmpd="sng" algn="ctr">
                <a:solidFill>
                  <a:schemeClr val="accent1">
                    <a:shade val="50000"/>
                  </a:schemeClr>
                </a:solidFill>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GB" sz="2800"/>
          </a:p>
        </p:txBody>
      </p:sp>
      <p:sp>
        <p:nvSpPr>
          <p:cNvPr id="7" name="OTLSHAPE_TB_00000000000000000000000000000000_TodayMarkerText">
            <a:extLst>
              <a:ext uri="{FF2B5EF4-FFF2-40B4-BE49-F238E27FC236}">
                <a16:creationId xmlns:a16="http://schemas.microsoft.com/office/drawing/2014/main" id="{49801085-B815-4B2B-B57D-5B9433963E2B}"/>
              </a:ext>
            </a:extLst>
          </p:cNvPr>
          <p:cNvSpPr txBox="1"/>
          <p:nvPr>
            <p:custDataLst>
              <p:tags r:id="rId12"/>
            </p:custDataLst>
          </p:nvPr>
        </p:nvSpPr>
        <p:spPr>
          <a:xfrm>
            <a:off x="6577405" y="3556000"/>
            <a:ext cx="368300" cy="186055"/>
          </a:xfrm>
          <a:prstGeom prst="rect">
            <a:avLst/>
          </a:prstGeom>
          <a:noFill/>
        </p:spPr>
        <p:txBody>
          <a:bodyPr vert="horz" wrap="none" lIns="0" tIns="0" rIns="0" bIns="0" rtlCol="0" anchor="ctr" anchorCtr="0">
            <a:spAutoFit/>
          </a:bodyPr>
          <a:lstStyle/>
          <a:p>
            <a:pPr algn="r"/>
            <a:r>
              <a:rPr lang="en-GB" sz="1200" spc="-12" dirty="0">
                <a:solidFill>
                  <a:schemeClr val="lt1"/>
                </a:solidFill>
                <a:latin typeface="Calibri" panose="020F0502020204030204" pitchFamily="34" charset="0"/>
              </a:rPr>
              <a:t>Today</a:t>
            </a:r>
          </a:p>
        </p:txBody>
      </p:sp>
      <p:sp>
        <p:nvSpPr>
          <p:cNvPr id="8" name="OTLSHAPE_TB_00000000000000000000000000000000_TimescaleInterval1">
            <a:extLst>
              <a:ext uri="{FF2B5EF4-FFF2-40B4-BE49-F238E27FC236}">
                <a16:creationId xmlns:a16="http://schemas.microsoft.com/office/drawing/2014/main" id="{905B6DF4-BEE4-457B-98DD-F9E6E19706FC}"/>
              </a:ext>
            </a:extLst>
          </p:cNvPr>
          <p:cNvSpPr txBox="1"/>
          <p:nvPr>
            <p:custDataLst>
              <p:tags r:id="rId13"/>
            </p:custDataLst>
          </p:nvPr>
        </p:nvSpPr>
        <p:spPr>
          <a:xfrm>
            <a:off x="2110084" y="3145473"/>
            <a:ext cx="219227" cy="186055"/>
          </a:xfrm>
          <a:prstGeom prst="rect">
            <a:avLst/>
          </a:prstGeom>
          <a:noFill/>
        </p:spPr>
        <p:txBody>
          <a:bodyPr vert="horz" wrap="none" lIns="0" tIns="0" rIns="0" bIns="0" rtlCol="0" anchor="ctr" anchorCtr="0">
            <a:noAutofit/>
          </a:bodyPr>
          <a:lstStyle/>
          <a:p>
            <a:pPr algn="r"/>
            <a:r>
              <a:rPr lang="en-GB" sz="1200" spc="-18">
                <a:solidFill>
                  <a:schemeClr val="lt1"/>
                </a:solidFill>
                <a:latin typeface="Calibri" panose="020F0502020204030204" pitchFamily="34" charset="0"/>
              </a:rPr>
              <a:t>Feb</a:t>
            </a:r>
          </a:p>
        </p:txBody>
      </p:sp>
      <p:sp>
        <p:nvSpPr>
          <p:cNvPr id="42" name="OTLSHAPE_TB_00000000000000000000000000000000_TimescaleInterval2">
            <a:extLst>
              <a:ext uri="{FF2B5EF4-FFF2-40B4-BE49-F238E27FC236}">
                <a16:creationId xmlns:a16="http://schemas.microsoft.com/office/drawing/2014/main" id="{9954097C-62E6-4EA6-8F71-524CCCAA5191}"/>
              </a:ext>
            </a:extLst>
          </p:cNvPr>
          <p:cNvSpPr txBox="1"/>
          <p:nvPr>
            <p:custDataLst>
              <p:tags r:id="rId14"/>
            </p:custDataLst>
          </p:nvPr>
        </p:nvSpPr>
        <p:spPr>
          <a:xfrm>
            <a:off x="2871221" y="3145473"/>
            <a:ext cx="255776" cy="186055"/>
          </a:xfrm>
          <a:prstGeom prst="rect">
            <a:avLst/>
          </a:prstGeom>
          <a:noFill/>
        </p:spPr>
        <p:txBody>
          <a:bodyPr vert="horz" wrap="none" lIns="0" tIns="0" rIns="0" bIns="0" rtlCol="0" anchor="ctr" anchorCtr="0">
            <a:noAutofit/>
          </a:bodyPr>
          <a:lstStyle/>
          <a:p>
            <a:pPr algn="r"/>
            <a:r>
              <a:rPr lang="en-GB" sz="1200" spc="-18">
                <a:solidFill>
                  <a:schemeClr val="lt1"/>
                </a:solidFill>
                <a:latin typeface="Calibri" panose="020F0502020204030204" pitchFamily="34" charset="0"/>
              </a:rPr>
              <a:t>Mar</a:t>
            </a:r>
          </a:p>
        </p:txBody>
      </p:sp>
      <p:sp>
        <p:nvSpPr>
          <p:cNvPr id="44" name="OTLSHAPE_TB_00000000000000000000000000000000_TimescaleInterval3">
            <a:extLst>
              <a:ext uri="{FF2B5EF4-FFF2-40B4-BE49-F238E27FC236}">
                <a16:creationId xmlns:a16="http://schemas.microsoft.com/office/drawing/2014/main" id="{F5073D31-8DE4-42A9-81AE-06C079535CFD}"/>
              </a:ext>
            </a:extLst>
          </p:cNvPr>
          <p:cNvSpPr txBox="1"/>
          <p:nvPr>
            <p:custDataLst>
              <p:tags r:id="rId15"/>
            </p:custDataLst>
          </p:nvPr>
        </p:nvSpPr>
        <p:spPr>
          <a:xfrm>
            <a:off x="3713908" y="3145473"/>
            <a:ext cx="219740" cy="186055"/>
          </a:xfrm>
          <a:prstGeom prst="rect">
            <a:avLst/>
          </a:prstGeom>
          <a:noFill/>
        </p:spPr>
        <p:txBody>
          <a:bodyPr vert="horz" wrap="none" lIns="0" tIns="0" rIns="0" bIns="0" rtlCol="0" anchor="ctr" anchorCtr="0">
            <a:noAutofit/>
          </a:bodyPr>
          <a:lstStyle/>
          <a:p>
            <a:pPr algn="r"/>
            <a:r>
              <a:rPr lang="en-GB" sz="1200" spc="-18">
                <a:solidFill>
                  <a:schemeClr val="lt1"/>
                </a:solidFill>
                <a:latin typeface="Calibri" panose="020F0502020204030204" pitchFamily="34" charset="0"/>
              </a:rPr>
              <a:t>Apr</a:t>
            </a:r>
          </a:p>
        </p:txBody>
      </p:sp>
      <p:sp>
        <p:nvSpPr>
          <p:cNvPr id="46" name="OTLSHAPE_TB_00000000000000000000000000000000_TimescaleInterval4">
            <a:extLst>
              <a:ext uri="{FF2B5EF4-FFF2-40B4-BE49-F238E27FC236}">
                <a16:creationId xmlns:a16="http://schemas.microsoft.com/office/drawing/2014/main" id="{FCF24A51-4EA2-4FFA-96C1-7FB91219CCBD}"/>
              </a:ext>
            </a:extLst>
          </p:cNvPr>
          <p:cNvSpPr txBox="1"/>
          <p:nvPr>
            <p:custDataLst>
              <p:tags r:id="rId16"/>
            </p:custDataLst>
          </p:nvPr>
        </p:nvSpPr>
        <p:spPr>
          <a:xfrm>
            <a:off x="4529411" y="3145473"/>
            <a:ext cx="268150" cy="186055"/>
          </a:xfrm>
          <a:prstGeom prst="rect">
            <a:avLst/>
          </a:prstGeom>
          <a:noFill/>
        </p:spPr>
        <p:txBody>
          <a:bodyPr vert="horz" wrap="none" lIns="0" tIns="0" rIns="0" bIns="0" rtlCol="0" anchor="ctr" anchorCtr="0">
            <a:noAutofit/>
          </a:bodyPr>
          <a:lstStyle/>
          <a:p>
            <a:pPr algn="r"/>
            <a:r>
              <a:rPr lang="en-GB" sz="1200" spc="-18">
                <a:solidFill>
                  <a:schemeClr val="lt1"/>
                </a:solidFill>
                <a:latin typeface="Calibri" panose="020F0502020204030204" pitchFamily="34" charset="0"/>
              </a:rPr>
              <a:t>May</a:t>
            </a:r>
          </a:p>
        </p:txBody>
      </p:sp>
      <p:sp>
        <p:nvSpPr>
          <p:cNvPr id="48" name="OTLSHAPE_TB_00000000000000000000000000000000_TimescaleInterval5">
            <a:extLst>
              <a:ext uri="{FF2B5EF4-FFF2-40B4-BE49-F238E27FC236}">
                <a16:creationId xmlns:a16="http://schemas.microsoft.com/office/drawing/2014/main" id="{A287D00A-3A09-4D98-B9A9-54E77AB254CD}"/>
              </a:ext>
            </a:extLst>
          </p:cNvPr>
          <p:cNvSpPr txBox="1"/>
          <p:nvPr>
            <p:custDataLst>
              <p:tags r:id="rId17"/>
            </p:custDataLst>
          </p:nvPr>
        </p:nvSpPr>
        <p:spPr>
          <a:xfrm>
            <a:off x="5372098" y="3145473"/>
            <a:ext cx="206916" cy="186055"/>
          </a:xfrm>
          <a:prstGeom prst="rect">
            <a:avLst/>
          </a:prstGeom>
          <a:noFill/>
        </p:spPr>
        <p:txBody>
          <a:bodyPr vert="horz" wrap="none" lIns="0" tIns="0" rIns="0" bIns="0" rtlCol="0" anchor="ctr" anchorCtr="0">
            <a:noAutofit/>
          </a:bodyPr>
          <a:lstStyle/>
          <a:p>
            <a:pPr algn="r"/>
            <a:r>
              <a:rPr lang="en-GB" sz="1200" spc="-18">
                <a:solidFill>
                  <a:schemeClr val="lt1"/>
                </a:solidFill>
                <a:latin typeface="Calibri" panose="020F0502020204030204" pitchFamily="34" charset="0"/>
              </a:rPr>
              <a:t>Jun</a:t>
            </a:r>
          </a:p>
        </p:txBody>
      </p:sp>
      <p:sp>
        <p:nvSpPr>
          <p:cNvPr id="50" name="OTLSHAPE_TB_00000000000000000000000000000000_TimescaleInterval6">
            <a:extLst>
              <a:ext uri="{FF2B5EF4-FFF2-40B4-BE49-F238E27FC236}">
                <a16:creationId xmlns:a16="http://schemas.microsoft.com/office/drawing/2014/main" id="{3F881BD2-388B-4058-8EC9-26155A529F8D}"/>
              </a:ext>
            </a:extLst>
          </p:cNvPr>
          <p:cNvSpPr txBox="1"/>
          <p:nvPr>
            <p:custDataLst>
              <p:tags r:id="rId18"/>
            </p:custDataLst>
          </p:nvPr>
        </p:nvSpPr>
        <p:spPr>
          <a:xfrm>
            <a:off x="6187602" y="3145473"/>
            <a:ext cx="158185" cy="186055"/>
          </a:xfrm>
          <a:prstGeom prst="rect">
            <a:avLst/>
          </a:prstGeom>
          <a:noFill/>
        </p:spPr>
        <p:txBody>
          <a:bodyPr vert="horz" wrap="none" lIns="0" tIns="0" rIns="0" bIns="0" rtlCol="0" anchor="ctr" anchorCtr="0">
            <a:noAutofit/>
          </a:bodyPr>
          <a:lstStyle/>
          <a:p>
            <a:pPr algn="r"/>
            <a:r>
              <a:rPr lang="en-GB" sz="1200" spc="-20">
                <a:solidFill>
                  <a:schemeClr val="lt1"/>
                </a:solidFill>
                <a:latin typeface="Calibri" panose="020F0502020204030204" pitchFamily="34" charset="0"/>
              </a:rPr>
              <a:t>Jul</a:t>
            </a:r>
          </a:p>
        </p:txBody>
      </p:sp>
      <p:sp>
        <p:nvSpPr>
          <p:cNvPr id="52" name="OTLSHAPE_TB_00000000000000000000000000000000_TimescaleInterval7">
            <a:extLst>
              <a:ext uri="{FF2B5EF4-FFF2-40B4-BE49-F238E27FC236}">
                <a16:creationId xmlns:a16="http://schemas.microsoft.com/office/drawing/2014/main" id="{9DA4A394-BA68-428D-8C81-85CFA46667A5}"/>
              </a:ext>
            </a:extLst>
          </p:cNvPr>
          <p:cNvSpPr txBox="1"/>
          <p:nvPr>
            <p:custDataLst>
              <p:tags r:id="rId19"/>
            </p:custDataLst>
          </p:nvPr>
        </p:nvSpPr>
        <p:spPr>
          <a:xfrm>
            <a:off x="7030289" y="3145473"/>
            <a:ext cx="241300" cy="186055"/>
          </a:xfrm>
          <a:prstGeom prst="rect">
            <a:avLst/>
          </a:prstGeom>
          <a:noFill/>
        </p:spPr>
        <p:txBody>
          <a:bodyPr vert="horz" wrap="none" lIns="0" tIns="0" rIns="0" bIns="0" rtlCol="0" anchor="ctr" anchorCtr="0">
            <a:noAutofit/>
          </a:bodyPr>
          <a:lstStyle/>
          <a:p>
            <a:pPr algn="r"/>
            <a:r>
              <a:rPr lang="en-GB" sz="1200" spc="-20">
                <a:solidFill>
                  <a:schemeClr val="lt1"/>
                </a:solidFill>
                <a:latin typeface="Calibri" panose="020F0502020204030204" pitchFamily="34" charset="0"/>
              </a:rPr>
              <a:t>Aug</a:t>
            </a:r>
          </a:p>
        </p:txBody>
      </p:sp>
      <p:sp>
        <p:nvSpPr>
          <p:cNvPr id="54" name="OTLSHAPE_TB_00000000000000000000000000000000_TimescaleInterval8">
            <a:extLst>
              <a:ext uri="{FF2B5EF4-FFF2-40B4-BE49-F238E27FC236}">
                <a16:creationId xmlns:a16="http://schemas.microsoft.com/office/drawing/2014/main" id="{D87B6B54-9E97-4181-8303-B41B063CFD21}"/>
              </a:ext>
            </a:extLst>
          </p:cNvPr>
          <p:cNvSpPr txBox="1"/>
          <p:nvPr>
            <p:custDataLst>
              <p:tags r:id="rId20"/>
            </p:custDataLst>
          </p:nvPr>
        </p:nvSpPr>
        <p:spPr>
          <a:xfrm>
            <a:off x="7872976" y="3145473"/>
            <a:ext cx="228600" cy="186055"/>
          </a:xfrm>
          <a:prstGeom prst="rect">
            <a:avLst/>
          </a:prstGeom>
          <a:noFill/>
        </p:spPr>
        <p:txBody>
          <a:bodyPr vert="horz" wrap="none" lIns="0" tIns="0" rIns="0" bIns="0" rtlCol="0" anchor="ctr" anchorCtr="0">
            <a:noAutofit/>
          </a:bodyPr>
          <a:lstStyle/>
          <a:p>
            <a:pPr algn="r"/>
            <a:r>
              <a:rPr lang="en-GB" sz="1200" spc="-18">
                <a:solidFill>
                  <a:schemeClr val="lt1"/>
                </a:solidFill>
                <a:latin typeface="Calibri" panose="020F0502020204030204" pitchFamily="34" charset="0"/>
              </a:rPr>
              <a:t>Sep</a:t>
            </a:r>
          </a:p>
        </p:txBody>
      </p:sp>
      <p:sp>
        <p:nvSpPr>
          <p:cNvPr id="56" name="OTLSHAPE_TB_00000000000000000000000000000000_TimescaleInterval9">
            <a:extLst>
              <a:ext uri="{FF2B5EF4-FFF2-40B4-BE49-F238E27FC236}">
                <a16:creationId xmlns:a16="http://schemas.microsoft.com/office/drawing/2014/main" id="{04B940F4-BBDB-4D64-A603-019C79CD59B3}"/>
              </a:ext>
            </a:extLst>
          </p:cNvPr>
          <p:cNvSpPr txBox="1"/>
          <p:nvPr>
            <p:custDataLst>
              <p:tags r:id="rId21"/>
            </p:custDataLst>
          </p:nvPr>
        </p:nvSpPr>
        <p:spPr>
          <a:xfrm>
            <a:off x="8688479" y="3145473"/>
            <a:ext cx="211148" cy="186055"/>
          </a:xfrm>
          <a:prstGeom prst="rect">
            <a:avLst/>
          </a:prstGeom>
          <a:noFill/>
        </p:spPr>
        <p:txBody>
          <a:bodyPr vert="horz" wrap="none" lIns="0" tIns="0" rIns="0" bIns="0" rtlCol="0" anchor="ctr" anchorCtr="0">
            <a:noAutofit/>
          </a:bodyPr>
          <a:lstStyle/>
          <a:p>
            <a:pPr algn="r"/>
            <a:r>
              <a:rPr lang="en-GB" sz="1200" spc="-22">
                <a:solidFill>
                  <a:schemeClr val="lt1"/>
                </a:solidFill>
                <a:latin typeface="Calibri" panose="020F0502020204030204" pitchFamily="34" charset="0"/>
              </a:rPr>
              <a:t>Oct</a:t>
            </a:r>
          </a:p>
        </p:txBody>
      </p:sp>
      <p:sp>
        <p:nvSpPr>
          <p:cNvPr id="58" name="OTLSHAPE_TB_00000000000000000000000000000000_TimescaleInterval10">
            <a:extLst>
              <a:ext uri="{FF2B5EF4-FFF2-40B4-BE49-F238E27FC236}">
                <a16:creationId xmlns:a16="http://schemas.microsoft.com/office/drawing/2014/main" id="{AEBE5199-87CA-4AB7-A629-5FE3C73AA0AA}"/>
              </a:ext>
            </a:extLst>
          </p:cNvPr>
          <p:cNvSpPr txBox="1"/>
          <p:nvPr>
            <p:custDataLst>
              <p:tags r:id="rId22"/>
            </p:custDataLst>
          </p:nvPr>
        </p:nvSpPr>
        <p:spPr>
          <a:xfrm>
            <a:off x="9531167" y="3145473"/>
            <a:ext cx="243978" cy="186055"/>
          </a:xfrm>
          <a:prstGeom prst="rect">
            <a:avLst/>
          </a:prstGeom>
          <a:noFill/>
        </p:spPr>
        <p:txBody>
          <a:bodyPr vert="horz" wrap="none" lIns="0" tIns="0" rIns="0" bIns="0" rtlCol="0" anchor="ctr" anchorCtr="0">
            <a:noAutofit/>
          </a:bodyPr>
          <a:lstStyle/>
          <a:p>
            <a:pPr algn="r"/>
            <a:r>
              <a:rPr lang="en-GB" sz="1200" spc="-20">
                <a:solidFill>
                  <a:schemeClr val="lt1"/>
                </a:solidFill>
                <a:latin typeface="Calibri" panose="020F0502020204030204" pitchFamily="34" charset="0"/>
              </a:rPr>
              <a:t>Nov</a:t>
            </a:r>
          </a:p>
        </p:txBody>
      </p:sp>
      <p:sp>
        <p:nvSpPr>
          <p:cNvPr id="60" name="OTLSHAPE_TB_00000000000000000000000000000000_TimescaleInterval11">
            <a:extLst>
              <a:ext uri="{FF2B5EF4-FFF2-40B4-BE49-F238E27FC236}">
                <a16:creationId xmlns:a16="http://schemas.microsoft.com/office/drawing/2014/main" id="{945C1BEE-32B6-4C96-9539-AF00D7CD1ACB}"/>
              </a:ext>
            </a:extLst>
          </p:cNvPr>
          <p:cNvSpPr txBox="1"/>
          <p:nvPr>
            <p:custDataLst>
              <p:tags r:id="rId23"/>
            </p:custDataLst>
          </p:nvPr>
        </p:nvSpPr>
        <p:spPr>
          <a:xfrm>
            <a:off x="10346670" y="3145473"/>
            <a:ext cx="231858" cy="186055"/>
          </a:xfrm>
          <a:prstGeom prst="rect">
            <a:avLst/>
          </a:prstGeom>
          <a:noFill/>
        </p:spPr>
        <p:txBody>
          <a:bodyPr vert="horz" wrap="none" lIns="0" tIns="0" rIns="0" bIns="0" rtlCol="0" anchor="ctr" anchorCtr="0">
            <a:noAutofit/>
          </a:bodyPr>
          <a:lstStyle/>
          <a:p>
            <a:pPr algn="r"/>
            <a:r>
              <a:rPr lang="en-GB" sz="1200" spc="-22">
                <a:solidFill>
                  <a:schemeClr val="lt1"/>
                </a:solidFill>
                <a:latin typeface="Calibri" panose="020F0502020204030204" pitchFamily="34" charset="0"/>
              </a:rPr>
              <a:t>Dec</a:t>
            </a:r>
          </a:p>
        </p:txBody>
      </p:sp>
      <p:sp>
        <p:nvSpPr>
          <p:cNvPr id="62" name="OTLSHAPE_TB_00000000000000000000000000000000_TimescaleInterval12">
            <a:extLst>
              <a:ext uri="{FF2B5EF4-FFF2-40B4-BE49-F238E27FC236}">
                <a16:creationId xmlns:a16="http://schemas.microsoft.com/office/drawing/2014/main" id="{984CE302-3C58-45AC-AB5F-4187F89FE4BC}"/>
              </a:ext>
            </a:extLst>
          </p:cNvPr>
          <p:cNvSpPr txBox="1"/>
          <p:nvPr>
            <p:custDataLst>
              <p:tags r:id="rId24"/>
            </p:custDataLst>
          </p:nvPr>
        </p:nvSpPr>
        <p:spPr>
          <a:xfrm>
            <a:off x="11189357" y="3145473"/>
            <a:ext cx="304955" cy="186055"/>
          </a:xfrm>
          <a:prstGeom prst="rect">
            <a:avLst/>
          </a:prstGeom>
          <a:noFill/>
        </p:spPr>
        <p:txBody>
          <a:bodyPr vert="horz" wrap="none" lIns="0" tIns="0" rIns="0" bIns="0" rtlCol="0" anchor="ctr" anchorCtr="0">
            <a:noAutofit/>
          </a:bodyPr>
          <a:lstStyle/>
          <a:p>
            <a:pPr algn="r"/>
            <a:r>
              <a:rPr lang="en-GB" sz="1200" spc="-20">
                <a:solidFill>
                  <a:schemeClr val="lt1"/>
                </a:solidFill>
                <a:latin typeface="Calibri" panose="020F0502020204030204" pitchFamily="34" charset="0"/>
              </a:rPr>
              <a:t>2022</a:t>
            </a:r>
          </a:p>
        </p:txBody>
      </p:sp>
      <p:cxnSp>
        <p:nvCxnSpPr>
          <p:cNvPr id="41" name="OTLSHAPE_TB_00000000000000000000000000000000_Separator1">
            <a:extLst>
              <a:ext uri="{FF2B5EF4-FFF2-40B4-BE49-F238E27FC236}">
                <a16:creationId xmlns:a16="http://schemas.microsoft.com/office/drawing/2014/main" id="{F93EB2BE-AE10-4AA9-857C-28B769979B6E}"/>
              </a:ext>
            </a:extLst>
          </p:cNvPr>
          <p:cNvCxnSpPr/>
          <p:nvPr>
            <p:custDataLst>
              <p:tags r:id="rId25"/>
            </p:custDataLst>
          </p:nvPr>
        </p:nvCxnSpPr>
        <p:spPr>
          <a:xfrm>
            <a:off x="2807720" y="3111500"/>
            <a:ext cx="0" cy="254000"/>
          </a:xfrm>
          <a:prstGeom prst="line">
            <a:avLst/>
          </a:prstGeom>
          <a:ln w="9525" cap="flat" cmpd="sng" algn="ctr">
            <a:solidFill>
              <a:schemeClr val="lt1">
                <a:alpha val="29804"/>
              </a:schemeClr>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3" name="OTLSHAPE_TB_00000000000000000000000000000000_Separator2">
            <a:extLst>
              <a:ext uri="{FF2B5EF4-FFF2-40B4-BE49-F238E27FC236}">
                <a16:creationId xmlns:a16="http://schemas.microsoft.com/office/drawing/2014/main" id="{4472BBD5-D247-4DFB-A0D2-AD5F15E492E9}"/>
              </a:ext>
            </a:extLst>
          </p:cNvPr>
          <p:cNvCxnSpPr/>
          <p:nvPr>
            <p:custDataLst>
              <p:tags r:id="rId26"/>
            </p:custDataLst>
          </p:nvPr>
        </p:nvCxnSpPr>
        <p:spPr>
          <a:xfrm>
            <a:off x="3650407" y="3111500"/>
            <a:ext cx="0" cy="254000"/>
          </a:xfrm>
          <a:prstGeom prst="line">
            <a:avLst/>
          </a:prstGeom>
          <a:ln w="9525" cap="flat" cmpd="sng" algn="ctr">
            <a:solidFill>
              <a:schemeClr val="lt1">
                <a:alpha val="29804"/>
              </a:schemeClr>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5" name="OTLSHAPE_TB_00000000000000000000000000000000_Separator3">
            <a:extLst>
              <a:ext uri="{FF2B5EF4-FFF2-40B4-BE49-F238E27FC236}">
                <a16:creationId xmlns:a16="http://schemas.microsoft.com/office/drawing/2014/main" id="{D9829C2E-3F7E-4780-AFF9-602A283341ED}"/>
              </a:ext>
            </a:extLst>
          </p:cNvPr>
          <p:cNvCxnSpPr/>
          <p:nvPr>
            <p:custDataLst>
              <p:tags r:id="rId27"/>
            </p:custDataLst>
          </p:nvPr>
        </p:nvCxnSpPr>
        <p:spPr>
          <a:xfrm>
            <a:off x="4465911" y="3111500"/>
            <a:ext cx="0" cy="254000"/>
          </a:xfrm>
          <a:prstGeom prst="line">
            <a:avLst/>
          </a:prstGeom>
          <a:ln w="9525" cap="flat" cmpd="sng" algn="ctr">
            <a:solidFill>
              <a:schemeClr val="lt1">
                <a:alpha val="29804"/>
              </a:schemeClr>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7" name="OTLSHAPE_TB_00000000000000000000000000000000_Separator4">
            <a:extLst>
              <a:ext uri="{FF2B5EF4-FFF2-40B4-BE49-F238E27FC236}">
                <a16:creationId xmlns:a16="http://schemas.microsoft.com/office/drawing/2014/main" id="{D34139A7-FA10-4EA3-A058-F8C5E7A374BA}"/>
              </a:ext>
            </a:extLst>
          </p:cNvPr>
          <p:cNvCxnSpPr/>
          <p:nvPr>
            <p:custDataLst>
              <p:tags r:id="rId28"/>
            </p:custDataLst>
          </p:nvPr>
        </p:nvCxnSpPr>
        <p:spPr>
          <a:xfrm>
            <a:off x="5308598" y="3111500"/>
            <a:ext cx="0" cy="254000"/>
          </a:xfrm>
          <a:prstGeom prst="line">
            <a:avLst/>
          </a:prstGeom>
          <a:ln w="9525" cap="flat" cmpd="sng" algn="ctr">
            <a:solidFill>
              <a:schemeClr val="lt1">
                <a:alpha val="29804"/>
              </a:schemeClr>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49" name="OTLSHAPE_TB_00000000000000000000000000000000_Separator5">
            <a:extLst>
              <a:ext uri="{FF2B5EF4-FFF2-40B4-BE49-F238E27FC236}">
                <a16:creationId xmlns:a16="http://schemas.microsoft.com/office/drawing/2014/main" id="{7F934D92-9E67-4E8A-B3D6-2080A46005AA}"/>
              </a:ext>
            </a:extLst>
          </p:cNvPr>
          <p:cNvCxnSpPr/>
          <p:nvPr>
            <p:custDataLst>
              <p:tags r:id="rId29"/>
            </p:custDataLst>
          </p:nvPr>
        </p:nvCxnSpPr>
        <p:spPr>
          <a:xfrm>
            <a:off x="6124101" y="3111500"/>
            <a:ext cx="0" cy="254000"/>
          </a:xfrm>
          <a:prstGeom prst="line">
            <a:avLst/>
          </a:prstGeom>
          <a:ln w="9525" cap="flat" cmpd="sng" algn="ctr">
            <a:solidFill>
              <a:schemeClr val="lt1">
                <a:alpha val="29804"/>
              </a:schemeClr>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1" name="OTLSHAPE_TB_00000000000000000000000000000000_Separator6">
            <a:extLst>
              <a:ext uri="{FF2B5EF4-FFF2-40B4-BE49-F238E27FC236}">
                <a16:creationId xmlns:a16="http://schemas.microsoft.com/office/drawing/2014/main" id="{BB8BB473-CB43-407A-9AAF-EFF19791A552}"/>
              </a:ext>
            </a:extLst>
          </p:cNvPr>
          <p:cNvCxnSpPr/>
          <p:nvPr>
            <p:custDataLst>
              <p:tags r:id="rId30"/>
            </p:custDataLst>
          </p:nvPr>
        </p:nvCxnSpPr>
        <p:spPr>
          <a:xfrm>
            <a:off x="6966788" y="3111500"/>
            <a:ext cx="0" cy="254000"/>
          </a:xfrm>
          <a:prstGeom prst="line">
            <a:avLst/>
          </a:prstGeom>
          <a:ln w="9525" cap="flat" cmpd="sng" algn="ctr">
            <a:solidFill>
              <a:schemeClr val="lt1">
                <a:alpha val="29804"/>
              </a:schemeClr>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3" name="OTLSHAPE_TB_00000000000000000000000000000000_Separator7">
            <a:extLst>
              <a:ext uri="{FF2B5EF4-FFF2-40B4-BE49-F238E27FC236}">
                <a16:creationId xmlns:a16="http://schemas.microsoft.com/office/drawing/2014/main" id="{CB44D273-C325-4684-94A5-D71C5050EC4E}"/>
              </a:ext>
            </a:extLst>
          </p:cNvPr>
          <p:cNvCxnSpPr/>
          <p:nvPr>
            <p:custDataLst>
              <p:tags r:id="rId31"/>
            </p:custDataLst>
          </p:nvPr>
        </p:nvCxnSpPr>
        <p:spPr>
          <a:xfrm>
            <a:off x="7809476" y="3111500"/>
            <a:ext cx="0" cy="254000"/>
          </a:xfrm>
          <a:prstGeom prst="line">
            <a:avLst/>
          </a:prstGeom>
          <a:ln w="9525" cap="flat" cmpd="sng" algn="ctr">
            <a:solidFill>
              <a:schemeClr val="lt1">
                <a:alpha val="29804"/>
              </a:schemeClr>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5" name="OTLSHAPE_TB_00000000000000000000000000000000_Separator8">
            <a:extLst>
              <a:ext uri="{FF2B5EF4-FFF2-40B4-BE49-F238E27FC236}">
                <a16:creationId xmlns:a16="http://schemas.microsoft.com/office/drawing/2014/main" id="{78B8FA62-F883-4EAB-BFF9-616C812B79B0}"/>
              </a:ext>
            </a:extLst>
          </p:cNvPr>
          <p:cNvCxnSpPr/>
          <p:nvPr>
            <p:custDataLst>
              <p:tags r:id="rId32"/>
            </p:custDataLst>
          </p:nvPr>
        </p:nvCxnSpPr>
        <p:spPr>
          <a:xfrm>
            <a:off x="8624979" y="3111500"/>
            <a:ext cx="0" cy="254000"/>
          </a:xfrm>
          <a:prstGeom prst="line">
            <a:avLst/>
          </a:prstGeom>
          <a:ln w="9525" cap="flat" cmpd="sng" algn="ctr">
            <a:solidFill>
              <a:schemeClr val="lt1">
                <a:alpha val="29804"/>
              </a:schemeClr>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7" name="OTLSHAPE_TB_00000000000000000000000000000000_Separator9">
            <a:extLst>
              <a:ext uri="{FF2B5EF4-FFF2-40B4-BE49-F238E27FC236}">
                <a16:creationId xmlns:a16="http://schemas.microsoft.com/office/drawing/2014/main" id="{FC199398-5299-47A0-9B66-E9160E733E8F}"/>
              </a:ext>
            </a:extLst>
          </p:cNvPr>
          <p:cNvCxnSpPr/>
          <p:nvPr>
            <p:custDataLst>
              <p:tags r:id="rId33"/>
            </p:custDataLst>
          </p:nvPr>
        </p:nvCxnSpPr>
        <p:spPr>
          <a:xfrm>
            <a:off x="9467666" y="3111500"/>
            <a:ext cx="0" cy="254000"/>
          </a:xfrm>
          <a:prstGeom prst="line">
            <a:avLst/>
          </a:prstGeom>
          <a:ln w="9525" cap="flat" cmpd="sng" algn="ctr">
            <a:solidFill>
              <a:schemeClr val="lt1">
                <a:alpha val="29804"/>
              </a:schemeClr>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59" name="OTLSHAPE_TB_00000000000000000000000000000000_Separator10">
            <a:extLst>
              <a:ext uri="{FF2B5EF4-FFF2-40B4-BE49-F238E27FC236}">
                <a16:creationId xmlns:a16="http://schemas.microsoft.com/office/drawing/2014/main" id="{B70CC01B-22F9-4F94-9B5A-DC45C8BE5BA2}"/>
              </a:ext>
            </a:extLst>
          </p:cNvPr>
          <p:cNvCxnSpPr/>
          <p:nvPr>
            <p:custDataLst>
              <p:tags r:id="rId34"/>
            </p:custDataLst>
          </p:nvPr>
        </p:nvCxnSpPr>
        <p:spPr>
          <a:xfrm>
            <a:off x="10283170" y="3111500"/>
            <a:ext cx="0" cy="254000"/>
          </a:xfrm>
          <a:prstGeom prst="line">
            <a:avLst/>
          </a:prstGeom>
          <a:ln w="9525" cap="flat" cmpd="sng" algn="ctr">
            <a:solidFill>
              <a:schemeClr val="lt1">
                <a:alpha val="29804"/>
              </a:schemeClr>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61" name="OTLSHAPE_TB_00000000000000000000000000000000_Separator11">
            <a:extLst>
              <a:ext uri="{FF2B5EF4-FFF2-40B4-BE49-F238E27FC236}">
                <a16:creationId xmlns:a16="http://schemas.microsoft.com/office/drawing/2014/main" id="{2CCFD41A-053E-4535-B36A-63E2701F2083}"/>
              </a:ext>
            </a:extLst>
          </p:cNvPr>
          <p:cNvCxnSpPr/>
          <p:nvPr>
            <p:custDataLst>
              <p:tags r:id="rId35"/>
            </p:custDataLst>
          </p:nvPr>
        </p:nvCxnSpPr>
        <p:spPr>
          <a:xfrm>
            <a:off x="11125857" y="3111500"/>
            <a:ext cx="0" cy="254000"/>
          </a:xfrm>
          <a:prstGeom prst="line">
            <a:avLst/>
          </a:prstGeom>
          <a:ln w="9525" cap="flat" cmpd="sng" algn="ctr">
            <a:solidFill>
              <a:schemeClr val="lt1">
                <a:alpha val="29804"/>
              </a:schemeClr>
            </a:solidFill>
            <a:prstDash val="solid"/>
            <a:miter lim="800000"/>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173" name="OTLSHAPE_T_fdc0c1a9a2ca454aa4aa65d34d1a3bda_Shape">
            <a:extLst>
              <a:ext uri="{FF2B5EF4-FFF2-40B4-BE49-F238E27FC236}">
                <a16:creationId xmlns:a16="http://schemas.microsoft.com/office/drawing/2014/main" id="{4AA238C2-9819-4A0A-8635-594EA8CAF188}"/>
              </a:ext>
            </a:extLst>
          </p:cNvPr>
          <p:cNvSpPr/>
          <p:nvPr>
            <p:custDataLst>
              <p:tags r:id="rId36"/>
            </p:custDataLst>
          </p:nvPr>
        </p:nvSpPr>
        <p:spPr>
          <a:xfrm>
            <a:off x="2726170" y="3945255"/>
            <a:ext cx="711200" cy="203200"/>
          </a:xfrm>
          <a:prstGeom prst="round2DiagRect">
            <a:avLst>
              <a:gd name="adj1" fmla="val 100000"/>
              <a:gd name="adj2" fmla="val 0"/>
            </a:avLst>
          </a:prstGeom>
          <a:solidFill>
            <a:schemeClr val="accent1"/>
          </a:solidFill>
          <a:ln w="25400" cap="flat" cmpd="sng" algn="ctr">
            <a:noFill/>
            <a:miter lim="800000"/>
          </a:ln>
          <a:effectLst/>
          <a:scene3d>
            <a:camera prst="orthographicFront"/>
            <a:lightRig rig="balanced" dir="t">
              <a:rot lat="0" lon="0" rev="8700000"/>
            </a:lightRig>
          </a:scene3d>
          <a:sp3d>
            <a:bevelT w="165100" h="12700"/>
          </a:sp3d>
          <a:extLst>
            <a:ext uri="{91240B29-F687-4F45-9708-019B960494DF}">
              <a14:hiddenLine xmlns:a14="http://schemas.microsoft.com/office/drawing/2010/main" w="25400" cap="flat" cmpd="sng" algn="ctr">
                <a:solidFill>
                  <a:schemeClr val="accent1">
                    <a:shade val="50000"/>
                  </a:schemeClr>
                </a:solidFill>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GB" sz="2800" dirty="0"/>
          </a:p>
        </p:txBody>
      </p:sp>
      <p:sp>
        <p:nvSpPr>
          <p:cNvPr id="171" name="OTLSHAPE_T_ac8323e793ac4b0c919d9cf64c64e67d_Shape">
            <a:extLst>
              <a:ext uri="{FF2B5EF4-FFF2-40B4-BE49-F238E27FC236}">
                <a16:creationId xmlns:a16="http://schemas.microsoft.com/office/drawing/2014/main" id="{4FB8A84B-01CE-433E-BA11-313C288F8428}"/>
              </a:ext>
            </a:extLst>
          </p:cNvPr>
          <p:cNvSpPr/>
          <p:nvPr>
            <p:custDataLst>
              <p:tags r:id="rId37"/>
            </p:custDataLst>
          </p:nvPr>
        </p:nvSpPr>
        <p:spPr>
          <a:xfrm>
            <a:off x="3161106" y="4211955"/>
            <a:ext cx="520700" cy="203200"/>
          </a:xfrm>
          <a:prstGeom prst="round2DiagRect">
            <a:avLst>
              <a:gd name="adj1" fmla="val 100000"/>
              <a:gd name="adj2" fmla="val 0"/>
            </a:avLst>
          </a:prstGeom>
          <a:solidFill>
            <a:schemeClr val="accent1"/>
          </a:solidFill>
          <a:ln w="25400" cap="flat" cmpd="sng" algn="ctr">
            <a:noFill/>
            <a:miter lim="800000"/>
          </a:ln>
          <a:effectLst/>
          <a:scene3d>
            <a:camera prst="orthographicFront"/>
            <a:lightRig rig="balanced" dir="t">
              <a:rot lat="0" lon="0" rev="8700000"/>
            </a:lightRig>
          </a:scene3d>
          <a:sp3d>
            <a:bevelT w="165100" h="12700"/>
          </a:sp3d>
          <a:extLst>
            <a:ext uri="{91240B29-F687-4F45-9708-019B960494DF}">
              <a14:hiddenLine xmlns:a14="http://schemas.microsoft.com/office/drawing/2010/main" w="25400" cap="flat" cmpd="sng" algn="ctr">
                <a:solidFill>
                  <a:schemeClr val="accent1">
                    <a:shade val="50000"/>
                  </a:schemeClr>
                </a:solidFill>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GB" sz="2800" dirty="0"/>
          </a:p>
        </p:txBody>
      </p:sp>
      <p:sp>
        <p:nvSpPr>
          <p:cNvPr id="175" name="OTLSHAPE_T_8780fa3f2a774c76bbef12a36c8424fc_Shape">
            <a:extLst>
              <a:ext uri="{FF2B5EF4-FFF2-40B4-BE49-F238E27FC236}">
                <a16:creationId xmlns:a16="http://schemas.microsoft.com/office/drawing/2014/main" id="{ECDB5422-88A1-4F47-977A-1BD623385AB9}"/>
              </a:ext>
            </a:extLst>
          </p:cNvPr>
          <p:cNvSpPr/>
          <p:nvPr>
            <p:custDataLst>
              <p:tags r:id="rId38"/>
            </p:custDataLst>
          </p:nvPr>
        </p:nvSpPr>
        <p:spPr>
          <a:xfrm>
            <a:off x="3677591" y="4478655"/>
            <a:ext cx="952500" cy="203200"/>
          </a:xfrm>
          <a:prstGeom prst="round2DiagRect">
            <a:avLst>
              <a:gd name="adj1" fmla="val 100000"/>
              <a:gd name="adj2" fmla="val 0"/>
            </a:avLst>
          </a:prstGeom>
          <a:solidFill>
            <a:schemeClr val="accent1"/>
          </a:solidFill>
          <a:ln w="25400" cap="flat" cmpd="sng" algn="ctr">
            <a:noFill/>
            <a:miter lim="800000"/>
          </a:ln>
          <a:effectLst/>
          <a:scene3d>
            <a:camera prst="orthographicFront"/>
            <a:lightRig rig="balanced" dir="t">
              <a:rot lat="0" lon="0" rev="8700000"/>
            </a:lightRig>
          </a:scene3d>
          <a:sp3d>
            <a:bevelT w="165100" h="12700"/>
          </a:sp3d>
          <a:extLst>
            <a:ext uri="{91240B29-F687-4F45-9708-019B960494DF}">
              <a14:hiddenLine xmlns:a14="http://schemas.microsoft.com/office/drawing/2010/main" w="25400" cap="flat" cmpd="sng" algn="ctr">
                <a:solidFill>
                  <a:schemeClr val="accent1">
                    <a:shade val="50000"/>
                  </a:schemeClr>
                </a:solidFill>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GB" sz="2800"/>
          </a:p>
        </p:txBody>
      </p:sp>
      <p:sp>
        <p:nvSpPr>
          <p:cNvPr id="177" name="OTLSHAPE_T_86e0b3432056452a83df324c3caf0174_Shape">
            <a:extLst>
              <a:ext uri="{FF2B5EF4-FFF2-40B4-BE49-F238E27FC236}">
                <a16:creationId xmlns:a16="http://schemas.microsoft.com/office/drawing/2014/main" id="{62D135D5-4228-406E-8C04-6278148C27F8}"/>
              </a:ext>
            </a:extLst>
          </p:cNvPr>
          <p:cNvSpPr/>
          <p:nvPr>
            <p:custDataLst>
              <p:tags r:id="rId39"/>
            </p:custDataLst>
          </p:nvPr>
        </p:nvSpPr>
        <p:spPr>
          <a:xfrm>
            <a:off x="4058159" y="4745355"/>
            <a:ext cx="6502400" cy="203200"/>
          </a:xfrm>
          <a:prstGeom prst="round2DiagRect">
            <a:avLst>
              <a:gd name="adj1" fmla="val 100000"/>
              <a:gd name="adj2" fmla="val 0"/>
            </a:avLst>
          </a:prstGeom>
          <a:solidFill>
            <a:schemeClr val="accent1"/>
          </a:solidFill>
          <a:ln w="25400" cap="flat" cmpd="sng" algn="ctr">
            <a:noFill/>
            <a:miter lim="800000"/>
          </a:ln>
          <a:effectLst/>
          <a:scene3d>
            <a:camera prst="orthographicFront"/>
            <a:lightRig rig="balanced" dir="t">
              <a:rot lat="0" lon="0" rev="8700000"/>
            </a:lightRig>
          </a:scene3d>
          <a:sp3d>
            <a:bevelT w="165100" h="12700"/>
          </a:sp3d>
          <a:extLst>
            <a:ext uri="{91240B29-F687-4F45-9708-019B960494DF}">
              <a14:hiddenLine xmlns:a14="http://schemas.microsoft.com/office/drawing/2010/main" w="25400" cap="flat" cmpd="sng" algn="ctr">
                <a:solidFill>
                  <a:schemeClr val="accent1">
                    <a:shade val="50000"/>
                  </a:schemeClr>
                </a:solidFill>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GB" sz="2800"/>
          </a:p>
        </p:txBody>
      </p:sp>
      <p:sp>
        <p:nvSpPr>
          <p:cNvPr id="180" name="OTLSHAPE_T_e825ac1e199746528c085af7edd4f9d0_Shape">
            <a:extLst>
              <a:ext uri="{FF2B5EF4-FFF2-40B4-BE49-F238E27FC236}">
                <a16:creationId xmlns:a16="http://schemas.microsoft.com/office/drawing/2014/main" id="{49B89B06-7F5D-4884-B1A7-999F674AFC11}"/>
              </a:ext>
            </a:extLst>
          </p:cNvPr>
          <p:cNvSpPr/>
          <p:nvPr>
            <p:custDataLst>
              <p:tags r:id="rId40"/>
            </p:custDataLst>
          </p:nvPr>
        </p:nvSpPr>
        <p:spPr>
          <a:xfrm>
            <a:off x="10582169" y="5012055"/>
            <a:ext cx="685800" cy="203200"/>
          </a:xfrm>
          <a:prstGeom prst="round2DiagRect">
            <a:avLst>
              <a:gd name="adj1" fmla="val 100000"/>
              <a:gd name="adj2" fmla="val 0"/>
            </a:avLst>
          </a:prstGeom>
          <a:solidFill>
            <a:schemeClr val="accent1"/>
          </a:solidFill>
          <a:ln w="25400" cap="flat" cmpd="sng" algn="ctr">
            <a:noFill/>
            <a:miter lim="800000"/>
          </a:ln>
          <a:effectLst/>
          <a:scene3d>
            <a:camera prst="orthographicFront"/>
            <a:lightRig rig="balanced" dir="t">
              <a:rot lat="0" lon="0" rev="8700000"/>
            </a:lightRig>
          </a:scene3d>
          <a:sp3d>
            <a:bevelT w="165100" h="12700"/>
          </a:sp3d>
          <a:extLst>
            <a:ext uri="{91240B29-F687-4F45-9708-019B960494DF}">
              <a14:hiddenLine xmlns:a14="http://schemas.microsoft.com/office/drawing/2010/main" w="25400" cap="flat" cmpd="sng" algn="ctr">
                <a:solidFill>
                  <a:schemeClr val="accent1">
                    <a:shade val="50000"/>
                  </a:schemeClr>
                </a:solidFill>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GB" sz="2800"/>
          </a:p>
        </p:txBody>
      </p:sp>
      <p:sp>
        <p:nvSpPr>
          <p:cNvPr id="174" name="OTLSHAPE_T_fdc0c1a9a2ca454aa4aa65d34d1a3bda_ShapePercentage" hidden="1">
            <a:extLst>
              <a:ext uri="{FF2B5EF4-FFF2-40B4-BE49-F238E27FC236}">
                <a16:creationId xmlns:a16="http://schemas.microsoft.com/office/drawing/2014/main" id="{E2F5139A-234D-4573-AA5D-71F1FEADF5D7}"/>
              </a:ext>
            </a:extLst>
          </p:cNvPr>
          <p:cNvSpPr/>
          <p:nvPr>
            <p:custDataLst>
              <p:tags r:id="rId41"/>
            </p:custDataLst>
          </p:nvPr>
        </p:nvSpPr>
        <p:spPr>
          <a:xfrm>
            <a:off x="1936886" y="3945255"/>
            <a:ext cx="0" cy="0"/>
          </a:xfrm>
          <a:prstGeom prst="round2DiagRect">
            <a:avLst>
              <a:gd name="adj1" fmla="val 100000"/>
              <a:gd name="adj2" fmla="val 0"/>
            </a:avLst>
          </a:prstGeom>
          <a:solidFill>
            <a:schemeClr val="dk1">
              <a:alpha val="34902"/>
            </a:schemeClr>
          </a:solidFill>
          <a:ln w="25400" cap="flat" cmpd="sng" algn="ctr">
            <a:noFill/>
            <a:miter lim="800000"/>
          </a:ln>
          <a:effectLst/>
          <a:extLst>
            <a:ext uri="{91240B29-F687-4F45-9708-019B960494DF}">
              <a14:hiddenLine xmlns:a14="http://schemas.microsoft.com/office/drawing/2010/main" w="25400" cap="flat" cmpd="sng" algn="ctr">
                <a:solidFill>
                  <a:schemeClr val="accent1">
                    <a:shade val="50000"/>
                  </a:schemeClr>
                </a:solidFill>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p>
        </p:txBody>
      </p:sp>
      <p:sp>
        <p:nvSpPr>
          <p:cNvPr id="172" name="OTLSHAPE_T_ac8323e793ac4b0c919d9cf64c64e67d_ShapePercentage" hidden="1">
            <a:extLst>
              <a:ext uri="{FF2B5EF4-FFF2-40B4-BE49-F238E27FC236}">
                <a16:creationId xmlns:a16="http://schemas.microsoft.com/office/drawing/2014/main" id="{DEA0D4AE-9415-4811-82B8-EFD581AE4B01}"/>
              </a:ext>
            </a:extLst>
          </p:cNvPr>
          <p:cNvSpPr/>
          <p:nvPr>
            <p:custDataLst>
              <p:tags r:id="rId42"/>
            </p:custDataLst>
          </p:nvPr>
        </p:nvSpPr>
        <p:spPr>
          <a:xfrm>
            <a:off x="2371822" y="4211955"/>
            <a:ext cx="0" cy="0"/>
          </a:xfrm>
          <a:prstGeom prst="round2DiagRect">
            <a:avLst>
              <a:gd name="adj1" fmla="val 100000"/>
              <a:gd name="adj2" fmla="val 0"/>
            </a:avLst>
          </a:prstGeom>
          <a:solidFill>
            <a:schemeClr val="dk1">
              <a:alpha val="34902"/>
            </a:schemeClr>
          </a:solidFill>
          <a:ln w="25400" cap="flat" cmpd="sng" algn="ctr">
            <a:noFill/>
            <a:miter lim="800000"/>
          </a:ln>
          <a:effectLst/>
          <a:extLst>
            <a:ext uri="{91240B29-F687-4F45-9708-019B960494DF}">
              <a14:hiddenLine xmlns:a14="http://schemas.microsoft.com/office/drawing/2010/main" w="25400" cap="flat" cmpd="sng" algn="ctr">
                <a:solidFill>
                  <a:schemeClr val="accent1">
                    <a:shade val="50000"/>
                  </a:schemeClr>
                </a:solidFill>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p>
        </p:txBody>
      </p:sp>
      <p:sp>
        <p:nvSpPr>
          <p:cNvPr id="176" name="OTLSHAPE_T_8780fa3f2a774c76bbef12a36c8424fc_ShapePercentage" hidden="1">
            <a:extLst>
              <a:ext uri="{FF2B5EF4-FFF2-40B4-BE49-F238E27FC236}">
                <a16:creationId xmlns:a16="http://schemas.microsoft.com/office/drawing/2014/main" id="{56031F5D-A924-4587-B9D2-839A2297AC67}"/>
              </a:ext>
            </a:extLst>
          </p:cNvPr>
          <p:cNvSpPr/>
          <p:nvPr>
            <p:custDataLst>
              <p:tags r:id="rId43"/>
            </p:custDataLst>
          </p:nvPr>
        </p:nvSpPr>
        <p:spPr>
          <a:xfrm>
            <a:off x="2888307" y="4478655"/>
            <a:ext cx="0" cy="0"/>
          </a:xfrm>
          <a:prstGeom prst="round2DiagRect">
            <a:avLst>
              <a:gd name="adj1" fmla="val 100000"/>
              <a:gd name="adj2" fmla="val 0"/>
            </a:avLst>
          </a:prstGeom>
          <a:solidFill>
            <a:schemeClr val="dk1">
              <a:alpha val="34902"/>
            </a:schemeClr>
          </a:solidFill>
          <a:ln w="25400" cap="flat" cmpd="sng" algn="ctr">
            <a:noFill/>
            <a:miter lim="800000"/>
          </a:ln>
          <a:effectLst/>
          <a:extLst>
            <a:ext uri="{91240B29-F687-4F45-9708-019B960494DF}">
              <a14:hiddenLine xmlns:a14="http://schemas.microsoft.com/office/drawing/2010/main" w="25400" cap="flat" cmpd="sng" algn="ctr">
                <a:solidFill>
                  <a:schemeClr val="accent1">
                    <a:shade val="50000"/>
                  </a:schemeClr>
                </a:solidFill>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p>
        </p:txBody>
      </p:sp>
      <p:sp>
        <p:nvSpPr>
          <p:cNvPr id="178" name="OTLSHAPE_T_86e0b3432056452a83df324c3caf0174_ShapePercentage" hidden="1">
            <a:extLst>
              <a:ext uri="{FF2B5EF4-FFF2-40B4-BE49-F238E27FC236}">
                <a16:creationId xmlns:a16="http://schemas.microsoft.com/office/drawing/2014/main" id="{B1D0450D-0863-4C49-A90F-9E5313AD4798}"/>
              </a:ext>
            </a:extLst>
          </p:cNvPr>
          <p:cNvSpPr/>
          <p:nvPr>
            <p:custDataLst>
              <p:tags r:id="rId44"/>
            </p:custDataLst>
          </p:nvPr>
        </p:nvSpPr>
        <p:spPr>
          <a:xfrm>
            <a:off x="3268875" y="4745355"/>
            <a:ext cx="0" cy="0"/>
          </a:xfrm>
          <a:prstGeom prst="round2DiagRect">
            <a:avLst>
              <a:gd name="adj1" fmla="val 100000"/>
              <a:gd name="adj2" fmla="val 0"/>
            </a:avLst>
          </a:prstGeom>
          <a:solidFill>
            <a:schemeClr val="dk1">
              <a:alpha val="34902"/>
            </a:schemeClr>
          </a:solidFill>
          <a:ln w="25400" cap="flat" cmpd="sng" algn="ctr">
            <a:noFill/>
            <a:miter lim="800000"/>
          </a:ln>
          <a:effectLst/>
          <a:extLst>
            <a:ext uri="{91240B29-F687-4F45-9708-019B960494DF}">
              <a14:hiddenLine xmlns:a14="http://schemas.microsoft.com/office/drawing/2010/main" w="25400" cap="flat" cmpd="sng" algn="ctr">
                <a:solidFill>
                  <a:schemeClr val="accent1">
                    <a:shade val="50000"/>
                  </a:schemeClr>
                </a:solidFill>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p>
        </p:txBody>
      </p:sp>
      <p:sp>
        <p:nvSpPr>
          <p:cNvPr id="181" name="OTLSHAPE_T_e825ac1e199746528c085af7edd4f9d0_ShapePercentage" hidden="1">
            <a:extLst>
              <a:ext uri="{FF2B5EF4-FFF2-40B4-BE49-F238E27FC236}">
                <a16:creationId xmlns:a16="http://schemas.microsoft.com/office/drawing/2014/main" id="{4D4AEE92-0F06-4734-848B-7FE661AD32AC}"/>
              </a:ext>
            </a:extLst>
          </p:cNvPr>
          <p:cNvSpPr/>
          <p:nvPr>
            <p:custDataLst>
              <p:tags r:id="rId45"/>
            </p:custDataLst>
          </p:nvPr>
        </p:nvSpPr>
        <p:spPr>
          <a:xfrm>
            <a:off x="9792885" y="5012055"/>
            <a:ext cx="0" cy="0"/>
          </a:xfrm>
          <a:prstGeom prst="round2DiagRect">
            <a:avLst>
              <a:gd name="adj1" fmla="val 100000"/>
              <a:gd name="adj2" fmla="val 0"/>
            </a:avLst>
          </a:prstGeom>
          <a:solidFill>
            <a:schemeClr val="dk1">
              <a:alpha val="34902"/>
            </a:schemeClr>
          </a:solidFill>
          <a:ln w="25400" cap="flat" cmpd="sng" algn="ctr">
            <a:noFill/>
            <a:miter lim="800000"/>
          </a:ln>
          <a:effectLst/>
          <a:extLst>
            <a:ext uri="{91240B29-F687-4F45-9708-019B960494DF}">
              <a14:hiddenLine xmlns:a14="http://schemas.microsoft.com/office/drawing/2010/main" w="25400" cap="flat" cmpd="sng" algn="ctr">
                <a:solidFill>
                  <a:schemeClr val="accent1">
                    <a:shade val="50000"/>
                  </a:schemeClr>
                </a:solidFill>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p>
        </p:txBody>
      </p:sp>
      <p:sp>
        <p:nvSpPr>
          <p:cNvPr id="141" name="OTLSHAPE_T_fdc0c1a9a2ca454aa4aa65d34d1a3bda_Duration">
            <a:extLst>
              <a:ext uri="{FF2B5EF4-FFF2-40B4-BE49-F238E27FC236}">
                <a16:creationId xmlns:a16="http://schemas.microsoft.com/office/drawing/2014/main" id="{FB2050F1-369E-4B9F-B797-DD278DF87EB4}"/>
              </a:ext>
            </a:extLst>
          </p:cNvPr>
          <p:cNvSpPr txBox="1"/>
          <p:nvPr>
            <p:custDataLst>
              <p:tags r:id="rId46"/>
            </p:custDataLst>
          </p:nvPr>
        </p:nvSpPr>
        <p:spPr>
          <a:xfrm>
            <a:off x="2885236" y="3969343"/>
            <a:ext cx="393700" cy="155025"/>
          </a:xfrm>
          <a:prstGeom prst="rect">
            <a:avLst/>
          </a:prstGeom>
          <a:noFill/>
        </p:spPr>
        <p:txBody>
          <a:bodyPr vert="horz" wrap="square" lIns="0" tIns="0" rIns="0" bIns="0" rtlCol="0" anchor="ctr" anchorCtr="0">
            <a:spAutoFit/>
          </a:bodyPr>
          <a:lstStyle/>
          <a:p>
            <a:pPr algn="r"/>
            <a:r>
              <a:rPr lang="en-GB" sz="1000" spc="-8">
                <a:solidFill>
                  <a:schemeClr val="lt1"/>
                </a:solidFill>
                <a:latin typeface="Calibri" panose="020F0502020204030204" pitchFamily="34" charset="0"/>
              </a:rPr>
              <a:t>26 days</a:t>
            </a:r>
          </a:p>
        </p:txBody>
      </p:sp>
      <p:sp>
        <p:nvSpPr>
          <p:cNvPr id="142" name="OTLSHAPE_T_fdc0c1a9a2ca454aa4aa65d34d1a3bda_TextPercentage" hidden="1">
            <a:extLst>
              <a:ext uri="{FF2B5EF4-FFF2-40B4-BE49-F238E27FC236}">
                <a16:creationId xmlns:a16="http://schemas.microsoft.com/office/drawing/2014/main" id="{26115FF3-D7D6-4ACD-9A8C-0D2C70BE5303}"/>
              </a:ext>
            </a:extLst>
          </p:cNvPr>
          <p:cNvSpPr txBox="1"/>
          <p:nvPr>
            <p:custDataLst>
              <p:tags r:id="rId47"/>
            </p:custDataLst>
          </p:nvPr>
        </p:nvSpPr>
        <p:spPr>
          <a:xfrm>
            <a:off x="12700" y="151199"/>
            <a:ext cx="0" cy="0"/>
          </a:xfrm>
          <a:prstGeom prst="rect">
            <a:avLst/>
          </a:prstGeom>
          <a:noFill/>
        </p:spPr>
        <p:txBody>
          <a:bodyPr vert="horz" wrap="square" lIns="0" tIns="0" rIns="0" bIns="0" rtlCol="0" anchor="ctr" anchorCtr="0">
            <a:spAutoFit/>
          </a:bodyPr>
          <a:lstStyle/>
          <a:p>
            <a:endParaRPr lang="en-GB" sz="1000">
              <a:solidFill>
                <a:srgbClr val="ED7D31"/>
              </a:solidFill>
              <a:latin typeface="Calibri" panose="020F0502020204030204" pitchFamily="34" charset="0"/>
            </a:endParaRPr>
          </a:p>
        </p:txBody>
      </p:sp>
      <p:sp>
        <p:nvSpPr>
          <p:cNvPr id="143" name="OTLSHAPE_T_fdc0c1a9a2ca454aa4aa65d34d1a3bda_StartDate" hidden="1">
            <a:extLst>
              <a:ext uri="{FF2B5EF4-FFF2-40B4-BE49-F238E27FC236}">
                <a16:creationId xmlns:a16="http://schemas.microsoft.com/office/drawing/2014/main" id="{F8FADAB3-5463-47DF-8B7B-BF0C2B92B907}"/>
              </a:ext>
            </a:extLst>
          </p:cNvPr>
          <p:cNvSpPr txBox="1"/>
          <p:nvPr>
            <p:custDataLst>
              <p:tags r:id="rId48"/>
            </p:custDataLst>
          </p:nvPr>
        </p:nvSpPr>
        <p:spPr>
          <a:xfrm>
            <a:off x="12700" y="-2689"/>
            <a:ext cx="0" cy="0"/>
          </a:xfrm>
          <a:prstGeom prst="rect">
            <a:avLst/>
          </a:prstGeom>
          <a:noFill/>
        </p:spPr>
        <p:txBody>
          <a:bodyPr vert="horz" wrap="square" lIns="0" tIns="0" rIns="0" bIns="0" rtlCol="0" anchor="ctr" anchorCtr="0">
            <a:spAutoFit/>
          </a:bodyPr>
          <a:lstStyle/>
          <a:p>
            <a:endParaRPr lang="en-GB" sz="1000">
              <a:solidFill>
                <a:srgbClr val="44546A"/>
              </a:solidFill>
              <a:latin typeface="Calibri" panose="020F0502020204030204" pitchFamily="34" charset="0"/>
            </a:endParaRPr>
          </a:p>
        </p:txBody>
      </p:sp>
      <p:sp>
        <p:nvSpPr>
          <p:cNvPr id="144" name="OTLSHAPE_T_fdc0c1a9a2ca454aa4aa65d34d1a3bda_EndDate" hidden="1">
            <a:extLst>
              <a:ext uri="{FF2B5EF4-FFF2-40B4-BE49-F238E27FC236}">
                <a16:creationId xmlns:a16="http://schemas.microsoft.com/office/drawing/2014/main" id="{E710DE35-F99A-4CDD-9B26-BC4F39692F28}"/>
              </a:ext>
            </a:extLst>
          </p:cNvPr>
          <p:cNvSpPr txBox="1"/>
          <p:nvPr>
            <p:custDataLst>
              <p:tags r:id="rId49"/>
            </p:custDataLst>
          </p:nvPr>
        </p:nvSpPr>
        <p:spPr>
          <a:xfrm>
            <a:off x="12700" y="-2689"/>
            <a:ext cx="0" cy="0"/>
          </a:xfrm>
          <a:prstGeom prst="rect">
            <a:avLst/>
          </a:prstGeom>
          <a:noFill/>
        </p:spPr>
        <p:txBody>
          <a:bodyPr vert="horz" wrap="square" lIns="0" tIns="0" rIns="0" bIns="0" rtlCol="0" anchor="ctr" anchorCtr="0">
            <a:spAutoFit/>
          </a:bodyPr>
          <a:lstStyle/>
          <a:p>
            <a:endParaRPr lang="en-GB" sz="1000">
              <a:solidFill>
                <a:srgbClr val="44546A"/>
              </a:solidFill>
              <a:latin typeface="Calibri" panose="020F0502020204030204" pitchFamily="34" charset="0"/>
            </a:endParaRPr>
          </a:p>
        </p:txBody>
      </p:sp>
      <p:sp>
        <p:nvSpPr>
          <p:cNvPr id="145" name="OTLSHAPE_T_fdc0c1a9a2ca454aa4aa65d34d1a3bda_JoinedDate">
            <a:extLst>
              <a:ext uri="{FF2B5EF4-FFF2-40B4-BE49-F238E27FC236}">
                <a16:creationId xmlns:a16="http://schemas.microsoft.com/office/drawing/2014/main" id="{33BD8C84-6AD1-4980-91F1-4BAB3CB523C9}"/>
              </a:ext>
            </a:extLst>
          </p:cNvPr>
          <p:cNvSpPr txBox="1"/>
          <p:nvPr>
            <p:custDataLst>
              <p:tags r:id="rId50"/>
            </p:custDataLst>
          </p:nvPr>
        </p:nvSpPr>
        <p:spPr>
          <a:xfrm>
            <a:off x="3483721" y="3969343"/>
            <a:ext cx="812800" cy="155025"/>
          </a:xfrm>
          <a:prstGeom prst="rect">
            <a:avLst/>
          </a:prstGeom>
          <a:noFill/>
        </p:spPr>
        <p:txBody>
          <a:bodyPr vert="horz" wrap="square" lIns="0" tIns="0" rIns="0" bIns="0" rtlCol="0" anchor="ctr" anchorCtr="0">
            <a:spAutoFit/>
          </a:bodyPr>
          <a:lstStyle/>
          <a:p>
            <a:pPr algn="r"/>
            <a:r>
              <a:rPr lang="en-GB" sz="1000" spc="-4" dirty="0">
                <a:solidFill>
                  <a:srgbClr val="44546A"/>
                </a:solidFill>
                <a:latin typeface="Calibri" panose="020F0502020204030204" pitchFamily="34" charset="0"/>
              </a:rPr>
              <a:t>Feb 26 - Mar 23</a:t>
            </a:r>
          </a:p>
        </p:txBody>
      </p:sp>
      <p:sp>
        <p:nvSpPr>
          <p:cNvPr id="146" name="OTLSHAPE_T_fdc0c1a9a2ca454aa4aa65d34d1a3bda_Title">
            <a:extLst>
              <a:ext uri="{FF2B5EF4-FFF2-40B4-BE49-F238E27FC236}">
                <a16:creationId xmlns:a16="http://schemas.microsoft.com/office/drawing/2014/main" id="{AAB12718-7082-4B86-AC12-051EE3AF987C}"/>
              </a:ext>
            </a:extLst>
          </p:cNvPr>
          <p:cNvSpPr txBox="1"/>
          <p:nvPr>
            <p:custDataLst>
              <p:tags r:id="rId51"/>
            </p:custDataLst>
          </p:nvPr>
        </p:nvSpPr>
        <p:spPr>
          <a:xfrm>
            <a:off x="916284" y="3961596"/>
            <a:ext cx="812800" cy="170519"/>
          </a:xfrm>
          <a:prstGeom prst="rect">
            <a:avLst/>
          </a:prstGeom>
          <a:noFill/>
        </p:spPr>
        <p:txBody>
          <a:bodyPr vert="horz" wrap="square" lIns="0" tIns="0" rIns="0" bIns="0" rtlCol="0" anchor="ctr" anchorCtr="0">
            <a:spAutoFit/>
          </a:bodyPr>
          <a:lstStyle/>
          <a:p>
            <a:pPr algn="r"/>
            <a:r>
              <a:rPr lang="en-GB" sz="1100" b="1" spc="-8" dirty="0">
                <a:solidFill>
                  <a:schemeClr val="lt2"/>
                </a:solidFill>
                <a:latin typeface="Calibri" panose="020F0502020204030204" pitchFamily="34" charset="0"/>
              </a:rPr>
              <a:t>Requirements</a:t>
            </a:r>
          </a:p>
        </p:txBody>
      </p:sp>
      <p:sp>
        <p:nvSpPr>
          <p:cNvPr id="149" name="OTLSHAPE_T_ac8323e793ac4b0c919d9cf64c64e67d_Duration">
            <a:extLst>
              <a:ext uri="{FF2B5EF4-FFF2-40B4-BE49-F238E27FC236}">
                <a16:creationId xmlns:a16="http://schemas.microsoft.com/office/drawing/2014/main" id="{4BBA37CD-B003-4E1A-A256-2DB6522CDA97}"/>
              </a:ext>
            </a:extLst>
          </p:cNvPr>
          <p:cNvSpPr txBox="1"/>
          <p:nvPr>
            <p:custDataLst>
              <p:tags r:id="rId52"/>
            </p:custDataLst>
          </p:nvPr>
        </p:nvSpPr>
        <p:spPr>
          <a:xfrm>
            <a:off x="3225029" y="4236043"/>
            <a:ext cx="393700" cy="155025"/>
          </a:xfrm>
          <a:prstGeom prst="rect">
            <a:avLst/>
          </a:prstGeom>
          <a:noFill/>
        </p:spPr>
        <p:txBody>
          <a:bodyPr vert="horz" wrap="square" lIns="0" tIns="0" rIns="0" bIns="0" rtlCol="0" anchor="ctr" anchorCtr="0">
            <a:spAutoFit/>
          </a:bodyPr>
          <a:lstStyle/>
          <a:p>
            <a:pPr algn="r"/>
            <a:r>
              <a:rPr lang="en-GB" sz="1000" spc="-8">
                <a:solidFill>
                  <a:schemeClr val="lt1"/>
                </a:solidFill>
                <a:latin typeface="Calibri" panose="020F0502020204030204" pitchFamily="34" charset="0"/>
              </a:rPr>
              <a:t>19 days</a:t>
            </a:r>
          </a:p>
        </p:txBody>
      </p:sp>
      <p:sp>
        <p:nvSpPr>
          <p:cNvPr id="150" name="OTLSHAPE_T_ac8323e793ac4b0c919d9cf64c64e67d_TextPercentage" hidden="1">
            <a:extLst>
              <a:ext uri="{FF2B5EF4-FFF2-40B4-BE49-F238E27FC236}">
                <a16:creationId xmlns:a16="http://schemas.microsoft.com/office/drawing/2014/main" id="{6FCC5134-23DF-49B0-AF8A-1E6535A243CE}"/>
              </a:ext>
            </a:extLst>
          </p:cNvPr>
          <p:cNvSpPr txBox="1"/>
          <p:nvPr>
            <p:custDataLst>
              <p:tags r:id="rId53"/>
            </p:custDataLst>
          </p:nvPr>
        </p:nvSpPr>
        <p:spPr>
          <a:xfrm>
            <a:off x="12700" y="-79633"/>
            <a:ext cx="0" cy="153888"/>
          </a:xfrm>
          <a:prstGeom prst="rect">
            <a:avLst/>
          </a:prstGeom>
          <a:noFill/>
        </p:spPr>
        <p:txBody>
          <a:bodyPr vert="horz" wrap="square" lIns="0" tIns="0" rIns="0" bIns="0" rtlCol="0" anchor="ctr" anchorCtr="0">
            <a:spAutoFit/>
          </a:bodyPr>
          <a:lstStyle/>
          <a:p>
            <a:endParaRPr lang="en-GB" sz="1000">
              <a:solidFill>
                <a:srgbClr val="ED7D31"/>
              </a:solidFill>
              <a:latin typeface="Calibri" panose="020F0502020204030204" pitchFamily="34" charset="0"/>
            </a:endParaRPr>
          </a:p>
        </p:txBody>
      </p:sp>
      <p:sp>
        <p:nvSpPr>
          <p:cNvPr id="151" name="OTLSHAPE_T_ac8323e793ac4b0c919d9cf64c64e67d_StartDate" hidden="1">
            <a:extLst>
              <a:ext uri="{FF2B5EF4-FFF2-40B4-BE49-F238E27FC236}">
                <a16:creationId xmlns:a16="http://schemas.microsoft.com/office/drawing/2014/main" id="{AEACD2C6-3635-47F4-A096-8358BCCA2F6B}"/>
              </a:ext>
            </a:extLst>
          </p:cNvPr>
          <p:cNvSpPr txBox="1"/>
          <p:nvPr>
            <p:custDataLst>
              <p:tags r:id="rId54"/>
            </p:custDataLst>
          </p:nvPr>
        </p:nvSpPr>
        <p:spPr>
          <a:xfrm>
            <a:off x="12700" y="-2689"/>
            <a:ext cx="0" cy="0"/>
          </a:xfrm>
          <a:prstGeom prst="rect">
            <a:avLst/>
          </a:prstGeom>
          <a:noFill/>
        </p:spPr>
        <p:txBody>
          <a:bodyPr vert="horz" wrap="square" lIns="0" tIns="0" rIns="0" bIns="0" rtlCol="0" anchor="ctr" anchorCtr="0">
            <a:spAutoFit/>
          </a:bodyPr>
          <a:lstStyle/>
          <a:p>
            <a:endParaRPr lang="en-GB" sz="1000">
              <a:solidFill>
                <a:srgbClr val="44546A"/>
              </a:solidFill>
              <a:latin typeface="Calibri" panose="020F0502020204030204" pitchFamily="34" charset="0"/>
            </a:endParaRPr>
          </a:p>
        </p:txBody>
      </p:sp>
      <p:sp>
        <p:nvSpPr>
          <p:cNvPr id="152" name="OTLSHAPE_T_ac8323e793ac4b0c919d9cf64c64e67d_EndDate" hidden="1">
            <a:extLst>
              <a:ext uri="{FF2B5EF4-FFF2-40B4-BE49-F238E27FC236}">
                <a16:creationId xmlns:a16="http://schemas.microsoft.com/office/drawing/2014/main" id="{7D9EDDE5-48C3-401F-ABDB-9C08BC171D74}"/>
              </a:ext>
            </a:extLst>
          </p:cNvPr>
          <p:cNvSpPr txBox="1"/>
          <p:nvPr>
            <p:custDataLst>
              <p:tags r:id="rId55"/>
            </p:custDataLst>
          </p:nvPr>
        </p:nvSpPr>
        <p:spPr>
          <a:xfrm>
            <a:off x="12700" y="-2689"/>
            <a:ext cx="0" cy="0"/>
          </a:xfrm>
          <a:prstGeom prst="rect">
            <a:avLst/>
          </a:prstGeom>
          <a:noFill/>
        </p:spPr>
        <p:txBody>
          <a:bodyPr vert="horz" wrap="square" lIns="0" tIns="0" rIns="0" bIns="0" rtlCol="0" anchor="ctr" anchorCtr="0">
            <a:spAutoFit/>
          </a:bodyPr>
          <a:lstStyle/>
          <a:p>
            <a:endParaRPr lang="en-GB" sz="1000">
              <a:solidFill>
                <a:srgbClr val="44546A"/>
              </a:solidFill>
              <a:latin typeface="Calibri" panose="020F0502020204030204" pitchFamily="34" charset="0"/>
            </a:endParaRPr>
          </a:p>
        </p:txBody>
      </p:sp>
      <p:sp>
        <p:nvSpPr>
          <p:cNvPr id="153" name="OTLSHAPE_T_ac8323e793ac4b0c919d9cf64c64e67d_JoinedDate">
            <a:extLst>
              <a:ext uri="{FF2B5EF4-FFF2-40B4-BE49-F238E27FC236}">
                <a16:creationId xmlns:a16="http://schemas.microsoft.com/office/drawing/2014/main" id="{078394DF-556E-4DE6-AE8D-DEF696DE7D78}"/>
              </a:ext>
            </a:extLst>
          </p:cNvPr>
          <p:cNvSpPr txBox="1"/>
          <p:nvPr>
            <p:custDataLst>
              <p:tags r:id="rId56"/>
            </p:custDataLst>
          </p:nvPr>
        </p:nvSpPr>
        <p:spPr>
          <a:xfrm>
            <a:off x="3728372" y="4236043"/>
            <a:ext cx="749300" cy="155025"/>
          </a:xfrm>
          <a:prstGeom prst="rect">
            <a:avLst/>
          </a:prstGeom>
          <a:noFill/>
        </p:spPr>
        <p:txBody>
          <a:bodyPr vert="horz" wrap="square" lIns="0" tIns="0" rIns="0" bIns="0" rtlCol="0" anchor="ctr" anchorCtr="0">
            <a:spAutoFit/>
          </a:bodyPr>
          <a:lstStyle/>
          <a:p>
            <a:pPr algn="r"/>
            <a:r>
              <a:rPr lang="en-GB" sz="1000" spc="-2">
                <a:solidFill>
                  <a:srgbClr val="44546A"/>
                </a:solidFill>
                <a:latin typeface="Calibri" panose="020F0502020204030204" pitchFamily="34" charset="0"/>
              </a:rPr>
              <a:t>Mar 14 - Apr 1</a:t>
            </a:r>
          </a:p>
        </p:txBody>
      </p:sp>
      <p:sp>
        <p:nvSpPr>
          <p:cNvPr id="154" name="OTLSHAPE_T_ac8323e793ac4b0c919d9cf64c64e67d_Title">
            <a:extLst>
              <a:ext uri="{FF2B5EF4-FFF2-40B4-BE49-F238E27FC236}">
                <a16:creationId xmlns:a16="http://schemas.microsoft.com/office/drawing/2014/main" id="{F7249E1B-69B6-4404-BB88-5A0EDE1F63F6}"/>
              </a:ext>
            </a:extLst>
          </p:cNvPr>
          <p:cNvSpPr txBox="1"/>
          <p:nvPr>
            <p:custDataLst>
              <p:tags r:id="rId57"/>
            </p:custDataLst>
          </p:nvPr>
        </p:nvSpPr>
        <p:spPr>
          <a:xfrm>
            <a:off x="916284" y="4228296"/>
            <a:ext cx="584200" cy="170519"/>
          </a:xfrm>
          <a:prstGeom prst="rect">
            <a:avLst/>
          </a:prstGeom>
          <a:noFill/>
        </p:spPr>
        <p:txBody>
          <a:bodyPr vert="horz" wrap="square" lIns="0" tIns="0" rIns="0" bIns="0" rtlCol="0" anchor="ctr" anchorCtr="0">
            <a:spAutoFit/>
          </a:bodyPr>
          <a:lstStyle/>
          <a:p>
            <a:pPr algn="r"/>
            <a:r>
              <a:rPr lang="en-GB" sz="1100" b="1" spc="-8" dirty="0">
                <a:solidFill>
                  <a:schemeClr val="lt2"/>
                </a:solidFill>
                <a:latin typeface="Calibri" panose="020F0502020204030204" pitchFamily="34" charset="0"/>
              </a:rPr>
              <a:t>Prototype</a:t>
            </a:r>
          </a:p>
        </p:txBody>
      </p:sp>
      <p:sp>
        <p:nvSpPr>
          <p:cNvPr id="157" name="OTLSHAPE_T_8780fa3f2a774c76bbef12a36c8424fc_Duration">
            <a:extLst>
              <a:ext uri="{FF2B5EF4-FFF2-40B4-BE49-F238E27FC236}">
                <a16:creationId xmlns:a16="http://schemas.microsoft.com/office/drawing/2014/main" id="{C72AE485-AD77-4B7F-9B04-3A7E44EEC3E9}"/>
              </a:ext>
            </a:extLst>
          </p:cNvPr>
          <p:cNvSpPr txBox="1"/>
          <p:nvPr>
            <p:custDataLst>
              <p:tags r:id="rId58"/>
            </p:custDataLst>
          </p:nvPr>
        </p:nvSpPr>
        <p:spPr>
          <a:xfrm>
            <a:off x="3958982" y="4502743"/>
            <a:ext cx="393700" cy="155025"/>
          </a:xfrm>
          <a:prstGeom prst="rect">
            <a:avLst/>
          </a:prstGeom>
          <a:noFill/>
        </p:spPr>
        <p:txBody>
          <a:bodyPr vert="horz" wrap="square" lIns="0" tIns="0" rIns="0" bIns="0" rtlCol="0" anchor="ctr" anchorCtr="0">
            <a:spAutoFit/>
          </a:bodyPr>
          <a:lstStyle/>
          <a:p>
            <a:pPr algn="r"/>
            <a:r>
              <a:rPr lang="en-GB" sz="1000" spc="-8">
                <a:solidFill>
                  <a:schemeClr val="lt1"/>
                </a:solidFill>
                <a:latin typeface="Calibri" panose="020F0502020204030204" pitchFamily="34" charset="0"/>
              </a:rPr>
              <a:t>35 days</a:t>
            </a:r>
          </a:p>
        </p:txBody>
      </p:sp>
      <p:sp>
        <p:nvSpPr>
          <p:cNvPr id="158" name="OTLSHAPE_T_8780fa3f2a774c76bbef12a36c8424fc_TextPercentage" hidden="1">
            <a:extLst>
              <a:ext uri="{FF2B5EF4-FFF2-40B4-BE49-F238E27FC236}">
                <a16:creationId xmlns:a16="http://schemas.microsoft.com/office/drawing/2014/main" id="{BDA4F37B-2C0F-4C26-876F-D61D7467F05B}"/>
              </a:ext>
            </a:extLst>
          </p:cNvPr>
          <p:cNvSpPr txBox="1"/>
          <p:nvPr>
            <p:custDataLst>
              <p:tags r:id="rId59"/>
            </p:custDataLst>
          </p:nvPr>
        </p:nvSpPr>
        <p:spPr>
          <a:xfrm>
            <a:off x="12700" y="-79633"/>
            <a:ext cx="0" cy="153888"/>
          </a:xfrm>
          <a:prstGeom prst="rect">
            <a:avLst/>
          </a:prstGeom>
          <a:noFill/>
        </p:spPr>
        <p:txBody>
          <a:bodyPr vert="horz" wrap="square" lIns="0" tIns="0" rIns="0" bIns="0" rtlCol="0" anchor="ctr" anchorCtr="0">
            <a:spAutoFit/>
          </a:bodyPr>
          <a:lstStyle/>
          <a:p>
            <a:endParaRPr lang="en-GB" sz="1000">
              <a:solidFill>
                <a:srgbClr val="ED7D31"/>
              </a:solidFill>
              <a:latin typeface="Calibri" panose="020F0502020204030204" pitchFamily="34" charset="0"/>
            </a:endParaRPr>
          </a:p>
        </p:txBody>
      </p:sp>
      <p:sp>
        <p:nvSpPr>
          <p:cNvPr id="159" name="OTLSHAPE_T_8780fa3f2a774c76bbef12a36c8424fc_JoinedDate">
            <a:extLst>
              <a:ext uri="{FF2B5EF4-FFF2-40B4-BE49-F238E27FC236}">
                <a16:creationId xmlns:a16="http://schemas.microsoft.com/office/drawing/2014/main" id="{6419839D-FBD1-4280-A45E-81CDD62E8253}"/>
              </a:ext>
            </a:extLst>
          </p:cNvPr>
          <p:cNvSpPr txBox="1"/>
          <p:nvPr>
            <p:custDataLst>
              <p:tags r:id="rId60"/>
            </p:custDataLst>
          </p:nvPr>
        </p:nvSpPr>
        <p:spPr>
          <a:xfrm>
            <a:off x="4679793" y="4502743"/>
            <a:ext cx="698500" cy="155025"/>
          </a:xfrm>
          <a:prstGeom prst="rect">
            <a:avLst/>
          </a:prstGeom>
          <a:noFill/>
        </p:spPr>
        <p:txBody>
          <a:bodyPr vert="horz" wrap="square" lIns="0" tIns="0" rIns="0" bIns="0" rtlCol="0" anchor="ctr" anchorCtr="0">
            <a:spAutoFit/>
          </a:bodyPr>
          <a:lstStyle/>
          <a:p>
            <a:pPr algn="r"/>
            <a:r>
              <a:rPr lang="en-GB" sz="1000" spc="-4">
                <a:solidFill>
                  <a:srgbClr val="44546A"/>
                </a:solidFill>
                <a:latin typeface="Calibri" panose="020F0502020204030204" pitchFamily="34" charset="0"/>
              </a:rPr>
              <a:t>Apr 2 - May 6</a:t>
            </a:r>
          </a:p>
        </p:txBody>
      </p:sp>
      <p:sp>
        <p:nvSpPr>
          <p:cNvPr id="160" name="OTLSHAPE_T_8780fa3f2a774c76bbef12a36c8424fc_StartDate" hidden="1">
            <a:extLst>
              <a:ext uri="{FF2B5EF4-FFF2-40B4-BE49-F238E27FC236}">
                <a16:creationId xmlns:a16="http://schemas.microsoft.com/office/drawing/2014/main" id="{A7A59A5E-C151-43BE-BEF2-A97969206190}"/>
              </a:ext>
            </a:extLst>
          </p:cNvPr>
          <p:cNvSpPr txBox="1"/>
          <p:nvPr>
            <p:custDataLst>
              <p:tags r:id="rId61"/>
            </p:custDataLst>
          </p:nvPr>
        </p:nvSpPr>
        <p:spPr>
          <a:xfrm>
            <a:off x="2559927" y="4502743"/>
            <a:ext cx="0" cy="0"/>
          </a:xfrm>
          <a:prstGeom prst="rect">
            <a:avLst/>
          </a:prstGeom>
          <a:noFill/>
        </p:spPr>
        <p:txBody>
          <a:bodyPr vert="horz" wrap="square" lIns="0" tIns="0" rIns="0" bIns="0" rtlCol="0" anchor="ctr" anchorCtr="0">
            <a:spAutoFit/>
          </a:bodyPr>
          <a:lstStyle/>
          <a:p>
            <a:endParaRPr lang="en-GB" sz="1000" spc="-6">
              <a:solidFill>
                <a:srgbClr val="44546A"/>
              </a:solidFill>
              <a:latin typeface="Calibri" panose="020F0502020204030204" pitchFamily="34" charset="0"/>
            </a:endParaRPr>
          </a:p>
        </p:txBody>
      </p:sp>
      <p:sp>
        <p:nvSpPr>
          <p:cNvPr id="161" name="OTLSHAPE_T_8780fa3f2a774c76bbef12a36c8424fc_EndDate" hidden="1">
            <a:extLst>
              <a:ext uri="{FF2B5EF4-FFF2-40B4-BE49-F238E27FC236}">
                <a16:creationId xmlns:a16="http://schemas.microsoft.com/office/drawing/2014/main" id="{102EA304-560B-423B-A9C9-58B2CB1E4B33}"/>
              </a:ext>
            </a:extLst>
          </p:cNvPr>
          <p:cNvSpPr txBox="1"/>
          <p:nvPr>
            <p:custDataLst>
              <p:tags r:id="rId62"/>
            </p:custDataLst>
          </p:nvPr>
        </p:nvSpPr>
        <p:spPr>
          <a:xfrm>
            <a:off x="3890509" y="4502743"/>
            <a:ext cx="0" cy="0"/>
          </a:xfrm>
          <a:prstGeom prst="rect">
            <a:avLst/>
          </a:prstGeom>
          <a:noFill/>
        </p:spPr>
        <p:txBody>
          <a:bodyPr vert="horz" wrap="square" lIns="0" tIns="0" rIns="0" bIns="0" rtlCol="0" anchor="ctr" anchorCtr="0">
            <a:spAutoFit/>
          </a:bodyPr>
          <a:lstStyle/>
          <a:p>
            <a:endParaRPr lang="en-GB" sz="1000" spc="-8">
              <a:solidFill>
                <a:srgbClr val="44546A"/>
              </a:solidFill>
              <a:latin typeface="Calibri" panose="020F0502020204030204" pitchFamily="34" charset="0"/>
            </a:endParaRPr>
          </a:p>
        </p:txBody>
      </p:sp>
      <p:sp>
        <p:nvSpPr>
          <p:cNvPr id="162" name="OTLSHAPE_T_8780fa3f2a774c76bbef12a36c8424fc_Title">
            <a:extLst>
              <a:ext uri="{FF2B5EF4-FFF2-40B4-BE49-F238E27FC236}">
                <a16:creationId xmlns:a16="http://schemas.microsoft.com/office/drawing/2014/main" id="{B6B414C2-1DA3-402A-A355-9750F4B86A8C}"/>
              </a:ext>
            </a:extLst>
          </p:cNvPr>
          <p:cNvSpPr txBox="1"/>
          <p:nvPr>
            <p:custDataLst>
              <p:tags r:id="rId63"/>
            </p:custDataLst>
          </p:nvPr>
        </p:nvSpPr>
        <p:spPr>
          <a:xfrm>
            <a:off x="916284" y="4494996"/>
            <a:ext cx="330200" cy="170519"/>
          </a:xfrm>
          <a:prstGeom prst="rect">
            <a:avLst/>
          </a:prstGeom>
          <a:noFill/>
        </p:spPr>
        <p:txBody>
          <a:bodyPr vert="horz" wrap="square" lIns="0" tIns="0" rIns="0" bIns="0" rtlCol="0" anchor="ctr" anchorCtr="0">
            <a:spAutoFit/>
          </a:bodyPr>
          <a:lstStyle/>
          <a:p>
            <a:pPr algn="r"/>
            <a:r>
              <a:rPr lang="en-GB" sz="1100" b="1" spc="-10" dirty="0">
                <a:solidFill>
                  <a:schemeClr val="lt2"/>
                </a:solidFill>
                <a:latin typeface="Calibri" panose="020F0502020204030204" pitchFamily="34" charset="0"/>
              </a:rPr>
              <a:t>Specs</a:t>
            </a:r>
          </a:p>
        </p:txBody>
      </p:sp>
      <p:sp>
        <p:nvSpPr>
          <p:cNvPr id="165" name="OTLSHAPE_T_86e0b3432056452a83df324c3caf0174_Duration">
            <a:extLst>
              <a:ext uri="{FF2B5EF4-FFF2-40B4-BE49-F238E27FC236}">
                <a16:creationId xmlns:a16="http://schemas.microsoft.com/office/drawing/2014/main" id="{12B20D74-7A91-4269-B76D-5FA48564C4B9}"/>
              </a:ext>
            </a:extLst>
          </p:cNvPr>
          <p:cNvSpPr txBox="1"/>
          <p:nvPr>
            <p:custDataLst>
              <p:tags r:id="rId64"/>
            </p:custDataLst>
          </p:nvPr>
        </p:nvSpPr>
        <p:spPr>
          <a:xfrm>
            <a:off x="7080068" y="4769443"/>
            <a:ext cx="457200" cy="155025"/>
          </a:xfrm>
          <a:prstGeom prst="rect">
            <a:avLst/>
          </a:prstGeom>
          <a:noFill/>
        </p:spPr>
        <p:txBody>
          <a:bodyPr vert="horz" wrap="square" lIns="0" tIns="0" rIns="0" bIns="0" rtlCol="0" anchor="ctr" anchorCtr="0">
            <a:spAutoFit/>
          </a:bodyPr>
          <a:lstStyle/>
          <a:p>
            <a:pPr algn="r"/>
            <a:r>
              <a:rPr lang="en-GB" sz="1000" spc="-8">
                <a:solidFill>
                  <a:schemeClr val="lt1"/>
                </a:solidFill>
                <a:latin typeface="Calibri" panose="020F0502020204030204" pitchFamily="34" charset="0"/>
              </a:rPr>
              <a:t>239 days</a:t>
            </a:r>
          </a:p>
        </p:txBody>
      </p:sp>
      <p:sp>
        <p:nvSpPr>
          <p:cNvPr id="166" name="OTLSHAPE_T_86e0b3432056452a83df324c3caf0174_TextPercentage" hidden="1">
            <a:extLst>
              <a:ext uri="{FF2B5EF4-FFF2-40B4-BE49-F238E27FC236}">
                <a16:creationId xmlns:a16="http://schemas.microsoft.com/office/drawing/2014/main" id="{031472A6-682B-4822-9ADF-FF63FBD32B35}"/>
              </a:ext>
            </a:extLst>
          </p:cNvPr>
          <p:cNvSpPr txBox="1"/>
          <p:nvPr>
            <p:custDataLst>
              <p:tags r:id="rId65"/>
            </p:custDataLst>
          </p:nvPr>
        </p:nvSpPr>
        <p:spPr>
          <a:xfrm>
            <a:off x="12700" y="-79633"/>
            <a:ext cx="0" cy="153888"/>
          </a:xfrm>
          <a:prstGeom prst="rect">
            <a:avLst/>
          </a:prstGeom>
          <a:noFill/>
        </p:spPr>
        <p:txBody>
          <a:bodyPr vert="horz" wrap="square" lIns="0" tIns="0" rIns="0" bIns="0" rtlCol="0" anchor="ctr" anchorCtr="0">
            <a:spAutoFit/>
          </a:bodyPr>
          <a:lstStyle/>
          <a:p>
            <a:endParaRPr lang="en-GB" sz="1000">
              <a:solidFill>
                <a:srgbClr val="ED7D31"/>
              </a:solidFill>
              <a:latin typeface="Calibri" panose="020F0502020204030204" pitchFamily="34" charset="0"/>
            </a:endParaRPr>
          </a:p>
        </p:txBody>
      </p:sp>
      <p:sp>
        <p:nvSpPr>
          <p:cNvPr id="167" name="OTLSHAPE_T_86e0b3432056452a83df324c3caf0174_JoinedDate">
            <a:extLst>
              <a:ext uri="{FF2B5EF4-FFF2-40B4-BE49-F238E27FC236}">
                <a16:creationId xmlns:a16="http://schemas.microsoft.com/office/drawing/2014/main" id="{B1098A81-9367-49C0-BF38-80FA80AFF3A6}"/>
              </a:ext>
            </a:extLst>
          </p:cNvPr>
          <p:cNvSpPr txBox="1"/>
          <p:nvPr>
            <p:custDataLst>
              <p:tags r:id="rId66"/>
            </p:custDataLst>
          </p:nvPr>
        </p:nvSpPr>
        <p:spPr>
          <a:xfrm>
            <a:off x="10605786" y="4769443"/>
            <a:ext cx="800100" cy="155025"/>
          </a:xfrm>
          <a:prstGeom prst="rect">
            <a:avLst/>
          </a:prstGeom>
          <a:noFill/>
        </p:spPr>
        <p:txBody>
          <a:bodyPr vert="horz" wrap="square" lIns="0" tIns="0" rIns="0" bIns="0" rtlCol="0" anchor="ctr" anchorCtr="0">
            <a:spAutoFit/>
          </a:bodyPr>
          <a:lstStyle/>
          <a:p>
            <a:pPr algn="r"/>
            <a:r>
              <a:rPr lang="en-GB" sz="1000" spc="-4">
                <a:solidFill>
                  <a:srgbClr val="44546A"/>
                </a:solidFill>
                <a:latin typeface="Calibri" panose="020F0502020204030204" pitchFamily="34" charset="0"/>
              </a:rPr>
              <a:t>Apr 16 - Dec 10</a:t>
            </a:r>
          </a:p>
        </p:txBody>
      </p:sp>
      <p:sp>
        <p:nvSpPr>
          <p:cNvPr id="168" name="OTLSHAPE_T_86e0b3432056452a83df324c3caf0174_StartDate" hidden="1">
            <a:extLst>
              <a:ext uri="{FF2B5EF4-FFF2-40B4-BE49-F238E27FC236}">
                <a16:creationId xmlns:a16="http://schemas.microsoft.com/office/drawing/2014/main" id="{72B59DFE-A94F-4271-917A-BF7F6D2821DD}"/>
              </a:ext>
            </a:extLst>
          </p:cNvPr>
          <p:cNvSpPr txBox="1"/>
          <p:nvPr>
            <p:custDataLst>
              <p:tags r:id="rId67"/>
            </p:custDataLst>
          </p:nvPr>
        </p:nvSpPr>
        <p:spPr>
          <a:xfrm>
            <a:off x="2876107" y="4769443"/>
            <a:ext cx="0" cy="0"/>
          </a:xfrm>
          <a:prstGeom prst="rect">
            <a:avLst/>
          </a:prstGeom>
          <a:noFill/>
        </p:spPr>
        <p:txBody>
          <a:bodyPr vert="horz" wrap="square" lIns="0" tIns="0" rIns="0" bIns="0" rtlCol="0" anchor="ctr" anchorCtr="0">
            <a:spAutoFit/>
          </a:bodyPr>
          <a:lstStyle/>
          <a:p>
            <a:endParaRPr lang="en-GB" sz="1000" spc="-6">
              <a:solidFill>
                <a:srgbClr val="44546A"/>
              </a:solidFill>
              <a:latin typeface="Calibri" panose="020F0502020204030204" pitchFamily="34" charset="0"/>
            </a:endParaRPr>
          </a:p>
        </p:txBody>
      </p:sp>
      <p:sp>
        <p:nvSpPr>
          <p:cNvPr id="169" name="OTLSHAPE_T_86e0b3432056452a83df324c3caf0174_EndDate" hidden="1">
            <a:extLst>
              <a:ext uri="{FF2B5EF4-FFF2-40B4-BE49-F238E27FC236}">
                <a16:creationId xmlns:a16="http://schemas.microsoft.com/office/drawing/2014/main" id="{98E6CBCE-3157-4DDC-A0B4-89C1048ED639}"/>
              </a:ext>
            </a:extLst>
          </p:cNvPr>
          <p:cNvSpPr txBox="1"/>
          <p:nvPr>
            <p:custDataLst>
              <p:tags r:id="rId68"/>
            </p:custDataLst>
          </p:nvPr>
        </p:nvSpPr>
        <p:spPr>
          <a:xfrm>
            <a:off x="9816502" y="4769443"/>
            <a:ext cx="0" cy="0"/>
          </a:xfrm>
          <a:prstGeom prst="rect">
            <a:avLst/>
          </a:prstGeom>
          <a:noFill/>
        </p:spPr>
        <p:txBody>
          <a:bodyPr vert="horz" wrap="square" lIns="0" tIns="0" rIns="0" bIns="0" rtlCol="0" anchor="ctr" anchorCtr="0">
            <a:spAutoFit/>
          </a:bodyPr>
          <a:lstStyle/>
          <a:p>
            <a:endParaRPr lang="en-GB" sz="1000" spc="-6">
              <a:solidFill>
                <a:srgbClr val="44546A"/>
              </a:solidFill>
              <a:latin typeface="Calibri" panose="020F0502020204030204" pitchFamily="34" charset="0"/>
            </a:endParaRPr>
          </a:p>
        </p:txBody>
      </p:sp>
      <p:sp>
        <p:nvSpPr>
          <p:cNvPr id="170" name="OTLSHAPE_T_86e0b3432056452a83df324c3caf0174_Title">
            <a:extLst>
              <a:ext uri="{FF2B5EF4-FFF2-40B4-BE49-F238E27FC236}">
                <a16:creationId xmlns:a16="http://schemas.microsoft.com/office/drawing/2014/main" id="{04D3FFCF-C8B1-45C5-A022-E0514B78F1A5}"/>
              </a:ext>
            </a:extLst>
          </p:cNvPr>
          <p:cNvSpPr txBox="1"/>
          <p:nvPr>
            <p:custDataLst>
              <p:tags r:id="rId69"/>
            </p:custDataLst>
          </p:nvPr>
        </p:nvSpPr>
        <p:spPr>
          <a:xfrm>
            <a:off x="916284" y="4761696"/>
            <a:ext cx="787400" cy="170519"/>
          </a:xfrm>
          <a:prstGeom prst="rect">
            <a:avLst/>
          </a:prstGeom>
          <a:noFill/>
        </p:spPr>
        <p:txBody>
          <a:bodyPr vert="horz" wrap="square" lIns="0" tIns="0" rIns="0" bIns="0" rtlCol="0" anchor="ctr" anchorCtr="0">
            <a:spAutoFit/>
          </a:bodyPr>
          <a:lstStyle/>
          <a:p>
            <a:pPr algn="r"/>
            <a:r>
              <a:rPr lang="en-GB" sz="1100" b="1" spc="-6">
                <a:solidFill>
                  <a:schemeClr val="lt2"/>
                </a:solidFill>
                <a:latin typeface="Calibri" panose="020F0502020204030204" pitchFamily="34" charset="0"/>
              </a:rPr>
              <a:t>Development</a:t>
            </a:r>
          </a:p>
        </p:txBody>
      </p:sp>
      <p:sp>
        <p:nvSpPr>
          <p:cNvPr id="182" name="OTLSHAPE_T_e825ac1e199746528c085af7edd4f9d0_Duration">
            <a:extLst>
              <a:ext uri="{FF2B5EF4-FFF2-40B4-BE49-F238E27FC236}">
                <a16:creationId xmlns:a16="http://schemas.microsoft.com/office/drawing/2014/main" id="{FD1E783E-5F5F-4ECB-982F-E4D31AC0B47E}"/>
              </a:ext>
            </a:extLst>
          </p:cNvPr>
          <p:cNvSpPr txBox="1"/>
          <p:nvPr>
            <p:custDataLst>
              <p:tags r:id="rId70"/>
            </p:custDataLst>
          </p:nvPr>
        </p:nvSpPr>
        <p:spPr>
          <a:xfrm>
            <a:off x="10727653" y="5036143"/>
            <a:ext cx="393700" cy="155025"/>
          </a:xfrm>
          <a:prstGeom prst="rect">
            <a:avLst/>
          </a:prstGeom>
          <a:noFill/>
        </p:spPr>
        <p:txBody>
          <a:bodyPr vert="horz" wrap="square" lIns="0" tIns="0" rIns="0" bIns="0" rtlCol="0" anchor="ctr" anchorCtr="0">
            <a:spAutoFit/>
          </a:bodyPr>
          <a:lstStyle/>
          <a:p>
            <a:pPr algn="r"/>
            <a:r>
              <a:rPr lang="en-GB" sz="1000" spc="-8">
                <a:solidFill>
                  <a:schemeClr val="lt1"/>
                </a:solidFill>
                <a:latin typeface="Calibri" panose="020F0502020204030204" pitchFamily="34" charset="0"/>
              </a:rPr>
              <a:t>25 days</a:t>
            </a:r>
          </a:p>
        </p:txBody>
      </p:sp>
      <p:sp>
        <p:nvSpPr>
          <p:cNvPr id="183" name="OTLSHAPE_T_e825ac1e199746528c085af7edd4f9d0_TextPercentage" hidden="1">
            <a:extLst>
              <a:ext uri="{FF2B5EF4-FFF2-40B4-BE49-F238E27FC236}">
                <a16:creationId xmlns:a16="http://schemas.microsoft.com/office/drawing/2014/main" id="{F629EAAA-9038-4583-9451-9858B0CF922B}"/>
              </a:ext>
            </a:extLst>
          </p:cNvPr>
          <p:cNvSpPr txBox="1"/>
          <p:nvPr>
            <p:custDataLst>
              <p:tags r:id="rId71"/>
            </p:custDataLst>
          </p:nvPr>
        </p:nvSpPr>
        <p:spPr>
          <a:xfrm>
            <a:off x="12700" y="-79633"/>
            <a:ext cx="0" cy="153888"/>
          </a:xfrm>
          <a:prstGeom prst="rect">
            <a:avLst/>
          </a:prstGeom>
          <a:noFill/>
        </p:spPr>
        <p:txBody>
          <a:bodyPr vert="horz" wrap="square" lIns="0" tIns="0" rIns="0" bIns="0" rtlCol="0" anchor="ctr" anchorCtr="0">
            <a:spAutoFit/>
          </a:bodyPr>
          <a:lstStyle/>
          <a:p>
            <a:endParaRPr lang="en-GB" sz="1000">
              <a:solidFill>
                <a:srgbClr val="ED7D31"/>
              </a:solidFill>
              <a:latin typeface="Calibri" panose="020F0502020204030204" pitchFamily="34" charset="0"/>
            </a:endParaRPr>
          </a:p>
        </p:txBody>
      </p:sp>
      <p:sp>
        <p:nvSpPr>
          <p:cNvPr id="184" name="OTLSHAPE_T_e825ac1e199746528c085af7edd4f9d0_JoinedDate">
            <a:extLst>
              <a:ext uri="{FF2B5EF4-FFF2-40B4-BE49-F238E27FC236}">
                <a16:creationId xmlns:a16="http://schemas.microsoft.com/office/drawing/2014/main" id="{CB1DC486-DB34-490B-AD26-3FBB150EBDFB}"/>
              </a:ext>
            </a:extLst>
          </p:cNvPr>
          <p:cNvSpPr txBox="1"/>
          <p:nvPr>
            <p:custDataLst>
              <p:tags r:id="rId72"/>
            </p:custDataLst>
          </p:nvPr>
        </p:nvSpPr>
        <p:spPr>
          <a:xfrm>
            <a:off x="11312556" y="5036143"/>
            <a:ext cx="711200" cy="155025"/>
          </a:xfrm>
          <a:prstGeom prst="rect">
            <a:avLst/>
          </a:prstGeom>
          <a:noFill/>
        </p:spPr>
        <p:txBody>
          <a:bodyPr vert="horz" wrap="square" lIns="0" tIns="0" rIns="0" bIns="0" rtlCol="0" anchor="ctr" anchorCtr="0">
            <a:spAutoFit/>
          </a:bodyPr>
          <a:lstStyle/>
          <a:p>
            <a:pPr algn="r"/>
            <a:r>
              <a:rPr lang="en-GB" sz="1000" spc="-4">
                <a:solidFill>
                  <a:srgbClr val="44546A"/>
                </a:solidFill>
                <a:latin typeface="Calibri" panose="020F0502020204030204" pitchFamily="34" charset="0"/>
              </a:rPr>
              <a:t>Dec 11 - Jan 5</a:t>
            </a:r>
          </a:p>
        </p:txBody>
      </p:sp>
      <p:sp>
        <p:nvSpPr>
          <p:cNvPr id="185" name="OTLSHAPE_T_e825ac1e199746528c085af7edd4f9d0_StartDate" hidden="1">
            <a:extLst>
              <a:ext uri="{FF2B5EF4-FFF2-40B4-BE49-F238E27FC236}">
                <a16:creationId xmlns:a16="http://schemas.microsoft.com/office/drawing/2014/main" id="{C556AA95-746E-4B1D-A5C7-AED183A26077}"/>
              </a:ext>
            </a:extLst>
          </p:cNvPr>
          <p:cNvSpPr txBox="1"/>
          <p:nvPr>
            <p:custDataLst>
              <p:tags r:id="rId73"/>
            </p:custDataLst>
          </p:nvPr>
        </p:nvSpPr>
        <p:spPr>
          <a:xfrm>
            <a:off x="9389533" y="5036143"/>
            <a:ext cx="0" cy="0"/>
          </a:xfrm>
          <a:prstGeom prst="rect">
            <a:avLst/>
          </a:prstGeom>
          <a:noFill/>
        </p:spPr>
        <p:txBody>
          <a:bodyPr vert="horz" wrap="square" lIns="0" tIns="0" rIns="0" bIns="0" rtlCol="0" anchor="ctr" anchorCtr="0">
            <a:spAutoFit/>
          </a:bodyPr>
          <a:lstStyle/>
          <a:p>
            <a:endParaRPr lang="en-GB" sz="1000" spc="-6">
              <a:solidFill>
                <a:srgbClr val="44546A"/>
              </a:solidFill>
              <a:latin typeface="Calibri" panose="020F0502020204030204" pitchFamily="34" charset="0"/>
            </a:endParaRPr>
          </a:p>
        </p:txBody>
      </p:sp>
      <p:sp>
        <p:nvSpPr>
          <p:cNvPr id="186" name="OTLSHAPE_T_e825ac1e199746528c085af7edd4f9d0_Title">
            <a:extLst>
              <a:ext uri="{FF2B5EF4-FFF2-40B4-BE49-F238E27FC236}">
                <a16:creationId xmlns:a16="http://schemas.microsoft.com/office/drawing/2014/main" id="{64F53B77-C803-47EE-9554-EB8EF0044306}"/>
              </a:ext>
            </a:extLst>
          </p:cNvPr>
          <p:cNvSpPr txBox="1"/>
          <p:nvPr>
            <p:custDataLst>
              <p:tags r:id="rId74"/>
            </p:custDataLst>
          </p:nvPr>
        </p:nvSpPr>
        <p:spPr>
          <a:xfrm>
            <a:off x="916284" y="5028396"/>
            <a:ext cx="1181100" cy="170519"/>
          </a:xfrm>
          <a:prstGeom prst="rect">
            <a:avLst/>
          </a:prstGeom>
          <a:noFill/>
        </p:spPr>
        <p:txBody>
          <a:bodyPr vert="horz" wrap="square" lIns="0" tIns="0" rIns="0" bIns="0" rtlCol="0" anchor="ctr" anchorCtr="0">
            <a:spAutoFit/>
          </a:bodyPr>
          <a:lstStyle/>
          <a:p>
            <a:pPr algn="r"/>
            <a:r>
              <a:rPr lang="en-GB" sz="1100" b="1" spc="-4" dirty="0">
                <a:solidFill>
                  <a:schemeClr val="lt2"/>
                </a:solidFill>
                <a:latin typeface="Calibri" panose="020F0502020204030204" pitchFamily="34" charset="0"/>
              </a:rPr>
              <a:t>Stabilize and Launch</a:t>
            </a:r>
          </a:p>
        </p:txBody>
      </p:sp>
      <p:sp>
        <p:nvSpPr>
          <p:cNvPr id="187" name="OTLSHAPE_T_e825ac1e199746528c085af7edd4f9d0_EndDate" hidden="1">
            <a:extLst>
              <a:ext uri="{FF2B5EF4-FFF2-40B4-BE49-F238E27FC236}">
                <a16:creationId xmlns:a16="http://schemas.microsoft.com/office/drawing/2014/main" id="{2A5D9FA5-8F52-4D61-9EEA-B5DAB39F3FFF}"/>
              </a:ext>
            </a:extLst>
          </p:cNvPr>
          <p:cNvSpPr txBox="1"/>
          <p:nvPr>
            <p:custDataLst>
              <p:tags r:id="rId75"/>
            </p:custDataLst>
          </p:nvPr>
        </p:nvSpPr>
        <p:spPr>
          <a:xfrm>
            <a:off x="10523272" y="5036143"/>
            <a:ext cx="0" cy="0"/>
          </a:xfrm>
          <a:prstGeom prst="rect">
            <a:avLst/>
          </a:prstGeom>
          <a:noFill/>
        </p:spPr>
        <p:txBody>
          <a:bodyPr vert="horz" wrap="square" lIns="0" tIns="0" rIns="0" bIns="0" rtlCol="0" anchor="ctr" anchorCtr="0">
            <a:spAutoFit/>
          </a:bodyPr>
          <a:lstStyle/>
          <a:p>
            <a:endParaRPr lang="en-GB" sz="1000" spc="-6">
              <a:solidFill>
                <a:srgbClr val="44546A"/>
              </a:solidFill>
              <a:latin typeface="Calibri" panose="020F0502020204030204" pitchFamily="34" charset="0"/>
            </a:endParaRPr>
          </a:p>
        </p:txBody>
      </p:sp>
      <p:sp>
        <p:nvSpPr>
          <p:cNvPr id="40" name="OTLSHAPE_M_bb7285f1d36e47c3bfeb5e1c60d5bc9b_Shape">
            <a:extLst>
              <a:ext uri="{FF2B5EF4-FFF2-40B4-BE49-F238E27FC236}">
                <a16:creationId xmlns:a16="http://schemas.microsoft.com/office/drawing/2014/main" id="{654A10B7-9D1E-4832-AA58-224342D0E0CE}"/>
              </a:ext>
            </a:extLst>
          </p:cNvPr>
          <p:cNvSpPr/>
          <p:nvPr>
            <p:custDataLst>
              <p:tags r:id="rId76"/>
            </p:custDataLst>
          </p:nvPr>
        </p:nvSpPr>
        <p:spPr>
          <a:xfrm flipV="1">
            <a:off x="2622787" y="2933700"/>
            <a:ext cx="152400" cy="177800"/>
          </a:xfrm>
          <a:prstGeom prst="triangle">
            <a:avLst/>
          </a:prstGeom>
          <a:solidFill>
            <a:schemeClr val="accent1"/>
          </a:solidFill>
          <a:ln w="25400" cap="flat" cmpd="sng" algn="ctr">
            <a:noFill/>
            <a:miter lim="800000"/>
          </a:ln>
          <a:effectLst/>
          <a:scene3d>
            <a:camera prst="orthographicFront"/>
            <a:lightRig rig="threePt" dir="t"/>
          </a:scene3d>
          <a:sp3d>
            <a:bevelT h="12700"/>
          </a:sp3d>
          <a:extLst>
            <a:ext uri="{91240B29-F687-4F45-9708-019B960494DF}">
              <a14:hiddenLine xmlns:a14="http://schemas.microsoft.com/office/drawing/2010/main" w="25400" cap="flat" cmpd="sng" algn="ctr">
                <a:solidFill>
                  <a:schemeClr val="accent1">
                    <a:shade val="50000"/>
                  </a:schemeClr>
                </a:solidFill>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GB" sz="2800" dirty="0"/>
          </a:p>
        </p:txBody>
      </p:sp>
      <p:sp>
        <p:nvSpPr>
          <p:cNvPr id="96" name="OTLSHAPE_M_9b3d0e0f9289413280d3f1c76e0424d6_Shape">
            <a:extLst>
              <a:ext uri="{FF2B5EF4-FFF2-40B4-BE49-F238E27FC236}">
                <a16:creationId xmlns:a16="http://schemas.microsoft.com/office/drawing/2014/main" id="{73D25E35-86F9-41F0-9EC4-B206BBA14BF8}"/>
              </a:ext>
            </a:extLst>
          </p:cNvPr>
          <p:cNvSpPr/>
          <p:nvPr>
            <p:custDataLst>
              <p:tags r:id="rId77"/>
            </p:custDataLst>
          </p:nvPr>
        </p:nvSpPr>
        <p:spPr>
          <a:xfrm flipV="1">
            <a:off x="3438272" y="2933700"/>
            <a:ext cx="152400" cy="177800"/>
          </a:xfrm>
          <a:prstGeom prst="triangle">
            <a:avLst/>
          </a:prstGeom>
          <a:solidFill>
            <a:schemeClr val="accent1"/>
          </a:solidFill>
          <a:ln w="25400" cap="flat" cmpd="sng" algn="ctr">
            <a:noFill/>
            <a:miter lim="800000"/>
          </a:ln>
          <a:effectLst/>
          <a:scene3d>
            <a:camera prst="orthographicFront"/>
            <a:lightRig rig="threePt" dir="t"/>
          </a:scene3d>
          <a:sp3d>
            <a:bevelT h="12700"/>
          </a:sp3d>
          <a:extLst>
            <a:ext uri="{91240B29-F687-4F45-9708-019B960494DF}">
              <a14:hiddenLine xmlns:a14="http://schemas.microsoft.com/office/drawing/2010/main" w="25400" cap="flat" cmpd="sng" algn="ctr">
                <a:solidFill>
                  <a:schemeClr val="accent1">
                    <a:shade val="50000"/>
                  </a:schemeClr>
                </a:solidFill>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GB" sz="2800"/>
          </a:p>
        </p:txBody>
      </p:sp>
      <p:sp>
        <p:nvSpPr>
          <p:cNvPr id="102" name="OTLSHAPE_M_3151ea0cec89459a8e403c872a2121f4_Shape">
            <a:extLst>
              <a:ext uri="{FF2B5EF4-FFF2-40B4-BE49-F238E27FC236}">
                <a16:creationId xmlns:a16="http://schemas.microsoft.com/office/drawing/2014/main" id="{C2F5D8B8-DE8D-4A02-979D-1DCC533632C8}"/>
              </a:ext>
            </a:extLst>
          </p:cNvPr>
          <p:cNvSpPr/>
          <p:nvPr>
            <p:custDataLst>
              <p:tags r:id="rId78"/>
            </p:custDataLst>
          </p:nvPr>
        </p:nvSpPr>
        <p:spPr>
          <a:xfrm flipV="1">
            <a:off x="8929329" y="2933700"/>
            <a:ext cx="152400" cy="177800"/>
          </a:xfrm>
          <a:prstGeom prst="triangle">
            <a:avLst/>
          </a:prstGeom>
          <a:solidFill>
            <a:schemeClr val="accent1"/>
          </a:solidFill>
          <a:ln w="25400" cap="flat" cmpd="sng" algn="ctr">
            <a:noFill/>
            <a:miter lim="800000"/>
          </a:ln>
          <a:effectLst/>
          <a:scene3d>
            <a:camera prst="orthographicFront"/>
            <a:lightRig rig="threePt" dir="t"/>
          </a:scene3d>
          <a:sp3d>
            <a:bevelT h="12700"/>
          </a:sp3d>
          <a:extLst>
            <a:ext uri="{91240B29-F687-4F45-9708-019B960494DF}">
              <a14:hiddenLine xmlns:a14="http://schemas.microsoft.com/office/drawing/2010/main" w="25400" cap="flat" cmpd="sng" algn="ctr">
                <a:solidFill>
                  <a:schemeClr val="accent1">
                    <a:shade val="50000"/>
                  </a:schemeClr>
                </a:solidFill>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GB" sz="2800"/>
          </a:p>
        </p:txBody>
      </p:sp>
      <p:sp>
        <p:nvSpPr>
          <p:cNvPr id="105" name="OTLSHAPE_M_7546203bfe1e4063bc2df4d9c77bd577_Shape">
            <a:extLst>
              <a:ext uri="{FF2B5EF4-FFF2-40B4-BE49-F238E27FC236}">
                <a16:creationId xmlns:a16="http://schemas.microsoft.com/office/drawing/2014/main" id="{85E61E52-A166-41AE-BCA6-57DC8C5CAD5B}"/>
              </a:ext>
            </a:extLst>
          </p:cNvPr>
          <p:cNvSpPr/>
          <p:nvPr>
            <p:custDataLst>
              <p:tags r:id="rId79"/>
            </p:custDataLst>
          </p:nvPr>
        </p:nvSpPr>
        <p:spPr>
          <a:xfrm flipV="1">
            <a:off x="10478786" y="2933700"/>
            <a:ext cx="152400" cy="177800"/>
          </a:xfrm>
          <a:prstGeom prst="triangle">
            <a:avLst/>
          </a:prstGeom>
          <a:solidFill>
            <a:schemeClr val="accent1"/>
          </a:solidFill>
          <a:ln w="25400" cap="flat" cmpd="sng" algn="ctr">
            <a:noFill/>
            <a:miter lim="800000"/>
          </a:ln>
          <a:effectLst/>
          <a:scene3d>
            <a:camera prst="orthographicFront"/>
            <a:lightRig rig="threePt" dir="t"/>
          </a:scene3d>
          <a:sp3d>
            <a:bevelT h="12700"/>
          </a:sp3d>
          <a:extLst>
            <a:ext uri="{91240B29-F687-4F45-9708-019B960494DF}">
              <a14:hiddenLine xmlns:a14="http://schemas.microsoft.com/office/drawing/2010/main" w="25400" cap="flat" cmpd="sng" algn="ctr">
                <a:solidFill>
                  <a:schemeClr val="accent1">
                    <a:shade val="50000"/>
                  </a:schemeClr>
                </a:solidFill>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GB" sz="2800" dirty="0"/>
          </a:p>
        </p:txBody>
      </p:sp>
      <p:sp>
        <p:nvSpPr>
          <p:cNvPr id="108" name="OTLSHAPE_M_3f84d7df5c744a45bdcd3cdc072968b3_Shape">
            <a:extLst>
              <a:ext uri="{FF2B5EF4-FFF2-40B4-BE49-F238E27FC236}">
                <a16:creationId xmlns:a16="http://schemas.microsoft.com/office/drawing/2014/main" id="{E510951C-0671-4DA4-AEB9-186DCB2ABE3E}"/>
              </a:ext>
            </a:extLst>
          </p:cNvPr>
          <p:cNvSpPr/>
          <p:nvPr>
            <p:custDataLst>
              <p:tags r:id="rId80"/>
            </p:custDataLst>
          </p:nvPr>
        </p:nvSpPr>
        <p:spPr>
          <a:xfrm flipV="1">
            <a:off x="11321473" y="2933700"/>
            <a:ext cx="152400" cy="177800"/>
          </a:xfrm>
          <a:prstGeom prst="triangle">
            <a:avLst/>
          </a:prstGeom>
          <a:solidFill>
            <a:schemeClr val="accent1"/>
          </a:solidFill>
          <a:ln w="25400" cap="flat" cmpd="sng" algn="ctr">
            <a:noFill/>
            <a:miter lim="800000"/>
          </a:ln>
          <a:effectLst/>
          <a:scene3d>
            <a:camera prst="orthographicFront"/>
            <a:lightRig rig="threePt" dir="t"/>
          </a:scene3d>
          <a:sp3d>
            <a:bevelT h="12700"/>
          </a:sp3d>
          <a:extLst>
            <a:ext uri="{91240B29-F687-4F45-9708-019B960494DF}">
              <a14:hiddenLine xmlns:a14="http://schemas.microsoft.com/office/drawing/2010/main" w="25400" cap="flat" cmpd="sng" algn="ctr">
                <a:solidFill>
                  <a:schemeClr val="accent1">
                    <a:shade val="50000"/>
                  </a:schemeClr>
                </a:solidFill>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GB" sz="2800"/>
          </a:p>
        </p:txBody>
      </p:sp>
      <p:sp>
        <p:nvSpPr>
          <p:cNvPr id="35" name="OTLSHAPE_M_bb7285f1d36e47c3bfeb5e1c60d5bc9b_Title">
            <a:extLst>
              <a:ext uri="{FF2B5EF4-FFF2-40B4-BE49-F238E27FC236}">
                <a16:creationId xmlns:a16="http://schemas.microsoft.com/office/drawing/2014/main" id="{9386B847-A5DA-4004-BEAC-6BA6BE380303}"/>
              </a:ext>
            </a:extLst>
          </p:cNvPr>
          <p:cNvSpPr txBox="1"/>
          <p:nvPr>
            <p:custDataLst>
              <p:tags r:id="rId81"/>
            </p:custDataLst>
          </p:nvPr>
        </p:nvSpPr>
        <p:spPr>
          <a:xfrm>
            <a:off x="2272119" y="2092113"/>
            <a:ext cx="863600" cy="170519"/>
          </a:xfrm>
          <a:prstGeom prst="rect">
            <a:avLst/>
          </a:prstGeom>
          <a:noFill/>
        </p:spPr>
        <p:txBody>
          <a:bodyPr vert="horz" wrap="square" lIns="0" tIns="0" rIns="0" bIns="0" rtlCol="0" anchor="ctr" anchorCtr="0">
            <a:spAutoFit/>
          </a:bodyPr>
          <a:lstStyle/>
          <a:p>
            <a:pPr algn="r"/>
            <a:r>
              <a:rPr lang="en-GB" sz="1100" b="1" spc="-6" dirty="0">
                <a:solidFill>
                  <a:schemeClr val="accent1"/>
                </a:solidFill>
                <a:latin typeface="Calibri" panose="020F0502020204030204" pitchFamily="34" charset="0"/>
              </a:rPr>
              <a:t>Project started</a:t>
            </a:r>
          </a:p>
        </p:txBody>
      </p:sp>
      <p:sp>
        <p:nvSpPr>
          <p:cNvPr id="36" name="OTLSHAPE_M_bb7285f1d36e47c3bfeb5e1c60d5bc9b_Date">
            <a:extLst>
              <a:ext uri="{FF2B5EF4-FFF2-40B4-BE49-F238E27FC236}">
                <a16:creationId xmlns:a16="http://schemas.microsoft.com/office/drawing/2014/main" id="{E4DBD4AC-53EE-4258-BC30-87C2422E1CCD}"/>
              </a:ext>
            </a:extLst>
          </p:cNvPr>
          <p:cNvSpPr txBox="1"/>
          <p:nvPr>
            <p:custDataLst>
              <p:tags r:id="rId82"/>
            </p:custDataLst>
          </p:nvPr>
        </p:nvSpPr>
        <p:spPr>
          <a:xfrm>
            <a:off x="2527050" y="2288032"/>
            <a:ext cx="355600" cy="155025"/>
          </a:xfrm>
          <a:prstGeom prst="rect">
            <a:avLst/>
          </a:prstGeom>
          <a:noFill/>
        </p:spPr>
        <p:txBody>
          <a:bodyPr vert="horz" wrap="square" lIns="0" tIns="0" rIns="0" bIns="0" rtlCol="0" anchor="ctr" anchorCtr="0">
            <a:spAutoFit/>
          </a:bodyPr>
          <a:lstStyle/>
          <a:p>
            <a:pPr algn="r"/>
            <a:r>
              <a:rPr lang="en-GB" sz="1000" spc="-8">
                <a:solidFill>
                  <a:srgbClr val="44546A"/>
                </a:solidFill>
                <a:latin typeface="Calibri" panose="020F0502020204030204" pitchFamily="34" charset="0"/>
              </a:rPr>
              <a:t>Feb 25</a:t>
            </a:r>
          </a:p>
        </p:txBody>
      </p:sp>
      <p:sp>
        <p:nvSpPr>
          <p:cNvPr id="94" name="OTLSHAPE_M_9b3d0e0f9289413280d3f1c76e0424d6_Title">
            <a:extLst>
              <a:ext uri="{FF2B5EF4-FFF2-40B4-BE49-F238E27FC236}">
                <a16:creationId xmlns:a16="http://schemas.microsoft.com/office/drawing/2014/main" id="{BAA1E44F-940E-4C4E-ACD6-4928E6F7C3AD}"/>
              </a:ext>
            </a:extLst>
          </p:cNvPr>
          <p:cNvSpPr txBox="1"/>
          <p:nvPr>
            <p:custDataLst>
              <p:tags r:id="rId83"/>
            </p:custDataLst>
          </p:nvPr>
        </p:nvSpPr>
        <p:spPr>
          <a:xfrm>
            <a:off x="3013668" y="2557357"/>
            <a:ext cx="1003300" cy="170519"/>
          </a:xfrm>
          <a:prstGeom prst="rect">
            <a:avLst/>
          </a:prstGeom>
          <a:noFill/>
        </p:spPr>
        <p:txBody>
          <a:bodyPr vert="horz" wrap="square" lIns="0" tIns="0" rIns="0" bIns="0" rtlCol="0" anchor="ctr" anchorCtr="0">
            <a:spAutoFit/>
          </a:bodyPr>
          <a:lstStyle/>
          <a:p>
            <a:pPr algn="r"/>
            <a:r>
              <a:rPr lang="en-GB" sz="1100" b="1" spc="-10" dirty="0">
                <a:solidFill>
                  <a:schemeClr val="accent1"/>
                </a:solidFill>
                <a:latin typeface="Calibri" panose="020F0502020204030204" pitchFamily="34" charset="0"/>
              </a:rPr>
              <a:t>Executive Review</a:t>
            </a:r>
          </a:p>
        </p:txBody>
      </p:sp>
      <p:sp>
        <p:nvSpPr>
          <p:cNvPr id="95" name="OTLSHAPE_M_9b3d0e0f9289413280d3f1c76e0424d6_Date">
            <a:extLst>
              <a:ext uri="{FF2B5EF4-FFF2-40B4-BE49-F238E27FC236}">
                <a16:creationId xmlns:a16="http://schemas.microsoft.com/office/drawing/2014/main" id="{B127CD02-3568-46B1-99B5-49027BDC8225}"/>
              </a:ext>
            </a:extLst>
          </p:cNvPr>
          <p:cNvSpPr txBox="1"/>
          <p:nvPr>
            <p:custDataLst>
              <p:tags r:id="rId84"/>
            </p:custDataLst>
          </p:nvPr>
        </p:nvSpPr>
        <p:spPr>
          <a:xfrm>
            <a:off x="3328882" y="2753275"/>
            <a:ext cx="381000" cy="155025"/>
          </a:xfrm>
          <a:prstGeom prst="rect">
            <a:avLst/>
          </a:prstGeom>
          <a:noFill/>
        </p:spPr>
        <p:txBody>
          <a:bodyPr vert="horz" wrap="square" lIns="0" tIns="0" rIns="0" bIns="0" rtlCol="0" anchor="ctr" anchorCtr="0">
            <a:spAutoFit/>
          </a:bodyPr>
          <a:lstStyle/>
          <a:p>
            <a:pPr algn="r"/>
            <a:r>
              <a:rPr lang="en-GB" sz="1000" spc="-4">
                <a:solidFill>
                  <a:srgbClr val="44546A"/>
                </a:solidFill>
                <a:latin typeface="Calibri" panose="020F0502020204030204" pitchFamily="34" charset="0"/>
              </a:rPr>
              <a:t>Mar 26</a:t>
            </a:r>
          </a:p>
        </p:txBody>
      </p:sp>
      <p:sp>
        <p:nvSpPr>
          <p:cNvPr id="100" name="OTLSHAPE_M_3151ea0cec89459a8e403c872a2121f4_Title">
            <a:extLst>
              <a:ext uri="{FF2B5EF4-FFF2-40B4-BE49-F238E27FC236}">
                <a16:creationId xmlns:a16="http://schemas.microsoft.com/office/drawing/2014/main" id="{D17114E6-AFBB-46CD-9C71-DCBDB587383E}"/>
              </a:ext>
            </a:extLst>
          </p:cNvPr>
          <p:cNvSpPr txBox="1"/>
          <p:nvPr>
            <p:custDataLst>
              <p:tags r:id="rId85"/>
            </p:custDataLst>
          </p:nvPr>
        </p:nvSpPr>
        <p:spPr>
          <a:xfrm>
            <a:off x="8634604" y="2557357"/>
            <a:ext cx="749300" cy="170519"/>
          </a:xfrm>
          <a:prstGeom prst="rect">
            <a:avLst/>
          </a:prstGeom>
          <a:noFill/>
        </p:spPr>
        <p:txBody>
          <a:bodyPr vert="horz" wrap="square" lIns="0" tIns="0" rIns="0" bIns="0" rtlCol="0" anchor="ctr" anchorCtr="0">
            <a:spAutoFit/>
          </a:bodyPr>
          <a:lstStyle/>
          <a:p>
            <a:pPr algn="r"/>
            <a:r>
              <a:rPr lang="en-GB" sz="1100" b="1" spc="-6" dirty="0">
                <a:solidFill>
                  <a:schemeClr val="accent1"/>
                </a:solidFill>
                <a:latin typeface="Calibri" panose="020F0502020204030204" pitchFamily="34" charset="0"/>
              </a:rPr>
              <a:t>Beta Release</a:t>
            </a:r>
          </a:p>
        </p:txBody>
      </p:sp>
      <p:sp>
        <p:nvSpPr>
          <p:cNvPr id="101" name="OTLSHAPE_M_3151ea0cec89459a8e403c872a2121f4_Date">
            <a:extLst>
              <a:ext uri="{FF2B5EF4-FFF2-40B4-BE49-F238E27FC236}">
                <a16:creationId xmlns:a16="http://schemas.microsoft.com/office/drawing/2014/main" id="{6B4B23DD-E3D8-496B-B808-E08C260E063A}"/>
              </a:ext>
            </a:extLst>
          </p:cNvPr>
          <p:cNvSpPr txBox="1"/>
          <p:nvPr>
            <p:custDataLst>
              <p:tags r:id="rId86"/>
            </p:custDataLst>
          </p:nvPr>
        </p:nvSpPr>
        <p:spPr>
          <a:xfrm>
            <a:off x="8836619" y="2753275"/>
            <a:ext cx="355600" cy="155025"/>
          </a:xfrm>
          <a:prstGeom prst="rect">
            <a:avLst/>
          </a:prstGeom>
          <a:noFill/>
        </p:spPr>
        <p:txBody>
          <a:bodyPr vert="horz" wrap="square" lIns="0" tIns="0" rIns="0" bIns="0" rtlCol="0" anchor="ctr" anchorCtr="0">
            <a:spAutoFit/>
          </a:bodyPr>
          <a:lstStyle/>
          <a:p>
            <a:pPr algn="r"/>
            <a:r>
              <a:rPr lang="en-GB" sz="1000" spc="-6">
                <a:solidFill>
                  <a:srgbClr val="44546A"/>
                </a:solidFill>
                <a:latin typeface="Calibri" panose="020F0502020204030204" pitchFamily="34" charset="0"/>
              </a:rPr>
              <a:t>Oct 14</a:t>
            </a:r>
          </a:p>
        </p:txBody>
      </p:sp>
      <p:sp>
        <p:nvSpPr>
          <p:cNvPr id="103" name="OTLSHAPE_M_7546203bfe1e4063bc2df4d9c77bd577_Title">
            <a:extLst>
              <a:ext uri="{FF2B5EF4-FFF2-40B4-BE49-F238E27FC236}">
                <a16:creationId xmlns:a16="http://schemas.microsoft.com/office/drawing/2014/main" id="{0E154980-A534-40D6-B9A1-BE3388987996}"/>
              </a:ext>
            </a:extLst>
          </p:cNvPr>
          <p:cNvSpPr txBox="1"/>
          <p:nvPr>
            <p:custDataLst>
              <p:tags r:id="rId87"/>
            </p:custDataLst>
          </p:nvPr>
        </p:nvSpPr>
        <p:spPr>
          <a:xfrm>
            <a:off x="10177605" y="2557357"/>
            <a:ext cx="762000" cy="170519"/>
          </a:xfrm>
          <a:prstGeom prst="rect">
            <a:avLst/>
          </a:prstGeom>
          <a:noFill/>
        </p:spPr>
        <p:txBody>
          <a:bodyPr vert="horz" wrap="square" lIns="0" tIns="0" rIns="0" bIns="0" rtlCol="0" anchor="ctr" anchorCtr="0">
            <a:spAutoFit/>
          </a:bodyPr>
          <a:lstStyle/>
          <a:p>
            <a:pPr algn="r"/>
            <a:r>
              <a:rPr lang="en-GB" sz="1100" b="1" spc="-6" dirty="0">
                <a:solidFill>
                  <a:schemeClr val="accent1"/>
                </a:solidFill>
                <a:latin typeface="Calibri" panose="020F0502020204030204" pitchFamily="34" charset="0"/>
              </a:rPr>
              <a:t>Final Release</a:t>
            </a:r>
          </a:p>
        </p:txBody>
      </p:sp>
      <p:sp>
        <p:nvSpPr>
          <p:cNvPr id="104" name="OTLSHAPE_M_7546203bfe1e4063bc2df4d9c77bd577_Date">
            <a:extLst>
              <a:ext uri="{FF2B5EF4-FFF2-40B4-BE49-F238E27FC236}">
                <a16:creationId xmlns:a16="http://schemas.microsoft.com/office/drawing/2014/main" id="{9C455023-0B51-44D2-A96C-A30069ED3937}"/>
              </a:ext>
            </a:extLst>
          </p:cNvPr>
          <p:cNvSpPr txBox="1"/>
          <p:nvPr>
            <p:custDataLst>
              <p:tags r:id="rId88"/>
            </p:custDataLst>
          </p:nvPr>
        </p:nvSpPr>
        <p:spPr>
          <a:xfrm>
            <a:off x="10378710" y="2753275"/>
            <a:ext cx="355600" cy="155025"/>
          </a:xfrm>
          <a:prstGeom prst="rect">
            <a:avLst/>
          </a:prstGeom>
          <a:noFill/>
        </p:spPr>
        <p:txBody>
          <a:bodyPr vert="horz" wrap="square" lIns="0" tIns="0" rIns="0" bIns="0" rtlCol="0" anchor="ctr" anchorCtr="0">
            <a:spAutoFit/>
          </a:bodyPr>
          <a:lstStyle/>
          <a:p>
            <a:pPr algn="r"/>
            <a:r>
              <a:rPr lang="en-GB" sz="1000" spc="-6">
                <a:solidFill>
                  <a:srgbClr val="44546A"/>
                </a:solidFill>
                <a:latin typeface="Calibri" panose="020F0502020204030204" pitchFamily="34" charset="0"/>
              </a:rPr>
              <a:t>Dec 10</a:t>
            </a:r>
          </a:p>
        </p:txBody>
      </p:sp>
      <p:sp>
        <p:nvSpPr>
          <p:cNvPr id="106" name="OTLSHAPE_M_3f84d7df5c744a45bdcd3cdc072968b3_Title">
            <a:extLst>
              <a:ext uri="{FF2B5EF4-FFF2-40B4-BE49-F238E27FC236}">
                <a16:creationId xmlns:a16="http://schemas.microsoft.com/office/drawing/2014/main" id="{21615D7A-01E7-447D-89BA-D699C750A7C3}"/>
              </a:ext>
            </a:extLst>
          </p:cNvPr>
          <p:cNvSpPr txBox="1"/>
          <p:nvPr>
            <p:custDataLst>
              <p:tags r:id="rId89"/>
            </p:custDataLst>
          </p:nvPr>
        </p:nvSpPr>
        <p:spPr>
          <a:xfrm>
            <a:off x="11022049" y="2557357"/>
            <a:ext cx="762000" cy="170519"/>
          </a:xfrm>
          <a:prstGeom prst="rect">
            <a:avLst/>
          </a:prstGeom>
          <a:noFill/>
        </p:spPr>
        <p:txBody>
          <a:bodyPr vert="horz" wrap="square" lIns="0" tIns="0" rIns="0" bIns="0" rtlCol="0" anchor="ctr" anchorCtr="0">
            <a:spAutoFit/>
          </a:bodyPr>
          <a:lstStyle/>
          <a:p>
            <a:pPr algn="r"/>
            <a:r>
              <a:rPr lang="en-GB" sz="1100" b="1" spc="-6">
                <a:solidFill>
                  <a:schemeClr val="accent1"/>
                </a:solidFill>
                <a:latin typeface="Calibri" panose="020F0502020204030204" pitchFamily="34" charset="0"/>
              </a:rPr>
              <a:t>Project Close</a:t>
            </a:r>
          </a:p>
        </p:txBody>
      </p:sp>
      <p:sp>
        <p:nvSpPr>
          <p:cNvPr id="107" name="OTLSHAPE_M_3f84d7df5c744a45bdcd3cdc072968b3_Date">
            <a:extLst>
              <a:ext uri="{FF2B5EF4-FFF2-40B4-BE49-F238E27FC236}">
                <a16:creationId xmlns:a16="http://schemas.microsoft.com/office/drawing/2014/main" id="{0A1302DE-EE73-41E5-AFDC-9023682B8583}"/>
              </a:ext>
            </a:extLst>
          </p:cNvPr>
          <p:cNvSpPr txBox="1"/>
          <p:nvPr>
            <p:custDataLst>
              <p:tags r:id="rId90"/>
            </p:custDataLst>
          </p:nvPr>
        </p:nvSpPr>
        <p:spPr>
          <a:xfrm>
            <a:off x="11234901" y="2753275"/>
            <a:ext cx="317500" cy="155025"/>
          </a:xfrm>
          <a:prstGeom prst="rect">
            <a:avLst/>
          </a:prstGeom>
          <a:noFill/>
        </p:spPr>
        <p:txBody>
          <a:bodyPr vert="horz" wrap="square" lIns="0" tIns="0" rIns="0" bIns="0" rtlCol="0" anchor="ctr" anchorCtr="0">
            <a:spAutoFit/>
          </a:bodyPr>
          <a:lstStyle/>
          <a:p>
            <a:pPr algn="r"/>
            <a:r>
              <a:rPr lang="en-GB" sz="1000" spc="-14">
                <a:solidFill>
                  <a:srgbClr val="44546A"/>
                </a:solidFill>
                <a:latin typeface="Calibri" panose="020F0502020204030204" pitchFamily="34" charset="0"/>
              </a:rPr>
              <a:t>Jan 10</a:t>
            </a:r>
          </a:p>
        </p:txBody>
      </p:sp>
      <p:sp>
        <p:nvSpPr>
          <p:cNvPr id="200" name="Title 199">
            <a:extLst>
              <a:ext uri="{FF2B5EF4-FFF2-40B4-BE49-F238E27FC236}">
                <a16:creationId xmlns:a16="http://schemas.microsoft.com/office/drawing/2014/main" id="{4321B750-DD10-444D-95C5-4D80636D2059}"/>
              </a:ext>
            </a:extLst>
          </p:cNvPr>
          <p:cNvSpPr>
            <a:spLocks noGrp="1"/>
          </p:cNvSpPr>
          <p:nvPr>
            <p:ph type="title"/>
          </p:nvPr>
        </p:nvSpPr>
        <p:spPr>
          <a:xfrm>
            <a:off x="1218883" y="274638"/>
            <a:ext cx="10360501" cy="974408"/>
          </a:xfrm>
        </p:spPr>
        <p:txBody>
          <a:bodyPr/>
          <a:lstStyle/>
          <a:p>
            <a:r>
              <a:rPr lang="en-GB" dirty="0"/>
              <a:t>Marbo - Invoice Generator – Project Plan</a:t>
            </a:r>
          </a:p>
        </p:txBody>
      </p:sp>
    </p:spTree>
    <p:custDataLst>
      <p:tags r:id="rId1"/>
    </p:custDataLst>
    <p:extLst>
      <p:ext uri="{BB962C8B-B14F-4D97-AF65-F5344CB8AC3E}">
        <p14:creationId xmlns:p14="http://schemas.microsoft.com/office/powerpoint/2010/main" val="22395462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8883" y="274637"/>
            <a:ext cx="10360501" cy="1066131"/>
          </a:xfrm>
        </p:spPr>
        <p:txBody>
          <a:bodyPr/>
          <a:lstStyle/>
          <a:p>
            <a:r>
              <a:rPr lang="en-US" dirty="0"/>
              <a:t>Research Aims and Objectives</a:t>
            </a:r>
          </a:p>
        </p:txBody>
      </p:sp>
      <p:sp>
        <p:nvSpPr>
          <p:cNvPr id="3" name="Content Placeholder 2"/>
          <p:cNvSpPr>
            <a:spLocks noGrp="1"/>
          </p:cNvSpPr>
          <p:nvPr>
            <p:ph sz="half" idx="1"/>
          </p:nvPr>
        </p:nvSpPr>
        <p:spPr/>
        <p:txBody>
          <a:bodyPr>
            <a:normAutofit/>
          </a:bodyPr>
          <a:lstStyle/>
          <a:p>
            <a:r>
              <a:rPr lang="en-US" sz="2400" dirty="0"/>
              <a:t>This research involves the use of Web-Based Applications.</a:t>
            </a:r>
          </a:p>
          <a:p>
            <a:pPr lvl="1"/>
            <a:r>
              <a:rPr lang="en-US" sz="1800" dirty="0"/>
              <a:t> A web-based application will run on the client computer’s browser no matter what operating system is installed. [1]</a:t>
            </a:r>
          </a:p>
          <a:p>
            <a:pPr lvl="1"/>
            <a:r>
              <a:rPr lang="en-US" sz="1800" dirty="0"/>
              <a:t>This app can be written in various languages and make use of multiple technologies and frameworks. [7]</a:t>
            </a:r>
          </a:p>
          <a:p>
            <a:r>
              <a:rPr lang="en-US" sz="2400" dirty="0"/>
              <a:t>The purpose of this project is to develop a fully functional web-based application to generate and stock invoices in a database.</a:t>
            </a:r>
          </a:p>
        </p:txBody>
      </p:sp>
      <p:sp>
        <p:nvSpPr>
          <p:cNvPr id="6" name="Content Placeholder 5">
            <a:extLst>
              <a:ext uri="{FF2B5EF4-FFF2-40B4-BE49-F238E27FC236}">
                <a16:creationId xmlns:a16="http://schemas.microsoft.com/office/drawing/2014/main" id="{33B384C6-058A-4062-885F-2274502C774D}"/>
              </a:ext>
            </a:extLst>
          </p:cNvPr>
          <p:cNvSpPr>
            <a:spLocks noGrp="1"/>
          </p:cNvSpPr>
          <p:nvPr>
            <p:ph sz="half" idx="2"/>
          </p:nvPr>
        </p:nvSpPr>
        <p:spPr/>
        <p:txBody>
          <a:bodyPr>
            <a:normAutofit/>
          </a:bodyPr>
          <a:lstStyle/>
          <a:p>
            <a:r>
              <a:rPr lang="en-GB" sz="2000" dirty="0"/>
              <a:t>This study shall be divided into the following arrangements:</a:t>
            </a:r>
          </a:p>
          <a:p>
            <a:pPr lvl="1"/>
            <a:r>
              <a:rPr lang="en-GB" sz="1600" dirty="0"/>
              <a:t>Determine most important customer requirements;</a:t>
            </a:r>
          </a:p>
          <a:p>
            <a:pPr lvl="1"/>
            <a:r>
              <a:rPr lang="en-GB" sz="1600" dirty="0"/>
              <a:t>Analyse these requirements to optimise the application design;</a:t>
            </a:r>
          </a:p>
          <a:p>
            <a:pPr lvl="1"/>
            <a:r>
              <a:rPr lang="en-GB" sz="1600" dirty="0"/>
              <a:t>Design the application setup;</a:t>
            </a:r>
          </a:p>
          <a:p>
            <a:pPr lvl="1"/>
            <a:r>
              <a:rPr lang="en-GB" sz="1600" dirty="0"/>
              <a:t>Process all the information to create the application using the right software. Also, choosing the right language to develop the application.</a:t>
            </a:r>
          </a:p>
          <a:p>
            <a:pPr lvl="1"/>
            <a:r>
              <a:rPr lang="en-GB" sz="1600" dirty="0"/>
              <a:t>Creating the database.</a:t>
            </a:r>
          </a:p>
          <a:p>
            <a:pPr lvl="1"/>
            <a:r>
              <a:rPr lang="en-GB" sz="1600" dirty="0"/>
              <a:t>Once the application starts to take shape, releasing a beta test to check everything is working and to get feedback.</a:t>
            </a:r>
          </a:p>
          <a:p>
            <a:pPr lvl="1"/>
            <a:r>
              <a:rPr lang="en-GB" sz="1600" dirty="0"/>
              <a:t>Analysing the feedback, improvising, then releasing the application.</a:t>
            </a:r>
          </a:p>
        </p:txBody>
      </p:sp>
    </p:spTree>
    <p:extLst>
      <p:ext uri="{BB962C8B-B14F-4D97-AF65-F5344CB8AC3E}">
        <p14:creationId xmlns:p14="http://schemas.microsoft.com/office/powerpoint/2010/main" val="23419111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8883" y="274637"/>
            <a:ext cx="10360501" cy="1138139"/>
          </a:xfrm>
        </p:spPr>
        <p:txBody>
          <a:bodyPr/>
          <a:lstStyle/>
          <a:p>
            <a:r>
              <a:rPr lang="en-US" dirty="0"/>
              <a:t>Most important objectives:</a:t>
            </a:r>
          </a:p>
        </p:txBody>
      </p:sp>
      <p:sp>
        <p:nvSpPr>
          <p:cNvPr id="3" name="Content Placeholder 2"/>
          <p:cNvSpPr>
            <a:spLocks noGrp="1"/>
          </p:cNvSpPr>
          <p:nvPr>
            <p:ph sz="half" idx="1"/>
          </p:nvPr>
        </p:nvSpPr>
        <p:spPr>
          <a:xfrm>
            <a:off x="1218883" y="1916832"/>
            <a:ext cx="5078677" cy="4255368"/>
          </a:xfrm>
        </p:spPr>
        <p:txBody>
          <a:bodyPr/>
          <a:lstStyle/>
          <a:p>
            <a:r>
              <a:rPr lang="en-US" dirty="0"/>
              <a:t>Creating the application and the connection to database</a:t>
            </a:r>
          </a:p>
          <a:p>
            <a:r>
              <a:rPr lang="en-US" dirty="0"/>
              <a:t>Releasing the beta test for the feedback.</a:t>
            </a:r>
          </a:p>
          <a:p>
            <a:r>
              <a:rPr lang="en-US" dirty="0"/>
              <a:t>Finally, the project is ready to be delivered to the world.</a:t>
            </a:r>
          </a:p>
        </p:txBody>
      </p:sp>
      <p:graphicFrame>
        <p:nvGraphicFramePr>
          <p:cNvPr id="5" name="Content Placeholder 4" descr="Staggered process showing 3 tasks arranged one below the other and two downward pointing arrows are used to indicate progression from first task to second task and second task to third task."/>
          <p:cNvGraphicFramePr>
            <a:graphicFrameLocks noGrp="1"/>
          </p:cNvGraphicFramePr>
          <p:nvPr>
            <p:ph sz="half" idx="2"/>
            <p:extLst>
              <p:ext uri="{D42A27DB-BD31-4B8C-83A1-F6EECF244321}">
                <p14:modId xmlns:p14="http://schemas.microsoft.com/office/powerpoint/2010/main" val="1401873309"/>
              </p:ext>
            </p:extLst>
          </p:nvPr>
        </p:nvGraphicFramePr>
        <p:xfrm>
          <a:off x="6500813" y="1706563"/>
          <a:ext cx="5078412" cy="44656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23189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13A23-D833-43C2-9059-633C29C088E2}"/>
              </a:ext>
            </a:extLst>
          </p:cNvPr>
          <p:cNvSpPr>
            <a:spLocks noGrp="1"/>
          </p:cNvSpPr>
          <p:nvPr>
            <p:ph type="title"/>
          </p:nvPr>
        </p:nvSpPr>
        <p:spPr/>
        <p:txBody>
          <a:bodyPr/>
          <a:lstStyle/>
          <a:p>
            <a:r>
              <a:rPr lang="en-GB" dirty="0"/>
              <a:t>Summary of Literature For Research</a:t>
            </a:r>
          </a:p>
        </p:txBody>
      </p:sp>
      <p:sp>
        <p:nvSpPr>
          <p:cNvPr id="3" name="Content Placeholder 2">
            <a:extLst>
              <a:ext uri="{FF2B5EF4-FFF2-40B4-BE49-F238E27FC236}">
                <a16:creationId xmlns:a16="http://schemas.microsoft.com/office/drawing/2014/main" id="{4195AB69-F1B8-4071-BA96-97237879C4D7}"/>
              </a:ext>
            </a:extLst>
          </p:cNvPr>
          <p:cNvSpPr>
            <a:spLocks noGrp="1"/>
          </p:cNvSpPr>
          <p:nvPr>
            <p:ph idx="1"/>
          </p:nvPr>
        </p:nvSpPr>
        <p:spPr>
          <a:xfrm>
            <a:off x="1218883" y="1701797"/>
            <a:ext cx="10360501" cy="4881566"/>
          </a:xfrm>
        </p:spPr>
        <p:txBody>
          <a:bodyPr/>
          <a:lstStyle/>
          <a:p>
            <a:r>
              <a:rPr lang="en-GB" sz="2400" dirty="0"/>
              <a:t>An application is a complex software. Building one makes the process even harder, it requires a lot of research and decisions to be made in order for the application to run as smoothly as possible. [2]</a:t>
            </a:r>
          </a:p>
          <a:p>
            <a:pPr lvl="1"/>
            <a:r>
              <a:rPr lang="en-GB" sz="2000" dirty="0"/>
              <a:t>The design phase of a web-based application is the first step, and also the first contact of the customer with it. First thing to consider is that the application must be able to run on most web browsers. [2]</a:t>
            </a:r>
          </a:p>
          <a:p>
            <a:pPr lvl="1"/>
            <a:r>
              <a:rPr lang="en-GB" sz="2000" dirty="0"/>
              <a:t>Another thing taken into consideration is the accessibility. It should be convenient to access through any browser platform and it should have the capability to maintain web application without distributing and installing software on many different client computers. [1]</a:t>
            </a:r>
          </a:p>
          <a:p>
            <a:pPr lvl="1"/>
            <a:r>
              <a:rPr lang="en-GB" sz="2000" dirty="0"/>
              <a:t>Creating web applications involves the integration of numerous technologies. A client-side script and a server-side script to develop it. Client server technologies such as JavaScript, HTML, CSS, and jQuery are used to bring dynamic context to web applications. [6]</a:t>
            </a:r>
          </a:p>
          <a:p>
            <a:pPr lvl="1"/>
            <a:endParaRPr lang="en-GB" dirty="0"/>
          </a:p>
        </p:txBody>
      </p:sp>
    </p:spTree>
    <p:extLst>
      <p:ext uri="{BB962C8B-B14F-4D97-AF65-F5344CB8AC3E}">
        <p14:creationId xmlns:p14="http://schemas.microsoft.com/office/powerpoint/2010/main" val="29626090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7A533F-37A3-4273-B124-66A848CCF894}"/>
              </a:ext>
            </a:extLst>
          </p:cNvPr>
          <p:cNvSpPr>
            <a:spLocks noGrp="1"/>
          </p:cNvSpPr>
          <p:nvPr>
            <p:ph idx="1"/>
          </p:nvPr>
        </p:nvSpPr>
        <p:spPr>
          <a:xfrm>
            <a:off x="1218883" y="548680"/>
            <a:ext cx="10360501" cy="5615389"/>
          </a:xfrm>
        </p:spPr>
        <p:txBody>
          <a:bodyPr/>
          <a:lstStyle/>
          <a:p>
            <a:r>
              <a:rPr lang="en-GB" dirty="0"/>
              <a:t>Elements of a Web-based Application:</a:t>
            </a:r>
          </a:p>
          <a:p>
            <a:pPr lvl="1"/>
            <a:r>
              <a:rPr lang="en-GB" dirty="0"/>
              <a:t>Content </a:t>
            </a:r>
            <a:r>
              <a:rPr lang="en-GB" sz="1800" dirty="0"/>
              <a:t>– </a:t>
            </a:r>
            <a:r>
              <a:rPr lang="en-GB" sz="1600" dirty="0"/>
              <a:t>Information presented in the application with elements that include text forms, graphics, music or video file. It can be presented either on static HTML page or dynamically generated by an ASP page.</a:t>
            </a:r>
          </a:p>
          <a:p>
            <a:pPr lvl="1"/>
            <a:r>
              <a:rPr lang="en-GB" dirty="0"/>
              <a:t>Hyperlinks </a:t>
            </a:r>
            <a:r>
              <a:rPr lang="en-GB" sz="1600" dirty="0"/>
              <a:t>–</a:t>
            </a:r>
            <a:r>
              <a:rPr lang="en-GB" dirty="0"/>
              <a:t> </a:t>
            </a:r>
            <a:r>
              <a:rPr lang="en-GB" sz="1600" dirty="0"/>
              <a:t>Primarily created to facilitate movement of an application to other pages or parts of the same page. Some examples of hyperlinks are: Navigation controls, site maps, form buttons, anchors and toolbars.</a:t>
            </a:r>
          </a:p>
          <a:p>
            <a:pPr lvl="1"/>
            <a:r>
              <a:rPr lang="en-GB" dirty="0"/>
              <a:t>Components</a:t>
            </a:r>
            <a:r>
              <a:rPr lang="en-GB" sz="1600" dirty="0"/>
              <a:t> – any programming code that provides logical information that can be used as a separate component, or in combination with other components throughout the application.</a:t>
            </a:r>
          </a:p>
          <a:p>
            <a:pPr lvl="1"/>
            <a:r>
              <a:rPr lang="en-GB" dirty="0"/>
              <a:t>Forms </a:t>
            </a:r>
            <a:r>
              <a:rPr lang="en-GB" sz="1600" dirty="0"/>
              <a:t>– Is a document that includes markup, normal content, special elements like checkboxes, radio buttons, menus, etc. Often used to collect information about the user. The output depends on its design, and the results may change based on the user input. Client-side or Server-side usually process these forms.</a:t>
            </a:r>
            <a:endParaRPr lang="en-GB" dirty="0"/>
          </a:p>
          <a:p>
            <a:pPr lvl="1"/>
            <a:r>
              <a:rPr lang="en-GB" dirty="0"/>
              <a:t>Loops </a:t>
            </a:r>
            <a:r>
              <a:rPr lang="en-GB" sz="1600" dirty="0"/>
              <a:t>-  Loop pages are ASP pages that repeat itself in order to present different result, depending on the user’s input.</a:t>
            </a:r>
          </a:p>
          <a:p>
            <a:pPr lvl="1"/>
            <a:r>
              <a:rPr lang="en-GB" dirty="0"/>
              <a:t>Redirection </a:t>
            </a:r>
            <a:r>
              <a:rPr lang="en-GB" sz="1600" dirty="0"/>
              <a:t>– A redirection page or script can perform logic to branch the flow of the application. A typically a redirection page is used when a website is being updated to a new domain or provider. </a:t>
            </a:r>
          </a:p>
          <a:p>
            <a:pPr lvl="1"/>
            <a:r>
              <a:rPr lang="en-GB" dirty="0"/>
              <a:t>Action </a:t>
            </a:r>
            <a:r>
              <a:rPr lang="en-GB" sz="1600" dirty="0"/>
              <a:t>– In this case, it means how an application responds to a user’s action. For example, when a user submits a form, the application processes the form. Action pages perform business logic processes, such as data entry, calculations, or administrative functions. [2]</a:t>
            </a:r>
            <a:endParaRPr lang="en-GB" dirty="0"/>
          </a:p>
        </p:txBody>
      </p:sp>
    </p:spTree>
    <p:extLst>
      <p:ext uri="{BB962C8B-B14F-4D97-AF65-F5344CB8AC3E}">
        <p14:creationId xmlns:p14="http://schemas.microsoft.com/office/powerpoint/2010/main" val="23490447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DAA61-CF10-45D5-AD62-41C5FAC70F7B}"/>
              </a:ext>
            </a:extLst>
          </p:cNvPr>
          <p:cNvSpPr>
            <a:spLocks noGrp="1"/>
          </p:cNvSpPr>
          <p:nvPr>
            <p:ph type="title"/>
          </p:nvPr>
        </p:nvSpPr>
        <p:spPr>
          <a:xfrm>
            <a:off x="1218883" y="188639"/>
            <a:ext cx="10360501" cy="792089"/>
          </a:xfrm>
        </p:spPr>
        <p:txBody>
          <a:bodyPr>
            <a:normAutofit/>
          </a:bodyPr>
          <a:lstStyle/>
          <a:p>
            <a:pPr>
              <a:lnSpc>
                <a:spcPct val="100000"/>
              </a:lnSpc>
            </a:pPr>
            <a:r>
              <a:rPr lang="en-GB" dirty="0"/>
              <a:t>Wave</a:t>
            </a:r>
          </a:p>
        </p:txBody>
      </p:sp>
      <p:sp>
        <p:nvSpPr>
          <p:cNvPr id="3" name="Content Placeholder 2">
            <a:extLst>
              <a:ext uri="{FF2B5EF4-FFF2-40B4-BE49-F238E27FC236}">
                <a16:creationId xmlns:a16="http://schemas.microsoft.com/office/drawing/2014/main" id="{02E069C2-3ED8-4A4E-8AAF-D7512EDDED68}"/>
              </a:ext>
            </a:extLst>
          </p:cNvPr>
          <p:cNvSpPr>
            <a:spLocks noGrp="1"/>
          </p:cNvSpPr>
          <p:nvPr>
            <p:ph sz="half" idx="1"/>
          </p:nvPr>
        </p:nvSpPr>
        <p:spPr>
          <a:xfrm>
            <a:off x="1218883" y="1124744"/>
            <a:ext cx="5379585" cy="5047456"/>
          </a:xfrm>
        </p:spPr>
        <p:txBody>
          <a:bodyPr>
            <a:normAutofit/>
          </a:bodyPr>
          <a:lstStyle/>
          <a:p>
            <a:pPr lvl="1"/>
            <a:r>
              <a:rPr lang="en-GB" dirty="0"/>
              <a:t>Wave is an award-winning financial software designed for entrepreneurs. </a:t>
            </a:r>
            <a:br>
              <a:rPr lang="en-GB" dirty="0"/>
            </a:br>
            <a:r>
              <a:rPr lang="en-GB" sz="2000" dirty="0"/>
              <a:t>It offers accounting software, professional invoices, payment solutions and a simplified payroll experience.</a:t>
            </a:r>
          </a:p>
          <a:p>
            <a:pPr lvl="1"/>
            <a:r>
              <a:rPr lang="en-GB" sz="2000" dirty="0"/>
              <a:t>Strengths: </a:t>
            </a:r>
          </a:p>
          <a:p>
            <a:pPr lvl="2"/>
            <a:r>
              <a:rPr lang="en-GB" sz="1600" dirty="0"/>
              <a:t>It has an accounting software, as well as a payment solution for the invoices.</a:t>
            </a:r>
          </a:p>
          <a:p>
            <a:pPr lvl="2"/>
            <a:r>
              <a:rPr lang="en-GB" sz="1600" dirty="0"/>
              <a:t>It is free, easy to use, and very secure. </a:t>
            </a:r>
          </a:p>
          <a:p>
            <a:pPr lvl="1"/>
            <a:r>
              <a:rPr lang="en-GB" sz="2000" dirty="0"/>
              <a:t>Cons: </a:t>
            </a:r>
          </a:p>
          <a:p>
            <a:pPr lvl="2"/>
            <a:r>
              <a:rPr lang="en-GB" sz="1600" dirty="0"/>
              <a:t>Only based in America and Canada.</a:t>
            </a:r>
          </a:p>
          <a:p>
            <a:pPr lvl="2"/>
            <a:r>
              <a:rPr lang="en-GB" sz="1600" dirty="0"/>
              <a:t>Invoices are not customizable, just some standard designs with different colours.</a:t>
            </a:r>
          </a:p>
          <a:p>
            <a:pPr marL="682633" lvl="2" indent="0">
              <a:buNone/>
            </a:pPr>
            <a:endParaRPr lang="en-GB" sz="1600" dirty="0"/>
          </a:p>
        </p:txBody>
      </p:sp>
      <p:pic>
        <p:nvPicPr>
          <p:cNvPr id="5" name="Picture 4">
            <a:extLst>
              <a:ext uri="{FF2B5EF4-FFF2-40B4-BE49-F238E27FC236}">
                <a16:creationId xmlns:a16="http://schemas.microsoft.com/office/drawing/2014/main" id="{7719CC71-8B41-4B69-B07B-D87D67ED72EA}"/>
              </a:ext>
            </a:extLst>
          </p:cNvPr>
          <p:cNvPicPr>
            <a:picLocks noChangeAspect="1"/>
          </p:cNvPicPr>
          <p:nvPr/>
        </p:nvPicPr>
        <p:blipFill>
          <a:blip r:embed="rId2"/>
          <a:stretch>
            <a:fillRect/>
          </a:stretch>
        </p:blipFill>
        <p:spPr>
          <a:xfrm>
            <a:off x="6820251" y="1124744"/>
            <a:ext cx="4759133" cy="5047457"/>
          </a:xfrm>
          <a:prstGeom prst="rect">
            <a:avLst/>
          </a:prstGeom>
        </p:spPr>
      </p:pic>
    </p:spTree>
    <p:extLst>
      <p:ext uri="{BB962C8B-B14F-4D97-AF65-F5344CB8AC3E}">
        <p14:creationId xmlns:p14="http://schemas.microsoft.com/office/powerpoint/2010/main" val="3783204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Methodology</a:t>
            </a:r>
          </a:p>
        </p:txBody>
      </p:sp>
      <p:sp>
        <p:nvSpPr>
          <p:cNvPr id="5" name="Text Placeholder 4"/>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42649775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BC577-01CC-40F2-91B4-BFE3B2265765}"/>
              </a:ext>
            </a:extLst>
          </p:cNvPr>
          <p:cNvSpPr>
            <a:spLocks noGrp="1"/>
          </p:cNvSpPr>
          <p:nvPr>
            <p:ph type="title"/>
          </p:nvPr>
        </p:nvSpPr>
        <p:spPr>
          <a:xfrm>
            <a:off x="1218883" y="274637"/>
            <a:ext cx="10360501" cy="922115"/>
          </a:xfrm>
        </p:spPr>
        <p:txBody>
          <a:bodyPr/>
          <a:lstStyle/>
          <a:p>
            <a:r>
              <a:rPr lang="en-GB" dirty="0"/>
              <a:t>Methodology and approaches</a:t>
            </a:r>
          </a:p>
        </p:txBody>
      </p:sp>
      <p:sp>
        <p:nvSpPr>
          <p:cNvPr id="3" name="Content Placeholder 2">
            <a:extLst>
              <a:ext uri="{FF2B5EF4-FFF2-40B4-BE49-F238E27FC236}">
                <a16:creationId xmlns:a16="http://schemas.microsoft.com/office/drawing/2014/main" id="{6B916669-710F-4DFA-B47D-C9CA8A221B69}"/>
              </a:ext>
            </a:extLst>
          </p:cNvPr>
          <p:cNvSpPr>
            <a:spLocks noGrp="1"/>
          </p:cNvSpPr>
          <p:nvPr>
            <p:ph idx="1"/>
          </p:nvPr>
        </p:nvSpPr>
        <p:spPr>
          <a:xfrm>
            <a:off x="1218883" y="1412776"/>
            <a:ext cx="10360501" cy="4751293"/>
          </a:xfrm>
        </p:spPr>
        <p:txBody>
          <a:bodyPr/>
          <a:lstStyle/>
          <a:p>
            <a:r>
              <a:rPr lang="en-GB" sz="1800" dirty="0"/>
              <a:t>In order to gain a better insight into the possibilities for improvement of the product range, studying and analysing the market was the main source of information. Searching through different developers, checking for issues, looking into customers review and feature requests. Everything was noted and thematic analysis was conducted. This involved coding all the data before identifying and reviewing 4 key themes. Each theme was examined to gain an understanding of the customers needs. [4]</a:t>
            </a:r>
          </a:p>
          <a:p>
            <a:r>
              <a:rPr lang="en-GB" sz="1800" dirty="0"/>
              <a:t>Besides the market and design part, had to search through different programming languages and software to get a better understanding. Each language has its own strengths and weaknesses. Same goes with the software, as well as the platform the application will be released into. A deep inquiry was done, compared through different software, platforms and languages and, in the end, the Microsoft .</a:t>
            </a:r>
            <a:r>
              <a:rPr lang="en-GB" sz="1800" dirty="0" err="1"/>
              <a:t>AspNet</a:t>
            </a:r>
            <a:r>
              <a:rPr lang="en-GB" sz="1800" dirty="0"/>
              <a:t> software and web-based application platform was chosen. As for language, it is going to be a combination of different languages, C#, html, css, JavaScript and SQL. [7]</a:t>
            </a:r>
          </a:p>
          <a:p>
            <a:r>
              <a:rPr lang="en-GB" sz="1800" dirty="0"/>
              <a:t>The market research, and customer reviews usually produce results that cannot be generalized beyond the sample group, but they provide a more in-depth understanding of perceptions, motivations and needs.</a:t>
            </a:r>
          </a:p>
        </p:txBody>
      </p:sp>
    </p:spTree>
    <p:extLst>
      <p:ext uri="{BB962C8B-B14F-4D97-AF65-F5344CB8AC3E}">
        <p14:creationId xmlns:p14="http://schemas.microsoft.com/office/powerpoint/2010/main" val="5051093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4CBEB-A522-4366-923E-1406C098C2F2}"/>
              </a:ext>
            </a:extLst>
          </p:cNvPr>
          <p:cNvSpPr>
            <a:spLocks noGrp="1"/>
          </p:cNvSpPr>
          <p:nvPr>
            <p:ph type="title"/>
          </p:nvPr>
        </p:nvSpPr>
        <p:spPr>
          <a:xfrm>
            <a:off x="1218883" y="274637"/>
            <a:ext cx="10360501" cy="1066131"/>
          </a:xfrm>
        </p:spPr>
        <p:txBody>
          <a:bodyPr anchor="b">
            <a:normAutofit/>
          </a:bodyPr>
          <a:lstStyle/>
          <a:p>
            <a:r>
              <a:rPr lang="en-GB" dirty="0"/>
              <a:t>Design Overview</a:t>
            </a:r>
          </a:p>
        </p:txBody>
      </p:sp>
      <p:pic>
        <p:nvPicPr>
          <p:cNvPr id="9" name="Content Placeholder 8" descr="Diagram&#10;&#10;Description automatically generated">
            <a:extLst>
              <a:ext uri="{FF2B5EF4-FFF2-40B4-BE49-F238E27FC236}">
                <a16:creationId xmlns:a16="http://schemas.microsoft.com/office/drawing/2014/main" id="{FCCC4041-E1E5-433A-8A98-839B0E2112A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81844" y="980728"/>
            <a:ext cx="10729192" cy="5737733"/>
          </a:xfrm>
          <a:noFill/>
        </p:spPr>
      </p:pic>
    </p:spTree>
    <p:extLst>
      <p:ext uri="{BB962C8B-B14F-4D97-AF65-F5344CB8AC3E}">
        <p14:creationId xmlns:p14="http://schemas.microsoft.com/office/powerpoint/2010/main" val="41630093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218883" y="274637"/>
            <a:ext cx="10360501" cy="994123"/>
          </a:xfrm>
        </p:spPr>
        <p:txBody>
          <a:bodyPr/>
          <a:lstStyle/>
          <a:p>
            <a:r>
              <a:rPr lang="en-US" dirty="0"/>
              <a:t>Design Overview</a:t>
            </a:r>
          </a:p>
        </p:txBody>
      </p:sp>
      <p:sp>
        <p:nvSpPr>
          <p:cNvPr id="8" name="Text Placeholder 7"/>
          <p:cNvSpPr>
            <a:spLocks noGrp="1"/>
          </p:cNvSpPr>
          <p:nvPr>
            <p:ph type="body" idx="1"/>
          </p:nvPr>
        </p:nvSpPr>
        <p:spPr>
          <a:xfrm>
            <a:off x="1218883" y="1412776"/>
            <a:ext cx="5082740" cy="791096"/>
          </a:xfrm>
        </p:spPr>
        <p:txBody>
          <a:bodyPr/>
          <a:lstStyle/>
          <a:p>
            <a:pPr algn="ctr"/>
            <a:r>
              <a:rPr lang="en-US" dirty="0"/>
              <a:t>Notes</a:t>
            </a:r>
          </a:p>
        </p:txBody>
      </p:sp>
      <p:sp>
        <p:nvSpPr>
          <p:cNvPr id="10" name="Content Placeholder 9"/>
          <p:cNvSpPr>
            <a:spLocks noGrp="1"/>
          </p:cNvSpPr>
          <p:nvPr>
            <p:ph sz="half" idx="2"/>
          </p:nvPr>
        </p:nvSpPr>
        <p:spPr>
          <a:xfrm>
            <a:off x="1227274" y="2347888"/>
            <a:ext cx="5078677" cy="3824312"/>
          </a:xfrm>
        </p:spPr>
        <p:txBody>
          <a:bodyPr/>
          <a:lstStyle/>
          <a:p>
            <a:r>
              <a:rPr lang="en-US" sz="1600" dirty="0"/>
              <a:t>The ‘home’ button will change to ‘dashboard’ when logged in – still in development.</a:t>
            </a:r>
          </a:p>
          <a:p>
            <a:r>
              <a:rPr lang="en-US" sz="1600" dirty="0"/>
              <a:t>Invoices tab not ready, has only 2 columns for test purposes.</a:t>
            </a:r>
          </a:p>
          <a:p>
            <a:r>
              <a:rPr lang="en-US" sz="1600" dirty="0"/>
              <a:t>Page design still in progress.</a:t>
            </a:r>
          </a:p>
          <a:p>
            <a:r>
              <a:rPr lang="en-US" sz="1600" dirty="0"/>
              <a:t>Database is currently working properly.</a:t>
            </a:r>
          </a:p>
          <a:p>
            <a:r>
              <a:rPr lang="en-US" sz="1600" dirty="0"/>
              <a:t>Working with different browsers, so the accessibility is on point. </a:t>
            </a:r>
          </a:p>
          <a:p>
            <a:r>
              <a:rPr lang="en-US" sz="1600" dirty="0"/>
              <a:t>Still work in progress.</a:t>
            </a:r>
          </a:p>
          <a:p>
            <a:r>
              <a:rPr lang="en-US" sz="1600" dirty="0"/>
              <a:t>Authentication is working properly.</a:t>
            </a:r>
          </a:p>
        </p:txBody>
      </p:sp>
      <p:sp>
        <p:nvSpPr>
          <p:cNvPr id="9" name="Text Placeholder 8"/>
          <p:cNvSpPr>
            <a:spLocks noGrp="1"/>
          </p:cNvSpPr>
          <p:nvPr>
            <p:ph type="body" sz="quarter" idx="3"/>
          </p:nvPr>
        </p:nvSpPr>
        <p:spPr>
          <a:xfrm>
            <a:off x="6496644" y="1412776"/>
            <a:ext cx="5082740" cy="791096"/>
          </a:xfrm>
        </p:spPr>
        <p:txBody>
          <a:bodyPr anchor="b"/>
          <a:lstStyle/>
          <a:p>
            <a:pPr algn="ctr"/>
            <a:r>
              <a:rPr lang="en-US" dirty="0"/>
              <a:t>Quick demonstration</a:t>
            </a:r>
          </a:p>
        </p:txBody>
      </p:sp>
      <p:pic>
        <p:nvPicPr>
          <p:cNvPr id="2" name="IMG_5550">
            <a:hlinkClick r:id="" action="ppaction://media"/>
            <a:extLst>
              <a:ext uri="{FF2B5EF4-FFF2-40B4-BE49-F238E27FC236}">
                <a16:creationId xmlns:a16="http://schemas.microsoft.com/office/drawing/2014/main" id="{04A6088F-110A-451E-99C8-B0196650FAE3}"/>
              </a:ext>
            </a:extLst>
          </p:cNvPr>
          <p:cNvPicPr>
            <a:picLocks noGrp="1" noChangeAspect="1"/>
          </p:cNvPicPr>
          <p:nvPr>
            <p:ph sz="quarter" idx="4"/>
            <a:videoFile r:link="rId2"/>
            <p:extLst>
              <p:ext uri="{DAA4B4D4-6D71-4841-9C94-3DE7FCFB9230}">
                <p14:media xmlns:p14="http://schemas.microsoft.com/office/powerpoint/2010/main" r:embed="rId1"/>
              </p:ext>
            </p:extLst>
          </p:nvPr>
        </p:nvPicPr>
        <p:blipFill>
          <a:blip r:embed="rId4"/>
          <a:stretch>
            <a:fillRect/>
          </a:stretch>
        </p:blipFill>
        <p:spPr>
          <a:xfrm>
            <a:off x="6496644" y="2347889"/>
            <a:ext cx="5119588" cy="3824312"/>
          </a:xfrm>
        </p:spPr>
      </p:pic>
    </p:spTree>
    <p:extLst>
      <p:ext uri="{BB962C8B-B14F-4D97-AF65-F5344CB8AC3E}">
        <p14:creationId xmlns:p14="http://schemas.microsoft.com/office/powerpoint/2010/main" val="26720391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173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90CE4-0836-4EEE-B74B-CB0582C7FEFF}"/>
              </a:ext>
            </a:extLst>
          </p:cNvPr>
          <p:cNvSpPr>
            <a:spLocks noGrp="1"/>
          </p:cNvSpPr>
          <p:nvPr>
            <p:ph type="title"/>
          </p:nvPr>
        </p:nvSpPr>
        <p:spPr>
          <a:xfrm>
            <a:off x="1218882" y="1701800"/>
            <a:ext cx="4062942" cy="2438400"/>
          </a:xfrm>
        </p:spPr>
        <p:txBody>
          <a:bodyPr anchor="b">
            <a:normAutofit/>
          </a:bodyPr>
          <a:lstStyle/>
          <a:p>
            <a:r>
              <a:rPr lang="en-GB" dirty="0"/>
              <a:t>Conclusion</a:t>
            </a:r>
          </a:p>
        </p:txBody>
      </p:sp>
      <p:sp>
        <p:nvSpPr>
          <p:cNvPr id="7" name="Text Placeholder 2">
            <a:extLst>
              <a:ext uri="{FF2B5EF4-FFF2-40B4-BE49-F238E27FC236}">
                <a16:creationId xmlns:a16="http://schemas.microsoft.com/office/drawing/2014/main" id="{1CE36E47-2AF8-4CB7-B2C4-B724684AE96F}"/>
              </a:ext>
            </a:extLst>
          </p:cNvPr>
          <p:cNvSpPr>
            <a:spLocks noGrp="1"/>
          </p:cNvSpPr>
          <p:nvPr>
            <p:ph type="body" sz="half" idx="2"/>
          </p:nvPr>
        </p:nvSpPr>
        <p:spPr>
          <a:xfrm>
            <a:off x="1218882" y="4241800"/>
            <a:ext cx="4062942" cy="1930400"/>
          </a:xfrm>
        </p:spPr>
        <p:txBody>
          <a:bodyPr>
            <a:normAutofit lnSpcReduction="10000"/>
          </a:bodyPr>
          <a:lstStyle/>
          <a:p>
            <a:pPr marL="342900" indent="-342900">
              <a:buFont typeface="Arial" panose="020B0604020202020204" pitchFamily="34" charset="0"/>
              <a:buChar char="•"/>
            </a:pPr>
            <a:r>
              <a:rPr lang="en-US" sz="1600" dirty="0"/>
              <a:t>A web-based application is a powerful and very accessible software. It can be accessed through any computer just using a browser.</a:t>
            </a:r>
          </a:p>
          <a:p>
            <a:pPr marL="342900" indent="-342900">
              <a:buFont typeface="Arial" panose="020B0604020202020204" pitchFamily="34" charset="0"/>
              <a:buChar char="•"/>
            </a:pPr>
            <a:r>
              <a:rPr lang="en-US" sz="1600" dirty="0"/>
              <a:t>While there are many other developers that are doing similar things, the software will be slightly different, having more options and features.</a:t>
            </a:r>
          </a:p>
        </p:txBody>
      </p:sp>
      <p:sp>
        <p:nvSpPr>
          <p:cNvPr id="9" name="Content Placeholder 3">
            <a:extLst>
              <a:ext uri="{FF2B5EF4-FFF2-40B4-BE49-F238E27FC236}">
                <a16:creationId xmlns:a16="http://schemas.microsoft.com/office/drawing/2014/main" id="{4AEAEA12-D315-4F13-BC27-4858248469DA}"/>
              </a:ext>
            </a:extLst>
          </p:cNvPr>
          <p:cNvSpPr>
            <a:spLocks noGrp="1"/>
          </p:cNvSpPr>
          <p:nvPr>
            <p:ph idx="1"/>
          </p:nvPr>
        </p:nvSpPr>
        <p:spPr>
          <a:xfrm>
            <a:off x="5484971" y="764704"/>
            <a:ext cx="6094413" cy="5407496"/>
          </a:xfrm>
        </p:spPr>
        <p:txBody>
          <a:bodyPr anchor="ctr"/>
          <a:lstStyle/>
          <a:p>
            <a:pPr>
              <a:lnSpc>
                <a:spcPct val="100000"/>
              </a:lnSpc>
            </a:pPr>
            <a:r>
              <a:rPr lang="en-US" dirty="0"/>
              <a:t>To determine the customer needs is the most important thing when developing a software.</a:t>
            </a:r>
          </a:p>
          <a:p>
            <a:r>
              <a:rPr lang="en-US" dirty="0"/>
              <a:t>Analyzing and designing using the reviews is the first step to do.</a:t>
            </a:r>
          </a:p>
          <a:p>
            <a:r>
              <a:rPr lang="en-US" dirty="0"/>
              <a:t>Creating a fully functional database to store all the information.</a:t>
            </a:r>
          </a:p>
          <a:p>
            <a:r>
              <a:rPr lang="en-US" dirty="0"/>
              <a:t>Testing all the functions to be fully functional before the final release.</a:t>
            </a:r>
          </a:p>
        </p:txBody>
      </p:sp>
    </p:spTree>
    <p:extLst>
      <p:ext uri="{BB962C8B-B14F-4D97-AF65-F5344CB8AC3E}">
        <p14:creationId xmlns:p14="http://schemas.microsoft.com/office/powerpoint/2010/main" val="11105911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EFE26-0C6E-46EF-B8F8-CC70146986F3}"/>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C6296F0-0BC5-4CD9-A406-506AF06386E8}"/>
              </a:ext>
            </a:extLst>
          </p:cNvPr>
          <p:cNvSpPr>
            <a:spLocks noGrp="1"/>
          </p:cNvSpPr>
          <p:nvPr>
            <p:ph idx="1"/>
          </p:nvPr>
        </p:nvSpPr>
        <p:spPr/>
        <p:txBody>
          <a:bodyPr>
            <a:normAutofit fontScale="92500" lnSpcReduction="10000"/>
          </a:bodyPr>
          <a:lstStyle/>
          <a:p>
            <a:r>
              <a:rPr lang="en-GB" sz="1600" dirty="0"/>
              <a:t>[1] “Web Applications | Information Technology Essay,” ESSAY SAUCE. https://www.essaysauce.com/free-essays/information-technology/web-applications.php (accessed Jul. 13, 2021).</a:t>
            </a:r>
          </a:p>
          <a:p>
            <a:r>
              <a:rPr lang="en-GB" sz="1600" dirty="0"/>
              <a:t>‌[2] S. Mingle, “What is Web Application Computer Science Essay,” Uni Assignment Centre, May 14, 2018. https://www.uniassignment.com/essay-samples/information-technology/what-is-web-application-computer-science-essay.php (accessed Jul. 14, 2021).</a:t>
            </a:r>
          </a:p>
          <a:p>
            <a:r>
              <a:rPr lang="en-GB" sz="1600" dirty="0"/>
              <a:t>‌[3] Anonymous, “Concurrent Engineering for Leisure Boat Design,” University of Southampton, May 03, 2013. https://cdn.southampton.ac.uk/assets/imported/transforms/content-block/UsefulDownloads_Download/F71A48C9EE084058972BD95EA34E00C7/student_example_interim_report_PG_FULL.pdf (accessed Jul. 15, 2021).</a:t>
            </a:r>
          </a:p>
          <a:p>
            <a:r>
              <a:rPr lang="en-GB" sz="1600" dirty="0"/>
              <a:t>‌[4] S. </a:t>
            </a:r>
            <a:r>
              <a:rPr lang="en-GB" sz="1600" dirty="0" err="1"/>
              <a:t>McCombes</a:t>
            </a:r>
            <a:r>
              <a:rPr lang="en-GB" sz="1600" dirty="0"/>
              <a:t>, “How to Write Research Methodology in Four Steps | with Examples,” </a:t>
            </a:r>
            <a:r>
              <a:rPr lang="en-GB" sz="1600" dirty="0" err="1"/>
              <a:t>Scribbr</a:t>
            </a:r>
            <a:r>
              <a:rPr lang="en-GB" sz="1600" dirty="0"/>
              <a:t>, Feb. 25, 2019. https://www.scribbr.com/dissertation/methodology/.</a:t>
            </a:r>
          </a:p>
          <a:p>
            <a:r>
              <a:rPr lang="en-GB" sz="1600" dirty="0"/>
              <a:t>‌[5] G. Ballard, “Last Planner System of production control,” University of Birmingham, Jan. 01, 2000.</a:t>
            </a:r>
          </a:p>
          <a:p>
            <a:r>
              <a:rPr lang="en-GB" sz="1600" dirty="0"/>
              <a:t>‌[6] “Web-Based Application: What It Is, and Why You Should Use It,” </a:t>
            </a:r>
            <a:r>
              <a:rPr lang="en-GB" sz="1600" dirty="0" err="1"/>
              <a:t>Lvivity</a:t>
            </a:r>
            <a:r>
              <a:rPr lang="en-GB" sz="1600" dirty="0"/>
              <a:t>, Oct. 09, 2018. https://lvivity.com/web-based-applications.</a:t>
            </a:r>
          </a:p>
          <a:p>
            <a:r>
              <a:rPr lang="en-GB" sz="1600" dirty="0"/>
              <a:t>‌[7] D. mentors &amp; coaches, “How Many Programming Languages Are There?,” Career Karma, Apr. 23, 2020. https://careerkarma.com/blog/how-many-coding-languages-are-there/.</a:t>
            </a:r>
          </a:p>
          <a:p>
            <a:pPr marL="0" indent="0">
              <a:buNone/>
            </a:pPr>
            <a:endParaRPr lang="en-GB" sz="1600" dirty="0"/>
          </a:p>
        </p:txBody>
      </p:sp>
    </p:spTree>
    <p:extLst>
      <p:ext uri="{BB962C8B-B14F-4D97-AF65-F5344CB8AC3E}">
        <p14:creationId xmlns:p14="http://schemas.microsoft.com/office/powerpoint/2010/main" val="33178422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sign&#10;&#10;Description automatically generated">
            <a:extLst>
              <a:ext uri="{FF2B5EF4-FFF2-40B4-BE49-F238E27FC236}">
                <a16:creationId xmlns:a16="http://schemas.microsoft.com/office/drawing/2014/main" id="{E27203A8-51C4-40BF-9BC9-28E90258A52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84439" y="620688"/>
            <a:ext cx="2819945" cy="3811885"/>
          </a:xfrm>
          <a:prstGeom prst="rect">
            <a:avLst/>
          </a:prstGeom>
        </p:spPr>
      </p:pic>
      <p:sp>
        <p:nvSpPr>
          <p:cNvPr id="4" name="TextBox 3">
            <a:extLst>
              <a:ext uri="{FF2B5EF4-FFF2-40B4-BE49-F238E27FC236}">
                <a16:creationId xmlns:a16="http://schemas.microsoft.com/office/drawing/2014/main" id="{8809477D-2830-409E-B1A9-8AF59581029A}"/>
              </a:ext>
            </a:extLst>
          </p:cNvPr>
          <p:cNvSpPr txBox="1"/>
          <p:nvPr/>
        </p:nvSpPr>
        <p:spPr>
          <a:xfrm>
            <a:off x="2854051" y="4797152"/>
            <a:ext cx="6480720" cy="707886"/>
          </a:xfrm>
          <a:prstGeom prst="rect">
            <a:avLst/>
          </a:prstGeom>
          <a:noFill/>
        </p:spPr>
        <p:txBody>
          <a:bodyPr wrap="square" rtlCol="0">
            <a:spAutoFit/>
          </a:bodyPr>
          <a:lstStyle/>
          <a:p>
            <a:pPr algn="ctr"/>
            <a:r>
              <a:rPr lang="en-GB" sz="4000" dirty="0"/>
              <a:t>Thank you!</a:t>
            </a:r>
          </a:p>
        </p:txBody>
      </p:sp>
    </p:spTree>
    <p:extLst>
      <p:ext uri="{BB962C8B-B14F-4D97-AF65-F5344CB8AC3E}">
        <p14:creationId xmlns:p14="http://schemas.microsoft.com/office/powerpoint/2010/main" val="6818335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__PART_0" val="eyIkaWQiOiIxIiwiX3N3aW1sYW5lc1YyIjpbXSwiQ3VsdHVyZUluZm9OYW1lIjoiZW4tR0IiLCJTdHlsZU5hbWUiOm51bGwsIlZlcnNpb24iOnsiJGlkIjoiMiIsIlZlcnNpb24iOiIzLjQuMiIsIk9yaWdpbmFsQXNzZW1ibHlWZXJzaW9uIjoiNi4wMC4wNS4wMCIsIkVkaXRpb24iOm51bGwsIkxhc3RTYXZlZEVkaXRpb24iOjAsIklzUGx1c0VkaXRpb24iOmZhbHNlLCJJc1Byb0VkaXRpb24iOmZhbHNlfSwiRWZmZWN0IjoxLCJTdHlsZSI6eyIkaWQiOiIzIiwiVGltZWJhbmRTdHlsZSI6eyIkaWQiOiI0IiwiU2NhbGVNYXJraW5nIjowLCJTaGFwZSI6MCwiU2hhcGVTdHlsZSI6eyIkaWQiOiI1IiwiTWFyZ2luIjp7IiRpZCI6IjYiLCJUb3AiOjAuMCwiTGVmdCI6MTAuMCwiUmlnaHQiOjEwLjAsIkJvdHRvbSI6MC4wfSwiUGFkZGluZyI6eyIkaWQiOiI3IiwiVG9wIjo1LjAsIkxlZnQiOjEzLjAsIlJpZ2h0IjoxMy4wLCJCb3R0b20iOjUuMH0sIkJhY2tncm91bmQiOnsiJGlkIjoiOCIsIkNvbG9yIjp7IiRpZCI6IjkiLCJBIjoyNTUsIlIiOjI1LCJHIjo0MiwiQiI6ODJ9fSwiSXNWaXNpYmxlIjp0cnVlLCJXaWR0aCI6ODU4LjAsIkhlaWdodCI6MzAuMCwiQm9yZGVyU3R5bGUiOnsiJGlkIjoiMTAiLCJMaW5lQ29sb3IiOnsiJGlkIjoiMTEiLCIkdHlwZSI6Ik5MUkUuQ29tbW9uLkRvbS5Tb2xpZENvbG9yQnJ1c2gsIE5MUkUuQ29tbW9uIiwiQ29sb3IiOnsiJGlkIjoiMTIiLCJBIjoyNTUsIlIiOjI1NSwiRyI6MCwiQiI6MH19LCJMaW5lV2VpZ2h0IjowLjAsIkxpbmVUeXBlIjowLCJQYXJlbnRTdHlsZSI6bnVsbH0sIlBhcmVudFN0eWxlIjpudWxsfSwiTWlkZGxlVGllclNoYXBlU3R5bGUiOnsiJGlkIjoiMTMiLCJNYXJnaW4iOnsiJGlkIjoiMTQiLCJUb3AiOjAuMCwiTGVmdCI6MTAuMCwiUmlnaHQiOjEwLjAsIkJvdHRvbSI6MC4wfSwiUGFkZGluZyI6eyIkaWQiOiIxNSIsIlRvcCI6NS4wLCJMZWZ0IjoxMy4wLCJSaWdodCI6MTMuMCwiQm90dG9tIjo1LjB9LCJCYWNrZ3JvdW5kIjp7IiRpZCI6IjE2IiwiQ29sb3IiOnsiJGlkIjoiMTciLCJBIjoyNTUsIlIiOjY4LCJHIjo4NCwiQiI6MTA2fX0sIklzVmlzaWJsZSI6dHJ1ZSwiV2lkdGgiOjg1OC4wLCJIZWlnaHQiOjMwLjAsIkJvcmRlclN0eWxlIjp7IiRpZCI6IjE4IiwiTGluZUNvbG9yIjp7IiRpZCI6IjE5IiwiJHR5cGUiOiJOTFJFLkNvbW1vbi5Eb20uU29saWRDb2xvckJydXNoLCBOTFJFLkNvbW1vbiIsIkNvbG9yIjp7IiRpZCI6IjIwIiwiQSI6MjU1LCJSIjoyNTUsIkciOjAsIkIiOjB9fSwiTGluZVdlaWdodCI6MC4wLCJMaW5lVHlwZSI6MCwiUGFyZW50U3R5bGUiOm51bGx9LCJQYXJlbnRTdHlsZSI6bnVsbH0sIkJvdHRvbVRpZXJTaGFwZVN0eWxlIjp7IiRpZCI6IjIxIiwiTWFyZ2luIjp7IiRpZCI6IjIyIiwiVG9wIjowLjAsIkxlZnQiOjEwLjAsIlJpZ2h0IjoxMC4wLCJCb3R0b20iOjAuMH0sIlBhZGRpbmciOnsiJGlkIjoiMjMiLCJUb3AiOjUuMCwiTGVmdCI6MTMuMCwiUmlnaHQiOjEzLjAsIkJvdHRvbSI6NS4wfSwiQmFja2dyb3VuZCI6eyIkaWQiOiIyNCIsIkNvbG9yIjp7IiRpZCI6IjI1IiwiQSI6MjU1LCJSIjo2OCwiRyI6ODQsIkIiOjEwNn19LCJJc1Zpc2libGUiOnRydWUsIldpZHRoIjo4NTguMCwiSGVpZ2h0IjozMC4wLCJCb3JkZXJTdHlsZSI6eyIkaWQiOiIyNiIsIkxpbmVDb2xvciI6eyIkaWQiOiIyNyIsIiR0eXBlIjoiTkxSRS5Db21tb24uRG9tLlNvbGlkQ29sb3JCcnVzaCwgTkxSRS5Db21tb24iLCJDb2xvciI6eyIkaWQiOiIyOCIsIkEiOjI1NSwiUiI6MjU1LCJHIjowLCJCIjowfX0sIkxpbmVXZWlnaHQiOjAuMCwiTGluZVR5cGUiOjAsIlBhcmVudFN0eWxlIjpudWxsfSwiUGFyZW50U3R5bGUiOm51bGx9LCJSaWdodEVuZENhcHNTdHlsZSI6eyIkaWQiOiIyOSIsIkZvbnRTZXR0aW5ncyI6eyIkaWQiOiIzMCIsIkZvbnRTaXplIjoxOCwiRm9udE5hbWUiOiJDYWxpYnJpIiwiSXNCb2xkIjp0cnVlLCJJc0l0YWxpYyI6ZmFsc2UsIklzVW5kZXJsaW5lZCI6ZmFsc2UsIlBhcmVudFN0eWxlIjpudWxsfSwiQXV0b1NpemUiOjAsIkZvcmVncm91bmQiOnsiJGlkIjoiMzEiLCJDb2xvciI6eyIkaWQiOiIzMiIsIkEiOjI1NSwiUiI6MjM3LCJHIjoxMjUsIkIiOjQ5fX0sIk1heFdpZHRoIjoiSW5maW5pdHkiLCJNYXhIZWlnaHQiOiJJbmZpbml0eSIsIlNtYXJ0Rm9yZWdyb3VuZElzQWN0aXZlIjpmYWxzZSwiSG9yaXpvbnRhbEFsaWdubWVudCI6MCwiVmVydGljYWxBbGlnbm1lbnQiOjAsIlNtYXJ0Rm9yZWdyb3VuZCI6bnVsbCwiQmFja2dyb3VuZEZpbGxUeXBlIjowLCJNYXJnaW4iOnsiJGlkIjoiMzMiLCJUb3AiOjAuMCwiTGVmdCI6MC4wLCJSaWdodCI6MjAuMCwiQm90dG9tIjowLjB9LCJQYWRkaW5nIjp7IiRpZCI6IjM0IiwiVG9wIjowLjAsIkxlZnQiOjAuMCwiUmlnaHQiOjAuMCwiQm90dG9tIjowLjB9LCJCYWNrZ3JvdW5kIjp7IiRpZCI6IjM1IiwiQ29sb3IiOnsiJGlkIjoiMzYiLCJBIjo4OSwiUiI6MCwiRyI6MCwiQiI6MH19LCJJc1Zpc2libGUiOmZhbHNlLCJXaWR0aCI6MC4wLCJIZWlnaHQiOjAuMCwiQm9yZGVyU3R5bGUiOm51bGwsIlBhcmVudFN0eWxlIjpudWxsfSwiTGVmdEVuZENhcHNTdHlsZSI6eyIkaWQiOiIzNyIsIkZvbnRTZXR0aW5ncyI6eyIkaWQiOiIzOCIsIkZvbnRTaXplIjoxOCwiRm9udE5hbWUiOiJDYWxpYnJpIiwiSXNCb2xkIjp0cnVlLCJJc0l0YWxpYyI6ZmFsc2UsIklzVW5kZXJsaW5lZCI6ZmFsc2UsIlBhcmVudFN0eWxlIjpudWxsfSwiQXV0b1NpemUiOjAsIkZvcmVncm91bmQiOnsiJGlkIjoiMzkiLCJDb2xvciI6eyIkaWQiOiI0MCIsIkEiOjI1NSwiUiI6MjM3LCJHIjoxMjUsIkIiOjQ5fX0sIk1heFdpZHRoIjoiSW5maW5pdHkiLCJNYXhIZWlnaHQiOiJJbmZpbml0eSIsIlNtYXJ0Rm9yZWdyb3VuZElzQWN0aXZlIjpmYWxzZSwiSG9yaXpvbnRhbEFsaWdubWVudCI6MCwiVmVydGljYWxBbGlnbm1lbnQiOjAsIlNtYXJ0Rm9yZWdyb3VuZCI6bnVsbCwiQmFja2dyb3VuZEZpbGxUeXBlIjowLCJNYXJnaW4iOnsiJGlkIjoiNDEiLCJUb3AiOjAuMCwiTGVmdCI6MzkuNTA2NjY2NjY2NjY2NjYxLCJSaWdodCI6MC4wLCJCb3R0b20iOjAuMH0sIlBhZGRpbmciOnsiJGlkIjoiNDIiLCJUb3AiOjAuMCwiTGVmdCI6MC4wLCJSaWdodCI6MC4wLCJCb3R0b20iOjAuMH0sIkJhY2tncm91bmQiOnsiJGlkIjoiNDMiLCJDb2xvciI6eyIkcmVmIjoiMzYifX0sIklzVmlzaWJsZSI6ZmFsc2UsIldpZHRoIjowLjAsIkhlaWdodCI6MC4wLCJCb3JkZXJTdHlsZSI6bnVsbCwiUGFyZW50U3R5bGUiOm51bGx9LCJUb2RheVRleHRTdHlsZSI6eyIkaWQiOiI0NCIsIkZvbnRTZXR0aW5ncyI6eyIkaWQiOiI0NSIsIkZvbnRTaXplIjoxMiwiRm9udE5hbWUiOiJDYWxpYnJpIiwiSXNCb2xkIjpmYWxzZSwiSXNJdGFsaWMiOmZhbHNlLCJJc1VuZGVybGluZWQiOmZhbHNlLCJQYXJlbnRTdHlsZSI6bnVsbH0sIkF1dG9TaXplIjowLCJGb3JlZ3JvdW5kIjp7IiRpZCI6IjQ2IiwiQ29sb3IiOnsiJGlkIjoiNDciLCJBIjoyNTUsIlIiOjI1NSwiRyI6MjU1LCJCIjoyNTV9fSwiTWF4V2lkdGgiOjIwMC4wLCJNYXhIZWlnaHQiOiJJbmZpbml0eSIsIlNtYXJ0Rm9yZWdyb3VuZElzQWN0aXZlIjpmYWxzZSwiSG9yaXpvbnRhbEFsaWdubWVudCI6MCwiVmVydGljYWxBbGlnbm1lbnQiOjAsIlNtYXJ0Rm9yZWdyb3VuZCI6bnVsbCwiQmFja2dyb3VuZEZpbGxUeXBlIjowLCJNYXJnaW4iOnsiJGlkIjoiNDgiLCJUb3AiOjAuMCwiTGVmdCI6MC4wLCJSaWdodCI6MC4wLCJCb3R0b20iOjAuMH0sIlBhZGRpbmciOnsiJGlkIjoiNDkiLCJUb3AiOjAuMCwiTGVmdCI6MC4wLCJSaWdodCI6MC4wLCJCb3R0b20iOjAuMH0sIkJhY2tncm91bmQiOnsiJGlkIjoiNTAiLCJDb2xvciI6eyIkcmVmIjoiMzYifX0sIklzVmlzaWJsZSI6dHJ1ZSwiV2lkdGgiOjAuMCwiSGVpZ2h0IjowLjAsIkJvcmRlclN0eWxlIjpudWxsLCJQYXJlbnRTdHlsZSI6bnVsbH0sIlRvZGF5TWFya2VyU3R5bGUiOnsiJGlkIjoiNTEiLCJNYXJnaW4iOnsiJGlkIjoiNTIiLCJUb3AiOjAuMCwiTGVmdCI6MC4wLCJSaWdodCI6MC4wLCJCb3R0b20iOjAuMH0sIlBhZGRpbmciOnsiJGlkIjoiNTMiLCJUb3AiOjAuMCwiTGVmdCI6MC4wLCJSaWdodCI6MC4wLCJCb3R0b20iOjAuMH0sIkJhY2tncm91bmQiOnsiJGlkIjoiNTQiLCJDb2xvciI6eyIkaWQiOiI1NSIsIkEiOjI1NSwiUiI6MjU1LCJHIjowLCJCIjowfX0sIklzVmlzaWJsZSI6dHJ1ZSwiV2lkdGgiOjAuMCwiSGVpZ2h0IjowLjAsIkJvcmRlclN0eWxlIjpudWxsLCJQYXJlbnRTdHlsZSI6bnVsbH0sIlNjYWxlU3R5bGUiOnsiJGlkIjoiNTYiLCJTaGFwZSI6NCwiU2hvd1NlZ21lbnRTZXBhcmF0b3JzIjp0cnVlLCJTZWdtZW50U2VwYXJhdG9yT3BhY2l0eSI6MzAsIkhhc0JlZW5WaXNpYmxlQmVmb3JlIjp0cnVlLCJGb250U2V0dGluZ3MiOnsiJGlkIjoiNTciLCJGb250U2l6ZSI6MTIsIkZvbnROYW1lIjoiQ2FsaWJyaSIsIklzQm9sZCI6ZmFsc2UsIklzSXRhbGljIjpmYWxzZSwiSXNVbmRlcmxpbmVkIjpmYWxzZSwiUGFyZW50U3R5bGUiOm51bGx9LCJBdXRvU2l6ZSI6MCwiRm9yZWdyb3VuZCI6eyIkaWQiOiI1OCIsIkNvbG9yIjp7IiRpZCI6IjU5IiwiQSI6MjU1LCJSIjoyNTUsIkciOjI1NSwiQiI6MjU1fX0sIk1heFdpZHRoIjoyMDAuMCwiTWF4SGVpZ2h0IjoiSW5maW5pdHkiLCJTbWFydEZvcmVncm91bmRJc0FjdGl2ZSI6ZmFsc2UsIkhvcml6b250YWxBbGlnbm1lbnQiOjAsIlZlcnRpY2FsQWxpZ25tZW50IjoxLCJTbWFydEZvcmVncm91bmQiOm51bGwsIkJhY2tncm91bmRGaWxsVHlwZSI6MCwiTWFyZ2luIjp7IiRpZCI6IjYwIiwiVG9wIjowLjAsIkxlZnQiOjUuMCwiUmlnaHQiOjAuMCwiQm90dG9tIjowLjB9LCJQYWRkaW5nIjp7IiRpZCI6IjYxIiwiVG9wIjowLjAsIkxlZnQiOjAuMCwiUmlnaHQiOjAuMCwiQm90dG9tIjowLjB9LCJCYWNrZ3JvdW5kIjp7IiRpZCI6IjYyIiwiQ29sb3IiOnsiJHJlZiI6IjM2In19LCJJc1Zpc2libGUiOnRydWUsIldpZHRoIjowLjAsIkhlaWdodCI6MC4wLCJCb3JkZXJTdHlsZSI6bnVsbCwiUGFyZW50U3R5bGUiOm51bGx9LCJTaW5nbGVTY2FsZVNoYXBlU3R5bGUiOnsiJGlkIjoiNjMiLCJTaGFwZSI6MCwiSGVpZ2h0IjowLjB9LCJNaWRkbGVUaWVyU2NhbGVTdHlsZSI6eyIkaWQiOiI2NCIsIlNoYXBlIjo0LCJTaG93U2VnbWVudFNlcGFyYXRvcnMiOnRydWUsIlNlZ21lbnRTZXBhcmF0b3JPcGFjaXR5IjozMCwiSGFzQmVlblZpc2libGVCZWZvcmUiOmZhbHNlLCJGb250U2V0dGluZ3MiOnsiJGlkIjoiNjUiLCJGb250U2l6ZSI6MTIsIkZvbnROYW1lIjoiQ2FsaWJyaSIsIklzQm9sZCI6ZmFsc2UsIklzSXRhbGljIjpmYWxzZSwiSXNVbmRlcmxpbmVkIjpmYWxzZSwiUGFyZW50U3R5bGUiOm51bGx9LCJBdXRvU2l6ZSI6MCwiRm9yZWdyb3VuZCI6eyIkaWQiOiI2NiIsIkNvbG9yIjp7IiRpZCI6IjY3IiwiQSI6MjU1LCJSIjoyNTUsIkciOjI1NSwiQiI6MjU1fX0sIk1heFdpZHRoIjoyMDAuMCwiTWF4SGVpZ2h0IjoiSW5maW5pdHkiLCJTbWFydEZvcmVncm91bmRJc0FjdGl2ZSI6ZmFsc2UsIkhvcml6b250YWxBbGlnbm1lbnQiOjAsIlZlcnRpY2FsQWxpZ25tZW50IjoxLCJTbWFydEZvcmVncm91bmQiOm51bGwsIkJhY2tncm91bmRGaWxsVHlwZSI6MCwiTWFyZ2luIjp7IiRpZCI6IjY4IiwiVG9wIjowLjAsIkxlZnQiOjUuMCwiUmlnaHQiOjAuMCwiQm90dG9tIjowLjB9LCJQYWRkaW5nIjp7IiRpZCI6IjY5IiwiVG9wIjowLjAsIkxlZnQiOjAuMCwiUmlnaHQiOjAuMCwiQm90dG9tIjowLjB9LCJCYWNrZ3JvdW5kIjp7IiRpZCI6IjcwIiwiQ29sb3IiOnsiJGlkIjoiNzEiLCJBIjowLCJSIjowLCJHIjowLCJCIjowfX0sIklzVmlzaWJsZSI6ZmFsc2UsIldpZHRoIjowLjAsIkhlaWdodCI6MC4wLCJCb3JkZXJTdHlsZSI6bnVsbCwiUGFyZW50U3R5bGUiOm51bGx9LCJCb3R0b21UaWVyU2NhbGVTdHlsZSI6eyIkaWQiOiI3MiIsIlNoYXBlIjo0LCJTaG93U2VnbWVudFNlcGFyYXRvcnMiOnRydWUsIlNlZ21lbnRTZXBhcmF0b3JPcGFjaXR5IjozMCwiSGFzQmVlblZpc2libGVCZWZvcmUiOmZhbHNlLCJGb250U2V0dGluZ3MiOnsiJGlkIjoiNzMiLCJGb250U2l6ZSI6MTIsIkZvbnROYW1lIjoiQ2FsaWJyaSIsIklzQm9sZCI6ZmFsc2UsIklzSXRhbGljIjpmYWxzZSwiSXNVbmRlcmxpbmVkIjpmYWxzZSwiUGFyZW50U3R5bGUiOm51bGx9LCJBdXRvU2l6ZSI6MCwiRm9yZWdyb3VuZCI6eyIkaWQiOiI3NCIsIkNvbG9yIjp7IiRpZCI6Ijc1IiwiQSI6MjU1LCJSIjoyNTUsIkciOjI1NSwiQiI6MjU1fX0sIk1heFdpZHRoIjoyMDAuMCwiTWF4SGVpZ2h0IjoiSW5maW5pdHkiLCJTbWFydEZvcmVncm91bmRJc0FjdGl2ZSI6ZmFsc2UsIkhvcml6b250YWxBbGlnbm1lbnQiOjAsIlZlcnRpY2FsQWxpZ25tZW50IjoxLCJTbWFydEZvcmVncm91bmQiOm51bGwsIkJhY2tncm91bmRGaWxsVHlwZSI6MCwiTWFyZ2luIjp7IiRpZCI6Ijc2IiwiVG9wIjowLjAsIkxlZnQiOjUuMCwiUmlnaHQiOjAuMCwiQm90dG9tIjowLjB9LCJQYWRkaW5nIjp7IiRpZCI6Ijc3IiwiVG9wIjowLjAsIkxlZnQiOjAuMCwiUmlnaHQiOjAuMCwiQm90dG9tIjowLjB9LCJCYWNrZ3JvdW5kIjp7IiRpZCI6Ijc4IiwiQ29sb3IiOnsiJGlkIjoiNzkiLCJBIjowLCJSIjowLCJHIjowLCJCIjowfX0sIklzVmlzaWJsZSI6ZmFsc2UsIldpZHRoIjowLjAsIkhlaWdodCI6MC4wLCJCb3JkZXJTdHlsZSI6bnVsbCwiUGFyZW50U3R5bGUiOm51bGx9LCJFbGFwc2VkVGltZUJhY2tncm91bmQiOnsiJGlkIjoiODAiLCJDb2xvciI6eyIkaWQiOiI4MSIsIkEiOjc3LCJSIjoyNTUsIkciOjAsIkIiOjB9fSwiQXBwZW5kWWVhck9uWWVhckNoYW5nZSI6dHJ1ZSwiRWxhcHNlZFRpbWVGb3JtYXQiOjEsIlRvZGF5TWFya2VyUG9zaXRpb24iOjIsIlF1aWNrUG9zaXRpb24iOjEsIkFic29sdXRlUG9zaXRpb24iOjI0MC4wLCJNYXJnaW4iOnsiJGlkIjoiODIiLCJUb3AiOjAuMCwiTGVmdCI6MTAuMCwiUmlnaHQiOjEwLjAsIkJvdHRvbSI6MC4wfSwiUGFkZGluZyI6eyIkaWQiOiI4MyIsIlRvcCI6MC4wLCJMZWZ0IjowLjAsIlJpZ2h0IjowLjAsIkJvdHRvbSI6MC4wfSwiQmFja2dyb3VuZCI6eyIkaWQiOiI4NCIsIkNvbG9yIjp7IiRpZCI6Ijg1IiwiQSI6MjU1LCJSIjoxMTUsIkciOjExNSwiQiI6MTE1fX0sIklzVmlzaWJsZSI6dHJ1ZSwiV2lkdGgiOjAuMCwiSGVpZ2h0IjowLjAsIkJvcmRlclN0eWxlIjpudWxsLCJQYXJlbnRTdHlsZSI6bnVsbH0sIkRlZmF1bHRNaWxlc3RvbmVTdHlsZSI6eyIkaWQiOiI4NiIsIlNoYXBlIjowLCJDb25uZWN0b3JNYXJnaW4iOnsiJGlkIjoiODciLCJUb3AiOjAuMCwiTGVmdCI6Mi4wLCJSaWdodCI6Mi4wLCJCb3R0b20iOjAuMH0sIkNvbm5lY3RvclN0eWxlIjp7IiRpZCI6Ijg4IiwiTGluZUNvbG9yIjp7IiRpZCI6Ijg5IiwiJHR5cGUiOiJOTFJFLkNvbW1vbi5Eb20uU29saWRDb2xvckJydXNoLCBOTFJFLkNvbW1vbiIsIkNvbG9yIjp7IiRpZCI6IjkwIiwiQSI6MTI3LCJSIjozMSwiRyI6NzMsIkIiOjEyNn19LCJMaW5lV2VpZ2h0IjoxLjAsIkxpbmVUeXBlIjowLCJQYXJlbnRTdHlsZSI6bnVsbH0sIklzQmVsb3dUaW1lYmFuZCI6ZmFsc2UsIlBvc2l0aW9uT25UYXNrIjowLCJIaWRlRGF0ZSI6ZmFsc2UsIlNoYXBlU2l6ZSI6MSwiU3BhY2luZyI6Mi4wLCJQYWRkaW5nIjp7IiRpZCI6IjkxIiwiVG9wIjo3LjAsIkxlZnQiOjMuMCwiUmlnaHQiOjAuMCwiQm90dG9tIjoyLjB9LCJTaGFwZVN0eWxlIjp7IiRpZCI6IjkyIiwiTWFyZ2luIjp7IiRpZCI6IjkzIiwiVG9wIjowLjAsIkxlZnQiOjAuMCwiUmlnaHQiOjAuMCwiQm90dG9tIjowLjB9LCJQYWRkaW5nIjp7IiRpZCI6Ijk0IiwiVG9wIjowLjAsIkxlZnQiOjAuMCwiUmlnaHQiOjAuMCwiQm90dG9tIjowLjB9LCJCYWNrZ3JvdW5kIjp7IiRpZCI6Ijk1IiwiQ29sb3IiOnsiJGlkIjoiOTYiLCJBIjoyNTUsIlIiOjAsIkciOjExNCwiQiI6MTg4fX0sIklzVmlzaWJsZSI6dHJ1ZSwiV2lkdGgiOjE4LjAsIkhlaWdodCI6MjAuMCwiQm9yZGVyU3R5bGUiOnsiJGlkIjoiOTciLCJMaW5lQ29sb3IiOnsiJGlkIjoiOTgiLCIkdHlwZSI6Ik5MUkUuQ29tbW9uLkRvbS5Tb2xpZENvbG9yQnJ1c2gsIE5MUkUuQ29tbW9uIiwiQ29sb3IiOnsiJGlkIjoiOTkiLCJBIjoyNTUsIlIiOjI1NSwiRyI6MCwiQiI6MH19LCJMaW5lV2VpZ2h0IjowLjAsIkxpbmVUeXBlIjowLCJQYXJlbnRTdHlsZSI6bnVsbH0sIlBhcmVudFN0eWxlIjpudWxsfSwiVGl0bGVTdHlsZSI6eyIkaWQiOiIxMDAiLCJGb250U2V0dGluZ3MiOnsiJGlkIjoiMTAxIiwiRm9udFNpemUiOjExLCJGb250TmFtZSI6IkNhbGlicmkiLCJJc0JvbGQiOnRydWUsIklzSXRhbGljIjpmYWxzZSwiSXNVbmRlcmxpbmVkIjpmYWxzZSwiUGFyZW50U3R5bGUiOm51bGx9LCJBdXRvU2l6ZSI6MCwiRm9yZWdyb3VuZCI6eyIkaWQiOiIxMDIiLCJDb2xvciI6eyIkaWQiOiIxMDMiLCJBIjoyNTUsIlIiOjAsIkciOjAsIkIiOjB9fSwiTWF4V2lkdGgiOjIwMC4wLCJNYXhIZWlnaHQiOiJJbmZpbml0eSIsIlNtYXJ0Rm9yZWdyb3VuZElzQWN0aXZlIjpmYWxzZSwiSG9yaXpvbnRhbEFsaWdubWVudCI6MSwiVmVydGljYWxBbGlnbm1lbnQiOjAsIlNtYXJ0Rm9yZWdyb3VuZCI6bnVsbCwiQmFja2dyb3VuZEZpbGxUeXBlIjowLCJNYXJnaW4iOnsiJGlkIjoiMTA0IiwiVG9wIjowLjAsIkxlZnQiOjAuMCwiUmlnaHQiOjAuMCwiQm90dG9tIjowLjB9LCJQYWRkaW5nIjp7IiRpZCI6IjEwNSIsIlRvcCI6MC4wLCJMZWZ0IjowLjAsIlJpZ2h0IjowLjAsIkJvdHRvbSI6MC4wfSwiQmFja2dyb3VuZCI6eyIkaWQiOiIxMDYiLCJDb2xvciI6eyIkcmVmIjoiMzYifX0sIklzVmlzaWJsZSI6dHJ1ZSwiV2lkdGgiOjAuMCwiSGVpZ2h0IjowLjAsIkJvcmRlclN0eWxlIjpudWxsLCJQYXJlbnRTdHlsZSI6bnVsbH0sIkRhdGVTdHlsZSI6eyIkaWQiOiIxMDciLCJGb250U2V0dGluZ3MiOnsiJGlkIjoiMTA4IiwiRm9udFNpemUiOjEwLCJGb250TmFtZSI6IkNhbGlicmkiLCJJc0JvbGQiOmZhbHNlLCJJc0l0YWxpYyI6ZmFsc2UsIklzVW5kZXJsaW5lZCI6ZmFsc2UsIlBhcmVudFN0eWxlIjpudWxsfSwiQXV0b1NpemUiOjAsIkZvcmVncm91bmQiOnsiJGlkIjoiMTA5IiwiQ29sb3IiOnsiJGlkIjoiMTEwIiwiQSI6MjU1LCJSIjo2OCwiRyI6ODQsIkIiOjEwNn19LCJNYXhXaWR0aCI6MjAwLjAsIk1heEhlaWdodCI6IkluZmluaXR5IiwiU21hcnRGb3JlZ3JvdW5kSXNBY3RpdmUiOmZhbHNlLCJIb3Jpem9udGFsQWxpZ25tZW50IjowLCJWZXJ0aWNhbEFsaWdubWVudCI6MCwiU21hcnRGb3JlZ3JvdW5kIjpudWxsLCJCYWNrZ3JvdW5kRmlsbFR5cGUiOjAsIk1hcmdpbiI6eyIkaWQiOiIxMTEiLCJUb3AiOjAuMCwiTGVmdCI6MC4wLCJSaWdodCI6MC4wLCJCb3R0b20iOjAuMH0sIlBhZGRpbmciOnsiJGlkIjoiMTEyIiwiVG9wIjowLjAsIkxlZnQiOjAuMCwiUmlnaHQiOjAuMCwiQm90dG9tIjowLjB9LCJCYWNrZ3JvdW5kIjp7IiRpZCI6IjExMyIsIkNvbG9yIjp7IiRyZWYiOiIzNiJ9fSwiSXNWaXNpYmxlIjp0cnVlLCJXaWR0aCI6MC4wLCJIZWlnaHQiOjAuMCwiQm9yZGVyU3R5bGUiOm51bGwsIlBhcmVudFN0eWxlIjpudWxsfSwiRGF0ZUZvcm1hdCI6eyIkaWQiOiIxMTQiLCJGb3JtYXRTdHJpbmciOiJNTU0gZCIsIlNlcGFyYXRvciI6Ii8iLCJVc2VJbnRlcm5hdGlvbmFsRGF0ZUZvcm1hdCI6ZmFsc2UsIkRhdGVJc1Zpc2libGUiOnRydWUsIlRpbWVJc1Zpc2libGUiOmZhbHNlLCJIb3VyRGlnaXRzIjoxLCJBbVBtRGVzaWduYXRvciI6MiwiVHJpbTAwTWludXRlcyI6ZmFsc2UsIkxhc3RLbm93blZpc2liaWxpdHlTdGF0ZSI6bnVsbH0sIldlZWtOdW1iZXJpbmciOnsiJGlkIjoiMTE1IiwiRm9ybWF0IjowLCJJc1Zpc2libGUiOmZhbHNlLCJMYXN0S25vd25WaXNpYmlsaXR5U3RhdGUiOmZhbHNlfSwiSXNWaXNpYmxlIjp0cnVlLCJQYXJlbnRTdHlsZSI6bnVsbH0sIkRlZmF1bHRUYXNrU3R5bGUiOnsiJGlkIjoiMTE2IiwiU2hhcGUiOjIsIlNoYXBlVGhpY2tuZXNzIjoxLCJEdXJhdGlvbkZvcm1hdCI6MCwiSW5jbHVkZU5vbldvcmtpbmdEYXlzSW5EdXJhdGlvbiI6ZmFsc2UsIlBlcmNlbnRhZ2VDb21wbGV0ZVN0eWxlIjp7IiRpZCI6IjExNyIsIkZvbnRTZXR0aW5ncyI6eyIkaWQiOiIxMTgiLCJGb250U2l6ZSI6MTAsIkZvbnROYW1lIjoiQ2FsaWJyaSIsIklzQm9sZCI6ZmFsc2UsIklzSXRhbGljIjpmYWxzZSwiSXNVbmRlcmxpbmVkIjpmYWxzZSwiUGFyZW50U3R5bGUiOm51bGx9LCJBdXRvU2l6ZSI6MCwiRm9yZWdyb3VuZCI6eyIkaWQiOiIxMTkiLCJDb2xvciI6eyIkaWQiOiIxMjAiLCJBIjoyNTUsIlIiOjIzNywiRyI6MTI1LCJCIjo0OX19LCJNYXhXaWR0aCI6MjAwLjAsIk1heEhlaWdodCI6IkluZmluaXR5IiwiU21hcnRGb3JlZ3JvdW5kSXNBY3RpdmUiOmZhbHNlLCJIb3Jpem9udGFsQWxpZ25tZW50IjowLCJWZXJ0aWNhbEFsaWdubWVudCI6MCwiU21hcnRGb3JlZ3JvdW5kIjpudWxsLCJCYWNrZ3JvdW5kRmlsbFR5cGUiOjAsIk1hcmdpbiI6eyIkaWQiOiIxMjEiLCJUb3AiOjAuMCwiTGVmdCI6MC4wLCJSaWdodCI6MC4wLCJCb3R0b20iOjAuMH0sIlBhZGRpbmciOnsiJGlkIjoiMTIyIiwiVG9wIjowLjAsIkxlZnQiOjAuMCwiUmlnaHQiOjAuMCwiQm90dG9tIjowLjB9LCJCYWNrZ3JvdW5kIjp7IiRpZCI6IjEyMyIsIkNvbG9yIjp7IiRyZWYiOiIzNiJ9fSwiSXNWaXNpYmxlIjp0cnVlLCJXaWR0aCI6MC4wLCJIZWlnaHQiOjAuMCwiQm9yZGVyU3R5bGUiOm51bGwsIlBhcmVudFN0eWxlIjpudWxsfSwiRHVyYXRpb25TdHlsZSI6eyIkaWQiOiIxMjQiLCJGb250U2V0dGluZ3MiOnsiJGlkIjoiMTI1IiwiRm9udFNpemUiOjEwLCJGb250TmFtZSI6IkNhbGlicmkiLCJJc0JvbGQiOmZhbHNlLCJJc0l0YWxpYyI6ZmFsc2UsIklzVW5kZXJsaW5lZCI6ZmFsc2UsIlBhcmVudFN0eWxlIjpudWxsfSwiQXV0b1NpemUiOjAsIkZvcmVncm91bmQiOnsiJGlkIjoiMTI2IiwiQ29sb3IiOnsiJGlkIjoiMTI3IiwiQSI6MjU1LCJSIjoyMzcsIkciOjEyNSwiQiI6NDl9fSwiTWF4V2lkdGgiOjIwMC4wLCJNYXhIZWlnaHQiOiJJbmZpbml0eSIsIlNtYXJ0Rm9yZWdyb3VuZElzQWN0aXZlIjpmYWxzZSwiSG9yaXpvbnRhbEFsaWdubWVudCI6MCwiVmVydGljYWxBbGlnbm1lbnQiOjAsIlNtYXJ0Rm9yZWdyb3VuZCI6bnVsbCwiQmFja2dyb3VuZEZpbGxUeXBlIjowLCJNYXJnaW4iOnsiJGlkIjoiMTI4IiwiVG9wIjowLjAsIkxlZnQiOjAuMCwiUmlnaHQiOjAuMCwiQm90dG9tIjowLjB9LCJQYWRkaW5nIjp7IiRpZCI6IjEyOSIsIlRvcCI6MC4wLCJMZWZ0IjowLjAsIlJpZ2h0IjowLjAsIkJvdHRvbSI6MC4wfSwiQmFja2dyb3VuZCI6eyIkaWQiOiIxMzAiLCJDb2xvciI6eyIkcmVmIjoiMzYifX0sIklzVmlzaWJsZSI6dHJ1ZSwiV2lkdGgiOjAuMCwiSGVpZ2h0IjowLjAsIkJvcmRlclN0eWxlIjpudWxsLCJQYXJlbnRTdHlsZSI6bnVsbH0sIkhvcml6b250YWxDb25uZWN0b3JTdHlsZSI6eyIkaWQiOiIxMzEiLCJMaW5lQ29sb3IiOnsiJGlkIjoiMTMyIiwiJHR5cGUiOiJOTFJFLkNvbW1vbi5Eb20uU29saWRDb2xvckJydXNoLCBOTFJFLkNvbW1vbiIsIkNvbG9yIjp7IiRpZCI6IjEzMyIsIkEiOjI1NSwiUiI6MjA0LCJHIjoyMDQsIkIiOjIwNH19LCJMaW5lV2VpZ2h0IjoxLjAsIkxpbmVUeXBlIjowLCJQYXJlbnRTdHlsZSI6bnVsbH0sIlZlcnRpY2FsQ29ubmVjdG9yU3R5bGUiOnsiJGlkIjoiMTM0IiwiTGluZUNvbG9yIjp7IiRpZCI6IjEzNSIsIiR0eXBlIjoiTkxSRS5Db21tb24uRG9tLlNvbGlkQ29sb3JCcnVzaCwgTkxSRS5Db21tb24iLCJDb2xvciI6eyIkaWQiOiIxMzYiLCJBIjoyNTUsIlIiOjIwNCwiRyI6MjA0LCJCIjoyMDR9fSwiTGluZVdlaWdodCI6MC4wLCJMaW5lVHlwZSI6MCwiUGFyZW50U3R5bGUiOm51bGx9LCJNYXJnaW4iOm51bGwsIlN0YXJ0RGF0ZVBvc2l0aW9uIjozLCJFbmREYXRlUG9zaXRpb24iOjQsIkRhdGVJc1Zpc2libGUiOnRydWUsIlRpdGxlUG9zaXRpb24iOjIsIkR1cmF0aW9uUG9zaXRpb24iOjYsIlBlcmNlbnRhZ2VDb21wbGV0ZWRQb3NpdGlvbiI6NiwiU3BhY2luZyI6NSwiSXNCZWxvd1RpbWViYW5kIjpmYWxzZSwiUGVyY2VudGFnZUNvbXBsZXRlU2hhcGVPcGFjaXR5IjozNSwiU2hhcGVTdHlsZSI6eyIkaWQiOiIxMzciLCJNYXJnaW4iOnsiJGlkIjoiMTM4IiwiVG9wIjowLjAsIkxlZnQiOjQuMCwiUmlnaHQiOjQuMCwiQm90dG9tIjowLjB9LCJQYWRkaW5nIjp7IiRpZCI6IjEzOSIsIlRvcCI6MC4wLCJMZWZ0IjowLjAsIlJpZ2h0IjowLjAsIkJvdHRvbSI6MC4wfSwiQmFja2dyb3VuZCI6eyIkaWQiOiIxNDAiLCJDb2xvciI6eyIkaWQiOiIxNDEiLCJBIjoyNTUsIlIiOjAsIkciOjExNCwiQiI6MTg4fX0sIklzVmlzaWJsZSI6dHJ1ZSwiV2lkdGgiOjAuMCwiSGVpZ2h0IjoxNi4wLCJCb3JkZXJTdHlsZSI6eyIkaWQiOiIxNDIiLCJMaW5lQ29sb3IiOnsiJGlkIjoiMTQzIiwiJHR5cGUiOiJOTFJFLkNvbW1vbi5Eb20uU29saWRDb2xvckJydXNoLCBOTFJFLkNvbW1vbiIsIkNvbG9yIjp7IiRpZCI6IjE0NCIsIkEiOjI1NSwiUiI6MjU1LCJHIjowLCJCIjowfX0sIkxpbmVXZWlnaHQiOjAuMCwiTGluZVR5cGUiOjAsIlBhcmVudFN0eWxlIjpudWxsfSwiUGFyZW50U3R5bGUiOm51bGx9LCJUaXRsZVN0eWxlIjp7IiRpZCI6IjE0NSIsIkZvbnRTZXR0aW5ncyI6eyIkaWQiOiIxNDYiLCJGb250U2l6ZSI6MTEsIkZvbnROYW1lIjoiQ2FsaWJyaSIsIklzQm9sZCI6dHJ1ZSwiSXNJdGFsaWMiOmZhbHNlLCJJc1VuZGVybGluZWQiOmZhbHNlLCJQYXJlbnRTdHlsZSI6bnVsbH0sIkF1dG9TaXplIjowLCJGb3JlZ3JvdW5kIjp7IiRpZCI6IjE0NyIsIkNvbG9yIjp7IiRpZCI6IjE0OCIsIkEiOjI1NSwiUiI6MCwiRyI6MCwiQiI6MH19LCJNYXhXaWR0aCI6OTYwLjAsIk1heEhlaWdodCI6IkluZmluaXR5IiwiU21hcnRGb3JlZ3JvdW5kSXNBY3RpdmUiOmZhbHNlLCJIb3Jpem9udGFsQWxpZ25tZW50IjoxLCJWZXJ0aWNhbEFsaWdubWVudCI6MCwiU21hcnRGb3JlZ3JvdW5kIjpudWxsLCJCYWNrZ3JvdW5kRmlsbFR5cGUiOjAsIk1hcmdpbiI6eyIkaWQiOiIxNDkiLCJUb3AiOjAuMCwiTGVmdCI6MC4wLCJSaWdodCI6MC4wLCJCb3R0b20iOjAuMH0sIlBhZGRpbmciOnsiJGlkIjoiMTUwIiwiVG9wIjowLjAsIkxlZnQiOjAuMCwiUmlnaHQiOjAuMCwiQm90dG9tIjowLjB9LCJCYWNrZ3JvdW5kIjp7IiRpZCI6IjE1MSIsIkNvbG9yIjp7IiRyZWYiOiIzNiJ9fSwiSXNWaXNpYmxlIjp0cnVlLCJXaWR0aCI6MC4wLCJIZWlnaHQiOjAuMCwiQm9yZGVyU3R5bGUiOm51bGwsIlBhcmVudFN0eWxlIjpudWxsfSwiRGF0ZVN0eWxlIjp7IiRpZCI6IjE1MiIsIkZvbnRTZXR0aW5ncyI6eyIkaWQiOiIxNTMiLCJGb250U2l6ZSI6MTAsIkZvbnROYW1lIjoiQ2FsaWJyaSIsIklzQm9sZCI6ZmFsc2UsIklzSXRhbGljIjpmYWxzZSwiSXNVbmRlcmxpbmVkIjpmYWxzZSwiUGFyZW50U3R5bGUiOm51bGx9LCJBdXRvU2l6ZSI6MCwiRm9yZWdyb3VuZCI6eyIkaWQiOiIxNTQiLCJDb2xvciI6eyIkaWQiOiIxNTUiLCJBIjoyNTUsIlIiOjY4LCJHIjo4NCwiQiI6MTA2fX0sIk1heFdpZHRoIjoyMDAuMCwiTWF4SGVpZ2h0IjoiSW5maW5pdHkiLCJTbWFydEZvcmVncm91bmRJc0FjdGl2ZSI6ZmFsc2UsIkhvcml6b250YWxBbGlnbm1lbnQiOjEsIlZlcnRpY2FsQWxpZ25tZW50IjowLCJTbWFydEZvcmVncm91bmQiOm51bGwsIkJhY2tncm91bmRGaWxsVHlwZSI6MCwiTWFyZ2luIjp7IiRpZCI6IjE1NiIsIlRvcCI6MC4wLCJMZWZ0IjowLjAsIlJpZ2h0IjowLjAsIkJvdHRvbSI6MC4wfSwiUGFkZGluZyI6eyIkaWQiOiIxNTciLCJUb3AiOjAuMCwiTGVmdCI6MC4wLCJSaWdodCI6MC4wLCJCb3R0b20iOjAuMH0sIkJhY2tncm91bmQiOnsiJGlkIjoiMTU4IiwiQ29sb3IiOnsiJHJlZiI6IjM2In19LCJJc1Zpc2libGUiOnRydWUsIldpZHRoIjowLjAsIkhlaWdodCI6MC4wLCJCb3JkZXJTdHlsZSI6bnVsbCwiUGFyZW50U3R5bGUiOm51bGx9LCJEYXRlRm9ybWF0Ijp7IiRpZCI6IjE1OSIsIkZvcm1hdFN0cmluZyI6Ik1NTSBkIiwiU2VwYXJhdG9yIjoiLyIsIlVzZUludGVybmF0aW9uYWxEYXRlRm9ybWF0IjpmYWxzZSwiRGF0ZUlzVmlzaWJsZSI6dHJ1ZSwiVGltZUlzVmlzaWJsZSI6ZmFsc2UsIkhvdXJEaWdpdHMiOjEsIkFtUG1EZXNpZ25hdG9yIjoyLCJUcmltMDBNaW51dGVzIjpmYWxzZSwiTGFzdEtub3duVmlzaWJpbGl0eVN0YXRlIjpudWxsfSwiV2Vla051bWJlcmluZyI6eyIkaWQiOiIxNjAiLCJGb3JtYXQiOjAsIklzVmlzaWJsZSI6ZmFsc2UsIkxhc3RLbm93blZpc2liaWxpdHlTdGF0ZSI6ZmFsc2V9LCJJc1Zpc2libGUiOnRydWUsIlBhcmVudFN0eWxlIjpudWxsLCJfZXhwbGljaXRseVNldCI6eyIkaWQiOiIxNjEiLCJTaGFwZVN0eWxlIjpmYWxzZSwiVGl0bGVTdHlsZSI6ZmFsc2UsIkRhdGVTdHlsZSI6ZmFsc2UsIkhvcml6b250YWxDb25uZWN0b3JTdHlsZSI6ZmFsc2UsIlZlcnRpY2FsQ29ubmVjdG9yU3R5bGUiOmZhbHNlLCJQZXJjZW50YWdlQ29tcGxldGVTaGFwZU9wYWNpdHkiOmZhbHNlLCJTaGFwZSI6ZmFsc2UsIlNoYXBlVGhpY2tuZXNzIjpmYWxzZSwiRHVyYXRpb25Gb3JtYXQiOmZhbHNlLCJJbmNsdWRlTm9uV29ya2luZ0RheXNJbkR1cmF0aW9uIjpmYWxzZSwiTWFyZ2luIjpmYWxzZSwiU3RhcnREYXRlUG9zaXRpb24iOmZhbHNlLCJFbmREYXRlUG9zaXRpb24iOmZhbHNlLCJUaXRsZVBvc2l0aW9uIjpmYWxzZSwiRHVyYXRpb25Qb3NpdGlvbiI6ZmFsc2UsIlBlcmNlbnRhZ2VDb21wbGV0ZWRQb3NpdGlvbiI6ZmFsc2UsIlNwYWNpbmciOmZhbHNlLCJJc0JlbG93VGltZWJhbmQiOmZhbHNlLCJEYXRlRm9ybWF0IjpmYWxzZSwiV2Vla051bWJlcmluZyI6ZmFsc2UsIklzVmlzaWJsZSI6ZmFsc2V9fSwiR3JpZGxpbmVQYW5lbFN0eWxlIjp7IiRpZCI6IjE2MiIsIkdyaWRsaW5lU3R5bGUiOnsiJGlkIjoiMTYzIiwiTGluZUNvbG9yIjp7IiRpZCI6IjE2NCIsIiR0eXBlIjoiTkxSRS5Db21tb24uRG9tLlNvbGlkQ29sb3JCcnVzaCwgTkxSRS5Db21tb24iLCJDb2xvciI6eyIkaWQiOiIxNjUiLCJBIjozOCwiUiI6OTEsIkciOjE1NSwiQiI6MjEzfX0sIkxpbmVXZWlnaHQiOjEuMCwiTGluZVR5cGUiOjAsIlBhcmVudFN0eWxlIjpudWxsfSwiTWFyZ2luIjp7IiRpZCI6IjE2NiIsIlRvcCI6MC4wLCJMZWZ0IjowLjAsIlJpZ2h0IjowLjAsIkJvdHRvbSI6MC4wfSwiUGFkZGluZyI6eyIkaWQiOiIxNjciLCJUb3AiOjAuMCwiTGVmdCI6MC4wLCJSaWdodCI6MC4wLCJCb3R0b20iOjAuMH0sIkJhY2tncm91bmQiOm51bGwsIklzVmlzaWJsZSI6dHJ1ZSwiV2lkdGgiOjAuMCwiSGVpZ2h0IjowLjAsIkJvcmRlclN0eWxlIjp7IiRpZCI6IjE2OCIsIkxpbmVDb2xvciI6bnVsbCwiTGluZVdlaWdodCI6MC4wLCJMaW5lVHlwZSI6MCwiUGFyZW50U3R5bGUiOm51bGx9LCJQYXJlbnRTdHlsZSI6bnVsbH0sIkFjdGl2aXR5TGluZVBhbmVsU3R5bGUiOnsiJGlkIjoiMTY5IiwiQWN0aXZpdHlMaW5lU3R5bGUiOnsiJGlkIjoiMTcwIiwiTGluZUNvbG9yIjp7IiRpZCI6IjE3MSIsIiR0eXBlIjoiTkxSRS5Db21tb24uRG9tLlNvbGlkQ29sb3JCcnVzaCwgTkxSRS5Db21tb24iLCJDb2xvciI6eyIkaWQiOiIxNzIiLCJBIjozOCwiUiI6NjgsIkciOjExNCwiQiI6MTk2fX0sIkxpbmVXZWlnaHQiOjEuMCwiTGluZVR5cGUiOjAsIlBhcmVudFN0eWxlIjpudWxsfSwiTWFyZ2luIjp7IiRpZCI6IjE3MyIsIlRvcCI6MC4wLCJMZWZ0IjowLjAsIlJpZ2h0IjowLjAsIkJvdHRvbSI6MC4wfSwiUGFkZGluZyI6eyIkaWQiOiIxNzQiLCJUb3AiOjAuMCwiTGVmdCI6MC4wLCJSaWdodCI6MC4wLCJCb3R0b20iOjAuMH0sIkJhY2tncm91bmQiOm51bGwsIklzVmlzaWJsZSI6dHJ1ZSwiV2lkdGgiOjAuMCwiSGVpZ2h0IjowLjAsIkJvcmRlclN0eWxlIjp7IiRpZCI6IjE3NSIsIkxpbmVDb2xvciI6bnVsbCwiTGluZVdlaWdodCI6MC4wLCJMaW5lVHlwZSI6MCwiUGFyZW50U3R5bGUiOm51bGx9LCJQYXJlbnRTdHlsZSI6bnVsbH0sIlNob3dFbGFwc2VkVGltZUdyYWRpZW50U3R5bGUiOmZhbHNlLCJUaW1lYmFuZFJlc2VydmVkTGVmdEFyZWFTdHlsZSI6eyIkaWQiOiIxNzYiLCJBY3Rpdml0eUhlYWRlcldpZHRoIjowLjAsIklzU2V0IjpmYWxzZX0sIkRlZmF1bHRTd2ltbGFuZVN0eWxlIjpudWxsfSwiU2NhbGUiOm51bGwsIlNjYWxlVjIiOnsiJGlkIjoiMTc3IiwiU3RhcnREYXRlIjoiMjAyMS0wMi0yNVQwMDowMDowMCIsIkVuZERhdGUiOiIyMDIyLTAxLTE1VDIzOjU5OjAwIiwiQXV0b0RhdGVSYW5nZSI6ZmFsc2UsIldvcmtpbmdEYXlzIjoxMjcsIkZpc2NhbFllYXIiOnsiJGlkIjoiMTc4IiwiU3RhcnRNb250aCI6MSwiVXNlU3RhcnRpbmdZZWFyRm9yTnVtYmVyaW5nIjp0cnVlLCJTaG93RmlzY2FsWWVhckxhYmVsIjp0cnVlfSwiVG9kYXlNYXJrZXJUZXh0IjoiVG9kYXkiLCJBdXRvU2NhbGVUeXBlIjpmYWxzZSwiVGltZWJhbmRTY2FsZXMiOnsiJGlkIjoiMTc5IiwiVG9wU2NhbGVMYXllciI6eyIkaWQiOiIxODAiLCJGb3JtYXQiOiJNTU0iLCJUeXBlIjoyfSwiTWlkZGxlU2NhbGVMYXllciI6eyIkaWQiOiIxODEiLCJGb3JtYXQiOm51bGwsIlR5cGUiOjB9LCJCb3R0b21TY2FsZUxheWVyIjp7IiRpZCI6IjE4MiIsIkZvcm1hdCI6bnVsbCwiVHlwZSI6MH19fSwiTWlsZXN0b25lcyI6W3siJGlkIjoiMTgzIiwiRGF0ZSI6IjIwMjEtMDItMjVUMDA6MDA6MDAiLCJTdHlsZSI6eyIkaWQiOiIxODQiLCJTaGFwZSI6MCwiQ29ubmVjdG9yTWFyZ2luIjp7IiRyZWYiOiI4NyJ9LCJDb25uZWN0b3JTdHlsZSI6eyIkaWQiOiIxODUiLCJMaW5lQ29sb3IiOnsiJHJlZiI6Ijg5In0sIkxpbmVXZWlnaHQiOjEuMCwiTGluZVR5cGUiOjAsIlBhcmVudFN0eWxlIjpudWxsfSwiSXNCZWxvd1RpbWViYW5kIjpmYWxzZSwiUG9zaXRpb25PblRhc2siOjAsIkhpZGVEYXRlIjpmYWxzZSwiU2hhcGVTaXplIjowLCJTcGFjaW5nIjoyLjAsIlBhZGRpbmciOnsiJHJlZiI6IjkxIn0sIlNoYXBlU3R5bGUiOnsiJGlkIjoiMTg2IiwiTWFyZ2luIjp7IiRyZWYiOiI5MyJ9LCJQYWRkaW5nIjp7IiRyZWYiOiI5NCJ9LCJCYWNrZ3JvdW5kIjp7IiRpZCI6IjE4NyIsIkNvbG9yIjp7IiRpZCI6IjE4OCIsIkEiOjI1NSwiUiI6MCwiRyI6MTUzLCJCIjoxNTN9fSwiSXNWaXNpYmxlIjp0cnVlLCJXaWR0aCI6MTIuMCwiSGVpZ2h0IjoxNC4wLCJCb3JkZXJTdHlsZSI6eyIkaWQiOiIxODkiLCJMaW5lQ29sb3IiOnsiJHJlZiI6Ijk4In0sIkxpbmVXZWlnaHQiOjAuMCwiTGluZVR5cGUiOjAsIlBhcmVudFN0eWxlIjpudWxsfSwiUGFyZW50U3R5bGUiOm51bGx9LCJUaXRsZVN0eWxlIjp7IiRpZCI6IjE5MCIsIkZvbnRTZXR0aW5ncyI6eyIkaWQiOiIxOTEiLCJGb250U2l6ZSI6MTEsIkZvbnROYW1lIjoiQ2FsaWJyaSIsIklzQm9sZCI6dHJ1ZSwiSXNJdGFsaWMiOmZhbHNlLCJJc1VuZGVybGluZWQiOmZhbHNlLCJQYXJlbnRTdHlsZSI6bnVsbH0sIkF1dG9TaXplIjowLCJGb3JlZ3JvdW5kIjp7IiRpZCI6IjE5MiIsIkNvbG9yIjp7IiRpZCI6IjE5MyIsIkEiOjI1NSwiUiI6MCwiRyI6MTUzLCJCIjoxNTN9fSwiTWF4V2lkdGgiOjIwMC4wLCJNYXhIZWlnaHQiOiJJbmZpbml0eSIsIlNtYXJ0Rm9yZWdyb3VuZElzQWN0aXZlIjpmYWxzZSwiSG9yaXpvbnRhbEFsaWdubWVudCI6MiwiVmVydGljYWxBbGlnbm1lbnQiOjAsIlNtYXJ0Rm9yZWdyb3VuZCI6bnVsbCwiQmFja2dyb3VuZEZpbGxUeXBlIjowLCJNYXJnaW4iOnsiJHJlZiI6IjEwNCJ9LCJQYWRkaW5nIjp7IiRyZWYiOiIxMDUifSwiQmFja2dyb3VuZCI6eyIkaWQiOiIxOTQiLCJDb2xvciI6eyIkaWQiOiIxOTUiLCJBIjowLCJSIjoyNTUsIkciOjI1NSwiQiI6MjU1fX0sIklzVmlzaWJsZSI6dHJ1ZSwiV2lkdGgiOjAuMCwiSGVpZ2h0IjowLjAsIkJvcmRlclN0eWxlIjp7IiRpZCI6IjE5NiIsIkxpbmVDb2xvciI6bnVsbCwiTGluZVdlaWdodCI6MC4wLCJMaW5lVHlwZSI6MCwiUGFyZW50U3R5bGUiOm51bGx9LCJQYXJlbnRTdHlsZSI6bnVsbH0sIkRhdGVTdHlsZSI6eyIkaWQiOiIxOTciLCJGb250U2V0dGluZ3MiOnsiJGlkIjoiMTk4IiwiRm9udFNpemUiOjEwLCJGb250TmFtZSI6IkNhbGlicmkiLCJJc0JvbGQiOmZhbHNlLCJJc0l0YWxpYyI6ZmFsc2UsIklzVW5kZXJsaW5lZCI6ZmFsc2UsIlBhcmVudFN0eWxlIjpudWxsfSwiQXV0b1NpemUiOjAsIkZvcmVncm91bmQiOnsiJGlkIjoiMTk5IiwiQ29sb3IiOnsiJGlkIjoiMjAwIiwiQSI6MjU1LCJSIjo2OCwiRyI6ODQsIkIiOjEwNn19LCJNYXhXaWR0aCI6MjAwLjAsIk1heEhlaWdodCI6IkluZmluaXR5IiwiU21hcnRGb3JlZ3JvdW5kSXNBY3RpdmUiOmZhbHNlLCJIb3Jpem9udGFsQWxpZ25tZW50IjoyLCJWZXJ0aWNhbEFsaWdubWVudCI6MCwiU21hcnRGb3JlZ3JvdW5kIjpudWxsLCJCYWNrZ3JvdW5kRmlsbFR5cGUiOjAsIk1hcmdpbiI6eyIkcmVmIjoiMTExIn0sIlBhZGRpbmciOnsiJHJlZiI6IjExMiJ9LCJCYWNrZ3JvdW5kIjp7IiRpZCI6IjIwMSIsIkNvbG9yIjp7IiRpZCI6IjIwMiIsIkEiOjAsIlIiOjI1NSwiRyI6MjU1LCJCIjoyNTV9fSwiSXNWaXNpYmxlIjp0cnVlLCJXaWR0aCI6MC4wLCJIZWlnaHQiOjAuMCwiQm9yZGVyU3R5bGUiOnsiJGlkIjoiMjAzIiwiTGluZUNvbG9yIjpudWxsLCJMaW5lV2VpZ2h0IjowLjAsIkxpbmVUeXBlIjowLCJQYXJlbnRTdHlsZSI6bnVsbH0sIlBhcmVudFN0eWxlIjpudWxsfSwiRGF0ZUZvcm1hdCI6eyIkaWQiOiIyMDQiLCJGb3JtYXRTdHJpbmciOiJNTU0gZCIsIlNlcGFyYXRvciI6Ii8iLCJVc2VJbnRlcm5hdGlvbmFsRGF0ZUZvcm1hdCI6ZmFsc2UsIkRhdGVJc1Zpc2libGUiOnRydWUsIlRpbWVJc1Zpc2libGUiOmZhbHNlLCJIb3VyRGlnaXRzIjoxLCJBbVBtRGVzaWduYXRvciI6MiwiVHJpbTAwTWludXRlcyI6ZmFsc2UsIkxhc3RLbm93blZpc2liaWxpdHlTdGF0ZSI6bnVsbH0sIldlZWtOdW1iZXJpbmciOnsiJGlkIjoiMjA1IiwiRm9ybWF0IjowLCJJc1Zpc2libGUiOmZhbHNlLCJMYXN0S25vd25WaXNpYmlsaXR5U3RhdGUiOmZhbHNlfSwiSXNWaXNpYmxlIjp0cnVlLCJQYXJlbnRTdHlsZSI6bnVsbH0sIkluZGV4IjowLCJQZXJjZW50YWdlQ29tcGxldGUiOm51bGwsIlBvc2l0aW9uIjp7IlJhdGlvIjowLjAsIklzQ3VzdG9tIjpmYWxzZX0sIkRhdGVGb3JtYXQiOnsiJHJlZiI6IjIwNCJ9LCJXZWVrTnVtYmVyaW5nIjp7IiRpZCI6IjIwNiIsIkZvcm1hdCI6MCwiSXNWaXNpYmxlIjpmYWxzZSwiTGFzdEtub3duVmlzaWJpbGl0eVN0YXRlIjpmYWxzZX0sIlJlbGF0ZWRUYXNrSWQiOiIwMDAwMDAwMC0wMDAwLTAwMDAtMDAwMC0wMDAwMDAwMDAwMDAiLCJJZCI6ImJiNzI4NWYxLWQzNmUtNDdjMy1iZmViLTVlMWM2MGQ1YmM5YiIsIkltcG9ydElkIjpudWxsLCJUaXRsZSI6IlByb2plY3Qgc3RhcnRlZCIsIk5vdGUiOm51bGwsIkh5cGVybGluayI6eyIkaWQiOiIyMDciLCJBZGRyZXNzIjpudWxsLCJTdWJBZGRyZXNzIjpudWxsfSwiSXNDaGFuZ2VkIjpmYWxzZSwiSXNOZXciOmZhbHNlfSx7IiRpZCI6IjIwOCIsIkRhdGUiOiIyMDIxLTAzLTI2VDIzOjU5OjAwIiwiU3R5bGUiOnsiJGlkIjoiMjA5IiwiU2hhcGUiOjAsIkNvbm5lY3Rvck1hcmdpbiI6eyIkcmVmIjoiODcifSwiQ29ubmVjdG9yU3R5bGUiOnsiJGlkIjoiMjEwIiwiTGluZUNvbG9yIjp7IiRyZWYiOiI4OSJ9LCJMaW5lV2VpZ2h0IjoxLjAsIkxpbmVUeXBlIjowLCJQYXJlbnRTdHlsZSI6bnVsbH0sIklzQmVsb3dUaW1lYmFuZCI6ZmFsc2UsIlBvc2l0aW9uT25UYXNrIjowLCJIaWRlRGF0ZSI6ZmFsc2UsIlNoYXBlU2l6ZSI6MCwiU3BhY2luZyI6Mi4wLCJQYWRkaW5nIjp7IiRyZWYiOiI5MSJ9LCJTaGFwZVN0eWxlIjp7IiRpZCI6IjIxMSIsIk1hcmdpbiI6eyIkcmVmIjoiOTMifSwiUGFkZGluZyI6eyIkcmVmIjoiOTQifSwiQmFja2dyb3VuZCI6eyIkaWQiOiIyMTIiLCJDb2xvciI6eyIkaWQiOiIyMTMiLCJBIjoyNTUsIlIiOjAsIkciOjE1MywiQiI6MTUzfX0sIklzVmlzaWJsZSI6dHJ1ZSwiV2lkdGgiOjEyLjAsIkhlaWdodCI6MTQuMCwiQm9yZGVyU3R5bGUiOnsiJGlkIjoiMjE0IiwiTGluZUNvbG9yIjp7IiRyZWYiOiI5OCJ9LCJMaW5lV2VpZ2h0IjowLjAsIkxpbmVUeXBlIjowLCJQYXJlbnRTdHlsZSI6bnVsbH0sIlBhcmVudFN0eWxlIjpudWxsfSwiVGl0bGVTdHlsZSI6eyIkaWQiOiIyMTUiLCJGb250U2V0dGluZ3MiOnsiJGlkIjoiMjE2IiwiRm9udFNpemUiOjExLCJGb250TmFtZSI6IkNhbGlicmkiLCJJc0JvbGQiOnRydWUsIklzSXRhbGljIjpmYWxzZSwiSXNVbmRlcmxpbmVkIjpmYWxzZSwiUGFyZW50U3R5bGUiOm51bGx9LCJBdXRvU2l6ZSI6MCwiRm9yZWdyb3VuZCI6eyIkaWQiOiIyMTciLCJDb2xvciI6eyIkaWQiOiIyMTgiLCJBIjoyNTUsIlIiOjAsIkciOjE1MywiQiI6MTUzfX0sIk1heFdpZHRoIjoyMDAuMCwiTWF4SGVpZ2h0IjoiSW5maW5pdHkiLCJTbWFydEZvcmVncm91bmRJc0FjdGl2ZSI6ZmFsc2UsIkhvcml6b250YWxBbGlnbm1lbnQiOjIsIlZlcnRpY2FsQWxpZ25tZW50IjowLCJTbWFydEZvcmVncm91bmQiOm51bGwsIkJhY2tncm91bmRGaWxsVHlwZSI6MCwiTWFyZ2luIjp7IiRyZWYiOiIxMDQifSwiUGFkZGluZyI6eyIkcmVmIjoiMTA1In0sIkJhY2tncm91bmQiOnsiJGlkIjoiMjE5IiwiQ29sb3IiOnsiJGlkIjoiMjIwIiwiQSI6MCwiUiI6MjU1LCJHIjoyNTUsIkIiOjI1NX19LCJJc1Zpc2libGUiOnRydWUsIldpZHRoIjowLjAsIkhlaWdodCI6MC4wLCJCb3JkZXJTdHlsZSI6eyIkaWQiOiIyMjEiLCJMaW5lQ29sb3IiOm51bGwsIkxpbmVXZWlnaHQiOjAuMCwiTGluZVR5cGUiOjAsIlBhcmVudFN0eWxlIjpudWxsfSwiUGFyZW50U3R5bGUiOm51bGx9LCJEYXRlU3R5bGUiOnsiJGlkIjoiMjIyIiwiRm9udFNldHRpbmdzIjp7IiRpZCI6IjIyMyIsIkZvbnRTaXplIjoxMCwiRm9udE5hbWUiOiJDYWxpYnJpIiwiSXNCb2xkIjpmYWxzZSwiSXNJdGFsaWMiOmZhbHNlLCJJc1VuZGVybGluZWQiOmZhbHNlLCJQYXJlbnRTdHlsZSI6bnVsbH0sIkF1dG9TaXplIjowLCJGb3JlZ3JvdW5kIjp7IiRpZCI6IjIyNCIsIkNvbG9yIjp7IiRpZCI6IjIyNSIsIkEiOjI1NSwiUiI6NjgsIkciOjg0LCJCIjoxMDZ9fSwiTWF4V2lkdGgiOjIwMC4wLCJNYXhIZWlnaHQiOiJJbmZpbml0eSIsIlNtYXJ0Rm9yZWdyb3VuZElzQWN0aXZlIjpmYWxzZSwiSG9yaXpvbnRhbEFsaWdubWVudCI6MiwiVmVydGljYWxBbGlnbm1lbnQiOjAsIlNtYXJ0Rm9yZWdyb3VuZCI6bnVsbCwiQmFja2dyb3VuZEZpbGxUeXBlIjowLCJNYXJnaW4iOnsiJHJlZiI6IjExMSJ9LCJQYWRkaW5nIjp7IiRyZWYiOiIxMTIifSwiQmFja2dyb3VuZCI6eyIkaWQiOiIyMjYiLCJDb2xvciI6eyIkaWQiOiIyMjciLCJBIjowLCJSIjoyNTUsIkciOjI1NSwiQiI6MjU1fX0sIklzVmlzaWJsZSI6dHJ1ZSwiV2lkdGgiOjAuMCwiSGVpZ2h0IjowLjAsIkJvcmRlclN0eWxlIjp7IiRpZCI6IjIyOCIsIkxpbmVDb2xvciI6bnVsbCwiTGluZVdlaWdodCI6MC4wLCJMaW5lVHlwZSI6MCwiUGFyZW50U3R5bGUiOm51bGx9LCJQYXJlbnRTdHlsZSI6bnVsbH0sIkRhdGVGb3JtYXQiOnsiJGlkIjoiMjI5IiwiRm9ybWF0U3RyaW5nIjoiTU1NIGQiLCJTZXBhcmF0b3IiOiIvIiwiVXNlSW50ZXJuYXRpb25hbERhdGVGb3JtYXQiOmZhbHNlLCJEYXRlSXNWaXNpYmxlIjp0cnVlLCJUaW1lSXNWaXNpYmxlIjpmYWxzZSwiSG91ckRpZ2l0cyI6MSwiQW1QbURlc2lnbmF0b3IiOjIsIlRyaW0wME1pbnV0ZXMiOmZhbHNlLCJMYXN0S25vd25WaXNpYmlsaXR5U3RhdGUiOm51bGx9LCJXZWVrTnVtYmVyaW5nIjp7IiRpZCI6IjIzMCIsIkZvcm1hdCI6MCwiSXNWaXNpYmxlIjpmYWxzZSwiTGFzdEtub3duVmlzaWJpbGl0eVN0YXRlIjpmYWxzZX0sIklzVmlzaWJsZSI6dHJ1ZSwiUGFyZW50U3R5bGUiOm51bGx9LCJJbmRleCI6MSwiUGVyY2VudGFnZUNvbXBsZXRlIjpudWxsLCJQb3NpdGlvbiI6eyJSYXRpbyI6MC4wLCJJc0N1c3RvbSI6ZmFsc2V9LCJEYXRlRm9ybWF0Ijp7IiRyZWYiOiIyMjkifSwiV2Vla051bWJlcmluZyI6eyIkaWQiOiIyMzEiLCJGb3JtYXQiOjAsIklzVmlzaWJsZSI6ZmFsc2UsIkxhc3RLbm93blZpc2liaWxpdHlTdGF0ZSI6ZmFsc2V9LCJSZWxhdGVkVGFza0lkIjoiMDAwMDAwMDAtMDAwMC0wMDAwLTAwMDAtMDAwMDAwMDAwMDAwIiwiSWQiOiI5YjNkMGUwZi05Mjg5LTQxMzItODBkMy1mMWM3NmUwNDI0ZDYiLCJJbXBvcnRJZCI6bnVsbCwiVGl0bGUiOiJFeGVjdXRpdmUgUmV2aWV3IiwiTm90ZSI6bnVsbCwiSHlwZXJsaW5rIjp7IiRpZCI6IjIzMiIsIkFkZHJlc3MiOm51bGwsIlN1YkFkZHJlc3MiOm51bGx9LCJJc0NoYW5nZWQiOmZhbHNlLCJJc05ldyI6ZmFsc2V9LHsiJGlkIjoiMjMzIiwiRGF0ZSI6IjIwMjEtMTAtMTRUMjM6NTk6MDAiLCJTdHlsZSI6eyIkaWQiOiIyMzQiLCJTaGFwZSI6MCwiQ29ubmVjdG9yTWFyZ2luIjp7IiRyZWYiOiI4NyJ9LCJDb25uZWN0b3JTdHlsZSI6eyIkaWQiOiIyMzUiLCJMaW5lQ29sb3IiOnsiJHJlZiI6Ijg5In0sIkxpbmVXZWlnaHQiOjEuMCwiTGluZVR5cGUiOjAsIlBhcmVudFN0eWxlIjpudWxsfSwiSXNCZWxvd1RpbWViYW5kIjpmYWxzZSwiUG9zaXRpb25PblRhc2siOjAsIkhpZGVEYXRlIjpmYWxzZSwiU2hhcGVTaXplIjowLCJTcGFjaW5nIjoyLjAsIlBhZGRpbmciOnsiJHJlZiI6IjkxIn0sIlNoYXBlU3R5bGUiOnsiJGlkIjoiMjM2IiwiTWFyZ2luIjp7IiRyZWYiOiI5MyJ9LCJQYWRkaW5nIjp7IiRyZWYiOiI5NCJ9LCJCYWNrZ3JvdW5kIjp7IiRpZCI6IjIzNyIsIkNvbG9yIjp7IiRpZCI6IjIzOCIsIkEiOjI1NSwiUiI6MCwiRyI6MTUzLCJCIjoxNTN9fSwiSXNWaXNpYmxlIjp0cnVlLCJXaWR0aCI6MTIuMCwiSGVpZ2h0IjoxNC4wLCJCb3JkZXJTdHlsZSI6eyIkaWQiOiIyMzkiLCJMaW5lQ29sb3IiOnsiJHJlZiI6Ijk4In0sIkxpbmVXZWlnaHQiOjAuMCwiTGluZVR5cGUiOjAsIlBhcmVudFN0eWxlIjpudWxsfSwiUGFyZW50U3R5bGUiOm51bGx9LCJUaXRsZVN0eWxlIjp7IiRpZCI6IjI0MCIsIkZvbnRTZXR0aW5ncyI6eyIkaWQiOiIyNDEiLCJGb250U2l6ZSI6MTEsIkZvbnROYW1lIjoiQ2FsaWJyaSIsIklzQm9sZCI6dHJ1ZSwiSXNJdGFsaWMiOmZhbHNlLCJJc1VuZGVybGluZWQiOmZhbHNlLCJQYXJlbnRTdHlsZSI6bnVsbH0sIkF1dG9TaXplIjowLCJGb3JlZ3JvdW5kIjp7IiRpZCI6IjI0MiIsIkNvbG9yIjp7IiRpZCI6IjI0MyIsIkEiOjI1NSwiUiI6MCwiRyI6MTUzLCJCIjoxNTN9fSwiTWF4V2lkdGgiOjIwMC4wLCJNYXhIZWlnaHQiOiJJbmZpbml0eSIsIlNtYXJ0Rm9yZWdyb3VuZElzQWN0aXZlIjpmYWxzZSwiSG9yaXpvbnRhbEFsaWdubWVudCI6MiwiVmVydGljYWxBbGlnbm1lbnQiOjAsIlNtYXJ0Rm9yZWdyb3VuZCI6bnVsbCwiQmFja2dyb3VuZEZpbGxUeXBlIjowLCJNYXJnaW4iOnsiJHJlZiI6IjEwNCJ9LCJQYWRkaW5nIjp7IiRyZWYiOiIxMDUifSwiQmFja2dyb3VuZCI6eyIkaWQiOiIyNDQiLCJDb2xvciI6eyIkaWQiOiIyNDUiLCJBIjowLCJSIjoyNTUsIkciOjI1NSwiQiI6MjU1fX0sIklzVmlzaWJsZSI6dHJ1ZSwiV2lkdGgiOjAuMCwiSGVpZ2h0IjowLjAsIkJvcmRlclN0eWxlIjp7IiRpZCI6IjI0NiIsIkxpbmVDb2xvciI6bnVsbCwiTGluZVdlaWdodCI6MC4wLCJMaW5lVHlwZSI6MCwiUGFyZW50U3R5bGUiOm51bGx9LCJQYXJlbnRTdHlsZSI6bnVsbH0sIkRhdGVTdHlsZSI6eyIkaWQiOiIyNDciLCJGb250U2V0dGluZ3MiOnsiJGlkIjoiMjQ4IiwiRm9udFNpemUiOjEwLCJGb250TmFtZSI6IkNhbGlicmkiLCJJc0JvbGQiOmZhbHNlLCJJc0l0YWxpYyI6ZmFsc2UsIklzVW5kZXJsaW5lZCI6ZmFsc2UsIlBhcmVudFN0eWxlIjpudWxsfSwiQXV0b1NpemUiOjAsIkZvcmVncm91bmQiOnsiJGlkIjoiMjQ5IiwiQ29sb3IiOnsiJGlkIjoiMjUwIiwiQSI6MjU1LCJSIjo2OCwiRyI6ODQsIkIiOjEwNn19LCJNYXhXaWR0aCI6MjAwLjAsIk1heEhlaWdodCI6IkluZmluaXR5IiwiU21hcnRGb3JlZ3JvdW5kSXNBY3RpdmUiOmZhbHNlLCJIb3Jpem9udGFsQWxpZ25tZW50IjoyLCJWZXJ0aWNhbEFsaWdubWVudCI6MCwiU21hcnRGb3JlZ3JvdW5kIjpudWxsLCJCYWNrZ3JvdW5kRmlsbFR5cGUiOjAsIk1hcmdpbiI6eyIkcmVmIjoiMTExIn0sIlBhZGRpbmciOnsiJHJlZiI6IjExMiJ9LCJCYWNrZ3JvdW5kIjp7IiRpZCI6IjI1MSIsIkNvbG9yIjp7IiRpZCI6IjI1MiIsIkEiOjAsIlIiOjI1NSwiRyI6MjU1LCJCIjoyNTV9fSwiSXNWaXNpYmxlIjp0cnVlLCJXaWR0aCI6MC4wLCJIZWlnaHQiOjAuMCwiQm9yZGVyU3R5bGUiOnsiJGlkIjoiMjUzIiwiTGluZUNvbG9yIjpudWxsLCJMaW5lV2VpZ2h0IjowLjAsIkxpbmVUeXBlIjowLCJQYXJlbnRTdHlsZSI6bnVsbH0sIlBhcmVudFN0eWxlIjpudWxsfSwiRGF0ZUZvcm1hdCI6eyIkcmVmIjoiMjI5In0sIldlZWtOdW1iZXJpbmciOnsiJGlkIjoiMjU0IiwiRm9ybWF0IjowLCJJc1Zpc2libGUiOmZhbHNlLCJMYXN0S25vd25WaXNpYmlsaXR5U3RhdGUiOmZhbHNlfSwiSXNWaXNpYmxlIjp0cnVlLCJQYXJlbnRTdHlsZSI6bnVsbH0sIkluZGV4IjoyLCJQZXJjZW50YWdlQ29tcGxldGUiOm51bGwsIlBvc2l0aW9uIjp7IlJhdGlvIjowLjAsIklzQ3VzdG9tIjpmYWxzZX0sIkRhdGVGb3JtYXQiOnsiJHJlZiI6IjIyOSJ9LCJXZWVrTnVtYmVyaW5nIjp7IiRpZCI6IjI1NSIsIkZvcm1hdCI6MCwiSXNWaXNpYmxlIjpmYWxzZSwiTGFzdEtub3duVmlzaWJpbGl0eVN0YXRlIjpmYWxzZX0sIlJlbGF0ZWRUYXNrSWQiOiIwMDAwMDAwMC0wMDAwLTAwMDAtMDAwMC0wMDAwMDAwMDAwMDAiLCJJZCI6IjMxNTFlYTBjLWVjODktNDU5YS04ZTQwLTNjODcyYTIxMjFmNCIsIkltcG9ydElkIjpudWxsLCJUaXRsZSI6IkJldGEgUmVsZWFzZSIsIk5vdGUiOm51bGwsIkh5cGVybGluayI6eyIkaWQiOiIyNTYiLCJBZGRyZXNzIjpudWxsLCJTdWJBZGRyZXNzIjpudWxsfSwiSXNDaGFuZ2VkIjpmYWxzZSwiSXNOZXciOmZhbHNlfSx7IiRpZCI6IjI1NyIsIkRhdGUiOiIyMDIxLTEyLTEwVDIzOjU5OjAwIiwiU3R5bGUiOnsiJGlkIjoiMjU4IiwiU2hhcGUiOjAsIkNvbm5lY3Rvck1hcmdpbiI6eyIkcmVmIjoiODcifSwiQ29ubmVjdG9yU3R5bGUiOnsiJGlkIjoiMjU5IiwiTGluZUNvbG9yIjp7IiRyZWYiOiI4OSJ9LCJMaW5lV2VpZ2h0IjoxLjAsIkxpbmVUeXBlIjowLCJQYXJlbnRTdHlsZSI6bnVsbH0sIklzQmVsb3dUaW1lYmFuZCI6ZmFsc2UsIlBvc2l0aW9uT25UYXNrIjowLCJIaWRlRGF0ZSI6ZmFsc2UsIlNoYXBlU2l6ZSI6MCwiU3BhY2luZyI6Mi4wLCJQYWRkaW5nIjp7IiRyZWYiOiI5MSJ9LCJTaGFwZVN0eWxlIjp7IiRpZCI6IjI2MCIsIk1hcmdpbiI6eyIkcmVmIjoiOTMifSwiUGFkZGluZyI6eyIkcmVmIjoiOTQifSwiQmFja2dyb3VuZCI6eyIkaWQiOiIyNjEiLCJDb2xvciI6eyIkaWQiOiIyNjIiLCJBIjoyNTUsIlIiOjAsIkciOjE1MywiQiI6MTUzfX0sIklzVmlzaWJsZSI6dHJ1ZSwiV2lkdGgiOjEyLjAsIkhlaWdodCI6MTQuMCwiQm9yZGVyU3R5bGUiOnsiJGlkIjoiMjYzIiwiTGluZUNvbG9yIjp7IiRyZWYiOiI5OCJ9LCJMaW5lV2VpZ2h0IjowLjAsIkxpbmVUeXBlIjowLCJQYXJlbnRTdHlsZSI6bnVsbH0sIlBhcmVudFN0eWxlIjpudWxsfSwiVGl0bGVTdHlsZSI6eyIkaWQiOiIyNjQiLCJGb250U2V0dGluZ3MiOnsiJGlkIjoiMjY1IiwiRm9udFNpemUiOjExLCJGb250TmFtZSI6IkNhbGlicmkiLCJJc0JvbGQiOnRydWUsIklzSXRhbGljIjpmYWxzZSwiSXNVbmRlcmxpbmVkIjpmYWxzZSwiUGFyZW50U3R5bGUiOm51bGx9LCJBdXRvU2l6ZSI6MCwiRm9yZWdyb3VuZCI6eyIkaWQiOiIyNjYiLCJDb2xvciI6eyIkaWQiOiIyNjciLCJBIjoyNTUsIlIiOjAsIkciOjE1MywiQiI6MTUzfX0sIk1heFdpZHRoIjoyMDAuMCwiTWF4SGVpZ2h0IjoiSW5maW5pdHkiLCJTbWFydEZvcmVncm91bmRJc0FjdGl2ZSI6ZmFsc2UsIkhvcml6b250YWxBbGlnbm1lbnQiOjIsIlZlcnRpY2FsQWxpZ25tZW50IjowLCJTbWFydEZvcmVncm91bmQiOm51bGwsIkJhY2tncm91bmRGaWxsVHlwZSI6MCwiTWFyZ2luIjp7IiRyZWYiOiIxMDQifSwiUGFkZGluZyI6eyIkcmVmIjoiMTA1In0sIkJhY2tncm91bmQiOnsiJGlkIjoiMjY4IiwiQ29sb3IiOnsiJGlkIjoiMjY5IiwiQSI6MCwiUiI6MjU1LCJHIjoyNTUsIkIiOjI1NX19LCJJc1Zpc2libGUiOnRydWUsIldpZHRoIjowLjAsIkhlaWdodCI6MC4wLCJCb3JkZXJTdHlsZSI6eyIkaWQiOiIyNzAiLCJMaW5lQ29sb3IiOm51bGwsIkxpbmVXZWlnaHQiOjAuMCwiTGluZVR5cGUiOjAsIlBhcmVudFN0eWxlIjpudWxsfSwiUGFyZW50U3R5bGUiOm51bGx9LCJEYXRlU3R5bGUiOnsiJGlkIjoiMjcxIiwiRm9udFNldHRpbmdzIjp7IiRpZCI6IjI3MiIsIkZvbnRTaXplIjoxMCwiRm9udE5hbWUiOiJDYWxpYnJpIiwiSXNCb2xkIjpmYWxzZSwiSXNJdGFsaWMiOmZhbHNlLCJJc1VuZGVybGluZWQiOmZhbHNlLCJQYXJlbnRTdHlsZSI6bnVsbH0sIkF1dG9TaXplIjowLCJGb3JlZ3JvdW5kIjp7IiRpZCI6IjI3MyIsIkNvbG9yIjp7IiRpZCI6IjI3NCIsIkEiOjI1NSwiUiI6NjgsIkciOjg0LCJCIjoxMDZ9fSwiTWF4V2lkdGgiOjIwMC4wLCJNYXhIZWlnaHQiOiJJbmZpbml0eSIsIlNtYXJ0Rm9yZWdyb3VuZElzQWN0aXZlIjpmYWxzZSwiSG9yaXpvbnRhbEFsaWdubWVudCI6MiwiVmVydGljYWxBbGlnbm1lbnQiOjAsIlNtYXJ0Rm9yZWdyb3VuZCI6bnVsbCwiQmFja2dyb3VuZEZpbGxUeXBlIjowLCJNYXJnaW4iOnsiJHJlZiI6IjExMSJ9LCJQYWRkaW5nIjp7IiRyZWYiOiIxMTIifSwiQmFja2dyb3VuZCI6eyIkaWQiOiIyNzUiLCJDb2xvciI6eyIkaWQiOiIyNzYiLCJBIjowLCJSIjoyNTUsIkciOjI1NSwiQiI6MjU1fX0sIklzVmlzaWJsZSI6dHJ1ZSwiV2lkdGgiOjAuMCwiSGVpZ2h0IjowLjAsIkJvcmRlclN0eWxlIjp7IiRpZCI6IjI3NyIsIkxpbmVDb2xvciI6bnVsbCwiTGluZVdlaWdodCI6MC4wLCJMaW5lVHlwZSI6MCwiUGFyZW50U3R5bGUiOm51bGx9LCJQYXJlbnRTdHlsZSI6bnVsbH0sIkRhdGVGb3JtYXQiOnsiJHJlZiI6IjIyOSJ9LCJXZWVrTnVtYmVyaW5nIjp7IiRpZCI6IjI3OCIsIkZvcm1hdCI6MCwiSXNWaXNpYmxlIjpmYWxzZSwiTGFzdEtub3duVmlzaWJpbGl0eVN0YXRlIjpmYWxzZX0sIklzVmlzaWJsZSI6dHJ1ZSwiUGFyZW50U3R5bGUiOm51bGx9LCJJbmRleCI6MywiUGVyY2VudGFnZUNvbXBsZXRlIjpudWxsLCJQb3NpdGlvbiI6eyJSYXRpbyI6MC4wLCJJc0N1c3RvbSI6ZmFsc2V9LCJEYXRlRm9ybWF0Ijp7IiRyZWYiOiIyMjkifSwiV2Vla051bWJlcmluZyI6eyIkaWQiOiIyNzkiLCJGb3JtYXQiOjAsIklzVmlzaWJsZSI6ZmFsc2UsIkxhc3RLbm93blZpc2liaWxpdHlTdGF0ZSI6ZmFsc2V9LCJSZWxhdGVkVGFza0lkIjoiMDAwMDAwMDAtMDAwMC0wMDAwLTAwMDAtMDAwMDAwMDAwMDAwIiwiSWQiOiI3NTQ2MjAzYi1mZTFlLTQwNjMtYmMyZC1mNGQ5Yzc3YmQ1NzciLCJJbXBvcnRJZCI6bnVsbCwiVGl0bGUiOiJGaW5hbCBSZWxlYXNlIiwiTm90ZSI6bnVsbCwiSHlwZXJsaW5rIjp7IiRpZCI6IjI4MCIsIkFkZHJlc3MiOm51bGwsIlN1YkFkZHJlc3MiOm51bGx9LCJJc0NoYW5nZWQiOmZhbHNlLCJJc05ldyI6ZmFsc2V9LHsiJGlkIjoiMjgxIiwiRGF0ZSI6IjIwMjItMDEtMTBUMjM6NTk6MDAiLCJTdHlsZSI6eyIkaWQiOiIyODIiLCJTaGFwZSI6MCwiQ29ubmVjdG9yTWFyZ2luIjp7IiRyZWYiOiI4NyJ9LCJDb25uZWN0b3JTdHlsZSI6eyIkaWQiOiIyODMiLCJMaW5lQ29sb3IiOnsiJHJlZiI6Ijg5In0sIkxpbmVXZWlnaHQiOjEuMCwiTGluZVR5cGUiOjAsIlBhcmVudFN0eWxlIjpudWxsfSwiSXNCZWxvd1RpbWViYW5kIjpmYWxzZSwiUG9zaXRpb25PblRhc2siOjAsIkhpZGVEYXRlIjpmYWxzZSwiU2hhcGVTaXplIjowLCJTcGFjaW5nIjoyLjAsIlBhZGRpbmciOnsiJHJlZiI6IjkxIn0sIlNoYXBlU3R5bGUiOnsiJGlkIjoiMjg0IiwiTWFyZ2luIjp7IiRyZWYiOiI5MyJ9LCJQYWRkaW5nIjp7IiRyZWYiOiI5NCJ9LCJCYWNrZ3JvdW5kIjp7IiRpZCI6IjI4NSIsIkNvbG9yIjp7IiRpZCI6IjI4NiIsIkEiOjI1NSwiUiI6MCwiRyI6MTUzLCJCIjoxNTN9fSwiSXNWaXNpYmxlIjp0cnVlLCJXaWR0aCI6MTIuMCwiSGVpZ2h0IjoxNC4wLCJCb3JkZXJTdHlsZSI6eyIkaWQiOiIyODciLCJMaW5lQ29sb3IiOnsiJHJlZiI6Ijk4In0sIkxpbmVXZWlnaHQiOjAuMCwiTGluZVR5cGUiOjAsIlBhcmVudFN0eWxlIjpudWxsfSwiUGFyZW50U3R5bGUiOm51bGx9LCJUaXRsZVN0eWxlIjp7IiRpZCI6IjI4OCIsIkZvbnRTZXR0aW5ncyI6eyIkaWQiOiIyODkiLCJGb250U2l6ZSI6MTEsIkZvbnROYW1lIjoiQ2FsaWJyaSIsIklzQm9sZCI6dHJ1ZSwiSXNJdGFsaWMiOmZhbHNlLCJJc1VuZGVybGluZWQiOmZhbHNlLCJQYXJlbnRTdHlsZSI6bnVsbH0sIkF1dG9TaXplIjowLCJGb3JlZ3JvdW5kIjp7IiRpZCI6IjI5MCIsIkNvbG9yIjp7IiRpZCI6IjI5MSIsIkEiOjI1NSwiUiI6MCwiRyI6MTUzLCJCIjoxNTN9fSwiTWF4V2lkdGgiOjIwMC4wLCJNYXhIZWlnaHQiOiJJbmZpbml0eSIsIlNtYXJ0Rm9yZWdyb3VuZElzQWN0aXZlIjpmYWxzZSwiSG9yaXpvbnRhbEFsaWdubWVudCI6MiwiVmVydGljYWxBbGlnbm1lbnQiOjAsIlNtYXJ0Rm9yZWdyb3VuZCI6bnVsbCwiQmFja2dyb3VuZEZpbGxUeXBlIjowLCJNYXJnaW4iOnsiJHJlZiI6IjEwNCJ9LCJQYWRkaW5nIjp7IiRyZWYiOiIxMDUifSwiQmFja2dyb3VuZCI6eyIkaWQiOiIyOTIiLCJDb2xvciI6eyIkaWQiOiIyOTMiLCJBIjowLCJSIjoyNTUsIkciOjI1NSwiQiI6MjU1fX0sIklzVmlzaWJsZSI6dHJ1ZSwiV2lkdGgiOjAuMCwiSGVpZ2h0IjowLjAsIkJvcmRlclN0eWxlIjp7IiRpZCI6IjI5NCIsIkxpbmVDb2xvciI6bnVsbCwiTGluZVdlaWdodCI6MC4wLCJMaW5lVHlwZSI6MCwiUGFyZW50U3R5bGUiOm51bGx9LCJQYXJlbnRTdHlsZSI6bnVsbH0sIkRhdGVTdHlsZSI6eyIkaWQiOiIyOTUiLCJGb250U2V0dGluZ3MiOnsiJGlkIjoiMjk2IiwiRm9udFNpemUiOjEwLCJGb250TmFtZSI6IkNhbGlicmkiLCJJc0JvbGQiOmZhbHNlLCJJc0l0YWxpYyI6ZmFsc2UsIklzVW5kZXJsaW5lZCI6ZmFsc2UsIlBhcmVudFN0eWxlIjpudWxsfSwiQXV0b1NpemUiOjAsIkZvcmVncm91bmQiOnsiJGlkIjoiMjk3IiwiQ29sb3IiOnsiJGlkIjoiMjk4IiwiQSI6MjU1LCJSIjo2OCwiRyI6ODQsIkIiOjEwNn19LCJNYXhXaWR0aCI6MjAwLjAsIk1heEhlaWdodCI6IkluZmluaXR5IiwiU21hcnRGb3JlZ3JvdW5kSXNBY3RpdmUiOmZhbHNlLCJIb3Jpem9udGFsQWxpZ25tZW50IjoyLCJWZXJ0aWNhbEFsaWdubWVudCI6MCwiU21hcnRGb3JlZ3JvdW5kIjpudWxsLCJCYWNrZ3JvdW5kRmlsbFR5cGUiOjAsIk1hcmdpbiI6eyIkcmVmIjoiMTExIn0sIlBhZGRpbmciOnsiJHJlZiI6IjExMiJ9LCJCYWNrZ3JvdW5kIjp7IiRpZCI6IjI5OSIsIkNvbG9yIjp7IiRpZCI6IjMwMCIsIkEiOjAsIlIiOjI1NSwiRyI6MjU1LCJCIjoyNTV9fSwiSXNWaXNpYmxlIjp0cnVlLCJXaWR0aCI6MC4wLCJIZWlnaHQiOjAuMCwiQm9yZGVyU3R5bGUiOnsiJGlkIjoiMzAxIiwiTGluZUNvbG9yIjpudWxsLCJMaW5lV2VpZ2h0IjowLjAsIkxpbmVUeXBlIjowLCJQYXJlbnRTdHlsZSI6bnVsbH0sIlBhcmVudFN0eWxlIjpudWxsfSwiRGF0ZUZvcm1hdCI6eyIkcmVmIjoiMjI5In0sIldlZWtOdW1iZXJpbmciOnsiJGlkIjoiMzAyIiwiRm9ybWF0IjowLCJJc1Zpc2libGUiOmZhbHNlLCJMYXN0S25vd25WaXNpYmlsaXR5U3RhdGUiOmZhbHNlfSwiSXNWaXNpYmxlIjp0cnVlLCJQYXJlbnRTdHlsZSI6bnVsbH0sIkluZGV4Ijo0LCJQZXJjZW50YWdlQ29tcGxldGUiOm51bGwsIlBvc2l0aW9uIjp7IlJhdGlvIjowLjAsIklzQ3VzdG9tIjpmYWxzZX0sIkRhdGVGb3JtYXQiOnsiJHJlZiI6IjIyOSJ9LCJXZWVrTnVtYmVyaW5nIjp7IiRpZCI6IjMwMyIsIkZvcm1hdCI6MCwiSXNWaXNpYmxlIjpmYWxzZSwiTGFzdEtub3duVmlzaWJpbGl0eVN0YXRlIjpmYWxzZX0sIlJlbGF0ZWRUYXNrSWQiOiIwMDAwMDAwMC0wMDAwLTAwMDAtMDAwMC0wMDAwMDAwMDAwMDAiLCJJZCI6IjNmODRkN2RmLTVjNzQtNGE0NS1iZGNkLTNjZGMwNzI5NjhiMyIsIkltcG9ydElkIjpudWxsLCJUaXRsZSI6IlByb2plY3QgQ2xvc2UiLCJOb3RlIjpudWxsLCJIeXBlcmxpbmsiOnsiJGlkIjoiMzA0IiwiQWRkcmVzcyI6bnVsbCwiU3ViQWRkcmVzcyI6bnVsbH0sIklzQ2hhbmdlZCI6ZmFsc2UsIklzTmV3IjpmYWxzZX1dLCJUYXNrcyI6W3siJGlkIjoiMzA1IiwiR3JvdXBOYW1lIjpudWxsLCJTdGFydERhdGUiOiIyMDIxLTAyLTI2VDAwOjAwOjAwWiIsIkVuZERhdGUiOiIyMDIxLTAzLTIzVDIzOjU5OjAwWiIsIlBlcmNlbnRhZ2VDb21wbGV0ZSI6bnVsbCwiU3R5bGUiOnsiJGlkIjoiMzA2IiwiU2hhcGUiOjgsIlNoYXBlVGhpY2tuZXNzIjoxLCJEdXJhdGlvbkZvcm1hdCI6MCwiSW5jbHVkZU5vbldvcmtpbmdEYXlzSW5EdXJhdGlvbiI6ZmFsc2UsIlBlcmNlbnRhZ2VDb21wbGV0ZVN0eWxlIjp7IiRpZCI6IjMwNyIsIkZvbnRTZXR0aW5ncyI6eyIkaWQiOiIzMDgiLCJGb250U2l6ZSI6MTAsIkZvbnROYW1lIjoiQ2FsaWJyaSIsIklzQm9sZCI6ZmFsc2UsIklzSXRhbGljIjpmYWxzZSwiSXNVbmRlcmxpbmVkIjpmYWxzZSwiUGFyZW50U3R5bGUiOm51bGx9LCJBdXRvU2l6ZSI6MCwiRm9yZWdyb3VuZCI6eyIkcmVmIjoiMTE5In0sIk1heFdpZHRoIjoyMDAuMCwiTWF4SGVpZ2h0IjoiSW5maW5pdHkiLCJTbWFydEZvcmVncm91bmRJc0FjdGl2ZSI6ZmFsc2UsIkhvcml6b250YWxBbGlnbm1lbnQiOjAsIlZlcnRpY2FsQWxpZ25tZW50IjowLCJTbWFydEZvcmVncm91bmQiOm51bGwsIkJhY2tncm91bmRGaWxsVHlwZSI6MCwiTWFyZ2luIjp7IiRyZWYiOiIxMjEifSwiUGFkZGluZyI6eyIkcmVmIjoiMTIyIn0sIkJhY2tncm91bmQiOnsiJHJlZiI6IjEyMyJ9LCJJc1Zpc2libGUiOnRydWUsIldpZHRoIjowLjAsIkhlaWdodCI6MC4wLCJCb3JkZXJTdHlsZSI6eyIkaWQiOiIzMDkiLCJMaW5lQ29sb3IiOm51bGwsIkxpbmVXZWlnaHQiOjAuMCwiTGluZVR5cGUiOjAsIlBhcmVudFN0eWxlIjpudWxsfSwiUGFyZW50U3R5bGUiOm51bGx9LCJEdXJhdGlvblN0eWxlIjp7IiRpZCI6IjMxMCIsIkZvbnRTZXR0aW5ncyI6eyIkaWQiOiIzMTEiLCJGb250U2l6ZSI6MTAsIkZvbnROYW1lIjoiQ2FsaWJyaSIsIklzQm9sZCI6ZmFsc2UsIklzSXRhbGljIjpmYWxzZSwiSXNVbmRlcmxpbmVkIjpmYWxzZSwiUGFyZW50U3R5bGUiOm51bGx9LCJBdXRvU2l6ZSI6MCwiRm9yZWdyb3VuZCI6eyIkaWQiOiIzMTIiLCJDb2xvciI6eyIkaWQiOiIzMTMiLCJBIjoyNTUsIlIiOjI1NSwiRyI6MjU1LCJCIjoyNTV9fSwiTWF4V2lkdGgiOjIwMC4wLCJNYXhIZWlnaHQiOiJJbmZpbml0eSIsIlNtYXJ0Rm9yZWdyb3VuZElzQWN0aXZlIjpmYWxzZSwiSG9yaXpvbnRhbEFsaWdubWVudCI6MiwiVmVydGljYWxBbGlnbm1lbnQiOjAsIlNtYXJ0Rm9yZWdyb3VuZCI6bnVsbCwiQmFja2dyb3VuZEZpbGxUeXBlIjowLCJNYXJnaW4iOnsiJHJlZiI6IjEyOCJ9LCJQYWRkaW5nIjp7IiRyZWYiOiIxMjkifSwiQmFja2dyb3VuZCI6eyIkcmVmIjoiMTMwIn0sIklzVmlzaWJsZSI6dHJ1ZSwiV2lkdGgiOjAuMCwiSGVpZ2h0IjowLjAsIkJvcmRlclN0eWxlIjp7IiRpZCI6IjMxNCIsIkxpbmVDb2xvciI6bnVsbCwiTGluZVdlaWdodCI6MC4wLCJMaW5lVHlwZSI6MCwiUGFyZW50U3R5bGUiOm51bGx9LCJQYXJlbnRTdHlsZSI6bnVsbH0sIkhvcml6b250YWxDb25uZWN0b3JTdHlsZSI6eyIkaWQiOiIzMTUiLCJMaW5lQ29sb3IiOnsiJHJlZiI6IjEzMiJ9LCJMaW5lV2VpZ2h0IjoxLjAsIkxpbmVUeXBlIjowLCJQYXJlbnRTdHlsZSI6bnVsbH0sIlZlcnRpY2FsQ29ubmVjdG9yU3R5bGUiOnsiJGlkIjoiMzE2IiwiTGluZUNvbG9yIjp7IiRyZWYiOiIxMzUifSwiTGluZVdlaWdodCI6MC4wLCJMaW5lVHlwZSI6MCwiUGFyZW50U3R5bGUiOm51bGx9LCJNYXJnaW4iOm51bGwsIlN0YXJ0RGF0ZVBvc2l0aW9uIjo0LCJFbmREYXRlUG9zaXRpb24iOjQsIkRhdGVJc1Zpc2libGUiOnRydWUsIlRpdGxlUG9zaXRpb24iOjUsIkR1cmF0aW9uUG9zaXRpb24iOjIsIlBlcmNlbnRhZ2VDb21wbGV0ZWRQb3NpdGlvbiI6NiwiU3BhY2luZyI6NSwiSXNCZWxvd1RpbWViYW5kIjp0cnVlLCJQZXJjZW50YWdlQ29tcGxldGVTaGFwZU9wYWNpdHkiOjM1LCJTaGFwZVN0eWxlIjp7IiRpZCI6IjMxNyIsIk1hcmdpbiI6eyIkcmVmIjoiMTM4In0sIlBhZGRpbmciOnsiJHJlZiI6IjEzOSJ9LCJCYWNrZ3JvdW5kIjp7IiRpZCI6IjMxOCIsIkNvbG9yIjp7IiRpZCI6IjMxOSIsIkEiOjI1NSwiUiI6MCwiRyI6MTUzLCJCIjoxNTN9fSwiSXNWaXNpYmxlIjp0cnVlLCJXaWR0aCI6MC4wLCJIZWlnaHQiOjE2LjAsIkJvcmRlclN0eWxlIjp7IiRpZCI6IjMyMCIsIkxpbmVDb2xvciI6eyIkaWQiOiIzMjEiLCIkdHlwZSI6Ik5MUkUuQ29tbW9uLkRvbS5Tb2xpZENvbG9yQnJ1c2gsIE5MUkUuQ29tbW9uIiwiQ29sb3IiOnsiJGlkIjoiMzIyIiwiQSI6MjU1LCJSIjoyNTUsIkciOjAsIkIiOjB9fSwiTGluZVdlaWdodCI6MC4wLCJMaW5lVHlwZSI6MCwiUGFyZW50U3R5bGUiOm51bGx9LCJQYXJlbnRTdHlsZSI6bnVsbH0sIlRpdGxlU3R5bGUiOnsiJGlkIjoiMzIzIiwiRm9udFNldHRpbmdzIjp7IiRpZCI6IjMyNCIsIkZvbnRTaXplIjoxMSwiRm9udE5hbWUiOiJDYWxpYnJpIiwiSXNCb2xkIjp0cnVlLCJJc0l0YWxpYyI6ZmFsc2UsIklzVW5kZXJsaW5lZCI6ZmFsc2UsIlBhcmVudFN0eWxlIjpudWxsfSwiQXV0b1NpemUiOjAsIkZvcmVncm91bmQiOnsiJGlkIjoiMzI1IiwiQ29sb3IiOnsiJGlkIjoiMzI2IiwiQSI6MjU1LCJSIjoxOTIsIkciOjE5MiwiQiI6MTkyfX0sIk1heFdpZHRoIjo3MjAuMCwiTWF4SGVpZ2h0IjoiSW5maW5pdHkiLCJTbWFydEZvcmVncm91bmRJc0FjdGl2ZSI6ZmFsc2UsIkhvcml6b250YWxBbGlnbm1lbnQiOjIsIlZlcnRpY2FsQWxpZ25tZW50IjowLCJTbWFydEZvcmVncm91bmQiOm51bGwsIkJhY2tncm91bmRGaWxsVHlwZSI6MCwiTWFyZ2luIjp7IiRyZWYiOiIxNDkifSwiUGFkZGluZyI6eyIkcmVmIjoiMTUwIn0sIkJhY2tncm91bmQiOnsiJGlkIjoiMzI3IiwiQ29sb3IiOnsiJGlkIjoiMzI4IiwiQSI6MCwiUiI6MjU1LCJHIjoyNTUsIkIiOjI1NX19LCJJc1Zpc2libGUiOnRydWUsIldpZHRoIjowLjAsIkhlaWdodCI6MC4wLCJCb3JkZXJTdHlsZSI6eyIkaWQiOiIzMjkiLCJMaW5lQ29sb3IiOm51bGwsIkxpbmVXZWlnaHQiOjAuMCwiTGluZVR5cGUiOjAsIlBhcmVudFN0eWxlIjpudWxsfSwiUGFyZW50U3R5bGUiOm51bGx9LCJEYXRlU3R5bGUiOnsiJGlkIjoiMzMwIiwiRm9udFNldHRpbmdzIjp7IiRpZCI6IjMzMSIsIkZvbnRTaXplIjoxMCwiRm9udE5hbWUiOiJDYWxpYnJpIiwiSXNCb2xkIjpmYWxzZSwiSXNJdGFsaWMiOmZhbHNlLCJJc1VuZGVybGluZWQiOmZhbHNlLCJQYXJlbnRTdHlsZSI6bnVsbH0sIkF1dG9TaXplIjowLCJGb3JlZ3JvdW5kIjp7IiRpZCI6IjMzMiIsIkNvbG9yIjp7IiRpZCI6IjMzMyIsIkEiOjI1NSwiUiI6NjgsIkciOjg0LCJCIjoxMDZ9fSwiTWF4V2lkdGgiOjIwMC4wLCJNYXhIZWlnaHQiOiJJbmZpbml0eSIsIlNtYXJ0Rm9yZWdyb3VuZElzQWN0aXZlIjpmYWxzZSwiSG9yaXpvbnRhbEFsaWdubWVudCI6MiwiVmVydGljYWxBbGlnbm1lbnQiOjAsIlNtYXJ0Rm9yZWdyb3VuZCI6bnVsbCwiQmFja2dyb3VuZEZpbGxUeXBlIjowLCJNYXJnaW4iOnsiJHJlZiI6IjE1NiJ9LCJQYWRkaW5nIjp7IiRyZWYiOiIxNTcifSwiQmFja2dyb3VuZCI6eyIkaWQiOiIzMzQiLCJDb2xvciI6eyIkaWQiOiIzMzUiLCJBIjowLCJSIjoyNTUsIkciOjI1NSwiQiI6MjU1fX0sIklzVmlzaWJsZSI6dHJ1ZSwiV2lkdGgiOjAuMCwiSGVpZ2h0IjowLjAsIkJvcmRlclN0eWxlIjp7IiRpZCI6IjMzNiIsIkxpbmVDb2xvciI6bnVsbCwiTGluZVdlaWdodCI6MC4wLCJMaW5lVHlwZSI6MCwiUGFyZW50U3R5bGUiOm51bGx9LCJQYXJlbnRTdHlsZSI6bnVsbH0sIkRhdGVGb3JtYXQiOnsiJGlkIjoiMzM3IiwiRm9ybWF0U3RyaW5nIjoiTU1NIGQiLCJTZXBhcmF0b3IiOiIvIiwiVXNlSW50ZXJuYXRpb25hbERhdGVGb3JtYXQiOmZhbHNlLCJEYXRlSXNWaXNpYmxlIjp0cnVlLCJUaW1lSXNWaXNpYmxlIjpmYWxzZSwiSG91ckRpZ2l0cyI6MSwiQW1QbURlc2lnbmF0b3IiOjIsIlRyaW0wME1pbnV0ZXMiOmZhbHNlLCJMYXN0S25vd25WaXNpYmlsaXR5U3RhdGUiOm51bGx9LCJXZWVrTnVtYmVyaW5nIjp7IiRpZCI6IjMzOCIsIkZvcm1hdCI6MCwiSXNWaXNpYmxlIjpmYWxzZSwiTGFzdEtub3duVmlzaWJpbGl0eVN0YXRlIjpmYWxzZX0sIklzVmlzaWJsZSI6dHJ1ZSwiUGFyZW50U3R5bGUiOm51bGx9LCJJbmRleCI6NSwiU21hcnREdXJhdGlvbkFjdGl2YXRlZCI6ZmFsc2UsIkRhdGVGb3JtYXQiOnsiJHJlZiI6IjMzNyJ9LCJXZWVrTnVtYmVyaW5nIjp7IiRpZCI6IjMzOSIsIkZvcm1hdCI6MCwiSXNWaXNpYmxlIjpmYWxzZSwiTGFzdEtub3duVmlzaWJpbGl0eVN0YXRlIjpmYWxzZX0sIklkIjoiZmRjMGMxYTktYTJjYS00NTRhLWE0YWEtNjVkMzRkMWEzYmRhIiwiSW1wb3J0SWQiOm51bGwsIlRpdGxlIjoiUmVxdWlyZW1lbnRzIiwiTm90ZSI6bnVsbCwiSHlwZXJsaW5rIjp7IiRpZCI6IjM0MCIsIkFkZHJlc3MiOm51bGwsIlN1YkFkZHJlc3MiOm51bGx9LCJJc0NoYW5nZWQiOmZhbHNlLCJJc05ldyI6ZmFsc2V9LHsiJGlkIjoiMzQxIiwiR3JvdXBOYW1lIjpudWxsLCJTdGFydERhdGUiOiIyMDIxLTAzLTE0VDAwOjAwOjAwWiIsIkVuZERhdGUiOiIyMDIxLTA0LTAxVDIzOjU5OjAwWiIsIlBlcmNlbnRhZ2VDb21wbGV0ZSI6bnVsbCwiU3R5bGUiOnsiJGlkIjoiMzQyIiwiU2hhcGUiOjgsIlNoYXBlVGhpY2tuZXNzIjoxLCJEdXJhdGlvbkZvcm1hdCI6MCwiSW5jbHVkZU5vbldvcmtpbmdEYXlzSW5EdXJhdGlvbiI6ZmFsc2UsIlBlcmNlbnRhZ2VDb21wbGV0ZVN0eWxlIjp7IiRpZCI6IjM0MyIsIkZvbnRTZXR0aW5ncyI6eyIkaWQiOiIzNDQiLCJGb250U2l6ZSI6MTAsIkZvbnROYW1lIjoiQ2FsaWJyaSIsIklzQm9sZCI6ZmFsc2UsIklzSXRhbGljIjpmYWxzZSwiSXNVbmRlcmxpbmVkIjpmYWxzZSwiUGFyZW50U3R5bGUiOm51bGx9LCJBdXRvU2l6ZSI6MCwiRm9yZWdyb3VuZCI6eyIkcmVmIjoiMTE5In0sIk1heFdpZHRoIjoyMDAuMCwiTWF4SGVpZ2h0IjoiSW5maW5pdHkiLCJTbWFydEZvcmVncm91bmRJc0FjdGl2ZSI6ZmFsc2UsIkhvcml6b250YWxBbGlnbm1lbnQiOjAsIlZlcnRpY2FsQWxpZ25tZW50IjowLCJTbWFydEZvcmVncm91bmQiOm51bGwsIkJhY2tncm91bmRGaWxsVHlwZSI6MCwiTWFyZ2luIjp7IiRyZWYiOiIxMjEifSwiUGFkZGluZyI6eyIkcmVmIjoiMTIyIn0sIkJhY2tncm91bmQiOnsiJHJlZiI6IjEyMyJ9LCJJc1Zpc2libGUiOnRydWUsIldpZHRoIjowLjAsIkhlaWdodCI6MC4wLCJCb3JkZXJTdHlsZSI6eyIkaWQiOiIzNDUiLCJMaW5lQ29sb3IiOm51bGwsIkxpbmVXZWlnaHQiOjAuMCwiTGluZVR5cGUiOjAsIlBhcmVudFN0eWxlIjpudWxsfSwiUGFyZW50U3R5bGUiOm51bGx9LCJEdXJhdGlvblN0eWxlIjp7IiRpZCI6IjM0NiIsIkZvbnRTZXR0aW5ncyI6eyIkaWQiOiIzNDciLCJGb250U2l6ZSI6MTAsIkZvbnROYW1lIjoiQ2FsaWJyaSIsIklzQm9sZCI6ZmFsc2UsIklzSXRhbGljIjpmYWxzZSwiSXNVbmRlcmxpbmVkIjpmYWxzZSwiUGFyZW50U3R5bGUiOm51bGx9LCJBdXRvU2l6ZSI6MCwiRm9yZWdyb3VuZCI6eyIkaWQiOiIzNDgiLCJDb2xvciI6eyIkaWQiOiIzNDkiLCJBIjoyNTUsIlIiOjI1NSwiRyI6MjU1LCJCIjoyNTV9fSwiTWF4V2lkdGgiOjIwMC4wLCJNYXhIZWlnaHQiOiJJbmZpbml0eSIsIlNtYXJ0Rm9yZWdyb3VuZElzQWN0aXZlIjpmYWxzZSwiSG9yaXpvbnRhbEFsaWdubWVudCI6MiwiVmVydGljYWxBbGlnbm1lbnQiOjAsIlNtYXJ0Rm9yZWdyb3VuZCI6bnVsbCwiQmFja2dyb3VuZEZpbGxUeXBlIjowLCJNYXJnaW4iOnsiJHJlZiI6IjEyOCJ9LCJQYWRkaW5nIjp7IiRyZWYiOiIxMjkifSwiQmFja2dyb3VuZCI6eyIkcmVmIjoiMTMwIn0sIklzVmlzaWJsZSI6dHJ1ZSwiV2lkdGgiOjAuMCwiSGVpZ2h0IjowLjAsIkJvcmRlclN0eWxlIjp7IiRpZCI6IjM1MCIsIkxpbmVDb2xvciI6bnVsbCwiTGluZVdlaWdodCI6MC4wLCJMaW5lVHlwZSI6MCwiUGFyZW50U3R5bGUiOm51bGx9LCJQYXJlbnRTdHlsZSI6bnVsbH0sIkhvcml6b250YWxDb25uZWN0b3JTdHlsZSI6eyIkaWQiOiIzNTEiLCJMaW5lQ29sb3IiOnsiJHJlZiI6IjEzMiJ9LCJMaW5lV2VpZ2h0IjoxLjAsIkxpbmVUeXBlIjowLCJQYXJlbnRTdHlsZSI6bnVsbH0sIlZlcnRpY2FsQ29ubmVjdG9yU3R5bGUiOnsiJGlkIjoiMzUyIiwiTGluZUNvbG9yIjp7IiRyZWYiOiIxMzUifSwiTGluZVdlaWdodCI6MC4wLCJMaW5lVHlwZSI6MCwiUGFyZW50U3R5bGUiOm51bGx9LCJNYXJnaW4iOm51bGwsIlN0YXJ0RGF0ZVBvc2l0aW9uIjo0LCJFbmREYXRlUG9zaXRpb24iOjQsIkRhdGVJc1Zpc2libGUiOnRydWUsIlRpdGxlUG9zaXRpb24iOjUsIkR1cmF0aW9uUG9zaXRpb24iOjIsIlBlcmNlbnRhZ2VDb21wbGV0ZWRQb3NpdGlvbiI6NiwiU3BhY2luZyI6NSwiSXNCZWxvd1RpbWViYW5kIjp0cnVlLCJQZXJjZW50YWdlQ29tcGxldGVTaGFwZU9wYWNpdHkiOjM1LCJTaGFwZVN0eWxlIjp7IiRpZCI6IjM1MyIsIk1hcmdpbiI6eyIkcmVmIjoiMTM4In0sIlBhZGRpbmciOnsiJHJlZiI6IjEzOSJ9LCJCYWNrZ3JvdW5kIjp7IiRpZCI6IjM1NCIsIkNvbG9yIjp7IiRpZCI6IjM1NSIsIkEiOjI1NSwiUiI6MCwiRyI6MTUzLCJCIjoxNTN9fSwiSXNWaXNpYmxlIjp0cnVlLCJXaWR0aCI6MC4wLCJIZWlnaHQiOjE2LjAsIkJvcmRlclN0eWxlIjp7IiRpZCI6IjM1NiIsIkxpbmVDb2xvciI6eyIkcmVmIjoiMzIxIn0sIkxpbmVXZWlnaHQiOjAuMCwiTGluZVR5cGUiOjAsIlBhcmVudFN0eWxlIjpudWxsfSwiUGFyZW50U3R5bGUiOm51bGx9LCJUaXRsZVN0eWxlIjp7IiRpZCI6IjM1NyIsIkZvbnRTZXR0aW5ncyI6eyIkaWQiOiIzNTgiLCJGb250U2l6ZSI6MTEsIkZvbnROYW1lIjoiQ2FsaWJyaSIsIklzQm9sZCI6dHJ1ZSwiSXNJdGFsaWMiOmZhbHNlLCJJc1VuZGVybGluZWQiOmZhbHNlLCJQYXJlbnRTdHlsZSI6bnVsbH0sIkF1dG9TaXplIjowLCJGb3JlZ3JvdW5kIjp7IiRpZCI6IjM1OSIsIkNvbG9yIjp7IiRpZCI6IjM2MCIsIkEiOjI1NSwiUiI6MTkyLCJHIjoxOTIsIkIiOjE5Mn19LCJNYXhXaWR0aCI6NzIwLjAsIk1heEhlaWdodCI6IkluZmluaXR5IiwiU21hcnRGb3JlZ3JvdW5kSXNBY3RpdmUiOmZhbHNlLCJIb3Jpem9udGFsQWxpZ25tZW50IjoyLCJWZXJ0aWNhbEFsaWdubWVudCI6MCwiU21hcnRGb3JlZ3JvdW5kIjpudWxsLCJCYWNrZ3JvdW5kRmlsbFR5cGUiOjAsIk1hcmdpbiI6eyIkcmVmIjoiMTQ5In0sIlBhZGRpbmciOnsiJHJlZiI6IjE1MCJ9LCJCYWNrZ3JvdW5kIjp7IiRpZCI6IjM2MSIsIkNvbG9yIjp7IiRpZCI6IjM2MiIsIkEiOjAsIlIiOjI1NSwiRyI6MjU1LCJCIjoyNTV9fSwiSXNWaXNpYmxlIjp0cnVlLCJXaWR0aCI6MC4wLCJIZWlnaHQiOjAuMCwiQm9yZGVyU3R5bGUiOnsiJGlkIjoiMzYzIiwiTGluZUNvbG9yIjpudWxsLCJMaW5lV2VpZ2h0IjowLjAsIkxpbmVUeXBlIjowLCJQYXJlbnRTdHlsZSI6bnVsbH0sIlBhcmVudFN0eWxlIjpudWxsfSwiRGF0ZVN0eWxlIjp7IiRpZCI6IjM2NCIsIkZvbnRTZXR0aW5ncyI6eyIkaWQiOiIzNjUiLCJGb250U2l6ZSI6MTAsIkZvbnROYW1lIjoiQ2FsaWJyaSIsIklzQm9sZCI6ZmFsc2UsIklzSXRhbGljIjpmYWxzZSwiSXNVbmRlcmxpbmVkIjpmYWxzZSwiUGFyZW50U3R5bGUiOm51bGx9LCJBdXRvU2l6ZSI6MCwiRm9yZWdyb3VuZCI6eyIkaWQiOiIzNjYiLCJDb2xvciI6eyIkaWQiOiIzNjciLCJBIjoyNTUsIlIiOjY4LCJHIjo4NCwiQiI6MTA2fX0sIk1heFdpZHRoIjoyMDAuMCwiTWF4SGVpZ2h0IjoiSW5maW5pdHkiLCJTbWFydEZvcmVncm91bmRJc0FjdGl2ZSI6ZmFsc2UsIkhvcml6b250YWxBbGlnbm1lbnQiOjIsIlZlcnRpY2FsQWxpZ25tZW50IjowLCJTbWFydEZvcmVncm91bmQiOm51bGwsIkJhY2tncm91bmRGaWxsVHlwZSI6MCwiTWFyZ2luIjp7IiRyZWYiOiIxNTYifSwiUGFkZGluZyI6eyIkcmVmIjoiMTU3In0sIkJhY2tncm91bmQiOnsiJGlkIjoiMzY4IiwiQ29sb3IiOnsiJGlkIjoiMzY5IiwiQSI6MCwiUiI6MjU1LCJHIjoyNTUsIkIiOjI1NX19LCJJc1Zpc2libGUiOnRydWUsIldpZHRoIjowLjAsIkhlaWdodCI6MC4wLCJCb3JkZXJTdHlsZSI6eyIkaWQiOiIzNzAiLCJMaW5lQ29sb3IiOm51bGwsIkxpbmVXZWlnaHQiOjAuMCwiTGluZVR5cGUiOjAsIlBhcmVudFN0eWxlIjpudWxsfSwiUGFyZW50U3R5bGUiOm51bGx9LCJEYXRlRm9ybWF0Ijp7IiRyZWYiOiIzMzcifSwiV2Vla051bWJlcmluZyI6eyIkaWQiOiIzNzEiLCJGb3JtYXQiOjAsIklzVmlzaWJsZSI6ZmFsc2UsIkxhc3RLbm93blZpc2liaWxpdHlTdGF0ZSI6ZmFsc2V9LCJJc1Zpc2libGUiOnRydWUsIlBhcmVudFN0eWxlIjpudWxsfSwiSW5kZXgiOjYsIlNtYXJ0RHVyYXRpb25BY3RpdmF0ZWQiOmZhbHNlLCJEYXRlRm9ybWF0Ijp7IiRyZWYiOiIzMzcifSwiV2Vla051bWJlcmluZyI6eyIkaWQiOiIzNzIiLCJGb3JtYXQiOjAsIklzVmlzaWJsZSI6ZmFsc2UsIkxhc3RLbm93blZpc2liaWxpdHlTdGF0ZSI6ZmFsc2V9LCJJZCI6ImFjODMyM2U3LTkzYWMtNGIwYy05MTlkLTljZjY0YzY0ZTY3ZCIsIkltcG9ydElkIjpudWxsLCJUaXRsZSI6IlByb3RvdHlwZSIsIk5vdGUiOm51bGwsIkh5cGVybGluayI6eyIkaWQiOiIzNzMiLCJBZGRyZXNzIjpudWxsLCJTdWJBZGRyZXNzIjpudWxsfSwiSXNDaGFuZ2VkIjpmYWxzZSwiSXNOZXciOmZhbHNlfSx7IiRpZCI6IjM3NCIsIkdyb3VwTmFtZSI6bnVsbCwiU3RhcnREYXRlIjoiMjAyMS0wNC0wMlQwMDowMDowMFoiLCJFbmREYXRlIjoiMjAyMS0wNS0wNlQyMzo1OTowMFoiLCJQZXJjZW50YWdlQ29tcGxldGUiOm51bGwsIlN0eWxlIjp7IiRpZCI6IjM3NSIsIlNoYXBlIjo4LCJTaGFwZVRoaWNrbmVzcyI6MSwiRHVyYXRpb25Gb3JtYXQiOjAsIkluY2x1ZGVOb25Xb3JraW5nRGF5c0luRHVyYXRpb24iOmZhbHNlLCJQZXJjZW50YWdlQ29tcGxldGVTdHlsZSI6eyIkaWQiOiIzNzYiLCJGb250U2V0dGluZ3MiOnsiJGlkIjoiMzc3IiwiRm9udFNpemUiOjEwLCJGb250TmFtZSI6IkNhbGlicmkiLCJJc0JvbGQiOmZhbHNlLCJJc0l0YWxpYyI6ZmFsc2UsIklzVW5kZXJsaW5lZCI6ZmFsc2UsIlBhcmVudFN0eWxlIjpudWxsfSwiQXV0b1NpemUiOjAsIkZvcmVncm91bmQiOnsiJHJlZiI6IjExOSJ9LCJNYXhXaWR0aCI6MjAwLjAsIk1heEhlaWdodCI6IkluZmluaXR5IiwiU21hcnRGb3JlZ3JvdW5kSXNBY3RpdmUiOmZhbHNlLCJIb3Jpem9udGFsQWxpZ25tZW50IjowLCJWZXJ0aWNhbEFsaWdubWVudCI6MCwiU21hcnRGb3JlZ3JvdW5kIjpudWxsLCJCYWNrZ3JvdW5kRmlsbFR5cGUiOjAsIk1hcmdpbiI6eyIkcmVmIjoiMTIxIn0sIlBhZGRpbmciOnsiJHJlZiI6IjEyMiJ9LCJCYWNrZ3JvdW5kIjp7IiRyZWYiOiIxMjMifSwiSXNWaXNpYmxlIjp0cnVlLCJXaWR0aCI6MC4wLCJIZWlnaHQiOjAuMCwiQm9yZGVyU3R5bGUiOnsiJGlkIjoiMzc4IiwiTGluZUNvbG9yIjpudWxsLCJMaW5lV2VpZ2h0IjowLjAsIkxpbmVUeXBlIjowLCJQYXJlbnRTdHlsZSI6bnVsbH0sIlBhcmVudFN0eWxlIjpudWxsfSwiRHVyYXRpb25TdHlsZSI6eyIkaWQiOiIzNzkiLCJGb250U2V0dGluZ3MiOnsiJGlkIjoiMzgwIiwiRm9udFNpemUiOjEwLCJGb250TmFtZSI6IkNhbGlicmkiLCJJc0JvbGQiOmZhbHNlLCJJc0l0YWxpYyI6ZmFsc2UsIklzVW5kZXJsaW5lZCI6ZmFsc2UsIlBhcmVudFN0eWxlIjpudWxsfSwiQXV0b1NpemUiOjAsIkZvcmVncm91bmQiOnsiJGlkIjoiMzgxIiwiQ29sb3IiOnsiJGlkIjoiMzgyIiwiQSI6MjU1LCJSIjoyNTUsIkciOjI1NSwiQiI6MjU1fX0sIk1heFdpZHRoIjoyMDAuMCwiTWF4SGVpZ2h0IjoiSW5maW5pdHkiLCJTbWFydEZvcmVncm91bmRJc0FjdGl2ZSI6ZmFsc2UsIkhvcml6b250YWxBbGlnbm1lbnQiOjIsIlZlcnRpY2FsQWxpZ25tZW50IjowLCJTbWFydEZvcmVncm91bmQiOm51bGwsIkJhY2tncm91bmRGaWxsVHlwZSI6MCwiTWFyZ2luIjp7IiRyZWYiOiIxMjgifSwiUGFkZGluZyI6eyIkcmVmIjoiMTI5In0sIkJhY2tncm91bmQiOnsiJHJlZiI6IjEzMCJ9LCJJc1Zpc2libGUiOnRydWUsIldpZHRoIjowLjAsIkhlaWdodCI6MC4wLCJCb3JkZXJTdHlsZSI6eyIkaWQiOiIzODMiLCJMaW5lQ29sb3IiOm51bGwsIkxpbmVXZWlnaHQiOjAuMCwiTGluZVR5cGUiOjAsIlBhcmVudFN0eWxlIjpudWxsfSwiUGFyZW50U3R5bGUiOm51bGx9LCJIb3Jpem9udGFsQ29ubmVjdG9yU3R5bGUiOnsiJGlkIjoiMzg0IiwiTGluZUNvbG9yIjp7IiRyZWYiOiIxMzIifSwiTGluZVdlaWdodCI6MS4wLCJMaW5lVHlwZSI6MCwiUGFyZW50U3R5bGUiOm51bGx9LCJWZXJ0aWNhbENvbm5lY3RvclN0eWxlIjp7IiRpZCI6IjM4NSIsIkxpbmVDb2xvciI6eyIkcmVmIjoiMTM1In0sIkxpbmVXZWlnaHQiOjAuMCwiTGluZVR5cGUiOjAsIlBhcmVudFN0eWxlIjpudWxsfSwiTWFyZ2luIjpudWxsLCJTdGFydERhdGVQb3NpdGlvbiI6NCwiRW5kRGF0ZVBvc2l0aW9uIjo0LCJEYXRlSXNWaXNpYmxlIjp0cnVlLCJUaXRsZVBvc2l0aW9uIjo1LCJEdXJhdGlvblBvc2l0aW9uIjoyLCJQZXJjZW50YWdlQ29tcGxldGVkUG9zaXRpb24iOjYsIlNwYWNpbmciOjUsIklzQmVsb3dUaW1lYmFuZCI6dHJ1ZSwiUGVyY2VudGFnZUNvbXBsZXRlU2hhcGVPcGFjaXR5IjozNSwiU2hhcGVTdHlsZSI6eyIkaWQiOiIzODYiLCJNYXJnaW4iOnsiJHJlZiI6IjEzOCJ9LCJQYWRkaW5nIjp7IiRyZWYiOiIxMzkifSwiQmFja2dyb3VuZCI6eyIkaWQiOiIzODciLCJDb2xvciI6eyIkaWQiOiIzODgiLCJBIjoyNTUsIlIiOjAsIkciOjE1MywiQiI6MTUzfX0sIklzVmlzaWJsZSI6dHJ1ZSwiV2lkdGgiOjAuMCwiSGVpZ2h0IjoxNi4wLCJCb3JkZXJTdHlsZSI6eyIkaWQiOiIzODkiLCJMaW5lQ29sb3IiOnsiJHJlZiI6IjE0MyJ9LCJMaW5lV2VpZ2h0IjowLjAsIkxpbmVUeXBlIjowLCJQYXJlbnRTdHlsZSI6bnVsbH0sIlBhcmVudFN0eWxlIjpudWxsfSwiVGl0bGVTdHlsZSI6eyIkaWQiOiIzOTAiLCJGb250U2V0dGluZ3MiOnsiJGlkIjoiMzkxIiwiRm9udFNpemUiOjExLCJGb250TmFtZSI6IkNhbGlicmkiLCJJc0JvbGQiOnRydWUsIklzSXRhbGljIjpmYWxzZSwiSXNVbmRlcmxpbmVkIjpmYWxzZSwiUGFyZW50U3R5bGUiOm51bGx9LCJBdXRvU2l6ZSI6MCwiRm9yZWdyb3VuZCI6eyIkaWQiOiIzOTIiLCJDb2xvciI6eyIkaWQiOiIzOTMiLCJBIjoyNTUsIlIiOjE5MiwiRyI6MTkyLCJCIjoxOTJ9fSwiTWF4V2lkdGgiOjcyMC4wLCJNYXhIZWlnaHQiOiJJbmZpbml0eSIsIlNtYXJ0Rm9yZWdyb3VuZElzQWN0aXZlIjpmYWxzZSwiSG9yaXpvbnRhbEFsaWdubWVudCI6MiwiVmVydGljYWxBbGlnbm1lbnQiOjAsIlNtYXJ0Rm9yZWdyb3VuZCI6bnVsbCwiQmFja2dyb3VuZEZpbGxUeXBlIjowLCJNYXJnaW4iOnsiJHJlZiI6IjE0OSJ9LCJQYWRkaW5nIjp7IiRyZWYiOiIxNTAifSwiQmFja2dyb3VuZCI6eyIkcmVmIjoiMTUxIn0sIklzVmlzaWJsZSI6dHJ1ZSwiV2lkdGgiOjAuMCwiSGVpZ2h0IjowLjAsIkJvcmRlclN0eWxlIjp7IiRpZCI6IjM5NCIsIkxpbmVDb2xvciI6bnVsbCwiTGluZVdlaWdodCI6MC4wLCJMaW5lVHlwZSI6MCwiUGFyZW50U3R5bGUiOm51bGx9LCJQYXJlbnRTdHlsZSI6bnVsbH0sIkRhdGVTdHlsZSI6eyIkaWQiOiIzOTUiLCJGb250U2V0dGluZ3MiOnsiJGlkIjoiMzk2IiwiRm9udFNpemUiOjEwLCJGb250TmFtZSI6IkNhbGlicmkiLCJJc0JvbGQiOmZhbHNlLCJJc0l0YWxpYyI6ZmFsc2UsIklzVW5kZXJsaW5lZCI6ZmFsc2UsIlBhcmVudFN0eWxlIjpudWxsfSwiQXV0b1NpemUiOjAsIkZvcmVncm91bmQiOnsiJHJlZiI6IjE1NCJ9LCJNYXhXaWR0aCI6MjAwLjAsIk1heEhlaWdodCI6IkluZmluaXR5IiwiU21hcnRGb3JlZ3JvdW5kSXNBY3RpdmUiOmZhbHNlLCJIb3Jpem9udGFsQWxpZ25tZW50IjoyLCJWZXJ0aWNhbEFsaWdubWVudCI6MCwiU21hcnRGb3JlZ3JvdW5kIjpudWxsLCJCYWNrZ3JvdW5kRmlsbFR5cGUiOjAsIk1hcmdpbiI6eyIkcmVmIjoiMTU2In0sIlBhZGRpbmciOnsiJHJlZiI6IjE1NyJ9LCJCYWNrZ3JvdW5kIjp7IiRyZWYiOiIxNTgifSwiSXNWaXNpYmxlIjp0cnVlLCJXaWR0aCI6MC4wLCJIZWlnaHQiOjAuMCwiQm9yZGVyU3R5bGUiOnsiJGlkIjoiMzk3IiwiTGluZUNvbG9yIjpudWxsLCJMaW5lV2VpZ2h0IjowLjAsIkxpbmVUeXBlIjowLCJQYXJlbnRTdHlsZSI6bnVsbH0sIlBhcmVudFN0eWxlIjpudWxsfSwiRGF0ZUZvcm1hdCI6eyIkcmVmIjoiMTU5In0sIldlZWtOdW1iZXJpbmciOnsiJGlkIjoiMzk4IiwiRm9ybWF0IjowLCJJc1Zpc2libGUiOmZhbHNlLCJMYXN0S25vd25WaXNpYmlsaXR5U3RhdGUiOmZhbHNlfSwiSXNWaXNpYmxlIjp0cnVlLCJQYXJlbnRTdHlsZSI6bnVsbH0sIkluZGV4Ijo3LCJTbWFydER1cmF0aW9uQWN0aXZhdGVkIjpmYWxzZSwiRGF0ZUZvcm1hdCI6eyIkcmVmIjoiMTU5In0sIldlZWtOdW1iZXJpbmciOnsiJGlkIjoiMzk5IiwiRm9ybWF0IjowLCJJc1Zpc2libGUiOmZhbHNlLCJMYXN0S25vd25WaXNpYmlsaXR5U3RhdGUiOmZhbHNlfSwiSWQiOiI4NzgwZmEzZi0yYTc3LTRjNzYtYmJlZi0xMmEzNmM4NDI0ZmMiLCJJbXBvcnRJZCI6bnVsbCwiVGl0bGUiOiJTcGVjcyIsIk5vdGUiOm51bGwsIkh5cGVybGluayI6eyIkaWQiOiI0MDAiLCJBZGRyZXNzIjpudWxsLCJTdWJBZGRyZXNzIjpudWxsfSwiSXNDaGFuZ2VkIjpmYWxzZSwiSXNOZXciOmZhbHNlfSx7IiRpZCI6IjQwMSIsIkdyb3VwTmFtZSI6bnVsbCwiU3RhcnREYXRlIjoiMjAyMS0wNC0xNlQwMDowMDowMFoiLCJFbmREYXRlIjoiMjAyMS0xMi0xMFQyMzo1OTowMFoiLCJQZXJjZW50YWdlQ29tcGxldGUiOm51bGwsIlN0eWxlIjp7IiRpZCI6IjQwMiIsIlNoYXBlIjo4LCJTaGFwZVRoaWNrbmVzcyI6MSwiRHVyYXRpb25Gb3JtYXQiOjAsIkluY2x1ZGVOb25Xb3JraW5nRGF5c0luRHVyYXRpb24iOmZhbHNlLCJQZXJjZW50YWdlQ29tcGxldGVTdHlsZSI6eyIkaWQiOiI0MDMiLCJGb250U2V0dGluZ3MiOnsiJGlkIjoiNDA0IiwiRm9udFNpemUiOjEwLCJGb250TmFtZSI6IkNhbGlicmkiLCJJc0JvbGQiOmZhbHNlLCJJc0l0YWxpYyI6ZmFsc2UsIklzVW5kZXJsaW5lZCI6ZmFsc2UsIlBhcmVudFN0eWxlIjpudWxsfSwiQXV0b1NpemUiOjAsIkZvcmVncm91bmQiOnsiJHJlZiI6IjExOSJ9LCJNYXhXaWR0aCI6MjAwLjAsIk1heEhlaWdodCI6IkluZmluaXR5IiwiU21hcnRGb3JlZ3JvdW5kSXNBY3RpdmUiOmZhbHNlLCJIb3Jpem9udGFsQWxpZ25tZW50IjowLCJWZXJ0aWNhbEFsaWdubWVudCI6MCwiU21hcnRGb3JlZ3JvdW5kIjpudWxsLCJCYWNrZ3JvdW5kRmlsbFR5cGUiOjAsIk1hcmdpbiI6eyIkcmVmIjoiMTIxIn0sIlBhZGRpbmciOnsiJHJlZiI6IjEyMiJ9LCJCYWNrZ3JvdW5kIjp7IiRyZWYiOiIxMjMifSwiSXNWaXNpYmxlIjp0cnVlLCJXaWR0aCI6MC4wLCJIZWlnaHQiOjAuMCwiQm9yZGVyU3R5bGUiOnsiJGlkIjoiNDA1IiwiTGluZUNvbG9yIjpudWxsLCJMaW5lV2VpZ2h0IjowLjAsIkxpbmVUeXBlIjowLCJQYXJlbnRTdHlsZSI6bnVsbH0sIlBhcmVudFN0eWxlIjpudWxsfSwiRHVyYXRpb25TdHlsZSI6eyIkaWQiOiI0MDYiLCJGb250U2V0dGluZ3MiOnsiJGlkIjoiNDA3IiwiRm9udFNpemUiOjEwLCJGb250TmFtZSI6IkNhbGlicmkiLCJJc0JvbGQiOmZhbHNlLCJJc0l0YWxpYyI6ZmFsc2UsIklzVW5kZXJsaW5lZCI6ZmFsc2UsIlBhcmVudFN0eWxlIjpudWxsfSwiQXV0b1NpemUiOjAsIkZvcmVncm91bmQiOnsiJGlkIjoiNDA4IiwiQ29sb3IiOnsiJGlkIjoiNDA5IiwiQSI6MjU1LCJSIjoyNTUsIkciOjI1NSwiQiI6MjU1fX0sIk1heFdpZHRoIjoyMDAuMCwiTWF4SGVpZ2h0IjoiSW5maW5pdHkiLCJTbWFydEZvcmVncm91bmRJc0FjdGl2ZSI6ZmFsc2UsIkhvcml6b250YWxBbGlnbm1lbnQiOjIsIlZlcnRpY2FsQWxpZ25tZW50IjowLCJTbWFydEZvcmVncm91bmQiOm51bGwsIkJhY2tncm91bmRGaWxsVHlwZSI6MCwiTWFyZ2luIjp7IiRyZWYiOiIxMjgifSwiUGFkZGluZyI6eyIkcmVmIjoiMTI5In0sIkJhY2tncm91bmQiOnsiJHJlZiI6IjEzMCJ9LCJJc1Zpc2libGUiOnRydWUsIldpZHRoIjowLjAsIkhlaWdodCI6MC4wLCJCb3JkZXJTdHlsZSI6eyIkaWQiOiI0MTAiLCJMaW5lQ29sb3IiOm51bGwsIkxpbmVXZWlnaHQiOjAuMCwiTGluZVR5cGUiOjAsIlBhcmVudFN0eWxlIjpudWxsfSwiUGFyZW50U3R5bGUiOm51bGx9LCJIb3Jpem9udGFsQ29ubmVjdG9yU3R5bGUiOnsiJGlkIjoiNDExIiwiTGluZUNvbG9yIjp7IiRyZWYiOiIxMzIifSwiTGluZVdlaWdodCI6MS4wLCJMaW5lVHlwZSI6MCwiUGFyZW50U3R5bGUiOm51bGx9LCJWZXJ0aWNhbENvbm5lY3RvclN0eWxlIjp7IiRpZCI6IjQxMiIsIkxpbmVDb2xvciI6eyIkcmVmIjoiMTM1In0sIkxpbmVXZWlnaHQiOjAuMCwiTGluZVR5cGUiOjAsIlBhcmVudFN0eWxlIjpudWxsfSwiTWFyZ2luIjpudWxsLCJTdGFydERhdGVQb3NpdGlvbiI6NCwiRW5kRGF0ZVBvc2l0aW9uIjo0LCJEYXRlSXNWaXNpYmxlIjp0cnVlLCJUaXRsZVBvc2l0aW9uIjo1LCJEdXJhdGlvblBvc2l0aW9uIjoyLCJQZXJjZW50YWdlQ29tcGxldGVkUG9zaXRpb24iOjYsIlNwYWNpbmciOjUsIklzQmVsb3dUaW1lYmFuZCI6dHJ1ZSwiUGVyY2VudGFnZUNvbXBsZXRlU2hhcGVPcGFjaXR5IjozNSwiU2hhcGVTdHlsZSI6eyIkaWQiOiI0MTMiLCJNYXJnaW4iOnsiJHJlZiI6IjEzOCJ9LCJQYWRkaW5nIjp7IiRyZWYiOiIxMzkifSwiQmFja2dyb3VuZCI6eyIkaWQiOiI0MTQiLCJDb2xvciI6eyIkaWQiOiI0MTUiLCJBIjoyNTUsIlIiOjAsIkciOjE1MywiQiI6MTUzfX0sIklzVmlzaWJsZSI6dHJ1ZSwiV2lkdGgiOjAuMCwiSGVpZ2h0IjoxNi4wLCJCb3JkZXJTdHlsZSI6eyIkaWQiOiI0MTYiLCJMaW5lQ29sb3IiOnsiJHJlZiI6IjE0MyJ9LCJMaW5lV2VpZ2h0IjowLjAsIkxpbmVUeXBlIjowLCJQYXJlbnRTdHlsZSI6bnVsbH0sIlBhcmVudFN0eWxlIjpudWxsfSwiVGl0bGVTdHlsZSI6eyIkaWQiOiI0MTciLCJGb250U2V0dGluZ3MiOnsiJGlkIjoiNDE4IiwiRm9udFNpemUiOjExLCJGb250TmFtZSI6IkNhbGlicmkiLCJJc0JvbGQiOnRydWUsIklzSXRhbGljIjpmYWxzZSwiSXNVbmRlcmxpbmVkIjpmYWxzZSwiUGFyZW50U3R5bGUiOm51bGx9LCJBdXRvU2l6ZSI6MCwiRm9yZWdyb3VuZCI6eyIkaWQiOiI0MTkiLCJDb2xvciI6eyIkaWQiOiI0MjAiLCJBIjoyNTUsIlIiOjE5MiwiRyI6MTkyLCJCIjoxOTJ9fSwiTWF4V2lkdGgiOjcyMC4wLCJNYXhIZWlnaHQiOiJJbmZpbml0eSIsIlNtYXJ0Rm9yZWdyb3VuZElzQWN0aXZlIjpmYWxzZSwiSG9yaXpvbnRhbEFsaWdubWVudCI6MiwiVmVydGljYWxBbGlnbm1lbnQiOjAsIlNtYXJ0Rm9yZWdyb3VuZCI6bnVsbCwiQmFja2dyb3VuZEZpbGxUeXBlIjowLCJNYXJnaW4iOnsiJHJlZiI6IjE0OSJ9LCJQYWRkaW5nIjp7IiRyZWYiOiIxNTAifSwiQmFja2dyb3VuZCI6eyIkcmVmIjoiMTUxIn0sIklzVmlzaWJsZSI6dHJ1ZSwiV2lkdGgiOjAuMCwiSGVpZ2h0IjowLjAsIkJvcmRlclN0eWxlIjp7IiRpZCI6IjQyMSIsIkxpbmVDb2xvciI6bnVsbCwiTGluZVdlaWdodCI6MC4wLCJMaW5lVHlwZSI6MCwiUGFyZW50U3R5bGUiOm51bGx9LCJQYXJlbnRTdHlsZSI6bnVsbH0sIkRhdGVTdHlsZSI6eyIkaWQiOiI0MjIiLCJGb250U2V0dGluZ3MiOnsiJGlkIjoiNDIzIiwiRm9udFNpemUiOjEwLCJGb250TmFtZSI6IkNhbGlicmkiLCJJc0JvbGQiOmZhbHNlLCJJc0l0YWxpYyI6ZmFsc2UsIklzVW5kZXJsaW5lZCI6ZmFsc2UsIlBhcmVudFN0eWxlIjpudWxsfSwiQXV0b1NpemUiOjAsIkZvcmVncm91bmQiOnsiJHJlZiI6IjE1NCJ9LCJNYXhXaWR0aCI6MjAwLjAsIk1heEhlaWdodCI6IkluZmluaXR5IiwiU21hcnRGb3JlZ3JvdW5kSXNBY3RpdmUiOmZhbHNlLCJIb3Jpem9udGFsQWxpZ25tZW50IjoyLCJWZXJ0aWNhbEFsaWdubWVudCI6MCwiU21hcnRGb3JlZ3JvdW5kIjpudWxsLCJCYWNrZ3JvdW5kRmlsbFR5cGUiOjAsIk1hcmdpbiI6eyIkcmVmIjoiMTU2In0sIlBhZGRpbmciOnsiJHJlZiI6IjE1NyJ9LCJCYWNrZ3JvdW5kIjp7IiRyZWYiOiIxNTgifSwiSXNWaXNpYmxlIjp0cnVlLCJXaWR0aCI6MC4wLCJIZWlnaHQiOjAuMCwiQm9yZGVyU3R5bGUiOnsiJGlkIjoiNDI0IiwiTGluZUNvbG9yIjpudWxsLCJMaW5lV2VpZ2h0IjowLjAsIkxpbmVUeXBlIjowLCJQYXJlbnRTdHlsZSI6bnVsbH0sIlBhcmVudFN0eWxlIjpudWxsfSwiRGF0ZUZvcm1hdCI6eyIkcmVmIjoiMTU5In0sIldlZWtOdW1iZXJpbmciOnsiJGlkIjoiNDI1IiwiRm9ybWF0IjowLCJJc1Zpc2libGUiOmZhbHNlLCJMYXN0S25vd25WaXNpYmlsaXR5U3RhdGUiOmZhbHNlfSwiSXNWaXNpYmxlIjp0cnVlLCJQYXJlbnRTdHlsZSI6bnVsbH0sIkluZGV4Ijo4LCJTbWFydER1cmF0aW9uQWN0aXZhdGVkIjpmYWxzZSwiRGF0ZUZvcm1hdCI6eyIkcmVmIjoiMTU5In0sIldlZWtOdW1iZXJpbmciOnsiJGlkIjoiNDI2IiwiRm9ybWF0IjowLCJJc1Zpc2libGUiOmZhbHNlLCJMYXN0S25vd25WaXNpYmlsaXR5U3RhdGUiOmZhbHNlfSwiSWQiOiI4NmUwYjM0My0yMDU2LTQ1MmEtODNkZi0zMjRjM2NhZjAxNzQiLCJJbXBvcnRJZCI6bnVsbCwiVGl0bGUiOiJEZXZlbG9wbWVudCIsIk5vdGUiOm51bGwsIkh5cGVybGluayI6eyIkaWQiOiI0MjciLCJBZGRyZXNzIjpudWxsLCJTdWJBZGRyZXNzIjpudWxsfSwiSXNDaGFuZ2VkIjpmYWxzZSwiSXNOZXciOmZhbHNlfSx7IiRpZCI6IjQyOCIsIkdyb3VwTmFtZSI6bnVsbCwiU3RhcnREYXRlIjoiMjAyMS0xMi0xMVQyMzo1OTowMFoiLCJFbmREYXRlIjoiMjAyMi0wMS0wNVQyMzo1OTowMFoiLCJQZXJjZW50YWdlQ29tcGxldGUiOm51bGwsIlN0eWxlIjp7IiRpZCI6IjQyOSIsIlNoYXBlIjo4LCJTaGFwZVRoaWNrbmVzcyI6MSwiRHVyYXRpb25Gb3JtYXQiOjAsIkluY2x1ZGVOb25Xb3JraW5nRGF5c0luRHVyYXRpb24iOmZhbHNlLCJQZXJjZW50YWdlQ29tcGxldGVTdHlsZSI6eyIkaWQiOiI0MzAiLCJGb250U2V0dGluZ3MiOnsiJGlkIjoiNDMxIiwiRm9udFNpemUiOjEwLCJGb250TmFtZSI6IkNhbGlicmkiLCJJc0JvbGQiOmZhbHNlLCJJc0l0YWxpYyI6ZmFsc2UsIklzVW5kZXJsaW5lZCI6ZmFsc2UsIlBhcmVudFN0eWxlIjpudWxsfSwiQXV0b1NpemUiOjAsIkZvcmVncm91bmQiOnsiJHJlZiI6IjExOSJ9LCJNYXhXaWR0aCI6MjAwLjAsIk1heEhlaWdodCI6IkluZmluaXR5IiwiU21hcnRGb3JlZ3JvdW5kSXNBY3RpdmUiOmZhbHNlLCJIb3Jpem9udGFsQWxpZ25tZW50IjowLCJWZXJ0aWNhbEFsaWdubWVudCI6MCwiU21hcnRGb3JlZ3JvdW5kIjpudWxsLCJCYWNrZ3JvdW5kRmlsbFR5cGUiOjAsIk1hcmdpbiI6eyIkcmVmIjoiMTIxIn0sIlBhZGRpbmciOnsiJHJlZiI6IjEyMiJ9LCJCYWNrZ3JvdW5kIjp7IiRyZWYiOiIxMjMifSwiSXNWaXNpYmxlIjp0cnVlLCJXaWR0aCI6MC4wLCJIZWlnaHQiOjAuMCwiQm9yZGVyU3R5bGUiOnsiJGlkIjoiNDMyIiwiTGluZUNvbG9yIjpudWxsLCJMaW5lV2VpZ2h0IjowLjAsIkxpbmVUeXBlIjowLCJQYXJlbnRTdHlsZSI6bnVsbH0sIlBhcmVudFN0eWxlIjpudWxsfSwiRHVyYXRpb25TdHlsZSI6eyIkaWQiOiI0MzMiLCJGb250U2V0dGluZ3MiOnsiJGlkIjoiNDM0IiwiRm9udFNpemUiOjEwLCJGb250TmFtZSI6IkNhbGlicmkiLCJJc0JvbGQiOmZhbHNlLCJJc0l0YWxpYyI6ZmFsc2UsIklzVW5kZXJsaW5lZCI6ZmFsc2UsIlBhcmVudFN0eWxlIjpudWxsfSwiQXV0b1NpemUiOjAsIkZvcmVncm91bmQiOnsiJGlkIjoiNDM1IiwiQ29sb3IiOnsiJGlkIjoiNDM2IiwiQSI6MjU1LCJSIjoyNTUsIkciOjI1NSwiQiI6MjU1fX0sIk1heFdpZHRoIjoyMDAuMCwiTWF4SGVpZ2h0IjoiSW5maW5pdHkiLCJTbWFydEZvcmVncm91bmRJc0FjdGl2ZSI6ZmFsc2UsIkhvcml6b250YWxBbGlnbm1lbnQiOjIsIlZlcnRpY2FsQWxpZ25tZW50IjowLCJTbWFydEZvcmVncm91bmQiOm51bGwsIkJhY2tncm91bmRGaWxsVHlwZSI6MCwiTWFyZ2luIjp7IiRyZWYiOiIxMjgifSwiUGFkZGluZyI6eyIkcmVmIjoiMTI5In0sIkJhY2tncm91bmQiOnsiJHJlZiI6IjEzMCJ9LCJJc1Zpc2libGUiOnRydWUsIldpZHRoIjowLjAsIkhlaWdodCI6MC4wLCJCb3JkZXJTdHlsZSI6eyIkaWQiOiI0MzciLCJMaW5lQ29sb3IiOm51bGwsIkxpbmVXZWlnaHQiOjAuMCwiTGluZVR5cGUiOjAsIlBhcmVudFN0eWxlIjpudWxsfSwiUGFyZW50U3R5bGUiOm51bGx9LCJIb3Jpem9udGFsQ29ubmVjdG9yU3R5bGUiOnsiJGlkIjoiNDM4IiwiTGluZUNvbG9yIjp7IiRyZWYiOiIxMzIifSwiTGluZVdlaWdodCI6MS4wLCJMaW5lVHlwZSI6MCwiUGFyZW50U3R5bGUiOm51bGx9LCJWZXJ0aWNhbENvbm5lY3RvclN0eWxlIjp7IiRpZCI6IjQzOSIsIkxpbmVDb2xvciI6eyIkcmVmIjoiMTM1In0sIkxpbmVXZWlnaHQiOjAuMCwiTGluZVR5cGUiOjAsIlBhcmVudFN0eWxlIjpudWxsfSwiTWFyZ2luIjpudWxsLCJTdGFydERhdGVQb3NpdGlvbiI6NCwiRW5kRGF0ZVBvc2l0aW9uIjo0LCJEYXRlSXNWaXNpYmxlIjp0cnVlLCJUaXRsZVBvc2l0aW9uIjo1LCJEdXJhdGlvblBvc2l0aW9uIjoyLCJQZXJjZW50YWdlQ29tcGxldGVkUG9zaXRpb24iOjYsIlNwYWNpbmciOjUsIklzQmVsb3dUaW1lYmFuZCI6dHJ1ZSwiUGVyY2VudGFnZUNvbXBsZXRlU2hhcGVPcGFjaXR5IjozNSwiU2hhcGVTdHlsZSI6eyIkaWQiOiI0NDAiLCJNYXJnaW4iOnsiJHJlZiI6IjEzOCJ9LCJQYWRkaW5nIjp7IiRyZWYiOiIxMzkifSwiQmFja2dyb3VuZCI6eyIkaWQiOiI0NDEiLCJDb2xvciI6eyIkaWQiOiI0NDIiLCJBIjoyNTUsIlIiOjAsIkciOjE1MywiQiI6MTUzfX0sIklzVmlzaWJsZSI6dHJ1ZSwiV2lkdGgiOjAuMCwiSGVpZ2h0IjoxNi4wLCJCb3JkZXJTdHlsZSI6eyIkaWQiOiI0NDMiLCJMaW5lQ29sb3IiOnsiJHJlZiI6IjE0MyJ9LCJMaW5lV2VpZ2h0IjowLjAsIkxpbmVUeXBlIjowLCJQYXJlbnRTdHlsZSI6bnVsbH0sIlBhcmVudFN0eWxlIjpudWxsfSwiVGl0bGVTdHlsZSI6eyIkaWQiOiI0NDQiLCJGb250U2V0dGluZ3MiOnsiJGlkIjoiNDQ1IiwiRm9udFNpemUiOjExLCJGb250TmFtZSI6IkNhbGlicmkiLCJJc0JvbGQiOnRydWUsIklzSXRhbGljIjpmYWxzZSwiSXNVbmRlcmxpbmVkIjpmYWxzZSwiUGFyZW50U3R5bGUiOm51bGx9LCJBdXRvU2l6ZSI6MCwiRm9yZWdyb3VuZCI6eyIkaWQiOiI0NDYiLCJDb2xvciI6eyIkaWQiOiI0NDciLCJBIjoyNTUsIlIiOjE5MiwiRyI6MTkyLCJCIjoxOTJ9fSwiTWF4V2lkdGgiOjcyMC4wLCJNYXhIZWlnaHQiOiJJbmZpbml0eSIsIlNtYXJ0Rm9yZWdyb3VuZElzQWN0aXZlIjpmYWxzZSwiSG9yaXpvbnRhbEFsaWdubWVudCI6MiwiVmVydGljYWxBbGlnbm1lbnQiOjAsIlNtYXJ0Rm9yZWdyb3VuZCI6bnVsbCwiQmFja2dyb3VuZEZpbGxUeXBlIjowLCJNYXJnaW4iOnsiJHJlZiI6IjE0OSJ9LCJQYWRkaW5nIjp7IiRyZWYiOiIxNTAifSwiQmFja2dyb3VuZCI6eyIkcmVmIjoiMTUxIn0sIklzVmlzaWJsZSI6dHJ1ZSwiV2lkdGgiOjAuMCwiSGVpZ2h0IjowLjAsIkJvcmRlclN0eWxlIjp7IiRpZCI6IjQ0OCIsIkxpbmVDb2xvciI6bnVsbCwiTGluZVdlaWdodCI6MC4wLCJMaW5lVHlwZSI6MCwiUGFyZW50U3R5bGUiOm51bGx9LCJQYXJlbnRTdHlsZSI6bnVsbH0sIkRhdGVTdHlsZSI6eyIkaWQiOiI0NDkiLCJGb250U2V0dGluZ3MiOnsiJGlkIjoiNDUwIiwiRm9udFNpemUiOjEwLCJGb250TmFtZSI6IkNhbGlicmkiLCJJc0JvbGQiOmZhbHNlLCJJc0l0YWxpYyI6ZmFsc2UsIklzVW5kZXJsaW5lZCI6ZmFsc2UsIlBhcmVudFN0eWxlIjpudWxsfSwiQXV0b1NpemUiOjAsIkZvcmVncm91bmQiOnsiJHJlZiI6IjE1NCJ9LCJNYXhXaWR0aCI6MjAwLjAsIk1heEhlaWdodCI6IkluZmluaXR5IiwiU21hcnRGb3JlZ3JvdW5kSXNBY3RpdmUiOmZhbHNlLCJIb3Jpem9udGFsQWxpZ25tZW50IjoyLCJWZXJ0aWNhbEFsaWdubWVudCI6MCwiU21hcnRGb3JlZ3JvdW5kIjpudWxsLCJCYWNrZ3JvdW5kRmlsbFR5cGUiOjAsIk1hcmdpbiI6eyIkcmVmIjoiMTU2In0sIlBhZGRpbmciOnsiJHJlZiI6IjE1NyJ9LCJCYWNrZ3JvdW5kIjp7IiRyZWYiOiIxNTgifSwiSXNWaXNpYmxlIjp0cnVlLCJXaWR0aCI6MC4wLCJIZWlnaHQiOjAuMCwiQm9yZGVyU3R5bGUiOnsiJGlkIjoiNDUxIiwiTGluZUNvbG9yIjpudWxsLCJMaW5lV2VpZ2h0IjowLjAsIkxpbmVUeXBlIjowLCJQYXJlbnRTdHlsZSI6bnVsbH0sIlBhcmVudFN0eWxlIjpudWxsfSwiRGF0ZUZvcm1hdCI6eyIkcmVmIjoiMTU5In0sIldlZWtOdW1iZXJpbmciOnsiJGlkIjoiNDUyIiwiRm9ybWF0IjowLCJJc1Zpc2libGUiOmZhbHNlLCJMYXN0S25vd25WaXNpYmlsaXR5U3RhdGUiOmZhbHNlfSwiSXNWaXNpYmxlIjp0cnVlLCJQYXJlbnRTdHlsZSI6bnVsbH0sIkluZGV4Ijo5LCJTbWFydER1cmF0aW9uQWN0aXZhdGVkIjpmYWxzZSwiRGF0ZUZvcm1hdCI6eyIkcmVmIjoiMTU5In0sIldlZWtOdW1iZXJpbmciOnsiJGlkIjoiNDUzIiwiRm9ybWF0IjowLCJJc1Zpc2libGUiOmZhbHNlLCJMYXN0S25vd25WaXNpYmlsaXR5U3RhdGUiOmZhbHNlfSwiSWQiOiJlODI1YWMxZS0xOTk3LTQ2NTItOGMwOC01YWY3ZWRkNGY5ZDAiLCJJbXBvcnRJZCI6bnVsbCwiVGl0bGUiOiJTdGFiaWxpemUgYW5kIExhdW5jaCIsIk5vdGUiOm51bGwsIkh5cGVybGluayI6eyIkaWQiOiI0NTQiLCJBZGRyZXNzIjpudWxsLCJTdWJBZGRyZXNzIjpudWxsfSwiSXNDaGFuZ2VkIjpmYWxzZSwiSXNOZXciOmZhbHNlfV0sIlN3aW1sYW5lcyI6W10sIk1zUHJvamVjdEl0ZW1zVHJlZSI6eyIkaWQiOiI0NTUiLCJSb290Ijp7IkltcG9ydElkIjpudWxsLCJJc0ltcG9ydGVkIjpmYWxzZSwiQ2hpbGRyZW4iOltdfX0sIk1ldGFkYXRhIjp7IiRpZCI6IjQ1NiIsIlJlY2VudENvbG9yc0NvbGxlY3Rpb24iOiJbXSIsIlNvdXJjZVRlbXBsYXRlIjoie1wiJGlkXCI6XCIxXCIsXCJJZFwiOlwiYzExZjZmNDktN2RiOC00NWZkLWJhMzItYmZjYWVhNDkyZjM5XCIsXCJDdWx0dXJlSW5mb05hbWVcIjpcImVuLVVTXCIsXCJWZXJzaW9uXCI6e1wiJGlkXCI6XCIyXCIsXCJUZW1wbGF0ZURvbVZlcnNpb25cIjpcIjEuMi4wXCJ9LFwiRWZmZWN0XCI6MSxcIlN0eWxlXCI6e1wiJGlkXCI6XCIzXCIsXCJUaW1lYmFuZFN0eWxlXCI6e1wiJGlkXCI6XCI0XCIsXCJTY2FsZU1hcmtpbmdcIjowLFwiU2hhcGVcIjoxMyxcIlNoYXBlU3R5bGVcIjp7XCIkaWRcIjpcIjVcIixcIk1hcmdpblwiOntcIiRpZFwiOlwiNlwiLFwiVG9wXCI6MC4wLFwiTGVmdFwiOjEwLjAsXCJSaWdodFwiOjEwLjAsXCJCb3R0b21cIjowLjB9LFwiUGFkZGluZ1wiOntcIiRpZFwiOlwiN1wiLFwiVG9wXCI6NS4wLFwiTGVmdFwiOjEzLjAsXCJSaWdodFwiOjEzLjAsXCJCb3R0b21cIjo1LjB9LFwiQmFja2dyb3VuZFwiOntcIiRpZFwiOlwiOFwiLFwiQ29sb3JcIjp7XCIkaWRcIjpcIjlcIixcIkFcIjoyNTUsXCJSXCI6NjgsXCJHXCI6ODQsXCJCXCI6MTA2fX0sXCJJc1Zpc2libGVcIjp0cnVlLFwiV2lkdGhcIjo4NTguMCxcIkhlaWdodFwiOjMwLjAsXCJCb3JkZXJTdHlsZVwiOntcIiRpZFwiOlwiMTBcIixcIkxpbmVDb2xvclwiOntcIiRpZFwiOlwiMTFcIixcIiR0eXBlXCI6XCJOTFJFLkNvbW1vbi5Eb20uU29saWRDb2xvckJydXNoLCBOTFJFLkNvbW1vblwiLFwiQ29sb3JcIjp7XCIkaWRcIjpcIjEyXCIsXCJBXCI6MjU1LFwiUlwiOjI1NSxcIkdcIjowLFwiQlwiOjB9fSxcIkxpbmVXZWlnaHRcIjowLjAsXCJMaW5lVHlwZVwiOjB9fSxcIk1pZGRsZVRpZXJTaGFwZVN0eWxlXCI6e1wiJGlkXCI6XCIxM1wiLFwiTWFyZ2luXCI6e1wiJGlkXCI6XCIxNFwiLFwiVG9wXCI6MC4wLFwiTGVmdFwiOjEwLjAsXCJSaWdodFwiOjEwLjAsXCJCb3R0b21cIjowLjB9LFwiUGFkZGluZ1wiOntcIiRpZFwiOlwiMTVcIixcIlRvcFwiOjUuMCxcIkxlZnRcIjoxMy4wLFwiUmlnaHRcIjoxMy4wLFwiQm90dG9tXCI6NS4wfSxcIkJhY2tncm91bmRcIjp7XCIkaWRcIjpcIjE2XCIsXCJDb2xvclwiOntcIiRpZFwiOlwiMTdcIixcIkFcIjoyNTUsXCJSXCI6NjgsXCJHXCI6ODQsXCJCXCI6MTA2fX0sXCJJc1Zpc2libGVcIjp0cnVlLFwiV2lkdGhcIjo4NTguMCxcIkhlaWdodFwiOjMwLjAsXCJCb3JkZXJTdHlsZVwiOntcIiRpZFwiOlwiMThcIixcIkxpbmVDb2xvclwiOntcIiRpZFwiOlwiMTlcIixcIiR0eXBlXCI6XCJOTFJFLkNvbW1vbi5Eb20uU29saWRDb2xvckJydXNoLCBOTFJFLkNvbW1vblwiLFwiQ29sb3JcIjp7XCIkaWRcIjpcIjIwXCIsXCJBXCI6MjU1LFwiUlwiOjI1NSxcIkdcIjowLFwiQlwiOjB9fSxcIkxpbmVXZWlnaHRcIjowLjAsXCJMaW5lVHlwZVwiOjB9fSxcIkJvdHRvbVRpZXJTaGFwZVN0eWxlXCI6e1wiJGlkXCI6XCIyMVwiLFwiTWFyZ2luXCI6e1wiJGlkXCI6XCIyMlwiLFwiVG9wXCI6MC4wLFwiTGVmdFwiOjEwLjAsXCJSaWdodFwiOjEwLjAsXCJCb3R0b21cIjowLjB9LFwiUGFkZGluZ1wiOntcIiRpZFwiOlwiMjNcIixcIlRvcFwiOjUuMCxcIkxlZnRcIjoxMy4wLFwiUmlnaHRcIjoxMy4wLFwiQm90dG9tXCI6NS4wfSxcIkJhY2tncm91bmRcIjp7XCIkaWRcIjpcIjI0XCIsXCJDb2xvclwiOntcIiRpZFwiOlwiMjVcIixcIkFcIjoyNTUsXCJSXCI6NjgsXCJHXCI6ODQsXCJCXCI6MTA2fX0sXCJJc1Zpc2libGVcIjp0cnVlLFwiV2lkdGhcIjo4NTguMCxcIkhlaWdodFwiOjMwLjAsXCJCb3JkZXJTdHlsZVwiOntcIiRpZFwiOlwiMjZcIixcIkxpbmVDb2xvclwiOntcIiRpZFwiOlwiMjdcIixcIiR0eXBlXCI6XCJOTFJFLkNvbW1vbi5Eb20uU29saWRDb2xvckJydXNoLCBOTFJFLkNvbW1vblwiLFwiQ29sb3JcIjp7XCIkaWRcIjpcIjI4XCIsXCJBXCI6MjU1LFwiUlwiOjI1NSxcIkdcIjowLFwiQlwiOjB9fSxcIkxpbmVXZWlnaHRcIjowLjAsXCJMaW5lVHlwZVwiOjB9fSxcIlJpZ2h0RW5kQ2Fwc1N0eWxlXCI6e1wiJGlkXCI6XCIyOVwiLFwiRm9udFNldHRpbmdzXCI6e1wiJGlkXCI6XCIzMFwiLFwiRm9udFNpemVcIjoxOCxcIkZvbnROYW1lXCI6XCJDYWxpYnJpXCIsXCJJc0JvbGRcIjp0cnVlLFwiSXNJdGFsaWNcIjpmYWxzZSxcIklzVW5kZXJsaW5lZFwiOmZhbHNlfSxcIkF1dG9TaXplXCI6MCxcIkZvcmVncm91bmRcIjp7XCIkaWRcIjpcIjMxXCIsXCJDb2xvclwiOntcIiRpZFwiOlwiMzJcIixcIkFcIjoyNTUsXCJSXCI6MjM3LFwiR1wiOjEyNSxcIkJcIjo0OX19LFwiQmFja2dyb3VuZEZpbGxUeXBlXCI6MCxcIk1heFdpZHRoXCI6XCJJbmZpbml0eVwiLFwiTWF4SGVpZ2h0XCI6XCJJbmZpbml0eVwiLFwiU21hcnRGb3JlZ3JvdW5kSXNBY3RpdmVcIjpmYWxzZSxcIkhvcml6b250YWxBbGlnbm1lbnRcIjowLFwiVmVydGljYWxBbGlnbm1lbnRcIjowLFwiU21hcnRGb3JlZ3JvdW5kXCI6bnVsbCxcIk1hcmdpblwiOntcIiRpZFwiOlwiMzNcIixcIlRvcFwiOjAuMCxcIkxlZnRcIjowLjAsXCJSaWdodFwiOjIwLjAsXCJCb3R0b21cIjowLjB9LFwiUGFkZGluZ1wiOntcIiRpZFwiOlwiMzRcIixcIlRvcFwiOjAuMCxcIkxlZnRcIjowLjAsXCJSaWdodFwiOjAuMCxcIkJvdHRvbVwiOjAuMH0sXCJCYWNrZ3JvdW5kXCI6e1wiJGlkXCI6XCIzNVwiLFwiQ29sb3JcIjp7XCIkaWRcIjpcIjM2XCIsXCJBXCI6MCxcIlJcIjowLFwiR1wiOjAsXCJCXCI6MH19LFwiSXNWaXNpYmxlXCI6dHJ1ZSxcIldpZHRoXCI6MC4wLFwiSGVpZ2h0XCI6MC4wLFwiQm9yZGVyU3R5bGVcIjpudWxsfSxcIkxlZnRFbmRDYXBzU3R5bGVcIjp7XCIkaWRcIjpcIjM3XCIsXCJGb250U2V0dGluZ3NcIjp7XCIkaWRcIjpcIjM4XCIsXCJGb250U2l6ZVwiOjE4LFwiRm9udE5hbWVcIjpcIkNhbGlicmlcIixcIklzQm9sZFwiOnRydWUsXCJJc0l0YWxpY1wiOmZhbHNlLFwiSXNVbmRlcmxpbmVkXCI6ZmFsc2V9LFwiQXV0b1NpemVcIjowLFwiRm9yZWdyb3VuZFwiOntcIiRpZFwiOlwiMzlcIixcIkNvbG9yXCI6e1wiJGlkXCI6XCI0MFwiLFwiQVwiOjI1NSxcIlJcIjoyMzcsXCJHXCI6MTI1LFwiQlwiOjQ5fX0sXCJCYWNrZ3JvdW5kRmlsbFR5cGVcIjowLFwiTWF4V2lkdGhcIjpcIkluZmluaXR5XCIsXCJNYXhIZWlnaHRcIjpcIkluZmluaXR5XCIsXCJTbWFydEZvcmVncm91bmRJc0FjdGl2ZVwiOmZhbHNlLFwiSG9yaXpvbnRhbEFsaWdubWVudFwiOjAsXCJWZXJ0aWNhbEFsaWdubWVudFwiOjAsXCJTbWFydEZvcmVncm91bmRcIjpudWxsLFwiTWFyZ2luXCI6e1wiJGlkXCI6XCI0MVwiLFwiVG9wXCI6MC4wLFwiTGVmdFwiOjIwLjAsXCJSaWdodFwiOjAuMCxcIkJvdHRvbVwiOjAuMH0sXCJQYWRkaW5nXCI6e1wiJGlkXCI6XCI0MlwiLFwiVG9wXCI6MC4wLFwiTGVmdFwiOjAuMCxcIlJpZ2h0XCI6MC4wLFwiQm90dG9tXCI6MC4wfSxcIkJhY2tncm91bmRcIjp7XCIkaWRcIjpcIjQzXCIsXCJDb2xvclwiOntcIiRyZWZcIjpcIjM2XCJ9fSxcIklzVmlzaWJsZVwiOmZhbHNlLFwiV2lkdGhcIjowLjAsXCJIZWlnaHRcIjowLjAsXCJCb3JkZXJTdHlsZVwiOm51bGx9LFwiVG9kYXlUZXh0U3R5bGVcIjp7XCIkaWRcIjpcIjQ0XCIsXCJGb250U2V0dGluZ3NcIjp7XCIkaWRcIjpcIjQ1XCIsXCJGb250U2l6ZVwiOjEyLFwiRm9udE5hbWVcIjpcIkNhbGlicmlcIixcIklzQm9sZFwiOmZhbHNlLFwiSXNJdGFsaWNcIjpmYWxzZSxcIklzVW5kZXJsaW5lZFwiOmZhbHNlfSxcIkF1dG9TaXplXCI6MCxcIkZvcmVncm91bmRcIjp7XCIkaWRcIjpcIjQ2XCIsXCJDb2xvclwiOntcIiRpZFwiOlwiNDdcIixcIkFcIjoyNTUsXCJSXCI6MCxcIkdcIjowLFwiQlwiOjB9fSxcIkJhY2tncm91bmRGaWxsVHlwZVwiOjAsXCJNYXhXaWR0aFwiOjIwMC4wLFwiTWF4SGVpZ2h0XCI6XCJJbmZpbml0eVwiLFwiU21hcnRGb3JlZ3JvdW5kSXNBY3RpdmVcIjpmYWxzZSxcIkhvcml6b250YWxBbGlnbm1lbnRcIjowLFwiVmVydGljYWxBbGlnbm1lbnRcIjowLFwiU21hcnRGb3JlZ3JvdW5kXCI6bnVsbCxcIk1hcmdpblwiOntcIiRpZFwiOlwiNDhcIixcIlRvcFwiOjAuMCxcIkxlZnRcIjowLjAsXCJSaWdodFwiOjAuMCxcIkJvdHRvbVwiOjAuMH0sXCJQYWRkaW5nXCI6e1wiJGlkXCI6XCI0OVwiLFwiVG9wXCI6MC4wLFwiTGVmdFwiOjAuMCxcIlJpZ2h0XCI6MC4wLFwiQm90dG9tXCI6MC4wfSxcIkJhY2tncm91bmRcIjp7XCIkaWRcIjpcIjUwXCIsXCJDb2xvclwiOntcIiRyZWZcIjpcIjM2XCJ9fSxcIklzVmlzaWJsZVwiOnRydWUsXCJXaWR0aFwiOjAuMCxcIkhlaWdodFwiOjAuMCxcIkJvcmRlclN0eWxlXCI6bnVsbH0sXCJUb2RheU1hcmtlclN0eWxlXCI6e1wiJGlkXCI6XCI1MVwiLFwiTWFyZ2luXCI6e1wiJGlkXCI6XCI1MlwiLFwiVG9wXCI6MC4wLFwiTGVmdFwiOjAuMCxcIlJpZ2h0XCI6MC4wLFwiQm90dG9tXCI6MC4wfSxcIlBhZGRpbmdcIjp7XCIkaWRcIjpcIjUzXCIsXCJUb3BcIjowLjAsXCJMZWZ0XCI6MC4wLFwiUmlnaHRcIjowLjAsXCJCb3R0b21cIjowLjB9LFwiQmFja2dyb3VuZFwiOntcIiRpZFwiOlwiNTRcIixcIkNvbG9yXCI6e1wiJGlkXCI6XCI1NVwiLFwiQVwiOjI1NSxcIlJcIjoyNTUsXCJHXCI6MCxcIkJcIjowfX0sXCJJc1Zpc2libGVcIjp0cnVlLFwiV2lkdGhcIjowLjAsXCJIZWlnaHRcIjowLjAsXCJCb3JkZXJTdHlsZVwiOm51bGx9LFwiU2NhbGVTdHlsZVwiOntcIiRpZFwiOlwiNTZcIixcIlNob3dTZWdtZW50U2VwYXJhdG9yc1wiOnRydWUsXCJTZWdtZW50U2VwYXJhdG9yT3BhY2l0eVwiOjMwLFwiU2hhcGVcIjo0LFwiSGFzQmVlblZpc2libGVCZWZvcmVcIjp0cnVlLFwiRm9udFNldHRpbmdzXCI6e1wiJGlkXCI6XCI1N1wiLFwiRm9udFNpemVcIjoxMixcIkZvbnROYW1lXCI6XCJDYWxpYnJpXCIsXCJJc0JvbGRcIjpmYWxzZSxcIklzSXRhbGljXCI6ZmFsc2UsXCJJc1VuZGVybGluZWRcIjpmYWxzZX0sXCJBdXRvU2l6ZVwiOjAsXCJGb3JlZ3JvdW5kXCI6e1wiJGlkXCI6XCI1OFwiLFwiQ29sb3JcIjp7XCIkaWRcIjpcIjU5XCIsXCJBXCI6MjU1LFwiUlwiOjI1NSxcIkdcIjoyNTUsXCJCXCI6MjU1fX0sXCJCYWNrZ3JvdW5kRmlsbFR5cGVcIjowLFwiTWF4V2lkdGhcIjoyMDAuMCxcIk1heEhlaWdodFwiOlwiSW5maW5pdHlcIixcIlNtYXJ0Rm9yZWdyb3VuZElzQWN0aXZlXCI6ZmFsc2UsXCJIb3Jpem9udGFsQWxpZ25tZW50XCI6MCxcIlZlcnRpY2FsQWxpZ25tZW50XCI6MSxcIlNtYXJ0Rm9yZWdyb3VuZFwiOm51bGwsXCJNYXJnaW5cIjp7XCIkaWRcIjpcIjYwXCIsXCJUb3BcIjowLjAsXCJMZWZ0XCI6NS4wLFwiUmlnaHRcIjowLjAsXCJCb3R0b21cIjowLjB9LFwiUGFkZGluZ1wiOntcIiRpZFwiOlwiNjFcIixcIlRvcFwiOjAuMCxcIkxlZnRcIjowLjAsXCJSaWdodFwiOjAuMCxcIkJvdHRvbVwiOjAuMH0sXCJCYWNrZ3JvdW5kXCI6e1wiJGlkXCI6XCI2MlwiLFwiQ29sb3JcIjp7XCIkcmVmXCI6XCIzNlwifX0sXCJJc1Zpc2libGVcIjp0cnVlLFwiV2lkdGhcIjowLjAsXCJIZWlnaHRcIjowLjAsXCJCb3JkZXJTdHlsZVwiOm51bGx9LFwiTWlkZGxlVGllclNjYWxlU3R5bGVcIjp7XCIkaWRcIjpcIjYzXCIsXCJTaG93U2VnbWVudFNlcGFyYXRvcnNcIjp0cnVlLFwiU2VnbWVudFNlcGFyYXRvck9wYWNpdHlcIjozMCxcIlNoYXBlXCI6NCxcIkhhc0JlZW5WaXNpYmxlQmVmb3JlXCI6ZmFsc2UsXCJGb250U2V0dGluZ3NcIjp7XCIkaWRcIjpcIjY0XCIsXCJGb250U2l6ZVwiOjEyLFwiRm9udE5hbWVcIjpcIkNhbGlicmlcIixcIklzQm9sZFwiOmZhbHNlLFwiSXNJdGFsaWNcIjpmYWxzZSxcIklzVW5kZXJsaW5lZFwiOmZhbHNlfSxcIkF1dG9TaXplXCI6MCxcIkZvcmVncm91bmRcIjp7XCIkaWRcIjpcIjY1XCIsXCJDb2xvclwiOntcIiRpZFwiOlwiNjZcIixcIkFcIjoyNTUsXCJSXCI6MjU1LFwiR1wiOjI1NSxcIkJcIjoyNTV9fSxcIkJhY2tncm91bmRGaWxsVHlwZVwiOjAsXCJNYXhXaWR0aFwiOjIwMC4wLFwiTWF4SGVpZ2h0XCI6XCJJbmZpbml0eVwiLFwiU21hcnRGb3JlZ3JvdW5kSXNBY3RpdmVcIjpmYWxzZSxcIkhvcml6b250YWxBbGlnbm1lbnRcIjowLFwiVmVydGljYWxBbGlnbm1lbnRcIjoxLFwiU21hcnRGb3JlZ3JvdW5kXCI6bnVsbCxcIk1hcmdpblwiOntcIiRpZFwiOlwiNjdcIixcIlRvcFwiOjAuMCxcIkxlZnRcIjo1LjAsXCJSaWdodFwiOjAuMCxcIkJvdHRvbVwiOjAuMH0sXCJQYWRkaW5nXCI6e1wiJGlkXCI6XCI2OFwiLFwiVG9wXCI6MC4wLFwiTGVmdFwiOjAuMCxcIlJpZ2h0XCI6MC4wLFwiQm90dG9tXCI6MC4wfSxcIkJhY2tncm91bmRcIjp7XCIkaWRcIjpcIjY5XCIsXCJDb2xvclwiOntcIiRpZFwiOlwiNzBcIixcIkFcIjowLFwiUlwiOjAsXCJHXCI6MCxcIkJcIjowfX0sXCJJc1Zpc2libGVcIjpmYWxzZSxcIldpZHRoXCI6MC4wLFwiSGVpZ2h0XCI6MC4wLFwiQm9yZGVyU3R5bGVcIjpudWxsfSxcIkJvdHRvbVRpZXJTY2FsZVN0eWxlXCI6e1wiJGlkXCI6XCI3MVwiLFwiU2hvd1NlZ21lbnRTZXBhcmF0b3JzXCI6dHJ1ZSxcIlNlZ21lbnRTZXBhcmF0b3JPcGFjaXR5XCI6MzAsXCJTaGFwZVwiOjQsXCJIYXNCZWVuVmlzaWJsZUJlZm9yZVwiOmZhbHNlLFwiRm9udFNldHRpbmdzXCI6e1wiJGlkXCI6XCI3MlwiLFwiRm9udFNpemVcIjoxMixcIkZvbnROYW1lXCI6XCJDYWxpYnJpXCIsXCJJc0JvbGRcIjpmYWxzZSxcIklzSXRhbGljXCI6ZmFsc2UsXCJJc1VuZGVybGluZWRcIjpmYWxzZX0sXCJBdXRvU2l6ZVwiOjAsXCJGb3JlZ3JvdW5kXCI6e1wiJGlkXCI6XCI3M1wiLFwiQ29sb3JcIjp7XCIkaWRcIjpcIjc0XCIsXCJBXCI6MjU1LFwiUlwiOjI1NSxcIkdcIjoyNTUsXCJCXCI6MjU1fX0sXCJCYWNrZ3JvdW5kRmlsbFR5cGVcIjowLFwiTWF4V2lkdGhcIjoyMDAuMCxcIk1heEhlaWdodFwiOlwiSW5maW5pdHlcIixcIlNtYXJ0Rm9yZWdyb3VuZElzQWN0aXZlXCI6ZmFsc2UsXCJIb3Jpem9udGFsQWxpZ25tZW50XCI6MCxcIlZlcnRpY2FsQWxpZ25tZW50XCI6MSxcIlNtYXJ0Rm9yZWdyb3VuZFwiOm51bGwsXCJNYXJnaW5cIjp7XCIkaWRcIjpcIjc1XCIsXCJUb3BcIjowLjAsXCJMZWZ0XCI6NS4wLFwiUmlnaHRcIjowLjAsXCJCb3R0b21cIjowLjB9LFwiUGFkZGluZ1wiOntcIiRpZFwiOlwiNzZcIixcIlRvcFwiOjAuMCxcIkxlZnRcIjowLjAsXCJSaWdodFwiOjAuMCxcIkJvdHRvbVwiOjAuMH0sXCJCYWNrZ3JvdW5kXCI6e1wiJGlkXCI6XCI3N1wiLFwiQ29sb3JcIjp7XCIkaWRcIjpcIjc4XCIsXCJBXCI6MCxcIlJcIjowLFwiR1wiOjAsXCJCXCI6MH19LFwiSXNWaXNpYmxlXCI6ZmFsc2UsXCJXaWR0aFwiOjAuMCxcIkhlaWdodFwiOjAuMCxcIkJvcmRlclN0eWxlXCI6bnVsbH0sXCJTaW5nbGVTY2FsZVNoYXBlU3R5bGVcIjpudWxsLFwiRWxhcHNlZFRpbWVCYWNrZ3JvdW5kXCI6e1wiJGlkXCI6XCI3OVwiLFwiQ29sb3JcIjp7XCIkaWRcIjpcIjgwXCIsXCJBXCI6NzcsXCJSXCI6MjU1LFwiR1wiOjAsXCJCXCI6MH19LFwiQXBwZW5kWWVhck9uWWVhckNoYW5nZVwiOnRydWUsXCJFbGFwc2VkVGltZUZvcm1hdFwiOjEsXCJUb2RheU1hcmtlclBvc2l0aW9uXCI6MyxcIlF1aWNrUG9zaXRpb25cIjoxLFwiQWJzb2x1dGVQb3NpdGlvblwiOjI0MC4wLFwiTWFyZ2luXCI6e1wiJGlkXCI6XCI4MVwiLFwiVG9wXCI6MC4wLFwiTGVmdFwiOjEwLjAsXCJSaWdodFwiOjEwLjAsXCJCb3R0b21cIjowLjB9LFwiUGFkZGluZ1wiOntcIiRpZFwiOlwiODJcIixcIlRvcFwiOjAuMCxcIkxlZnRcIjowLjAsXCJSaWdodFwiOjAuMCxcIkJvdHRvbVwiOjAuMH0sXCJCYWNrZ3JvdW5kXCI6e1wiJGlkXCI6XCI4M1wiLFwiQ29sb3JcIjp7XCIkaWRcIjpcIjg0XCIsXCJBXCI6MjU1LFwiUlwiOjExNSxcIkdcIjoxMTUsXCJCXCI6MTE1fX0sXCJJc1Zpc2libGVcIjp0cnVlLFwiV2lkdGhcIjowLjAsXCJIZWlnaHRcIjowLjAsXCJCb3JkZXJTdHlsZVwiOm51bGx9LFwiRGVmYXVsdE1pbGVzdG9uZVN0eWxlXCI6e1wiJGlkXCI6XCI4NVwiLFwiU2hhcGVcIjowLFwiQ29ubmVjdG9yTWFyZ2luXCI6e1wiJGlkXCI6XCI4NlwiLFwiVG9wXCI6MC4wLFwiTGVmdFwiOjIuMCxcIlJpZ2h0XCI6Mi4wLFwiQm90dG9tXCI6MC4wfSxcIkNvbm5lY3RvclN0eWxlXCI6e1wiJGlkXCI6XCI4N1wiLFwiTGluZUNvbG9yXCI6e1wiJGlkXCI6XCI4OFwiLFwiJHR5cGVcIjpcIk5MUkUuQ29tbW9uLkRvbS5Tb2xpZENvbG9yQnJ1c2gsIE5MUkUuQ29tbW9uXCIsXCJDb2xvclwiOntcIiRpZFwiOlwiODlcIixcIkFcIjoxMjcsXCJSXCI6MzEsXCJHXCI6NzMsXCJCXCI6MTI2fX0sXCJMaW5lV2VpZ2h0XCI6MS4wLFwiTGluZVR5cGVcIjowfSxcIklzQmVsb3dUaW1lYmFuZFwiOmZhbHNlLFwiSGlkZURhdGVcIjpmYWxzZSxcIlNoYXBlU2l6ZVwiOjEsXCJTcGFjaW5nXCI6Mi4wLFwiUGFkZGluZ1wiOntcIiRpZFwiOlwiOTBcIixcIlRvcFwiOjcuMCxcIkxlZnRcIjozLjAsXCJSaWdodFwiOjAuMCxcIkJvdHRvbVwiOjIuMH0sXCJQb3NpdGlvblwiOm51bGwsXCJQb3NpdGlvbk9uVGFza1wiOjAsXCJTaGFwZVN0eWxlXCI6e1wiJGlkXCI6XCI5MVwiLFwiTWFyZ2luXCI6e1wiJGlkXCI6XCI5MlwiLFwiVG9wXCI6MC4wLFwiTGVmdFwiOjAuMCxcIlJpZ2h0XCI6MC4wLFwiQm90dG9tXCI6MC4wfSxcIlBhZGRpbmdcIjp7XCIkaWRcIjpcIjkzXCIsXCJUb3BcIjowLjAsXCJMZWZ0XCI6MC4wLFwiUmlnaHRcIjowLjAsXCJCb3R0b21cIjowLjB9LFwiQmFja2dyb3VuZFwiOntcIiRpZFwiOlwiOTRcIixcIkNvbG9yXCI6e1wiJGlkXCI6XCI5NVwiLFwiQVwiOjI1NSxcIlJcIjowLFwiR1wiOjExNCxcIkJcIjoxODh9fSxcIklzVmlzaWJsZVwiOnRydWUsXCJXaWR0aFwiOjE4LjAsXCJIZWlnaHRcIjoyMC4wLFwiQm9yZGVyU3R5bGVcIjp7XCIkaWRcIjpcIjk2XCIsXCJMaW5lQ29sb3JcIjp7XCIkaWRcIjpcIjk3XCIsXCIkdHlwZVwiOlwiTkxSRS5Db21tb24uRG9tLlNvbGlkQ29sb3JCcnVzaCwgTkxSRS5Db21tb25cIixcIkNvbG9yXCI6e1wiJGlkXCI6XCI5OFwiLFwiQVwiOjI1NSxcIlJcIjoyNTUsXCJHXCI6MCxcIkJcIjowfX0sXCJMaW5lV2VpZ2h0XCI6MC4wLFwiTGluZVR5cGVcIjowfX0sXCJUaXRsZVN0eWxlXCI6e1wiJGlkXCI6XCI5OVwiLFwiRm9udFNldHRpbmdzXCI6e1wiJGlkXCI6XCIxMDBcIixcIkZvbnRTaXplXCI6MTEsXCJGb250TmFtZVwiOlwiQ2FsaWJyaVwiLFwiSXNCb2xkXCI6dHJ1ZSxcIklzSXRhbGljXCI6ZmFsc2UsXCJJc1VuZGVybGluZWRcIjpmYWxzZX0sXCJBdXRvU2l6ZVwiOjAsXCJGb3JlZ3JvdW5kXCI6e1wiJGlkXCI6XCIxMDFcIixcIkNvbG9yXCI6e1wiJGlkXCI6XCIxMDJcIixcIkFcIjoyNTUsXCJSXCI6MCxcIkdcIjowLFwiQlwiOjB9fSxcIkJhY2tncm91bmRGaWxsVHlwZVwiOjAsXCJNYXhXaWR0aFwiOjIwMC4wLFwiTWF4SGVpZ2h0XCI6XCJJbmZpbml0eVwiLFwiU21hcnRGb3JlZ3JvdW5kSXNBY3RpdmVcIjpmYWxzZSxcIkhvcml6b250YWxBbGlnbm1lbnRcIjoxLFwiVmVydGljYWxBbGlnbm1lbnRcIjowLFwiU21hcnRGb3JlZ3JvdW5kXCI6bnVsbCxcIk1hcmdpblwiOntcIiRpZFwiOlwiMTAzXCIsXCJUb3BcIjowLjAsXCJMZWZ0XCI6MC4wLFwiUmlnaHRcIjowLjAsXCJCb3R0b21cIjowLjB9LFwiUGFkZGluZ1wiOntcIiRpZFwiOlwiMTA0XCIsXCJUb3BcIjowLjAsXCJMZWZ0XCI6MC4wLFwiUmlnaHRcIjowLjAsXCJCb3R0b21cIjowLjB9LFwiQmFja2dyb3VuZFwiOntcIiRpZFwiOlwiMTA1XCIsXCJDb2xvclwiOntcIiRyZWZcIjpcIjM2XCJ9fSxcIklzVmlzaWJsZVwiOnRydWUsXCJXaWR0aFwiOjAuMCxcIkhlaWdodFwiOjAuMCxcIkJvcmRlclN0eWxlXCI6bnVsbH0sXCJEYXRlU3R5bGVcIjp7XCIkaWRcIjpcIjEwNlwiLFwiRm9udFNldHRpbmdzXCI6e1wiJGlkXCI6XCIxMDdcIixcIkZvbnRTaXplXCI6MTAsXCJGb250TmFtZVwiOlwiQ2FsaWJyaVwiLFwiSXNCb2xkXCI6ZmFsc2UsXCJJc0l0YWxpY1wiOmZhbHNlLFwiSXNVbmRlcmxpbmVkXCI6ZmFsc2V9LFwiQXV0b1NpemVcIjowLFwiRm9yZWdyb3VuZFwiOntcIiRpZFwiOlwiMTA4XCIsXCJDb2xvclwiOntcIiRpZFwiOlwiMTA5XCIsXCJBXCI6MjU1LFwiUlwiOjY4LFwiR1wiOjg0LFwiQlwiOjEwNn19LFwiQmFja2dyb3VuZEZpbGxUeXBlXCI6MCxcIk1heFdpZHRoXCI6MjAwLjAsXCJNYXhIZWlnaHRcIjpcIkluZmluaXR5XCIsXCJTbWFydEZvcmVncm91bmRJc0FjdGl2ZVwiOmZhbHNlLFwiSG9yaXpvbnRhbEFsaWdubWVudFwiOjAsXCJWZXJ0aWNhbEFsaWdubWVudFwiOjAsXCJTbWFydEZvcmVncm91bmRcIjpudWxsLFwiTWFyZ2luXCI6e1wiJGlkXCI6XCIxMTBcIixcIlRvcFwiOjAuMCxcIkxlZnRcIjowLjAsXCJSaWdodFwiOjAuMCxcIkJvdHRvbVwiOjAuMH0sXCJQYWRkaW5nXCI6e1wiJGlkXCI6XCIxMTFcIixcIlRvcFwiOjAuMCxcIkxlZnRcIjowLjAsXCJSaWdodFwiOjAuMCxcIkJvdHRvbVwiOjAuMH0sXCJCYWNrZ3JvdW5kXCI6e1wiJGlkXCI6XCIxMTJcIixcIkNvbG9yXCI6e1wiJHJlZlwiOlwiMzZcIn19LFwiSXNWaXNpYmxlXCI6dHJ1ZSxcIldpZHRoXCI6MC4wLFwiSGVpZ2h0XCI6MC4wLFwiQm9yZGVyU3R5bGVcIjpudWxsfSxcIkRhdGVGb3JtYXRcIjp7XCIkaWRcIjpcIjExM1wiLFwiRm9ybWF0U3RyaW5nXCI6XCJNTU0gZFwiLFwiU2VwYXJhdG9yXCI6XCIvXCIsXCJVc2VJbnRlcm5hdGlvbmFsRGF0ZUZvcm1hdFwiOmZhbHNlLFwiRGF0ZUlzVmlzaWJsZVwiOnRydWUsXCJUaW1lSXNWaXNpYmxlXCI6ZmFsc2UsXCJIb3VyRGlnaXRzXCI6MSxcIkFtUG1EZXNpZ25hdG9yXCI6MixcIlRyaW0wME1pbnV0ZXNcIjpmYWxzZSxcIkxhc3RLbm93blZpc2liaWxpdHlTdGF0ZVwiOm51bGx9LFwiSXNWaXNpYmxlXCI6dHJ1ZX0sXCJEZWZhdWx0VGFza1N0eWxlXCI6e1wiJGlkXCI6XCIxMTRcIixcIlNoYXBlXCI6MixcIlNoYXBlVGhpY2tuZXNzXCI6MSxcIkR1cmF0aW9uRm9ybWF0XCI6MCxcIlBlcmNlbnRhZ2VDb21wbGV0ZVN0eWxlXCI6e1wiJGlkXCI6XCIxMTVcIixcIkZvbnRTZXR0aW5nc1wiOntcIiRpZFwiOlwiMTE2XCIsXCJGb250U2l6ZVwiOjEwLFwiRm9udE5hbWVcIjpcIkNhbGlicmlcIixcIklzQm9sZFwiOmZhbHNlLFwiSXNJdGFsaWNcIjpmYWxzZSxcIklzVW5kZXJsaW5lZFwiOmZhbHNlfSxcIkF1dG9TaXplXCI6MCxcIkZvcmVncm91bmRcIjp7XCIkaWRcIjpcIjExN1wiLFwiQ29sb3JcIjp7XCIkaWRcIjpcIjExOFwiLFwiQVwiOjI1NSxcIlJcIjoyMzcsXCJHXCI6MTI1LFwiQlwiOjQ5fX0sXCJCYWNrZ3JvdW5kRmlsbFR5cGVcIjowLFwiTWF4V2lkdGhcIjoyMDAuMCxcIk1heEhlaWdodFwiOlwiSW5maW5pdHlcIixcIlNtYXJ0Rm9yZWdyb3VuZElzQWN0aXZlXCI6ZmFsc2UsXCJIb3Jpem9udGFsQWxpZ25tZW50XCI6MCxcIlZlcnRpY2FsQWxpZ25tZW50XCI6MCxcIlNtYXJ0Rm9yZWdyb3VuZFwiOm51bGwsXCJNYXJnaW5cIjp7XCIkaWRcIjpcIjExOVwiLFwiVG9wXCI6MC4wLFwiTGVmdFwiOjAuMCxcIlJpZ2h0XCI6MC4wLFwiQm90dG9tXCI6MC4wfSxcIlBhZGRpbmdcIjp7XCIkaWRcIjpcIjEyMFwiLFwiVG9wXCI6MC4wLFwiTGVmdFwiOjAuMCxcIlJpZ2h0XCI6MC4wLFwiQm90dG9tXCI6MC4wfSxcIkJhY2tncm91bmRcIjp7XCIkaWRcIjpcIjEyMVwiLFwiQ29sb3JcIjp7XCIkcmVmXCI6XCIzNlwifX0sXCJJc1Zpc2libGVcIjp0cnVlLFwiV2lkdGhcIjowLjAsXCJIZWlnaHRcIjowLjAsXCJCb3JkZXJTdHlsZVwiOm51bGx9LFwiRHVyYXRpb25TdHlsZVwiOntcIiRpZFwiOlwiMTIyXCIsXCJGb250U2V0dGluZ3NcIjp7XCIkaWRcIjpcIjEyM1wiLFwiRm9udFNpemVcIjoxMCxcIkZvbnROYW1lXCI6XCJDYWxpYnJpXCIsXCJJc0JvbGRcIjpmYWxzZSxcIklzSXRhbGljXCI6ZmFsc2UsXCJJc1VuZGVybGluZWRcIjpmYWxzZX0sXCJBdXRvU2l6ZVwiOjAsXCJGb3JlZ3JvdW5kXCI6e1wiJGlkXCI6XCIxMjRcIixcIkNvbG9yXCI6e1wiJGlkXCI6XCIxMjVcIixcIkFcIjoyNTUsXCJSXCI6MjM3LFwiR1wiOjEyNSxcIkJcIjo0OX19LFwiQmFja2dyb3VuZEZpbGxUeXBlXCI6MCxcIk1heFdpZHRoXCI6MjAwLjAsXCJNYXhIZWlnaHRcIjpcIkluZmluaXR5XCIsXCJTbWFydEZvcmVncm91bmRJc0FjdGl2ZVwiOmZhbHNlLFwiSG9yaXpvbnRhbEFsaWdubWVudFwiOjAsXCJWZXJ0aWNhbEFsaWdubWVudFwiOjAsXCJTbWFydEZvcmVncm91bmRcIjpudWxsLFwiTWFyZ2luXCI6e1wiJGlkXCI6XCIxMjZcIixcIlRvcFwiOjAuMCxcIkxlZnRcIjowLjAsXCJSaWdodFwiOjAuMCxcIkJvdHRvbVwiOjAuMH0sXCJQYWRkaW5nXCI6e1wiJGlkXCI6XCIxMjdcIixcIlRvcFwiOjAuMCxcIkxlZnRcIjowLjAsXCJSaWdodFwiOjAuMCxcIkJvdHRvbVwiOjAuMH0sXCJCYWNrZ3JvdW5kXCI6e1wiJGlkXCI6XCIxMjhcIixcIkNvbG9yXCI6e1wiJHJlZlwiOlwiMzZcIn19LFwiSXNWaXNpYmxlXCI6dHJ1ZSxcIldpZHRoXCI6MC4wLFwiSGVpZ2h0XCI6MC4wLFwiQm9yZGVyU3R5bGVcIjpudWxsfSxcIkhvcml6b250YWxDb25uZWN0b3JTdHlsZVwiOntcIiRpZFwiOlwiMTI5XCIsXCJMaW5lQ29sb3JcIjp7XCIkaWRcIjpcIjEzMFwiLFwiJHR5cGVcIjpcIk5MUkUuQ29tbW9uLkRvbS5Tb2xpZENvbG9yQnJ1c2gsIE5MUkUuQ29tbW9uXCIsXCJDb2xvclwiOntcIiRpZFwiOlwiMTMxXCIsXCJBXCI6MjU1LFwiUlwiOjIwNCxcIkdcIjoyMDQsXCJCXCI6MjA0fX0sXCJMaW5lV2VpZ2h0XCI6MS4wLFwiTGluZVR5cGVcIjowfSxcIlZlcnRpY2FsQ29ubmVjdG9yU3R5bGVcIjp7XCIkaWRcIjpcIjEzMlwiLFwiTGluZUNvbG9yXCI6e1wiJGlkXCI6XCIxMzNcIixcIiR0eXBlXCI6XCJOTFJFLkNvbW1vbi5Eb20uU29saWRDb2xvckJydXNoLCBOTFJFLkNvbW1vblwiLFwiQ29sb3JcIjp7XCIkaWRcIjpcIjEzNFwiLFwiQVwiOjI1NSxcIlJcIjoyMDQsXCJHXCI6MjA0LFwiQlwiOjIwNH19LFwiTGluZVdlaWdodFwiOjAuMCxcIkxpbmVUeXBlXCI6MH0sXCJNYXJnaW5cIjpudWxsLFwiU3RhcnREYXRlUG9zaXRpb25cIjozLFwiRW5kRGF0ZVBvc2l0aW9uXCI6NCxcIlRpdGxlUG9zaXRpb25cIjoyLFwiRHVyYXRpb25Qb3NpdGlvblwiOjYsXCJQZXJjZW50YWdlQ29tcGxldGVkUG9zaXRpb25cIjo2LFwiU3BhY2luZ1wiOjUsXCJJc0JlbG93VGltZWJhbmRcIjp0cnVlLFwiUGVyY2VudGFnZUNvbXBsZXRlU2hhcGVPcGFjaXR5XCI6MzUsXCJHcm91cE5hbWVcIjpudWxsLFwiQXR0YWNoZWRNaWxlc3RvbmVzU3R5bGVzXCI6bnVsbCxcIlNoYXBlU3R5bGVcIjp7XCIkaWRcIjpcIjEzNVwiLFwiTWFyZ2luXCI6e1wiJGlkXCI6XCIxMzZcIixcIlRvcFwiOjAuMCxcIkxlZnRcIjo0LjAsXCJSaWdodFwiOjQuMCxcIkJvdHRvbVwiOjAuMH0sXCJQYWRkaW5nXCI6e1wiJGlkXCI6XCIxMzdcIixcIlRvcFwiOjAuMCxcIkxlZnRcIjowLjAsXCJSaWdodFwiOjAuMCxcIkJvdHRvbVwiOjAuMH0sXCJCYWNrZ3JvdW5kXCI6e1wiJGlkXCI6XCIxMzhcIixcIkNvbG9yXCI6e1wiJGlkXCI6XCIxMzlcIixcIkFcIjoyNTUsXCJSXCI6MCxcIkdcIjoxMTQsXCJCXCI6MTg4fX0sXCJJc1Zpc2libGVcIjp0cnVlLFwiV2lkdGhcIjowLjAsXCJIZWlnaHRcIjoxNi4wLFwiQm9yZGVyU3R5bGVcIjp7XCIkaWRcIjpcIjE0MFwiLFwiTGluZUNvbG9yXCI6e1wiJGlkXCI6XCIxNDFcIixcIiR0eXBlXCI6XCJOTFJFLkNvbW1vbi5Eb20uU29saWRDb2xvckJydXNoLCBOTFJFLkNvbW1vblwiLFwiQ29sb3JcIjp7XCIkaWRcIjpcIjE0MlwiLFwiQVwiOjI1NSxcIlJcIjoyNTUsXCJHXCI6MCxcIkJcIjowfX0sXCJMaW5lV2VpZ2h0XCI6MC4wLFwiTGluZVR5cGVcIjowfX0sXCJUaXRsZVN0eWxlXCI6e1wiJGlkXCI6XCIxNDNcIixcIkZvbnRTZXR0aW5nc1wiOntcIiRpZFwiOlwiMTQ0XCIsXCJGb250U2l6ZVwiOjExLFwiRm9udE5hbWVcIjpcIkNhbGlicmlcIixcIklzQm9sZFwiOnRydWUsXCJJc0l0YWxpY1wiOmZhbHNlLFwiSXNVbmRlcmxpbmVkXCI6ZmFsc2V9LFwiQXV0b1NpemVcIjowLFwiRm9yZWdyb3VuZFwiOntcIiRpZFwiOlwiMTQ1XCIsXCJDb2xvclwiOntcIiRpZFwiOlwiMTQ2XCIsXCJBXCI6MjU1LFwiUlwiOjAsXCJHXCI6MCxcIkJcIjowfX0sXCJCYWNrZ3JvdW5kRmlsbFR5cGVcIjowLFwiTWF4V2lkdGhcIjo5NjAuMCxcIk1heEhlaWdodFwiOlwiSW5maW5pdHlcIixcIlNtYXJ0Rm9yZWdyb3VuZElzQWN0aXZlXCI6ZmFsc2UsXCJIb3Jpem9udGFsQWxpZ25tZW50XCI6MSxcIlZlcnRpY2FsQWxpZ25tZW50XCI6MCxcIlNtYXJ0Rm9yZWdyb3VuZFwiOm51bGwsXCJNYXJnaW5cIjp7XCIkaWRcIjpcIjE0N1wiLFwiVG9wXCI6MC4wLFwiTGVmdFwiOjAuMCxcIlJpZ2h0XCI6MC4wLFwiQm90dG9tXCI6MC4wfSxcIlBhZGRpbmdcIjp7XCIkaWRcIjpcIjE0OFwiLFwiVG9wXCI6MC4wLFwiTGVmdFwiOjAuMCxcIlJpZ2h0XCI6MC4wLFwiQm90dG9tXCI6MC4wfSxcIkJhY2tncm91bmRcIjp7XCIkaWRcIjpcIjE0OVwiLFwiQ29sb3JcIjp7XCIkcmVmXCI6XCIzNlwifX0sXCJJc1Zpc2libGVcIjp0cnVlLFwiV2lkdGhcIjowLjAsXCJIZWlnaHRcIjowLjAsXCJCb3JkZXJTdHlsZVwiOm51bGx9LFwiRGF0ZVN0eWxlXCI6e1wiJGlkXCI6XCIxNTBcIixcIkZvbnRTZXR0aW5nc1wiOntcIiRpZFwiOlwiMTUxXCIsXCJGb250U2l6ZVwiOjEwLFwiRm9udE5hbWVcIjpcIkNhbGlicmlcIixcIklzQm9sZFwiOmZhbHNlLFwiSXNJdGFsaWNcIjpmYWxzZSxcIklzVW5kZXJsaW5lZFwiOmZhbHNlfSxcIkF1dG9TaXplXCI6MCxcIkZvcmVncm91bmRcIjp7XCIkaWRcIjpcIjE1MlwiLFwiQ29sb3JcIjp7XCIkaWRcIjpcIjE1M1wiLFwiQVwiOjI1NSxcIlJcIjo2OCxcIkdcIjo4NCxcIkJcIjoxMDZ9fSxcIkJhY2tncm91bmRGaWxsVHlwZVwiOjAsXCJNYXhXaWR0aFwiOjIwMC4wLFwiTWF4SGVpZ2h0XCI6XCJJbmZpbml0eVwiLFwiU21hcnRGb3JlZ3JvdW5kSXNBY3RpdmVcIjpmYWxzZSxcIkhvcml6b250YWxBbGlnbm1lbnRcIjoxLFwiVmVydGljYWxBbGlnbm1lbnRcIjowLFwiU21hcnRGb3JlZ3JvdW5kXCI6bnVsbCxcIk1hcmdpblwiOntcIiRpZFwiOlwiMTU0XCIsXCJUb3BcIjowLjAsXCJMZWZ0XCI6MC4wLFwiUmlnaHRcIjowLjAsXCJCb3R0b21cIjowLjB9LFwiUGFkZGluZ1wiOntcIiRpZFwiOlwiMTU1XCIsXCJUb3BcIjowLjAsXCJMZWZ0XCI6MC4wLFwiUmlnaHRcIjowLjAsXCJCb3R0b21cIjowLjB9LFwiQmFja2dyb3VuZFwiOntcIiRpZFwiOlwiMTU2XCIsXCJDb2xvclwiOntcIiRyZWZcIjpcIjM2XCJ9fSxcIklzVmlzaWJsZVwiOnRydWUsXCJXaWR0aFwiOjAuMCxcIkhlaWdodFwiOjAuMCxcIkJvcmRlclN0eWxlXCI6bnVsbH0sXCJEYXRlRm9ybWF0XCI6e1wiJGlkXCI6XCIxNTdcIixcIkZvcm1hdFN0cmluZ1wiOlwiTU1NIGRcIixcIlNlcGFyYXRvclwiOlwiL1wiLFwiVXNlSW50ZXJuYXRpb25hbERhdGVGb3JtYXRcIjpmYWxzZSxcIkRhdGVJc1Zpc2libGVcIjp0cnVlLFwiVGltZUlzVmlzaWJsZVwiOmZhbHNlLFwiSG91ckRpZ2l0c1wiOjEsXCJBbVBtRGVzaWduYXRvclwiOjIsXCJUcmltMDBNaW51dGVzXCI6ZmFsc2UsXCJMYXN0S25vd25WaXNpYmlsaXR5U3RhdGVcIjpudWxsfSxcIklzVmlzaWJsZVwiOnRydWV9LFwiU2hvd0VsYXBzZWRUaW1lR3JhZGllbnRTdHlsZVwiOmZhbHNlLFwiVGltZWJhbmRSZXNlcnZlZExlZnRBcmVhU3R5bGVcIjpudWxsLFwiRGVmYXVsdFN3aW1sYW5lU3R5bGVcIjp7XCIkaWRcIjpcIjE1OFwiLFwiSGVhZGVyU3R5bGVcIjp7XCIkaWRcIjpcIjE1OVwiLFwiVGV4dFN0eWxlXCI6e1wiJGlkXCI6XCIxNjBcIixcIkZvbnRTZXR0aW5nc1wiOntcIiRpZFwiOlwiMTYxXCIsXCJGb250U2l6ZVwiOjEyLFwiRm9udE5hbWVcIjpcIkNhbGlicmlcIixcIklzQm9sZFwiOmZhbHNlLFwiSXNJdGFsaWNcIjpmYWxzZSxcIklzVW5kZXJsaW5lZFwiOmZhbHNlfSxcIkF1dG9TaXplXCI6MCxcIkZvcmVncm91bmRcIjp7XCIkaWRcIjpcIjE2MlwiLFwiQ29sb3JcIjp7XCIkaWRcIjpcIjE2M1wiLFwiQVwiOjI1NSxcIlJcIjozMixcIkdcIjo1NixcIkJcIjoxMDB9fSxcIkJhY2tncm91bmRGaWxsVHlwZVwiOjAsXCJNYXhXaWR0aFwiOjAuMCxcIk1heEhlaWdodFwiOjAuMCxcIlNtYXJ0Rm9yZWdyb3VuZElzQWN0aXZlXCI6ZmFsc2UsXCJIb3Jpem9udGFsQWxpZ25tZW50XCI6MCxcIlZlcnRpY2FsQWxpZ25tZW50XCI6MCxcIlNtYXJ0Rm9yZWdyb3VuZFwiOm51bGwsXCJNYXJnaW5cIjp7XCIkaWRcIjpcIjE2NFwiLFwiVG9wXCI6MC4wLFwiTGVmdFwiOjAuMCxcIlJpZ2h0XCI6MC4wLFwiQm90dG9tXCI6MC4wfSxcIlBhZGRpbmdcIjp7XCIkaWRcIjpcIjE2NVwiLFwiVG9wXCI6MC4wLFwiTGVmdFwiOjAuMCxcIlJpZ2h0XCI6MC4wLFwiQm90dG9tXCI6MC4wfSxcIkJhY2tncm91bmRcIjpudWxsLFwiSXNWaXNpYmxlXCI6ZmFsc2UsXCJXaWR0aFwiOjAuMCxcIkhlaWdodFwiOjAuMCxcIkJvcmRlclN0eWxlXCI6bnVsbH0sXCJSZWN0YW5nbGVTdHlsZVwiOntcIiRpZFwiOlwiMTY2XCIsXCJNYXJnaW5cIjp7XCIkaWRcIjpcIjE2N1wiLFwiVG9wXCI6MC4wLFwiTGVmdFwiOjAuMCxcIlJpZ2h0XCI6MC4wLFwiQm90dG9tXCI6MC4wfSxcIlBhZGRpbmdcIjp7XCIkaWRcIjpcIjE2OFwiLFwiVG9wXCI6MC4wLFwiTGVmdFwiOjAuMCxcIlJpZ2h0XCI6MC4wLFwiQm90dG9tXCI6MC4wfSxcIkJhY2tncm91bmRcIjp7XCIkaWRcIjpcIjE2OVwiLFwiQ29sb3JcIjp7XCIkaWRcIjpcIjE3MFwiLFwiQVwiOjEyNyxcIlJcIjo5MSxcIkdcIjoxNTUsXCJCXCI6MjEzfX0sXCJJc1Zpc2libGVcIjpmYWxzZSxcIldpZHRoXCI6MC4wLFwiSGVpZ2h0XCI6MC4wLFwiQm9yZGVyU3R5bGVcIjp7XCIkaWRcIjpcIjE3MVwiLFwiTGluZUNvbG9yXCI6e1wiJGlkXCI6XCIxNzJcIixcIiR0eXBlXCI6XCJOTFJFLkNvbW1vbi5Eb20uU29saWRDb2xvckJydXNoLCBOTFJFLkNvbW1vblwiLFwiQ29sb3JcIjp7XCIkaWRcIjpcIjE3M1wiLFwiQVwiOjI1NSxcIlJcIjoyNTUsXCJHXCI6MCxcIkJcIjowfX0sXCJMaW5lV2VpZ2h0XCI6MC4wLFwiTGluZVR5cGVcIjowfX0sXCJUZXh0SXNWZXJ0aWNhbFwiOmZhbHNlfSxcIkJhY2tncm91bmRTdHlsZVwiOntcIiRpZFwiOlwiMTc0XCIsXCJNYXJnaW5cIjp7XCIkaWRcIjpcIjE3NVwiLFwiVG9wXCI6MC4wLFwiTGVmdFwiOjAuMCxcIlJpZ2h0XCI6MC4wLFwiQm90dG9tXCI6MC4wfSxcIlBhZGRpbmdcIjp7XCIkaWRcIjpcIjE3NlwiLFwiVG9wXCI6MC4wLFwiTGVmdFwiOjAuMCxcIlJpZ2h0XCI6MC4wLFwiQm90dG9tXCI6MC4wfSxcIkJhY2tncm91bmRcIjp7XCIkaWRcIjpcIjE3N1wiLFwiQ29sb3JcIjp7XCIkaWRcIjpcIjE3OFwiLFwiQVwiOjM4LFwiUlwiOjkxLFwiR1wiOjE1NSxcIkJcIjoyMTN9fSxcIklzVmlzaWJsZVwiOnRydWUsXCJXaWR0aFwiOjAuMCxcIkhlaWdodFwiOjAuMCxcIkJvcmRlclN0eWxlXCI6e1wiJGlkXCI6XCIxNzlcIixcIkxpbmVDb2xvclwiOntcIiRpZFwiOlwiMTgwXCIsXCIkdHlwZVwiOlwiTkxSRS5Db21tb24uRG9tLlNvbGlkQ29sb3JCcnVzaCwgTkxSRS5Db21tb25cIixcIkNvbG9yXCI6e1wiJGlkXCI6XCIxODFcIixcIkFcIjoyNTUsXCJSXCI6MjU1LFwiR1wiOjAsXCJCXCI6MH19LFwiTGluZVdlaWdodFwiOjAuMCxcIkxpbmVUeXBlXCI6MH19LFwiSXNBYm92ZVRpbWViYW5kXCI6ZmFsc2V9LFwiQ3VzdG9tTWlsZXN0b25lU3R5bGVMaXN0XCI6W10sXCJDdXN0b21UYXNrU3R5bGVMaXN0XCI6W10sXCJDdXN0b21Td2ltbGFuZURlZmluaXRpb25TdHlsZUxpc3RcIjpbXSxcIkN1c3RvbVN3aW1sYW5lVjJTdHlsZUxpc3RcIjpbXSxcIkdyaWRsaW5lUGFuZWxTdHlsZVwiOntcIiRpZFwiOlwiMTgyXCIsXCJHcmlkbGluZVN0eWxlXCI6e1wiJGlkXCI6XCIxODNcIixcIkxpbmVDb2xvclwiOntcIiRpZFwiOlwiMTg0XCIsXCIkdHlwZVwiOlwiTkxSRS5Db21tb24uRG9tLlNvbGlkQ29sb3JCcnVzaCwgTkxSRS5Db21tb25cIixcIkNvbG9yXCI6e1wiJGlkXCI6XCIxODVcIixcIkFcIjozOCxcIlJcIjo5MSxcIkdcIjoxNTUsXCJCXCI6MjEzfX0sXCJMaW5lV2VpZ2h0XCI6MS4wLFwiTGluZVR5cGVcIjowfSxcIklzVmlzaWJsZVwiOnRydWV9LFwiQWN0aXZpdHlMaW5lUGFuZWxTdHlsZVwiOntcIiRpZFwiOlwiMTg2XCIsXCJBY3Rpdml0eUxpbmVTdHlsZVwiOntcIiRpZFwiOlwiMTg3XCIsXCJMaW5lQ29sb3JcIjp7XCIkaWRcIjpcIjE4OFwiLFwiJHR5cGVcIjpcIk5MUkUuQ29tbW9uLkRvbS5Tb2xpZENvbG9yQnJ1c2gsIE5MUkUuQ29tbW9uXCIsXCJDb2xvclwiOntcIiRpZFwiOlwiMTg5XCIsXCJBXCI6MzgsXCJSXCI6NjgsXCJHXCI6MTE0LFwiQlwiOjE5Nn19LFwiTGluZVdlaWdodFwiOjEuMCxcIkxpbmVUeXBlXCI6MH0sXCJJc1Zpc2libGVcIjp0cnVlfX0sXCJTY2FsZVwiOntcIiRpZFwiOlwiMTkwXCIsXCJTdGFydERhdGVcIjpcIjAwMDEtMDEtMDFUMDA6MDA6MDBcIixcIkVuZERhdGVcIjpcIjAwMDEtMDEtMDFUMDA6MDA6MDBcIixcIkZvcm1hdFwiOlwid1wiLFwiVHlwZVwiOjEsXCJBdXRvRGF0ZVJhbmdlXCI6dHJ1ZSxcIldvcmtpbmdEYXlzXCI6MzEsXCJUb2RheU1hcmtlclRleHRcIjpcIlRvZGF5XCIsXCJBdXRvU2NhbGVUeXBlXCI6dHJ1ZX0sXCJTY2FsZVYyXCI6e1wiJGlkXCI6XCIxOTFcIixcIlN0YXJ0RGF0ZVwiOlwiMDAwMS0wMS0wMVQwMDowMDowMFwiLFwiRW5kRGF0ZVwiOlwiMDAwMS0wMS0wMVQwMDowMDowMFwiLFwiQXV0b0RhdGVSYW5nZVwiOnRydWUsXCJXb3JraW5nRGF5c1wiOjMxLFwiVG9kYXlNYXJrZXJUZXh0XCI6XCJUb2RheVwiLFwiQXV0b1NjYWxlVHlwZVwiOnRydWUsXCJUaW1lYmFuZFNjYWxlc1wiOntcIiRpZFwiOlwiMTkyXCIsXCJUb3BTY2FsZUxheWVyXCI6e1wiJGlkXCI6XCIxOTNcIixcIkZvcm1hdFwiOlwid1wiLFwiVHlwZVwiOjF9LFwiTWlkZGxlU2NhbGVMYXllclwiOntcIiRpZFwiOlwiMTk0XCIsXCJGb3JtYXRcIjpudWxsLFwiVHlwZVwiOjB9LFwiQm90dG9tU2NhbGVMYXllclwiOntcIiRpZFwiOlwiMTk1XCIsXCJGb3JtYXRcIjpudWxsLFwiVHlwZVwiOjB9fX0sXCJNaWxlc3RvbmVzXCI6W10sXCJUYXNrc1wiOltdLFwiU3dpbWxhbmVzXCI6W10sXCJTd2ltbGFuZXNWMlwiOltdLFwiU2V0dGluZ3NcIjp7XCIkaWRcIjpcIjE5NlwiLFwiSW1wYU9wdGlvbnNcIjp7XCIkaWRcIjpcIjE5N1wiLFwiTGVmdFRvUmlnaHRcIjpmYWxzZSxcIlBheWxvYWRPcHRpb25zXCI6Mn19LFwiVGltZUNvbmZpZ3VyYXRpb25cIjp7XCIkaWRcIjpcIjE5OFwiLFwiVXNlVGltZVwiOmZhbHNlLFwiV29ya0RheVN0YXJ0XCI6XCIwMDowMDowMFwiLFwiV29ya0RheUVuZFwiOlwiMjM6NTk6MDBcIn19In0sIlNldHRpbmdzIjp7IiRpZCI6IjQ1NyIsIkltcGFPcHRpb25zIjp7IiRpZCI6IjQ1OCIsIkxlZnRUb1JpZ2h0IjpmYWxzZSwiUGF5bG9hZE9wdGlvbnMiOjJ9LCJVc2VDb21wcmVzc2lvbiI6ZmFsc2UsIkNvbXByZXNpb25QZXJjZW50YWdlIjo1MC4wLCJJbmFjdGl2ZUludGVydmFsV2lkdGhUaHJlc2hvbGQiOjMwLjAsIkluYWN0aXZlSW50ZXJ2YWxXaWR0aCI6MS4wLCJTcGxpdFRhc2tzIjpmYWxzZSwiVXNlQ2x1c3RlciI6ZmFsc2UsIkVwc2lsb24iOjUuMCwiTWluUG9pbnRzVG9Gb3JtQUNsdXN0ZXIiOjIsIkdlbmVyYXRlSW52aXNpYmxlU2hhcGVzIjpmYWxzZSwiU21hcnRUaW1lbGluZVRhc2tQZXJjZW50YWdlRml0IjpmYWxzZX0sIklzTmV3IjpmYWxzZSwiSW1wb3J0VHlwZSI6MCwiRmlsZVBhdGgiOm51bGwsIlRpbWVDb25maWd1cmF0aW9uIjp7IiRpZCI6IjQ1OSIsIlVzZVRpbWUiOmZhbHNlLCJXb3JrRGF5U3RhcnQiOiIwMDowMDowMCIsIldvcmtEYXlFbmQiOiIyMzo1OTowMCJ9LCJMYXN0VXNlZFRlbXBsYXRlSWQiOiJjMTFmNmY0OS03ZGI4LTQ1ZmQtYmEzMi1iZmNhZWE0OTJmMzkiLCJGaXJzdFdlZWtPZlllYXIiOjAsIlBsYWNlTWlsZXN0b25lQXRUaGVCZWdpbm5pbmdPZlRoZURheSI6ZmFsc2V9"/>
  <p:tag name="__MASTER" val="__part_0"/>
</p:tagLst>
</file>

<file path=ppt/tags/tag2.xml><?xml version="1.0" encoding="utf-8"?>
<p:tagLst xmlns:a="http://schemas.openxmlformats.org/drawingml/2006/main" xmlns:r="http://schemas.openxmlformats.org/officeDocument/2006/relationships" xmlns:p="http://schemas.openxmlformats.org/presentationml/2006/main">
  <p:tag name="OTLMARKERSHAPE" val="OTL"/>
</p:tagLst>
</file>

<file path=ppt/tags/tag3.xml><?xml version="1.0" encoding="utf-8"?>
<p:tagLst xmlns:a="http://schemas.openxmlformats.org/drawingml/2006/main" xmlns:r="http://schemas.openxmlformats.org/officeDocument/2006/relationships" xmlns:p="http://schemas.openxmlformats.org/presentationml/2006/main">
  <p:tag name="OTLMARKERSHAPE" val="OTL"/>
</p:tagLst>
</file>

<file path=ppt/tags/tag4.xml><?xml version="1.0" encoding="utf-8"?>
<p:tagLst xmlns:a="http://schemas.openxmlformats.org/drawingml/2006/main" xmlns:r="http://schemas.openxmlformats.org/officeDocument/2006/relationships" xmlns:p="http://schemas.openxmlformats.org/presentationml/2006/main">
  <p:tag name="OTLMARKERSHAPE" val="OTL"/>
</p:tagLst>
</file>

<file path=ppt/tags/tag5.xml><?xml version="1.0" encoding="utf-8"?>
<p:tagLst xmlns:a="http://schemas.openxmlformats.org/drawingml/2006/main" xmlns:r="http://schemas.openxmlformats.org/officeDocument/2006/relationships" xmlns:p="http://schemas.openxmlformats.org/presentationml/2006/main">
  <p:tag name="OTLMARKERSHAPE" val="OTL"/>
</p:tagLst>
</file>

<file path=ppt/tags/tag6.xml><?xml version="1.0" encoding="utf-8"?>
<p:tagLst xmlns:a="http://schemas.openxmlformats.org/drawingml/2006/main" xmlns:r="http://schemas.openxmlformats.org/officeDocument/2006/relationships" xmlns:p="http://schemas.openxmlformats.org/presentationml/2006/main">
  <p:tag name="OTLMARKERSHAPE" val="OTL"/>
</p:tagLst>
</file>

<file path=ppt/tags/tag7.xml><?xml version="1.0" encoding="utf-8"?>
<p:tagLst xmlns:a="http://schemas.openxmlformats.org/drawingml/2006/main" xmlns:r="http://schemas.openxmlformats.org/officeDocument/2006/relationships" xmlns:p="http://schemas.openxmlformats.org/presentationml/2006/main">
  <p:tag name="OTLMARKERSHAPE" val="OTL"/>
</p:tagLst>
</file>

<file path=ppt/tags/tag8.xml><?xml version="1.0" encoding="utf-8"?>
<p:tagLst xmlns:a="http://schemas.openxmlformats.org/drawingml/2006/main" xmlns:r="http://schemas.openxmlformats.org/officeDocument/2006/relationships" xmlns:p="http://schemas.openxmlformats.org/presentationml/2006/main">
  <p:tag name="OTLMARKERSHAPE" val="OTL"/>
</p:tagLst>
</file>

<file path=ppt/tags/tag9.xml><?xml version="1.0" encoding="utf-8"?>
<p:tagLst xmlns:a="http://schemas.openxmlformats.org/drawingml/2006/main" xmlns:r="http://schemas.openxmlformats.org/officeDocument/2006/relationships" xmlns:p="http://schemas.openxmlformats.org/presentationml/2006/main">
  <p:tag name="OTLTIMEBANDSHAPETYPE" val="EllipseTimeband"/>
  <p:tag name="OTLTIMEBANDSHAPEHEIGHT" val="30"/>
  <p:tag name="OTLTIMEBANDTHREEDEFFECTS" val="Gel"/>
  <p:tag name="OTLTIMEBANDELAPSEDTIMEEXTENSION" val="False"/>
  <p:tag name="OTLTIMEBANDUSETIME" val="False"/>
  <p:tag name="OTLTIMEBANDTIMECONFIGWORKDAYSTART" val="00:00:00"/>
  <p:tag name="OTLTIMEBANDTIMECONFIGWORKDAYEND" val="23:59:00"/>
  <p:tag name="OTLTIMEBANDAPPENDYEARONYEARCHANGE" val="True"/>
  <p:tag name="OTLTIMEBANDSCALEMARKING" val="None"/>
  <p:tag name="OTLRIGHTENDCAPSMARGINRIGHT" val="20"/>
  <p:tag name="OTLTIMEBANDFYSTARTMONTH" val="January"/>
  <p:tag name="OTLTIMEBANDSHOWFYLABEL" val="True"/>
  <p:tag name="OTLTIMEBANDUSESTARTINGOFTHEYEARFORFYNUMBERING" val="True"/>
  <p:tag name="OTLTIMEBANDRESERVEDLEFTAREAWIDTH" val="0"/>
  <p:tag name="OTLTIMEBANDRESERVEDLEFTAREAISSET" val="False"/>
  <p:tag name="OTLLEFTENDCAPSMARGINLEFT" val="39.5066666666667"/>
  <p:tag name="OTLTIMEBANDSCALETYPE" val="Months"/>
  <p:tag name="OTLTIMEBANDSCALEFORMAT" val="MMM"/>
  <p:tag name="OTLTIMEBANDCULTUREINFO" val="en-GB"/>
  <p:tag name="OTLTIMEBANDAUTODATERANGE" val="False"/>
  <p:tag name="OTLTIMEBANDSTARTDATE" val="2021-02-25T00:00:00.0000000"/>
  <p:tag name="OTLTIMEBANDENDDATE" val="2022-01-15T23:59:00.0000000"/>
  <p:tag name="OTLTIMEBANDWORKINGDAYS" val="All"/>
  <p:tag name="OTLTIMEBANDQUICKPOSITION" val="Middle"/>
  <p:tag name="OTLMARKERSHAPE" val="OTL"/>
</p:tagLst>
</file>

<file path=ppt/tags/tag10.xml><?xml version="1.0" encoding="utf-8"?>
<p:tagLst xmlns:a="http://schemas.openxmlformats.org/drawingml/2006/main" xmlns:r="http://schemas.openxmlformats.org/officeDocument/2006/relationships" xmlns:p="http://schemas.openxmlformats.org/presentationml/2006/main">
  <p:tag name="OTLELAPSEDSTYLE" val="Thick"/>
  <p:tag name="OTLMARKERSHAPE" val="OTL"/>
</p:tagLst>
</file>

<file path=ppt/tags/tag11.xml><?xml version="1.0" encoding="utf-8"?>
<p:tagLst xmlns:a="http://schemas.openxmlformats.org/drawingml/2006/main" xmlns:r="http://schemas.openxmlformats.org/officeDocument/2006/relationships" xmlns:p="http://schemas.openxmlformats.org/presentationml/2006/main">
  <p:tag name="OTLTODAYPOSITION" val="Below"/>
  <p:tag name="OTLMARKERSHAPE" val="OTL"/>
</p:tagLst>
</file>

<file path=ppt/tags/tag12.xml><?xml version="1.0" encoding="utf-8"?>
<p:tagLst xmlns:a="http://schemas.openxmlformats.org/drawingml/2006/main" xmlns:r="http://schemas.openxmlformats.org/officeDocument/2006/relationships" xmlns:p="http://schemas.openxmlformats.org/presentationml/2006/main">
  <p:tag name="OTLMARKERSHAPE" val="OTL"/>
</p:tagLst>
</file>

<file path=ppt/tags/tag13.xml><?xml version="1.0" encoding="utf-8"?>
<p:tagLst xmlns:a="http://schemas.openxmlformats.org/drawingml/2006/main" xmlns:r="http://schemas.openxmlformats.org/officeDocument/2006/relationships" xmlns:p="http://schemas.openxmlformats.org/presentationml/2006/main">
  <p:tag name="OTLMARKERSHAPE" val="OTL"/>
</p:tagLst>
</file>

<file path=ppt/tags/tag14.xml><?xml version="1.0" encoding="utf-8"?>
<p:tagLst xmlns:a="http://schemas.openxmlformats.org/drawingml/2006/main" xmlns:r="http://schemas.openxmlformats.org/officeDocument/2006/relationships" xmlns:p="http://schemas.openxmlformats.org/presentationml/2006/main">
  <p:tag name="OTLMARKERSHAPE" val="OTL"/>
</p:tagLst>
</file>

<file path=ppt/tags/tag15.xml><?xml version="1.0" encoding="utf-8"?>
<p:tagLst xmlns:a="http://schemas.openxmlformats.org/drawingml/2006/main" xmlns:r="http://schemas.openxmlformats.org/officeDocument/2006/relationships" xmlns:p="http://schemas.openxmlformats.org/presentationml/2006/main">
  <p:tag name="OTLMARKERSHAPE" val="OTL"/>
</p:tagLst>
</file>

<file path=ppt/tags/tag16.xml><?xml version="1.0" encoding="utf-8"?>
<p:tagLst xmlns:a="http://schemas.openxmlformats.org/drawingml/2006/main" xmlns:r="http://schemas.openxmlformats.org/officeDocument/2006/relationships" xmlns:p="http://schemas.openxmlformats.org/presentationml/2006/main">
  <p:tag name="OTLMARKERSHAPE" val="OTL"/>
</p:tagLst>
</file>

<file path=ppt/tags/tag17.xml><?xml version="1.0" encoding="utf-8"?>
<p:tagLst xmlns:a="http://schemas.openxmlformats.org/drawingml/2006/main" xmlns:r="http://schemas.openxmlformats.org/officeDocument/2006/relationships" xmlns:p="http://schemas.openxmlformats.org/presentationml/2006/main">
  <p:tag name="OTLMARKERSHAPE" val="OTL"/>
</p:tagLst>
</file>

<file path=ppt/tags/tag18.xml><?xml version="1.0" encoding="utf-8"?>
<p:tagLst xmlns:a="http://schemas.openxmlformats.org/drawingml/2006/main" xmlns:r="http://schemas.openxmlformats.org/officeDocument/2006/relationships" xmlns:p="http://schemas.openxmlformats.org/presentationml/2006/main">
  <p:tag name="OTLMARKERSHAPE" val="OTL"/>
</p:tagLst>
</file>

<file path=ppt/tags/tag19.xml><?xml version="1.0" encoding="utf-8"?>
<p:tagLst xmlns:a="http://schemas.openxmlformats.org/drawingml/2006/main" xmlns:r="http://schemas.openxmlformats.org/officeDocument/2006/relationships" xmlns:p="http://schemas.openxmlformats.org/presentationml/2006/main">
  <p:tag name="OTLMARKERSHAPE" val="OTL"/>
</p:tagLst>
</file>

<file path=ppt/tags/tag20.xml><?xml version="1.0" encoding="utf-8"?>
<p:tagLst xmlns:a="http://schemas.openxmlformats.org/drawingml/2006/main" xmlns:r="http://schemas.openxmlformats.org/officeDocument/2006/relationships" xmlns:p="http://schemas.openxmlformats.org/presentationml/2006/main">
  <p:tag name="OTLMARKERSHAPE" val="OTL"/>
</p:tagLst>
</file>

<file path=ppt/tags/tag21.xml><?xml version="1.0" encoding="utf-8"?>
<p:tagLst xmlns:a="http://schemas.openxmlformats.org/drawingml/2006/main" xmlns:r="http://schemas.openxmlformats.org/officeDocument/2006/relationships" xmlns:p="http://schemas.openxmlformats.org/presentationml/2006/main">
  <p:tag name="OTLMARKERSHAPE" val="OTL"/>
</p:tagLst>
</file>

<file path=ppt/tags/tag22.xml><?xml version="1.0" encoding="utf-8"?>
<p:tagLst xmlns:a="http://schemas.openxmlformats.org/drawingml/2006/main" xmlns:r="http://schemas.openxmlformats.org/officeDocument/2006/relationships" xmlns:p="http://schemas.openxmlformats.org/presentationml/2006/main">
  <p:tag name="OTLMARKERSHAPE" val="OTL"/>
</p:tagLst>
</file>

<file path=ppt/tags/tag23.xml><?xml version="1.0" encoding="utf-8"?>
<p:tagLst xmlns:a="http://schemas.openxmlformats.org/drawingml/2006/main" xmlns:r="http://schemas.openxmlformats.org/officeDocument/2006/relationships" xmlns:p="http://schemas.openxmlformats.org/presentationml/2006/main">
  <p:tag name="OTLMARKERSHAPE" val="OTL"/>
</p:tagLst>
</file>

<file path=ppt/tags/tag24.xml><?xml version="1.0" encoding="utf-8"?>
<p:tagLst xmlns:a="http://schemas.openxmlformats.org/drawingml/2006/main" xmlns:r="http://schemas.openxmlformats.org/officeDocument/2006/relationships" xmlns:p="http://schemas.openxmlformats.org/presentationml/2006/main">
  <p:tag name="OTLMARKERSHAPE" val="OTL"/>
</p:tagLst>
</file>

<file path=ppt/tags/tag25.xml><?xml version="1.0" encoding="utf-8"?>
<p:tagLst xmlns:a="http://schemas.openxmlformats.org/drawingml/2006/main" xmlns:r="http://schemas.openxmlformats.org/officeDocument/2006/relationships" xmlns:p="http://schemas.openxmlformats.org/presentationml/2006/main">
  <p:tag name="OTLMARKERSHAPE" val="OTL"/>
</p:tagLst>
</file>

<file path=ppt/tags/tag26.xml><?xml version="1.0" encoding="utf-8"?>
<p:tagLst xmlns:a="http://schemas.openxmlformats.org/drawingml/2006/main" xmlns:r="http://schemas.openxmlformats.org/officeDocument/2006/relationships" xmlns:p="http://schemas.openxmlformats.org/presentationml/2006/main">
  <p:tag name="OTLMARKERSHAPE" val="OTL"/>
</p:tagLst>
</file>

<file path=ppt/tags/tag27.xml><?xml version="1.0" encoding="utf-8"?>
<p:tagLst xmlns:a="http://schemas.openxmlformats.org/drawingml/2006/main" xmlns:r="http://schemas.openxmlformats.org/officeDocument/2006/relationships" xmlns:p="http://schemas.openxmlformats.org/presentationml/2006/main">
  <p:tag name="OTLMARKERSHAPE" val="OTL"/>
</p:tagLst>
</file>

<file path=ppt/tags/tag28.xml><?xml version="1.0" encoding="utf-8"?>
<p:tagLst xmlns:a="http://schemas.openxmlformats.org/drawingml/2006/main" xmlns:r="http://schemas.openxmlformats.org/officeDocument/2006/relationships" xmlns:p="http://schemas.openxmlformats.org/presentationml/2006/main">
  <p:tag name="OTLMARKERSHAPE" val="OTL"/>
</p:tagLst>
</file>

<file path=ppt/tags/tag29.xml><?xml version="1.0" encoding="utf-8"?>
<p:tagLst xmlns:a="http://schemas.openxmlformats.org/drawingml/2006/main" xmlns:r="http://schemas.openxmlformats.org/officeDocument/2006/relationships" xmlns:p="http://schemas.openxmlformats.org/presentationml/2006/main">
  <p:tag name="OTLMARKERSHAPE" val="OTL"/>
</p:tagLst>
</file>

<file path=ppt/tags/tag30.xml><?xml version="1.0" encoding="utf-8"?>
<p:tagLst xmlns:a="http://schemas.openxmlformats.org/drawingml/2006/main" xmlns:r="http://schemas.openxmlformats.org/officeDocument/2006/relationships" xmlns:p="http://schemas.openxmlformats.org/presentationml/2006/main">
  <p:tag name="OTLMARKERSHAPE" val="OTL"/>
</p:tagLst>
</file>

<file path=ppt/tags/tag31.xml><?xml version="1.0" encoding="utf-8"?>
<p:tagLst xmlns:a="http://schemas.openxmlformats.org/drawingml/2006/main" xmlns:r="http://schemas.openxmlformats.org/officeDocument/2006/relationships" xmlns:p="http://schemas.openxmlformats.org/presentationml/2006/main">
  <p:tag name="OTLMARKERSHAPE" val="OTL"/>
</p:tagLst>
</file>

<file path=ppt/tags/tag32.xml><?xml version="1.0" encoding="utf-8"?>
<p:tagLst xmlns:a="http://schemas.openxmlformats.org/drawingml/2006/main" xmlns:r="http://schemas.openxmlformats.org/officeDocument/2006/relationships" xmlns:p="http://schemas.openxmlformats.org/presentationml/2006/main">
  <p:tag name="OTLMARKERSHAPE" val="OTL"/>
</p:tagLst>
</file>

<file path=ppt/tags/tag33.xml><?xml version="1.0" encoding="utf-8"?>
<p:tagLst xmlns:a="http://schemas.openxmlformats.org/drawingml/2006/main" xmlns:r="http://schemas.openxmlformats.org/officeDocument/2006/relationships" xmlns:p="http://schemas.openxmlformats.org/presentationml/2006/main">
  <p:tag name="OTLMARKERSHAPE" val="OTL"/>
</p:tagLst>
</file>

<file path=ppt/tags/tag34.xml><?xml version="1.0" encoding="utf-8"?>
<p:tagLst xmlns:a="http://schemas.openxmlformats.org/drawingml/2006/main" xmlns:r="http://schemas.openxmlformats.org/officeDocument/2006/relationships" xmlns:p="http://schemas.openxmlformats.org/presentationml/2006/main">
  <p:tag name="OTLMARKERSHAPE" val="OTL"/>
</p:tagLst>
</file>

<file path=ppt/tags/tag35.xml><?xml version="1.0" encoding="utf-8"?>
<p:tagLst xmlns:a="http://schemas.openxmlformats.org/drawingml/2006/main" xmlns:r="http://schemas.openxmlformats.org/officeDocument/2006/relationships" xmlns:p="http://schemas.openxmlformats.org/presentationml/2006/main">
  <p:tag name="OTLMARKERSHAPE" val="OTL"/>
</p:tagLst>
</file>

<file path=ppt/tags/tag36.xml><?xml version="1.0" encoding="utf-8"?>
<p:tagLst xmlns:a="http://schemas.openxmlformats.org/drawingml/2006/main" xmlns:r="http://schemas.openxmlformats.org/officeDocument/2006/relationships" xmlns:p="http://schemas.openxmlformats.org/presentationml/2006/main">
  <p:tag name="OTLDATEFORMATSTRING" val="MMM d"/>
  <p:tag name="OTLDATEFORMATSEPARATOR" val="/"/>
  <p:tag name="OTLDATEFORMATUSEUS" val="True"/>
  <p:tag name="OTLDATEFORMATDATEISVISIBLE" val="True"/>
  <p:tag name="OTLDATEFORMATTIMEISVISIBLE" val="False"/>
  <p:tag name="OTLDATEFORMATAMPMDESIGNATOR" val="AmPmLowerCase"/>
  <p:tag name="OTLDATEFORMATHOURDIGITS" val="H"/>
  <p:tag name="OTLDATEFORMATTRIM00MINUTES" val="False"/>
  <p:tag name="OTLWEEKNUMBERINGFORMAT" val="WNFormat1"/>
  <p:tag name="OTLWEEKNUMBERINGISVISIBLE" val="False"/>
  <p:tag name="OTLSTARTDATE" val="2021-02-26T00:00:00.0000000Z"/>
  <p:tag name="OTLENDDATE" val="2021-03-23T23:59:00.0000000Z"/>
  <p:tag name="OTLDURATIONFORMAT" val="day"/>
  <p:tag name="OTLSPACING" val="5"/>
  <p:tag name="OTLSHAPETHICKNESSTYPE" val="Regular"/>
  <p:tag name="OTLMARKERSHAPE" val="OTL"/>
</p:tagLst>
</file>

<file path=ppt/tags/tag37.xml><?xml version="1.0" encoding="utf-8"?>
<p:tagLst xmlns:a="http://schemas.openxmlformats.org/drawingml/2006/main" xmlns:r="http://schemas.openxmlformats.org/officeDocument/2006/relationships" xmlns:p="http://schemas.openxmlformats.org/presentationml/2006/main">
  <p:tag name="OTLDATEFORMATSTRING" val="MMM d"/>
  <p:tag name="OTLDATEFORMATSEPARATOR" val="/"/>
  <p:tag name="OTLDATEFORMATUSEUS" val="True"/>
  <p:tag name="OTLDATEFORMATDATEISVISIBLE" val="True"/>
  <p:tag name="OTLDATEFORMATTIMEISVISIBLE" val="False"/>
  <p:tag name="OTLDATEFORMATAMPMDESIGNATOR" val="AmPmLowerCase"/>
  <p:tag name="OTLDATEFORMATHOURDIGITS" val="H"/>
  <p:tag name="OTLDATEFORMATTRIM00MINUTES" val="False"/>
  <p:tag name="OTLWEEKNUMBERINGFORMAT" val="WNFormat1"/>
  <p:tag name="OTLWEEKNUMBERINGISVISIBLE" val="False"/>
  <p:tag name="OTLSTARTDATE" val="2021-03-14T00:00:00.0000000Z"/>
  <p:tag name="OTLENDDATE" val="2021-04-01T23:59:00.0000000Z"/>
  <p:tag name="OTLDURATIONFORMAT" val="day"/>
  <p:tag name="OTLSPACING" val="5"/>
  <p:tag name="OTLSHAPETHICKNESSTYPE" val="Regular"/>
  <p:tag name="OTLMARKERSHAPE" val="OTL"/>
</p:tagLst>
</file>

<file path=ppt/tags/tag38.xml><?xml version="1.0" encoding="utf-8"?>
<p:tagLst xmlns:a="http://schemas.openxmlformats.org/drawingml/2006/main" xmlns:r="http://schemas.openxmlformats.org/officeDocument/2006/relationships" xmlns:p="http://schemas.openxmlformats.org/presentationml/2006/main">
  <p:tag name="OTLDATEFORMATSTRING" val="MMM d"/>
  <p:tag name="OTLDATEFORMATSEPARATOR" val="/"/>
  <p:tag name="OTLDATEFORMATUSEUS" val="True"/>
  <p:tag name="OTLDATEFORMATDATEISVISIBLE" val="True"/>
  <p:tag name="OTLDATEFORMATTIMEISVISIBLE" val="False"/>
  <p:tag name="OTLDATEFORMATAMPMDESIGNATOR" val="AmPmLowerCase"/>
  <p:tag name="OTLDATEFORMATHOURDIGITS" val="H"/>
  <p:tag name="OTLDATEFORMATTRIM00MINUTES" val="False"/>
  <p:tag name="OTLWEEKNUMBERINGFORMAT" val="WNFormat1"/>
  <p:tag name="OTLWEEKNUMBERINGISVISIBLE" val="False"/>
  <p:tag name="OTLSTARTDATE" val="2021-04-02T00:00:00.0000000Z"/>
  <p:tag name="OTLENDDATE" val="2021-05-06T23:59:00.0000000Z"/>
  <p:tag name="OTLDURATIONFORMAT" val="day"/>
  <p:tag name="OTLSPACING" val="5"/>
  <p:tag name="OTLSHAPETHICKNESSTYPE" val="Regular"/>
  <p:tag name="OTLMARKERSHAPE" val="OTL"/>
</p:tagLst>
</file>

<file path=ppt/tags/tag39.xml><?xml version="1.0" encoding="utf-8"?>
<p:tagLst xmlns:a="http://schemas.openxmlformats.org/drawingml/2006/main" xmlns:r="http://schemas.openxmlformats.org/officeDocument/2006/relationships" xmlns:p="http://schemas.openxmlformats.org/presentationml/2006/main">
  <p:tag name="OTLDATEFORMATSTRING" val="MMM d"/>
  <p:tag name="OTLDATEFORMATSEPARATOR" val="/"/>
  <p:tag name="OTLDATEFORMATUSEUS" val="True"/>
  <p:tag name="OTLDATEFORMATDATEISVISIBLE" val="True"/>
  <p:tag name="OTLDATEFORMATTIMEISVISIBLE" val="False"/>
  <p:tag name="OTLDATEFORMATAMPMDESIGNATOR" val="AmPmLowerCase"/>
  <p:tag name="OTLDATEFORMATHOURDIGITS" val="H"/>
  <p:tag name="OTLDATEFORMATTRIM00MINUTES" val="False"/>
  <p:tag name="OTLWEEKNUMBERINGFORMAT" val="WNFormat1"/>
  <p:tag name="OTLWEEKNUMBERINGISVISIBLE" val="False"/>
  <p:tag name="OTLSTARTDATE" val="2021-04-16T00:00:00.0000000Z"/>
  <p:tag name="OTLENDDATE" val="2021-12-10T23:59:00.0000000Z"/>
  <p:tag name="OTLDURATIONFORMAT" val="day"/>
  <p:tag name="OTLSPACING" val="5"/>
  <p:tag name="OTLSHAPETHICKNESSTYPE" val="Regular"/>
  <p:tag name="OTLMARKERSHAPE" val="OTL"/>
</p:tagLst>
</file>

<file path=ppt/tags/tag40.xml><?xml version="1.0" encoding="utf-8"?>
<p:tagLst xmlns:a="http://schemas.openxmlformats.org/drawingml/2006/main" xmlns:r="http://schemas.openxmlformats.org/officeDocument/2006/relationships" xmlns:p="http://schemas.openxmlformats.org/presentationml/2006/main">
  <p:tag name="OTLDATEFORMATSTRING" val="MMM d"/>
  <p:tag name="OTLDATEFORMATSEPARATOR" val="/"/>
  <p:tag name="OTLDATEFORMATUSEUS" val="True"/>
  <p:tag name="OTLDATEFORMATDATEISVISIBLE" val="True"/>
  <p:tag name="OTLDATEFORMATTIMEISVISIBLE" val="False"/>
  <p:tag name="OTLDATEFORMATAMPMDESIGNATOR" val="AmPmLowerCase"/>
  <p:tag name="OTLDATEFORMATHOURDIGITS" val="H"/>
  <p:tag name="OTLDATEFORMATTRIM00MINUTES" val="False"/>
  <p:tag name="OTLWEEKNUMBERINGFORMAT" val="WNFormat1"/>
  <p:tag name="OTLWEEKNUMBERINGISVISIBLE" val="False"/>
  <p:tag name="OTLSTARTDATE" val="2021-12-11T23:59:00.0000000Z"/>
  <p:tag name="OTLENDDATE" val="2022-01-05T23:59:00.0000000Z"/>
  <p:tag name="OTLDURATIONFORMAT" val="day"/>
  <p:tag name="OTLSPACING" val="5"/>
  <p:tag name="OTLSHAPETHICKNESSTYPE" val="Regular"/>
  <p:tag name="OTLMARKERSHAPE" val="OTL"/>
</p:tagLst>
</file>

<file path=ppt/tags/tag41.xml><?xml version="1.0" encoding="utf-8"?>
<p:tagLst xmlns:a="http://schemas.openxmlformats.org/drawingml/2006/main" xmlns:r="http://schemas.openxmlformats.org/officeDocument/2006/relationships" xmlns:p="http://schemas.openxmlformats.org/presentationml/2006/main">
  <p:tag name="OTLMARKERSHAPE" val="OTL"/>
</p:tagLst>
</file>

<file path=ppt/tags/tag42.xml><?xml version="1.0" encoding="utf-8"?>
<p:tagLst xmlns:a="http://schemas.openxmlformats.org/drawingml/2006/main" xmlns:r="http://schemas.openxmlformats.org/officeDocument/2006/relationships" xmlns:p="http://schemas.openxmlformats.org/presentationml/2006/main">
  <p:tag name="OTLMARKERSHAPE" val="OTL"/>
</p:tagLst>
</file>

<file path=ppt/tags/tag43.xml><?xml version="1.0" encoding="utf-8"?>
<p:tagLst xmlns:a="http://schemas.openxmlformats.org/drawingml/2006/main" xmlns:r="http://schemas.openxmlformats.org/officeDocument/2006/relationships" xmlns:p="http://schemas.openxmlformats.org/presentationml/2006/main">
  <p:tag name="OTLMARKERSHAPE" val="OTL"/>
</p:tagLst>
</file>

<file path=ppt/tags/tag44.xml><?xml version="1.0" encoding="utf-8"?>
<p:tagLst xmlns:a="http://schemas.openxmlformats.org/drawingml/2006/main" xmlns:r="http://schemas.openxmlformats.org/officeDocument/2006/relationships" xmlns:p="http://schemas.openxmlformats.org/presentationml/2006/main">
  <p:tag name="OTLMARKERSHAPE" val="OTL"/>
</p:tagLst>
</file>

<file path=ppt/tags/tag45.xml><?xml version="1.0" encoding="utf-8"?>
<p:tagLst xmlns:a="http://schemas.openxmlformats.org/drawingml/2006/main" xmlns:r="http://schemas.openxmlformats.org/officeDocument/2006/relationships" xmlns:p="http://schemas.openxmlformats.org/presentationml/2006/main">
  <p:tag name="OTLMARKERSHAPE" val="OTL"/>
</p:tagLst>
</file>

<file path=ppt/tags/tag46.xml><?xml version="1.0" encoding="utf-8"?>
<p:tagLst xmlns:a="http://schemas.openxmlformats.org/drawingml/2006/main" xmlns:r="http://schemas.openxmlformats.org/officeDocument/2006/relationships" xmlns:p="http://schemas.openxmlformats.org/presentationml/2006/main">
  <p:tag name="OTLMARKERSHAPE" val="OTL"/>
</p:tagLst>
</file>

<file path=ppt/tags/tag47.xml><?xml version="1.0" encoding="utf-8"?>
<p:tagLst xmlns:a="http://schemas.openxmlformats.org/drawingml/2006/main" xmlns:r="http://schemas.openxmlformats.org/officeDocument/2006/relationships" xmlns:p="http://schemas.openxmlformats.org/presentationml/2006/main">
  <p:tag name="OTLMARKERSHAPE" val="OTL"/>
</p:tagLst>
</file>

<file path=ppt/tags/tag48.xml><?xml version="1.0" encoding="utf-8"?>
<p:tagLst xmlns:a="http://schemas.openxmlformats.org/drawingml/2006/main" xmlns:r="http://schemas.openxmlformats.org/officeDocument/2006/relationships" xmlns:p="http://schemas.openxmlformats.org/presentationml/2006/main">
  <p:tag name="OTLMARKERSHAPE" val="OTL"/>
</p:tagLst>
</file>

<file path=ppt/tags/tag49.xml><?xml version="1.0" encoding="utf-8"?>
<p:tagLst xmlns:a="http://schemas.openxmlformats.org/drawingml/2006/main" xmlns:r="http://schemas.openxmlformats.org/officeDocument/2006/relationships" xmlns:p="http://schemas.openxmlformats.org/presentationml/2006/main">
  <p:tag name="OTLMARKERSHAPE" val="OTL"/>
</p:tagLst>
</file>

<file path=ppt/tags/tag50.xml><?xml version="1.0" encoding="utf-8"?>
<p:tagLst xmlns:a="http://schemas.openxmlformats.org/drawingml/2006/main" xmlns:r="http://schemas.openxmlformats.org/officeDocument/2006/relationships" xmlns:p="http://schemas.openxmlformats.org/presentationml/2006/main">
  <p:tag name="OTLMARKERSHAPE" val="OTL"/>
</p:tagLst>
</file>

<file path=ppt/tags/tag51.xml><?xml version="1.0" encoding="utf-8"?>
<p:tagLst xmlns:a="http://schemas.openxmlformats.org/drawingml/2006/main" xmlns:r="http://schemas.openxmlformats.org/officeDocument/2006/relationships" xmlns:p="http://schemas.openxmlformats.org/presentationml/2006/main">
  <p:tag name="OTLMARKERSHAPE" val="OTL"/>
</p:tagLst>
</file>

<file path=ppt/tags/tag52.xml><?xml version="1.0" encoding="utf-8"?>
<p:tagLst xmlns:a="http://schemas.openxmlformats.org/drawingml/2006/main" xmlns:r="http://schemas.openxmlformats.org/officeDocument/2006/relationships" xmlns:p="http://schemas.openxmlformats.org/presentationml/2006/main">
  <p:tag name="OTLMARKERSHAPE" val="OTL"/>
</p:tagLst>
</file>

<file path=ppt/tags/tag53.xml><?xml version="1.0" encoding="utf-8"?>
<p:tagLst xmlns:a="http://schemas.openxmlformats.org/drawingml/2006/main" xmlns:r="http://schemas.openxmlformats.org/officeDocument/2006/relationships" xmlns:p="http://schemas.openxmlformats.org/presentationml/2006/main">
  <p:tag name="OTLMARKERSHAPE" val="OTL"/>
</p:tagLst>
</file>

<file path=ppt/tags/tag54.xml><?xml version="1.0" encoding="utf-8"?>
<p:tagLst xmlns:a="http://schemas.openxmlformats.org/drawingml/2006/main" xmlns:r="http://schemas.openxmlformats.org/officeDocument/2006/relationships" xmlns:p="http://schemas.openxmlformats.org/presentationml/2006/main">
  <p:tag name="OTLMARKERSHAPE" val="OTL"/>
</p:tagLst>
</file>

<file path=ppt/tags/tag55.xml><?xml version="1.0" encoding="utf-8"?>
<p:tagLst xmlns:a="http://schemas.openxmlformats.org/drawingml/2006/main" xmlns:r="http://schemas.openxmlformats.org/officeDocument/2006/relationships" xmlns:p="http://schemas.openxmlformats.org/presentationml/2006/main">
  <p:tag name="OTLMARKERSHAPE" val="OTL"/>
</p:tagLst>
</file>

<file path=ppt/tags/tag56.xml><?xml version="1.0" encoding="utf-8"?>
<p:tagLst xmlns:a="http://schemas.openxmlformats.org/drawingml/2006/main" xmlns:r="http://schemas.openxmlformats.org/officeDocument/2006/relationships" xmlns:p="http://schemas.openxmlformats.org/presentationml/2006/main">
  <p:tag name="OTLMARKERSHAPE" val="OTL"/>
</p:tagLst>
</file>

<file path=ppt/tags/tag57.xml><?xml version="1.0" encoding="utf-8"?>
<p:tagLst xmlns:a="http://schemas.openxmlformats.org/drawingml/2006/main" xmlns:r="http://schemas.openxmlformats.org/officeDocument/2006/relationships" xmlns:p="http://schemas.openxmlformats.org/presentationml/2006/main">
  <p:tag name="OTLMARKERSHAPE" val="OTL"/>
</p:tagLst>
</file>

<file path=ppt/tags/tag58.xml><?xml version="1.0" encoding="utf-8"?>
<p:tagLst xmlns:a="http://schemas.openxmlformats.org/drawingml/2006/main" xmlns:r="http://schemas.openxmlformats.org/officeDocument/2006/relationships" xmlns:p="http://schemas.openxmlformats.org/presentationml/2006/main">
  <p:tag name="OTLMARKERSHAPE" val="OTL"/>
</p:tagLst>
</file>

<file path=ppt/tags/tag59.xml><?xml version="1.0" encoding="utf-8"?>
<p:tagLst xmlns:a="http://schemas.openxmlformats.org/drawingml/2006/main" xmlns:r="http://schemas.openxmlformats.org/officeDocument/2006/relationships" xmlns:p="http://schemas.openxmlformats.org/presentationml/2006/main">
  <p:tag name="OTLMARKERSHAPE" val="OTL"/>
</p:tagLst>
</file>

<file path=ppt/tags/tag60.xml><?xml version="1.0" encoding="utf-8"?>
<p:tagLst xmlns:a="http://schemas.openxmlformats.org/drawingml/2006/main" xmlns:r="http://schemas.openxmlformats.org/officeDocument/2006/relationships" xmlns:p="http://schemas.openxmlformats.org/presentationml/2006/main">
  <p:tag name="OTLMARKERSHAPE" val="OTL"/>
</p:tagLst>
</file>

<file path=ppt/tags/tag61.xml><?xml version="1.0" encoding="utf-8"?>
<p:tagLst xmlns:a="http://schemas.openxmlformats.org/drawingml/2006/main" xmlns:r="http://schemas.openxmlformats.org/officeDocument/2006/relationships" xmlns:p="http://schemas.openxmlformats.org/presentationml/2006/main">
  <p:tag name="OTLMARKERSHAPE" val="OTL"/>
</p:tagLst>
</file>

<file path=ppt/tags/tag62.xml><?xml version="1.0" encoding="utf-8"?>
<p:tagLst xmlns:a="http://schemas.openxmlformats.org/drawingml/2006/main" xmlns:r="http://schemas.openxmlformats.org/officeDocument/2006/relationships" xmlns:p="http://schemas.openxmlformats.org/presentationml/2006/main">
  <p:tag name="OTLMARKERSHAPE" val="OTL"/>
</p:tagLst>
</file>

<file path=ppt/tags/tag63.xml><?xml version="1.0" encoding="utf-8"?>
<p:tagLst xmlns:a="http://schemas.openxmlformats.org/drawingml/2006/main" xmlns:r="http://schemas.openxmlformats.org/officeDocument/2006/relationships" xmlns:p="http://schemas.openxmlformats.org/presentationml/2006/main">
  <p:tag name="OTLMARKERSHAPE" val="OTL"/>
</p:tagLst>
</file>

<file path=ppt/tags/tag64.xml><?xml version="1.0" encoding="utf-8"?>
<p:tagLst xmlns:a="http://schemas.openxmlformats.org/drawingml/2006/main" xmlns:r="http://schemas.openxmlformats.org/officeDocument/2006/relationships" xmlns:p="http://schemas.openxmlformats.org/presentationml/2006/main">
  <p:tag name="OTLMARKERSHAPE" val="OTL"/>
</p:tagLst>
</file>

<file path=ppt/tags/tag65.xml><?xml version="1.0" encoding="utf-8"?>
<p:tagLst xmlns:a="http://schemas.openxmlformats.org/drawingml/2006/main" xmlns:r="http://schemas.openxmlformats.org/officeDocument/2006/relationships" xmlns:p="http://schemas.openxmlformats.org/presentationml/2006/main">
  <p:tag name="OTLMARKERSHAPE" val="OTL"/>
</p:tagLst>
</file>

<file path=ppt/tags/tag66.xml><?xml version="1.0" encoding="utf-8"?>
<p:tagLst xmlns:a="http://schemas.openxmlformats.org/drawingml/2006/main" xmlns:r="http://schemas.openxmlformats.org/officeDocument/2006/relationships" xmlns:p="http://schemas.openxmlformats.org/presentationml/2006/main">
  <p:tag name="OTLMARKERSHAPE" val="OTL"/>
</p:tagLst>
</file>

<file path=ppt/tags/tag67.xml><?xml version="1.0" encoding="utf-8"?>
<p:tagLst xmlns:a="http://schemas.openxmlformats.org/drawingml/2006/main" xmlns:r="http://schemas.openxmlformats.org/officeDocument/2006/relationships" xmlns:p="http://schemas.openxmlformats.org/presentationml/2006/main">
  <p:tag name="OTLMARKERSHAPE" val="OTL"/>
</p:tagLst>
</file>

<file path=ppt/tags/tag68.xml><?xml version="1.0" encoding="utf-8"?>
<p:tagLst xmlns:a="http://schemas.openxmlformats.org/drawingml/2006/main" xmlns:r="http://schemas.openxmlformats.org/officeDocument/2006/relationships" xmlns:p="http://schemas.openxmlformats.org/presentationml/2006/main">
  <p:tag name="OTLMARKERSHAPE" val="OTL"/>
</p:tagLst>
</file>

<file path=ppt/tags/tag69.xml><?xml version="1.0" encoding="utf-8"?>
<p:tagLst xmlns:a="http://schemas.openxmlformats.org/drawingml/2006/main" xmlns:r="http://schemas.openxmlformats.org/officeDocument/2006/relationships" xmlns:p="http://schemas.openxmlformats.org/presentationml/2006/main">
  <p:tag name="OTLMARKERSHAPE" val="OTL"/>
</p:tagLst>
</file>

<file path=ppt/tags/tag70.xml><?xml version="1.0" encoding="utf-8"?>
<p:tagLst xmlns:a="http://schemas.openxmlformats.org/drawingml/2006/main" xmlns:r="http://schemas.openxmlformats.org/officeDocument/2006/relationships" xmlns:p="http://schemas.openxmlformats.org/presentationml/2006/main">
  <p:tag name="OTLMARKERSHAPE" val="OTL"/>
</p:tagLst>
</file>

<file path=ppt/tags/tag71.xml><?xml version="1.0" encoding="utf-8"?>
<p:tagLst xmlns:a="http://schemas.openxmlformats.org/drawingml/2006/main" xmlns:r="http://schemas.openxmlformats.org/officeDocument/2006/relationships" xmlns:p="http://schemas.openxmlformats.org/presentationml/2006/main">
  <p:tag name="OTLMARKERSHAPE" val="OTL"/>
</p:tagLst>
</file>

<file path=ppt/tags/tag72.xml><?xml version="1.0" encoding="utf-8"?>
<p:tagLst xmlns:a="http://schemas.openxmlformats.org/drawingml/2006/main" xmlns:r="http://schemas.openxmlformats.org/officeDocument/2006/relationships" xmlns:p="http://schemas.openxmlformats.org/presentationml/2006/main">
  <p:tag name="OTLMARKERSHAPE" val="OTL"/>
</p:tagLst>
</file>

<file path=ppt/tags/tag73.xml><?xml version="1.0" encoding="utf-8"?>
<p:tagLst xmlns:a="http://schemas.openxmlformats.org/drawingml/2006/main" xmlns:r="http://schemas.openxmlformats.org/officeDocument/2006/relationships" xmlns:p="http://schemas.openxmlformats.org/presentationml/2006/main">
  <p:tag name="OTLMARKERSHAPE" val="OTL"/>
</p:tagLst>
</file>

<file path=ppt/tags/tag74.xml><?xml version="1.0" encoding="utf-8"?>
<p:tagLst xmlns:a="http://schemas.openxmlformats.org/drawingml/2006/main" xmlns:r="http://schemas.openxmlformats.org/officeDocument/2006/relationships" xmlns:p="http://schemas.openxmlformats.org/presentationml/2006/main">
  <p:tag name="OTLMARKERSHAPE" val="OTL"/>
</p:tagLst>
</file>

<file path=ppt/tags/tag75.xml><?xml version="1.0" encoding="utf-8"?>
<p:tagLst xmlns:a="http://schemas.openxmlformats.org/drawingml/2006/main" xmlns:r="http://schemas.openxmlformats.org/officeDocument/2006/relationships" xmlns:p="http://schemas.openxmlformats.org/presentationml/2006/main">
  <p:tag name="OTLMARKERSHAPE" val="OTL"/>
</p:tagLst>
</file>

<file path=ppt/tags/tag76.xml><?xml version="1.0" encoding="utf-8"?>
<p:tagLst xmlns:a="http://schemas.openxmlformats.org/drawingml/2006/main" xmlns:r="http://schemas.openxmlformats.org/officeDocument/2006/relationships" xmlns:p="http://schemas.openxmlformats.org/presentationml/2006/main">
  <p:tag name="OTLDATEFORMATSTRING" val="MMM d"/>
  <p:tag name="OTLDATEFORMATSEPARATOR" val="/"/>
  <p:tag name="OTLDATEFORMATUSEUS" val="True"/>
  <p:tag name="OTLDATEFORMATDATEISVISIBLE" val="True"/>
  <p:tag name="OTLDATEFORMATTIMEISVISIBLE" val="False"/>
  <p:tag name="OTLDATEFORMATAMPMDESIGNATOR" val="AmPmLowerCase"/>
  <p:tag name="OTLDATEFORMATHOURDIGITS" val="H"/>
  <p:tag name="OTLDATEFORMATTRIM00MINUTES" val="False"/>
  <p:tag name="OTLWEEKNUMBERINGFORMAT" val="WNFormat1"/>
  <p:tag name="OTLWEEKNUMBERINGISVISIBLE" val="False"/>
  <p:tag name="OTLDATE" val="2021-02-25T00:00:00.0000000"/>
  <p:tag name="OTLPOSITIONONTASK" val="None"/>
  <p:tag name="OTLRELATEDTASKID" val="00000000-0000-0000-0000-000000000000"/>
  <p:tag name="OTLMTITLE" val="Project started"/>
  <p:tag name="OTLMARKERSHAPE" val="OTL"/>
</p:tagLst>
</file>

<file path=ppt/tags/tag77.xml><?xml version="1.0" encoding="utf-8"?>
<p:tagLst xmlns:a="http://schemas.openxmlformats.org/drawingml/2006/main" xmlns:r="http://schemas.openxmlformats.org/officeDocument/2006/relationships" xmlns:p="http://schemas.openxmlformats.org/presentationml/2006/main">
  <p:tag name="OTLDATEFORMATSTRING" val="MMM d"/>
  <p:tag name="OTLDATEFORMATSEPARATOR" val="/"/>
  <p:tag name="OTLDATEFORMATUSEUS" val="True"/>
  <p:tag name="OTLDATEFORMATDATEISVISIBLE" val="True"/>
  <p:tag name="OTLDATEFORMATTIMEISVISIBLE" val="False"/>
  <p:tag name="OTLDATEFORMATAMPMDESIGNATOR" val="AmPmLowerCase"/>
  <p:tag name="OTLDATEFORMATHOURDIGITS" val="H"/>
  <p:tag name="OTLDATEFORMATTRIM00MINUTES" val="False"/>
  <p:tag name="OTLWEEKNUMBERINGFORMAT" val="WNFormat1"/>
  <p:tag name="OTLWEEKNUMBERINGISVISIBLE" val="False"/>
  <p:tag name="OTLMTITLE" val="Executive Review"/>
  <p:tag name="OTLPOSITIONONTASK" val="None"/>
  <p:tag name="OTLRELATEDTASKID" val="00000000-0000-0000-0000-000000000000"/>
  <p:tag name="OTLDATE" val="2021-03-26T23:59:00.0000000"/>
  <p:tag name="OTLMARKERSHAPE" val="OTL"/>
</p:tagLst>
</file>

<file path=ppt/tags/tag78.xml><?xml version="1.0" encoding="utf-8"?>
<p:tagLst xmlns:a="http://schemas.openxmlformats.org/drawingml/2006/main" xmlns:r="http://schemas.openxmlformats.org/officeDocument/2006/relationships" xmlns:p="http://schemas.openxmlformats.org/presentationml/2006/main">
  <p:tag name="OTLDATEFORMATSTRING" val="MMM d"/>
  <p:tag name="OTLDATEFORMATSEPARATOR" val="/"/>
  <p:tag name="OTLDATEFORMATUSEUS" val="True"/>
  <p:tag name="OTLDATEFORMATDATEISVISIBLE" val="True"/>
  <p:tag name="OTLDATEFORMATTIMEISVISIBLE" val="False"/>
  <p:tag name="OTLDATEFORMATAMPMDESIGNATOR" val="AmPmLowerCase"/>
  <p:tag name="OTLDATEFORMATHOURDIGITS" val="H"/>
  <p:tag name="OTLDATEFORMATTRIM00MINUTES" val="False"/>
  <p:tag name="OTLWEEKNUMBERINGFORMAT" val="WNFormat1"/>
  <p:tag name="OTLWEEKNUMBERINGISVISIBLE" val="False"/>
  <p:tag name="OTLMTITLE" val="Beta Release"/>
  <p:tag name="OTLPOSITIONONTASK" val="None"/>
  <p:tag name="OTLRELATEDTASKID" val="00000000-0000-0000-0000-000000000000"/>
  <p:tag name="OTLDATE" val="2021-10-14T23:59:00.0000000"/>
  <p:tag name="OTLMARKERSHAPE" val="OTL"/>
</p:tagLst>
</file>

<file path=ppt/tags/tag79.xml><?xml version="1.0" encoding="utf-8"?>
<p:tagLst xmlns:a="http://schemas.openxmlformats.org/drawingml/2006/main" xmlns:r="http://schemas.openxmlformats.org/officeDocument/2006/relationships" xmlns:p="http://schemas.openxmlformats.org/presentationml/2006/main">
  <p:tag name="OTLDATEFORMATSTRING" val="MMM d"/>
  <p:tag name="OTLDATEFORMATSEPARATOR" val="/"/>
  <p:tag name="OTLDATEFORMATUSEUS" val="True"/>
  <p:tag name="OTLDATEFORMATDATEISVISIBLE" val="True"/>
  <p:tag name="OTLDATEFORMATTIMEISVISIBLE" val="False"/>
  <p:tag name="OTLDATEFORMATAMPMDESIGNATOR" val="AmPmLowerCase"/>
  <p:tag name="OTLDATEFORMATHOURDIGITS" val="H"/>
  <p:tag name="OTLDATEFORMATTRIM00MINUTES" val="False"/>
  <p:tag name="OTLWEEKNUMBERINGFORMAT" val="WNFormat1"/>
  <p:tag name="OTLWEEKNUMBERINGISVISIBLE" val="False"/>
  <p:tag name="OTLMTITLE" val="Final Release"/>
  <p:tag name="OTLPOSITIONONTASK" val="None"/>
  <p:tag name="OTLRELATEDTASKID" val="00000000-0000-0000-0000-000000000000"/>
  <p:tag name="OTLDATE" val="2021-12-10T23:59:00.0000000"/>
  <p:tag name="OTLMARKERSHAPE" val="OTL"/>
</p:tagLst>
</file>

<file path=ppt/tags/tag80.xml><?xml version="1.0" encoding="utf-8"?>
<p:tagLst xmlns:a="http://schemas.openxmlformats.org/drawingml/2006/main" xmlns:r="http://schemas.openxmlformats.org/officeDocument/2006/relationships" xmlns:p="http://schemas.openxmlformats.org/presentationml/2006/main">
  <p:tag name="OTLDATEFORMATSTRING" val="MMM d"/>
  <p:tag name="OTLDATEFORMATSEPARATOR" val="/"/>
  <p:tag name="OTLDATEFORMATUSEUS" val="True"/>
  <p:tag name="OTLDATEFORMATDATEISVISIBLE" val="True"/>
  <p:tag name="OTLDATEFORMATTIMEISVISIBLE" val="False"/>
  <p:tag name="OTLDATEFORMATAMPMDESIGNATOR" val="AmPmLowerCase"/>
  <p:tag name="OTLDATEFORMATHOURDIGITS" val="H"/>
  <p:tag name="OTLDATEFORMATTRIM00MINUTES" val="False"/>
  <p:tag name="OTLWEEKNUMBERINGFORMAT" val="WNFormat1"/>
  <p:tag name="OTLWEEKNUMBERINGISVISIBLE" val="False"/>
  <p:tag name="OTLMTITLE" val="Project Close"/>
  <p:tag name="OTLPOSITIONONTASK" val="None"/>
  <p:tag name="OTLRELATEDTASKID" val="00000000-0000-0000-0000-000000000000"/>
  <p:tag name="OTLDATE" val="2022-01-10T23:59:00.0000000"/>
  <p:tag name="OTLMARKERSHAPE" val="OTL"/>
</p:tagLst>
</file>

<file path=ppt/tags/tag81.xml><?xml version="1.0" encoding="utf-8"?>
<p:tagLst xmlns:a="http://schemas.openxmlformats.org/drawingml/2006/main" xmlns:r="http://schemas.openxmlformats.org/officeDocument/2006/relationships" xmlns:p="http://schemas.openxmlformats.org/presentationml/2006/main">
  <p:tag name="OTLMARKERSHAPE" val="OTL"/>
</p:tagLst>
</file>

<file path=ppt/tags/tag82.xml><?xml version="1.0" encoding="utf-8"?>
<p:tagLst xmlns:a="http://schemas.openxmlformats.org/drawingml/2006/main" xmlns:r="http://schemas.openxmlformats.org/officeDocument/2006/relationships" xmlns:p="http://schemas.openxmlformats.org/presentationml/2006/main">
  <p:tag name="OTLMARKERSHAPE" val="OTL"/>
</p:tagLst>
</file>

<file path=ppt/tags/tag83.xml><?xml version="1.0" encoding="utf-8"?>
<p:tagLst xmlns:a="http://schemas.openxmlformats.org/drawingml/2006/main" xmlns:r="http://schemas.openxmlformats.org/officeDocument/2006/relationships" xmlns:p="http://schemas.openxmlformats.org/presentationml/2006/main">
  <p:tag name="OTLMARKERSHAPE" val="OTL"/>
</p:tagLst>
</file>

<file path=ppt/tags/tag84.xml><?xml version="1.0" encoding="utf-8"?>
<p:tagLst xmlns:a="http://schemas.openxmlformats.org/drawingml/2006/main" xmlns:r="http://schemas.openxmlformats.org/officeDocument/2006/relationships" xmlns:p="http://schemas.openxmlformats.org/presentationml/2006/main">
  <p:tag name="OTLMARKERSHAPE" val="OTL"/>
</p:tagLst>
</file>

<file path=ppt/tags/tag85.xml><?xml version="1.0" encoding="utf-8"?>
<p:tagLst xmlns:a="http://schemas.openxmlformats.org/drawingml/2006/main" xmlns:r="http://schemas.openxmlformats.org/officeDocument/2006/relationships" xmlns:p="http://schemas.openxmlformats.org/presentationml/2006/main">
  <p:tag name="OTLMARKERSHAPE" val="OTL"/>
</p:tagLst>
</file>

<file path=ppt/tags/tag86.xml><?xml version="1.0" encoding="utf-8"?>
<p:tagLst xmlns:a="http://schemas.openxmlformats.org/drawingml/2006/main" xmlns:r="http://schemas.openxmlformats.org/officeDocument/2006/relationships" xmlns:p="http://schemas.openxmlformats.org/presentationml/2006/main">
  <p:tag name="OTLMARKERSHAPE" val="OTL"/>
</p:tagLst>
</file>

<file path=ppt/tags/tag87.xml><?xml version="1.0" encoding="utf-8"?>
<p:tagLst xmlns:a="http://schemas.openxmlformats.org/drawingml/2006/main" xmlns:r="http://schemas.openxmlformats.org/officeDocument/2006/relationships" xmlns:p="http://schemas.openxmlformats.org/presentationml/2006/main">
  <p:tag name="OTLMARKERSHAPE" val="OTL"/>
</p:tagLst>
</file>

<file path=ppt/tags/tag88.xml><?xml version="1.0" encoding="utf-8"?>
<p:tagLst xmlns:a="http://schemas.openxmlformats.org/drawingml/2006/main" xmlns:r="http://schemas.openxmlformats.org/officeDocument/2006/relationships" xmlns:p="http://schemas.openxmlformats.org/presentationml/2006/main">
  <p:tag name="OTLMARKERSHAPE" val="OTL"/>
</p:tagLst>
</file>

<file path=ppt/tags/tag89.xml><?xml version="1.0" encoding="utf-8"?>
<p:tagLst xmlns:a="http://schemas.openxmlformats.org/drawingml/2006/main" xmlns:r="http://schemas.openxmlformats.org/officeDocument/2006/relationships" xmlns:p="http://schemas.openxmlformats.org/presentationml/2006/main">
  <p:tag name="OTLMARKERSHAPE" val="OTL"/>
</p:tagLst>
</file>

<file path=ppt/tags/tag90.xml><?xml version="1.0" encoding="utf-8"?>
<p:tagLst xmlns:a="http://schemas.openxmlformats.org/drawingml/2006/main" xmlns:r="http://schemas.openxmlformats.org/officeDocument/2006/relationships" xmlns:p="http://schemas.openxmlformats.org/presentationml/2006/main">
  <p:tag name="OTLMARKERSHAPE" val="OTL"/>
</p:tagLst>
</file>

<file path=ppt/theme/theme1.xml><?xml version="1.0" encoding="utf-8"?>
<a:theme xmlns:a="http://schemas.openxmlformats.org/drawingml/2006/main" name="Tech 16x9">
  <a:themeElements>
    <a:clrScheme name="Tech_16x9">
      <a:dk1>
        <a:sysClr val="windowText" lastClr="000000"/>
      </a:dk1>
      <a:lt1>
        <a:sysClr val="window" lastClr="FFFFFF"/>
      </a:lt1>
      <a:dk2>
        <a:srgbClr val="192A52"/>
      </a:dk2>
      <a:lt2>
        <a:srgbClr val="C0C0C0"/>
      </a:lt2>
      <a:accent1>
        <a:srgbClr val="009999"/>
      </a:accent1>
      <a:accent2>
        <a:srgbClr val="E98915"/>
      </a:accent2>
      <a:accent3>
        <a:srgbClr val="A419A7"/>
      </a:accent3>
      <a:accent4>
        <a:srgbClr val="AFC34D"/>
      </a:accent4>
      <a:accent5>
        <a:srgbClr val="E5572B"/>
      </a:accent5>
      <a:accent6>
        <a:srgbClr val="6868C4"/>
      </a:accent6>
      <a:hlink>
        <a:srgbClr val="009999"/>
      </a:hlink>
      <a:folHlink>
        <a:srgbClr val="7F7F7F"/>
      </a:folHlink>
    </a:clrScheme>
    <a:fontScheme name="Calibri">
      <a:maj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Tech_16x9">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schemeClr>
            </a:gs>
          </a:gsLst>
          <a:lin ang="5040000" scaled="1"/>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100000"/>
                <a:shade val="100000"/>
                <a:satMod val="155000"/>
              </a:schemeClr>
            </a:gs>
          </a:gsLst>
          <a:lin ang="16200000" scaled="0"/>
        </a:gradFill>
      </a:fillStyleLst>
      <a:lnStyleLst>
        <a:ln w="9525" cap="flat" cmpd="sng" algn="ctr">
          <a:solidFill>
            <a:schemeClr val="phClr"/>
          </a:solidFill>
          <a:miter lim="800000"/>
        </a:ln>
        <a:ln w="25400" cap="flat" cmpd="sng" algn="ctr">
          <a:solidFill>
            <a:schemeClr val="phClr"/>
          </a:solidFill>
          <a:miter lim="800000"/>
        </a:ln>
        <a:ln w="38100" cap="flat" cmpd="sng" algn="ctr">
          <a:solidFill>
            <a:schemeClr val="phClr"/>
          </a:solidFill>
          <a:miter lim="800000"/>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atMod val="300000"/>
              </a:schemeClr>
            </a:contourClr>
          </a:sp3d>
        </a:effectStyle>
      </a:effectStyleLst>
      <a:bgFillStyleLst>
        <a:solidFill>
          <a:schemeClr val="phClr"/>
        </a:solidFill>
        <a:gradFill rotWithShape="1">
          <a:gsLst>
            <a:gs pos="0">
              <a:schemeClr val="phClr">
                <a:tint val="100000"/>
                <a:shade val="0"/>
                <a:satMod val="100000"/>
              </a:schemeClr>
            </a:gs>
            <a:gs pos="85000">
              <a:schemeClr val="phClr">
                <a:tint val="100000"/>
                <a:shade val="30000"/>
                <a:satMod val="100000"/>
              </a:schemeClr>
            </a:gs>
            <a:gs pos="100000">
              <a:schemeClr val="phClr">
                <a:shade val="60000"/>
                <a:satMod val="100000"/>
              </a:schemeClr>
            </a:gs>
          </a:gsLst>
          <a:lin ang="13500000" scaled="0"/>
        </a:gradFill>
        <a:gradFill rotWithShape="1">
          <a:gsLst>
            <a:gs pos="0">
              <a:schemeClr val="phClr">
                <a:tint val="100000"/>
                <a:shade val="0"/>
                <a:satMod val="100000"/>
              </a:schemeClr>
            </a:gs>
            <a:gs pos="85000">
              <a:schemeClr val="phClr">
                <a:shade val="30000"/>
                <a:satMod val="100000"/>
              </a:schemeClr>
            </a:gs>
            <a:gs pos="100000">
              <a:schemeClr val="phClr">
                <a:shade val="60000"/>
                <a:satMod val="100000"/>
              </a:schemeClr>
            </a:gs>
          </a:gsLst>
          <a:lin ang="18900000" scaled="0"/>
        </a:gradFill>
      </a:bgFillStyleLst>
    </a:fmtScheme>
  </a:themeElements>
  <a:objectDefaults>
    <a:spDef>
      <a:spPr/>
      <a:bodyPr rtlCol="0" anchor="ctr"/>
      <a:lstStyle>
        <a:defPPr algn="ctr">
          <a:defRPr sz="2800"/>
        </a:defPPr>
      </a:lstStyle>
      <a:style>
        <a:lnRef idx="2">
          <a:schemeClr val="accent1">
            <a:shade val="50000"/>
          </a:schemeClr>
        </a:lnRef>
        <a:fillRef idx="1">
          <a:schemeClr val="accent1"/>
        </a:fillRef>
        <a:effectRef idx="0">
          <a:schemeClr val="accent1"/>
        </a:effectRef>
        <a:fontRef idx="minor">
          <a:schemeClr val="lt1"/>
        </a:fontRef>
      </a:style>
    </a:spDef>
    <a:lnDef>
      <a:spPr>
        <a:ln w="25400"/>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defRPr sz="2800"/>
        </a:defPPr>
      </a:lstStyle>
    </a:txDef>
  </a:objectDefaults>
  <a:extraClrSchemeLst/>
  <a:extLst>
    <a:ext uri="{05A4C25C-085E-4340-85A3-A5531E510DB2}">
      <thm15:themeFamily xmlns:thm15="http://schemas.microsoft.com/office/thememl/2012/main" name="TF02787990.potx" id="{BDB9CD5E-36EC-45F3-B87D-6D062B8A3823}" vid="{51682E2F-7C85-4D6F-AD40-072EFC83910D}"/>
    </a:ext>
  </a:extLst>
</a:theme>
</file>

<file path=ppt/theme/theme2.xml><?xml version="1.0" encoding="utf-8"?>
<a:theme xmlns:a="http://schemas.openxmlformats.org/drawingml/2006/main" name="Office Theme">
  <a:themeElements>
    <a:clrScheme name="Tech_16x9">
      <a:dk1>
        <a:sysClr val="windowText" lastClr="000000"/>
      </a:dk1>
      <a:lt1>
        <a:sysClr val="window" lastClr="FFFFFF"/>
      </a:lt1>
      <a:dk2>
        <a:srgbClr val="192A52"/>
      </a:dk2>
      <a:lt2>
        <a:srgbClr val="C0C0C0"/>
      </a:lt2>
      <a:accent1>
        <a:srgbClr val="009999"/>
      </a:accent1>
      <a:accent2>
        <a:srgbClr val="E98915"/>
      </a:accent2>
      <a:accent3>
        <a:srgbClr val="A419A7"/>
      </a:accent3>
      <a:accent4>
        <a:srgbClr val="AFC34D"/>
      </a:accent4>
      <a:accent5>
        <a:srgbClr val="E5572B"/>
      </a:accent5>
      <a:accent6>
        <a:srgbClr val="6868C4"/>
      </a:accent6>
      <a:hlink>
        <a:srgbClr val="009999"/>
      </a:hlink>
      <a:folHlink>
        <a:srgbClr val="7F7F7F"/>
      </a:folHlink>
    </a:clrScheme>
    <a:fontScheme name="Calibri">
      <a:maj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Tech_16x9">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schemeClr>
            </a:gs>
          </a:gsLst>
          <a:lin ang="5040000" scaled="1"/>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100000"/>
                <a:shade val="100000"/>
                <a:satMod val="155000"/>
              </a:schemeClr>
            </a:gs>
          </a:gsLst>
          <a:lin ang="16200000" scaled="0"/>
        </a:gradFill>
      </a:fillStyleLst>
      <a:lnStyleLst>
        <a:ln w="9525" cap="flat" cmpd="sng" algn="ctr">
          <a:solidFill>
            <a:schemeClr val="phClr"/>
          </a:solidFill>
          <a:miter lim="800000"/>
        </a:ln>
        <a:ln w="25400" cap="flat" cmpd="sng" algn="ctr">
          <a:solidFill>
            <a:schemeClr val="phClr"/>
          </a:solidFill>
          <a:miter lim="800000"/>
        </a:ln>
        <a:ln w="38100" cap="flat" cmpd="sng" algn="ctr">
          <a:solidFill>
            <a:schemeClr val="phClr"/>
          </a:solidFill>
          <a:miter lim="800000"/>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atMod val="300000"/>
              </a:schemeClr>
            </a:contourClr>
          </a:sp3d>
        </a:effectStyle>
      </a:effectStyleLst>
      <a:bgFillStyleLst>
        <a:solidFill>
          <a:schemeClr val="phClr"/>
        </a:solidFill>
        <a:gradFill rotWithShape="1">
          <a:gsLst>
            <a:gs pos="0">
              <a:schemeClr val="phClr">
                <a:tint val="100000"/>
                <a:shade val="0"/>
                <a:satMod val="100000"/>
              </a:schemeClr>
            </a:gs>
            <a:gs pos="85000">
              <a:schemeClr val="phClr">
                <a:tint val="100000"/>
                <a:shade val="30000"/>
                <a:satMod val="100000"/>
              </a:schemeClr>
            </a:gs>
            <a:gs pos="100000">
              <a:schemeClr val="phClr">
                <a:shade val="60000"/>
                <a:satMod val="100000"/>
              </a:schemeClr>
            </a:gs>
          </a:gsLst>
          <a:lin ang="13500000" scaled="0"/>
        </a:gradFill>
        <a:gradFill rotWithShape="1">
          <a:gsLst>
            <a:gs pos="0">
              <a:schemeClr val="phClr">
                <a:tint val="100000"/>
                <a:shade val="0"/>
                <a:satMod val="100000"/>
              </a:schemeClr>
            </a:gs>
            <a:gs pos="85000">
              <a:schemeClr val="phClr">
                <a:shade val="30000"/>
                <a:satMod val="100000"/>
              </a:schemeClr>
            </a:gs>
            <a:gs pos="100000">
              <a:schemeClr val="phClr">
                <a:shade val="60000"/>
                <a:satMod val="100000"/>
              </a:schemeClr>
            </a:gs>
          </a:gsLst>
          <a:lin ang="18900000" scaled="0"/>
        </a:gradFill>
      </a:bgFillStyleLst>
    </a:fmtScheme>
  </a:themeElements>
  <a:objectDefaults/>
  <a:extraClrSchemeLst/>
</a:theme>
</file>

<file path=ppt/theme/theme3.xml><?xml version="1.0" encoding="utf-8"?>
<a:theme xmlns:a="http://schemas.openxmlformats.org/drawingml/2006/main" name="Office Theme">
  <a:themeElements>
    <a:clrScheme name="Tech_16x9">
      <a:dk1>
        <a:sysClr val="windowText" lastClr="000000"/>
      </a:dk1>
      <a:lt1>
        <a:sysClr val="window" lastClr="FFFFFF"/>
      </a:lt1>
      <a:dk2>
        <a:srgbClr val="192A52"/>
      </a:dk2>
      <a:lt2>
        <a:srgbClr val="C0C0C0"/>
      </a:lt2>
      <a:accent1>
        <a:srgbClr val="009999"/>
      </a:accent1>
      <a:accent2>
        <a:srgbClr val="E98915"/>
      </a:accent2>
      <a:accent3>
        <a:srgbClr val="A419A7"/>
      </a:accent3>
      <a:accent4>
        <a:srgbClr val="AFC34D"/>
      </a:accent4>
      <a:accent5>
        <a:srgbClr val="E5572B"/>
      </a:accent5>
      <a:accent6>
        <a:srgbClr val="6868C4"/>
      </a:accent6>
      <a:hlink>
        <a:srgbClr val="009999"/>
      </a:hlink>
      <a:folHlink>
        <a:srgbClr val="7F7F7F"/>
      </a:folHlink>
    </a:clrScheme>
    <a:fontScheme name="Calibri">
      <a:maj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Tech_16x9">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schemeClr>
            </a:gs>
          </a:gsLst>
          <a:lin ang="5040000" scaled="1"/>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100000"/>
                <a:shade val="100000"/>
                <a:satMod val="155000"/>
              </a:schemeClr>
            </a:gs>
          </a:gsLst>
          <a:lin ang="16200000" scaled="0"/>
        </a:gradFill>
      </a:fillStyleLst>
      <a:lnStyleLst>
        <a:ln w="9525" cap="flat" cmpd="sng" algn="ctr">
          <a:solidFill>
            <a:schemeClr val="phClr"/>
          </a:solidFill>
          <a:miter lim="800000"/>
        </a:ln>
        <a:ln w="25400" cap="flat" cmpd="sng" algn="ctr">
          <a:solidFill>
            <a:schemeClr val="phClr"/>
          </a:solidFill>
          <a:miter lim="800000"/>
        </a:ln>
        <a:ln w="38100" cap="flat" cmpd="sng" algn="ctr">
          <a:solidFill>
            <a:schemeClr val="phClr"/>
          </a:solidFill>
          <a:miter lim="800000"/>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atMod val="300000"/>
              </a:schemeClr>
            </a:contourClr>
          </a:sp3d>
        </a:effectStyle>
      </a:effectStyleLst>
      <a:bgFillStyleLst>
        <a:solidFill>
          <a:schemeClr val="phClr"/>
        </a:solidFill>
        <a:gradFill rotWithShape="1">
          <a:gsLst>
            <a:gs pos="0">
              <a:schemeClr val="phClr">
                <a:tint val="100000"/>
                <a:shade val="0"/>
                <a:satMod val="100000"/>
              </a:schemeClr>
            </a:gs>
            <a:gs pos="85000">
              <a:schemeClr val="phClr">
                <a:tint val="100000"/>
                <a:shade val="30000"/>
                <a:satMod val="100000"/>
              </a:schemeClr>
            </a:gs>
            <a:gs pos="100000">
              <a:schemeClr val="phClr">
                <a:shade val="60000"/>
                <a:satMod val="100000"/>
              </a:schemeClr>
            </a:gs>
          </a:gsLst>
          <a:lin ang="13500000" scaled="0"/>
        </a:gradFill>
        <a:gradFill rotWithShape="1">
          <a:gsLst>
            <a:gs pos="0">
              <a:schemeClr val="phClr">
                <a:tint val="100000"/>
                <a:shade val="0"/>
                <a:satMod val="100000"/>
              </a:schemeClr>
            </a:gs>
            <a:gs pos="85000">
              <a:schemeClr val="phClr">
                <a:shade val="30000"/>
                <a:satMod val="100000"/>
              </a:schemeClr>
            </a:gs>
            <a:gs pos="100000">
              <a:schemeClr val="phClr">
                <a:shade val="60000"/>
                <a:satMod val="100000"/>
              </a:schemeClr>
            </a:gs>
          </a:gsLst>
          <a:lin ang="189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ocPublishedLinkedAssetsLookup xmlns="4873beb7-5857-4685-be1f-d57550cc96cc" xsi:nil="true"/>
    <ApprovalStatus xmlns="4873beb7-5857-4685-be1f-d57550cc96cc">InProgress</ApprovalStatus>
    <MarketSpecific xmlns="4873beb7-5857-4685-be1f-d57550cc96cc">false</MarketSpecific>
    <LocComments xmlns="4873beb7-5857-4685-be1f-d57550cc96cc" xsi:nil="true"/>
    <LocLastLocAttemptVersionTypeLookup xmlns="4873beb7-5857-4685-be1f-d57550cc96cc" xsi:nil="true"/>
    <DirectSourceMarket xmlns="4873beb7-5857-4685-be1f-d57550cc96cc" xsi:nil="true"/>
    <ThumbnailAssetId xmlns="4873beb7-5857-4685-be1f-d57550cc96cc" xsi:nil="true"/>
    <PrimaryImageGen xmlns="4873beb7-5857-4685-be1f-d57550cc96cc">false</PrimaryImageGen>
    <LocNewPublishedVersionLookup xmlns="4873beb7-5857-4685-be1f-d57550cc96cc" xsi:nil="true"/>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LocOverallPublishStatusLookup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LocOverallLocStatusLookup xmlns="4873beb7-5857-4685-be1f-d57550cc96cc" xsi:nil="tru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1345093</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This simple template design works for technology and  businesses, but it's versatile enough to use in other contexts.  It features multiple slide layouts designed for widescreen (16x9 resolution) and includes a sample SmartArt list and chart that are easily editable.</APDescription>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2011-11-26T00:30:00+00:00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TemplateStatus xmlns="4873beb7-5857-4685-be1f-d57550cc96cc">Complete</TemplateStatus>
    <Downloads xmlns="4873beb7-5857-4685-be1f-d57550cc96cc">0</Downloads>
    <OOCacheId xmlns="4873beb7-5857-4685-be1f-d57550cc96cc" xsi:nil="true"/>
    <IsDeleted xmlns="4873beb7-5857-4685-be1f-d57550cc96cc">false</IsDeleted>
    <LocPublishedDependentAssetsLookup xmlns="4873beb7-5857-4685-be1f-d57550cc96cc" xsi:nil="true"/>
    <TPExecutable xmlns="4873beb7-5857-4685-be1f-d57550cc96cc" xsi:nil="true"/>
    <EditorialTags xmlns="4873beb7-5857-4685-be1f-d57550cc96cc" xsi:nil="true"/>
    <SubmitterId xmlns="4873beb7-5857-4685-be1f-d57550cc96cc" xsi:nil="true"/>
    <ApprovalLog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TP102787989</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694266</LocLastLocAttemptVersionLookup>
    <LocProcessedForHandoffsLookup xmlns="4873beb7-5857-4685-be1f-d57550cc96cc" xsi:nil="true"/>
    <IsSearchable xmlns="4873beb7-5857-4685-be1f-d57550cc96cc">true</IsSearchable>
    <TemplateTemplateType xmlns="4873beb7-5857-4685-be1f-d57550cc96cc">PowerPoint Presentation Template</TemplateTemplateType>
    <CampaignTagsTaxHTField0 xmlns="4873beb7-5857-4685-be1f-d57550cc96cc">
      <Terms xmlns="http://schemas.microsoft.com/office/infopath/2007/PartnerControls"/>
    </CampaignTagsTaxHTField0>
    <TPNamespace xmlns="4873beb7-5857-4685-be1f-d57550cc96cc" xsi:nil="true"/>
    <LocOverallPreviewStatusLookup xmlns="4873beb7-5857-4685-be1f-d57550cc96cc" xsi:nil="true"/>
    <TaxCatchAll xmlns="4873beb7-5857-4685-be1f-d57550cc96cc"/>
    <Markets xmlns="4873beb7-5857-4685-be1f-d57550cc96cc"/>
    <UAProjectedTotalWords xmlns="4873beb7-5857-4685-be1f-d57550cc96cc" xsi:nil="true"/>
    <IntlLangReview xmlns="4873beb7-5857-4685-be1f-d57550cc96cc" xsi:nil="true"/>
    <OutputCachingOn xmlns="4873beb7-5857-4685-be1f-d57550cc96cc">false</OutputCachingOn>
    <AverageRating xmlns="4873beb7-5857-4685-be1f-d57550cc96cc" xsi:nil="true"/>
    <APAuthor xmlns="4873beb7-5857-4685-be1f-d57550cc96cc">
      <UserInfo>
        <DisplayName>REDMOND\kristaa</DisplayName>
        <AccountId>136</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LocProcessedForMarketsLookup xmlns="4873beb7-5857-4685-be1f-d57550cc96cc" xsi:nil="true"/>
    <TPLaunchHelpLinkType xmlns="4873beb7-5857-4685-be1f-d57550cc96cc">Template</TPLaunchHelpLinkType>
    <OriginalRelease xmlns="4873beb7-5857-4685-be1f-d57550cc96cc">15</OriginalRelease>
    <LocalizationTagsTaxHTField0 xmlns="4873beb7-5857-4685-be1f-d57550cc96cc">
      <Terms xmlns="http://schemas.microsoft.com/office/infopath/2007/PartnerControls"/>
    </LocalizationTagsTaxHTField0>
    <UACurrentWords xmlns="4873beb7-5857-4685-be1f-d57550cc96cc" xsi:nil="true"/>
    <ArtSampleDocs xmlns="4873beb7-5857-4685-be1f-d57550cc96cc" xsi:nil="true"/>
    <UALocRecommendation xmlns="4873beb7-5857-4685-be1f-d57550cc96cc">Localize</UALocRecommendation>
    <Manager xmlns="4873beb7-5857-4685-be1f-d57550cc96cc" xsi:nil="true"/>
    <LocOverallHandbackStatusLookup xmlns="4873beb7-5857-4685-be1f-d57550cc96cc" xsi:nil="true"/>
    <ShowIn xmlns="4873beb7-5857-4685-be1f-d57550cc96cc">Show everywhere</ShowIn>
    <UANotes xmlns="4873beb7-5857-4685-be1f-d57550cc96cc" xsi:nil="true"/>
    <InternalTagsTaxHTField0 xmlns="4873beb7-5857-4685-be1f-d57550cc96cc">
      <Terms xmlns="http://schemas.microsoft.com/office/infopath/2007/PartnerControls"/>
    </InternalTagsTaxHTField0>
    <CSXHash xmlns="4873beb7-5857-4685-be1f-d57550cc96cc" xsi:nil="true"/>
    <VoteCount xmlns="4873beb7-5857-4685-be1f-d57550cc96cc" xsi:nil="true"/>
    <AssetExpire xmlns="4873beb7-5857-4685-be1f-d57550cc96cc">2029-05-12T07:00:00+00:00</AssetExpire>
    <DSATActionTaken xmlns="4873beb7-5857-4685-be1f-d57550cc96cc" xsi:nil="true"/>
    <CSXSubmissionMarket xmlns="4873beb7-5857-4685-be1f-d57550cc96cc" xsi:nil="true"/>
    <LocMarketGroupTiers2 xmlns="4873beb7-5857-4685-be1f-d57550cc96cc" xsi:nil="true"/>
  </documentManagement>
</p:properties>
</file>

<file path=customXml/item2.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60C67BEE-D13F-4BD2-98A5-34D8A0977F68}">
  <ds:schemaRefs>
    <ds:schemaRef ds:uri="4873beb7-5857-4685-be1f-d57550cc96cc"/>
    <ds:schemaRef ds:uri="http://schemas.openxmlformats.org/package/2006/metadata/core-properties"/>
    <ds:schemaRef ds:uri="http://purl.org/dc/terms/"/>
    <ds:schemaRef ds:uri="http://schemas.microsoft.com/office/2006/documentManagement/types"/>
    <ds:schemaRef ds:uri="http://purl.org/dc/elements/1.1/"/>
    <ds:schemaRef ds:uri="http://schemas.microsoft.com/office/2006/metadata/propertie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A09BF4D4-EF60-4196-BFC3-9462D607978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836F65B-1B07-41EE-A0E8-BC6EF385522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Triple circuit lines presentation (widescreen)</Template>
  <TotalTime>840</TotalTime>
  <Words>1657</Words>
  <Application>Microsoft Office PowerPoint</Application>
  <PresentationFormat>Custom</PresentationFormat>
  <Paragraphs>124</Paragraphs>
  <Slides>15</Slides>
  <Notes>2</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Calibri</vt:lpstr>
      <vt:lpstr>Tech 16x9</vt:lpstr>
      <vt:lpstr>Marbo – Invoice Generator</vt:lpstr>
      <vt:lpstr>I. Introduction</vt:lpstr>
      <vt:lpstr>Marbo - Invoice Generator – Project Plan</vt:lpstr>
      <vt:lpstr>Research Aims and Objectives</vt:lpstr>
      <vt:lpstr>Most important objectives:</vt:lpstr>
      <vt:lpstr>Summary of Literature For Research</vt:lpstr>
      <vt:lpstr>PowerPoint Presentation</vt:lpstr>
      <vt:lpstr>Wave</vt:lpstr>
      <vt:lpstr>Methodology</vt:lpstr>
      <vt:lpstr>Methodology and approaches</vt:lpstr>
      <vt:lpstr>Design Overview</vt:lpstr>
      <vt:lpstr>Design Overview</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Marbo – Invoice Generator</dc:title>
  <dc:creator>Marius Cataliin</dc:creator>
  <cp:lastModifiedBy>Marius Cataliin</cp:lastModifiedBy>
  <cp:revision>35</cp:revision>
  <dcterms:created xsi:type="dcterms:W3CDTF">2021-07-21T08:55:13Z</dcterms:created>
  <dcterms:modified xsi:type="dcterms:W3CDTF">2021-07-22T09:13:04Z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CampaignTags">
    <vt:lpwstr/>
  </property>
  <property fmtid="{D5CDD505-2E9C-101B-9397-08002B2CF9AE}" pid="7" name="ScenarioTags">
    <vt:lpwstr/>
  </property>
</Properties>
</file>