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7" r:id="rId7"/>
    <p:sldId id="260" r:id="rId8"/>
    <p:sldId id="266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244" autoAdjust="0"/>
  </p:normalViewPr>
  <p:slideViewPr>
    <p:cSldViewPr snapToGrid="0" snapToObjects="1">
      <p:cViewPr varScale="1">
        <p:scale>
          <a:sx n="90" d="100"/>
          <a:sy n="90" d="100"/>
        </p:scale>
        <p:origin x="619" y="67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geni Manov" userId="aed5c0abc6a1aa6b" providerId="LiveId" clId="{02FFC218-E153-4223-A527-505A1937E6F0}"/>
    <pc:docChg chg="undo redo custSel addSld modSld">
      <pc:chgData name="Evgeni Manov" userId="aed5c0abc6a1aa6b" providerId="LiveId" clId="{02FFC218-E153-4223-A527-505A1937E6F0}" dt="2026-05-19T16:29:16.370" v="124" actId="26606"/>
      <pc:docMkLst>
        <pc:docMk/>
      </pc:docMkLst>
      <pc:sldChg chg="addSp delSp modSp mod">
        <pc:chgData name="Evgeni Manov" userId="aed5c0abc6a1aa6b" providerId="LiveId" clId="{02FFC218-E153-4223-A527-505A1937E6F0}" dt="2026-05-17T03:53:04.619" v="114" actId="20577"/>
        <pc:sldMkLst>
          <pc:docMk/>
          <pc:sldMk cId="0" sldId="257"/>
        </pc:sldMkLst>
        <pc:spChg chg="mod">
          <ac:chgData name="Evgeni Manov" userId="aed5c0abc6a1aa6b" providerId="LiveId" clId="{02FFC218-E153-4223-A527-505A1937E6F0}" dt="2026-05-17T02:49:42.446" v="13" actId="26606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Evgeni Manov" userId="aed5c0abc6a1aa6b" providerId="LiveId" clId="{02FFC218-E153-4223-A527-505A1937E6F0}" dt="2026-05-17T03:53:04.619" v="114" actId="20577"/>
          <ac:spMkLst>
            <pc:docMk/>
            <pc:sldMk cId="0" sldId="257"/>
            <ac:spMk id="3" creationId="{00000000-0000-0000-0000-000000000000}"/>
          </ac:spMkLst>
        </pc:spChg>
        <pc:spChg chg="add">
          <ac:chgData name="Evgeni Manov" userId="aed5c0abc6a1aa6b" providerId="LiveId" clId="{02FFC218-E153-4223-A527-505A1937E6F0}" dt="2026-05-17T02:49:42.446" v="13" actId="26606"/>
          <ac:spMkLst>
            <pc:docMk/>
            <pc:sldMk cId="0" sldId="257"/>
            <ac:spMk id="68" creationId="{84ECDE7A-6944-466D-8FFE-149A29BA6BAE}"/>
          </ac:spMkLst>
        </pc:spChg>
        <pc:spChg chg="add">
          <ac:chgData name="Evgeni Manov" userId="aed5c0abc6a1aa6b" providerId="LiveId" clId="{02FFC218-E153-4223-A527-505A1937E6F0}" dt="2026-05-17T02:49:42.446" v="13" actId="26606"/>
          <ac:spMkLst>
            <pc:docMk/>
            <pc:sldMk cId="0" sldId="257"/>
            <ac:spMk id="69" creationId="{B3420082-9415-44EC-802E-C77D71D59C57}"/>
          </ac:spMkLst>
        </pc:spChg>
        <pc:spChg chg="add">
          <ac:chgData name="Evgeni Manov" userId="aed5c0abc6a1aa6b" providerId="LiveId" clId="{02FFC218-E153-4223-A527-505A1937E6F0}" dt="2026-05-17T02:49:42.446" v="13" actId="26606"/>
          <ac:spMkLst>
            <pc:docMk/>
            <pc:sldMk cId="0" sldId="257"/>
            <ac:spMk id="70" creationId="{55A52C45-1FCB-4636-A80F-2849B8226C01}"/>
          </ac:spMkLst>
        </pc:spChg>
        <pc:spChg chg="add">
          <ac:chgData name="Evgeni Manov" userId="aed5c0abc6a1aa6b" providerId="LiveId" clId="{02FFC218-E153-4223-A527-505A1937E6F0}" dt="2026-05-17T02:49:42.446" v="13" actId="26606"/>
          <ac:spMkLst>
            <pc:docMk/>
            <pc:sldMk cId="0" sldId="257"/>
            <ac:spMk id="71" creationId="{768EB4DD-3704-43AD-92B3-C4E0C6EA92CB}"/>
          </ac:spMkLst>
        </pc:spChg>
        <pc:picChg chg="add mod">
          <ac:chgData name="Evgeni Manov" userId="aed5c0abc6a1aa6b" providerId="LiveId" clId="{02FFC218-E153-4223-A527-505A1937E6F0}" dt="2026-05-17T02:49:37.454" v="10" actId="26606"/>
          <ac:picMkLst>
            <pc:docMk/>
            <pc:sldMk cId="0" sldId="257"/>
            <ac:picMk id="5" creationId="{9CAA8F77-383D-3FF6-9FB5-9E7AA1AFF23A}"/>
          </ac:picMkLst>
        </pc:picChg>
      </pc:sldChg>
      <pc:sldChg chg="modSp mod">
        <pc:chgData name="Evgeni Manov" userId="aed5c0abc6a1aa6b" providerId="LiveId" clId="{02FFC218-E153-4223-A527-505A1937E6F0}" dt="2026-05-17T03:39:28.745" v="97" actId="5793"/>
        <pc:sldMkLst>
          <pc:docMk/>
          <pc:sldMk cId="0" sldId="258"/>
        </pc:sldMkLst>
        <pc:spChg chg="mod">
          <ac:chgData name="Evgeni Manov" userId="aed5c0abc6a1aa6b" providerId="LiveId" clId="{02FFC218-E153-4223-A527-505A1937E6F0}" dt="2026-05-17T03:39:28.745" v="97" actId="5793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Evgeni Manov" userId="aed5c0abc6a1aa6b" providerId="LiveId" clId="{02FFC218-E153-4223-A527-505A1937E6F0}" dt="2026-05-17T03:52:45.555" v="111" actId="5793"/>
        <pc:sldMkLst>
          <pc:docMk/>
          <pc:sldMk cId="0" sldId="259"/>
        </pc:sldMkLst>
        <pc:spChg chg="mod">
          <ac:chgData name="Evgeni Manov" userId="aed5c0abc6a1aa6b" providerId="LiveId" clId="{02FFC218-E153-4223-A527-505A1937E6F0}" dt="2026-05-17T03:52:45.555" v="111" actId="5793"/>
          <ac:spMkLst>
            <pc:docMk/>
            <pc:sldMk cId="0" sldId="259"/>
            <ac:spMk id="3" creationId="{00000000-0000-0000-0000-000000000000}"/>
          </ac:spMkLst>
        </pc:spChg>
      </pc:sldChg>
      <pc:sldChg chg="addSp delSp modSp mod">
        <pc:chgData name="Evgeni Manov" userId="aed5c0abc6a1aa6b" providerId="LiveId" clId="{02FFC218-E153-4223-A527-505A1937E6F0}" dt="2026-05-19T16:29:16.370" v="124" actId="26606"/>
        <pc:sldMkLst>
          <pc:docMk/>
          <pc:sldMk cId="0" sldId="260"/>
        </pc:sldMkLst>
        <pc:spChg chg="mod">
          <ac:chgData name="Evgeni Manov" userId="aed5c0abc6a1aa6b" providerId="LiveId" clId="{02FFC218-E153-4223-A527-505A1937E6F0}" dt="2026-05-19T16:29:16.370" v="124" actId="26606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Evgeni Manov" userId="aed5c0abc6a1aa6b" providerId="LiveId" clId="{02FFC218-E153-4223-A527-505A1937E6F0}" dt="2026-05-19T16:29:16.370" v="124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Evgeni Manov" userId="aed5c0abc6a1aa6b" providerId="LiveId" clId="{02FFC218-E153-4223-A527-505A1937E6F0}" dt="2026-05-19T16:29:16.370" v="124" actId="26606"/>
          <ac:spMkLst>
            <pc:docMk/>
            <pc:sldMk cId="0" sldId="260"/>
            <ac:spMk id="137" creationId="{53B475F8-50AE-46A0-9943-B2B63183D50C}"/>
          </ac:spMkLst>
        </pc:spChg>
        <pc:spChg chg="add del">
          <ac:chgData name="Evgeni Manov" userId="aed5c0abc6a1aa6b" providerId="LiveId" clId="{02FFC218-E153-4223-A527-505A1937E6F0}" dt="2026-05-19T16:29:16.370" v="124" actId="26606"/>
          <ac:spMkLst>
            <pc:docMk/>
            <pc:sldMk cId="0" sldId="260"/>
            <ac:spMk id="139" creationId="{75F6FDB4-2351-48C2-A863-2364A02343C0}"/>
          </ac:spMkLst>
        </pc:spChg>
        <pc:spChg chg="add del">
          <ac:chgData name="Evgeni Manov" userId="aed5c0abc6a1aa6b" providerId="LiveId" clId="{02FFC218-E153-4223-A527-505A1937E6F0}" dt="2026-05-19T16:29:16.363" v="123" actId="26606"/>
          <ac:spMkLst>
            <pc:docMk/>
            <pc:sldMk cId="0" sldId="260"/>
            <ac:spMk id="144" creationId="{A016CB47-C4D4-4332-9ED0-DBB916252F76}"/>
          </ac:spMkLst>
        </pc:spChg>
        <pc:spChg chg="add del">
          <ac:chgData name="Evgeni Manov" userId="aed5c0abc6a1aa6b" providerId="LiveId" clId="{02FFC218-E153-4223-A527-505A1937E6F0}" dt="2026-05-19T16:29:16.363" v="123" actId="26606"/>
          <ac:spMkLst>
            <pc:docMk/>
            <pc:sldMk cId="0" sldId="260"/>
            <ac:spMk id="146" creationId="{95C8260E-968F-44E8-A823-ABB431311926}"/>
          </ac:spMkLst>
        </pc:spChg>
        <pc:spChg chg="add del">
          <ac:chgData name="Evgeni Manov" userId="aed5c0abc6a1aa6b" providerId="LiveId" clId="{02FFC218-E153-4223-A527-505A1937E6F0}" dt="2026-05-19T16:29:16.363" v="123" actId="26606"/>
          <ac:spMkLst>
            <pc:docMk/>
            <pc:sldMk cId="0" sldId="260"/>
            <ac:spMk id="148" creationId="{2C1BBA94-3F40-40AA-8BB9-E69E25E537C1}"/>
          </ac:spMkLst>
        </pc:spChg>
        <pc:spChg chg="add del">
          <ac:chgData name="Evgeni Manov" userId="aed5c0abc6a1aa6b" providerId="LiveId" clId="{02FFC218-E153-4223-A527-505A1937E6F0}" dt="2026-05-19T16:29:16.363" v="123" actId="26606"/>
          <ac:spMkLst>
            <pc:docMk/>
            <pc:sldMk cId="0" sldId="260"/>
            <ac:spMk id="150" creationId="{FE43805F-24A6-46A4-B19B-54F28347355C}"/>
          </ac:spMkLst>
        </pc:spChg>
        <pc:spChg chg="add">
          <ac:chgData name="Evgeni Manov" userId="aed5c0abc6a1aa6b" providerId="LiveId" clId="{02FFC218-E153-4223-A527-505A1937E6F0}" dt="2026-05-19T16:29:16.370" v="124" actId="26606"/>
          <ac:spMkLst>
            <pc:docMk/>
            <pc:sldMk cId="0" sldId="260"/>
            <ac:spMk id="152" creationId="{61293230-B0F6-45B1-96D1-13D18E242995}"/>
          </ac:spMkLst>
        </pc:spChg>
        <pc:spChg chg="add">
          <ac:chgData name="Evgeni Manov" userId="aed5c0abc6a1aa6b" providerId="LiveId" clId="{02FFC218-E153-4223-A527-505A1937E6F0}" dt="2026-05-19T16:29:16.370" v="124" actId="26606"/>
          <ac:spMkLst>
            <pc:docMk/>
            <pc:sldMk cId="0" sldId="260"/>
            <ac:spMk id="153" creationId="{F1E8018D-D29A-4B9D-BF9C-9F4D7BA12343}"/>
          </ac:spMkLst>
        </pc:spChg>
        <pc:picChg chg="add mod ord">
          <ac:chgData name="Evgeni Manov" userId="aed5c0abc6a1aa6b" providerId="LiveId" clId="{02FFC218-E153-4223-A527-505A1937E6F0}" dt="2026-05-19T16:29:16.370" v="124" actId="26606"/>
          <ac:picMkLst>
            <pc:docMk/>
            <pc:sldMk cId="0" sldId="260"/>
            <ac:picMk id="5" creationId="{40C3E1FE-A395-B089-3C2A-5CEE13B59805}"/>
          </ac:picMkLst>
        </pc:picChg>
        <pc:picChg chg="add mod ord">
          <ac:chgData name="Evgeni Manov" userId="aed5c0abc6a1aa6b" providerId="LiveId" clId="{02FFC218-E153-4223-A527-505A1937E6F0}" dt="2026-05-19T16:29:16.370" v="124" actId="26606"/>
          <ac:picMkLst>
            <pc:docMk/>
            <pc:sldMk cId="0" sldId="260"/>
            <ac:picMk id="7" creationId="{39ED78BF-44C7-4897-84DD-34F9A505471E}"/>
          </ac:picMkLst>
        </pc:picChg>
        <pc:picChg chg="add mod ord">
          <ac:chgData name="Evgeni Manov" userId="aed5c0abc6a1aa6b" providerId="LiveId" clId="{02FFC218-E153-4223-A527-505A1937E6F0}" dt="2026-05-19T16:29:16.370" v="124" actId="26606"/>
          <ac:picMkLst>
            <pc:docMk/>
            <pc:sldMk cId="0" sldId="260"/>
            <ac:picMk id="9" creationId="{6C6D698A-72F9-ECCE-D0C4-149EEDC68B82}"/>
          </ac:picMkLst>
        </pc:picChg>
      </pc:sldChg>
      <pc:sldChg chg="addSp delSp modSp mod">
        <pc:chgData name="Evgeni Manov" userId="aed5c0abc6a1aa6b" providerId="LiveId" clId="{02FFC218-E153-4223-A527-505A1937E6F0}" dt="2026-05-17T03:10:56.779" v="68" actId="14100"/>
        <pc:sldMkLst>
          <pc:docMk/>
          <pc:sldMk cId="0" sldId="261"/>
        </pc:sldMkLst>
        <pc:spChg chg="mod">
          <ac:chgData name="Evgeni Manov" userId="aed5c0abc6a1aa6b" providerId="LiveId" clId="{02FFC218-E153-4223-A527-505A1937E6F0}" dt="2026-05-17T03:07:04.824" v="47" actId="26606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Evgeni Manov" userId="aed5c0abc6a1aa6b" providerId="LiveId" clId="{02FFC218-E153-4223-A527-505A1937E6F0}" dt="2026-05-17T03:07:44.292" v="51" actId="27636"/>
          <ac:spMkLst>
            <pc:docMk/>
            <pc:sldMk cId="0" sldId="261"/>
            <ac:spMk id="3" creationId="{00000000-0000-0000-0000-000000000000}"/>
          </ac:spMkLst>
        </pc:spChg>
        <pc:spChg chg="add">
          <ac:chgData name="Evgeni Manov" userId="aed5c0abc6a1aa6b" providerId="LiveId" clId="{02FFC218-E153-4223-A527-505A1937E6F0}" dt="2026-05-17T03:07:04.824" v="47" actId="26606"/>
          <ac:spMkLst>
            <pc:docMk/>
            <pc:sldMk cId="0" sldId="261"/>
            <ac:spMk id="50" creationId="{D8C7B66D-8C78-480F-A98B-3F195E65A5D7}"/>
          </ac:spMkLst>
        </pc:spChg>
        <pc:graphicFrameChg chg="add mod modGraphic">
          <ac:chgData name="Evgeni Manov" userId="aed5c0abc6a1aa6b" providerId="LiveId" clId="{02FFC218-E153-4223-A527-505A1937E6F0}" dt="2026-05-17T03:10:56.779" v="68" actId="14100"/>
          <ac:graphicFrameMkLst>
            <pc:docMk/>
            <pc:sldMk cId="0" sldId="261"/>
            <ac:graphicFrameMk id="4" creationId="{E0BE95D3-B8F7-B196-5B25-693F69759131}"/>
          </ac:graphicFrameMkLst>
        </pc:graphicFrameChg>
        <pc:picChg chg="mod">
          <ac:chgData name="Evgeni Manov" userId="aed5c0abc6a1aa6b" providerId="LiveId" clId="{02FFC218-E153-4223-A527-505A1937E6F0}" dt="2026-05-17T03:07:04.824" v="47" actId="26606"/>
          <ac:picMkLst>
            <pc:docMk/>
            <pc:sldMk cId="0" sldId="261"/>
            <ac:picMk id="20" creationId="{DA4D3CC6-B36C-5196-622E-3EF035C0C1D0}"/>
          </ac:picMkLst>
        </pc:picChg>
      </pc:sldChg>
      <pc:sldChg chg="addSp delSp modSp mod">
        <pc:chgData name="Evgeni Manov" userId="aed5c0abc6a1aa6b" providerId="LiveId" clId="{02FFC218-E153-4223-A527-505A1937E6F0}" dt="2026-05-17T03:53:23.014" v="116" actId="5793"/>
        <pc:sldMkLst>
          <pc:docMk/>
          <pc:sldMk cId="0" sldId="262"/>
        </pc:sldMkLst>
        <pc:spChg chg="mod">
          <ac:chgData name="Evgeni Manov" userId="aed5c0abc6a1aa6b" providerId="LiveId" clId="{02FFC218-E153-4223-A527-505A1937E6F0}" dt="2026-05-17T03:02:08.410" v="36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Evgeni Manov" userId="aed5c0abc6a1aa6b" providerId="LiveId" clId="{02FFC218-E153-4223-A527-505A1937E6F0}" dt="2026-05-17T03:53:23.014" v="116" actId="5793"/>
          <ac:spMkLst>
            <pc:docMk/>
            <pc:sldMk cId="0" sldId="262"/>
            <ac:spMk id="3" creationId="{00000000-0000-0000-0000-000000000000}"/>
          </ac:spMkLst>
        </pc:spChg>
        <pc:spChg chg="add">
          <ac:chgData name="Evgeni Manov" userId="aed5c0abc6a1aa6b" providerId="LiveId" clId="{02FFC218-E153-4223-A527-505A1937E6F0}" dt="2026-05-17T03:02:08.410" v="36" actId="26606"/>
          <ac:spMkLst>
            <pc:docMk/>
            <pc:sldMk cId="0" sldId="262"/>
            <ac:spMk id="42" creationId="{0288C6B4-AFC3-407F-A595-EFFD38D4CCAF}"/>
          </ac:spMkLst>
        </pc:spChg>
        <pc:spChg chg="add">
          <ac:chgData name="Evgeni Manov" userId="aed5c0abc6a1aa6b" providerId="LiveId" clId="{02FFC218-E153-4223-A527-505A1937E6F0}" dt="2026-05-17T03:02:08.410" v="36" actId="26606"/>
          <ac:spMkLst>
            <pc:docMk/>
            <pc:sldMk cId="0" sldId="262"/>
            <ac:spMk id="44" creationId="{CF236821-17FE-429B-8D2C-08E13A64EA40}"/>
          </ac:spMkLst>
        </pc:spChg>
        <pc:spChg chg="add">
          <ac:chgData name="Evgeni Manov" userId="aed5c0abc6a1aa6b" providerId="LiveId" clId="{02FFC218-E153-4223-A527-505A1937E6F0}" dt="2026-05-17T03:02:08.410" v="36" actId="26606"/>
          <ac:spMkLst>
            <pc:docMk/>
            <pc:sldMk cId="0" sldId="262"/>
            <ac:spMk id="46" creationId="{C0BDBCD2-E081-43AB-9119-C55465E59757}"/>
          </ac:spMkLst>
        </pc:spChg>
        <pc:spChg chg="add">
          <ac:chgData name="Evgeni Manov" userId="aed5c0abc6a1aa6b" providerId="LiveId" clId="{02FFC218-E153-4223-A527-505A1937E6F0}" dt="2026-05-17T03:02:08.410" v="36" actId="26606"/>
          <ac:spMkLst>
            <pc:docMk/>
            <pc:sldMk cId="0" sldId="262"/>
            <ac:spMk id="48" creationId="{98E79BE4-34FE-485A-98A5-92CE8F7C4743}"/>
          </ac:spMkLst>
        </pc:spChg>
        <pc:spChg chg="add">
          <ac:chgData name="Evgeni Manov" userId="aed5c0abc6a1aa6b" providerId="LiveId" clId="{02FFC218-E153-4223-A527-505A1937E6F0}" dt="2026-05-17T03:02:08.410" v="36" actId="26606"/>
          <ac:spMkLst>
            <pc:docMk/>
            <pc:sldMk cId="0" sldId="262"/>
            <ac:spMk id="50" creationId="{7A5F0580-5EE9-419F-96EE-B6529EF6E7D0}"/>
          </ac:spMkLst>
        </pc:spChg>
        <pc:picChg chg="add mod">
          <ac:chgData name="Evgeni Manov" userId="aed5c0abc6a1aa6b" providerId="LiveId" clId="{02FFC218-E153-4223-A527-505A1937E6F0}" dt="2026-05-17T03:02:01.719" v="34" actId="26606"/>
          <ac:picMkLst>
            <pc:docMk/>
            <pc:sldMk cId="0" sldId="262"/>
            <ac:picMk id="5" creationId="{CE3FDB73-7306-58A5-AAFC-4F1C7F110414}"/>
          </ac:picMkLst>
        </pc:picChg>
      </pc:sldChg>
      <pc:sldChg chg="modSp mod">
        <pc:chgData name="Evgeni Manov" userId="aed5c0abc6a1aa6b" providerId="LiveId" clId="{02FFC218-E153-4223-A527-505A1937E6F0}" dt="2026-05-17T03:53:30.948" v="117" actId="5793"/>
        <pc:sldMkLst>
          <pc:docMk/>
          <pc:sldMk cId="0" sldId="263"/>
        </pc:sldMkLst>
        <pc:spChg chg="mod">
          <ac:chgData name="Evgeni Manov" userId="aed5c0abc6a1aa6b" providerId="LiveId" clId="{02FFC218-E153-4223-A527-505A1937E6F0}" dt="2026-05-17T03:53:30.948" v="117" actId="5793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Evgeni Manov" userId="aed5c0abc6a1aa6b" providerId="LiveId" clId="{02FFC218-E153-4223-A527-505A1937E6F0}" dt="2026-05-17T04:16:13.884" v="121"/>
        <pc:sldMkLst>
          <pc:docMk/>
          <pc:sldMk cId="4249559642" sldId="264"/>
        </pc:sldMkLst>
        <pc:graphicFrameChg chg="mod modGraphic">
          <ac:chgData name="Evgeni Manov" userId="aed5c0abc6a1aa6b" providerId="LiveId" clId="{02FFC218-E153-4223-A527-505A1937E6F0}" dt="2026-05-17T04:16:13.884" v="121"/>
          <ac:graphicFrameMkLst>
            <pc:docMk/>
            <pc:sldMk cId="4249559642" sldId="264"/>
            <ac:graphicFrameMk id="5" creationId="{753E32B1-9F13-B1B3-22BF-5FD2C92E8DBE}"/>
          </ac:graphicFrameMkLst>
        </pc:graphicFrameChg>
      </pc:sldChg>
      <pc:sldChg chg="addSp modSp new mod setBg">
        <pc:chgData name="Evgeni Manov" userId="aed5c0abc6a1aa6b" providerId="LiveId" clId="{02FFC218-E153-4223-A527-505A1937E6F0}" dt="2026-05-17T03:37:30.325" v="89" actId="26606"/>
        <pc:sldMkLst>
          <pc:docMk/>
          <pc:sldMk cId="4220831573" sldId="266"/>
        </pc:sldMkLst>
        <pc:spChg chg="mod">
          <ac:chgData name="Evgeni Manov" userId="aed5c0abc6a1aa6b" providerId="LiveId" clId="{02FFC218-E153-4223-A527-505A1937E6F0}" dt="2026-05-17T03:37:30.325" v="89" actId="26606"/>
          <ac:spMkLst>
            <pc:docMk/>
            <pc:sldMk cId="4220831573" sldId="266"/>
            <ac:spMk id="2" creationId="{EBD184E1-EACC-B5B1-ABC2-BC11907BD06C}"/>
          </ac:spMkLst>
        </pc:spChg>
        <pc:spChg chg="mod">
          <ac:chgData name="Evgeni Manov" userId="aed5c0abc6a1aa6b" providerId="LiveId" clId="{02FFC218-E153-4223-A527-505A1937E6F0}" dt="2026-05-17T03:37:30.325" v="89" actId="26606"/>
          <ac:spMkLst>
            <pc:docMk/>
            <pc:sldMk cId="4220831573" sldId="266"/>
            <ac:spMk id="3" creationId="{A6F7C378-E705-39FC-A16D-99F04EA7C7D8}"/>
          </ac:spMkLst>
        </pc:spChg>
        <pc:spChg chg="add">
          <ac:chgData name="Evgeni Manov" userId="aed5c0abc6a1aa6b" providerId="LiveId" clId="{02FFC218-E153-4223-A527-505A1937E6F0}" dt="2026-05-17T03:37:30.325" v="89" actId="26606"/>
          <ac:spMkLst>
            <pc:docMk/>
            <pc:sldMk cId="4220831573" sldId="266"/>
            <ac:spMk id="10" creationId="{32AEEBC8-9D30-42EF-95F2-386C2653FBF0}"/>
          </ac:spMkLst>
        </pc:spChg>
        <pc:spChg chg="add">
          <ac:chgData name="Evgeni Manov" userId="aed5c0abc6a1aa6b" providerId="LiveId" clId="{02FFC218-E153-4223-A527-505A1937E6F0}" dt="2026-05-17T03:37:30.325" v="89" actId="26606"/>
          <ac:spMkLst>
            <pc:docMk/>
            <pc:sldMk cId="4220831573" sldId="266"/>
            <ac:spMk id="12" creationId="{2E92FA66-67D7-4CB4-94D3-E643A9AD4757}"/>
          </ac:spMkLst>
        </pc:spChg>
        <pc:picChg chg="add mod">
          <ac:chgData name="Evgeni Manov" userId="aed5c0abc6a1aa6b" providerId="LiveId" clId="{02FFC218-E153-4223-A527-505A1937E6F0}" dt="2026-05-17T03:37:30.325" v="89" actId="26606"/>
          <ac:picMkLst>
            <pc:docMk/>
            <pc:sldMk cId="4220831573" sldId="266"/>
            <ac:picMk id="5" creationId="{3D36C587-1F17-D60E-C797-9ABE60BB2073}"/>
          </ac:picMkLst>
        </pc:picChg>
      </pc:sldChg>
      <pc:sldChg chg="addSp delSp modSp new mod setBg">
        <pc:chgData name="Evgeni Manov" userId="aed5c0abc6a1aa6b" providerId="LiveId" clId="{02FFC218-E153-4223-A527-505A1937E6F0}" dt="2026-05-17T03:41:15.796" v="101" actId="26606"/>
        <pc:sldMkLst>
          <pc:docMk/>
          <pc:sldMk cId="2769218009" sldId="267"/>
        </pc:sldMkLst>
        <pc:spChg chg="mod">
          <ac:chgData name="Evgeni Manov" userId="aed5c0abc6a1aa6b" providerId="LiveId" clId="{02FFC218-E153-4223-A527-505A1937E6F0}" dt="2026-05-17T03:41:15.796" v="101" actId="26606"/>
          <ac:spMkLst>
            <pc:docMk/>
            <pc:sldMk cId="2769218009" sldId="267"/>
            <ac:spMk id="2" creationId="{66B4EB6B-D047-52C2-1E32-C474C98E1F9D}"/>
          </ac:spMkLst>
        </pc:spChg>
        <pc:spChg chg="add">
          <ac:chgData name="Evgeni Manov" userId="aed5c0abc6a1aa6b" providerId="LiveId" clId="{02FFC218-E153-4223-A527-505A1937E6F0}" dt="2026-05-17T03:41:15.796" v="101" actId="26606"/>
          <ac:spMkLst>
            <pc:docMk/>
            <pc:sldMk cId="2769218009" sldId="267"/>
            <ac:spMk id="9" creationId="{665DBBEF-238B-476B-96AB-8AAC3224ECEA}"/>
          </ac:spMkLst>
        </pc:spChg>
        <pc:spChg chg="add">
          <ac:chgData name="Evgeni Manov" userId="aed5c0abc6a1aa6b" providerId="LiveId" clId="{02FFC218-E153-4223-A527-505A1937E6F0}" dt="2026-05-17T03:41:15.796" v="101" actId="26606"/>
          <ac:spMkLst>
            <pc:docMk/>
            <pc:sldMk cId="2769218009" sldId="267"/>
            <ac:spMk id="11" creationId="{3FCFB1DE-0B7E-48CC-BA90-B2AB0889F9D6}"/>
          </ac:spMkLst>
        </pc:spChg>
        <pc:graphicFrameChg chg="add mod">
          <ac:chgData name="Evgeni Manov" userId="aed5c0abc6a1aa6b" providerId="LiveId" clId="{02FFC218-E153-4223-A527-505A1937E6F0}" dt="2026-05-17T03:41:15.796" v="101" actId="26606"/>
          <ac:graphicFrameMkLst>
            <pc:docMk/>
            <pc:sldMk cId="2769218009" sldId="267"/>
            <ac:graphicFrameMk id="4" creationId="{F5657F6F-D2C7-94C1-D856-09141465219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F3FDC1-D174-4E08-9E64-C59DE0C75B8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F53D92-3A3A-49AC-87AD-5DFF466CF0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Project Overview</a:t>
          </a:r>
          <a:endParaRPr lang="en-US"/>
        </a:p>
      </dgm:t>
    </dgm:pt>
    <dgm:pt modelId="{F4E9913E-EA07-436B-B62C-2F0E9BD97BA4}" type="parTrans" cxnId="{79A76F68-6DA1-4ACB-836A-1CC0727F9649}">
      <dgm:prSet/>
      <dgm:spPr/>
      <dgm:t>
        <a:bodyPr/>
        <a:lstStyle/>
        <a:p>
          <a:endParaRPr lang="en-US"/>
        </a:p>
      </dgm:t>
    </dgm:pt>
    <dgm:pt modelId="{CF4849B3-F131-4EBE-94C4-B5F4925EECA9}" type="sibTrans" cxnId="{79A76F68-6DA1-4ACB-836A-1CC0727F964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E97894-DABB-4A88-B9E7-6127B96E2E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Literature Review</a:t>
          </a:r>
          <a:endParaRPr lang="en-US"/>
        </a:p>
      </dgm:t>
    </dgm:pt>
    <dgm:pt modelId="{B9A1A912-A862-4933-9C90-851EE88EC74D}" type="parTrans" cxnId="{98FBDE40-AFA5-4A39-8C04-719F5DDBC407}">
      <dgm:prSet/>
      <dgm:spPr/>
      <dgm:t>
        <a:bodyPr/>
        <a:lstStyle/>
        <a:p>
          <a:endParaRPr lang="en-US"/>
        </a:p>
      </dgm:t>
    </dgm:pt>
    <dgm:pt modelId="{9C905003-D86B-4157-9FD6-61AA228B9676}" type="sibTrans" cxnId="{98FBDE40-AFA5-4A39-8C04-719F5DDBC4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3D8AB6-E766-4F24-B515-5854E02AC4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Methodology</a:t>
          </a:r>
        </a:p>
      </dgm:t>
    </dgm:pt>
    <dgm:pt modelId="{DB35129A-F4E0-41D0-A330-1D2EF59B8321}" type="parTrans" cxnId="{87573E9D-B632-4743-8EE0-2BD8BEEB5936}">
      <dgm:prSet/>
      <dgm:spPr/>
      <dgm:t>
        <a:bodyPr/>
        <a:lstStyle/>
        <a:p>
          <a:endParaRPr lang="en-US"/>
        </a:p>
      </dgm:t>
    </dgm:pt>
    <dgm:pt modelId="{C32A8DB0-9AEE-4CD0-9FD8-AED38CCCC3FE}" type="sibTrans" cxnId="{87573E9D-B632-4743-8EE0-2BD8BEEB59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889723-ADD5-4AFC-9E1F-3A29113A2D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System Design Overview</a:t>
          </a:r>
          <a:endParaRPr lang="en-US"/>
        </a:p>
      </dgm:t>
    </dgm:pt>
    <dgm:pt modelId="{EF4A4CB2-B55F-4E49-98CB-4315FAFCED60}" type="parTrans" cxnId="{C2103F48-298D-4C31-945C-F8AED158340E}">
      <dgm:prSet/>
      <dgm:spPr/>
      <dgm:t>
        <a:bodyPr/>
        <a:lstStyle/>
        <a:p>
          <a:endParaRPr lang="en-US"/>
        </a:p>
      </dgm:t>
    </dgm:pt>
    <dgm:pt modelId="{2808B02E-5A74-4DB3-B320-111C2E4B9A24}" type="sibTrans" cxnId="{C2103F48-298D-4C31-945C-F8AED15834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1423D9-6CDF-43A9-977C-79ED4C4408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Project Timeline</a:t>
          </a:r>
          <a:endParaRPr lang="en-US"/>
        </a:p>
      </dgm:t>
    </dgm:pt>
    <dgm:pt modelId="{C1F08C48-68E2-4120-814C-64346F4767AE}" type="parTrans" cxnId="{4974CCD1-E47E-4CC3-B720-3EA2B31E8164}">
      <dgm:prSet/>
      <dgm:spPr/>
      <dgm:t>
        <a:bodyPr/>
        <a:lstStyle/>
        <a:p>
          <a:endParaRPr lang="en-US"/>
        </a:p>
      </dgm:t>
    </dgm:pt>
    <dgm:pt modelId="{7B2E7257-5DD5-4CF9-AB65-C467927EB1AB}" type="sibTrans" cxnId="{4974CCD1-E47E-4CC3-B720-3EA2B31E81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79A6A6F-60B8-446D-83B3-1ADD0AF24D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Conclusion</a:t>
          </a:r>
          <a:endParaRPr lang="en-US"/>
        </a:p>
      </dgm:t>
    </dgm:pt>
    <dgm:pt modelId="{BEA21200-3359-4ACE-9C57-B2BD00CC5F92}" type="parTrans" cxnId="{CAF08918-FC0D-4CF7-BDCA-A62620A38BA0}">
      <dgm:prSet/>
      <dgm:spPr/>
      <dgm:t>
        <a:bodyPr/>
        <a:lstStyle/>
        <a:p>
          <a:endParaRPr lang="en-US"/>
        </a:p>
      </dgm:t>
    </dgm:pt>
    <dgm:pt modelId="{BDABF701-B9C4-4FFC-ADCD-012D74DEA9CC}" type="sibTrans" cxnId="{CAF08918-FC0D-4CF7-BDCA-A62620A38B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3A58E3-947E-41DD-BD6E-82B44BB6F8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References</a:t>
          </a:r>
          <a:endParaRPr lang="en-US"/>
        </a:p>
      </dgm:t>
    </dgm:pt>
    <dgm:pt modelId="{B529FA11-0A61-40FE-AE12-F2FF670A393C}" type="parTrans" cxnId="{41D2EF65-1388-4949-9D99-39ED2A1AAD81}">
      <dgm:prSet/>
      <dgm:spPr/>
      <dgm:t>
        <a:bodyPr/>
        <a:lstStyle/>
        <a:p>
          <a:endParaRPr lang="en-US"/>
        </a:p>
      </dgm:t>
    </dgm:pt>
    <dgm:pt modelId="{97B2B8DC-9061-4C58-A0CE-F32D604F148F}" type="sibTrans" cxnId="{41D2EF65-1388-4949-9D99-39ED2A1AAD81}">
      <dgm:prSet/>
      <dgm:spPr/>
      <dgm:t>
        <a:bodyPr/>
        <a:lstStyle/>
        <a:p>
          <a:endParaRPr lang="en-US"/>
        </a:p>
      </dgm:t>
    </dgm:pt>
    <dgm:pt modelId="{03C33A3F-4900-4F6E-A396-B5D9A8779D81}" type="pres">
      <dgm:prSet presAssocID="{56F3FDC1-D174-4E08-9E64-C59DE0C75B80}" presName="root" presStyleCnt="0">
        <dgm:presLayoutVars>
          <dgm:dir/>
          <dgm:resizeHandles val="exact"/>
        </dgm:presLayoutVars>
      </dgm:prSet>
      <dgm:spPr/>
    </dgm:pt>
    <dgm:pt modelId="{0E4F79EF-B726-409D-A400-A2EF35CC5D61}" type="pres">
      <dgm:prSet presAssocID="{56F3FDC1-D174-4E08-9E64-C59DE0C75B80}" presName="container" presStyleCnt="0">
        <dgm:presLayoutVars>
          <dgm:dir/>
          <dgm:resizeHandles val="exact"/>
        </dgm:presLayoutVars>
      </dgm:prSet>
      <dgm:spPr/>
    </dgm:pt>
    <dgm:pt modelId="{000F5F8C-90F7-4C39-B230-AC58E006176E}" type="pres">
      <dgm:prSet presAssocID="{73F53D92-3A3A-49AC-87AD-5DFF466CF06E}" presName="compNode" presStyleCnt="0"/>
      <dgm:spPr/>
    </dgm:pt>
    <dgm:pt modelId="{08C6B4F9-CFB7-49AC-9DE0-5C0E2985C2E6}" type="pres">
      <dgm:prSet presAssocID="{73F53D92-3A3A-49AC-87AD-5DFF466CF06E}" presName="iconBgRect" presStyleLbl="bgShp" presStyleIdx="0" presStyleCnt="7"/>
      <dgm:spPr/>
    </dgm:pt>
    <dgm:pt modelId="{D2F3D176-0B10-46A0-B96B-D780256B376E}" type="pres">
      <dgm:prSet presAssocID="{73F53D92-3A3A-49AC-87AD-5DFF466CF06E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 Team Project"/>
        </a:ext>
      </dgm:extLst>
    </dgm:pt>
    <dgm:pt modelId="{744444BE-CDE3-473B-A331-2E297B4605B8}" type="pres">
      <dgm:prSet presAssocID="{73F53D92-3A3A-49AC-87AD-5DFF466CF06E}" presName="spaceRect" presStyleCnt="0"/>
      <dgm:spPr/>
    </dgm:pt>
    <dgm:pt modelId="{870E296B-1F12-4335-AB73-5D954FC6F9EF}" type="pres">
      <dgm:prSet presAssocID="{73F53D92-3A3A-49AC-87AD-5DFF466CF06E}" presName="textRect" presStyleLbl="revTx" presStyleIdx="0" presStyleCnt="7">
        <dgm:presLayoutVars>
          <dgm:chMax val="1"/>
          <dgm:chPref val="1"/>
        </dgm:presLayoutVars>
      </dgm:prSet>
      <dgm:spPr/>
    </dgm:pt>
    <dgm:pt modelId="{8F550959-47E0-4311-8B02-7A57A6890E32}" type="pres">
      <dgm:prSet presAssocID="{CF4849B3-F131-4EBE-94C4-B5F4925EECA9}" presName="sibTrans" presStyleLbl="sibTrans2D1" presStyleIdx="0" presStyleCnt="0"/>
      <dgm:spPr/>
    </dgm:pt>
    <dgm:pt modelId="{E3A9A1D4-DDF1-4D2E-9F65-E35CCC3F4539}" type="pres">
      <dgm:prSet presAssocID="{E2E97894-DABB-4A88-B9E7-6127B96E2E7B}" presName="compNode" presStyleCnt="0"/>
      <dgm:spPr/>
    </dgm:pt>
    <dgm:pt modelId="{A42C3967-6B87-4B43-B723-E425ACBBBDCD}" type="pres">
      <dgm:prSet presAssocID="{E2E97894-DABB-4A88-B9E7-6127B96E2E7B}" presName="iconBgRect" presStyleLbl="bgShp" presStyleIdx="1" presStyleCnt="7"/>
      <dgm:spPr/>
    </dgm:pt>
    <dgm:pt modelId="{4D4F74F3-9756-4824-9612-DB06CDC14376}" type="pres">
      <dgm:prSet presAssocID="{E2E97894-DABB-4A88-B9E7-6127B96E2E7B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FC0AAE9B-230D-4C00-A1BA-C7E86677C8E0}" type="pres">
      <dgm:prSet presAssocID="{E2E97894-DABB-4A88-B9E7-6127B96E2E7B}" presName="spaceRect" presStyleCnt="0"/>
      <dgm:spPr/>
    </dgm:pt>
    <dgm:pt modelId="{F97C57CC-9758-4170-BB16-AEBBA000C292}" type="pres">
      <dgm:prSet presAssocID="{E2E97894-DABB-4A88-B9E7-6127B96E2E7B}" presName="textRect" presStyleLbl="revTx" presStyleIdx="1" presStyleCnt="7">
        <dgm:presLayoutVars>
          <dgm:chMax val="1"/>
          <dgm:chPref val="1"/>
        </dgm:presLayoutVars>
      </dgm:prSet>
      <dgm:spPr/>
    </dgm:pt>
    <dgm:pt modelId="{87AD495C-B639-4B37-9796-0DBDDE5BC160}" type="pres">
      <dgm:prSet presAssocID="{9C905003-D86B-4157-9FD6-61AA228B9676}" presName="sibTrans" presStyleLbl="sibTrans2D1" presStyleIdx="0" presStyleCnt="0"/>
      <dgm:spPr/>
    </dgm:pt>
    <dgm:pt modelId="{5FEB0191-4C9B-49FF-AC64-E395FEAFC3AE}" type="pres">
      <dgm:prSet presAssocID="{D53D8AB6-E766-4F24-B515-5854E02AC4E1}" presName="compNode" presStyleCnt="0"/>
      <dgm:spPr/>
    </dgm:pt>
    <dgm:pt modelId="{B389AB67-8829-4DC1-BC12-ABB5AC4C9FF6}" type="pres">
      <dgm:prSet presAssocID="{D53D8AB6-E766-4F24-B515-5854E02AC4E1}" presName="iconBgRect" presStyleLbl="bgShp" presStyleIdx="2" presStyleCnt="7"/>
      <dgm:spPr/>
    </dgm:pt>
    <dgm:pt modelId="{95FA4054-ED1E-4CCF-A757-043C5E6FE5D6}" type="pres">
      <dgm:prSet presAssocID="{D53D8AB6-E766-4F24-B515-5854E02AC4E1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rollment"/>
        </a:ext>
      </dgm:extLst>
    </dgm:pt>
    <dgm:pt modelId="{1A970D82-B4F2-4117-A162-8127E9B8F5FF}" type="pres">
      <dgm:prSet presAssocID="{D53D8AB6-E766-4F24-B515-5854E02AC4E1}" presName="spaceRect" presStyleCnt="0"/>
      <dgm:spPr/>
    </dgm:pt>
    <dgm:pt modelId="{E3C02630-AE9C-4BA0-A5CE-C72B85F04384}" type="pres">
      <dgm:prSet presAssocID="{D53D8AB6-E766-4F24-B515-5854E02AC4E1}" presName="textRect" presStyleLbl="revTx" presStyleIdx="2" presStyleCnt="7">
        <dgm:presLayoutVars>
          <dgm:chMax val="1"/>
          <dgm:chPref val="1"/>
        </dgm:presLayoutVars>
      </dgm:prSet>
      <dgm:spPr/>
    </dgm:pt>
    <dgm:pt modelId="{D1A2D9B6-021A-4658-A39D-5E87FB3411CF}" type="pres">
      <dgm:prSet presAssocID="{C32A8DB0-9AEE-4CD0-9FD8-AED38CCCC3FE}" presName="sibTrans" presStyleLbl="sibTrans2D1" presStyleIdx="0" presStyleCnt="0"/>
      <dgm:spPr/>
    </dgm:pt>
    <dgm:pt modelId="{446D3EF9-61E3-4B44-8E6D-BB384DF885CC}" type="pres">
      <dgm:prSet presAssocID="{66889723-ADD5-4AFC-9E1F-3A29113A2D6C}" presName="compNode" presStyleCnt="0"/>
      <dgm:spPr/>
    </dgm:pt>
    <dgm:pt modelId="{FE7A4A07-91B0-4584-9FD4-40D6D7909700}" type="pres">
      <dgm:prSet presAssocID="{66889723-ADD5-4AFC-9E1F-3A29113A2D6C}" presName="iconBgRect" presStyleLbl="bgShp" presStyleIdx="3" presStyleCnt="7"/>
      <dgm:spPr/>
    </dgm:pt>
    <dgm:pt modelId="{9A626883-1381-4582-A2F2-27F2EDD01CB1}" type="pres">
      <dgm:prSet presAssocID="{66889723-ADD5-4AFC-9E1F-3A29113A2D6C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AC0335D1-4AE7-405E-9DE3-B6497AD17A48}" type="pres">
      <dgm:prSet presAssocID="{66889723-ADD5-4AFC-9E1F-3A29113A2D6C}" presName="spaceRect" presStyleCnt="0"/>
      <dgm:spPr/>
    </dgm:pt>
    <dgm:pt modelId="{F4047C27-895F-423F-9C86-0EC1E8BB2F17}" type="pres">
      <dgm:prSet presAssocID="{66889723-ADD5-4AFC-9E1F-3A29113A2D6C}" presName="textRect" presStyleLbl="revTx" presStyleIdx="3" presStyleCnt="7">
        <dgm:presLayoutVars>
          <dgm:chMax val="1"/>
          <dgm:chPref val="1"/>
        </dgm:presLayoutVars>
      </dgm:prSet>
      <dgm:spPr/>
    </dgm:pt>
    <dgm:pt modelId="{9DB0DA49-2B31-42E3-A95D-26254DEC97D5}" type="pres">
      <dgm:prSet presAssocID="{2808B02E-5A74-4DB3-B320-111C2E4B9A24}" presName="sibTrans" presStyleLbl="sibTrans2D1" presStyleIdx="0" presStyleCnt="0"/>
      <dgm:spPr/>
    </dgm:pt>
    <dgm:pt modelId="{CA1F5106-EC8F-42AE-BEC1-2B1BF3D02B5B}" type="pres">
      <dgm:prSet presAssocID="{F01423D9-6CDF-43A9-977C-79ED4C4408C3}" presName="compNode" presStyleCnt="0"/>
      <dgm:spPr/>
    </dgm:pt>
    <dgm:pt modelId="{F336D2F7-78B8-4377-954B-D9AADA9776A2}" type="pres">
      <dgm:prSet presAssocID="{F01423D9-6CDF-43A9-977C-79ED4C4408C3}" presName="iconBgRect" presStyleLbl="bgShp" presStyleIdx="4" presStyleCnt="7"/>
      <dgm:spPr/>
    </dgm:pt>
    <dgm:pt modelId="{89BFF933-6E18-4640-AC29-793DBED42FC9}" type="pres">
      <dgm:prSet presAssocID="{F01423D9-6CDF-43A9-977C-79ED4C4408C3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meline"/>
        </a:ext>
      </dgm:extLst>
    </dgm:pt>
    <dgm:pt modelId="{240E2E8C-5866-4F54-A6C4-E3B2AA21E8C8}" type="pres">
      <dgm:prSet presAssocID="{F01423D9-6CDF-43A9-977C-79ED4C4408C3}" presName="spaceRect" presStyleCnt="0"/>
      <dgm:spPr/>
    </dgm:pt>
    <dgm:pt modelId="{CE0F0E0A-FC1D-4D28-9FEE-73DA70A3624E}" type="pres">
      <dgm:prSet presAssocID="{F01423D9-6CDF-43A9-977C-79ED4C4408C3}" presName="textRect" presStyleLbl="revTx" presStyleIdx="4" presStyleCnt="7">
        <dgm:presLayoutVars>
          <dgm:chMax val="1"/>
          <dgm:chPref val="1"/>
        </dgm:presLayoutVars>
      </dgm:prSet>
      <dgm:spPr/>
    </dgm:pt>
    <dgm:pt modelId="{7EF43B7B-8E69-4C8A-B3DF-17A65399FFDE}" type="pres">
      <dgm:prSet presAssocID="{7B2E7257-5DD5-4CF9-AB65-C467927EB1AB}" presName="sibTrans" presStyleLbl="sibTrans2D1" presStyleIdx="0" presStyleCnt="0"/>
      <dgm:spPr/>
    </dgm:pt>
    <dgm:pt modelId="{368B230D-7C3A-47F9-A46F-09FA3219079B}" type="pres">
      <dgm:prSet presAssocID="{679A6A6F-60B8-446D-83B3-1ADD0AF24D11}" presName="compNode" presStyleCnt="0"/>
      <dgm:spPr/>
    </dgm:pt>
    <dgm:pt modelId="{046C4013-6EF0-4EA1-A38C-D4F94665BB01}" type="pres">
      <dgm:prSet presAssocID="{679A6A6F-60B8-446D-83B3-1ADD0AF24D11}" presName="iconBgRect" presStyleLbl="bgShp" presStyleIdx="5" presStyleCnt="7"/>
      <dgm:spPr/>
    </dgm:pt>
    <dgm:pt modelId="{B305EAB8-CA6C-4C94-BECC-B4A5686E54EB}" type="pres">
      <dgm:prSet presAssocID="{679A6A6F-60B8-446D-83B3-1ADD0AF24D11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"/>
        </a:ext>
      </dgm:extLst>
    </dgm:pt>
    <dgm:pt modelId="{40A67A9B-8506-4F7F-B1C2-ED74F5C507EC}" type="pres">
      <dgm:prSet presAssocID="{679A6A6F-60B8-446D-83B3-1ADD0AF24D11}" presName="spaceRect" presStyleCnt="0"/>
      <dgm:spPr/>
    </dgm:pt>
    <dgm:pt modelId="{56AFD520-57BB-4E02-85EF-F9760394A93E}" type="pres">
      <dgm:prSet presAssocID="{679A6A6F-60B8-446D-83B3-1ADD0AF24D11}" presName="textRect" presStyleLbl="revTx" presStyleIdx="5" presStyleCnt="7">
        <dgm:presLayoutVars>
          <dgm:chMax val="1"/>
          <dgm:chPref val="1"/>
        </dgm:presLayoutVars>
      </dgm:prSet>
      <dgm:spPr/>
    </dgm:pt>
    <dgm:pt modelId="{935B8E9F-F296-4A83-9623-0712C4AB7976}" type="pres">
      <dgm:prSet presAssocID="{BDABF701-B9C4-4FFC-ADCD-012D74DEA9CC}" presName="sibTrans" presStyleLbl="sibTrans2D1" presStyleIdx="0" presStyleCnt="0"/>
      <dgm:spPr/>
    </dgm:pt>
    <dgm:pt modelId="{EDF7CCC5-27DE-4045-B535-879D43E85B85}" type="pres">
      <dgm:prSet presAssocID="{373A58E3-947E-41DD-BD6E-82B44BB6F88D}" presName="compNode" presStyleCnt="0"/>
      <dgm:spPr/>
    </dgm:pt>
    <dgm:pt modelId="{2E23A224-E8A4-4788-B08B-E8520780C442}" type="pres">
      <dgm:prSet presAssocID="{373A58E3-947E-41DD-BD6E-82B44BB6F88D}" presName="iconBgRect" presStyleLbl="bgShp" presStyleIdx="6" presStyleCnt="7"/>
      <dgm:spPr/>
    </dgm:pt>
    <dgm:pt modelId="{D01A6741-0A5A-43F3-BCCE-A4CF4EC81CA6}" type="pres">
      <dgm:prSet presAssocID="{373A58E3-947E-41DD-BD6E-82B44BB6F88D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CD8C1A14-99B6-4C7D-9C4F-C6C728306BC2}" type="pres">
      <dgm:prSet presAssocID="{373A58E3-947E-41DD-BD6E-82B44BB6F88D}" presName="spaceRect" presStyleCnt="0"/>
      <dgm:spPr/>
    </dgm:pt>
    <dgm:pt modelId="{93DCC04C-FFC7-47D4-ACB8-7C49065D25A3}" type="pres">
      <dgm:prSet presAssocID="{373A58E3-947E-41DD-BD6E-82B44BB6F88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AF08918-FC0D-4CF7-BDCA-A62620A38BA0}" srcId="{56F3FDC1-D174-4E08-9E64-C59DE0C75B80}" destId="{679A6A6F-60B8-446D-83B3-1ADD0AF24D11}" srcOrd="5" destOrd="0" parTransId="{BEA21200-3359-4ACE-9C57-B2BD00CC5F92}" sibTransId="{BDABF701-B9C4-4FFC-ADCD-012D74DEA9CC}"/>
    <dgm:cxn modelId="{9C9DB31A-DF5C-4266-AB66-CB70F9F9D4D2}" type="presOf" srcId="{D53D8AB6-E766-4F24-B515-5854E02AC4E1}" destId="{E3C02630-AE9C-4BA0-A5CE-C72B85F04384}" srcOrd="0" destOrd="0" presId="urn:microsoft.com/office/officeart/2018/2/layout/IconCircleList"/>
    <dgm:cxn modelId="{98FBDE40-AFA5-4A39-8C04-719F5DDBC407}" srcId="{56F3FDC1-D174-4E08-9E64-C59DE0C75B80}" destId="{E2E97894-DABB-4A88-B9E7-6127B96E2E7B}" srcOrd="1" destOrd="0" parTransId="{B9A1A912-A862-4933-9C90-851EE88EC74D}" sibTransId="{9C905003-D86B-4157-9FD6-61AA228B9676}"/>
    <dgm:cxn modelId="{14868A41-3B20-428E-94DB-EF5580D0B853}" type="presOf" srcId="{2808B02E-5A74-4DB3-B320-111C2E4B9A24}" destId="{9DB0DA49-2B31-42E3-A95D-26254DEC97D5}" srcOrd="0" destOrd="0" presId="urn:microsoft.com/office/officeart/2018/2/layout/IconCircleList"/>
    <dgm:cxn modelId="{472BB765-7181-4B5C-B709-A81B74F2DDF8}" type="presOf" srcId="{73F53D92-3A3A-49AC-87AD-5DFF466CF06E}" destId="{870E296B-1F12-4335-AB73-5D954FC6F9EF}" srcOrd="0" destOrd="0" presId="urn:microsoft.com/office/officeart/2018/2/layout/IconCircleList"/>
    <dgm:cxn modelId="{41D2EF65-1388-4949-9D99-39ED2A1AAD81}" srcId="{56F3FDC1-D174-4E08-9E64-C59DE0C75B80}" destId="{373A58E3-947E-41DD-BD6E-82B44BB6F88D}" srcOrd="6" destOrd="0" parTransId="{B529FA11-0A61-40FE-AE12-F2FF670A393C}" sibTransId="{97B2B8DC-9061-4C58-A0CE-F32D604F148F}"/>
    <dgm:cxn modelId="{EA70C667-2517-4D79-A0FE-BA5CC43A03D0}" type="presOf" srcId="{7B2E7257-5DD5-4CF9-AB65-C467927EB1AB}" destId="{7EF43B7B-8E69-4C8A-B3DF-17A65399FFDE}" srcOrd="0" destOrd="0" presId="urn:microsoft.com/office/officeart/2018/2/layout/IconCircleList"/>
    <dgm:cxn modelId="{C2103F48-298D-4C31-945C-F8AED158340E}" srcId="{56F3FDC1-D174-4E08-9E64-C59DE0C75B80}" destId="{66889723-ADD5-4AFC-9E1F-3A29113A2D6C}" srcOrd="3" destOrd="0" parTransId="{EF4A4CB2-B55F-4E49-98CB-4315FAFCED60}" sibTransId="{2808B02E-5A74-4DB3-B320-111C2E4B9A24}"/>
    <dgm:cxn modelId="{79A76F68-6DA1-4ACB-836A-1CC0727F9649}" srcId="{56F3FDC1-D174-4E08-9E64-C59DE0C75B80}" destId="{73F53D92-3A3A-49AC-87AD-5DFF466CF06E}" srcOrd="0" destOrd="0" parTransId="{F4E9913E-EA07-436B-B62C-2F0E9BD97BA4}" sibTransId="{CF4849B3-F131-4EBE-94C4-B5F4925EECA9}"/>
    <dgm:cxn modelId="{F420E849-051C-45A0-9E81-304337EB0CCE}" type="presOf" srcId="{373A58E3-947E-41DD-BD6E-82B44BB6F88D}" destId="{93DCC04C-FFC7-47D4-ACB8-7C49065D25A3}" srcOrd="0" destOrd="0" presId="urn:microsoft.com/office/officeart/2018/2/layout/IconCircleList"/>
    <dgm:cxn modelId="{0C36666B-3DCB-45EC-9A8A-E2EA7BB47EC7}" type="presOf" srcId="{679A6A6F-60B8-446D-83B3-1ADD0AF24D11}" destId="{56AFD520-57BB-4E02-85EF-F9760394A93E}" srcOrd="0" destOrd="0" presId="urn:microsoft.com/office/officeart/2018/2/layout/IconCircleList"/>
    <dgm:cxn modelId="{21FCF57A-513B-4A49-B16E-84CBD52E2E3D}" type="presOf" srcId="{E2E97894-DABB-4A88-B9E7-6127B96E2E7B}" destId="{F97C57CC-9758-4170-BB16-AEBBA000C292}" srcOrd="0" destOrd="0" presId="urn:microsoft.com/office/officeart/2018/2/layout/IconCircleList"/>
    <dgm:cxn modelId="{9555FA97-46F8-43F6-A51F-6A541D31F57C}" type="presOf" srcId="{66889723-ADD5-4AFC-9E1F-3A29113A2D6C}" destId="{F4047C27-895F-423F-9C86-0EC1E8BB2F17}" srcOrd="0" destOrd="0" presId="urn:microsoft.com/office/officeart/2018/2/layout/IconCircleList"/>
    <dgm:cxn modelId="{87573E9D-B632-4743-8EE0-2BD8BEEB5936}" srcId="{56F3FDC1-D174-4E08-9E64-C59DE0C75B80}" destId="{D53D8AB6-E766-4F24-B515-5854E02AC4E1}" srcOrd="2" destOrd="0" parTransId="{DB35129A-F4E0-41D0-A330-1D2EF59B8321}" sibTransId="{C32A8DB0-9AEE-4CD0-9FD8-AED38CCCC3FE}"/>
    <dgm:cxn modelId="{99DBB59D-302C-4836-974D-19EE3DD12052}" type="presOf" srcId="{BDABF701-B9C4-4FFC-ADCD-012D74DEA9CC}" destId="{935B8E9F-F296-4A83-9623-0712C4AB7976}" srcOrd="0" destOrd="0" presId="urn:microsoft.com/office/officeart/2018/2/layout/IconCircleList"/>
    <dgm:cxn modelId="{94B189A8-B04B-4F58-8A68-06F0CA23A128}" type="presOf" srcId="{9C905003-D86B-4157-9FD6-61AA228B9676}" destId="{87AD495C-B639-4B37-9796-0DBDDE5BC160}" srcOrd="0" destOrd="0" presId="urn:microsoft.com/office/officeart/2018/2/layout/IconCircleList"/>
    <dgm:cxn modelId="{DE0531CF-1FA0-4C96-8C17-72C5AA795E4C}" type="presOf" srcId="{F01423D9-6CDF-43A9-977C-79ED4C4408C3}" destId="{CE0F0E0A-FC1D-4D28-9FEE-73DA70A3624E}" srcOrd="0" destOrd="0" presId="urn:microsoft.com/office/officeart/2018/2/layout/IconCircleList"/>
    <dgm:cxn modelId="{4974CCD1-E47E-4CC3-B720-3EA2B31E8164}" srcId="{56F3FDC1-D174-4E08-9E64-C59DE0C75B80}" destId="{F01423D9-6CDF-43A9-977C-79ED4C4408C3}" srcOrd="4" destOrd="0" parTransId="{C1F08C48-68E2-4120-814C-64346F4767AE}" sibTransId="{7B2E7257-5DD5-4CF9-AB65-C467927EB1AB}"/>
    <dgm:cxn modelId="{23E662D6-3080-4077-BB55-B1F66A20D251}" type="presOf" srcId="{CF4849B3-F131-4EBE-94C4-B5F4925EECA9}" destId="{8F550959-47E0-4311-8B02-7A57A6890E32}" srcOrd="0" destOrd="0" presId="urn:microsoft.com/office/officeart/2018/2/layout/IconCircleList"/>
    <dgm:cxn modelId="{FF17B6DA-CE71-4D3D-8236-C537614591D2}" type="presOf" srcId="{C32A8DB0-9AEE-4CD0-9FD8-AED38CCCC3FE}" destId="{D1A2D9B6-021A-4658-A39D-5E87FB3411CF}" srcOrd="0" destOrd="0" presId="urn:microsoft.com/office/officeart/2018/2/layout/IconCircleList"/>
    <dgm:cxn modelId="{325A1CE1-58AA-49B5-BCAD-D4956F47C72C}" type="presOf" srcId="{56F3FDC1-D174-4E08-9E64-C59DE0C75B80}" destId="{03C33A3F-4900-4F6E-A396-B5D9A8779D81}" srcOrd="0" destOrd="0" presId="urn:microsoft.com/office/officeart/2018/2/layout/IconCircleList"/>
    <dgm:cxn modelId="{70F06868-15F4-4649-ACC3-A96079D024EC}" type="presParOf" srcId="{03C33A3F-4900-4F6E-A396-B5D9A8779D81}" destId="{0E4F79EF-B726-409D-A400-A2EF35CC5D61}" srcOrd="0" destOrd="0" presId="urn:microsoft.com/office/officeart/2018/2/layout/IconCircleList"/>
    <dgm:cxn modelId="{8CABDC06-396F-4419-B46B-803D35496F00}" type="presParOf" srcId="{0E4F79EF-B726-409D-A400-A2EF35CC5D61}" destId="{000F5F8C-90F7-4C39-B230-AC58E006176E}" srcOrd="0" destOrd="0" presId="urn:microsoft.com/office/officeart/2018/2/layout/IconCircleList"/>
    <dgm:cxn modelId="{64B7429A-FCAA-4914-A462-81EBD2277073}" type="presParOf" srcId="{000F5F8C-90F7-4C39-B230-AC58E006176E}" destId="{08C6B4F9-CFB7-49AC-9DE0-5C0E2985C2E6}" srcOrd="0" destOrd="0" presId="urn:microsoft.com/office/officeart/2018/2/layout/IconCircleList"/>
    <dgm:cxn modelId="{88545846-10C4-4C16-95C5-F6C2FE28413E}" type="presParOf" srcId="{000F5F8C-90F7-4C39-B230-AC58E006176E}" destId="{D2F3D176-0B10-46A0-B96B-D780256B376E}" srcOrd="1" destOrd="0" presId="urn:microsoft.com/office/officeart/2018/2/layout/IconCircleList"/>
    <dgm:cxn modelId="{AF38A991-0CAD-4F15-AC6F-F17485B0EEE1}" type="presParOf" srcId="{000F5F8C-90F7-4C39-B230-AC58E006176E}" destId="{744444BE-CDE3-473B-A331-2E297B4605B8}" srcOrd="2" destOrd="0" presId="urn:microsoft.com/office/officeart/2018/2/layout/IconCircleList"/>
    <dgm:cxn modelId="{B7A699F3-183D-4E0E-8B82-4A681E633FE9}" type="presParOf" srcId="{000F5F8C-90F7-4C39-B230-AC58E006176E}" destId="{870E296B-1F12-4335-AB73-5D954FC6F9EF}" srcOrd="3" destOrd="0" presId="urn:microsoft.com/office/officeart/2018/2/layout/IconCircleList"/>
    <dgm:cxn modelId="{68D512CD-951C-450C-A07A-4133F6B3B500}" type="presParOf" srcId="{0E4F79EF-B726-409D-A400-A2EF35CC5D61}" destId="{8F550959-47E0-4311-8B02-7A57A6890E32}" srcOrd="1" destOrd="0" presId="urn:microsoft.com/office/officeart/2018/2/layout/IconCircleList"/>
    <dgm:cxn modelId="{7461682B-C281-46A1-98F7-D636F293DA05}" type="presParOf" srcId="{0E4F79EF-B726-409D-A400-A2EF35CC5D61}" destId="{E3A9A1D4-DDF1-4D2E-9F65-E35CCC3F4539}" srcOrd="2" destOrd="0" presId="urn:microsoft.com/office/officeart/2018/2/layout/IconCircleList"/>
    <dgm:cxn modelId="{EEA11DB8-C99D-4D29-9299-CBF4104A948D}" type="presParOf" srcId="{E3A9A1D4-DDF1-4D2E-9F65-E35CCC3F4539}" destId="{A42C3967-6B87-4B43-B723-E425ACBBBDCD}" srcOrd="0" destOrd="0" presId="urn:microsoft.com/office/officeart/2018/2/layout/IconCircleList"/>
    <dgm:cxn modelId="{CC64C59C-8090-40B0-A918-C62A74ACBDEA}" type="presParOf" srcId="{E3A9A1D4-DDF1-4D2E-9F65-E35CCC3F4539}" destId="{4D4F74F3-9756-4824-9612-DB06CDC14376}" srcOrd="1" destOrd="0" presId="urn:microsoft.com/office/officeart/2018/2/layout/IconCircleList"/>
    <dgm:cxn modelId="{691EAB18-4DCE-494D-A379-AAA72E11ADF8}" type="presParOf" srcId="{E3A9A1D4-DDF1-4D2E-9F65-E35CCC3F4539}" destId="{FC0AAE9B-230D-4C00-A1BA-C7E86677C8E0}" srcOrd="2" destOrd="0" presId="urn:microsoft.com/office/officeart/2018/2/layout/IconCircleList"/>
    <dgm:cxn modelId="{7C014A4E-7D73-4351-9500-B90FDC674879}" type="presParOf" srcId="{E3A9A1D4-DDF1-4D2E-9F65-E35CCC3F4539}" destId="{F97C57CC-9758-4170-BB16-AEBBA000C292}" srcOrd="3" destOrd="0" presId="urn:microsoft.com/office/officeart/2018/2/layout/IconCircleList"/>
    <dgm:cxn modelId="{6144F42A-5892-4344-A15B-A2CB72BD2217}" type="presParOf" srcId="{0E4F79EF-B726-409D-A400-A2EF35CC5D61}" destId="{87AD495C-B639-4B37-9796-0DBDDE5BC160}" srcOrd="3" destOrd="0" presId="urn:microsoft.com/office/officeart/2018/2/layout/IconCircleList"/>
    <dgm:cxn modelId="{3AD19536-B66A-46D0-BD14-DDF644031AF3}" type="presParOf" srcId="{0E4F79EF-B726-409D-A400-A2EF35CC5D61}" destId="{5FEB0191-4C9B-49FF-AC64-E395FEAFC3AE}" srcOrd="4" destOrd="0" presId="urn:microsoft.com/office/officeart/2018/2/layout/IconCircleList"/>
    <dgm:cxn modelId="{CB26E806-82BB-4F79-B017-619B3D390911}" type="presParOf" srcId="{5FEB0191-4C9B-49FF-AC64-E395FEAFC3AE}" destId="{B389AB67-8829-4DC1-BC12-ABB5AC4C9FF6}" srcOrd="0" destOrd="0" presId="urn:microsoft.com/office/officeart/2018/2/layout/IconCircleList"/>
    <dgm:cxn modelId="{21B1F091-9EF8-4B5E-9A56-FC1A794003AD}" type="presParOf" srcId="{5FEB0191-4C9B-49FF-AC64-E395FEAFC3AE}" destId="{95FA4054-ED1E-4CCF-A757-043C5E6FE5D6}" srcOrd="1" destOrd="0" presId="urn:microsoft.com/office/officeart/2018/2/layout/IconCircleList"/>
    <dgm:cxn modelId="{28DA07BE-C6E9-4284-8FB3-DA745746492D}" type="presParOf" srcId="{5FEB0191-4C9B-49FF-AC64-E395FEAFC3AE}" destId="{1A970D82-B4F2-4117-A162-8127E9B8F5FF}" srcOrd="2" destOrd="0" presId="urn:microsoft.com/office/officeart/2018/2/layout/IconCircleList"/>
    <dgm:cxn modelId="{0FE0CD52-6299-489E-BBFB-91BA7B7AB7F3}" type="presParOf" srcId="{5FEB0191-4C9B-49FF-AC64-E395FEAFC3AE}" destId="{E3C02630-AE9C-4BA0-A5CE-C72B85F04384}" srcOrd="3" destOrd="0" presId="urn:microsoft.com/office/officeart/2018/2/layout/IconCircleList"/>
    <dgm:cxn modelId="{31D22961-68CD-4173-8A7B-8A8533CE5E6F}" type="presParOf" srcId="{0E4F79EF-B726-409D-A400-A2EF35CC5D61}" destId="{D1A2D9B6-021A-4658-A39D-5E87FB3411CF}" srcOrd="5" destOrd="0" presId="urn:microsoft.com/office/officeart/2018/2/layout/IconCircleList"/>
    <dgm:cxn modelId="{6D58D254-6107-4A0F-923D-BF4B4C174A7C}" type="presParOf" srcId="{0E4F79EF-B726-409D-A400-A2EF35CC5D61}" destId="{446D3EF9-61E3-4B44-8E6D-BB384DF885CC}" srcOrd="6" destOrd="0" presId="urn:microsoft.com/office/officeart/2018/2/layout/IconCircleList"/>
    <dgm:cxn modelId="{2F1162F1-B619-4D6E-BE4B-93FBDEBD1275}" type="presParOf" srcId="{446D3EF9-61E3-4B44-8E6D-BB384DF885CC}" destId="{FE7A4A07-91B0-4584-9FD4-40D6D7909700}" srcOrd="0" destOrd="0" presId="urn:microsoft.com/office/officeart/2018/2/layout/IconCircleList"/>
    <dgm:cxn modelId="{DC2EDA7F-DB44-4573-97AD-0E5B0FC1E90E}" type="presParOf" srcId="{446D3EF9-61E3-4B44-8E6D-BB384DF885CC}" destId="{9A626883-1381-4582-A2F2-27F2EDD01CB1}" srcOrd="1" destOrd="0" presId="urn:microsoft.com/office/officeart/2018/2/layout/IconCircleList"/>
    <dgm:cxn modelId="{AA86F15B-E7BA-45A7-A502-60C4DB60E885}" type="presParOf" srcId="{446D3EF9-61E3-4B44-8E6D-BB384DF885CC}" destId="{AC0335D1-4AE7-405E-9DE3-B6497AD17A48}" srcOrd="2" destOrd="0" presId="urn:microsoft.com/office/officeart/2018/2/layout/IconCircleList"/>
    <dgm:cxn modelId="{92D6CE27-B89E-42B3-87C6-ED7D3D900282}" type="presParOf" srcId="{446D3EF9-61E3-4B44-8E6D-BB384DF885CC}" destId="{F4047C27-895F-423F-9C86-0EC1E8BB2F17}" srcOrd="3" destOrd="0" presId="urn:microsoft.com/office/officeart/2018/2/layout/IconCircleList"/>
    <dgm:cxn modelId="{D63066BF-7D97-4612-B456-8A4A3C3E2B69}" type="presParOf" srcId="{0E4F79EF-B726-409D-A400-A2EF35CC5D61}" destId="{9DB0DA49-2B31-42E3-A95D-26254DEC97D5}" srcOrd="7" destOrd="0" presId="urn:microsoft.com/office/officeart/2018/2/layout/IconCircleList"/>
    <dgm:cxn modelId="{206160CF-0777-40EB-BB27-7B8F18A302B4}" type="presParOf" srcId="{0E4F79EF-B726-409D-A400-A2EF35CC5D61}" destId="{CA1F5106-EC8F-42AE-BEC1-2B1BF3D02B5B}" srcOrd="8" destOrd="0" presId="urn:microsoft.com/office/officeart/2018/2/layout/IconCircleList"/>
    <dgm:cxn modelId="{8EE53709-5DCD-4953-8F7A-28B6FE5953A8}" type="presParOf" srcId="{CA1F5106-EC8F-42AE-BEC1-2B1BF3D02B5B}" destId="{F336D2F7-78B8-4377-954B-D9AADA9776A2}" srcOrd="0" destOrd="0" presId="urn:microsoft.com/office/officeart/2018/2/layout/IconCircleList"/>
    <dgm:cxn modelId="{008B854F-0D26-46C8-B7EE-CCBEBBC54EA0}" type="presParOf" srcId="{CA1F5106-EC8F-42AE-BEC1-2B1BF3D02B5B}" destId="{89BFF933-6E18-4640-AC29-793DBED42FC9}" srcOrd="1" destOrd="0" presId="urn:microsoft.com/office/officeart/2018/2/layout/IconCircleList"/>
    <dgm:cxn modelId="{4146E346-AD48-4EFC-B00A-525B59F8B445}" type="presParOf" srcId="{CA1F5106-EC8F-42AE-BEC1-2B1BF3D02B5B}" destId="{240E2E8C-5866-4F54-A6C4-E3B2AA21E8C8}" srcOrd="2" destOrd="0" presId="urn:microsoft.com/office/officeart/2018/2/layout/IconCircleList"/>
    <dgm:cxn modelId="{880F7EEC-1751-4527-8691-C24883CA51CE}" type="presParOf" srcId="{CA1F5106-EC8F-42AE-BEC1-2B1BF3D02B5B}" destId="{CE0F0E0A-FC1D-4D28-9FEE-73DA70A3624E}" srcOrd="3" destOrd="0" presId="urn:microsoft.com/office/officeart/2018/2/layout/IconCircleList"/>
    <dgm:cxn modelId="{40B3A6E9-6EFC-4BE6-967F-D41B114D96A1}" type="presParOf" srcId="{0E4F79EF-B726-409D-A400-A2EF35CC5D61}" destId="{7EF43B7B-8E69-4C8A-B3DF-17A65399FFDE}" srcOrd="9" destOrd="0" presId="urn:microsoft.com/office/officeart/2018/2/layout/IconCircleList"/>
    <dgm:cxn modelId="{5A9ECA76-9742-409F-BC05-1650B1681BBA}" type="presParOf" srcId="{0E4F79EF-B726-409D-A400-A2EF35CC5D61}" destId="{368B230D-7C3A-47F9-A46F-09FA3219079B}" srcOrd="10" destOrd="0" presId="urn:microsoft.com/office/officeart/2018/2/layout/IconCircleList"/>
    <dgm:cxn modelId="{85BD5A82-6929-4D05-8C26-BC7C04C57D60}" type="presParOf" srcId="{368B230D-7C3A-47F9-A46F-09FA3219079B}" destId="{046C4013-6EF0-4EA1-A38C-D4F94665BB01}" srcOrd="0" destOrd="0" presId="urn:microsoft.com/office/officeart/2018/2/layout/IconCircleList"/>
    <dgm:cxn modelId="{5CA69CE6-1F49-43B1-9851-982D070B8A6E}" type="presParOf" srcId="{368B230D-7C3A-47F9-A46F-09FA3219079B}" destId="{B305EAB8-CA6C-4C94-BECC-B4A5686E54EB}" srcOrd="1" destOrd="0" presId="urn:microsoft.com/office/officeart/2018/2/layout/IconCircleList"/>
    <dgm:cxn modelId="{D689A287-880D-4C61-B3C3-A115646641A5}" type="presParOf" srcId="{368B230D-7C3A-47F9-A46F-09FA3219079B}" destId="{40A67A9B-8506-4F7F-B1C2-ED74F5C507EC}" srcOrd="2" destOrd="0" presId="urn:microsoft.com/office/officeart/2018/2/layout/IconCircleList"/>
    <dgm:cxn modelId="{40A46071-450D-4F6D-A0EA-BF809AB43329}" type="presParOf" srcId="{368B230D-7C3A-47F9-A46F-09FA3219079B}" destId="{56AFD520-57BB-4E02-85EF-F9760394A93E}" srcOrd="3" destOrd="0" presId="urn:microsoft.com/office/officeart/2018/2/layout/IconCircleList"/>
    <dgm:cxn modelId="{7BF5ED42-79E7-4A59-94D5-CB371F26B999}" type="presParOf" srcId="{0E4F79EF-B726-409D-A400-A2EF35CC5D61}" destId="{935B8E9F-F296-4A83-9623-0712C4AB7976}" srcOrd="11" destOrd="0" presId="urn:microsoft.com/office/officeart/2018/2/layout/IconCircleList"/>
    <dgm:cxn modelId="{5E60C9D5-EDB5-4367-813F-3F2DBB667A94}" type="presParOf" srcId="{0E4F79EF-B726-409D-A400-A2EF35CC5D61}" destId="{EDF7CCC5-27DE-4045-B535-879D43E85B85}" srcOrd="12" destOrd="0" presId="urn:microsoft.com/office/officeart/2018/2/layout/IconCircleList"/>
    <dgm:cxn modelId="{4FD0E9CA-F7D9-49B0-84FF-E16D871BCDC8}" type="presParOf" srcId="{EDF7CCC5-27DE-4045-B535-879D43E85B85}" destId="{2E23A224-E8A4-4788-B08B-E8520780C442}" srcOrd="0" destOrd="0" presId="urn:microsoft.com/office/officeart/2018/2/layout/IconCircleList"/>
    <dgm:cxn modelId="{629699DA-4EC6-4EF1-BC63-865E6A40B220}" type="presParOf" srcId="{EDF7CCC5-27DE-4045-B535-879D43E85B85}" destId="{D01A6741-0A5A-43F3-BCCE-A4CF4EC81CA6}" srcOrd="1" destOrd="0" presId="urn:microsoft.com/office/officeart/2018/2/layout/IconCircleList"/>
    <dgm:cxn modelId="{7322F869-4500-4F73-9F4E-97CBEDFF5CA8}" type="presParOf" srcId="{EDF7CCC5-27DE-4045-B535-879D43E85B85}" destId="{CD8C1A14-99B6-4C7D-9C4F-C6C728306BC2}" srcOrd="2" destOrd="0" presId="urn:microsoft.com/office/officeart/2018/2/layout/IconCircleList"/>
    <dgm:cxn modelId="{8EA45F76-4951-4AA9-A855-E0B9051CABDE}" type="presParOf" srcId="{EDF7CCC5-27DE-4045-B535-879D43E85B85}" destId="{93DCC04C-FFC7-47D4-ACB8-7C49065D25A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6B4F9-CFB7-49AC-9DE0-5C0E2985C2E6}">
      <dsp:nvSpPr>
        <dsp:cNvPr id="0" name=""/>
        <dsp:cNvSpPr/>
      </dsp:nvSpPr>
      <dsp:spPr>
        <a:xfrm>
          <a:off x="13749" y="427040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3D176-0B10-46A0-B96B-D780256B376E}">
      <dsp:nvSpPr>
        <dsp:cNvPr id="0" name=""/>
        <dsp:cNvSpPr/>
      </dsp:nvSpPr>
      <dsp:spPr>
        <a:xfrm>
          <a:off x="163063" y="576354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E296B-1F12-4335-AB73-5D954FC6F9EF}">
      <dsp:nvSpPr>
        <dsp:cNvPr id="0" name=""/>
        <dsp:cNvSpPr/>
      </dsp:nvSpPr>
      <dsp:spPr>
        <a:xfrm>
          <a:off x="877128" y="427040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 Overview</a:t>
          </a:r>
          <a:endParaRPr lang="en-US" sz="2200" kern="1200"/>
        </a:p>
      </dsp:txBody>
      <dsp:txXfrm>
        <a:off x="877128" y="427040"/>
        <a:ext cx="1675971" cy="711018"/>
      </dsp:txXfrm>
    </dsp:sp>
    <dsp:sp modelId="{A42C3967-6B87-4B43-B723-E425ACBBBDCD}">
      <dsp:nvSpPr>
        <dsp:cNvPr id="0" name=""/>
        <dsp:cNvSpPr/>
      </dsp:nvSpPr>
      <dsp:spPr>
        <a:xfrm>
          <a:off x="2845124" y="427040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F74F3-9756-4824-9612-DB06CDC14376}">
      <dsp:nvSpPr>
        <dsp:cNvPr id="0" name=""/>
        <dsp:cNvSpPr/>
      </dsp:nvSpPr>
      <dsp:spPr>
        <a:xfrm>
          <a:off x="2994438" y="576354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C57CC-9758-4170-BB16-AEBBA000C292}">
      <dsp:nvSpPr>
        <dsp:cNvPr id="0" name=""/>
        <dsp:cNvSpPr/>
      </dsp:nvSpPr>
      <dsp:spPr>
        <a:xfrm>
          <a:off x="3708504" y="427040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Literature Review</a:t>
          </a:r>
          <a:endParaRPr lang="en-US" sz="2200" kern="1200"/>
        </a:p>
      </dsp:txBody>
      <dsp:txXfrm>
        <a:off x="3708504" y="427040"/>
        <a:ext cx="1675971" cy="711018"/>
      </dsp:txXfrm>
    </dsp:sp>
    <dsp:sp modelId="{B389AB67-8829-4DC1-BC12-ABB5AC4C9FF6}">
      <dsp:nvSpPr>
        <dsp:cNvPr id="0" name=""/>
        <dsp:cNvSpPr/>
      </dsp:nvSpPr>
      <dsp:spPr>
        <a:xfrm>
          <a:off x="5676500" y="427040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A4054-ED1E-4CCF-A757-043C5E6FE5D6}">
      <dsp:nvSpPr>
        <dsp:cNvPr id="0" name=""/>
        <dsp:cNvSpPr/>
      </dsp:nvSpPr>
      <dsp:spPr>
        <a:xfrm>
          <a:off x="5825814" y="576354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02630-AE9C-4BA0-A5CE-C72B85F04384}">
      <dsp:nvSpPr>
        <dsp:cNvPr id="0" name=""/>
        <dsp:cNvSpPr/>
      </dsp:nvSpPr>
      <dsp:spPr>
        <a:xfrm>
          <a:off x="6539879" y="427040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Methodology</a:t>
          </a:r>
        </a:p>
      </dsp:txBody>
      <dsp:txXfrm>
        <a:off x="6539879" y="427040"/>
        <a:ext cx="1675971" cy="711018"/>
      </dsp:txXfrm>
    </dsp:sp>
    <dsp:sp modelId="{FE7A4A07-91B0-4584-9FD4-40D6D7909700}">
      <dsp:nvSpPr>
        <dsp:cNvPr id="0" name=""/>
        <dsp:cNvSpPr/>
      </dsp:nvSpPr>
      <dsp:spPr>
        <a:xfrm>
          <a:off x="13749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626883-1381-4582-A2F2-27F2EDD01CB1}">
      <dsp:nvSpPr>
        <dsp:cNvPr id="0" name=""/>
        <dsp:cNvSpPr/>
      </dsp:nvSpPr>
      <dsp:spPr>
        <a:xfrm>
          <a:off x="163063" y="2056786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47C27-895F-423F-9C86-0EC1E8BB2F17}">
      <dsp:nvSpPr>
        <dsp:cNvPr id="0" name=""/>
        <dsp:cNvSpPr/>
      </dsp:nvSpPr>
      <dsp:spPr>
        <a:xfrm>
          <a:off x="877128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System Design Overview</a:t>
          </a:r>
          <a:endParaRPr lang="en-US" sz="2200" kern="1200"/>
        </a:p>
      </dsp:txBody>
      <dsp:txXfrm>
        <a:off x="877128" y="1907472"/>
        <a:ext cx="1675971" cy="711018"/>
      </dsp:txXfrm>
    </dsp:sp>
    <dsp:sp modelId="{F336D2F7-78B8-4377-954B-D9AADA9776A2}">
      <dsp:nvSpPr>
        <dsp:cNvPr id="0" name=""/>
        <dsp:cNvSpPr/>
      </dsp:nvSpPr>
      <dsp:spPr>
        <a:xfrm>
          <a:off x="2845124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FF933-6E18-4640-AC29-793DBED42FC9}">
      <dsp:nvSpPr>
        <dsp:cNvPr id="0" name=""/>
        <dsp:cNvSpPr/>
      </dsp:nvSpPr>
      <dsp:spPr>
        <a:xfrm>
          <a:off x="2994438" y="2056786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F0E0A-FC1D-4D28-9FEE-73DA70A3624E}">
      <dsp:nvSpPr>
        <dsp:cNvPr id="0" name=""/>
        <dsp:cNvSpPr/>
      </dsp:nvSpPr>
      <dsp:spPr>
        <a:xfrm>
          <a:off x="3708504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 Timeline</a:t>
          </a:r>
          <a:endParaRPr lang="en-US" sz="2200" kern="1200"/>
        </a:p>
      </dsp:txBody>
      <dsp:txXfrm>
        <a:off x="3708504" y="1907472"/>
        <a:ext cx="1675971" cy="711018"/>
      </dsp:txXfrm>
    </dsp:sp>
    <dsp:sp modelId="{046C4013-6EF0-4EA1-A38C-D4F94665BB01}">
      <dsp:nvSpPr>
        <dsp:cNvPr id="0" name=""/>
        <dsp:cNvSpPr/>
      </dsp:nvSpPr>
      <dsp:spPr>
        <a:xfrm>
          <a:off x="5676500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5EAB8-CA6C-4C94-BECC-B4A5686E54EB}">
      <dsp:nvSpPr>
        <dsp:cNvPr id="0" name=""/>
        <dsp:cNvSpPr/>
      </dsp:nvSpPr>
      <dsp:spPr>
        <a:xfrm>
          <a:off x="5825814" y="2056786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FD520-57BB-4E02-85EF-F9760394A93E}">
      <dsp:nvSpPr>
        <dsp:cNvPr id="0" name=""/>
        <dsp:cNvSpPr/>
      </dsp:nvSpPr>
      <dsp:spPr>
        <a:xfrm>
          <a:off x="6539879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Conclusion</a:t>
          </a:r>
          <a:endParaRPr lang="en-US" sz="2200" kern="1200"/>
        </a:p>
      </dsp:txBody>
      <dsp:txXfrm>
        <a:off x="6539879" y="1907472"/>
        <a:ext cx="1675971" cy="711018"/>
      </dsp:txXfrm>
    </dsp:sp>
    <dsp:sp modelId="{2E23A224-E8A4-4788-B08B-E8520780C442}">
      <dsp:nvSpPr>
        <dsp:cNvPr id="0" name=""/>
        <dsp:cNvSpPr/>
      </dsp:nvSpPr>
      <dsp:spPr>
        <a:xfrm>
          <a:off x="13749" y="3387904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A6741-0A5A-43F3-BCCE-A4CF4EC81CA6}">
      <dsp:nvSpPr>
        <dsp:cNvPr id="0" name=""/>
        <dsp:cNvSpPr/>
      </dsp:nvSpPr>
      <dsp:spPr>
        <a:xfrm>
          <a:off x="163063" y="3537217"/>
          <a:ext cx="412390" cy="4123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CC04C-FFC7-47D4-ACB8-7C49065D25A3}">
      <dsp:nvSpPr>
        <dsp:cNvPr id="0" name=""/>
        <dsp:cNvSpPr/>
      </dsp:nvSpPr>
      <dsp:spPr>
        <a:xfrm>
          <a:off x="877128" y="3387904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References</a:t>
          </a:r>
          <a:endParaRPr lang="en-US" sz="2200" kern="1200"/>
        </a:p>
      </dsp:txBody>
      <dsp:txXfrm>
        <a:off x="877128" y="3387904"/>
        <a:ext cx="1675971" cy="711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" y="4777739"/>
            <a:ext cx="2564242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/>
              <a:t>Manov Scanner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6975A3-6979-B500-78D9-46980B60CF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52" b="7126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46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90720" y="4777739"/>
            <a:ext cx="5173220" cy="13992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/>
                </a:solidFill>
              </a:rPr>
              <a:t>Interim Viva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/>
                </a:solidFill>
              </a:rPr>
              <a:t>Student Name:Evgeni Manov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/>
                </a:solidFill>
              </a:rPr>
              <a:t>Student ID: 2314194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/>
                </a:solidFill>
              </a:rPr>
              <a:t>17/05/2026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49839-301A-A3BA-4F46-C9A57B907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Table of contents</a:t>
            </a:r>
            <a:endParaRPr lang="bg-B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3E32B1-9F13-B1B3-22BF-5FD2C92E8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614327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9559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US" sz="3500"/>
              <a:t> Project Overview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7079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AA8F77-383D-3FF6-9FB5-9E7AA1AFF2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281" b="-3"/>
          <a:stretch>
            <a:fillRect/>
          </a:stretch>
        </p:blipFill>
        <p:spPr>
          <a:xfrm>
            <a:off x="681228" y="2478024"/>
            <a:ext cx="4507391" cy="369417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58589" y="2478024"/>
            <a:ext cx="2904183" cy="369417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200" dirty="0"/>
              <a:t> Manov Scanner is a cybersecurity vulnerability scanning and monitoring tool.</a:t>
            </a:r>
            <a:br>
              <a:rPr lang="en-US" sz="1200" dirty="0"/>
            </a:br>
            <a:r>
              <a:rPr lang="en-US" sz="1200" dirty="0"/>
              <a:t> The project was developed using JavaScript, Node.js, Bash and Nmap [1], [2].</a:t>
            </a:r>
            <a:br>
              <a:rPr lang="en-US" sz="1200" dirty="0"/>
            </a:br>
            <a:r>
              <a:rPr lang="en-US" sz="1200" dirty="0"/>
              <a:t> The purpose of the project is to simplify vulnerability scanning for beginner and intermediate users.</a:t>
            </a:r>
            <a:br>
              <a:rPr lang="en-US" sz="1200" dirty="0"/>
            </a:br>
            <a:r>
              <a:rPr lang="en-US" sz="1200" dirty="0"/>
              <a:t> Potential users include students, home users and small businesses.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Aim:</a:t>
            </a:r>
            <a:br>
              <a:rPr lang="en-US" sz="1200" dirty="0"/>
            </a:br>
            <a:r>
              <a:rPr lang="en-US" sz="1200" dirty="0"/>
              <a:t> To develop a user-friendly vulnerability assessment platform.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Objectives:</a:t>
            </a:r>
            <a:br>
              <a:rPr lang="en-US" sz="1200" dirty="0"/>
            </a:br>
            <a:r>
              <a:rPr lang="en-US" sz="1200" dirty="0"/>
              <a:t> Integrate Nmap scanning.</a:t>
            </a:r>
            <a:br>
              <a:rPr lang="en-US" sz="1200" dirty="0"/>
            </a:br>
            <a:r>
              <a:rPr lang="en-US" sz="1200" dirty="0"/>
              <a:t> Generate readable reports.</a:t>
            </a:r>
            <a:br>
              <a:rPr lang="en-US" sz="1200" dirty="0"/>
            </a:br>
            <a:r>
              <a:rPr lang="en-US" sz="1200" dirty="0"/>
              <a:t> Add monitoring and history functionality.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1463040"/>
            <a:ext cx="2847230" cy="2690949"/>
          </a:xfrm>
        </p:spPr>
        <p:txBody>
          <a:bodyPr anchor="t">
            <a:normAutofit/>
          </a:bodyPr>
          <a:lstStyle/>
          <a:p>
            <a:r>
              <a:rPr lang="en-US" sz="4200"/>
              <a:t>Literature Review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7250" y="4415246"/>
            <a:ext cx="8986749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0279" y="587829"/>
            <a:ext cx="4878975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2163" y="1463039"/>
            <a:ext cx="4156790" cy="4300447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 Research focused on penetration testing methodologies and vulnerability management [3].</a:t>
            </a:r>
            <a:br>
              <a:rPr lang="en-US" sz="1900" dirty="0"/>
            </a:br>
            <a:r>
              <a:rPr lang="en-US" sz="1900" dirty="0"/>
              <a:t>  Nmap was selected because of its reliability, speed and open-source architecture [4].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 OpenVAS and Nessus provide advanced enterprise scanning but require heavier configuration.</a:t>
            </a:r>
          </a:p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900" dirty="0"/>
              <a:t> The project focuses on usability and accessibility for beginner users. Strengths of current tools include detailed analysis and powerful scanning engines.</a:t>
            </a:r>
            <a:br>
              <a:rPr lang="en-US" sz="1900" dirty="0"/>
            </a:br>
            <a:r>
              <a:rPr lang="en-US" sz="1900" dirty="0"/>
              <a:t> Weaknesses include complex interfaces and difficult-to-read reports.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1400"/>
            </a:pPr>
            <a:r>
              <a:rPr lang="en-US" sz="1700" dirty="0"/>
              <a:t> </a:t>
            </a:r>
            <a:r>
              <a:rPr lang="en-US" sz="2400" dirty="0"/>
              <a:t>Agile development methodology was used during development.</a:t>
            </a:r>
            <a:br>
              <a:rPr lang="en-US" sz="2400" dirty="0"/>
            </a:br>
            <a:r>
              <a:rPr lang="en-US" sz="2400" dirty="0"/>
              <a:t> Primary sources included practical testing with Kali Linux, Nmap and virtual machines.</a:t>
            </a:r>
            <a:br>
              <a:rPr lang="en-US" sz="2400" dirty="0"/>
            </a:br>
            <a:r>
              <a:rPr lang="en-US" sz="2400" dirty="0"/>
              <a:t> Secondary sources included cybersecurity books and technical documentation [5].</a:t>
            </a:r>
            <a:br>
              <a:rPr lang="en-US" sz="2400" dirty="0"/>
            </a:br>
            <a:r>
              <a:rPr lang="en-US" sz="2400" dirty="0"/>
              <a:t> Practical experiments were used to validate the functionality.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4EB6B-D047-52C2-1E32-C474C98E1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61" y="639193"/>
            <a:ext cx="2678858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4409267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657F6F-D2C7-94C1-D856-0914146521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287608"/>
              </p:ext>
            </p:extLst>
          </p:nvPr>
        </p:nvGraphicFramePr>
        <p:xfrm>
          <a:off x="3490722" y="1643824"/>
          <a:ext cx="5410963" cy="3542921"/>
        </p:xfrm>
        <a:graphic>
          <a:graphicData uri="http://schemas.openxmlformats.org/drawingml/2006/table">
            <a:tbl>
              <a:tblPr>
                <a:solidFill>
                  <a:schemeClr val="tx1">
                    <a:lumMod val="75000"/>
                    <a:lumOff val="25000"/>
                  </a:schemeClr>
                </a:solidFill>
              </a:tblPr>
              <a:tblGrid>
                <a:gridCol w="1903809">
                  <a:extLst>
                    <a:ext uri="{9D8B030D-6E8A-4147-A177-3AD203B41FA5}">
                      <a16:colId xmlns:a16="http://schemas.microsoft.com/office/drawing/2014/main" val="2050426983"/>
                    </a:ext>
                  </a:extLst>
                </a:gridCol>
                <a:gridCol w="3507154">
                  <a:extLst>
                    <a:ext uri="{9D8B030D-6E8A-4147-A177-3AD203B41FA5}">
                      <a16:colId xmlns:a16="http://schemas.microsoft.com/office/drawing/2014/main" val="443765447"/>
                    </a:ext>
                  </a:extLst>
                </a:gridCol>
              </a:tblGrid>
              <a:tr h="6466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Challenge</a:t>
                      </a:r>
                    </a:p>
                  </a:txBody>
                  <a:tcPr marL="177601" marR="136616" marT="136616" marB="136616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Solution</a:t>
                      </a:r>
                    </a:p>
                  </a:txBody>
                  <a:tcPr marL="177601" marR="136616" marT="136616" marB="136616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289787"/>
                  </a:ext>
                </a:extLst>
              </a:tr>
              <a:tr h="965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Linux permissions</a:t>
                      </a:r>
                    </a:p>
                  </a:txBody>
                  <a:tcPr marL="177601" marR="136616" marT="136616" marB="136616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Launcher redesign</a:t>
                      </a:r>
                    </a:p>
                  </a:txBody>
                  <a:tcPr marL="177601" marR="136616" marT="136616" marB="136616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6435406"/>
                  </a:ext>
                </a:extLst>
              </a:tr>
              <a:tr h="965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Nmap root issues</a:t>
                      </a:r>
                    </a:p>
                  </a:txBody>
                  <a:tcPr marL="177601" marR="136616" marT="136616" marB="136616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User-safe scanning mode</a:t>
                      </a:r>
                    </a:p>
                  </a:txBody>
                  <a:tcPr marL="177601" marR="136616" marT="136616" marB="136616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7661864"/>
                  </a:ext>
                </a:extLst>
              </a:tr>
              <a:tr h="965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Report readability</a:t>
                      </a:r>
                    </a:p>
                  </a:txBody>
                  <a:tcPr marL="177601" marR="136616" marT="136616" marB="136616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100" cap="none" spc="0">
                          <a:solidFill>
                            <a:schemeClr val="bg1"/>
                          </a:solidFill>
                        </a:rPr>
                        <a:t>PDF export and severity coloring</a:t>
                      </a:r>
                    </a:p>
                  </a:txBody>
                  <a:tcPr marL="177601" marR="136616" marT="136616" marB="136616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3964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9218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2" name="Rectangle 151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F1E8018D-D29A-4B9D-BF9C-9F4D7BA1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468" y="3296652"/>
            <a:ext cx="9151584" cy="3561346"/>
          </a:xfrm>
          <a:custGeom>
            <a:avLst/>
            <a:gdLst>
              <a:gd name="connsiteX0" fmla="*/ 0 w 12202113"/>
              <a:gd name="connsiteY0" fmla="*/ 3188466 h 3188466"/>
              <a:gd name="connsiteX1" fmla="*/ 10116 w 12202113"/>
              <a:gd name="connsiteY1" fmla="*/ 2657641 h 3188466"/>
              <a:gd name="connsiteX2" fmla="*/ 10116 w 12202113"/>
              <a:gd name="connsiteY2" fmla="*/ 0 h 3188466"/>
              <a:gd name="connsiteX3" fmla="*/ 12202113 w 12202113"/>
              <a:gd name="connsiteY3" fmla="*/ 0 h 3188466"/>
              <a:gd name="connsiteX4" fmla="*/ 12202113 w 12202113"/>
              <a:gd name="connsiteY4" fmla="*/ 2879832 h 3188466"/>
              <a:gd name="connsiteX5" fmla="*/ 12198167 w 12202113"/>
              <a:gd name="connsiteY5" fmla="*/ 2880360 h 3188466"/>
              <a:gd name="connsiteX6" fmla="*/ 12122128 w 12202113"/>
              <a:gd name="connsiteY6" fmla="*/ 2887194 h 3188466"/>
              <a:gd name="connsiteX7" fmla="*/ 12028868 w 12202113"/>
              <a:gd name="connsiteY7" fmla="*/ 2911786 h 3188466"/>
              <a:gd name="connsiteX8" fmla="*/ 11995238 w 12202113"/>
              <a:gd name="connsiteY8" fmla="*/ 2914090 h 3188466"/>
              <a:gd name="connsiteX9" fmla="*/ 11996460 w 12202113"/>
              <a:gd name="connsiteY9" fmla="*/ 2918442 h 3188466"/>
              <a:gd name="connsiteX10" fmla="*/ 11983968 w 12202113"/>
              <a:gd name="connsiteY10" fmla="*/ 2918762 h 3188466"/>
              <a:gd name="connsiteX11" fmla="*/ 11956084 w 12202113"/>
              <a:gd name="connsiteY11" fmla="*/ 2918868 h 3188466"/>
              <a:gd name="connsiteX12" fmla="*/ 11872586 w 12202113"/>
              <a:gd name="connsiteY12" fmla="*/ 2920076 h 3188466"/>
              <a:gd name="connsiteX13" fmla="*/ 11849804 w 12202113"/>
              <a:gd name="connsiteY13" fmla="*/ 2928420 h 3188466"/>
              <a:gd name="connsiteX14" fmla="*/ 11828254 w 12202113"/>
              <a:gd name="connsiteY14" fmla="*/ 2928551 h 3188466"/>
              <a:gd name="connsiteX15" fmla="*/ 11703277 w 12202113"/>
              <a:gd name="connsiteY15" fmla="*/ 2939735 h 3188466"/>
              <a:gd name="connsiteX16" fmla="*/ 11686094 w 12202113"/>
              <a:gd name="connsiteY16" fmla="*/ 2940570 h 3188466"/>
              <a:gd name="connsiteX17" fmla="*/ 11676788 w 12202113"/>
              <a:gd name="connsiteY17" fmla="*/ 2944321 h 3188466"/>
              <a:gd name="connsiteX18" fmla="*/ 11643464 w 12202113"/>
              <a:gd name="connsiteY18" fmla="*/ 2945066 h 3188466"/>
              <a:gd name="connsiteX19" fmla="*/ 11641922 w 12202113"/>
              <a:gd name="connsiteY19" fmla="*/ 2947200 h 3188466"/>
              <a:gd name="connsiteX20" fmla="*/ 11532386 w 12202113"/>
              <a:gd name="connsiteY20" fmla="*/ 2965529 h 3188466"/>
              <a:gd name="connsiteX21" fmla="*/ 11513619 w 12202113"/>
              <a:gd name="connsiteY21" fmla="*/ 2968556 h 3188466"/>
              <a:gd name="connsiteX22" fmla="*/ 11497404 w 12202113"/>
              <a:gd name="connsiteY22" fmla="*/ 2967639 h 3188466"/>
              <a:gd name="connsiteX23" fmla="*/ 11407630 w 12202113"/>
              <a:gd name="connsiteY23" fmla="*/ 2970255 h 3188466"/>
              <a:gd name="connsiteX24" fmla="*/ 11386276 w 12202113"/>
              <a:gd name="connsiteY24" fmla="*/ 2968648 h 3188466"/>
              <a:gd name="connsiteX25" fmla="*/ 11377296 w 12202113"/>
              <a:gd name="connsiteY25" fmla="*/ 2965257 h 3188466"/>
              <a:gd name="connsiteX26" fmla="*/ 11342536 w 12202113"/>
              <a:gd name="connsiteY26" fmla="*/ 2971666 h 3188466"/>
              <a:gd name="connsiteX27" fmla="*/ 11288902 w 12202113"/>
              <a:gd name="connsiteY27" fmla="*/ 2976058 h 3188466"/>
              <a:gd name="connsiteX28" fmla="*/ 11263411 w 12202113"/>
              <a:gd name="connsiteY28" fmla="*/ 2979228 h 3188466"/>
              <a:gd name="connsiteX29" fmla="*/ 11242843 w 12202113"/>
              <a:gd name="connsiteY29" fmla="*/ 2977303 h 3188466"/>
              <a:gd name="connsiteX30" fmla="*/ 11125798 w 12202113"/>
              <a:gd name="connsiteY30" fmla="*/ 2976816 h 3188466"/>
              <a:gd name="connsiteX31" fmla="*/ 11098884 w 12202113"/>
              <a:gd name="connsiteY31" fmla="*/ 2973758 h 3188466"/>
              <a:gd name="connsiteX32" fmla="*/ 11086128 w 12202113"/>
              <a:gd name="connsiteY32" fmla="*/ 2967663 h 3188466"/>
              <a:gd name="connsiteX33" fmla="*/ 11076132 w 12202113"/>
              <a:gd name="connsiteY33" fmla="*/ 2969836 h 3188466"/>
              <a:gd name="connsiteX34" fmla="*/ 11005337 w 12202113"/>
              <a:gd name="connsiteY34" fmla="*/ 2970053 h 3188466"/>
              <a:gd name="connsiteX35" fmla="*/ 10959154 w 12202113"/>
              <a:gd name="connsiteY35" fmla="*/ 2970750 h 3188466"/>
              <a:gd name="connsiteX36" fmla="*/ 10956347 w 12202113"/>
              <a:gd name="connsiteY36" fmla="*/ 2979118 h 3188466"/>
              <a:gd name="connsiteX37" fmla="*/ 10915223 w 12202113"/>
              <a:gd name="connsiteY37" fmla="*/ 2982099 h 3188466"/>
              <a:gd name="connsiteX38" fmla="*/ 10871398 w 12202113"/>
              <a:gd name="connsiteY38" fmla="*/ 2976728 h 3188466"/>
              <a:gd name="connsiteX39" fmla="*/ 10819743 w 12202113"/>
              <a:gd name="connsiteY39" fmla="*/ 2977481 h 3188466"/>
              <a:gd name="connsiteX40" fmla="*/ 10788834 w 12202113"/>
              <a:gd name="connsiteY40" fmla="*/ 2977840 h 3188466"/>
              <a:gd name="connsiteX41" fmla="*/ 10707711 w 12202113"/>
              <a:gd name="connsiteY41" fmla="*/ 2985644 h 3188466"/>
              <a:gd name="connsiteX42" fmla="*/ 10576086 w 12202113"/>
              <a:gd name="connsiteY42" fmla="*/ 3015319 h 3188466"/>
              <a:gd name="connsiteX43" fmla="*/ 10534761 w 12202113"/>
              <a:gd name="connsiteY43" fmla="*/ 3019524 h 3188466"/>
              <a:gd name="connsiteX44" fmla="*/ 10527537 w 12202113"/>
              <a:gd name="connsiteY44" fmla="*/ 3017814 h 3188466"/>
              <a:gd name="connsiteX45" fmla="*/ 10321799 w 12202113"/>
              <a:gd name="connsiteY45" fmla="*/ 3035635 h 3188466"/>
              <a:gd name="connsiteX46" fmla="*/ 10284989 w 12202113"/>
              <a:gd name="connsiteY46" fmla="*/ 3036679 h 3188466"/>
              <a:gd name="connsiteX47" fmla="*/ 10257423 w 12202113"/>
              <a:gd name="connsiteY47" fmla="*/ 3036027 h 3188466"/>
              <a:gd name="connsiteX48" fmla="*/ 10191450 w 12202113"/>
              <a:gd name="connsiteY48" fmla="*/ 3041963 h 3188466"/>
              <a:gd name="connsiteX49" fmla="*/ 10083845 w 12202113"/>
              <a:gd name="connsiteY49" fmla="*/ 3054978 h 3188466"/>
              <a:gd name="connsiteX50" fmla="*/ 10060611 w 12202113"/>
              <a:gd name="connsiteY50" fmla="*/ 3057035 h 3188466"/>
              <a:gd name="connsiteX51" fmla="*/ 10039363 w 12202113"/>
              <a:gd name="connsiteY51" fmla="*/ 3055961 h 3188466"/>
              <a:gd name="connsiteX52" fmla="*/ 10033322 w 12202113"/>
              <a:gd name="connsiteY52" fmla="*/ 3053238 h 3188466"/>
              <a:gd name="connsiteX53" fmla="*/ 10020337 w 12202113"/>
              <a:gd name="connsiteY53" fmla="*/ 3053912 h 3188466"/>
              <a:gd name="connsiteX54" fmla="*/ 10016616 w 12202113"/>
              <a:gd name="connsiteY54" fmla="*/ 3053498 h 3188466"/>
              <a:gd name="connsiteX55" fmla="*/ 9995549 w 12202113"/>
              <a:gd name="connsiteY55" fmla="*/ 3051719 h 3188466"/>
              <a:gd name="connsiteX56" fmla="*/ 9957212 w 12202113"/>
              <a:gd name="connsiteY56" fmla="*/ 3062663 h 3188466"/>
              <a:gd name="connsiteX57" fmla="*/ 9904584 w 12202113"/>
              <a:gd name="connsiteY57" fmla="*/ 3063999 h 3188466"/>
              <a:gd name="connsiteX58" fmla="*/ 9713857 w 12202113"/>
              <a:gd name="connsiteY58" fmla="*/ 3087955 h 3188466"/>
              <a:gd name="connsiteX59" fmla="*/ 9678879 w 12202113"/>
              <a:gd name="connsiteY59" fmla="*/ 3079676 h 3188466"/>
              <a:gd name="connsiteX60" fmla="*/ 9598760 w 12202113"/>
              <a:gd name="connsiteY60" fmla="*/ 3085228 h 3188466"/>
              <a:gd name="connsiteX61" fmla="*/ 9488796 w 12202113"/>
              <a:gd name="connsiteY61" fmla="*/ 3115384 h 3188466"/>
              <a:gd name="connsiteX62" fmla="*/ 9341972 w 12202113"/>
              <a:gd name="connsiteY62" fmla="*/ 3126583 h 3188466"/>
              <a:gd name="connsiteX63" fmla="*/ 9333795 w 12202113"/>
              <a:gd name="connsiteY63" fmla="*/ 3132083 h 3188466"/>
              <a:gd name="connsiteX64" fmla="*/ 9321736 w 12202113"/>
              <a:gd name="connsiteY64" fmla="*/ 3135834 h 3188466"/>
              <a:gd name="connsiteX65" fmla="*/ 9319405 w 12202113"/>
              <a:gd name="connsiteY65" fmla="*/ 3135561 h 3188466"/>
              <a:gd name="connsiteX66" fmla="*/ 9302847 w 12202113"/>
              <a:gd name="connsiteY66" fmla="*/ 3137746 h 3188466"/>
              <a:gd name="connsiteX67" fmla="*/ 9300930 w 12202113"/>
              <a:gd name="connsiteY67" fmla="*/ 3139687 h 3188466"/>
              <a:gd name="connsiteX68" fmla="*/ 9290106 w 12202113"/>
              <a:gd name="connsiteY68" fmla="*/ 3141645 h 3188466"/>
              <a:gd name="connsiteX69" fmla="*/ 9270220 w 12202113"/>
              <a:gd name="connsiteY69" fmla="*/ 3146737 h 3188466"/>
              <a:gd name="connsiteX70" fmla="*/ 9265150 w 12202113"/>
              <a:gd name="connsiteY70" fmla="*/ 3146531 h 3188466"/>
              <a:gd name="connsiteX71" fmla="*/ 9233057 w 12202113"/>
              <a:gd name="connsiteY71" fmla="*/ 3152408 h 3188466"/>
              <a:gd name="connsiteX72" fmla="*/ 9231974 w 12202113"/>
              <a:gd name="connsiteY72" fmla="*/ 3151938 h 3188466"/>
              <a:gd name="connsiteX73" fmla="*/ 9220130 w 12202113"/>
              <a:gd name="connsiteY73" fmla="*/ 3151189 h 3188466"/>
              <a:gd name="connsiteX74" fmla="*/ 9198955 w 12202113"/>
              <a:gd name="connsiteY74" fmla="*/ 3151015 h 3188466"/>
              <a:gd name="connsiteX75" fmla="*/ 9142196 w 12202113"/>
              <a:gd name="connsiteY75" fmla="*/ 3143802 h 3188466"/>
              <a:gd name="connsiteX76" fmla="*/ 9108665 w 12202113"/>
              <a:gd name="connsiteY76" fmla="*/ 3149868 h 3188466"/>
              <a:gd name="connsiteX77" fmla="*/ 9014086 w 12202113"/>
              <a:gd name="connsiteY77" fmla="*/ 3150791 h 3188466"/>
              <a:gd name="connsiteX78" fmla="*/ 8915037 w 12202113"/>
              <a:gd name="connsiteY78" fmla="*/ 3140020 h 3188466"/>
              <a:gd name="connsiteX79" fmla="*/ 8815667 w 12202113"/>
              <a:gd name="connsiteY79" fmla="*/ 3138606 h 3188466"/>
              <a:gd name="connsiteX80" fmla="*/ 8779688 w 12202113"/>
              <a:gd name="connsiteY80" fmla="*/ 3138895 h 3188466"/>
              <a:gd name="connsiteX81" fmla="*/ 8715556 w 12202113"/>
              <a:gd name="connsiteY81" fmla="*/ 3135878 h 3188466"/>
              <a:gd name="connsiteX82" fmla="*/ 8686183 w 12202113"/>
              <a:gd name="connsiteY82" fmla="*/ 3132307 h 3188466"/>
              <a:gd name="connsiteX83" fmla="*/ 8684895 w 12202113"/>
              <a:gd name="connsiteY83" fmla="*/ 3132527 h 3188466"/>
              <a:gd name="connsiteX84" fmla="*/ 8682270 w 12202113"/>
              <a:gd name="connsiteY84" fmla="*/ 3130989 h 3188466"/>
              <a:gd name="connsiteX85" fmla="*/ 8676836 w 12202113"/>
              <a:gd name="connsiteY85" fmla="*/ 3130278 h 3188466"/>
              <a:gd name="connsiteX86" fmla="*/ 8662002 w 12202113"/>
              <a:gd name="connsiteY86" fmla="*/ 3130735 h 3188466"/>
              <a:gd name="connsiteX87" fmla="*/ 8656423 w 12202113"/>
              <a:gd name="connsiteY87" fmla="*/ 3131304 h 3188466"/>
              <a:gd name="connsiteX88" fmla="*/ 8648261 w 12202113"/>
              <a:gd name="connsiteY88" fmla="*/ 3131294 h 3188466"/>
              <a:gd name="connsiteX89" fmla="*/ 8648057 w 12202113"/>
              <a:gd name="connsiteY89" fmla="*/ 3131167 h 3188466"/>
              <a:gd name="connsiteX90" fmla="*/ 8640412 w 12202113"/>
              <a:gd name="connsiteY90" fmla="*/ 3131403 h 3188466"/>
              <a:gd name="connsiteX91" fmla="*/ 8603003 w 12202113"/>
              <a:gd name="connsiteY91" fmla="*/ 3134155 h 3188466"/>
              <a:gd name="connsiteX92" fmla="*/ 8553571 w 12202113"/>
              <a:gd name="connsiteY92" fmla="*/ 3122125 h 3188466"/>
              <a:gd name="connsiteX93" fmla="*/ 8533128 w 12202113"/>
              <a:gd name="connsiteY93" fmla="*/ 3120039 h 3188466"/>
              <a:gd name="connsiteX94" fmla="*/ 8522209 w 12202113"/>
              <a:gd name="connsiteY94" fmla="*/ 3118252 h 3188466"/>
              <a:gd name="connsiteX95" fmla="*/ 8521532 w 12202113"/>
              <a:gd name="connsiteY95" fmla="*/ 3117705 h 3188466"/>
              <a:gd name="connsiteX96" fmla="*/ 8485667 w 12202113"/>
              <a:gd name="connsiteY96" fmla="*/ 3120406 h 3188466"/>
              <a:gd name="connsiteX97" fmla="*/ 8480905 w 12202113"/>
              <a:gd name="connsiteY97" fmla="*/ 3119749 h 3188466"/>
              <a:gd name="connsiteX98" fmla="*/ 8457530 w 12202113"/>
              <a:gd name="connsiteY98" fmla="*/ 3122810 h 3188466"/>
              <a:gd name="connsiteX99" fmla="*/ 8445451 w 12202113"/>
              <a:gd name="connsiteY99" fmla="*/ 3123697 h 3188466"/>
              <a:gd name="connsiteX100" fmla="*/ 8442039 w 12202113"/>
              <a:gd name="connsiteY100" fmla="*/ 3125378 h 3188466"/>
              <a:gd name="connsiteX101" fmla="*/ 8424215 w 12202113"/>
              <a:gd name="connsiteY101" fmla="*/ 3125963 h 3188466"/>
              <a:gd name="connsiteX102" fmla="*/ 8422165 w 12202113"/>
              <a:gd name="connsiteY102" fmla="*/ 3125491 h 3188466"/>
              <a:gd name="connsiteX103" fmla="*/ 8407465 w 12202113"/>
              <a:gd name="connsiteY103" fmla="*/ 3127979 h 3188466"/>
              <a:gd name="connsiteX104" fmla="*/ 8395146 w 12202113"/>
              <a:gd name="connsiteY104" fmla="*/ 3132488 h 3188466"/>
              <a:gd name="connsiteX105" fmla="*/ 8243538 w 12202113"/>
              <a:gd name="connsiteY105" fmla="*/ 3129873 h 3188466"/>
              <a:gd name="connsiteX106" fmla="*/ 8112685 w 12202113"/>
              <a:gd name="connsiteY106" fmla="*/ 3148698 h 3188466"/>
              <a:gd name="connsiteX107" fmla="*/ 8026741 w 12202113"/>
              <a:gd name="connsiteY107" fmla="*/ 3154015 h 3188466"/>
              <a:gd name="connsiteX108" fmla="*/ 8030400 w 12202113"/>
              <a:gd name="connsiteY108" fmla="*/ 3146736 h 3188466"/>
              <a:gd name="connsiteX109" fmla="*/ 8002987 w 12202113"/>
              <a:gd name="connsiteY109" fmla="*/ 3135663 h 3188466"/>
              <a:gd name="connsiteX110" fmla="*/ 7798568 w 12202113"/>
              <a:gd name="connsiteY110" fmla="*/ 3141249 h 3188466"/>
              <a:gd name="connsiteX111" fmla="*/ 7746353 w 12202113"/>
              <a:gd name="connsiteY111" fmla="*/ 3137755 h 3188466"/>
              <a:gd name="connsiteX112" fmla="*/ 7700395 w 12202113"/>
              <a:gd name="connsiteY112" fmla="*/ 3144729 h 3188466"/>
              <a:gd name="connsiteX113" fmla="*/ 7681335 w 12202113"/>
              <a:gd name="connsiteY113" fmla="*/ 3141120 h 3188466"/>
              <a:gd name="connsiteX114" fmla="*/ 7678044 w 12202113"/>
              <a:gd name="connsiteY114" fmla="*/ 3140387 h 3188466"/>
              <a:gd name="connsiteX115" fmla="*/ 7664890 w 12202113"/>
              <a:gd name="connsiteY115" fmla="*/ 3139855 h 3188466"/>
              <a:gd name="connsiteX116" fmla="*/ 7661183 w 12202113"/>
              <a:gd name="connsiteY116" fmla="*/ 3136706 h 3188466"/>
              <a:gd name="connsiteX117" fmla="*/ 7641383 w 12202113"/>
              <a:gd name="connsiteY117" fmla="*/ 3133755 h 3188466"/>
              <a:gd name="connsiteX118" fmla="*/ 7617169 w 12202113"/>
              <a:gd name="connsiteY118" fmla="*/ 3133614 h 3188466"/>
              <a:gd name="connsiteX119" fmla="*/ 7531143 w 12202113"/>
              <a:gd name="connsiteY119" fmla="*/ 3132781 h 3188466"/>
              <a:gd name="connsiteX120" fmla="*/ 7517113 w 12202113"/>
              <a:gd name="connsiteY120" fmla="*/ 3134483 h 3188466"/>
              <a:gd name="connsiteX121" fmla="*/ 7471320 w 12202113"/>
              <a:gd name="connsiteY121" fmla="*/ 3131645 h 3188466"/>
              <a:gd name="connsiteX122" fmla="*/ 7430512 w 12202113"/>
              <a:gd name="connsiteY122" fmla="*/ 3131007 h 3188466"/>
              <a:gd name="connsiteX123" fmla="*/ 7404071 w 12202113"/>
              <a:gd name="connsiteY123" fmla="*/ 3132361 h 3188466"/>
              <a:gd name="connsiteX124" fmla="*/ 7397140 w 12202113"/>
              <a:gd name="connsiteY124" fmla="*/ 3131239 h 3188466"/>
              <a:gd name="connsiteX125" fmla="*/ 7370514 w 12202113"/>
              <a:gd name="connsiteY125" fmla="*/ 3130516 h 3188466"/>
              <a:gd name="connsiteX126" fmla="*/ 7356953 w 12202113"/>
              <a:gd name="connsiteY126" fmla="*/ 3132179 h 3188466"/>
              <a:gd name="connsiteX127" fmla="*/ 7343567 w 12202113"/>
              <a:gd name="connsiteY127" fmla="*/ 3128350 h 3188466"/>
              <a:gd name="connsiteX128" fmla="*/ 7340295 w 12202113"/>
              <a:gd name="connsiteY128" fmla="*/ 3125545 h 3188466"/>
              <a:gd name="connsiteX129" fmla="*/ 7321348 w 12202113"/>
              <a:gd name="connsiteY129" fmla="*/ 3126804 h 3188466"/>
              <a:gd name="connsiteX130" fmla="*/ 7305815 w 12202113"/>
              <a:gd name="connsiteY130" fmla="*/ 3124063 h 3188466"/>
              <a:gd name="connsiteX131" fmla="*/ 7292274 w 12202113"/>
              <a:gd name="connsiteY131" fmla="*/ 3125855 h 3188466"/>
              <a:gd name="connsiteX132" fmla="*/ 7286654 w 12202113"/>
              <a:gd name="connsiteY132" fmla="*/ 3125451 h 3188466"/>
              <a:gd name="connsiteX133" fmla="*/ 7272685 w 12202113"/>
              <a:gd name="connsiteY133" fmla="*/ 3124094 h 3188466"/>
              <a:gd name="connsiteX134" fmla="*/ 7248584 w 12202113"/>
              <a:gd name="connsiteY134" fmla="*/ 3121080 h 3188466"/>
              <a:gd name="connsiteX135" fmla="*/ 7241065 w 12202113"/>
              <a:gd name="connsiteY135" fmla="*/ 3120661 h 3188466"/>
              <a:gd name="connsiteX136" fmla="*/ 7224696 w 12202113"/>
              <a:gd name="connsiteY136" fmla="*/ 3116051 h 3188466"/>
              <a:gd name="connsiteX137" fmla="*/ 7193009 w 12202113"/>
              <a:gd name="connsiteY137" fmla="*/ 3112108 h 3188466"/>
              <a:gd name="connsiteX138" fmla="*/ 7137220 w 12202113"/>
              <a:gd name="connsiteY138" fmla="*/ 3098354 h 3188466"/>
              <a:gd name="connsiteX139" fmla="*/ 7104427 w 12202113"/>
              <a:gd name="connsiteY139" fmla="*/ 3091790 h 3188466"/>
              <a:gd name="connsiteX140" fmla="*/ 7082240 w 12202113"/>
              <a:gd name="connsiteY140" fmla="*/ 3085740 h 3188466"/>
              <a:gd name="connsiteX141" fmla="*/ 7016754 w 12202113"/>
              <a:gd name="connsiteY141" fmla="*/ 3077196 h 3188466"/>
              <a:gd name="connsiteX142" fmla="*/ 6904436 w 12202113"/>
              <a:gd name="connsiteY142" fmla="*/ 3065900 h 3188466"/>
              <a:gd name="connsiteX143" fmla="*/ 6881434 w 12202113"/>
              <a:gd name="connsiteY143" fmla="*/ 3062865 h 3188466"/>
              <a:gd name="connsiteX144" fmla="*/ 6865273 w 12202113"/>
              <a:gd name="connsiteY144" fmla="*/ 3057749 h 3188466"/>
              <a:gd name="connsiteX145" fmla="*/ 6864671 w 12202113"/>
              <a:gd name="connsiteY145" fmla="*/ 3054378 h 3188466"/>
              <a:gd name="connsiteX146" fmla="*/ 6852599 w 12202113"/>
              <a:gd name="connsiteY146" fmla="*/ 3052306 h 3188466"/>
              <a:gd name="connsiteX147" fmla="*/ 6850143 w 12202113"/>
              <a:gd name="connsiteY147" fmla="*/ 3051232 h 3188466"/>
              <a:gd name="connsiteX148" fmla="*/ 6835301 w 12202113"/>
              <a:gd name="connsiteY148" fmla="*/ 3045593 h 3188466"/>
              <a:gd name="connsiteX149" fmla="*/ 6784871 w 12202113"/>
              <a:gd name="connsiteY149" fmla="*/ 3046562 h 3188466"/>
              <a:gd name="connsiteX150" fmla="*/ 6738245 w 12202113"/>
              <a:gd name="connsiteY150" fmla="*/ 3037055 h 3188466"/>
              <a:gd name="connsiteX151" fmla="*/ 6537703 w 12202113"/>
              <a:gd name="connsiteY151" fmla="*/ 3017736 h 3188466"/>
              <a:gd name="connsiteX152" fmla="*/ 6521858 w 12202113"/>
              <a:gd name="connsiteY152" fmla="*/ 3004158 h 3188466"/>
              <a:gd name="connsiteX153" fmla="*/ 6445069 w 12202113"/>
              <a:gd name="connsiteY153" fmla="*/ 2992470 h 3188466"/>
              <a:gd name="connsiteX154" fmla="*/ 6302447 w 12202113"/>
              <a:gd name="connsiteY154" fmla="*/ 2994274 h 3188466"/>
              <a:gd name="connsiteX155" fmla="*/ 6160029 w 12202113"/>
              <a:gd name="connsiteY155" fmla="*/ 2973666 h 3188466"/>
              <a:gd name="connsiteX156" fmla="*/ 6144046 w 12202113"/>
              <a:gd name="connsiteY156" fmla="*/ 2976380 h 3188466"/>
              <a:gd name="connsiteX157" fmla="*/ 6127670 w 12202113"/>
              <a:gd name="connsiteY157" fmla="*/ 2976929 h 3188466"/>
              <a:gd name="connsiteX158" fmla="*/ 6126155 w 12202113"/>
              <a:gd name="connsiteY158" fmla="*/ 2976245 h 3188466"/>
              <a:gd name="connsiteX159" fmla="*/ 6108575 w 12202113"/>
              <a:gd name="connsiteY159" fmla="*/ 2974651 h 3188466"/>
              <a:gd name="connsiteX160" fmla="*/ 6103746 w 12202113"/>
              <a:gd name="connsiteY160" fmla="*/ 2975803 h 3188466"/>
              <a:gd name="connsiteX161" fmla="*/ 6091377 w 12202113"/>
              <a:gd name="connsiteY161" fmla="*/ 2975180 h 3188466"/>
              <a:gd name="connsiteX162" fmla="*/ 6066183 w 12202113"/>
              <a:gd name="connsiteY162" fmla="*/ 2975222 h 3188466"/>
              <a:gd name="connsiteX163" fmla="*/ 6063287 w 12202113"/>
              <a:gd name="connsiteY163" fmla="*/ 2974353 h 3188466"/>
              <a:gd name="connsiteX164" fmla="*/ 6054813 w 12202113"/>
              <a:gd name="connsiteY164" fmla="*/ 2974911 h 3188466"/>
              <a:gd name="connsiteX165" fmla="*/ 6050809 w 12202113"/>
              <a:gd name="connsiteY165" fmla="*/ 2973985 h 3188466"/>
              <a:gd name="connsiteX166" fmla="*/ 6013979 w 12202113"/>
              <a:gd name="connsiteY166" fmla="*/ 2974553 h 3188466"/>
              <a:gd name="connsiteX167" fmla="*/ 6013800 w 12202113"/>
              <a:gd name="connsiteY167" fmla="*/ 2973973 h 3188466"/>
              <a:gd name="connsiteX168" fmla="*/ 6004866 w 12202113"/>
              <a:gd name="connsiteY168" fmla="*/ 2971570 h 3188466"/>
              <a:gd name="connsiteX169" fmla="*/ 5987036 w 12202113"/>
              <a:gd name="connsiteY169" fmla="*/ 2968315 h 3188466"/>
              <a:gd name="connsiteX170" fmla="*/ 5950027 w 12202113"/>
              <a:gd name="connsiteY170" fmla="*/ 2953546 h 3188466"/>
              <a:gd name="connsiteX171" fmla="*/ 5911668 w 12202113"/>
              <a:gd name="connsiteY171" fmla="*/ 2954074 h 3188466"/>
              <a:gd name="connsiteX172" fmla="*/ 5904110 w 12202113"/>
              <a:gd name="connsiteY172" fmla="*/ 2953861 h 3188466"/>
              <a:gd name="connsiteX173" fmla="*/ 5904026 w 12202113"/>
              <a:gd name="connsiteY173" fmla="*/ 2953724 h 3188466"/>
              <a:gd name="connsiteX174" fmla="*/ 5896189 w 12202113"/>
              <a:gd name="connsiteY174" fmla="*/ 2953236 h 3188466"/>
              <a:gd name="connsiteX175" fmla="*/ 5890331 w 12202113"/>
              <a:gd name="connsiteY175" fmla="*/ 2953471 h 3188466"/>
              <a:gd name="connsiteX176" fmla="*/ 5875672 w 12202113"/>
              <a:gd name="connsiteY176" fmla="*/ 2953056 h 3188466"/>
              <a:gd name="connsiteX177" fmla="*/ 5871070 w 12202113"/>
              <a:gd name="connsiteY177" fmla="*/ 2952035 h 3188466"/>
              <a:gd name="connsiteX178" fmla="*/ 5869888 w 12202113"/>
              <a:gd name="connsiteY178" fmla="*/ 2950364 h 3188466"/>
              <a:gd name="connsiteX179" fmla="*/ 5868461 w 12202113"/>
              <a:gd name="connsiteY179" fmla="*/ 2950506 h 3188466"/>
              <a:gd name="connsiteX180" fmla="*/ 5843343 w 12202113"/>
              <a:gd name="connsiteY180" fmla="*/ 2945262 h 3188466"/>
              <a:gd name="connsiteX181" fmla="*/ 5784331 w 12202113"/>
              <a:gd name="connsiteY181" fmla="*/ 2938531 h 3188466"/>
              <a:gd name="connsiteX182" fmla="*/ 5749498 w 12202113"/>
              <a:gd name="connsiteY182" fmla="*/ 2936713 h 3188466"/>
              <a:gd name="connsiteX183" fmla="*/ 5655214 w 12202113"/>
              <a:gd name="connsiteY183" fmla="*/ 2929503 h 3188466"/>
              <a:gd name="connsiteX184" fmla="*/ 5561446 w 12202113"/>
              <a:gd name="connsiteY184" fmla="*/ 2920575 h 3188466"/>
              <a:gd name="connsiteX185" fmla="*/ 5519456 w 12202113"/>
              <a:gd name="connsiteY185" fmla="*/ 2906631 h 3188466"/>
              <a:gd name="connsiteX186" fmla="*/ 5514099 w 12202113"/>
              <a:gd name="connsiteY186" fmla="*/ 2906097 h 3188466"/>
              <a:gd name="connsiteX187" fmla="*/ 5499273 w 12202113"/>
              <a:gd name="connsiteY187" fmla="*/ 2907057 h 3188466"/>
              <a:gd name="connsiteX188" fmla="*/ 5493664 w 12202113"/>
              <a:gd name="connsiteY188" fmla="*/ 2907817 h 3188466"/>
              <a:gd name="connsiteX189" fmla="*/ 5485530 w 12202113"/>
              <a:gd name="connsiteY189" fmla="*/ 2908080 h 3188466"/>
              <a:gd name="connsiteX190" fmla="*/ 5485337 w 12202113"/>
              <a:gd name="connsiteY190" fmla="*/ 2907959 h 3188466"/>
              <a:gd name="connsiteX191" fmla="*/ 5477696 w 12202113"/>
              <a:gd name="connsiteY191" fmla="*/ 2908455 h 3188466"/>
              <a:gd name="connsiteX192" fmla="*/ 5440170 w 12202113"/>
              <a:gd name="connsiteY192" fmla="*/ 2912482 h 3188466"/>
              <a:gd name="connsiteX193" fmla="*/ 5391911 w 12202113"/>
              <a:gd name="connsiteY193" fmla="*/ 2902040 h 3188466"/>
              <a:gd name="connsiteX194" fmla="*/ 5371708 w 12202113"/>
              <a:gd name="connsiteY194" fmla="*/ 2900629 h 3188466"/>
              <a:gd name="connsiteX195" fmla="*/ 5360976 w 12202113"/>
              <a:gd name="connsiteY195" fmla="*/ 2899197 h 3188466"/>
              <a:gd name="connsiteX196" fmla="*/ 5360345 w 12202113"/>
              <a:gd name="connsiteY196" fmla="*/ 2898671 h 3188466"/>
              <a:gd name="connsiteX197" fmla="*/ 5324367 w 12202113"/>
              <a:gd name="connsiteY197" fmla="*/ 2902593 h 3188466"/>
              <a:gd name="connsiteX198" fmla="*/ 5319673 w 12202113"/>
              <a:gd name="connsiteY198" fmla="*/ 2902094 h 3188466"/>
              <a:gd name="connsiteX199" fmla="*/ 5296114 w 12202113"/>
              <a:gd name="connsiteY199" fmla="*/ 2905958 h 3188466"/>
              <a:gd name="connsiteX200" fmla="*/ 5283999 w 12202113"/>
              <a:gd name="connsiteY200" fmla="*/ 2907258 h 3188466"/>
              <a:gd name="connsiteX201" fmla="*/ 5280460 w 12202113"/>
              <a:gd name="connsiteY201" fmla="*/ 2909063 h 3188466"/>
              <a:gd name="connsiteX202" fmla="*/ 5262637 w 12202113"/>
              <a:gd name="connsiteY202" fmla="*/ 2910250 h 3188466"/>
              <a:gd name="connsiteX203" fmla="*/ 5260635 w 12202113"/>
              <a:gd name="connsiteY203" fmla="*/ 2909845 h 3188466"/>
              <a:gd name="connsiteX204" fmla="*/ 5245770 w 12202113"/>
              <a:gd name="connsiteY204" fmla="*/ 2912842 h 3188466"/>
              <a:gd name="connsiteX205" fmla="*/ 5233108 w 12202113"/>
              <a:gd name="connsiteY205" fmla="*/ 2917794 h 3188466"/>
              <a:gd name="connsiteX206" fmla="*/ 5082201 w 12202113"/>
              <a:gd name="connsiteY206" fmla="*/ 2920260 h 3188466"/>
              <a:gd name="connsiteX207" fmla="*/ 4939211 w 12202113"/>
              <a:gd name="connsiteY207" fmla="*/ 2931760 h 3188466"/>
              <a:gd name="connsiteX208" fmla="*/ 4794309 w 12202113"/>
              <a:gd name="connsiteY208" fmla="*/ 2937227 h 3188466"/>
              <a:gd name="connsiteX209" fmla="*/ 4637676 w 12202113"/>
              <a:gd name="connsiteY209" fmla="*/ 2946666 h 3188466"/>
              <a:gd name="connsiteX210" fmla="*/ 4585922 w 12202113"/>
              <a:gd name="connsiteY210" fmla="*/ 2944906 h 3188466"/>
              <a:gd name="connsiteX211" fmla="*/ 4539516 w 12202113"/>
              <a:gd name="connsiteY211" fmla="*/ 2953466 h 3188466"/>
              <a:gd name="connsiteX212" fmla="*/ 4520819 w 12202113"/>
              <a:gd name="connsiteY212" fmla="*/ 2950477 h 3188466"/>
              <a:gd name="connsiteX213" fmla="*/ 4517604 w 12202113"/>
              <a:gd name="connsiteY213" fmla="*/ 2949852 h 3188466"/>
              <a:gd name="connsiteX214" fmla="*/ 4504537 w 12202113"/>
              <a:gd name="connsiteY214" fmla="*/ 2949759 h 3188466"/>
              <a:gd name="connsiteX215" fmla="*/ 4501104 w 12202113"/>
              <a:gd name="connsiteY215" fmla="*/ 2946715 h 3188466"/>
              <a:gd name="connsiteX216" fmla="*/ 4342695 w 12202113"/>
              <a:gd name="connsiteY216" fmla="*/ 2951638 h 3188466"/>
              <a:gd name="connsiteX217" fmla="*/ 4274096 w 12202113"/>
              <a:gd name="connsiteY217" fmla="*/ 2953640 h 3188466"/>
              <a:gd name="connsiteX218" fmla="*/ 4248170 w 12202113"/>
              <a:gd name="connsiteY218" fmla="*/ 2951384 h 3188466"/>
              <a:gd name="connsiteX219" fmla="*/ 4147924 w 12202113"/>
              <a:gd name="connsiteY219" fmla="*/ 2945945 h 3188466"/>
              <a:gd name="connsiteX220" fmla="*/ 4061825 w 12202113"/>
              <a:gd name="connsiteY220" fmla="*/ 2944206 h 3188466"/>
              <a:gd name="connsiteX221" fmla="*/ 3998557 w 12202113"/>
              <a:gd name="connsiteY221" fmla="*/ 2955821 h 3188466"/>
              <a:gd name="connsiteX222" fmla="*/ 3993107 w 12202113"/>
              <a:gd name="connsiteY222" fmla="*/ 2953708 h 3188466"/>
              <a:gd name="connsiteX223" fmla="*/ 3949713 w 12202113"/>
              <a:gd name="connsiteY223" fmla="*/ 2955441 h 3188466"/>
              <a:gd name="connsiteX224" fmla="*/ 3797284 w 12202113"/>
              <a:gd name="connsiteY224" fmla="*/ 2977037 h 3188466"/>
              <a:gd name="connsiteX225" fmla="*/ 3712498 w 12202113"/>
              <a:gd name="connsiteY225" fmla="*/ 2979996 h 3188466"/>
              <a:gd name="connsiteX226" fmla="*/ 3682471 w 12202113"/>
              <a:gd name="connsiteY226" fmla="*/ 2978543 h 3188466"/>
              <a:gd name="connsiteX227" fmla="*/ 3632163 w 12202113"/>
              <a:gd name="connsiteY227" fmla="*/ 2976264 h 3188466"/>
              <a:gd name="connsiteX228" fmla="*/ 3594728 w 12202113"/>
              <a:gd name="connsiteY228" fmla="*/ 2968398 h 3188466"/>
              <a:gd name="connsiteX229" fmla="*/ 3552594 w 12202113"/>
              <a:gd name="connsiteY229" fmla="*/ 2968934 h 3188466"/>
              <a:gd name="connsiteX230" fmla="*/ 3542589 w 12202113"/>
              <a:gd name="connsiteY230" fmla="*/ 2977031 h 3188466"/>
              <a:gd name="connsiteX231" fmla="*/ 3497591 w 12202113"/>
              <a:gd name="connsiteY231" fmla="*/ 2975018 h 3188466"/>
              <a:gd name="connsiteX232" fmla="*/ 3429352 w 12202113"/>
              <a:gd name="connsiteY232" fmla="*/ 2971090 h 3188466"/>
              <a:gd name="connsiteX233" fmla="*/ 3389938 w 12202113"/>
              <a:gd name="connsiteY233" fmla="*/ 2970884 h 3188466"/>
              <a:gd name="connsiteX234" fmla="*/ 3282344 w 12202113"/>
              <a:gd name="connsiteY234" fmla="*/ 2968084 h 3188466"/>
              <a:gd name="connsiteX235" fmla="*/ 3174624 w 12202113"/>
              <a:gd name="connsiteY235" fmla="*/ 2963576 h 3188466"/>
              <a:gd name="connsiteX236" fmla="*/ 3111077 w 12202113"/>
              <a:gd name="connsiteY236" fmla="*/ 2951285 h 3188466"/>
              <a:gd name="connsiteX237" fmla="*/ 3022501 w 12202113"/>
              <a:gd name="connsiteY237" fmla="*/ 2948619 h 3188466"/>
              <a:gd name="connsiteX238" fmla="*/ 3007714 w 12202113"/>
              <a:gd name="connsiteY238" fmla="*/ 2946762 h 3188466"/>
              <a:gd name="connsiteX239" fmla="*/ 2903098 w 12202113"/>
              <a:gd name="connsiteY239" fmla="*/ 2940576 h 3188466"/>
              <a:gd name="connsiteX240" fmla="*/ 2781591 w 12202113"/>
              <a:gd name="connsiteY240" fmla="*/ 2946394 h 3188466"/>
              <a:gd name="connsiteX241" fmla="*/ 2627942 w 12202113"/>
              <a:gd name="connsiteY241" fmla="*/ 2919996 h 3188466"/>
              <a:gd name="connsiteX242" fmla="*/ 2354959 w 12202113"/>
              <a:gd name="connsiteY242" fmla="*/ 2882080 h 3188466"/>
              <a:gd name="connsiteX243" fmla="*/ 2063184 w 12202113"/>
              <a:gd name="connsiteY243" fmla="*/ 2879109 h 3188466"/>
              <a:gd name="connsiteX244" fmla="*/ 1986946 w 12202113"/>
              <a:gd name="connsiteY244" fmla="*/ 2887619 h 3188466"/>
              <a:gd name="connsiteX245" fmla="*/ 1763479 w 12202113"/>
              <a:gd name="connsiteY245" fmla="*/ 2909077 h 3188466"/>
              <a:gd name="connsiteX246" fmla="*/ 1537980 w 12202113"/>
              <a:gd name="connsiteY246" fmla="*/ 2960398 h 3188466"/>
              <a:gd name="connsiteX247" fmla="*/ 1395229 w 12202113"/>
              <a:gd name="connsiteY247" fmla="*/ 2975625 h 3188466"/>
              <a:gd name="connsiteX248" fmla="*/ 1327834 w 12202113"/>
              <a:gd name="connsiteY248" fmla="*/ 2989485 h 3188466"/>
              <a:gd name="connsiteX249" fmla="*/ 1280757 w 12202113"/>
              <a:gd name="connsiteY249" fmla="*/ 2992959 h 3188466"/>
              <a:gd name="connsiteX250" fmla="*/ 1252582 w 12202113"/>
              <a:gd name="connsiteY250" fmla="*/ 2995877 h 3188466"/>
              <a:gd name="connsiteX251" fmla="*/ 1204670 w 12202113"/>
              <a:gd name="connsiteY251" fmla="*/ 3014826 h 3188466"/>
              <a:gd name="connsiteX252" fmla="*/ 1020457 w 12202113"/>
              <a:gd name="connsiteY252" fmla="*/ 3031603 h 3188466"/>
              <a:gd name="connsiteX253" fmla="*/ 843248 w 12202113"/>
              <a:gd name="connsiteY253" fmla="*/ 3026954 h 3188466"/>
              <a:gd name="connsiteX254" fmla="*/ 583517 w 12202113"/>
              <a:gd name="connsiteY254" fmla="*/ 3089095 h 3188466"/>
              <a:gd name="connsiteX255" fmla="*/ 556836 w 12202113"/>
              <a:gd name="connsiteY255" fmla="*/ 3094374 h 3188466"/>
              <a:gd name="connsiteX256" fmla="*/ 412089 w 12202113"/>
              <a:gd name="connsiteY256" fmla="*/ 3121334 h 3188466"/>
              <a:gd name="connsiteX257" fmla="*/ 83929 w 12202113"/>
              <a:gd name="connsiteY257" fmla="*/ 3150566 h 318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202113" h="3188466">
                <a:moveTo>
                  <a:pt x="0" y="3188466"/>
                </a:moveTo>
                <a:lnTo>
                  <a:pt x="10116" y="2657641"/>
                </a:lnTo>
                <a:lnTo>
                  <a:pt x="10116" y="0"/>
                </a:lnTo>
                <a:lnTo>
                  <a:pt x="12202113" y="0"/>
                </a:lnTo>
                <a:lnTo>
                  <a:pt x="12202113" y="2879832"/>
                </a:lnTo>
                <a:lnTo>
                  <a:pt x="12198167" y="2880360"/>
                </a:lnTo>
                <a:cubicBezTo>
                  <a:pt x="12163116" y="2884349"/>
                  <a:pt x="12143771" y="2884544"/>
                  <a:pt x="12122128" y="2887194"/>
                </a:cubicBezTo>
                <a:cubicBezTo>
                  <a:pt x="12087086" y="2893347"/>
                  <a:pt x="12050015" y="2907304"/>
                  <a:pt x="12028868" y="2911786"/>
                </a:cubicBezTo>
                <a:lnTo>
                  <a:pt x="11995238" y="2914090"/>
                </a:lnTo>
                <a:lnTo>
                  <a:pt x="11996460" y="2918442"/>
                </a:lnTo>
                <a:lnTo>
                  <a:pt x="11983968" y="2918762"/>
                </a:lnTo>
                <a:lnTo>
                  <a:pt x="11956084" y="2918868"/>
                </a:lnTo>
                <a:cubicBezTo>
                  <a:pt x="11938684" y="2919526"/>
                  <a:pt x="11890300" y="2918483"/>
                  <a:pt x="11872586" y="2920076"/>
                </a:cubicBezTo>
                <a:cubicBezTo>
                  <a:pt x="11867476" y="2924717"/>
                  <a:pt x="11859589" y="2927247"/>
                  <a:pt x="11849804" y="2928420"/>
                </a:cubicBezTo>
                <a:lnTo>
                  <a:pt x="11828254" y="2928551"/>
                </a:lnTo>
                <a:lnTo>
                  <a:pt x="11703277" y="2939735"/>
                </a:lnTo>
                <a:lnTo>
                  <a:pt x="11686094" y="2940570"/>
                </a:lnTo>
                <a:lnTo>
                  <a:pt x="11676788" y="2944321"/>
                </a:lnTo>
                <a:cubicBezTo>
                  <a:pt x="11669684" y="2945069"/>
                  <a:pt x="11649276" y="2944585"/>
                  <a:pt x="11643464" y="2945066"/>
                </a:cubicBezTo>
                <a:lnTo>
                  <a:pt x="11641922" y="2947200"/>
                </a:lnTo>
                <a:cubicBezTo>
                  <a:pt x="11623408" y="2950611"/>
                  <a:pt x="11553770" y="2961969"/>
                  <a:pt x="11532386" y="2965529"/>
                </a:cubicBezTo>
                <a:cubicBezTo>
                  <a:pt x="11528114" y="2962248"/>
                  <a:pt x="11518548" y="2967430"/>
                  <a:pt x="11513619" y="2968556"/>
                </a:cubicBezTo>
                <a:cubicBezTo>
                  <a:pt x="11512856" y="2966346"/>
                  <a:pt x="11500924" y="2965672"/>
                  <a:pt x="11497404" y="2967639"/>
                </a:cubicBezTo>
                <a:cubicBezTo>
                  <a:pt x="11413522" y="2978420"/>
                  <a:pt x="11455510" y="2956141"/>
                  <a:pt x="11407630" y="2970255"/>
                </a:cubicBezTo>
                <a:cubicBezTo>
                  <a:pt x="11399160" y="2971190"/>
                  <a:pt x="11392296" y="2970299"/>
                  <a:pt x="11386276" y="2968648"/>
                </a:cubicBezTo>
                <a:lnTo>
                  <a:pt x="11377296" y="2965257"/>
                </a:lnTo>
                <a:lnTo>
                  <a:pt x="11342536" y="2971666"/>
                </a:lnTo>
                <a:cubicBezTo>
                  <a:pt x="11325414" y="2973900"/>
                  <a:pt x="11307393" y="2975381"/>
                  <a:pt x="11288902" y="2976058"/>
                </a:cubicBezTo>
                <a:cubicBezTo>
                  <a:pt x="11284753" y="2971542"/>
                  <a:pt x="11270239" y="2977957"/>
                  <a:pt x="11263411" y="2979228"/>
                </a:cubicBezTo>
                <a:cubicBezTo>
                  <a:pt x="11263340" y="2976278"/>
                  <a:pt x="11248212" y="2974865"/>
                  <a:pt x="11242843" y="2977303"/>
                </a:cubicBezTo>
                <a:cubicBezTo>
                  <a:pt x="11130019" y="2987845"/>
                  <a:pt x="11193504" y="2960297"/>
                  <a:pt x="11125798" y="2976816"/>
                </a:cubicBezTo>
                <a:cubicBezTo>
                  <a:pt x="11114472" y="2977677"/>
                  <a:pt x="11105974" y="2976199"/>
                  <a:pt x="11098884" y="2973758"/>
                </a:cubicBezTo>
                <a:lnTo>
                  <a:pt x="11086128" y="2967663"/>
                </a:lnTo>
                <a:lnTo>
                  <a:pt x="11076132" y="2969836"/>
                </a:lnTo>
                <a:cubicBezTo>
                  <a:pt x="11038408" y="2970007"/>
                  <a:pt x="11027285" y="2963760"/>
                  <a:pt x="11005337" y="2970053"/>
                </a:cubicBezTo>
                <a:cubicBezTo>
                  <a:pt x="10972902" y="2956973"/>
                  <a:pt x="10983824" y="2968749"/>
                  <a:pt x="10959154" y="2970750"/>
                </a:cubicBezTo>
                <a:cubicBezTo>
                  <a:pt x="10939692" y="2973358"/>
                  <a:pt x="10975422" y="2978377"/>
                  <a:pt x="10956347" y="2979118"/>
                </a:cubicBezTo>
                <a:cubicBezTo>
                  <a:pt x="10935712" y="2975741"/>
                  <a:pt x="10936682" y="2986229"/>
                  <a:pt x="10915223" y="2982099"/>
                </a:cubicBezTo>
                <a:cubicBezTo>
                  <a:pt x="10920436" y="2974198"/>
                  <a:pt x="10872877" y="2983630"/>
                  <a:pt x="10871398" y="2976728"/>
                </a:cubicBezTo>
                <a:cubicBezTo>
                  <a:pt x="10853171" y="2986599"/>
                  <a:pt x="10844013" y="2974439"/>
                  <a:pt x="10819743" y="2977481"/>
                </a:cubicBezTo>
                <a:cubicBezTo>
                  <a:pt x="10808314" y="2981215"/>
                  <a:pt x="10800068" y="2981856"/>
                  <a:pt x="10788834" y="2977840"/>
                </a:cubicBezTo>
                <a:cubicBezTo>
                  <a:pt x="10736185" y="2996020"/>
                  <a:pt x="10756982" y="2978653"/>
                  <a:pt x="10707711" y="2985644"/>
                </a:cubicBezTo>
                <a:cubicBezTo>
                  <a:pt x="10665262" y="2992997"/>
                  <a:pt x="10617142" y="2997767"/>
                  <a:pt x="10576086" y="3015319"/>
                </a:cubicBezTo>
                <a:cubicBezTo>
                  <a:pt x="10568550" y="3020292"/>
                  <a:pt x="10550046" y="3022174"/>
                  <a:pt x="10534761" y="3019524"/>
                </a:cubicBezTo>
                <a:cubicBezTo>
                  <a:pt x="10532134" y="3019067"/>
                  <a:pt x="10529698" y="3018490"/>
                  <a:pt x="10527537" y="3017814"/>
                </a:cubicBezTo>
                <a:cubicBezTo>
                  <a:pt x="10492044" y="3020498"/>
                  <a:pt x="10362224" y="3032491"/>
                  <a:pt x="10321799" y="3035635"/>
                </a:cubicBezTo>
                <a:cubicBezTo>
                  <a:pt x="10318526" y="3029246"/>
                  <a:pt x="10298084" y="3040774"/>
                  <a:pt x="10284989" y="3036679"/>
                </a:cubicBezTo>
                <a:cubicBezTo>
                  <a:pt x="10275610" y="3033085"/>
                  <a:pt x="10267220" y="3035744"/>
                  <a:pt x="10257423" y="3036027"/>
                </a:cubicBezTo>
                <a:cubicBezTo>
                  <a:pt x="10244517" y="3033202"/>
                  <a:pt x="10202424" y="3038304"/>
                  <a:pt x="10191450" y="3041963"/>
                </a:cubicBezTo>
                <a:cubicBezTo>
                  <a:pt x="10165225" y="3054679"/>
                  <a:pt x="10105634" y="3045236"/>
                  <a:pt x="10083845" y="3054978"/>
                </a:cubicBezTo>
                <a:cubicBezTo>
                  <a:pt x="10075939" y="3056408"/>
                  <a:pt x="10068203" y="3056986"/>
                  <a:pt x="10060611" y="3057035"/>
                </a:cubicBezTo>
                <a:lnTo>
                  <a:pt x="10039363" y="3055961"/>
                </a:lnTo>
                <a:lnTo>
                  <a:pt x="10033322" y="3053238"/>
                </a:lnTo>
                <a:lnTo>
                  <a:pt x="10020337" y="3053912"/>
                </a:lnTo>
                <a:lnTo>
                  <a:pt x="10016616" y="3053498"/>
                </a:lnTo>
                <a:cubicBezTo>
                  <a:pt x="10009508" y="3052695"/>
                  <a:pt x="10002492" y="3051995"/>
                  <a:pt x="9995549" y="3051719"/>
                </a:cubicBezTo>
                <a:cubicBezTo>
                  <a:pt x="10004680" y="3065377"/>
                  <a:pt x="9937988" y="3051618"/>
                  <a:pt x="9957212" y="3062663"/>
                </a:cubicBezTo>
                <a:cubicBezTo>
                  <a:pt x="9920646" y="3063519"/>
                  <a:pt x="9948538" y="3073806"/>
                  <a:pt x="9904584" y="3063999"/>
                </a:cubicBezTo>
                <a:cubicBezTo>
                  <a:pt x="9847813" y="3075166"/>
                  <a:pt x="9758323" y="3071010"/>
                  <a:pt x="9713857" y="3087955"/>
                </a:cubicBezTo>
                <a:cubicBezTo>
                  <a:pt x="9719380" y="3081485"/>
                  <a:pt x="9695453" y="3076466"/>
                  <a:pt x="9678879" y="3079676"/>
                </a:cubicBezTo>
                <a:cubicBezTo>
                  <a:pt x="9698255" y="3054291"/>
                  <a:pt x="9613348" y="3102551"/>
                  <a:pt x="9598760" y="3085228"/>
                </a:cubicBezTo>
                <a:cubicBezTo>
                  <a:pt x="9598041" y="3101310"/>
                  <a:pt x="9523758" y="3128579"/>
                  <a:pt x="9488796" y="3115384"/>
                </a:cubicBezTo>
                <a:cubicBezTo>
                  <a:pt x="9435532" y="3118605"/>
                  <a:pt x="9397815" y="3131898"/>
                  <a:pt x="9341972" y="3126583"/>
                </a:cubicBezTo>
                <a:cubicBezTo>
                  <a:pt x="9340239" y="3128735"/>
                  <a:pt x="9337399" y="3130536"/>
                  <a:pt x="9333795" y="3132083"/>
                </a:cubicBezTo>
                <a:lnTo>
                  <a:pt x="9321736" y="3135834"/>
                </a:lnTo>
                <a:lnTo>
                  <a:pt x="9319405" y="3135561"/>
                </a:lnTo>
                <a:cubicBezTo>
                  <a:pt x="9310247" y="3135512"/>
                  <a:pt x="9305558" y="3136419"/>
                  <a:pt x="9302847" y="3137746"/>
                </a:cubicBezTo>
                <a:lnTo>
                  <a:pt x="9300930" y="3139687"/>
                </a:lnTo>
                <a:lnTo>
                  <a:pt x="9290106" y="3141645"/>
                </a:lnTo>
                <a:lnTo>
                  <a:pt x="9270220" y="3146737"/>
                </a:lnTo>
                <a:lnTo>
                  <a:pt x="9265150" y="3146531"/>
                </a:lnTo>
                <a:lnTo>
                  <a:pt x="9233057" y="3152408"/>
                </a:lnTo>
                <a:lnTo>
                  <a:pt x="9231974" y="3151938"/>
                </a:lnTo>
                <a:cubicBezTo>
                  <a:pt x="9228816" y="3151020"/>
                  <a:pt x="9225099" y="3150595"/>
                  <a:pt x="9220130" y="3151189"/>
                </a:cubicBezTo>
                <a:cubicBezTo>
                  <a:pt x="9218372" y="3142213"/>
                  <a:pt x="9213458" y="3148467"/>
                  <a:pt x="9198955" y="3151015"/>
                </a:cubicBezTo>
                <a:cubicBezTo>
                  <a:pt x="9192986" y="3137641"/>
                  <a:pt x="9157451" y="3149750"/>
                  <a:pt x="9142196" y="3143802"/>
                </a:cubicBezTo>
                <a:cubicBezTo>
                  <a:pt x="9131673" y="3145976"/>
                  <a:pt x="9120437" y="3148030"/>
                  <a:pt x="9108665" y="3149868"/>
                </a:cubicBezTo>
                <a:lnTo>
                  <a:pt x="9014086" y="3150791"/>
                </a:lnTo>
                <a:lnTo>
                  <a:pt x="8915037" y="3140020"/>
                </a:lnTo>
                <a:cubicBezTo>
                  <a:pt x="8878400" y="3139785"/>
                  <a:pt x="8846675" y="3135786"/>
                  <a:pt x="8815667" y="3138606"/>
                </a:cubicBezTo>
                <a:cubicBezTo>
                  <a:pt x="8803071" y="3135495"/>
                  <a:pt x="8791199" y="3134238"/>
                  <a:pt x="8779688" y="3138895"/>
                </a:cubicBezTo>
                <a:cubicBezTo>
                  <a:pt x="8745498" y="3137342"/>
                  <a:pt x="8737221" y="3130691"/>
                  <a:pt x="8715556" y="3135878"/>
                </a:cubicBezTo>
                <a:cubicBezTo>
                  <a:pt x="8696347" y="3125121"/>
                  <a:pt x="8695210" y="3129227"/>
                  <a:pt x="8686183" y="3132307"/>
                </a:cubicBezTo>
                <a:lnTo>
                  <a:pt x="8684895" y="3132527"/>
                </a:lnTo>
                <a:lnTo>
                  <a:pt x="8682270" y="3130989"/>
                </a:lnTo>
                <a:lnTo>
                  <a:pt x="8676836" y="3130278"/>
                </a:lnTo>
                <a:lnTo>
                  <a:pt x="8662002" y="3130735"/>
                </a:lnTo>
                <a:lnTo>
                  <a:pt x="8656423" y="3131304"/>
                </a:lnTo>
                <a:cubicBezTo>
                  <a:pt x="8652581" y="3131550"/>
                  <a:pt x="8650028" y="3131521"/>
                  <a:pt x="8648261" y="3131294"/>
                </a:cubicBezTo>
                <a:lnTo>
                  <a:pt x="8648057" y="3131167"/>
                </a:lnTo>
                <a:lnTo>
                  <a:pt x="8640412" y="3131403"/>
                </a:lnTo>
                <a:cubicBezTo>
                  <a:pt x="8627510" y="3132092"/>
                  <a:pt x="8614954" y="3133035"/>
                  <a:pt x="8603003" y="3134155"/>
                </a:cubicBezTo>
                <a:cubicBezTo>
                  <a:pt x="8592897" y="3127095"/>
                  <a:pt x="8548738" y="3135435"/>
                  <a:pt x="8553571" y="3122125"/>
                </a:cubicBezTo>
                <a:cubicBezTo>
                  <a:pt x="8537450" y="3123243"/>
                  <a:pt x="8527699" y="3128769"/>
                  <a:pt x="8533128" y="3120039"/>
                </a:cubicBezTo>
                <a:cubicBezTo>
                  <a:pt x="8527821" y="3120156"/>
                  <a:pt x="8524551" y="3119414"/>
                  <a:pt x="8522209" y="3118252"/>
                </a:cubicBezTo>
                <a:lnTo>
                  <a:pt x="8521532" y="3117705"/>
                </a:lnTo>
                <a:lnTo>
                  <a:pt x="8485667" y="3120406"/>
                </a:lnTo>
                <a:lnTo>
                  <a:pt x="8480905" y="3119749"/>
                </a:lnTo>
                <a:lnTo>
                  <a:pt x="8457530" y="3122810"/>
                </a:lnTo>
                <a:lnTo>
                  <a:pt x="8445451" y="3123697"/>
                </a:lnTo>
                <a:lnTo>
                  <a:pt x="8442039" y="3125378"/>
                </a:lnTo>
                <a:cubicBezTo>
                  <a:pt x="8438355" y="3126399"/>
                  <a:pt x="8433075" y="3126839"/>
                  <a:pt x="8424215" y="3125963"/>
                </a:cubicBezTo>
                <a:lnTo>
                  <a:pt x="8422165" y="3125491"/>
                </a:lnTo>
                <a:lnTo>
                  <a:pt x="8407465" y="3127979"/>
                </a:lnTo>
                <a:cubicBezTo>
                  <a:pt x="8402731" y="3129129"/>
                  <a:pt x="8398540" y="3130592"/>
                  <a:pt x="8395146" y="3132488"/>
                </a:cubicBezTo>
                <a:cubicBezTo>
                  <a:pt x="8345093" y="3122354"/>
                  <a:pt x="8297866" y="3131626"/>
                  <a:pt x="8243538" y="3129873"/>
                </a:cubicBezTo>
                <a:cubicBezTo>
                  <a:pt x="8220052" y="3114107"/>
                  <a:pt x="8126172" y="3133411"/>
                  <a:pt x="8112685" y="3148698"/>
                </a:cubicBezTo>
                <a:cubicBezTo>
                  <a:pt x="8112380" y="3135302"/>
                  <a:pt x="8044302" y="3153542"/>
                  <a:pt x="8026741" y="3154015"/>
                </a:cubicBezTo>
                <a:cubicBezTo>
                  <a:pt x="8020887" y="3154173"/>
                  <a:pt x="8020646" y="3152357"/>
                  <a:pt x="8030400" y="3146736"/>
                </a:cubicBezTo>
                <a:cubicBezTo>
                  <a:pt x="8011739" y="3148301"/>
                  <a:pt x="7992477" y="3141339"/>
                  <a:pt x="8002987" y="3135663"/>
                </a:cubicBezTo>
                <a:cubicBezTo>
                  <a:pt x="7946297" y="3147811"/>
                  <a:pt x="7862627" y="3135732"/>
                  <a:pt x="7798568" y="3141249"/>
                </a:cubicBezTo>
                <a:cubicBezTo>
                  <a:pt x="7763645" y="3127901"/>
                  <a:pt x="7782577" y="3140251"/>
                  <a:pt x="7746353" y="3137755"/>
                </a:cubicBezTo>
                <a:cubicBezTo>
                  <a:pt x="7756261" y="3150042"/>
                  <a:pt x="7702377" y="3130861"/>
                  <a:pt x="7700395" y="3144729"/>
                </a:cubicBezTo>
                <a:cubicBezTo>
                  <a:pt x="7693866" y="3143835"/>
                  <a:pt x="7687603" y="3142532"/>
                  <a:pt x="7681335" y="3141120"/>
                </a:cubicBezTo>
                <a:lnTo>
                  <a:pt x="7678044" y="3140387"/>
                </a:lnTo>
                <a:lnTo>
                  <a:pt x="7664890" y="3139855"/>
                </a:lnTo>
                <a:lnTo>
                  <a:pt x="7661183" y="3136706"/>
                </a:lnTo>
                <a:lnTo>
                  <a:pt x="7641383" y="3133755"/>
                </a:lnTo>
                <a:cubicBezTo>
                  <a:pt x="7633967" y="3133115"/>
                  <a:pt x="7625987" y="3132967"/>
                  <a:pt x="7617169" y="3133614"/>
                </a:cubicBezTo>
                <a:cubicBezTo>
                  <a:pt x="7595475" y="3139109"/>
                  <a:pt x="7561695" y="3132374"/>
                  <a:pt x="7531143" y="3132781"/>
                </a:cubicBezTo>
                <a:lnTo>
                  <a:pt x="7517113" y="3134483"/>
                </a:lnTo>
                <a:lnTo>
                  <a:pt x="7471320" y="3131645"/>
                </a:lnTo>
                <a:cubicBezTo>
                  <a:pt x="7458285" y="3131095"/>
                  <a:pt x="7444756" y="3130805"/>
                  <a:pt x="7430512" y="3131007"/>
                </a:cubicBezTo>
                <a:lnTo>
                  <a:pt x="7404071" y="3132361"/>
                </a:lnTo>
                <a:lnTo>
                  <a:pt x="7397140" y="3131239"/>
                </a:lnTo>
                <a:cubicBezTo>
                  <a:pt x="7385068" y="3131364"/>
                  <a:pt x="7369091" y="3135313"/>
                  <a:pt x="7370514" y="3130516"/>
                </a:cubicBezTo>
                <a:lnTo>
                  <a:pt x="7356953" y="3132179"/>
                </a:lnTo>
                <a:lnTo>
                  <a:pt x="7343567" y="3128350"/>
                </a:lnTo>
                <a:cubicBezTo>
                  <a:pt x="7342101" y="3127461"/>
                  <a:pt x="7340998" y="3126514"/>
                  <a:pt x="7340295" y="3125545"/>
                </a:cubicBezTo>
                <a:lnTo>
                  <a:pt x="7321348" y="3126804"/>
                </a:lnTo>
                <a:lnTo>
                  <a:pt x="7305815" y="3124063"/>
                </a:lnTo>
                <a:lnTo>
                  <a:pt x="7292274" y="3125855"/>
                </a:lnTo>
                <a:lnTo>
                  <a:pt x="7286654" y="3125451"/>
                </a:lnTo>
                <a:lnTo>
                  <a:pt x="7272685" y="3124094"/>
                </a:lnTo>
                <a:cubicBezTo>
                  <a:pt x="7265523" y="3123143"/>
                  <a:pt x="7257508" y="3121997"/>
                  <a:pt x="7248584" y="3121080"/>
                </a:cubicBezTo>
                <a:lnTo>
                  <a:pt x="7241065" y="3120661"/>
                </a:lnTo>
                <a:lnTo>
                  <a:pt x="7224696" y="3116051"/>
                </a:lnTo>
                <a:cubicBezTo>
                  <a:pt x="7212786" y="3112566"/>
                  <a:pt x="7203412" y="3110217"/>
                  <a:pt x="7193009" y="3112108"/>
                </a:cubicBezTo>
                <a:cubicBezTo>
                  <a:pt x="7175276" y="3107606"/>
                  <a:pt x="7162888" y="3094987"/>
                  <a:pt x="7137220" y="3098354"/>
                </a:cubicBezTo>
                <a:cubicBezTo>
                  <a:pt x="7145010" y="3092637"/>
                  <a:pt x="7108715" y="3097662"/>
                  <a:pt x="7104427" y="3091790"/>
                </a:cubicBezTo>
                <a:cubicBezTo>
                  <a:pt x="7102447" y="3087061"/>
                  <a:pt x="7090976" y="3087484"/>
                  <a:pt x="7082240" y="3085740"/>
                </a:cubicBezTo>
                <a:cubicBezTo>
                  <a:pt x="7076014" y="3080911"/>
                  <a:pt x="7032058" y="3076501"/>
                  <a:pt x="7016754" y="3077196"/>
                </a:cubicBezTo>
                <a:cubicBezTo>
                  <a:pt x="6973620" y="3082001"/>
                  <a:pt x="6938923" y="3062558"/>
                  <a:pt x="6904436" y="3065900"/>
                </a:cubicBezTo>
                <a:cubicBezTo>
                  <a:pt x="6895406" y="3065445"/>
                  <a:pt x="6887919" y="3064350"/>
                  <a:pt x="6881434" y="3062865"/>
                </a:cubicBezTo>
                <a:lnTo>
                  <a:pt x="6865273" y="3057749"/>
                </a:lnTo>
                <a:cubicBezTo>
                  <a:pt x="6865072" y="3056626"/>
                  <a:pt x="6864871" y="3055502"/>
                  <a:pt x="6864671" y="3054378"/>
                </a:cubicBezTo>
                <a:lnTo>
                  <a:pt x="6852599" y="3052306"/>
                </a:lnTo>
                <a:lnTo>
                  <a:pt x="6850143" y="3051232"/>
                </a:lnTo>
                <a:cubicBezTo>
                  <a:pt x="6845470" y="3049168"/>
                  <a:pt x="6840704" y="3047206"/>
                  <a:pt x="6835301" y="3045593"/>
                </a:cubicBezTo>
                <a:cubicBezTo>
                  <a:pt x="6820447" y="3058242"/>
                  <a:pt x="6786888" y="3033956"/>
                  <a:pt x="6784871" y="3046562"/>
                </a:cubicBezTo>
                <a:cubicBezTo>
                  <a:pt x="6752593" y="3039899"/>
                  <a:pt x="6759140" y="3053646"/>
                  <a:pt x="6738245" y="3037055"/>
                </a:cubicBezTo>
                <a:cubicBezTo>
                  <a:pt x="6671880" y="3034501"/>
                  <a:pt x="6603220" y="3013245"/>
                  <a:pt x="6537703" y="3017736"/>
                </a:cubicBezTo>
                <a:cubicBezTo>
                  <a:pt x="6553051" y="3013722"/>
                  <a:pt x="6541149" y="3004943"/>
                  <a:pt x="6521858" y="3004158"/>
                </a:cubicBezTo>
                <a:cubicBezTo>
                  <a:pt x="6580141" y="2987944"/>
                  <a:pt x="6428765" y="3009117"/>
                  <a:pt x="6445069" y="2992470"/>
                </a:cubicBezTo>
                <a:cubicBezTo>
                  <a:pt x="6417897" y="3005060"/>
                  <a:pt x="6310156" y="3011743"/>
                  <a:pt x="6302447" y="2994274"/>
                </a:cubicBezTo>
                <a:cubicBezTo>
                  <a:pt x="6252173" y="2986131"/>
                  <a:pt x="6198382" y="2989085"/>
                  <a:pt x="6160029" y="2973666"/>
                </a:cubicBezTo>
                <a:cubicBezTo>
                  <a:pt x="6155014" y="2975022"/>
                  <a:pt x="6149642" y="2975878"/>
                  <a:pt x="6144046" y="2976380"/>
                </a:cubicBezTo>
                <a:lnTo>
                  <a:pt x="6127670" y="2976929"/>
                </a:lnTo>
                <a:lnTo>
                  <a:pt x="6126155" y="2976245"/>
                </a:lnTo>
                <a:cubicBezTo>
                  <a:pt x="6118509" y="2974369"/>
                  <a:pt x="6113052" y="2974144"/>
                  <a:pt x="6108575" y="2974651"/>
                </a:cubicBezTo>
                <a:lnTo>
                  <a:pt x="6103746" y="2975803"/>
                </a:lnTo>
                <a:lnTo>
                  <a:pt x="6091377" y="2975180"/>
                </a:lnTo>
                <a:lnTo>
                  <a:pt x="6066183" y="2975222"/>
                </a:lnTo>
                <a:lnTo>
                  <a:pt x="6063287" y="2974353"/>
                </a:lnTo>
                <a:lnTo>
                  <a:pt x="6054813" y="2974911"/>
                </a:lnTo>
                <a:lnTo>
                  <a:pt x="6050809" y="2973985"/>
                </a:lnTo>
                <a:lnTo>
                  <a:pt x="6013979" y="2974553"/>
                </a:lnTo>
                <a:cubicBezTo>
                  <a:pt x="6013918" y="2974361"/>
                  <a:pt x="6013860" y="2974167"/>
                  <a:pt x="6013800" y="2973973"/>
                </a:cubicBezTo>
                <a:cubicBezTo>
                  <a:pt x="6012565" y="2972689"/>
                  <a:pt x="6010070" y="2971765"/>
                  <a:pt x="6004866" y="2971570"/>
                </a:cubicBezTo>
                <a:cubicBezTo>
                  <a:pt x="6017706" y="2963268"/>
                  <a:pt x="6003515" y="2968156"/>
                  <a:pt x="5987036" y="2968315"/>
                </a:cubicBezTo>
                <a:cubicBezTo>
                  <a:pt x="6003302" y="2955458"/>
                  <a:pt x="5953573" y="2961108"/>
                  <a:pt x="5950027" y="2953546"/>
                </a:cubicBezTo>
                <a:cubicBezTo>
                  <a:pt x="5937559" y="2953953"/>
                  <a:pt x="5924668" y="2954151"/>
                  <a:pt x="5911668" y="2954074"/>
                </a:cubicBezTo>
                <a:lnTo>
                  <a:pt x="5904110" y="2953861"/>
                </a:lnTo>
                <a:cubicBezTo>
                  <a:pt x="5904082" y="2953815"/>
                  <a:pt x="5904053" y="2953769"/>
                  <a:pt x="5904026" y="2953724"/>
                </a:cubicBezTo>
                <a:cubicBezTo>
                  <a:pt x="5902528" y="2953395"/>
                  <a:pt x="5900097" y="2953219"/>
                  <a:pt x="5896189" y="2953236"/>
                </a:cubicBezTo>
                <a:lnTo>
                  <a:pt x="5890331" y="2953471"/>
                </a:lnTo>
                <a:lnTo>
                  <a:pt x="5875672" y="2953056"/>
                </a:lnTo>
                <a:lnTo>
                  <a:pt x="5871070" y="2952035"/>
                </a:lnTo>
                <a:lnTo>
                  <a:pt x="5869888" y="2950364"/>
                </a:lnTo>
                <a:lnTo>
                  <a:pt x="5868461" y="2950506"/>
                </a:lnTo>
                <a:cubicBezTo>
                  <a:pt x="5857092" y="2953019"/>
                  <a:pt x="5852416" y="2957005"/>
                  <a:pt x="5843343" y="2945262"/>
                </a:cubicBezTo>
                <a:cubicBezTo>
                  <a:pt x="5817989" y="2949116"/>
                  <a:pt x="5815840" y="2942065"/>
                  <a:pt x="5784331" y="2938531"/>
                </a:cubicBezTo>
                <a:cubicBezTo>
                  <a:pt x="5769202" y="2942455"/>
                  <a:pt x="5758885" y="2940521"/>
                  <a:pt x="5749498" y="2936713"/>
                </a:cubicBezTo>
                <a:cubicBezTo>
                  <a:pt x="5717228" y="2937683"/>
                  <a:pt x="5690227" y="2931877"/>
                  <a:pt x="5655214" y="2929503"/>
                </a:cubicBezTo>
                <a:cubicBezTo>
                  <a:pt x="5614827" y="2933899"/>
                  <a:pt x="5598877" y="2923069"/>
                  <a:pt x="5561446" y="2920575"/>
                </a:cubicBezTo>
                <a:cubicBezTo>
                  <a:pt x="5525084" y="2929276"/>
                  <a:pt x="5537471" y="2911136"/>
                  <a:pt x="5519456" y="2906631"/>
                </a:cubicBezTo>
                <a:lnTo>
                  <a:pt x="5514099" y="2906097"/>
                </a:lnTo>
                <a:lnTo>
                  <a:pt x="5499273" y="2907057"/>
                </a:lnTo>
                <a:lnTo>
                  <a:pt x="5493664" y="2907817"/>
                </a:lnTo>
                <a:cubicBezTo>
                  <a:pt x="5489815" y="2908191"/>
                  <a:pt x="5487270" y="2908250"/>
                  <a:pt x="5485530" y="2908080"/>
                </a:cubicBezTo>
                <a:lnTo>
                  <a:pt x="5485337" y="2907959"/>
                </a:lnTo>
                <a:lnTo>
                  <a:pt x="5477696" y="2908455"/>
                </a:lnTo>
                <a:cubicBezTo>
                  <a:pt x="5464775" y="2909581"/>
                  <a:pt x="5452182" y="2910951"/>
                  <a:pt x="5440170" y="2912482"/>
                </a:cubicBezTo>
                <a:cubicBezTo>
                  <a:pt x="5430698" y="2905718"/>
                  <a:pt x="5385970" y="2915593"/>
                  <a:pt x="5391911" y="2902040"/>
                </a:cubicBezTo>
                <a:cubicBezTo>
                  <a:pt x="5375744" y="2903707"/>
                  <a:pt x="5365560" y="2909594"/>
                  <a:pt x="5371708" y="2900629"/>
                </a:cubicBezTo>
                <a:cubicBezTo>
                  <a:pt x="5366408" y="2900926"/>
                  <a:pt x="5363213" y="2900288"/>
                  <a:pt x="5360976" y="2899197"/>
                </a:cubicBezTo>
                <a:lnTo>
                  <a:pt x="5360345" y="2898671"/>
                </a:lnTo>
                <a:lnTo>
                  <a:pt x="5324367" y="2902593"/>
                </a:lnTo>
                <a:lnTo>
                  <a:pt x="5319673" y="2902094"/>
                </a:lnTo>
                <a:lnTo>
                  <a:pt x="5296114" y="2905958"/>
                </a:lnTo>
                <a:lnTo>
                  <a:pt x="5283999" y="2907258"/>
                </a:lnTo>
                <a:lnTo>
                  <a:pt x="5280460" y="2909063"/>
                </a:lnTo>
                <a:cubicBezTo>
                  <a:pt x="5276699" y="2910214"/>
                  <a:pt x="5271395" y="2910834"/>
                  <a:pt x="5262637" y="2910250"/>
                </a:cubicBezTo>
                <a:lnTo>
                  <a:pt x="5260635" y="2909845"/>
                </a:lnTo>
                <a:lnTo>
                  <a:pt x="5245770" y="2912842"/>
                </a:lnTo>
                <a:cubicBezTo>
                  <a:pt x="5240955" y="2914159"/>
                  <a:pt x="5236652" y="2915770"/>
                  <a:pt x="5233108" y="2917794"/>
                </a:cubicBezTo>
                <a:cubicBezTo>
                  <a:pt x="5184071" y="2909280"/>
                  <a:pt x="5136210" y="2920197"/>
                  <a:pt x="5082201" y="2920260"/>
                </a:cubicBezTo>
                <a:lnTo>
                  <a:pt x="4939211" y="2931760"/>
                </a:lnTo>
                <a:cubicBezTo>
                  <a:pt x="4920477" y="2933960"/>
                  <a:pt x="4783353" y="2943291"/>
                  <a:pt x="4794309" y="2937227"/>
                </a:cubicBezTo>
                <a:cubicBezTo>
                  <a:pt x="4736776" y="2951353"/>
                  <a:pt x="4701995" y="2938961"/>
                  <a:pt x="4637676" y="2946666"/>
                </a:cubicBezTo>
                <a:cubicBezTo>
                  <a:pt x="4603987" y="2934412"/>
                  <a:pt x="4621816" y="2946201"/>
                  <a:pt x="4585922" y="2944906"/>
                </a:cubicBezTo>
                <a:cubicBezTo>
                  <a:pt x="4594760" y="2956935"/>
                  <a:pt x="4542663" y="2939450"/>
                  <a:pt x="4539516" y="2953466"/>
                </a:cubicBezTo>
                <a:cubicBezTo>
                  <a:pt x="4533082" y="2952789"/>
                  <a:pt x="4526953" y="2951687"/>
                  <a:pt x="4520819" y="2950477"/>
                </a:cubicBezTo>
                <a:lnTo>
                  <a:pt x="4517604" y="2949852"/>
                </a:lnTo>
                <a:lnTo>
                  <a:pt x="4504537" y="2949759"/>
                </a:lnTo>
                <a:lnTo>
                  <a:pt x="4501104" y="2946715"/>
                </a:lnTo>
                <a:lnTo>
                  <a:pt x="4342695" y="2951638"/>
                </a:lnTo>
                <a:cubicBezTo>
                  <a:pt x="4328954" y="2954609"/>
                  <a:pt x="4284038" y="2957184"/>
                  <a:pt x="4274096" y="2953640"/>
                </a:cubicBezTo>
                <a:cubicBezTo>
                  <a:pt x="4264434" y="2953346"/>
                  <a:pt x="4254047" y="2955481"/>
                  <a:pt x="4248170" y="2951384"/>
                </a:cubicBezTo>
                <a:lnTo>
                  <a:pt x="4147924" y="2945945"/>
                </a:lnTo>
                <a:cubicBezTo>
                  <a:pt x="4131656" y="2952619"/>
                  <a:pt x="4104816" y="2942907"/>
                  <a:pt x="4061825" y="2944206"/>
                </a:cubicBezTo>
                <a:cubicBezTo>
                  <a:pt x="4044045" y="2951860"/>
                  <a:pt x="4032845" y="2944993"/>
                  <a:pt x="3998557" y="2955821"/>
                </a:cubicBezTo>
                <a:cubicBezTo>
                  <a:pt x="3997072" y="2955023"/>
                  <a:pt x="3995237" y="2954313"/>
                  <a:pt x="3993107" y="2953708"/>
                </a:cubicBezTo>
                <a:cubicBezTo>
                  <a:pt x="3980729" y="2950196"/>
                  <a:pt x="3961302" y="2950972"/>
                  <a:pt x="3949713" y="2955441"/>
                </a:cubicBezTo>
                <a:cubicBezTo>
                  <a:pt x="3894925" y="2970367"/>
                  <a:pt x="3844508" y="2972262"/>
                  <a:pt x="3797284" y="2977037"/>
                </a:cubicBezTo>
                <a:cubicBezTo>
                  <a:pt x="3743822" y="2981057"/>
                  <a:pt x="3778974" y="2965129"/>
                  <a:pt x="3712498" y="2979996"/>
                </a:cubicBezTo>
                <a:cubicBezTo>
                  <a:pt x="3705202" y="2975373"/>
                  <a:pt x="3696720" y="2975524"/>
                  <a:pt x="3682471" y="2978543"/>
                </a:cubicBezTo>
                <a:cubicBezTo>
                  <a:pt x="3656488" y="2980127"/>
                  <a:pt x="3658300" y="2967587"/>
                  <a:pt x="3632163" y="2976264"/>
                </a:cubicBezTo>
                <a:cubicBezTo>
                  <a:pt x="3636766" y="2969363"/>
                  <a:pt x="3582819" y="2975892"/>
                  <a:pt x="3594728" y="2968398"/>
                </a:cubicBezTo>
                <a:cubicBezTo>
                  <a:pt x="3577705" y="2963064"/>
                  <a:pt x="3569481" y="2973476"/>
                  <a:pt x="3552594" y="2968934"/>
                </a:cubicBezTo>
                <a:cubicBezTo>
                  <a:pt x="3533613" y="2968552"/>
                  <a:pt x="3563577" y="2975594"/>
                  <a:pt x="3542589" y="2977031"/>
                </a:cubicBezTo>
                <a:cubicBezTo>
                  <a:pt x="3517131" y="2977564"/>
                  <a:pt x="3517346" y="2989828"/>
                  <a:pt x="3497591" y="2975018"/>
                </a:cubicBezTo>
                <a:lnTo>
                  <a:pt x="3429352" y="2971090"/>
                </a:lnTo>
                <a:cubicBezTo>
                  <a:pt x="3414141" y="2975624"/>
                  <a:pt x="3401904" y="2974195"/>
                  <a:pt x="3389938" y="2970884"/>
                </a:cubicBezTo>
                <a:cubicBezTo>
                  <a:pt x="3354504" y="2973297"/>
                  <a:pt x="3322178" y="2968827"/>
                  <a:pt x="3282344" y="2968084"/>
                </a:cubicBezTo>
                <a:cubicBezTo>
                  <a:pt x="3239277" y="2974224"/>
                  <a:pt x="3217192" y="2964327"/>
                  <a:pt x="3174624" y="2963576"/>
                </a:cubicBezTo>
                <a:cubicBezTo>
                  <a:pt x="3132504" y="2975210"/>
                  <a:pt x="3146911" y="2949576"/>
                  <a:pt x="3111077" y="2951285"/>
                </a:cubicBezTo>
                <a:cubicBezTo>
                  <a:pt x="3052732" y="2962418"/>
                  <a:pt x="3112543" y="2942881"/>
                  <a:pt x="3022501" y="2948619"/>
                </a:cubicBezTo>
                <a:cubicBezTo>
                  <a:pt x="3017399" y="2950352"/>
                  <a:pt x="3006521" y="2948989"/>
                  <a:pt x="3007714" y="2946762"/>
                </a:cubicBezTo>
                <a:cubicBezTo>
                  <a:pt x="2987987" y="2948105"/>
                  <a:pt x="2931270" y="2937206"/>
                  <a:pt x="2903098" y="2940576"/>
                </a:cubicBezTo>
                <a:cubicBezTo>
                  <a:pt x="2848155" y="2935894"/>
                  <a:pt x="2821430" y="2947095"/>
                  <a:pt x="2781591" y="2946394"/>
                </a:cubicBezTo>
                <a:cubicBezTo>
                  <a:pt x="2735559" y="2940279"/>
                  <a:pt x="2708563" y="2934146"/>
                  <a:pt x="2627942" y="2919996"/>
                </a:cubicBezTo>
                <a:lnTo>
                  <a:pt x="2354959" y="2882080"/>
                </a:lnTo>
                <a:cubicBezTo>
                  <a:pt x="2252426" y="2847776"/>
                  <a:pt x="2124519" y="2878188"/>
                  <a:pt x="2063184" y="2879109"/>
                </a:cubicBezTo>
                <a:cubicBezTo>
                  <a:pt x="2038620" y="2892844"/>
                  <a:pt x="2017217" y="2880735"/>
                  <a:pt x="1986946" y="2887619"/>
                </a:cubicBezTo>
                <a:cubicBezTo>
                  <a:pt x="1919067" y="2894646"/>
                  <a:pt x="1852404" y="2912737"/>
                  <a:pt x="1763479" y="2909077"/>
                </a:cubicBezTo>
                <a:cubicBezTo>
                  <a:pt x="1726097" y="2949538"/>
                  <a:pt x="1621108" y="2933327"/>
                  <a:pt x="1537980" y="2960398"/>
                </a:cubicBezTo>
                <a:cubicBezTo>
                  <a:pt x="1489205" y="2967965"/>
                  <a:pt x="1410921" y="2954082"/>
                  <a:pt x="1395229" y="2975625"/>
                </a:cubicBezTo>
                <a:cubicBezTo>
                  <a:pt x="1371975" y="2964548"/>
                  <a:pt x="1352259" y="2986116"/>
                  <a:pt x="1327834" y="2989485"/>
                </a:cubicBezTo>
                <a:cubicBezTo>
                  <a:pt x="1307734" y="2982782"/>
                  <a:pt x="1298456" y="2990289"/>
                  <a:pt x="1280757" y="2992959"/>
                </a:cubicBezTo>
                <a:cubicBezTo>
                  <a:pt x="1272383" y="2988567"/>
                  <a:pt x="1257337" y="2989790"/>
                  <a:pt x="1252582" y="2995877"/>
                </a:cubicBezTo>
                <a:cubicBezTo>
                  <a:pt x="1260705" y="3008688"/>
                  <a:pt x="1207969" y="3005420"/>
                  <a:pt x="1204670" y="3014826"/>
                </a:cubicBezTo>
                <a:cubicBezTo>
                  <a:pt x="1174431" y="3018683"/>
                  <a:pt x="1041848" y="3015513"/>
                  <a:pt x="1020457" y="3031603"/>
                </a:cubicBezTo>
                <a:cubicBezTo>
                  <a:pt x="959520" y="3042500"/>
                  <a:pt x="869308" y="3024872"/>
                  <a:pt x="843248" y="3026954"/>
                </a:cubicBezTo>
                <a:cubicBezTo>
                  <a:pt x="815646" y="3001836"/>
                  <a:pt x="694189" y="3080490"/>
                  <a:pt x="583517" y="3089095"/>
                </a:cubicBezTo>
                <a:cubicBezTo>
                  <a:pt x="568425" y="3087467"/>
                  <a:pt x="560448" y="3088013"/>
                  <a:pt x="556836" y="3094374"/>
                </a:cubicBezTo>
                <a:cubicBezTo>
                  <a:pt x="528264" y="3099747"/>
                  <a:pt x="471823" y="3109156"/>
                  <a:pt x="412089" y="3121334"/>
                </a:cubicBezTo>
                <a:cubicBezTo>
                  <a:pt x="367235" y="3131096"/>
                  <a:pt x="143790" y="3139436"/>
                  <a:pt x="83929" y="315056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84449"/>
            <a:ext cx="3161297" cy="2398712"/>
          </a:xfrm>
        </p:spPr>
        <p:txBody>
          <a:bodyPr>
            <a:normAutofit/>
          </a:bodyPr>
          <a:lstStyle/>
          <a:p>
            <a:r>
              <a:rPr lang="en-US"/>
              <a:t>System Design Overview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6D698A-72F9-ECCE-D0C4-149EEDC68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784" y="1008476"/>
            <a:ext cx="2267684" cy="15136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C3E1FE-A395-B089-3C2A-5CEE13B598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177" r="11848" b="-2"/>
          <a:stretch>
            <a:fillRect/>
          </a:stretch>
        </p:blipFill>
        <p:spPr>
          <a:xfrm>
            <a:off x="3438158" y="840822"/>
            <a:ext cx="2267683" cy="18489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ED78BF-44C7-4897-84DD-34F9A50547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1014" b="3"/>
          <a:stretch>
            <a:fillRect/>
          </a:stretch>
        </p:blipFill>
        <p:spPr>
          <a:xfrm>
            <a:off x="5943531" y="840828"/>
            <a:ext cx="2267684" cy="184897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9779" y="3884449"/>
            <a:ext cx="4285570" cy="239871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700"/>
              <a:t>User Interface → Node.js Backend → Bash Script → Nmap Engine → Report Generator</a:t>
            </a:r>
            <a:br>
              <a:rPr lang="en-US" sz="1700"/>
            </a:br>
            <a:br>
              <a:rPr lang="en-US" sz="1700"/>
            </a:br>
            <a:r>
              <a:rPr lang="en-US" sz="1700"/>
              <a:t> User enters target IP address.</a:t>
            </a:r>
            <a:br>
              <a:rPr lang="en-US" sz="1700"/>
            </a:br>
            <a:r>
              <a:rPr lang="en-US" sz="1700"/>
              <a:t> The backend launches Nmap scans.</a:t>
            </a:r>
            <a:br>
              <a:rPr lang="en-US" sz="1700"/>
            </a:br>
            <a:r>
              <a:rPr lang="en-US" sz="1700"/>
              <a:t> Results are categorized by severity.</a:t>
            </a:r>
            <a:br>
              <a:rPr lang="en-US" sz="1700"/>
            </a:br>
            <a:r>
              <a:rPr lang="en-US" sz="1700"/>
              <a:t> Reports are generated in graphical and PDF format.</a:t>
            </a:r>
            <a:br>
              <a:rPr lang="en-US" sz="1700"/>
            </a:br>
            <a:r>
              <a:rPr lang="en-US" sz="1700"/>
              <a:t> Monitoring mode performs periodic scans.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184E1-EACC-B5B1-ABC2-BC11907BD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502920"/>
            <a:ext cx="2564892" cy="1463040"/>
          </a:xfrm>
        </p:spPr>
        <p:txBody>
          <a:bodyPr anchor="ctr">
            <a:normAutofit/>
          </a:bodyPr>
          <a:lstStyle/>
          <a:p>
            <a:r>
              <a:rPr lang="en-US" sz="3900"/>
              <a:t>Testing and Results</a:t>
            </a:r>
            <a:endParaRPr lang="bg-BG" sz="39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80309" y="1227582"/>
            <a:ext cx="1554480" cy="13716"/>
          </a:xfrm>
          <a:custGeom>
            <a:avLst/>
            <a:gdLst>
              <a:gd name="csX0" fmla="*/ 0 w 1554480"/>
              <a:gd name="csY0" fmla="*/ 0 h 13716"/>
              <a:gd name="csX1" fmla="*/ 549250 w 1554480"/>
              <a:gd name="csY1" fmla="*/ 0 h 13716"/>
              <a:gd name="csX2" fmla="*/ 1082954 w 1554480"/>
              <a:gd name="csY2" fmla="*/ 0 h 13716"/>
              <a:gd name="csX3" fmla="*/ 1554480 w 1554480"/>
              <a:gd name="csY3" fmla="*/ 0 h 13716"/>
              <a:gd name="csX4" fmla="*/ 1554480 w 1554480"/>
              <a:gd name="csY4" fmla="*/ 13716 h 13716"/>
              <a:gd name="csX5" fmla="*/ 1067410 w 1554480"/>
              <a:gd name="csY5" fmla="*/ 13716 h 13716"/>
              <a:gd name="csX6" fmla="*/ 549250 w 1554480"/>
              <a:gd name="csY6" fmla="*/ 13716 h 13716"/>
              <a:gd name="csX7" fmla="*/ 0 w 1554480"/>
              <a:gd name="csY7" fmla="*/ 13716 h 13716"/>
              <a:gd name="csX8" fmla="*/ 0 w 1554480"/>
              <a:gd name="csY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7C378-E705-39FC-A16D-99F04EA7C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1" y="502920"/>
            <a:ext cx="5170932" cy="14630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Successfully scanned virtual machines</a:t>
            </a:r>
            <a:endParaRPr lang="en-US" sz="1600"/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Generated PDF vulnerability reports</a:t>
            </a:r>
            <a:endParaRPr lang="en-US" sz="1600"/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Monitoring mode detected service changes</a:t>
            </a:r>
            <a:endParaRPr lang="en-US" sz="1600"/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Severity classification worked correctly</a:t>
            </a:r>
            <a:endParaRPr lang="en-US" sz="1600"/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/>
              <a:t>Reports exported successfully</a:t>
            </a:r>
            <a:endParaRPr lang="bg-BG" sz="1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36C587-1F17-D60E-C797-9ABE60BB2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202" y="2991166"/>
            <a:ext cx="8188452" cy="2558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831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8C7B66D-8C78-480F-A98B-3F195E65A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9643" y="547815"/>
            <a:ext cx="4493420" cy="1683019"/>
          </a:xfrm>
        </p:spPr>
        <p:txBody>
          <a:bodyPr>
            <a:normAutofit/>
          </a:bodyPr>
          <a:lstStyle/>
          <a:p>
            <a:r>
              <a:rPr lang="en-US" sz="3500" dirty="0"/>
              <a:t>Project Timeline</a:t>
            </a:r>
          </a:p>
        </p:txBody>
      </p:sp>
      <p:pic>
        <p:nvPicPr>
          <p:cNvPr id="20" name="Picture 19" descr="Pens and rulers">
            <a:extLst>
              <a:ext uri="{FF2B5EF4-FFF2-40B4-BE49-F238E27FC236}">
                <a16:creationId xmlns:a16="http://schemas.microsoft.com/office/drawing/2014/main" id="{DA4D3CC6-B36C-5196-622E-3EF035C0C1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89" r="30960" b="-2"/>
          <a:stretch>
            <a:fillRect/>
          </a:stretch>
        </p:blipFill>
        <p:spPr>
          <a:xfrm>
            <a:off x="1064781" y="168876"/>
            <a:ext cx="1756636" cy="263198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flipV="1">
            <a:off x="4019643" y="6100119"/>
            <a:ext cx="4493420" cy="45719"/>
          </a:xfrm>
        </p:spPr>
        <p:txBody>
          <a:bodyPr>
            <a:normAutofit fontScale="25000" lnSpcReduction="20000"/>
          </a:bodyPr>
          <a:lstStyle/>
          <a:p>
            <a:pPr>
              <a:defRPr sz="1400"/>
            </a:pPr>
            <a:endParaRPr lang="en-US" sz="17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BE95D3-B8F7-B196-5B25-693F697591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077167"/>
              </p:ext>
            </p:extLst>
          </p:nvPr>
        </p:nvGraphicFramePr>
        <p:xfrm>
          <a:off x="160256" y="3155301"/>
          <a:ext cx="8832915" cy="364158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472437">
                  <a:extLst>
                    <a:ext uri="{9D8B030D-6E8A-4147-A177-3AD203B41FA5}">
                      <a16:colId xmlns:a16="http://schemas.microsoft.com/office/drawing/2014/main" val="140379212"/>
                    </a:ext>
                  </a:extLst>
                </a:gridCol>
                <a:gridCol w="6360478">
                  <a:extLst>
                    <a:ext uri="{9D8B030D-6E8A-4147-A177-3AD203B41FA5}">
                      <a16:colId xmlns:a16="http://schemas.microsoft.com/office/drawing/2014/main" val="397748813"/>
                    </a:ext>
                  </a:extLst>
                </a:gridCol>
              </a:tblGrid>
              <a:tr h="3945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 dirty="0">
                          <a:solidFill>
                            <a:schemeClr val="tx1"/>
                          </a:solidFill>
                        </a:rPr>
                        <a:t>Week</a:t>
                      </a:r>
                    </a:p>
                  </a:txBody>
                  <a:tcPr marL="71173" marR="50838" marT="50838" marB="10167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>
                          <a:solidFill>
                            <a:schemeClr val="tx1"/>
                          </a:solidFill>
                        </a:rPr>
                        <a:t>Activity</a:t>
                      </a:r>
                    </a:p>
                  </a:txBody>
                  <a:tcPr marL="71173" marR="50838" marT="50838" marB="101675" anchor="ctr"/>
                </a:tc>
                <a:extLst>
                  <a:ext uri="{0D108BD9-81ED-4DB2-BD59-A6C34878D82A}">
                    <a16:rowId xmlns:a16="http://schemas.microsoft.com/office/drawing/2014/main" val="1188532423"/>
                  </a:ext>
                </a:extLst>
              </a:tr>
              <a:tr h="3945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bg-BG" sz="2400" cap="none" spc="0" dirty="0">
                          <a:solidFill>
                            <a:schemeClr val="tx1"/>
                          </a:solidFill>
                        </a:rPr>
                        <a:t>1–2</a:t>
                      </a:r>
                    </a:p>
                  </a:txBody>
                  <a:tcPr marL="71173" marR="50838" marT="50838" marB="10167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 dirty="0">
                          <a:solidFill>
                            <a:schemeClr val="tx1"/>
                          </a:solidFill>
                        </a:rPr>
                        <a:t>Research</a:t>
                      </a:r>
                    </a:p>
                  </a:txBody>
                  <a:tcPr marL="71173" marR="50838" marT="50838" marB="101675" anchor="ctr"/>
                </a:tc>
                <a:extLst>
                  <a:ext uri="{0D108BD9-81ED-4DB2-BD59-A6C34878D82A}">
                    <a16:rowId xmlns:a16="http://schemas.microsoft.com/office/drawing/2014/main" val="238827234"/>
                  </a:ext>
                </a:extLst>
              </a:tr>
              <a:tr h="3945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bg-BG" sz="2400" cap="none" spc="0" dirty="0">
                          <a:solidFill>
                            <a:schemeClr val="tx1"/>
                          </a:solidFill>
                        </a:rPr>
                        <a:t>3–4</a:t>
                      </a:r>
                    </a:p>
                  </a:txBody>
                  <a:tcPr marL="71173" marR="50838" marT="50838" marB="10167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>
                          <a:solidFill>
                            <a:schemeClr val="tx1"/>
                          </a:solidFill>
                        </a:rPr>
                        <a:t>System Design</a:t>
                      </a:r>
                    </a:p>
                  </a:txBody>
                  <a:tcPr marL="71173" marR="50838" marT="50838" marB="101675" anchor="ctr"/>
                </a:tc>
                <a:extLst>
                  <a:ext uri="{0D108BD9-81ED-4DB2-BD59-A6C34878D82A}">
                    <a16:rowId xmlns:a16="http://schemas.microsoft.com/office/drawing/2014/main" val="892638342"/>
                  </a:ext>
                </a:extLst>
              </a:tr>
              <a:tr h="3945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bg-BG" sz="2400" cap="none" spc="0">
                          <a:solidFill>
                            <a:schemeClr val="tx1"/>
                          </a:solidFill>
                        </a:rPr>
                        <a:t>5–7</a:t>
                      </a:r>
                    </a:p>
                  </a:txBody>
                  <a:tcPr marL="71173" marR="50838" marT="50838" marB="10167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 dirty="0">
                          <a:solidFill>
                            <a:schemeClr val="tx1"/>
                          </a:solidFill>
                        </a:rPr>
                        <a:t>Development</a:t>
                      </a:r>
                    </a:p>
                  </a:txBody>
                  <a:tcPr marL="71173" marR="50838" marT="50838" marB="101675" anchor="ctr"/>
                </a:tc>
                <a:extLst>
                  <a:ext uri="{0D108BD9-81ED-4DB2-BD59-A6C34878D82A}">
                    <a16:rowId xmlns:a16="http://schemas.microsoft.com/office/drawing/2014/main" val="3246491178"/>
                  </a:ext>
                </a:extLst>
              </a:tr>
              <a:tr h="3945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bg-BG" sz="2400" cap="none" spc="0">
                          <a:solidFill>
                            <a:schemeClr val="tx1"/>
                          </a:solidFill>
                        </a:rPr>
                        <a:t>8</a:t>
                      </a:r>
                    </a:p>
                  </a:txBody>
                  <a:tcPr marL="71173" marR="50838" marT="50838" marB="10167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 dirty="0">
                          <a:solidFill>
                            <a:schemeClr val="tx1"/>
                          </a:solidFill>
                        </a:rPr>
                        <a:t>Testing</a:t>
                      </a:r>
                    </a:p>
                  </a:txBody>
                  <a:tcPr marL="71173" marR="50838" marT="50838" marB="101675" anchor="ctr"/>
                </a:tc>
                <a:extLst>
                  <a:ext uri="{0D108BD9-81ED-4DB2-BD59-A6C34878D82A}">
                    <a16:rowId xmlns:a16="http://schemas.microsoft.com/office/drawing/2014/main" val="2967408931"/>
                  </a:ext>
                </a:extLst>
              </a:tr>
              <a:tr h="53194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bg-BG" sz="2400" cap="none" spc="0">
                          <a:solidFill>
                            <a:schemeClr val="tx1"/>
                          </a:solidFill>
                        </a:rPr>
                        <a:t>9</a:t>
                      </a:r>
                    </a:p>
                  </a:txBody>
                  <a:tcPr marL="71173" marR="50838" marT="50838" marB="10167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 dirty="0">
                          <a:solidFill>
                            <a:schemeClr val="tx1"/>
                          </a:solidFill>
                        </a:rPr>
                        <a:t>Debugging</a:t>
                      </a:r>
                    </a:p>
                  </a:txBody>
                  <a:tcPr marL="71173" marR="50838" marT="50838" marB="101675" anchor="ctr"/>
                </a:tc>
                <a:extLst>
                  <a:ext uri="{0D108BD9-81ED-4DB2-BD59-A6C34878D82A}">
                    <a16:rowId xmlns:a16="http://schemas.microsoft.com/office/drawing/2014/main" val="4206939877"/>
                  </a:ext>
                </a:extLst>
              </a:tr>
              <a:tr h="3945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bg-BG" sz="2400" cap="none" spc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marL="71173" marR="50838" marT="50838" marB="10167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cap="none" spc="0" dirty="0">
                          <a:solidFill>
                            <a:schemeClr val="tx1"/>
                          </a:solidFill>
                        </a:rPr>
                        <a:t>Final Improvements</a:t>
                      </a:r>
                    </a:p>
                  </a:txBody>
                  <a:tcPr marL="71173" marR="50838" marT="50838" marB="101675" anchor="ctr"/>
                </a:tc>
                <a:extLst>
                  <a:ext uri="{0D108BD9-81ED-4DB2-BD59-A6C34878D82A}">
                    <a16:rowId xmlns:a16="http://schemas.microsoft.com/office/drawing/2014/main" val="223621872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Freeform: Shape 43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41754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6" name="Freeform: Shape 45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34896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239012"/>
          </a:xfrm>
        </p:spPr>
        <p:txBody>
          <a:bodyPr anchor="ctr">
            <a:normAutofit/>
          </a:bodyPr>
          <a:lstStyle/>
          <a:p>
            <a:r>
              <a:rPr lang="en-US" sz="2400"/>
              <a:t>Conclusion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919" y="2443480"/>
            <a:ext cx="25374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320" y="2718054"/>
            <a:ext cx="2579180" cy="3207258"/>
          </a:xfrm>
        </p:spPr>
        <p:txBody>
          <a:bodyPr anchor="t">
            <a:normAutofit/>
          </a:bodyPr>
          <a:lstStyle/>
          <a:p>
            <a:pPr marL="0" indent="0">
              <a:buNone/>
              <a:defRPr sz="1400"/>
            </a:pPr>
            <a:r>
              <a:rPr lang="en-US" sz="1500" dirty="0"/>
              <a:t> Manov Scanner provides a practical vulnerability scanning solution.</a:t>
            </a:r>
            <a:br>
              <a:rPr lang="en-US" sz="1500" dirty="0"/>
            </a:br>
            <a:r>
              <a:rPr lang="en-US" sz="1500" dirty="0"/>
              <a:t> The project improved practical cybersecurity and development skills.</a:t>
            </a:r>
            <a:br>
              <a:rPr lang="en-US" sz="1500" dirty="0"/>
            </a:br>
            <a:r>
              <a:rPr lang="en-US" sz="1500" dirty="0"/>
              <a:t> Features include monitoring, PDF reports and severity analysis.</a:t>
            </a:r>
            <a:br>
              <a:rPr lang="en-US" sz="1500" dirty="0"/>
            </a:br>
            <a:r>
              <a:rPr lang="en-US" sz="1500" dirty="0"/>
              <a:t> Future improvements may include AI-assisted analysis and cloud integration [6].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3FDB73-7306-58A5-AAFC-4F1C7F1104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159" b="1"/>
          <a:stretch>
            <a:fillRect/>
          </a:stretch>
        </p:blipFill>
        <p:spPr>
          <a:xfrm>
            <a:off x="3675888" y="1362820"/>
            <a:ext cx="5191506" cy="423294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IEEE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  <a:defRPr sz="1400"/>
            </a:pPr>
            <a:r>
              <a:rPr lang="en-US" sz="1400" dirty="0"/>
              <a:t>[1] J. Kim and M. Solomon, Fundamentals of Information Systems Security, 4th ed. Burlington, MA: Jones &amp; Bartlett Learning, 2022, p.12.</a:t>
            </a:r>
            <a:br>
              <a:rPr lang="en-US" sz="1400" dirty="0"/>
            </a:br>
            <a:r>
              <a:rPr lang="en-US" sz="1400" dirty="0"/>
              <a:t>Available: https://www.jblearning.com/catalog/productdetails/9781284220735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[2] M. Whitman and H. </a:t>
            </a:r>
            <a:r>
              <a:rPr lang="en-US" sz="1400" dirty="0" err="1"/>
              <a:t>Mattord</a:t>
            </a:r>
            <a:r>
              <a:rPr lang="en-US" sz="1400" dirty="0"/>
              <a:t>, Principles of Information Security, 7th ed. Boston, MA: Cengage, 2021, p.31.</a:t>
            </a:r>
            <a:br>
              <a:rPr lang="en-US" sz="1400" dirty="0"/>
            </a:br>
            <a:r>
              <a:rPr lang="en-US" sz="1400" dirty="0"/>
              <a:t>Available: https://www.cengage.com/c/principles-of-information-security-7e-whitman/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[3] P. Engebretson, The Basics of Hacking and Penetration Testing, 3rd ed. Cambridge, UK: Elsevier, 2021, pp.44-46.</a:t>
            </a:r>
            <a:br>
              <a:rPr lang="en-US" sz="1400" dirty="0"/>
            </a:br>
            <a:r>
              <a:rPr lang="en-US" sz="1400" dirty="0"/>
              <a:t>Available: https://www.elsevier.com/books/the-basics-of-hacking-and-penetration-testing/engebretson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[4] G. F. Lyon, Nmap Network Scanning. Sunnyvale, CA: </a:t>
            </a:r>
            <a:r>
              <a:rPr lang="en-US" sz="1400" dirty="0" err="1"/>
              <a:t>Insecure.Com</a:t>
            </a:r>
            <a:r>
              <a:rPr lang="en-US" sz="1400" dirty="0"/>
              <a:t> LLC, updated online edition, accessed 2026, pp.55-60.</a:t>
            </a:r>
            <a:br>
              <a:rPr lang="en-US" sz="1400" dirty="0"/>
            </a:br>
            <a:r>
              <a:rPr lang="en-US" sz="1400" dirty="0"/>
              <a:t>Available: https://nmap.org/book/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[5] D. Kennedy et al., Metasploit: The Penetration Tester's Guide, updated ed. San Francisco, CA: No Starch Press, 2022, p.88.</a:t>
            </a:r>
            <a:br>
              <a:rPr lang="en-US" sz="1400" dirty="0"/>
            </a:br>
            <a:r>
              <a:rPr lang="en-US" sz="1400" dirty="0"/>
              <a:t>Available: https://nostarch.com/metasploit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[6] C. Hadnagy, Social Engineering: The Science of Human Hacking, 2nd ed. Indianapolis, IN: Wiley, 2021, p.102.</a:t>
            </a:r>
            <a:br>
              <a:rPr lang="en-US" sz="1400" dirty="0"/>
            </a:br>
            <a:r>
              <a:rPr lang="en-US" sz="1400" dirty="0"/>
              <a:t>Available: https://www.wiley.com/en-us/Social+Engineering%2C+2nd+Edition-p-9781119433385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818" y="0"/>
            <a:ext cx="7472363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0"/>
            <a:ext cx="7461504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448A8-F864-AABE-0897-FD7D5B181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2" y="1999615"/>
            <a:ext cx="6858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your attention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88920" y="5524786"/>
            <a:ext cx="356616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057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738</Words>
  <Application>Microsoft Office PowerPoint</Application>
  <PresentationFormat>On-screen Show (4:3)</PresentationFormat>
  <Paragraphs>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Manov Scanner</vt:lpstr>
      <vt:lpstr>Table of contents</vt:lpstr>
      <vt:lpstr> Project Overview</vt:lpstr>
      <vt:lpstr>Literature Review</vt:lpstr>
      <vt:lpstr>Methodology</vt:lpstr>
      <vt:lpstr>Challenges</vt:lpstr>
      <vt:lpstr>System Design Overview</vt:lpstr>
      <vt:lpstr>Testing and Results</vt:lpstr>
      <vt:lpstr>Project Timeline</vt:lpstr>
      <vt:lpstr>Conclusion</vt:lpstr>
      <vt:lpstr>IEEE References</vt:lpstr>
      <vt:lpstr>Thank you for your attention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Evgeni Manov</dc:creator>
  <cp:keywords/>
  <dc:description>generated using python-pptx</dc:description>
  <cp:lastModifiedBy>Evgeni Manov</cp:lastModifiedBy>
  <cp:revision>5</cp:revision>
  <dcterms:created xsi:type="dcterms:W3CDTF">2013-01-27T09:14:16Z</dcterms:created>
  <dcterms:modified xsi:type="dcterms:W3CDTF">2026-05-19T16:29:25Z</dcterms:modified>
  <cp:category/>
</cp:coreProperties>
</file>