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6.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7.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5" r:id="rId6"/>
    <p:sldId id="260" r:id="rId7"/>
    <p:sldId id="261" r:id="rId8"/>
    <p:sldId id="262" r:id="rId9"/>
    <p:sldId id="266"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E52B91-0000-4320-9230-DE3484B69E47}" v="648" dt="2024-01-23T16:29:4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Williams" userId="b00aa80c50ea7601" providerId="LiveId" clId="{27E52B91-0000-4320-9230-DE3484B69E47}"/>
    <pc:docChg chg="undo custSel addSld delSld modSld addMainMaster delMainMaster">
      <pc:chgData name="Ceri Williams" userId="b00aa80c50ea7601" providerId="LiveId" clId="{27E52B91-0000-4320-9230-DE3484B69E47}" dt="2024-01-23T16:29:41.264" v="13288" actId="33524"/>
      <pc:docMkLst>
        <pc:docMk/>
      </pc:docMkLst>
      <pc:sldChg chg="addSp delSp modSp mod modTransition setBg modClrScheme addAnim delAnim setClrOvrMap chgLayout">
        <pc:chgData name="Ceri Williams" userId="b00aa80c50ea7601" providerId="LiveId" clId="{27E52B91-0000-4320-9230-DE3484B69E47}" dt="2024-01-21T14:34:28.620" v="11015"/>
        <pc:sldMkLst>
          <pc:docMk/>
          <pc:sldMk cId="463488131" sldId="256"/>
        </pc:sldMkLst>
        <pc:spChg chg="mod">
          <ac:chgData name="Ceri Williams" userId="b00aa80c50ea7601" providerId="LiveId" clId="{27E52B91-0000-4320-9230-DE3484B69E47}" dt="2024-01-21T14:22:26.344" v="11006" actId="26606"/>
          <ac:spMkLst>
            <pc:docMk/>
            <pc:sldMk cId="463488131" sldId="256"/>
            <ac:spMk id="2" creationId="{106C5D94-D4EF-1F86-F46F-341983A46CEA}"/>
          </ac:spMkLst>
        </pc:spChg>
        <pc:spChg chg="mod">
          <ac:chgData name="Ceri Williams" userId="b00aa80c50ea7601" providerId="LiveId" clId="{27E52B91-0000-4320-9230-DE3484B69E47}" dt="2024-01-21T14:22:26.344" v="11006" actId="26606"/>
          <ac:spMkLst>
            <pc:docMk/>
            <pc:sldMk cId="463488131" sldId="256"/>
            <ac:spMk id="3" creationId="{844F18AF-96F9-3932-954D-6D99A4DF9266}"/>
          </ac:spMkLst>
        </pc:spChg>
        <pc:spChg chg="add del">
          <ac:chgData name="Ceri Williams" userId="b00aa80c50ea7601" providerId="LiveId" clId="{27E52B91-0000-4320-9230-DE3484B69E47}" dt="2024-01-21T10:33:41.669" v="67" actId="26606"/>
          <ac:spMkLst>
            <pc:docMk/>
            <pc:sldMk cId="463488131" sldId="256"/>
            <ac:spMk id="9" creationId="{6FA9327B-0F60-46E3-AD80-CE73838567B3}"/>
          </ac:spMkLst>
        </pc:spChg>
        <pc:spChg chg="add del">
          <ac:chgData name="Ceri Williams" userId="b00aa80c50ea7601" providerId="LiveId" clId="{27E52B91-0000-4320-9230-DE3484B69E47}" dt="2024-01-21T10:34:14.061" v="71" actId="26606"/>
          <ac:spMkLst>
            <pc:docMk/>
            <pc:sldMk cId="463488131" sldId="256"/>
            <ac:spMk id="10" creationId="{8C37C960-91F5-4F61-B2CD-8A037920720B}"/>
          </ac:spMkLst>
        </pc:spChg>
        <pc:spChg chg="add del">
          <ac:chgData name="Ceri Williams" userId="b00aa80c50ea7601" providerId="LiveId" clId="{27E52B91-0000-4320-9230-DE3484B69E47}" dt="2024-01-21T10:34:04.881" v="69" actId="26606"/>
          <ac:spMkLst>
            <pc:docMk/>
            <pc:sldMk cId="463488131" sldId="256"/>
            <ac:spMk id="13" creationId="{68CA250C-CF5A-4736-9249-D6111F7C5545}"/>
          </ac:spMkLst>
        </pc:spChg>
        <pc:spChg chg="add del">
          <ac:chgData name="Ceri Williams" userId="b00aa80c50ea7601" providerId="LiveId" clId="{27E52B91-0000-4320-9230-DE3484B69E47}" dt="2024-01-21T10:34:04.881" v="69" actId="26606"/>
          <ac:spMkLst>
            <pc:docMk/>
            <pc:sldMk cId="463488131" sldId="256"/>
            <ac:spMk id="14" creationId="{3BBB887A-DB02-4431-8FDF-F517505C9E46}"/>
          </ac:spMkLst>
        </pc:spChg>
        <pc:spChg chg="add del">
          <ac:chgData name="Ceri Williams" userId="b00aa80c50ea7601" providerId="LiveId" clId="{27E52B91-0000-4320-9230-DE3484B69E47}" dt="2024-01-21T10:34:35.655" v="73" actId="26606"/>
          <ac:spMkLst>
            <pc:docMk/>
            <pc:sldMk cId="463488131" sldId="256"/>
            <ac:spMk id="19" creationId="{DF0CAD46-2E46-44EB-A063-C05881768CE6}"/>
          </ac:spMkLst>
        </pc:spChg>
        <pc:spChg chg="add del">
          <ac:chgData name="Ceri Williams" userId="b00aa80c50ea7601" providerId="LiveId" clId="{27E52B91-0000-4320-9230-DE3484B69E47}" dt="2024-01-21T10:34:35.655" v="73" actId="26606"/>
          <ac:spMkLst>
            <pc:docMk/>
            <pc:sldMk cId="463488131" sldId="256"/>
            <ac:spMk id="21" creationId="{0FDFF237-4369-41A3-9CE4-CD1A68139E16}"/>
          </ac:spMkLst>
        </pc:spChg>
        <pc:spChg chg="add del">
          <ac:chgData name="Ceri Williams" userId="b00aa80c50ea7601" providerId="LiveId" clId="{27E52B91-0000-4320-9230-DE3484B69E47}" dt="2024-01-21T10:34:52.813" v="75" actId="26606"/>
          <ac:spMkLst>
            <pc:docMk/>
            <pc:sldMk cId="463488131" sldId="256"/>
            <ac:spMk id="26" creationId="{F616A82B-4290-46E7-BF7E-9119EFAF9B7F}"/>
          </ac:spMkLst>
        </pc:spChg>
        <pc:spChg chg="add del">
          <ac:chgData name="Ceri Williams" userId="b00aa80c50ea7601" providerId="LiveId" clId="{27E52B91-0000-4320-9230-DE3484B69E47}" dt="2024-01-21T14:22:26.344" v="11006" actId="26606"/>
          <ac:spMkLst>
            <pc:docMk/>
            <pc:sldMk cId="463488131" sldId="256"/>
            <ac:spMk id="29" creationId="{F452A527-3631-41ED-858D-3777A7D1496A}"/>
          </ac:spMkLst>
        </pc:spChg>
        <pc:spChg chg="add del">
          <ac:chgData name="Ceri Williams" userId="b00aa80c50ea7601" providerId="LiveId" clId="{27E52B91-0000-4320-9230-DE3484B69E47}" dt="2024-01-21T14:22:23.577" v="11001" actId="26606"/>
          <ac:spMkLst>
            <pc:docMk/>
            <pc:sldMk cId="463488131" sldId="256"/>
            <ac:spMk id="36" creationId="{0B4FB531-34DA-4777-9BD5-5B885DC38198}"/>
          </ac:spMkLst>
        </pc:spChg>
        <pc:spChg chg="add del">
          <ac:chgData name="Ceri Williams" userId="b00aa80c50ea7601" providerId="LiveId" clId="{27E52B91-0000-4320-9230-DE3484B69E47}" dt="2024-01-21T14:22:26.329" v="11005" actId="26606"/>
          <ac:spMkLst>
            <pc:docMk/>
            <pc:sldMk cId="463488131" sldId="256"/>
            <ac:spMk id="40" creationId="{F452A527-3631-41ED-858D-3777A7D1496A}"/>
          </ac:spMkLst>
        </pc:spChg>
        <pc:spChg chg="add">
          <ac:chgData name="Ceri Williams" userId="b00aa80c50ea7601" providerId="LiveId" clId="{27E52B91-0000-4320-9230-DE3484B69E47}" dt="2024-01-21T14:22:26.344" v="11006" actId="26606"/>
          <ac:spMkLst>
            <pc:docMk/>
            <pc:sldMk cId="463488131" sldId="256"/>
            <ac:spMk id="43" creationId="{A9286AD2-18A9-4868-A4E3-7A2097A20810}"/>
          </ac:spMkLst>
        </pc:spChg>
        <pc:grpChg chg="add del">
          <ac:chgData name="Ceri Williams" userId="b00aa80c50ea7601" providerId="LiveId" clId="{27E52B91-0000-4320-9230-DE3484B69E47}" dt="2024-01-21T10:34:35.655" v="73" actId="26606"/>
          <ac:grpSpMkLst>
            <pc:docMk/>
            <pc:sldMk cId="463488131" sldId="256"/>
            <ac:grpSpMk id="22" creationId="{C3E45FAB-3768-4529-B0E8-A0E9BE5E382B}"/>
          </ac:grpSpMkLst>
        </pc:grpChg>
        <pc:picChg chg="add del">
          <ac:chgData name="Ceri Williams" userId="b00aa80c50ea7601" providerId="LiveId" clId="{27E52B91-0000-4320-9230-DE3484B69E47}" dt="2024-01-21T10:33:41.669" v="67" actId="26606"/>
          <ac:picMkLst>
            <pc:docMk/>
            <pc:sldMk cId="463488131" sldId="256"/>
            <ac:picMk id="4" creationId="{49B16D66-4F3E-918B-5DE7-3066DA37D5F8}"/>
          </ac:picMkLst>
        </pc:picChg>
        <pc:picChg chg="add del">
          <ac:chgData name="Ceri Williams" userId="b00aa80c50ea7601" providerId="LiveId" clId="{27E52B91-0000-4320-9230-DE3484B69E47}" dt="2024-01-21T10:34:14.061" v="71" actId="26606"/>
          <ac:picMkLst>
            <pc:docMk/>
            <pc:sldMk cId="463488131" sldId="256"/>
            <ac:picMk id="5" creationId="{6E334054-D7BA-C47C-2D21-F120E8166CD6}"/>
          </ac:picMkLst>
        </pc:picChg>
        <pc:picChg chg="add del">
          <ac:chgData name="Ceri Williams" userId="b00aa80c50ea7601" providerId="LiveId" clId="{27E52B91-0000-4320-9230-DE3484B69E47}" dt="2024-01-21T10:34:04.881" v="69" actId="26606"/>
          <ac:picMkLst>
            <pc:docMk/>
            <pc:sldMk cId="463488131" sldId="256"/>
            <ac:picMk id="15" creationId="{F0F0CF9B-2B9D-3B19-0DDA-F3E3F2711731}"/>
          </ac:picMkLst>
        </pc:picChg>
        <pc:picChg chg="add del">
          <ac:chgData name="Ceri Williams" userId="b00aa80c50ea7601" providerId="LiveId" clId="{27E52B91-0000-4320-9230-DE3484B69E47}" dt="2024-01-21T10:34:14.061" v="71" actId="26606"/>
          <ac:picMkLst>
            <pc:docMk/>
            <pc:sldMk cId="463488131" sldId="256"/>
            <ac:picMk id="17" creationId="{E06F5F43-7574-9FA3-745B-35594159A4E0}"/>
          </ac:picMkLst>
        </pc:picChg>
        <pc:picChg chg="add del">
          <ac:chgData name="Ceri Williams" userId="b00aa80c50ea7601" providerId="LiveId" clId="{27E52B91-0000-4320-9230-DE3484B69E47}" dt="2024-01-21T10:34:35.655" v="73" actId="26606"/>
          <ac:picMkLst>
            <pc:docMk/>
            <pc:sldMk cId="463488131" sldId="256"/>
            <ac:picMk id="20" creationId="{11EF0604-9A4D-3FD1-6BA3-E40D22545493}"/>
          </ac:picMkLst>
        </pc:picChg>
        <pc:picChg chg="add del">
          <ac:chgData name="Ceri Williams" userId="b00aa80c50ea7601" providerId="LiveId" clId="{27E52B91-0000-4320-9230-DE3484B69E47}" dt="2024-01-21T10:34:52.813" v="75" actId="26606"/>
          <ac:picMkLst>
            <pc:docMk/>
            <pc:sldMk cId="463488131" sldId="256"/>
            <ac:picMk id="27" creationId="{7F9ED038-DEA0-EE38-9E7D-F3EFFDC62724}"/>
          </ac:picMkLst>
        </pc:picChg>
        <pc:picChg chg="add mod ord">
          <ac:chgData name="Ceri Williams" userId="b00aa80c50ea7601" providerId="LiveId" clId="{27E52B91-0000-4320-9230-DE3484B69E47}" dt="2024-01-21T14:22:26.344" v="11006" actId="26606"/>
          <ac:picMkLst>
            <pc:docMk/>
            <pc:sldMk cId="463488131" sldId="256"/>
            <ac:picMk id="30" creationId="{1441FD7B-0D8C-2FE3-3A67-C411EE61D4A6}"/>
          </ac:picMkLst>
        </pc:picChg>
        <pc:cxnChg chg="add del">
          <ac:chgData name="Ceri Williams" userId="b00aa80c50ea7601" providerId="LiveId" clId="{27E52B91-0000-4320-9230-DE3484B69E47}" dt="2024-01-21T10:33:41.669" v="67" actId="26606"/>
          <ac:cxnSpMkLst>
            <pc:docMk/>
            <pc:sldMk cId="463488131" sldId="256"/>
            <ac:cxnSpMk id="11" creationId="{BD1C99D0-461D-4A91-81EF-CCCD798B37A1}"/>
          </ac:cxnSpMkLst>
        </pc:cxnChg>
        <pc:cxnChg chg="add del">
          <ac:chgData name="Ceri Williams" userId="b00aa80c50ea7601" providerId="LiveId" clId="{27E52B91-0000-4320-9230-DE3484B69E47}" dt="2024-01-21T14:22:26.344" v="11006" actId="26606"/>
          <ac:cxnSpMkLst>
            <pc:docMk/>
            <pc:sldMk cId="463488131" sldId="256"/>
            <ac:cxnSpMk id="31" creationId="{D28A9C89-B313-458F-9C85-515930A51A93}"/>
          </ac:cxnSpMkLst>
        </pc:cxnChg>
        <pc:cxnChg chg="add del">
          <ac:chgData name="Ceri Williams" userId="b00aa80c50ea7601" providerId="LiveId" clId="{27E52B91-0000-4320-9230-DE3484B69E47}" dt="2024-01-21T14:22:23.577" v="11001" actId="26606"/>
          <ac:cxnSpMkLst>
            <pc:docMk/>
            <pc:sldMk cId="463488131" sldId="256"/>
            <ac:cxnSpMk id="38" creationId="{D5B557D3-D7B4-404B-84A1-9BD182BE5B06}"/>
          </ac:cxnSpMkLst>
        </pc:cxnChg>
        <pc:cxnChg chg="add del">
          <ac:chgData name="Ceri Williams" userId="b00aa80c50ea7601" providerId="LiveId" clId="{27E52B91-0000-4320-9230-DE3484B69E47}" dt="2024-01-21T14:22:26.329" v="11005" actId="26606"/>
          <ac:cxnSpMkLst>
            <pc:docMk/>
            <pc:sldMk cId="463488131" sldId="256"/>
            <ac:cxnSpMk id="41" creationId="{D28A9C89-B313-458F-9C85-515930A51A93}"/>
          </ac:cxnSpMkLst>
        </pc:cxnChg>
        <pc:cxnChg chg="add">
          <ac:chgData name="Ceri Williams" userId="b00aa80c50ea7601" providerId="LiveId" clId="{27E52B91-0000-4320-9230-DE3484B69E47}" dt="2024-01-21T14:22:26.344" v="11006" actId="26606"/>
          <ac:cxnSpMkLst>
            <pc:docMk/>
            <pc:sldMk cId="463488131" sldId="256"/>
            <ac:cxnSpMk id="44" creationId="{E7A7CD63-7EC3-44F3-95D0-595C4019FF24}"/>
          </ac:cxnSpMkLst>
        </pc:cxnChg>
      </pc:sldChg>
      <pc:sldChg chg="addSp delSp modSp new mod modTransition setBg modAnim setClrOvrMap">
        <pc:chgData name="Ceri Williams" userId="b00aa80c50ea7601" providerId="LiveId" clId="{27E52B91-0000-4320-9230-DE3484B69E47}" dt="2024-01-23T16:27:16.551" v="13282" actId="33524"/>
        <pc:sldMkLst>
          <pc:docMk/>
          <pc:sldMk cId="1163983243" sldId="257"/>
        </pc:sldMkLst>
        <pc:spChg chg="mod">
          <ac:chgData name="Ceri Williams" userId="b00aa80c50ea7601" providerId="LiveId" clId="{27E52B91-0000-4320-9230-DE3484B69E47}" dt="2024-01-21T11:28:15.912" v="2498" actId="26606"/>
          <ac:spMkLst>
            <pc:docMk/>
            <pc:sldMk cId="1163983243" sldId="257"/>
            <ac:spMk id="2" creationId="{8B67D4D8-F2F7-6A05-D116-5E6AC8D679C1}"/>
          </ac:spMkLst>
        </pc:spChg>
        <pc:spChg chg="add del mod">
          <ac:chgData name="Ceri Williams" userId="b00aa80c50ea7601" providerId="LiveId" clId="{27E52B91-0000-4320-9230-DE3484B69E47}" dt="2024-01-21T11:26:48.699" v="2489" actId="26606"/>
          <ac:spMkLst>
            <pc:docMk/>
            <pc:sldMk cId="1163983243" sldId="257"/>
            <ac:spMk id="3" creationId="{CDAD4D42-4865-D084-5EAB-4492759F9121}"/>
          </ac:spMkLst>
        </pc:spChg>
        <pc:spChg chg="add del">
          <ac:chgData name="Ceri Williams" userId="b00aa80c50ea7601" providerId="LiveId" clId="{27E52B91-0000-4320-9230-DE3484B69E47}" dt="2024-01-21T11:26:37.639" v="2484" actId="26606"/>
          <ac:spMkLst>
            <pc:docMk/>
            <pc:sldMk cId="1163983243" sldId="257"/>
            <ac:spMk id="9" creationId="{DFEBD0D2-AA2A-4936-A509-D629383EFFAA}"/>
          </ac:spMkLst>
        </pc:spChg>
        <pc:spChg chg="add del">
          <ac:chgData name="Ceri Williams" userId="b00aa80c50ea7601" providerId="LiveId" clId="{27E52B91-0000-4320-9230-DE3484B69E47}" dt="2024-01-21T11:28:15.912" v="2498" actId="26606"/>
          <ac:spMkLst>
            <pc:docMk/>
            <pc:sldMk cId="1163983243" sldId="257"/>
            <ac:spMk id="10" creationId="{08CB54FC-0B2A-4107-9A70-958B90B76585}"/>
          </ac:spMkLst>
        </pc:spChg>
        <pc:spChg chg="add del">
          <ac:chgData name="Ceri Williams" userId="b00aa80c50ea7601" providerId="LiveId" clId="{27E52B91-0000-4320-9230-DE3484B69E47}" dt="2024-01-21T11:26:37.639" v="2484" actId="26606"/>
          <ac:spMkLst>
            <pc:docMk/>
            <pc:sldMk cId="1163983243" sldId="257"/>
            <ac:spMk id="13" creationId="{86506110-E6E1-4309-83FA-C6B068FA341C}"/>
          </ac:spMkLst>
        </pc:spChg>
        <pc:spChg chg="add del">
          <ac:chgData name="Ceri Williams" userId="b00aa80c50ea7601" providerId="LiveId" clId="{27E52B91-0000-4320-9230-DE3484B69E47}" dt="2024-01-21T11:28:15.912" v="2498" actId="26606"/>
          <ac:spMkLst>
            <pc:docMk/>
            <pc:sldMk cId="1163983243" sldId="257"/>
            <ac:spMk id="14" creationId="{9AA76026-5689-4584-8D93-D71D739E61B5}"/>
          </ac:spMkLst>
        </pc:spChg>
        <pc:spChg chg="add del">
          <ac:chgData name="Ceri Williams" userId="b00aa80c50ea7601" providerId="LiveId" clId="{27E52B91-0000-4320-9230-DE3484B69E47}" dt="2024-01-21T11:26:41.092" v="2486" actId="26606"/>
          <ac:spMkLst>
            <pc:docMk/>
            <pc:sldMk cId="1163983243" sldId="257"/>
            <ac:spMk id="15" creationId="{67B74F2B-9534-4540-96B0-5C8E958B940F}"/>
          </ac:spMkLst>
        </pc:spChg>
        <pc:spChg chg="add del">
          <ac:chgData name="Ceri Williams" userId="b00aa80c50ea7601" providerId="LiveId" clId="{27E52B91-0000-4320-9230-DE3484B69E47}" dt="2024-01-21T11:26:41.092" v="2486" actId="26606"/>
          <ac:spMkLst>
            <pc:docMk/>
            <pc:sldMk cId="1163983243" sldId="257"/>
            <ac:spMk id="18" creationId="{CDAD4D42-4865-D084-5EAB-4492759F9121}"/>
          </ac:spMkLst>
        </pc:spChg>
        <pc:spChg chg="add del">
          <ac:chgData name="Ceri Williams" userId="b00aa80c50ea7601" providerId="LiveId" clId="{27E52B91-0000-4320-9230-DE3484B69E47}" dt="2024-01-21T11:26:41.092" v="2486" actId="26606"/>
          <ac:spMkLst>
            <pc:docMk/>
            <pc:sldMk cId="1163983243" sldId="257"/>
            <ac:spMk id="19" creationId="{C1B60310-C5C3-46A0-A452-2A0B008434DA}"/>
          </ac:spMkLst>
        </pc:spChg>
        <pc:spChg chg="add del">
          <ac:chgData name="Ceri Williams" userId="b00aa80c50ea7601" providerId="LiveId" clId="{27E52B91-0000-4320-9230-DE3484B69E47}" dt="2024-01-21T11:26:48.699" v="2488" actId="26606"/>
          <ac:spMkLst>
            <pc:docMk/>
            <pc:sldMk cId="1163983243" sldId="257"/>
            <ac:spMk id="21" creationId="{E844E128-FF69-4E9F-8327-6B504B3C5AE1}"/>
          </ac:spMkLst>
        </pc:spChg>
        <pc:spChg chg="add del">
          <ac:chgData name="Ceri Williams" userId="b00aa80c50ea7601" providerId="LiveId" clId="{27E52B91-0000-4320-9230-DE3484B69E47}" dt="2024-01-21T11:26:48.699" v="2488" actId="26606"/>
          <ac:spMkLst>
            <pc:docMk/>
            <pc:sldMk cId="1163983243" sldId="257"/>
            <ac:spMk id="24" creationId="{CDAD4D42-4865-D084-5EAB-4492759F9121}"/>
          </ac:spMkLst>
        </pc:spChg>
        <pc:spChg chg="add mod">
          <ac:chgData name="Ceri Williams" userId="b00aa80c50ea7601" providerId="LiveId" clId="{27E52B91-0000-4320-9230-DE3484B69E47}" dt="2024-01-23T16:27:16.551" v="13282" actId="33524"/>
          <ac:spMkLst>
            <pc:docMk/>
            <pc:sldMk cId="1163983243" sldId="257"/>
            <ac:spMk id="26" creationId="{CDAD4D42-4865-D084-5EAB-4492759F9121}"/>
          </ac:spMkLst>
        </pc:spChg>
        <pc:spChg chg="add del">
          <ac:chgData name="Ceri Williams" userId="b00aa80c50ea7601" providerId="LiveId" clId="{27E52B91-0000-4320-9230-DE3484B69E47}" dt="2024-01-21T11:28:12.174" v="2495" actId="26606"/>
          <ac:spMkLst>
            <pc:docMk/>
            <pc:sldMk cId="1163983243" sldId="257"/>
            <ac:spMk id="31" creationId="{13BCCAE5-A35B-4B66-A4A7-E23C34A403A4}"/>
          </ac:spMkLst>
        </pc:spChg>
        <pc:spChg chg="add del">
          <ac:chgData name="Ceri Williams" userId="b00aa80c50ea7601" providerId="LiveId" clId="{27E52B91-0000-4320-9230-DE3484B69E47}" dt="2024-01-21T11:28:12.174" v="2495" actId="26606"/>
          <ac:spMkLst>
            <pc:docMk/>
            <pc:sldMk cId="1163983243" sldId="257"/>
            <ac:spMk id="35" creationId="{CB06839E-D8C3-4A74-BA2B-3B97E7B2CDB5}"/>
          </ac:spMkLst>
        </pc:spChg>
        <pc:spChg chg="add del">
          <ac:chgData name="Ceri Williams" userId="b00aa80c50ea7601" providerId="LiveId" clId="{27E52B91-0000-4320-9230-DE3484B69E47}" dt="2024-01-21T11:28:15.905" v="2497" actId="26606"/>
          <ac:spMkLst>
            <pc:docMk/>
            <pc:sldMk cId="1163983243" sldId="257"/>
            <ac:spMk id="37" creationId="{13BCCAE5-A35B-4B66-A4A7-E23C34A403A4}"/>
          </ac:spMkLst>
        </pc:spChg>
        <pc:spChg chg="add del">
          <ac:chgData name="Ceri Williams" userId="b00aa80c50ea7601" providerId="LiveId" clId="{27E52B91-0000-4320-9230-DE3484B69E47}" dt="2024-01-21T11:28:15.905" v="2497" actId="26606"/>
          <ac:spMkLst>
            <pc:docMk/>
            <pc:sldMk cId="1163983243" sldId="257"/>
            <ac:spMk id="39" creationId="{0B2EDFE5-9478-4774-9D3D-FEC7DC7082EF}"/>
          </ac:spMkLst>
        </pc:spChg>
        <pc:spChg chg="add">
          <ac:chgData name="Ceri Williams" userId="b00aa80c50ea7601" providerId="LiveId" clId="{27E52B91-0000-4320-9230-DE3484B69E47}" dt="2024-01-21T11:28:15.912" v="2498" actId="26606"/>
          <ac:spMkLst>
            <pc:docMk/>
            <pc:sldMk cId="1163983243" sldId="257"/>
            <ac:spMk id="41" creationId="{13BCCAE5-A35B-4B66-A4A7-E23C34A403A4}"/>
          </ac:spMkLst>
        </pc:spChg>
        <pc:spChg chg="add">
          <ac:chgData name="Ceri Williams" userId="b00aa80c50ea7601" providerId="LiveId" clId="{27E52B91-0000-4320-9230-DE3484B69E47}" dt="2024-01-21T11:28:15.912" v="2498" actId="26606"/>
          <ac:spMkLst>
            <pc:docMk/>
            <pc:sldMk cId="1163983243" sldId="257"/>
            <ac:spMk id="43" creationId="{FEC9799F-A0B8-45B9-8164-71F2838922CE}"/>
          </ac:spMkLst>
        </pc:spChg>
        <pc:graphicFrameChg chg="add del">
          <ac:chgData name="Ceri Williams" userId="b00aa80c50ea7601" providerId="LiveId" clId="{27E52B91-0000-4320-9230-DE3484B69E47}" dt="2024-01-21T11:26:37.639" v="2484" actId="26606"/>
          <ac:graphicFrameMkLst>
            <pc:docMk/>
            <pc:sldMk cId="1163983243" sldId="257"/>
            <ac:graphicFrameMk id="5" creationId="{BBE31562-B0A4-B607-ED08-965BA97F39DA}"/>
          </ac:graphicFrameMkLst>
        </pc:graphicFrameChg>
        <pc:picChg chg="add mod ord">
          <ac:chgData name="Ceri Williams" userId="b00aa80c50ea7601" providerId="LiveId" clId="{27E52B91-0000-4320-9230-DE3484B69E47}" dt="2024-01-21T11:28:15.912" v="2498" actId="26606"/>
          <ac:picMkLst>
            <pc:docMk/>
            <pc:sldMk cId="1163983243" sldId="257"/>
            <ac:picMk id="7" creationId="{66A8D9BF-CE16-006C-6A7F-3570E75A9E1E}"/>
          </ac:picMkLst>
        </pc:picChg>
        <pc:picChg chg="add del">
          <ac:chgData name="Ceri Williams" userId="b00aa80c50ea7601" providerId="LiveId" clId="{27E52B91-0000-4320-9230-DE3484B69E47}" dt="2024-01-21T11:26:41.092" v="2486" actId="26606"/>
          <ac:picMkLst>
            <pc:docMk/>
            <pc:sldMk cId="1163983243" sldId="257"/>
            <ac:picMk id="16" creationId="{F6BDDEA5-D053-AEAD-8CFB-47DCA18B7A86}"/>
          </ac:picMkLst>
        </pc:picChg>
        <pc:picChg chg="add del">
          <ac:chgData name="Ceri Williams" userId="b00aa80c50ea7601" providerId="LiveId" clId="{27E52B91-0000-4320-9230-DE3484B69E47}" dt="2024-01-21T11:26:48.699" v="2488" actId="26606"/>
          <ac:picMkLst>
            <pc:docMk/>
            <pc:sldMk cId="1163983243" sldId="257"/>
            <ac:picMk id="22" creationId="{769A89FE-3FAB-18E1-1E81-2784C9FDD63A}"/>
          </ac:picMkLst>
        </pc:picChg>
        <pc:cxnChg chg="add del">
          <ac:chgData name="Ceri Williams" userId="b00aa80c50ea7601" providerId="LiveId" clId="{27E52B91-0000-4320-9230-DE3484B69E47}" dt="2024-01-21T11:26:37.639" v="2484" actId="26606"/>
          <ac:cxnSpMkLst>
            <pc:docMk/>
            <pc:sldMk cId="1163983243" sldId="257"/>
            <ac:cxnSpMk id="11" creationId="{2752F38C-F560-47AA-90AD-209F39C04150}"/>
          </ac:cxnSpMkLst>
        </pc:cxnChg>
        <pc:cxnChg chg="add del">
          <ac:chgData name="Ceri Williams" userId="b00aa80c50ea7601" providerId="LiveId" clId="{27E52B91-0000-4320-9230-DE3484B69E47}" dt="2024-01-21T11:28:15.912" v="2498" actId="26606"/>
          <ac:cxnSpMkLst>
            <pc:docMk/>
            <pc:sldMk cId="1163983243" sldId="257"/>
            <ac:cxnSpMk id="12" creationId="{7855A9B5-1710-4B19-B0F1-CDFDD4ED5B7E}"/>
          </ac:cxnSpMkLst>
        </pc:cxnChg>
        <pc:cxnChg chg="add del">
          <ac:chgData name="Ceri Williams" userId="b00aa80c50ea7601" providerId="LiveId" clId="{27E52B91-0000-4320-9230-DE3484B69E47}" dt="2024-01-21T11:26:41.092" v="2486" actId="26606"/>
          <ac:cxnSpMkLst>
            <pc:docMk/>
            <pc:sldMk cId="1163983243" sldId="257"/>
            <ac:cxnSpMk id="17" creationId="{33BECB2B-2CFA-412C-880F-C4B60974936F}"/>
          </ac:cxnSpMkLst>
        </pc:cxnChg>
        <pc:cxnChg chg="add del">
          <ac:chgData name="Ceri Williams" userId="b00aa80c50ea7601" providerId="LiveId" clId="{27E52B91-0000-4320-9230-DE3484B69E47}" dt="2024-01-21T11:26:48.699" v="2488" actId="26606"/>
          <ac:cxnSpMkLst>
            <pc:docMk/>
            <pc:sldMk cId="1163983243" sldId="257"/>
            <ac:cxnSpMk id="23" creationId="{055CEADF-09EA-423C-8C45-F94AF44D5AF0}"/>
          </ac:cxnSpMkLst>
        </pc:cxnChg>
        <pc:cxnChg chg="add del">
          <ac:chgData name="Ceri Williams" userId="b00aa80c50ea7601" providerId="LiveId" clId="{27E52B91-0000-4320-9230-DE3484B69E47}" dt="2024-01-21T11:28:12.174" v="2495" actId="26606"/>
          <ac:cxnSpMkLst>
            <pc:docMk/>
            <pc:sldMk cId="1163983243" sldId="257"/>
            <ac:cxnSpMk id="33" creationId="{6987BDFB-DE64-4B56-B44F-45FAE19FA94E}"/>
          </ac:cxnSpMkLst>
        </pc:cxnChg>
        <pc:cxnChg chg="add del">
          <ac:chgData name="Ceri Williams" userId="b00aa80c50ea7601" providerId="LiveId" clId="{27E52B91-0000-4320-9230-DE3484B69E47}" dt="2024-01-21T11:28:15.905" v="2497" actId="26606"/>
          <ac:cxnSpMkLst>
            <pc:docMk/>
            <pc:sldMk cId="1163983243" sldId="257"/>
            <ac:cxnSpMk id="38" creationId="{6987BDFB-DE64-4B56-B44F-45FAE19FA94E}"/>
          </ac:cxnSpMkLst>
        </pc:cxnChg>
        <pc:cxnChg chg="add">
          <ac:chgData name="Ceri Williams" userId="b00aa80c50ea7601" providerId="LiveId" clId="{27E52B91-0000-4320-9230-DE3484B69E47}" dt="2024-01-21T11:28:15.912" v="2498" actId="26606"/>
          <ac:cxnSpMkLst>
            <pc:docMk/>
            <pc:sldMk cId="1163983243" sldId="257"/>
            <ac:cxnSpMk id="42" creationId="{6987BDFB-DE64-4B56-B44F-45FAE19FA94E}"/>
          </ac:cxnSpMkLst>
        </pc:cxnChg>
      </pc:sldChg>
      <pc:sldChg chg="addSp delSp modSp new mod modTransition setBg modAnim">
        <pc:chgData name="Ceri Williams" userId="b00aa80c50ea7601" providerId="LiveId" clId="{27E52B91-0000-4320-9230-DE3484B69E47}" dt="2024-01-23T16:27:51.848" v="13284" actId="33524"/>
        <pc:sldMkLst>
          <pc:docMk/>
          <pc:sldMk cId="1788874563" sldId="258"/>
        </pc:sldMkLst>
        <pc:spChg chg="mod ord">
          <ac:chgData name="Ceri Williams" userId="b00aa80c50ea7601" providerId="LiveId" clId="{27E52B91-0000-4320-9230-DE3484B69E47}" dt="2024-01-21T11:44:42.095" v="3411" actId="26606"/>
          <ac:spMkLst>
            <pc:docMk/>
            <pc:sldMk cId="1788874563" sldId="258"/>
            <ac:spMk id="2" creationId="{39CDBBFC-DBCA-23F6-0040-58091FDA6026}"/>
          </ac:spMkLst>
        </pc:spChg>
        <pc:spChg chg="add del mod">
          <ac:chgData name="Ceri Williams" userId="b00aa80c50ea7601" providerId="LiveId" clId="{27E52B91-0000-4320-9230-DE3484B69E47}" dt="2024-01-21T11:44:42.095" v="3411" actId="26606"/>
          <ac:spMkLst>
            <pc:docMk/>
            <pc:sldMk cId="1788874563" sldId="258"/>
            <ac:spMk id="3" creationId="{436D4D46-BA02-3858-E2FE-C76A535DD97E}"/>
          </ac:spMkLst>
        </pc:spChg>
        <pc:spChg chg="add del">
          <ac:chgData name="Ceri Williams" userId="b00aa80c50ea7601" providerId="LiveId" clId="{27E52B91-0000-4320-9230-DE3484B69E47}" dt="2024-01-21T11:44:42.095" v="3411" actId="26606"/>
          <ac:spMkLst>
            <pc:docMk/>
            <pc:sldMk cId="1788874563" sldId="258"/>
            <ac:spMk id="9" creationId="{67B74F2B-9534-4540-96B0-5C8E958B940F}"/>
          </ac:spMkLst>
        </pc:spChg>
        <pc:spChg chg="add del">
          <ac:chgData name="Ceri Williams" userId="b00aa80c50ea7601" providerId="LiveId" clId="{27E52B91-0000-4320-9230-DE3484B69E47}" dt="2024-01-21T11:44:42.095" v="3411" actId="26606"/>
          <ac:spMkLst>
            <pc:docMk/>
            <pc:sldMk cId="1788874563" sldId="258"/>
            <ac:spMk id="13" creationId="{C1B60310-C5C3-46A0-A452-2A0B008434DA}"/>
          </ac:spMkLst>
        </pc:spChg>
        <pc:spChg chg="add del">
          <ac:chgData name="Ceri Williams" userId="b00aa80c50ea7601" providerId="LiveId" clId="{27E52B91-0000-4320-9230-DE3484B69E47}" dt="2024-01-21T11:44:29.014" v="3406" actId="26606"/>
          <ac:spMkLst>
            <pc:docMk/>
            <pc:sldMk cId="1788874563" sldId="258"/>
            <ac:spMk id="17" creationId="{436D4D46-BA02-3858-E2FE-C76A535DD97E}"/>
          </ac:spMkLst>
        </pc:spChg>
        <pc:spChg chg="add del">
          <ac:chgData name="Ceri Williams" userId="b00aa80c50ea7601" providerId="LiveId" clId="{27E52B91-0000-4320-9230-DE3484B69E47}" dt="2024-01-21T11:44:29.014" v="3406" actId="26606"/>
          <ac:spMkLst>
            <pc:docMk/>
            <pc:sldMk cId="1788874563" sldId="258"/>
            <ac:spMk id="18" creationId="{67B74F2B-9534-4540-96B0-5C8E958B940F}"/>
          </ac:spMkLst>
        </pc:spChg>
        <pc:spChg chg="add del">
          <ac:chgData name="Ceri Williams" userId="b00aa80c50ea7601" providerId="LiveId" clId="{27E52B91-0000-4320-9230-DE3484B69E47}" dt="2024-01-21T11:44:29.014" v="3406" actId="26606"/>
          <ac:spMkLst>
            <pc:docMk/>
            <pc:sldMk cId="1788874563" sldId="258"/>
            <ac:spMk id="22" creationId="{C1B60310-C5C3-46A0-A452-2A0B008434DA}"/>
          </ac:spMkLst>
        </pc:spChg>
        <pc:spChg chg="add del">
          <ac:chgData name="Ceri Williams" userId="b00aa80c50ea7601" providerId="LiveId" clId="{27E52B91-0000-4320-9230-DE3484B69E47}" dt="2024-01-21T11:44:36.182" v="3408" actId="26606"/>
          <ac:spMkLst>
            <pc:docMk/>
            <pc:sldMk cId="1788874563" sldId="258"/>
            <ac:spMk id="24" creationId="{B0E58038-8ACE-4AD9-B404-25C603550D83}"/>
          </ac:spMkLst>
        </pc:spChg>
        <pc:spChg chg="add del">
          <ac:chgData name="Ceri Williams" userId="b00aa80c50ea7601" providerId="LiveId" clId="{27E52B91-0000-4320-9230-DE3484B69E47}" dt="2024-01-21T11:44:36.182" v="3408" actId="26606"/>
          <ac:spMkLst>
            <pc:docMk/>
            <pc:sldMk cId="1788874563" sldId="258"/>
            <ac:spMk id="26" creationId="{436D4D46-BA02-3858-E2FE-C76A535DD97E}"/>
          </ac:spMkLst>
        </pc:spChg>
        <pc:spChg chg="add del">
          <ac:chgData name="Ceri Williams" userId="b00aa80c50ea7601" providerId="LiveId" clId="{27E52B91-0000-4320-9230-DE3484B69E47}" dt="2024-01-21T11:44:36.182" v="3408" actId="26606"/>
          <ac:spMkLst>
            <pc:docMk/>
            <pc:sldMk cId="1788874563" sldId="258"/>
            <ac:spMk id="27" creationId="{82BCDE19-2810-4337-9C49-8589C421767D}"/>
          </ac:spMkLst>
        </pc:spChg>
        <pc:spChg chg="add del">
          <ac:chgData name="Ceri Williams" userId="b00aa80c50ea7601" providerId="LiveId" clId="{27E52B91-0000-4320-9230-DE3484B69E47}" dt="2024-01-21T11:44:42.095" v="3410" actId="26606"/>
          <ac:spMkLst>
            <pc:docMk/>
            <pc:sldMk cId="1788874563" sldId="258"/>
            <ac:spMk id="29" creationId="{67B74F2B-9534-4540-96B0-5C8E958B940F}"/>
          </ac:spMkLst>
        </pc:spChg>
        <pc:spChg chg="add del">
          <ac:chgData name="Ceri Williams" userId="b00aa80c50ea7601" providerId="LiveId" clId="{27E52B91-0000-4320-9230-DE3484B69E47}" dt="2024-01-21T11:44:42.095" v="3410" actId="26606"/>
          <ac:spMkLst>
            <pc:docMk/>
            <pc:sldMk cId="1788874563" sldId="258"/>
            <ac:spMk id="31" creationId="{436D4D46-BA02-3858-E2FE-C76A535DD97E}"/>
          </ac:spMkLst>
        </pc:spChg>
        <pc:spChg chg="add">
          <ac:chgData name="Ceri Williams" userId="b00aa80c50ea7601" providerId="LiveId" clId="{27E52B91-0000-4320-9230-DE3484B69E47}" dt="2024-01-21T11:44:42.095" v="3411" actId="26606"/>
          <ac:spMkLst>
            <pc:docMk/>
            <pc:sldMk cId="1788874563" sldId="258"/>
            <ac:spMk id="33" creationId="{B0E58038-8ACE-4AD9-B404-25C603550D83}"/>
          </ac:spMkLst>
        </pc:spChg>
        <pc:spChg chg="add mod">
          <ac:chgData name="Ceri Williams" userId="b00aa80c50ea7601" providerId="LiveId" clId="{27E52B91-0000-4320-9230-DE3484B69E47}" dt="2024-01-23T16:27:51.848" v="13284" actId="33524"/>
          <ac:spMkLst>
            <pc:docMk/>
            <pc:sldMk cId="1788874563" sldId="258"/>
            <ac:spMk id="35" creationId="{436D4D46-BA02-3858-E2FE-C76A535DD97E}"/>
          </ac:spMkLst>
        </pc:spChg>
        <pc:spChg chg="add">
          <ac:chgData name="Ceri Williams" userId="b00aa80c50ea7601" providerId="LiveId" clId="{27E52B91-0000-4320-9230-DE3484B69E47}" dt="2024-01-21T11:44:42.095" v="3411" actId="26606"/>
          <ac:spMkLst>
            <pc:docMk/>
            <pc:sldMk cId="1788874563" sldId="258"/>
            <ac:spMk id="36" creationId="{82BCDE19-2810-4337-9C49-8589C421767D}"/>
          </ac:spMkLst>
        </pc:spChg>
        <pc:graphicFrameChg chg="add del">
          <ac:chgData name="Ceri Williams" userId="b00aa80c50ea7601" providerId="LiveId" clId="{27E52B91-0000-4320-9230-DE3484B69E47}" dt="2024-01-21T11:44:09.225" v="3404" actId="26606"/>
          <ac:graphicFrameMkLst>
            <pc:docMk/>
            <pc:sldMk cId="1788874563" sldId="258"/>
            <ac:graphicFrameMk id="15" creationId="{1559F013-25C6-3C62-D536-B70FB7418919}"/>
          </ac:graphicFrameMkLst>
        </pc:graphicFrameChg>
        <pc:picChg chg="add mod">
          <ac:chgData name="Ceri Williams" userId="b00aa80c50ea7601" providerId="LiveId" clId="{27E52B91-0000-4320-9230-DE3484B69E47}" dt="2024-01-21T11:44:42.095" v="3411" actId="26606"/>
          <ac:picMkLst>
            <pc:docMk/>
            <pc:sldMk cId="1788874563" sldId="258"/>
            <ac:picMk id="5" creationId="{AAA6A1B7-6584-F17A-997C-A4AFA88849D0}"/>
          </ac:picMkLst>
        </pc:picChg>
        <pc:cxnChg chg="add del">
          <ac:chgData name="Ceri Williams" userId="b00aa80c50ea7601" providerId="LiveId" clId="{27E52B91-0000-4320-9230-DE3484B69E47}" dt="2024-01-21T11:44:42.095" v="3411" actId="26606"/>
          <ac:cxnSpMkLst>
            <pc:docMk/>
            <pc:sldMk cId="1788874563" sldId="258"/>
            <ac:cxnSpMk id="11" creationId="{33BECB2B-2CFA-412C-880F-C4B60974936F}"/>
          </ac:cxnSpMkLst>
        </pc:cxnChg>
        <pc:cxnChg chg="add del">
          <ac:chgData name="Ceri Williams" userId="b00aa80c50ea7601" providerId="LiveId" clId="{27E52B91-0000-4320-9230-DE3484B69E47}" dt="2024-01-21T11:44:29.014" v="3406" actId="26606"/>
          <ac:cxnSpMkLst>
            <pc:docMk/>
            <pc:sldMk cId="1788874563" sldId="258"/>
            <ac:cxnSpMk id="20" creationId="{33BECB2B-2CFA-412C-880F-C4B60974936F}"/>
          </ac:cxnSpMkLst>
        </pc:cxnChg>
        <pc:cxnChg chg="add del">
          <ac:chgData name="Ceri Williams" userId="b00aa80c50ea7601" providerId="LiveId" clId="{27E52B91-0000-4320-9230-DE3484B69E47}" dt="2024-01-21T11:44:36.182" v="3408" actId="26606"/>
          <ac:cxnSpMkLst>
            <pc:docMk/>
            <pc:sldMk cId="1788874563" sldId="258"/>
            <ac:cxnSpMk id="25" creationId="{38A34772-9011-42B5-AA63-FD6DEC92EE72}"/>
          </ac:cxnSpMkLst>
        </pc:cxnChg>
        <pc:cxnChg chg="add del">
          <ac:chgData name="Ceri Williams" userId="b00aa80c50ea7601" providerId="LiveId" clId="{27E52B91-0000-4320-9230-DE3484B69E47}" dt="2024-01-21T11:44:42.095" v="3410" actId="26606"/>
          <ac:cxnSpMkLst>
            <pc:docMk/>
            <pc:sldMk cId="1788874563" sldId="258"/>
            <ac:cxnSpMk id="30" creationId="{33BECB2B-2CFA-412C-880F-C4B60974936F}"/>
          </ac:cxnSpMkLst>
        </pc:cxnChg>
        <pc:cxnChg chg="add">
          <ac:chgData name="Ceri Williams" userId="b00aa80c50ea7601" providerId="LiveId" clId="{27E52B91-0000-4320-9230-DE3484B69E47}" dt="2024-01-21T11:44:42.095" v="3411" actId="26606"/>
          <ac:cxnSpMkLst>
            <pc:docMk/>
            <pc:sldMk cId="1788874563" sldId="258"/>
            <ac:cxnSpMk id="34" creationId="{38A34772-9011-42B5-AA63-FD6DEC92EE72}"/>
          </ac:cxnSpMkLst>
        </pc:cxnChg>
      </pc:sldChg>
      <pc:sldChg chg="addSp delSp modSp new mod modTransition setBg modAnim">
        <pc:chgData name="Ceri Williams" userId="b00aa80c50ea7601" providerId="LiveId" clId="{27E52B91-0000-4320-9230-DE3484B69E47}" dt="2024-01-21T15:38:58.031" v="12003" actId="20577"/>
        <pc:sldMkLst>
          <pc:docMk/>
          <pc:sldMk cId="255419955" sldId="259"/>
        </pc:sldMkLst>
        <pc:spChg chg="mod">
          <ac:chgData name="Ceri Williams" userId="b00aa80c50ea7601" providerId="LiveId" clId="{27E52B91-0000-4320-9230-DE3484B69E47}" dt="2024-01-21T15:23:40.020" v="11536" actId="26606"/>
          <ac:spMkLst>
            <pc:docMk/>
            <pc:sldMk cId="255419955" sldId="259"/>
            <ac:spMk id="2" creationId="{EC471ED8-81F8-4D91-F363-A54C23B7EE99}"/>
          </ac:spMkLst>
        </pc:spChg>
        <pc:spChg chg="mod">
          <ac:chgData name="Ceri Williams" userId="b00aa80c50ea7601" providerId="LiveId" clId="{27E52B91-0000-4320-9230-DE3484B69E47}" dt="2024-01-21T15:38:58.031" v="12003" actId="20577"/>
          <ac:spMkLst>
            <pc:docMk/>
            <pc:sldMk cId="255419955" sldId="259"/>
            <ac:spMk id="3" creationId="{6D45C30E-6D8E-9379-8C76-F87AAD5FCD2D}"/>
          </ac:spMkLst>
        </pc:spChg>
        <pc:spChg chg="add del">
          <ac:chgData name="Ceri Williams" userId="b00aa80c50ea7601" providerId="LiveId" clId="{27E52B91-0000-4320-9230-DE3484B69E47}" dt="2024-01-21T15:23:40.020" v="11536" actId="26606"/>
          <ac:spMkLst>
            <pc:docMk/>
            <pc:sldMk cId="255419955" sldId="259"/>
            <ac:spMk id="6" creationId="{3558DB37-9FEE-48A2-8578-ED0401573943}"/>
          </ac:spMkLst>
        </pc:spChg>
        <pc:spChg chg="add del">
          <ac:chgData name="Ceri Williams" userId="b00aa80c50ea7601" providerId="LiveId" clId="{27E52B91-0000-4320-9230-DE3484B69E47}" dt="2024-01-21T15:23:40.020" v="11536" actId="26606"/>
          <ac:spMkLst>
            <pc:docMk/>
            <pc:sldMk cId="255419955" sldId="259"/>
            <ac:spMk id="7" creationId="{5F7FCCA6-00E2-4F74-A105-0D769872F243}"/>
          </ac:spMkLst>
        </pc:spChg>
        <pc:spChg chg="add del">
          <ac:chgData name="Ceri Williams" userId="b00aa80c50ea7601" providerId="LiveId" clId="{27E52B91-0000-4320-9230-DE3484B69E47}" dt="2024-01-21T12:31:37.574" v="6112" actId="26606"/>
          <ac:spMkLst>
            <pc:docMk/>
            <pc:sldMk cId="255419955" sldId="259"/>
            <ac:spMk id="8" creationId="{C8DD82D3-D002-45B0-B16A-82B3DA4EFDDB}"/>
          </ac:spMkLst>
        </pc:spChg>
        <pc:spChg chg="add del">
          <ac:chgData name="Ceri Williams" userId="b00aa80c50ea7601" providerId="LiveId" clId="{27E52B91-0000-4320-9230-DE3484B69E47}" dt="2024-01-21T12:31:25.177" v="6110" actId="26606"/>
          <ac:spMkLst>
            <pc:docMk/>
            <pc:sldMk cId="255419955" sldId="259"/>
            <ac:spMk id="9" creationId="{B0E58038-8ACE-4AD9-B404-25C603550D83}"/>
          </ac:spMkLst>
        </pc:spChg>
        <pc:spChg chg="add del">
          <ac:chgData name="Ceri Williams" userId="b00aa80c50ea7601" providerId="LiveId" clId="{27E52B91-0000-4320-9230-DE3484B69E47}" dt="2024-01-21T12:31:37.574" v="6112" actId="26606"/>
          <ac:spMkLst>
            <pc:docMk/>
            <pc:sldMk cId="255419955" sldId="259"/>
            <ac:spMk id="12" creationId="{14552793-7DFF-4EC7-AC69-D34A75D01880}"/>
          </ac:spMkLst>
        </pc:spChg>
        <pc:spChg chg="add del">
          <ac:chgData name="Ceri Williams" userId="b00aa80c50ea7601" providerId="LiveId" clId="{27E52B91-0000-4320-9230-DE3484B69E47}" dt="2024-01-21T12:31:25.177" v="6110" actId="26606"/>
          <ac:spMkLst>
            <pc:docMk/>
            <pc:sldMk cId="255419955" sldId="259"/>
            <ac:spMk id="13" creationId="{82BCDE19-2810-4337-9C49-8589C421767D}"/>
          </ac:spMkLst>
        </pc:spChg>
        <pc:spChg chg="add del">
          <ac:chgData name="Ceri Williams" userId="b00aa80c50ea7601" providerId="LiveId" clId="{27E52B91-0000-4320-9230-DE3484B69E47}" dt="2024-01-21T15:23:40.020" v="11536" actId="26606"/>
          <ac:spMkLst>
            <pc:docMk/>
            <pc:sldMk cId="255419955" sldId="259"/>
            <ac:spMk id="14" creationId="{9B834327-03F1-4931-8261-971373A5A694}"/>
          </ac:spMkLst>
        </pc:spChg>
        <pc:picChg chg="add del mod">
          <ac:chgData name="Ceri Williams" userId="b00aa80c50ea7601" providerId="LiveId" clId="{27E52B91-0000-4320-9230-DE3484B69E47}" dt="2024-01-21T12:31:25.177" v="6110" actId="26606"/>
          <ac:picMkLst>
            <pc:docMk/>
            <pc:sldMk cId="255419955" sldId="259"/>
            <ac:picMk id="5" creationId="{67C37C3E-D479-0230-2AC4-F0CD5B8BB418}"/>
          </ac:picMkLst>
        </pc:picChg>
        <pc:cxnChg chg="add del">
          <ac:chgData name="Ceri Williams" userId="b00aa80c50ea7601" providerId="LiveId" clId="{27E52B91-0000-4320-9230-DE3484B69E47}" dt="2024-01-21T12:31:37.574" v="6112" actId="26606"/>
          <ac:cxnSpMkLst>
            <pc:docMk/>
            <pc:sldMk cId="255419955" sldId="259"/>
            <ac:cxnSpMk id="10" creationId="{9F09C252-16FE-4557-AD6D-BB5CA773496C}"/>
          </ac:cxnSpMkLst>
        </pc:cxnChg>
        <pc:cxnChg chg="add del">
          <ac:chgData name="Ceri Williams" userId="b00aa80c50ea7601" providerId="LiveId" clId="{27E52B91-0000-4320-9230-DE3484B69E47}" dt="2024-01-21T12:31:25.177" v="6110" actId="26606"/>
          <ac:cxnSpMkLst>
            <pc:docMk/>
            <pc:sldMk cId="255419955" sldId="259"/>
            <ac:cxnSpMk id="11" creationId="{38A34772-9011-42B5-AA63-FD6DEC92EE72}"/>
          </ac:cxnSpMkLst>
        </pc:cxnChg>
      </pc:sldChg>
      <pc:sldChg chg="addSp delSp modSp new mod modTransition setBg modAnim">
        <pc:chgData name="Ceri Williams" userId="b00aa80c50ea7601" providerId="LiveId" clId="{27E52B91-0000-4320-9230-DE3484B69E47}" dt="2024-01-23T16:28:47.663" v="13287" actId="20577"/>
        <pc:sldMkLst>
          <pc:docMk/>
          <pc:sldMk cId="2468642488" sldId="260"/>
        </pc:sldMkLst>
        <pc:spChg chg="mod">
          <ac:chgData name="Ceri Williams" userId="b00aa80c50ea7601" providerId="LiveId" clId="{27E52B91-0000-4320-9230-DE3484B69E47}" dt="2024-01-21T14:19:36.842" v="10993" actId="26606"/>
          <ac:spMkLst>
            <pc:docMk/>
            <pc:sldMk cId="2468642488" sldId="260"/>
            <ac:spMk id="2" creationId="{F1C5009F-A9A2-4547-7CED-BD0B4045B9E9}"/>
          </ac:spMkLst>
        </pc:spChg>
        <pc:spChg chg="add del mod">
          <ac:chgData name="Ceri Williams" userId="b00aa80c50ea7601" providerId="LiveId" clId="{27E52B91-0000-4320-9230-DE3484B69E47}" dt="2024-01-21T14:19:36.858" v="10994" actId="26606"/>
          <ac:spMkLst>
            <pc:docMk/>
            <pc:sldMk cId="2468642488" sldId="260"/>
            <ac:spMk id="3" creationId="{815EBCD2-B5B8-11C1-3C44-40907B9F9DE4}"/>
          </ac:spMkLst>
        </pc:spChg>
        <pc:spChg chg="add del">
          <ac:chgData name="Ceri Williams" userId="b00aa80c50ea7601" providerId="LiveId" clId="{27E52B91-0000-4320-9230-DE3484B69E47}" dt="2024-01-21T14:19:36.842" v="10993" actId="26606"/>
          <ac:spMkLst>
            <pc:docMk/>
            <pc:sldMk cId="2468642488" sldId="260"/>
            <ac:spMk id="9" creationId="{68BDBE5C-BBE9-4E89-BEE5-DEB6EAB8702D}"/>
          </ac:spMkLst>
        </pc:spChg>
        <pc:spChg chg="add del">
          <ac:chgData name="Ceri Williams" userId="b00aa80c50ea7601" providerId="LiveId" clId="{27E52B91-0000-4320-9230-DE3484B69E47}" dt="2024-01-21T14:19:36.842" v="10993" actId="26606"/>
          <ac:spMkLst>
            <pc:docMk/>
            <pc:sldMk cId="2468642488" sldId="260"/>
            <ac:spMk id="13" creationId="{DFC4168B-AA75-4715-9B96-CF84B170A68B}"/>
          </ac:spMkLst>
        </pc:spChg>
        <pc:graphicFrameChg chg="add del">
          <ac:chgData name="Ceri Williams" userId="b00aa80c50ea7601" providerId="LiveId" clId="{27E52B91-0000-4320-9230-DE3484B69E47}" dt="2024-01-21T14:19:36.842" v="10993" actId="26606"/>
          <ac:graphicFrameMkLst>
            <pc:docMk/>
            <pc:sldMk cId="2468642488" sldId="260"/>
            <ac:graphicFrameMk id="5" creationId="{88BF768F-4A0D-4BC4-BC7F-9A0F0D1B0087}"/>
          </ac:graphicFrameMkLst>
        </pc:graphicFrameChg>
        <pc:graphicFrameChg chg="add mod">
          <ac:chgData name="Ceri Williams" userId="b00aa80c50ea7601" providerId="LiveId" clId="{27E52B91-0000-4320-9230-DE3484B69E47}" dt="2024-01-23T16:28:47.663" v="13287" actId="20577"/>
          <ac:graphicFrameMkLst>
            <pc:docMk/>
            <pc:sldMk cId="2468642488" sldId="260"/>
            <ac:graphicFrameMk id="15" creationId="{BD119277-DCFD-FA4B-E1F0-B8691543D9CF}"/>
          </ac:graphicFrameMkLst>
        </pc:graphicFrameChg>
        <pc:cxnChg chg="add del">
          <ac:chgData name="Ceri Williams" userId="b00aa80c50ea7601" providerId="LiveId" clId="{27E52B91-0000-4320-9230-DE3484B69E47}" dt="2024-01-21T14:19:36.842" v="10993" actId="26606"/>
          <ac:cxnSpMkLst>
            <pc:docMk/>
            <pc:sldMk cId="2468642488" sldId="260"/>
            <ac:cxnSpMk id="11" creationId="{2752F38C-F560-47AA-90AD-209F39C04150}"/>
          </ac:cxnSpMkLst>
        </pc:cxnChg>
      </pc:sldChg>
      <pc:sldChg chg="addSp delSp modSp new mod modTransition setBg modAnim">
        <pc:chgData name="Ceri Williams" userId="b00aa80c50ea7601" providerId="LiveId" clId="{27E52B91-0000-4320-9230-DE3484B69E47}" dt="2024-01-21T15:20:03.695" v="11529" actId="20577"/>
        <pc:sldMkLst>
          <pc:docMk/>
          <pc:sldMk cId="884782234" sldId="261"/>
        </pc:sldMkLst>
        <pc:spChg chg="mod">
          <ac:chgData name="Ceri Williams" userId="b00aa80c50ea7601" providerId="LiveId" clId="{27E52B91-0000-4320-9230-DE3484B69E47}" dt="2024-01-21T14:21:17.999" v="10998" actId="26606"/>
          <ac:spMkLst>
            <pc:docMk/>
            <pc:sldMk cId="884782234" sldId="261"/>
            <ac:spMk id="2" creationId="{1D4D3423-CA6A-D98F-95DA-FB1DA145034E}"/>
          </ac:spMkLst>
        </pc:spChg>
        <pc:spChg chg="add del mod">
          <ac:chgData name="Ceri Williams" userId="b00aa80c50ea7601" providerId="LiveId" clId="{27E52B91-0000-4320-9230-DE3484B69E47}" dt="2024-01-21T14:21:18.031" v="10999" actId="26606"/>
          <ac:spMkLst>
            <pc:docMk/>
            <pc:sldMk cId="884782234" sldId="261"/>
            <ac:spMk id="3" creationId="{28A6B8D0-7D92-0800-6EF7-0A52B23C4FFC}"/>
          </ac:spMkLst>
        </pc:spChg>
        <pc:spChg chg="add del">
          <ac:chgData name="Ceri Williams" userId="b00aa80c50ea7601" providerId="LiveId" clId="{27E52B91-0000-4320-9230-DE3484B69E47}" dt="2024-01-21T14:21:17.999" v="10998" actId="26606"/>
          <ac:spMkLst>
            <pc:docMk/>
            <pc:sldMk cId="884782234" sldId="261"/>
            <ac:spMk id="9" creationId="{88F0A37D-2337-4AAF-98B0-7E4E9B98719A}"/>
          </ac:spMkLst>
        </pc:spChg>
        <pc:spChg chg="add del">
          <ac:chgData name="Ceri Williams" userId="b00aa80c50ea7601" providerId="LiveId" clId="{27E52B91-0000-4320-9230-DE3484B69E47}" dt="2024-01-21T14:21:17.999" v="10998" actId="26606"/>
          <ac:spMkLst>
            <pc:docMk/>
            <pc:sldMk cId="884782234" sldId="261"/>
            <ac:spMk id="13" creationId="{F7234D70-FB65-4E99-985E-64D219674D45}"/>
          </ac:spMkLst>
        </pc:spChg>
        <pc:graphicFrameChg chg="add del">
          <ac:chgData name="Ceri Williams" userId="b00aa80c50ea7601" providerId="LiveId" clId="{27E52B91-0000-4320-9230-DE3484B69E47}" dt="2024-01-21T14:21:17.999" v="10998" actId="26606"/>
          <ac:graphicFrameMkLst>
            <pc:docMk/>
            <pc:sldMk cId="884782234" sldId="261"/>
            <ac:graphicFrameMk id="5" creationId="{E2A5B435-FDF4-A086-0578-8C55B8F06B31}"/>
          </ac:graphicFrameMkLst>
        </pc:graphicFrameChg>
        <pc:graphicFrameChg chg="add mod">
          <ac:chgData name="Ceri Williams" userId="b00aa80c50ea7601" providerId="LiveId" clId="{27E52B91-0000-4320-9230-DE3484B69E47}" dt="2024-01-21T15:20:03.695" v="11529" actId="20577"/>
          <ac:graphicFrameMkLst>
            <pc:docMk/>
            <pc:sldMk cId="884782234" sldId="261"/>
            <ac:graphicFrameMk id="15" creationId="{0AB13B5A-EEF4-7798-68E3-EF876BA83034}"/>
          </ac:graphicFrameMkLst>
        </pc:graphicFrameChg>
        <pc:cxnChg chg="add del">
          <ac:chgData name="Ceri Williams" userId="b00aa80c50ea7601" providerId="LiveId" clId="{27E52B91-0000-4320-9230-DE3484B69E47}" dt="2024-01-21T14:21:17.999" v="10998" actId="26606"/>
          <ac:cxnSpMkLst>
            <pc:docMk/>
            <pc:sldMk cId="884782234" sldId="261"/>
            <ac:cxnSpMk id="11" creationId="{F15CCCF0-E573-463A-9760-1FDC0B2CFBD7}"/>
          </ac:cxnSpMkLst>
        </pc:cxnChg>
      </pc:sldChg>
      <pc:sldChg chg="addSp delSp modSp new mod modTransition setBg modAnim">
        <pc:chgData name="Ceri Williams" userId="b00aa80c50ea7601" providerId="LiveId" clId="{27E52B91-0000-4320-9230-DE3484B69E47}" dt="2024-01-23T16:29:41.264" v="13288" actId="33524"/>
        <pc:sldMkLst>
          <pc:docMk/>
          <pc:sldMk cId="2422449064" sldId="262"/>
        </pc:sldMkLst>
        <pc:spChg chg="mod">
          <ac:chgData name="Ceri Williams" userId="b00aa80c50ea7601" providerId="LiveId" clId="{27E52B91-0000-4320-9230-DE3484B69E47}" dt="2024-01-21T15:23:55.446" v="11537" actId="26606"/>
          <ac:spMkLst>
            <pc:docMk/>
            <pc:sldMk cId="2422449064" sldId="262"/>
            <ac:spMk id="2" creationId="{2D809C10-6463-724B-2D31-A1F4A6F18096}"/>
          </ac:spMkLst>
        </pc:spChg>
        <pc:spChg chg="mod">
          <ac:chgData name="Ceri Williams" userId="b00aa80c50ea7601" providerId="LiveId" clId="{27E52B91-0000-4320-9230-DE3484B69E47}" dt="2024-01-23T16:29:41.264" v="13288" actId="33524"/>
          <ac:spMkLst>
            <pc:docMk/>
            <pc:sldMk cId="2422449064" sldId="262"/>
            <ac:spMk id="3" creationId="{19985108-CAA1-CFCA-1C68-2737097869BC}"/>
          </ac:spMkLst>
        </pc:spChg>
        <pc:spChg chg="add del">
          <ac:chgData name="Ceri Williams" userId="b00aa80c50ea7601" providerId="LiveId" clId="{27E52B91-0000-4320-9230-DE3484B69E47}" dt="2024-01-21T15:23:55.446" v="11537" actId="26606"/>
          <ac:spMkLst>
            <pc:docMk/>
            <pc:sldMk cId="2422449064" sldId="262"/>
            <ac:spMk id="5" creationId="{5F7FCCA6-00E2-4F74-A105-0D769872F243}"/>
          </ac:spMkLst>
        </pc:spChg>
        <pc:spChg chg="add del">
          <ac:chgData name="Ceri Williams" userId="b00aa80c50ea7601" providerId="LiveId" clId="{27E52B91-0000-4320-9230-DE3484B69E47}" dt="2024-01-21T15:23:55.446" v="11537" actId="26606"/>
          <ac:spMkLst>
            <pc:docMk/>
            <pc:sldMk cId="2422449064" sldId="262"/>
            <ac:spMk id="6" creationId="{9B834327-03F1-4931-8261-971373A5A694}"/>
          </ac:spMkLst>
        </pc:spChg>
        <pc:spChg chg="add del">
          <ac:chgData name="Ceri Williams" userId="b00aa80c50ea7601" providerId="LiveId" clId="{27E52B91-0000-4320-9230-DE3484B69E47}" dt="2024-01-21T15:23:55.446" v="11537" actId="26606"/>
          <ac:spMkLst>
            <pc:docMk/>
            <pc:sldMk cId="2422449064" sldId="262"/>
            <ac:spMk id="8" creationId="{3558DB37-9FEE-48A2-8578-ED0401573943}"/>
          </ac:spMkLst>
        </pc:spChg>
        <pc:spChg chg="add del">
          <ac:chgData name="Ceri Williams" userId="b00aa80c50ea7601" providerId="LiveId" clId="{27E52B91-0000-4320-9230-DE3484B69E47}" dt="2024-01-21T15:22:26.126" v="11531" actId="26606"/>
          <ac:spMkLst>
            <pc:docMk/>
            <pc:sldMk cId="2422449064" sldId="262"/>
            <ac:spMk id="10" creationId="{13BCCAE5-A35B-4B66-A4A7-E23C34A403A4}"/>
          </ac:spMkLst>
        </pc:spChg>
        <pc:spChg chg="add del">
          <ac:chgData name="Ceri Williams" userId="b00aa80c50ea7601" providerId="LiveId" clId="{27E52B91-0000-4320-9230-DE3484B69E47}" dt="2024-01-21T15:22:26.126" v="11531" actId="26606"/>
          <ac:spMkLst>
            <pc:docMk/>
            <pc:sldMk cId="2422449064" sldId="262"/>
            <ac:spMk id="14" creationId="{0B2EDFE5-9478-4774-9D3D-FEC7DC7082EF}"/>
          </ac:spMkLst>
        </pc:spChg>
        <pc:picChg chg="add del">
          <ac:chgData name="Ceri Williams" userId="b00aa80c50ea7601" providerId="LiveId" clId="{27E52B91-0000-4320-9230-DE3484B69E47}" dt="2024-01-21T15:22:26.126" v="11531" actId="26606"/>
          <ac:picMkLst>
            <pc:docMk/>
            <pc:sldMk cId="2422449064" sldId="262"/>
            <ac:picMk id="7" creationId="{6170927E-756D-8694-7C8F-1345602DCBC1}"/>
          </ac:picMkLst>
        </pc:picChg>
        <pc:cxnChg chg="add del">
          <ac:chgData name="Ceri Williams" userId="b00aa80c50ea7601" providerId="LiveId" clId="{27E52B91-0000-4320-9230-DE3484B69E47}" dt="2024-01-21T15:22:26.126" v="11531" actId="26606"/>
          <ac:cxnSpMkLst>
            <pc:docMk/>
            <pc:sldMk cId="2422449064" sldId="262"/>
            <ac:cxnSpMk id="12" creationId="{6987BDFB-DE64-4B56-B44F-45FAE19FA94E}"/>
          </ac:cxnSpMkLst>
        </pc:cxnChg>
      </pc:sldChg>
      <pc:sldChg chg="modSp new del mod">
        <pc:chgData name="Ceri Williams" userId="b00aa80c50ea7601" providerId="LiveId" clId="{27E52B91-0000-4320-9230-DE3484B69E47}" dt="2024-01-21T10:38:11.194" v="175" actId="47"/>
        <pc:sldMkLst>
          <pc:docMk/>
          <pc:sldMk cId="3227263244" sldId="263"/>
        </pc:sldMkLst>
        <pc:spChg chg="mod">
          <ac:chgData name="Ceri Williams" userId="b00aa80c50ea7601" providerId="LiveId" clId="{27E52B91-0000-4320-9230-DE3484B69E47}" dt="2024-01-21T10:37:17.461" v="147" actId="20577"/>
          <ac:spMkLst>
            <pc:docMk/>
            <pc:sldMk cId="3227263244" sldId="263"/>
            <ac:spMk id="2" creationId="{C24DBF84-F12F-800F-3BDB-D3C94619B80D}"/>
          </ac:spMkLst>
        </pc:spChg>
      </pc:sldChg>
      <pc:sldChg chg="modSp new mod modTransition">
        <pc:chgData name="Ceri Williams" userId="b00aa80c50ea7601" providerId="LiveId" clId="{27E52B91-0000-4320-9230-DE3484B69E47}" dt="2024-01-21T16:11:22.406" v="13281" actId="20577"/>
        <pc:sldMkLst>
          <pc:docMk/>
          <pc:sldMk cId="2023649243" sldId="264"/>
        </pc:sldMkLst>
        <pc:spChg chg="mod">
          <ac:chgData name="Ceri Williams" userId="b00aa80c50ea7601" providerId="LiveId" clId="{27E52B91-0000-4320-9230-DE3484B69E47}" dt="2024-01-21T10:37:32.144" v="174" actId="20577"/>
          <ac:spMkLst>
            <pc:docMk/>
            <pc:sldMk cId="2023649243" sldId="264"/>
            <ac:spMk id="2" creationId="{7DD2539F-9B79-53E2-CC2C-4F843BB9DE89}"/>
          </ac:spMkLst>
        </pc:spChg>
        <pc:spChg chg="mod">
          <ac:chgData name="Ceri Williams" userId="b00aa80c50ea7601" providerId="LiveId" clId="{27E52B91-0000-4320-9230-DE3484B69E47}" dt="2024-01-21T16:11:22.406" v="13281" actId="20577"/>
          <ac:spMkLst>
            <pc:docMk/>
            <pc:sldMk cId="2023649243" sldId="264"/>
            <ac:spMk id="3" creationId="{DCC30374-2C82-5A6F-9ADC-FE233A060209}"/>
          </ac:spMkLst>
        </pc:spChg>
      </pc:sldChg>
      <pc:sldChg chg="addSp delSp modSp new mod modTransition setBg modAnim">
        <pc:chgData name="Ceri Williams" userId="b00aa80c50ea7601" providerId="LiveId" clId="{27E52B91-0000-4320-9230-DE3484B69E47}" dt="2024-01-21T15:23:39.017" v="11535" actId="26606"/>
        <pc:sldMkLst>
          <pc:docMk/>
          <pc:sldMk cId="1559756339" sldId="265"/>
        </pc:sldMkLst>
        <pc:spChg chg="mod">
          <ac:chgData name="Ceri Williams" userId="b00aa80c50ea7601" providerId="LiveId" clId="{27E52B91-0000-4320-9230-DE3484B69E47}" dt="2024-01-21T15:23:39.017" v="11535" actId="26606"/>
          <ac:spMkLst>
            <pc:docMk/>
            <pc:sldMk cId="1559756339" sldId="265"/>
            <ac:spMk id="2" creationId="{67E54CA1-AFA3-D580-73CF-F4ABC84DA9BB}"/>
          </ac:spMkLst>
        </pc:spChg>
        <pc:spChg chg="mod">
          <ac:chgData name="Ceri Williams" userId="b00aa80c50ea7601" providerId="LiveId" clId="{27E52B91-0000-4320-9230-DE3484B69E47}" dt="2024-01-21T15:23:39.017" v="11535" actId="26606"/>
          <ac:spMkLst>
            <pc:docMk/>
            <pc:sldMk cId="1559756339" sldId="265"/>
            <ac:spMk id="3" creationId="{ED2DD903-A78E-8BEB-6BE4-C694E0D3D3BD}"/>
          </ac:spMkLst>
        </pc:spChg>
        <pc:spChg chg="add del">
          <ac:chgData name="Ceri Williams" userId="b00aa80c50ea7601" providerId="LiveId" clId="{27E52B91-0000-4320-9230-DE3484B69E47}" dt="2024-01-21T15:23:39.017" v="11535" actId="26606"/>
          <ac:spMkLst>
            <pc:docMk/>
            <pc:sldMk cId="1559756339" sldId="265"/>
            <ac:spMk id="8" creationId="{C8DD82D3-D002-45B0-B16A-82B3DA4EFDDB}"/>
          </ac:spMkLst>
        </pc:spChg>
        <pc:spChg chg="add del">
          <ac:chgData name="Ceri Williams" userId="b00aa80c50ea7601" providerId="LiveId" clId="{27E52B91-0000-4320-9230-DE3484B69E47}" dt="2024-01-21T15:23:39.017" v="11535" actId="26606"/>
          <ac:spMkLst>
            <pc:docMk/>
            <pc:sldMk cId="1559756339" sldId="265"/>
            <ac:spMk id="12" creationId="{14552793-7DFF-4EC7-AC69-D34A75D01880}"/>
          </ac:spMkLst>
        </pc:spChg>
        <pc:spChg chg="add del">
          <ac:chgData name="Ceri Williams" userId="b00aa80c50ea7601" providerId="LiveId" clId="{27E52B91-0000-4320-9230-DE3484B69E47}" dt="2024-01-21T15:23:39.017" v="11535" actId="26606"/>
          <ac:spMkLst>
            <pc:docMk/>
            <pc:sldMk cId="1559756339" sldId="265"/>
            <ac:spMk id="17" creationId="{3558DB37-9FEE-48A2-8578-ED0401573943}"/>
          </ac:spMkLst>
        </pc:spChg>
        <pc:spChg chg="add del">
          <ac:chgData name="Ceri Williams" userId="b00aa80c50ea7601" providerId="LiveId" clId="{27E52B91-0000-4320-9230-DE3484B69E47}" dt="2024-01-21T15:23:39.017" v="11535" actId="26606"/>
          <ac:spMkLst>
            <pc:docMk/>
            <pc:sldMk cId="1559756339" sldId="265"/>
            <ac:spMk id="19" creationId="{5F7FCCA6-00E2-4F74-A105-0D769872F243}"/>
          </ac:spMkLst>
        </pc:spChg>
        <pc:spChg chg="add del">
          <ac:chgData name="Ceri Williams" userId="b00aa80c50ea7601" providerId="LiveId" clId="{27E52B91-0000-4320-9230-DE3484B69E47}" dt="2024-01-21T15:23:39.017" v="11535" actId="26606"/>
          <ac:spMkLst>
            <pc:docMk/>
            <pc:sldMk cId="1559756339" sldId="265"/>
            <ac:spMk id="21" creationId="{9B834327-03F1-4931-8261-971373A5A694}"/>
          </ac:spMkLst>
        </pc:spChg>
        <pc:cxnChg chg="add del">
          <ac:chgData name="Ceri Williams" userId="b00aa80c50ea7601" providerId="LiveId" clId="{27E52B91-0000-4320-9230-DE3484B69E47}" dt="2024-01-21T15:23:39.017" v="11535" actId="26606"/>
          <ac:cxnSpMkLst>
            <pc:docMk/>
            <pc:sldMk cId="1559756339" sldId="265"/>
            <ac:cxnSpMk id="10" creationId="{9F09C252-16FE-4557-AD6D-BB5CA773496C}"/>
          </ac:cxnSpMkLst>
        </pc:cxnChg>
      </pc:sldChg>
      <pc:sldChg chg="new del">
        <pc:chgData name="Ceri Williams" userId="b00aa80c50ea7601" providerId="LiveId" clId="{27E52B91-0000-4320-9230-DE3484B69E47}" dt="2024-01-21T10:44:10.382" v="177" actId="47"/>
        <pc:sldMkLst>
          <pc:docMk/>
          <pc:sldMk cId="2320875850" sldId="265"/>
        </pc:sldMkLst>
      </pc:sldChg>
      <pc:sldChg chg="new del">
        <pc:chgData name="Ceri Williams" userId="b00aa80c50ea7601" providerId="LiveId" clId="{27E52B91-0000-4320-9230-DE3484B69E47}" dt="2024-01-21T14:50:23.408" v="11397" actId="47"/>
        <pc:sldMkLst>
          <pc:docMk/>
          <pc:sldMk cId="261262331" sldId="266"/>
        </pc:sldMkLst>
      </pc:sldChg>
      <pc:sldChg chg="addSp delSp modSp new mod setBg addAnim delAnim">
        <pc:chgData name="Ceri Williams" userId="b00aa80c50ea7601" providerId="LiveId" clId="{27E52B91-0000-4320-9230-DE3484B69E47}" dt="2024-01-21T14:51:56.548" v="11442" actId="26606"/>
        <pc:sldMkLst>
          <pc:docMk/>
          <pc:sldMk cId="1808362954" sldId="266"/>
        </pc:sldMkLst>
        <pc:spChg chg="mod">
          <ac:chgData name="Ceri Williams" userId="b00aa80c50ea7601" providerId="LiveId" clId="{27E52B91-0000-4320-9230-DE3484B69E47}" dt="2024-01-21T14:51:56.548" v="11442" actId="26606"/>
          <ac:spMkLst>
            <pc:docMk/>
            <pc:sldMk cId="1808362954" sldId="266"/>
            <ac:spMk id="2" creationId="{C543245F-0667-4AD5-9C04-FCA04C896679}"/>
          </ac:spMkLst>
        </pc:spChg>
        <pc:spChg chg="add del">
          <ac:chgData name="Ceri Williams" userId="b00aa80c50ea7601" providerId="LiveId" clId="{27E52B91-0000-4320-9230-DE3484B69E47}" dt="2024-01-21T14:51:54.663" v="11438" actId="26606"/>
          <ac:spMkLst>
            <pc:docMk/>
            <pc:sldMk cId="1808362954" sldId="266"/>
            <ac:spMk id="8" creationId="{39E3965E-AC41-4711-9D10-E25ABB132D86}"/>
          </ac:spMkLst>
        </pc:spChg>
        <pc:spChg chg="add del">
          <ac:chgData name="Ceri Williams" userId="b00aa80c50ea7601" providerId="LiveId" clId="{27E52B91-0000-4320-9230-DE3484B69E47}" dt="2024-01-21T14:51:51.568" v="11435" actId="26606"/>
          <ac:spMkLst>
            <pc:docMk/>
            <pc:sldMk cId="1808362954" sldId="266"/>
            <ac:spMk id="9" creationId="{39E3965E-AC41-4711-9D10-E25ABB132D86}"/>
          </ac:spMkLst>
        </pc:spChg>
        <pc:spChg chg="add del">
          <ac:chgData name="Ceri Williams" userId="b00aa80c50ea7601" providerId="LiveId" clId="{27E52B91-0000-4320-9230-DE3484B69E47}" dt="2024-01-21T14:51:54.663" v="11438" actId="26606"/>
          <ac:spMkLst>
            <pc:docMk/>
            <pc:sldMk cId="1808362954" sldId="266"/>
            <ac:spMk id="12" creationId="{2FDF0794-1B86-42B2-B8C7-F60123E638ED}"/>
          </ac:spMkLst>
        </pc:spChg>
        <pc:spChg chg="add del">
          <ac:chgData name="Ceri Williams" userId="b00aa80c50ea7601" providerId="LiveId" clId="{27E52B91-0000-4320-9230-DE3484B69E47}" dt="2024-01-21T14:51:51.568" v="11435" actId="26606"/>
          <ac:spMkLst>
            <pc:docMk/>
            <pc:sldMk cId="1808362954" sldId="266"/>
            <ac:spMk id="13" creationId="{EE362070-691D-44DB-98D4-BC61774B0E61}"/>
          </ac:spMkLst>
        </pc:spChg>
        <pc:spChg chg="add del">
          <ac:chgData name="Ceri Williams" userId="b00aa80c50ea7601" providerId="LiveId" clId="{27E52B91-0000-4320-9230-DE3484B69E47}" dt="2024-01-21T14:51:54.663" v="11438" actId="26606"/>
          <ac:spMkLst>
            <pc:docMk/>
            <pc:sldMk cId="1808362954" sldId="266"/>
            <ac:spMk id="14" creationId="{EEFC1EB0-DB92-4E98-B3A9-0CD6FA5A8B62}"/>
          </ac:spMkLst>
        </pc:spChg>
        <pc:spChg chg="add del">
          <ac:chgData name="Ceri Williams" userId="b00aa80c50ea7601" providerId="LiveId" clId="{27E52B91-0000-4320-9230-DE3484B69E47}" dt="2024-01-21T14:51:51.568" v="11435" actId="26606"/>
          <ac:spMkLst>
            <pc:docMk/>
            <pc:sldMk cId="1808362954" sldId="266"/>
            <ac:spMk id="17" creationId="{32DB1480-5B24-4B37-B70E-C74945DD914E}"/>
          </ac:spMkLst>
        </pc:spChg>
        <pc:spChg chg="add del">
          <ac:chgData name="Ceri Williams" userId="b00aa80c50ea7601" providerId="LiveId" clId="{27E52B91-0000-4320-9230-DE3484B69E47}" dt="2024-01-21T14:51:56.533" v="11441" actId="26606"/>
          <ac:spMkLst>
            <pc:docMk/>
            <pc:sldMk cId="1808362954" sldId="266"/>
            <ac:spMk id="18" creationId="{39E3965E-AC41-4711-9D10-E25ABB132D86}"/>
          </ac:spMkLst>
        </pc:spChg>
        <pc:spChg chg="add del">
          <ac:chgData name="Ceri Williams" userId="b00aa80c50ea7601" providerId="LiveId" clId="{27E52B91-0000-4320-9230-DE3484B69E47}" dt="2024-01-21T14:51:56.533" v="11441" actId="26606"/>
          <ac:spMkLst>
            <pc:docMk/>
            <pc:sldMk cId="1808362954" sldId="266"/>
            <ac:spMk id="21" creationId="{A37E0400-E9ED-46D6-A946-A7B49DB418B8}"/>
          </ac:spMkLst>
        </pc:spChg>
        <pc:spChg chg="add">
          <ac:chgData name="Ceri Williams" userId="b00aa80c50ea7601" providerId="LiveId" clId="{27E52B91-0000-4320-9230-DE3484B69E47}" dt="2024-01-21T14:51:56.548" v="11442" actId="26606"/>
          <ac:spMkLst>
            <pc:docMk/>
            <pc:sldMk cId="1808362954" sldId="266"/>
            <ac:spMk id="24" creationId="{39E3965E-AC41-4711-9D10-E25ABB132D86}"/>
          </ac:spMkLst>
        </pc:spChg>
        <pc:spChg chg="add">
          <ac:chgData name="Ceri Williams" userId="b00aa80c50ea7601" providerId="LiveId" clId="{27E52B91-0000-4320-9230-DE3484B69E47}" dt="2024-01-21T14:51:56.548" v="11442" actId="26606"/>
          <ac:spMkLst>
            <pc:docMk/>
            <pc:sldMk cId="1808362954" sldId="266"/>
            <ac:spMk id="26" creationId="{EE362070-691D-44DB-98D4-BC61774B0E61}"/>
          </ac:spMkLst>
        </pc:spChg>
        <pc:spChg chg="add">
          <ac:chgData name="Ceri Williams" userId="b00aa80c50ea7601" providerId="LiveId" clId="{27E52B91-0000-4320-9230-DE3484B69E47}" dt="2024-01-21T14:51:56.548" v="11442" actId="26606"/>
          <ac:spMkLst>
            <pc:docMk/>
            <pc:sldMk cId="1808362954" sldId="266"/>
            <ac:spMk id="29" creationId="{32DB1480-5B24-4B37-B70E-C74945DD914E}"/>
          </ac:spMkLst>
        </pc:spChg>
        <pc:picChg chg="add del">
          <ac:chgData name="Ceri Williams" userId="b00aa80c50ea7601" providerId="LiveId" clId="{27E52B91-0000-4320-9230-DE3484B69E47}" dt="2024-01-21T14:51:54.663" v="11438" actId="26606"/>
          <ac:picMkLst>
            <pc:docMk/>
            <pc:sldMk cId="1808362954" sldId="266"/>
            <ac:picMk id="4" creationId="{2346760F-A233-8623-7A7F-096A2194B604}"/>
          </ac:picMkLst>
        </pc:picChg>
        <pc:picChg chg="add del">
          <ac:chgData name="Ceri Williams" userId="b00aa80c50ea7601" providerId="LiveId" clId="{27E52B91-0000-4320-9230-DE3484B69E47}" dt="2024-01-21T14:51:51.568" v="11435" actId="26606"/>
          <ac:picMkLst>
            <pc:docMk/>
            <pc:sldMk cId="1808362954" sldId="266"/>
            <ac:picMk id="6" creationId="{66F0F1F5-8FB6-E193-D106-58ABE80506E8}"/>
          </ac:picMkLst>
        </pc:picChg>
        <pc:picChg chg="add del">
          <ac:chgData name="Ceri Williams" userId="b00aa80c50ea7601" providerId="LiveId" clId="{27E52B91-0000-4320-9230-DE3484B69E47}" dt="2024-01-21T14:51:56.533" v="11441" actId="26606"/>
          <ac:picMkLst>
            <pc:docMk/>
            <pc:sldMk cId="1808362954" sldId="266"/>
            <ac:picMk id="20" creationId="{9E29EDCB-9B68-F821-3221-CC141F87CF62}"/>
          </ac:picMkLst>
        </pc:picChg>
        <pc:picChg chg="add">
          <ac:chgData name="Ceri Williams" userId="b00aa80c50ea7601" providerId="LiveId" clId="{27E52B91-0000-4320-9230-DE3484B69E47}" dt="2024-01-21T14:51:56.548" v="11442" actId="26606"/>
          <ac:picMkLst>
            <pc:docMk/>
            <pc:sldMk cId="1808362954" sldId="266"/>
            <ac:picMk id="27" creationId="{66F0F1F5-8FB6-E193-D106-58ABE80506E8}"/>
          </ac:picMkLst>
        </pc:picChg>
        <pc:cxnChg chg="add del">
          <ac:chgData name="Ceri Williams" userId="b00aa80c50ea7601" providerId="LiveId" clId="{27E52B91-0000-4320-9230-DE3484B69E47}" dt="2024-01-21T14:51:54.663" v="11438" actId="26606"/>
          <ac:cxnSpMkLst>
            <pc:docMk/>
            <pc:sldMk cId="1808362954" sldId="266"/>
            <ac:cxnSpMk id="10" creationId="{1F5DC8C3-BA5F-4EED-BB9A-A14272BD82A1}"/>
          </ac:cxnSpMkLst>
        </pc:cxnChg>
        <pc:cxnChg chg="add del">
          <ac:chgData name="Ceri Williams" userId="b00aa80c50ea7601" providerId="LiveId" clId="{27E52B91-0000-4320-9230-DE3484B69E47}" dt="2024-01-21T14:51:51.568" v="11435" actId="26606"/>
          <ac:cxnSpMkLst>
            <pc:docMk/>
            <pc:sldMk cId="1808362954" sldId="266"/>
            <ac:cxnSpMk id="11" creationId="{1F5DC8C3-BA5F-4EED-BB9A-A14272BD82A1}"/>
          </ac:cxnSpMkLst>
        </pc:cxnChg>
        <pc:cxnChg chg="add del">
          <ac:chgData name="Ceri Williams" userId="b00aa80c50ea7601" providerId="LiveId" clId="{27E52B91-0000-4320-9230-DE3484B69E47}" dt="2024-01-21T14:51:51.568" v="11435" actId="26606"/>
          <ac:cxnSpMkLst>
            <pc:docMk/>
            <pc:sldMk cId="1808362954" sldId="266"/>
            <ac:cxnSpMk id="15" creationId="{5A7EFE9C-DAE7-4ECA-BDB2-34E2534B8AB7}"/>
          </ac:cxnSpMkLst>
        </pc:cxnChg>
        <pc:cxnChg chg="add del">
          <ac:chgData name="Ceri Williams" userId="b00aa80c50ea7601" providerId="LiveId" clId="{27E52B91-0000-4320-9230-DE3484B69E47}" dt="2024-01-21T14:51:54.663" v="11438" actId="26606"/>
          <ac:cxnSpMkLst>
            <pc:docMk/>
            <pc:sldMk cId="1808362954" sldId="266"/>
            <ac:cxnSpMk id="16" creationId="{96D07482-83A3-4451-943C-B46961082957}"/>
          </ac:cxnSpMkLst>
        </pc:cxnChg>
        <pc:cxnChg chg="add del">
          <ac:chgData name="Ceri Williams" userId="b00aa80c50ea7601" providerId="LiveId" clId="{27E52B91-0000-4320-9230-DE3484B69E47}" dt="2024-01-21T14:51:56.533" v="11441" actId="26606"/>
          <ac:cxnSpMkLst>
            <pc:docMk/>
            <pc:sldMk cId="1808362954" sldId="266"/>
            <ac:cxnSpMk id="19" creationId="{1F5DC8C3-BA5F-4EED-BB9A-A14272BD82A1}"/>
          </ac:cxnSpMkLst>
        </pc:cxnChg>
        <pc:cxnChg chg="add del">
          <ac:chgData name="Ceri Williams" userId="b00aa80c50ea7601" providerId="LiveId" clId="{27E52B91-0000-4320-9230-DE3484B69E47}" dt="2024-01-21T14:51:56.533" v="11441" actId="26606"/>
          <ac:cxnSpMkLst>
            <pc:docMk/>
            <pc:sldMk cId="1808362954" sldId="266"/>
            <ac:cxnSpMk id="22" creationId="{D28A9C89-B313-458F-9C85-515930A51A93}"/>
          </ac:cxnSpMkLst>
        </pc:cxnChg>
        <pc:cxnChg chg="add">
          <ac:chgData name="Ceri Williams" userId="b00aa80c50ea7601" providerId="LiveId" clId="{27E52B91-0000-4320-9230-DE3484B69E47}" dt="2024-01-21T14:51:56.548" v="11442" actId="26606"/>
          <ac:cxnSpMkLst>
            <pc:docMk/>
            <pc:sldMk cId="1808362954" sldId="266"/>
            <ac:cxnSpMk id="25" creationId="{1F5DC8C3-BA5F-4EED-BB9A-A14272BD82A1}"/>
          </ac:cxnSpMkLst>
        </pc:cxnChg>
        <pc:cxnChg chg="add">
          <ac:chgData name="Ceri Williams" userId="b00aa80c50ea7601" providerId="LiveId" clId="{27E52B91-0000-4320-9230-DE3484B69E47}" dt="2024-01-21T14:51:56.548" v="11442" actId="26606"/>
          <ac:cxnSpMkLst>
            <pc:docMk/>
            <pc:sldMk cId="1808362954" sldId="266"/>
            <ac:cxnSpMk id="28" creationId="{5A7EFE9C-DAE7-4ECA-BDB2-34E2534B8AB7}"/>
          </ac:cxnSpMkLst>
        </pc:cxnChg>
      </pc:sldChg>
      <pc:sldChg chg="addSp modSp new del mod">
        <pc:chgData name="Ceri Williams" userId="b00aa80c50ea7601" providerId="LiveId" clId="{27E52B91-0000-4320-9230-DE3484B69E47}" dt="2024-01-21T14:51:01.839" v="11417" actId="47"/>
        <pc:sldMkLst>
          <pc:docMk/>
          <pc:sldMk cId="49900560" sldId="267"/>
        </pc:sldMkLst>
        <pc:spChg chg="add mod">
          <ac:chgData name="Ceri Williams" userId="b00aa80c50ea7601" providerId="LiveId" clId="{27E52B91-0000-4320-9230-DE3484B69E47}" dt="2024-01-21T14:50:59.046" v="11416" actId="6549"/>
          <ac:spMkLst>
            <pc:docMk/>
            <pc:sldMk cId="49900560" sldId="267"/>
            <ac:spMk id="2" creationId="{D41F053D-3842-B3C7-39F4-1B56B4C2D132}"/>
          </ac:spMkLst>
        </pc:spChg>
      </pc:sldChg>
      <pc:sldMasterChg chg="add del addSldLayout delSldLayout">
        <pc:chgData name="Ceri Williams" userId="b00aa80c50ea7601" providerId="LiveId" clId="{27E52B91-0000-4320-9230-DE3484B69E47}" dt="2024-01-21T10:34:52.845" v="76" actId="26606"/>
        <pc:sldMasterMkLst>
          <pc:docMk/>
          <pc:sldMasterMk cId="2142079284" sldId="2147483648"/>
        </pc:sldMasterMkLst>
        <pc:sldLayoutChg chg="add del">
          <pc:chgData name="Ceri Williams" userId="b00aa80c50ea7601" providerId="LiveId" clId="{27E52B91-0000-4320-9230-DE3484B69E47}" dt="2024-01-21T10:34:52.845" v="76" actId="26606"/>
          <pc:sldLayoutMkLst>
            <pc:docMk/>
            <pc:sldMasterMk cId="2142079284" sldId="2147483648"/>
            <pc:sldLayoutMk cId="3180711099" sldId="2147483649"/>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1305500233" sldId="2147483650"/>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2445319054" sldId="2147483651"/>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3846286359" sldId="2147483652"/>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2086847235" sldId="2147483653"/>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1889719789" sldId="2147483654"/>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1585287746" sldId="2147483655"/>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3393533875" sldId="2147483656"/>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2883218577" sldId="2147483657"/>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2019811322" sldId="2147483658"/>
          </pc:sldLayoutMkLst>
        </pc:sldLayoutChg>
        <pc:sldLayoutChg chg="add del">
          <pc:chgData name="Ceri Williams" userId="b00aa80c50ea7601" providerId="LiveId" clId="{27E52B91-0000-4320-9230-DE3484B69E47}" dt="2024-01-21T10:34:52.845" v="76" actId="26606"/>
          <pc:sldLayoutMkLst>
            <pc:docMk/>
            <pc:sldMasterMk cId="2142079284" sldId="2147483648"/>
            <pc:sldLayoutMk cId="3361951903" sldId="2147483659"/>
          </pc:sldLayoutMkLst>
        </pc:sldLayoutChg>
      </pc:sldMasterChg>
      <pc:sldMasterChg chg="add del replId addSldLayout delSldLayout">
        <pc:chgData name="Ceri Williams" userId="b00aa80c50ea7601" providerId="LiveId" clId="{27E52B91-0000-4320-9230-DE3484B69E47}" dt="2024-01-21T10:33:41.669" v="67" actId="26606"/>
        <pc:sldMasterMkLst>
          <pc:docMk/>
          <pc:sldMasterMk cId="3483062654" sldId="2147483660"/>
        </pc:sldMasterMkLst>
        <pc:sldLayoutChg chg="add del">
          <pc:chgData name="Ceri Williams" userId="b00aa80c50ea7601" providerId="LiveId" clId="{27E52B91-0000-4320-9230-DE3484B69E47}" dt="2024-01-21T10:33:41.669" v="67" actId="26606"/>
          <pc:sldLayoutMkLst>
            <pc:docMk/>
            <pc:sldMasterMk cId="3483062654" sldId="2147483660"/>
            <pc:sldLayoutMk cId="3057370651" sldId="2147483661"/>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3856403662" sldId="2147483662"/>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3289914148" sldId="2147483663"/>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2349339585" sldId="2147483664"/>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2668160691" sldId="2147483665"/>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947137952" sldId="2147483666"/>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524208803" sldId="2147483667"/>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3461449957" sldId="2147483668"/>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3369737563" sldId="2147483669"/>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626452107" sldId="2147483670"/>
          </pc:sldLayoutMkLst>
        </pc:sldLayoutChg>
        <pc:sldLayoutChg chg="add del replId">
          <pc:chgData name="Ceri Williams" userId="b00aa80c50ea7601" providerId="LiveId" clId="{27E52B91-0000-4320-9230-DE3484B69E47}" dt="2024-01-21T10:33:41.669" v="67" actId="26606"/>
          <pc:sldLayoutMkLst>
            <pc:docMk/>
            <pc:sldMasterMk cId="3483062654" sldId="2147483660"/>
            <pc:sldLayoutMk cId="117043485" sldId="2147483671"/>
          </pc:sldLayoutMkLst>
        </pc:sldLayoutChg>
      </pc:sldMasterChg>
      <pc:sldMasterChg chg="add del addSldLayout delSldLayout">
        <pc:chgData name="Ceri Williams" userId="b00aa80c50ea7601" providerId="LiveId" clId="{27E52B91-0000-4320-9230-DE3484B69E47}" dt="2024-01-21T10:34:14.061" v="71" actId="26606"/>
        <pc:sldMasterMkLst>
          <pc:docMk/>
          <pc:sldMasterMk cId="278570929" sldId="2147483686"/>
        </pc:sldMasterMkLst>
        <pc:sldLayoutChg chg="add del">
          <pc:chgData name="Ceri Williams" userId="b00aa80c50ea7601" providerId="LiveId" clId="{27E52B91-0000-4320-9230-DE3484B69E47}" dt="2024-01-21T10:34:14.061" v="71" actId="26606"/>
          <pc:sldLayoutMkLst>
            <pc:docMk/>
            <pc:sldMasterMk cId="278570929" sldId="2147483686"/>
            <pc:sldLayoutMk cId="2599702314" sldId="2147483675"/>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1685163101" sldId="2147483676"/>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3674143903" sldId="2147483677"/>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3502753598" sldId="2147483678"/>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717576203" sldId="2147483679"/>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3060123535" sldId="2147483680"/>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4102779745" sldId="2147483681"/>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1151987823" sldId="2147483682"/>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2096289388" sldId="2147483683"/>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712836843" sldId="2147483684"/>
          </pc:sldLayoutMkLst>
        </pc:sldLayoutChg>
        <pc:sldLayoutChg chg="add del">
          <pc:chgData name="Ceri Williams" userId="b00aa80c50ea7601" providerId="LiveId" clId="{27E52B91-0000-4320-9230-DE3484B69E47}" dt="2024-01-21T10:34:14.061" v="71" actId="26606"/>
          <pc:sldLayoutMkLst>
            <pc:docMk/>
            <pc:sldMasterMk cId="278570929" sldId="2147483686"/>
            <pc:sldLayoutMk cId="2684798528" sldId="2147483685"/>
          </pc:sldLayoutMkLst>
        </pc:sldLayoutChg>
      </pc:sldMasterChg>
      <pc:sldMasterChg chg="add del addSldLayout delSldLayout">
        <pc:chgData name="Ceri Williams" userId="b00aa80c50ea7601" providerId="LiveId" clId="{27E52B91-0000-4320-9230-DE3484B69E47}" dt="2024-01-21T10:34:04.881" v="69" actId="26606"/>
        <pc:sldMasterMkLst>
          <pc:docMk/>
          <pc:sldMasterMk cId="1314498860" sldId="2147483712"/>
        </pc:sldMasterMkLst>
        <pc:sldLayoutChg chg="add del">
          <pc:chgData name="Ceri Williams" userId="b00aa80c50ea7601" providerId="LiveId" clId="{27E52B91-0000-4320-9230-DE3484B69E47}" dt="2024-01-21T10:34:04.881" v="69" actId="26606"/>
          <pc:sldLayoutMkLst>
            <pc:docMk/>
            <pc:sldMasterMk cId="1314498860" sldId="2147483712"/>
            <pc:sldLayoutMk cId="2118015219" sldId="2147483701"/>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2671139676" sldId="2147483702"/>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1973880509" sldId="2147483703"/>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928580474" sldId="2147483704"/>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4053308069" sldId="2147483705"/>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1093392567" sldId="2147483706"/>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3387548587" sldId="2147483707"/>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2326941537" sldId="2147483708"/>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3817091877" sldId="2147483709"/>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2412360609" sldId="2147483710"/>
          </pc:sldLayoutMkLst>
        </pc:sldLayoutChg>
        <pc:sldLayoutChg chg="add del">
          <pc:chgData name="Ceri Williams" userId="b00aa80c50ea7601" providerId="LiveId" clId="{27E52B91-0000-4320-9230-DE3484B69E47}" dt="2024-01-21T10:34:04.881" v="69" actId="26606"/>
          <pc:sldLayoutMkLst>
            <pc:docMk/>
            <pc:sldMasterMk cId="1314498860" sldId="2147483712"/>
            <pc:sldLayoutMk cId="2378852299" sldId="2147483711"/>
          </pc:sldLayoutMkLst>
        </pc:sldLayoutChg>
      </pc:sldMasterChg>
      <pc:sldMasterChg chg="add del addSldLayout delSldLayout">
        <pc:chgData name="Ceri Williams" userId="b00aa80c50ea7601" providerId="LiveId" clId="{27E52B91-0000-4320-9230-DE3484B69E47}" dt="2024-01-21T10:34:52.813" v="75" actId="26606"/>
        <pc:sldMasterMkLst>
          <pc:docMk/>
          <pc:sldMasterMk cId="1066811179" sldId="2147483725"/>
        </pc:sldMasterMkLst>
        <pc:sldLayoutChg chg="add del">
          <pc:chgData name="Ceri Williams" userId="b00aa80c50ea7601" providerId="LiveId" clId="{27E52B91-0000-4320-9230-DE3484B69E47}" dt="2024-01-21T10:34:52.813" v="75" actId="26606"/>
          <pc:sldLayoutMkLst>
            <pc:docMk/>
            <pc:sldMasterMk cId="1066811179" sldId="2147483725"/>
            <pc:sldLayoutMk cId="2177173998" sldId="2147483714"/>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2768633511" sldId="2147483715"/>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2836199116" sldId="2147483716"/>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607146640" sldId="2147483717"/>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2540165117" sldId="2147483718"/>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3572285983" sldId="2147483719"/>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1141201579" sldId="2147483720"/>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149811393" sldId="2147483721"/>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460297479" sldId="2147483722"/>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2307737376" sldId="2147483723"/>
          </pc:sldLayoutMkLst>
        </pc:sldLayoutChg>
        <pc:sldLayoutChg chg="add del">
          <pc:chgData name="Ceri Williams" userId="b00aa80c50ea7601" providerId="LiveId" clId="{27E52B91-0000-4320-9230-DE3484B69E47}" dt="2024-01-21T10:34:52.813" v="75" actId="26606"/>
          <pc:sldLayoutMkLst>
            <pc:docMk/>
            <pc:sldMasterMk cId="1066811179" sldId="2147483725"/>
            <pc:sldLayoutMk cId="3706243995" sldId="2147483724"/>
          </pc:sldLayoutMkLst>
        </pc:sldLayoutChg>
      </pc:sldMasterChg>
      <pc:sldMasterChg chg="add del addSldLayout delSldLayout">
        <pc:chgData name="Ceri Williams" userId="b00aa80c50ea7601" providerId="LiveId" clId="{27E52B91-0000-4320-9230-DE3484B69E47}" dt="2024-01-21T10:34:35.655" v="73" actId="26606"/>
        <pc:sldMasterMkLst>
          <pc:docMk/>
          <pc:sldMasterMk cId="2434895429" sldId="2147483738"/>
        </pc:sldMasterMkLst>
        <pc:sldLayoutChg chg="add del">
          <pc:chgData name="Ceri Williams" userId="b00aa80c50ea7601" providerId="LiveId" clId="{27E52B91-0000-4320-9230-DE3484B69E47}" dt="2024-01-21T10:34:35.655" v="73" actId="26606"/>
          <pc:sldLayoutMkLst>
            <pc:docMk/>
            <pc:sldMasterMk cId="2434895429" sldId="2147483738"/>
            <pc:sldLayoutMk cId="2821768568" sldId="2147483727"/>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1988753018" sldId="2147483728"/>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2706600642" sldId="2147483729"/>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3259889095" sldId="2147483730"/>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837762931" sldId="2147483731"/>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385471753" sldId="2147483732"/>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2100546420" sldId="2147483733"/>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582067545" sldId="2147483734"/>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2895584705" sldId="2147483735"/>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1040660155" sldId="2147483736"/>
          </pc:sldLayoutMkLst>
        </pc:sldLayoutChg>
        <pc:sldLayoutChg chg="add del">
          <pc:chgData name="Ceri Williams" userId="b00aa80c50ea7601" providerId="LiveId" clId="{27E52B91-0000-4320-9230-DE3484B69E47}" dt="2024-01-21T10:34:35.655" v="73" actId="26606"/>
          <pc:sldLayoutMkLst>
            <pc:docMk/>
            <pc:sldMasterMk cId="2434895429" sldId="2147483738"/>
            <pc:sldLayoutMk cId="223950364" sldId="2147483737"/>
          </pc:sldLayoutMkLst>
        </pc:sldLayoutChg>
      </pc:sldMasterChg>
      <pc:sldMasterChg chg="add addSldLayout">
        <pc:chgData name="Ceri Williams" userId="b00aa80c50ea7601" providerId="LiveId" clId="{27E52B91-0000-4320-9230-DE3484B69E47}" dt="2024-01-21T10:34:52.845" v="76" actId="26606"/>
        <pc:sldMasterMkLst>
          <pc:docMk/>
          <pc:sldMasterMk cId="2146374025" sldId="2147483751"/>
        </pc:sldMasterMkLst>
        <pc:sldLayoutChg chg="add">
          <pc:chgData name="Ceri Williams" userId="b00aa80c50ea7601" providerId="LiveId" clId="{27E52B91-0000-4320-9230-DE3484B69E47}" dt="2024-01-21T10:34:52.845" v="76" actId="26606"/>
          <pc:sldLayoutMkLst>
            <pc:docMk/>
            <pc:sldMasterMk cId="2146374025" sldId="2147483751"/>
            <pc:sldLayoutMk cId="3705917121" sldId="2147483740"/>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3970092377" sldId="2147483741"/>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2687456948" sldId="2147483742"/>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3393847082" sldId="2147483743"/>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2812346237" sldId="2147483744"/>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2555062421" sldId="2147483745"/>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1969560868" sldId="2147483746"/>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2287723996" sldId="2147483747"/>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1912470245" sldId="2147483748"/>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4254212257" sldId="2147483749"/>
          </pc:sldLayoutMkLst>
        </pc:sldLayoutChg>
        <pc:sldLayoutChg chg="add">
          <pc:chgData name="Ceri Williams" userId="b00aa80c50ea7601" providerId="LiveId" clId="{27E52B91-0000-4320-9230-DE3484B69E47}" dt="2024-01-21T10:34:52.845" v="76" actId="26606"/>
          <pc:sldLayoutMkLst>
            <pc:docMk/>
            <pc:sldMasterMk cId="2146374025" sldId="2147483751"/>
            <pc:sldLayoutMk cId="3350970117" sldId="214748375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230511-2040-49F9-811E-905CC30FDA7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F6E89FE-F6EC-4B54-ADE4-3468A4A2E4BD}">
      <dgm:prSet/>
      <dgm:spPr/>
      <dgm:t>
        <a:bodyPr/>
        <a:lstStyle/>
        <a:p>
          <a:r>
            <a:rPr lang="en-GB" dirty="0"/>
            <a:t>Following Data collection on the ward based on a Waterlow score of 20 or above I found that:</a:t>
          </a:r>
          <a:endParaRPr lang="en-US" dirty="0"/>
        </a:p>
      </dgm:t>
    </dgm:pt>
    <dgm:pt modelId="{66BDEBFD-7317-4AC8-91B1-0DCA3238440E}" type="parTrans" cxnId="{41159795-16AC-4403-AC0E-ED3F00EC5CD6}">
      <dgm:prSet/>
      <dgm:spPr/>
      <dgm:t>
        <a:bodyPr/>
        <a:lstStyle/>
        <a:p>
          <a:endParaRPr lang="en-US"/>
        </a:p>
      </dgm:t>
    </dgm:pt>
    <dgm:pt modelId="{E12A7434-37A3-4D19-9994-59985C58D5AC}" type="sibTrans" cxnId="{41159795-16AC-4403-AC0E-ED3F00EC5CD6}">
      <dgm:prSet/>
      <dgm:spPr/>
      <dgm:t>
        <a:bodyPr/>
        <a:lstStyle/>
        <a:p>
          <a:endParaRPr lang="en-US"/>
        </a:p>
      </dgm:t>
    </dgm:pt>
    <dgm:pt modelId="{0F7FAC2F-BB5E-4422-82A0-ACE0CB066C82}">
      <dgm:prSet/>
      <dgm:spPr/>
      <dgm:t>
        <a:bodyPr/>
        <a:lstStyle/>
        <a:p>
          <a:r>
            <a:rPr lang="en-GB" dirty="0"/>
            <a:t>December -19 out of 32 individuals on ward were on an airflow mattress, 8 of the 19 should have been on a pentaflex mattress.</a:t>
          </a:r>
          <a:endParaRPr lang="en-US" dirty="0"/>
        </a:p>
      </dgm:t>
    </dgm:pt>
    <dgm:pt modelId="{C85CD32A-C7D9-4AF4-B77A-BD3F3384E65E}" type="parTrans" cxnId="{76662850-6C19-4462-A157-D7575285CCF3}">
      <dgm:prSet/>
      <dgm:spPr/>
      <dgm:t>
        <a:bodyPr/>
        <a:lstStyle/>
        <a:p>
          <a:endParaRPr lang="en-US"/>
        </a:p>
      </dgm:t>
    </dgm:pt>
    <dgm:pt modelId="{859558B4-DC3B-47F1-AEF7-0E9D21820E73}" type="sibTrans" cxnId="{76662850-6C19-4462-A157-D7575285CCF3}">
      <dgm:prSet/>
      <dgm:spPr/>
      <dgm:t>
        <a:bodyPr/>
        <a:lstStyle/>
        <a:p>
          <a:endParaRPr lang="en-US"/>
        </a:p>
      </dgm:t>
    </dgm:pt>
    <dgm:pt modelId="{3F273D8C-34F3-4B19-86EC-CA368F93CA9D}">
      <dgm:prSet/>
      <dgm:spPr/>
      <dgm:t>
        <a:bodyPr/>
        <a:lstStyle/>
        <a:p>
          <a:r>
            <a:rPr lang="en-GB" dirty="0"/>
            <a:t>January - 17 out of 32 individuals on the ward were on an airflow mattress, 6 of the 17 should have been on a pentaflex mattress. </a:t>
          </a:r>
          <a:endParaRPr lang="en-US" dirty="0"/>
        </a:p>
      </dgm:t>
    </dgm:pt>
    <dgm:pt modelId="{DD03BFDD-A83C-4B20-900E-C2C58AAF6E0A}" type="parTrans" cxnId="{F4B0AEEC-7381-4CD4-BD16-DD562F6FEA1E}">
      <dgm:prSet/>
      <dgm:spPr/>
      <dgm:t>
        <a:bodyPr/>
        <a:lstStyle/>
        <a:p>
          <a:endParaRPr lang="en-US"/>
        </a:p>
      </dgm:t>
    </dgm:pt>
    <dgm:pt modelId="{C9E90F62-EA37-4520-958B-195A11A91D6D}" type="sibTrans" cxnId="{F4B0AEEC-7381-4CD4-BD16-DD562F6FEA1E}">
      <dgm:prSet/>
      <dgm:spPr/>
      <dgm:t>
        <a:bodyPr/>
        <a:lstStyle/>
        <a:p>
          <a:endParaRPr lang="en-US"/>
        </a:p>
      </dgm:t>
    </dgm:pt>
    <dgm:pt modelId="{1FC52FDE-A993-40B9-8113-C57731A73B4C}">
      <dgm:prSet/>
      <dgm:spPr/>
      <dgm:t>
        <a:bodyPr/>
        <a:lstStyle/>
        <a:p>
          <a:r>
            <a:rPr lang="en-GB" dirty="0"/>
            <a:t>During this time there were 13 referrals to the OT service from Ebbw ward, 9 of these were for bed transfers. </a:t>
          </a:r>
          <a:endParaRPr lang="en-US" dirty="0"/>
        </a:p>
      </dgm:t>
    </dgm:pt>
    <dgm:pt modelId="{AB7E1CCE-4CAB-4179-83AF-0AE0159D370B}" type="parTrans" cxnId="{694E1620-9080-412E-8734-583A4DC665CE}">
      <dgm:prSet/>
      <dgm:spPr/>
      <dgm:t>
        <a:bodyPr/>
        <a:lstStyle/>
        <a:p>
          <a:endParaRPr lang="en-US"/>
        </a:p>
      </dgm:t>
    </dgm:pt>
    <dgm:pt modelId="{C67A37ED-4E51-4074-BAB3-8D9F5EB28385}" type="sibTrans" cxnId="{694E1620-9080-412E-8734-583A4DC665CE}">
      <dgm:prSet/>
      <dgm:spPr/>
      <dgm:t>
        <a:bodyPr/>
        <a:lstStyle/>
        <a:p>
          <a:endParaRPr lang="en-US"/>
        </a:p>
      </dgm:t>
    </dgm:pt>
    <dgm:pt modelId="{AD0D43D0-8A72-49A8-8EC3-A417284F6657}">
      <dgm:prSet/>
      <dgm:spPr/>
      <dgm:t>
        <a:bodyPr/>
        <a:lstStyle/>
        <a:p>
          <a:r>
            <a:rPr lang="en-GB" dirty="0"/>
            <a:t>5 individuals out of the 9 were on airflow mattresses. 4 of these became independent with bed transfers once the airflow mattress was swapped to a pentaflex mattress. The remaining 1 required ongoing bed transfer practice and equipment provision.</a:t>
          </a:r>
          <a:endParaRPr lang="en-US" dirty="0"/>
        </a:p>
      </dgm:t>
    </dgm:pt>
    <dgm:pt modelId="{D05BACA1-8C61-459C-AF94-5DCE8E74BE4E}" type="parTrans" cxnId="{ACEF33EF-331A-474C-866D-01C1B05EC26D}">
      <dgm:prSet/>
      <dgm:spPr/>
      <dgm:t>
        <a:bodyPr/>
        <a:lstStyle/>
        <a:p>
          <a:endParaRPr lang="en-US"/>
        </a:p>
      </dgm:t>
    </dgm:pt>
    <dgm:pt modelId="{147D3423-9FAC-4D28-89B2-E7A9950E39C6}" type="sibTrans" cxnId="{ACEF33EF-331A-474C-866D-01C1B05EC26D}">
      <dgm:prSet/>
      <dgm:spPr/>
      <dgm:t>
        <a:bodyPr/>
        <a:lstStyle/>
        <a:p>
          <a:endParaRPr lang="en-US"/>
        </a:p>
      </dgm:t>
    </dgm:pt>
    <dgm:pt modelId="{3205A3D5-3634-4D8F-B119-F9C2AA94A82B}">
      <dgm:prSet/>
      <dgm:spPr/>
      <dgm:t>
        <a:bodyPr/>
        <a:lstStyle/>
        <a:p>
          <a:r>
            <a:rPr lang="en-GB" dirty="0"/>
            <a:t>During the analysis of the data, it came to my attention that not all of the nurses on the ward were using the Waterlow score to determine the use of an airflow mattress and that some were using the Aneurin Bevan University Health Board guidelines in the choice of equipment for the prevention &amp; management of pressure damage (2024).</a:t>
          </a:r>
          <a:endParaRPr lang="en-US" dirty="0"/>
        </a:p>
      </dgm:t>
    </dgm:pt>
    <dgm:pt modelId="{68BE870E-EFC6-420E-B77B-6597FB7905E1}" type="parTrans" cxnId="{501945F6-01B3-433C-8444-62F0D97145EC}">
      <dgm:prSet/>
      <dgm:spPr/>
      <dgm:t>
        <a:bodyPr/>
        <a:lstStyle/>
        <a:p>
          <a:endParaRPr lang="en-US"/>
        </a:p>
      </dgm:t>
    </dgm:pt>
    <dgm:pt modelId="{FC99F42B-0EA5-4222-B9D4-84C6A0D28ACD}" type="sibTrans" cxnId="{501945F6-01B3-433C-8444-62F0D97145EC}">
      <dgm:prSet/>
      <dgm:spPr/>
      <dgm:t>
        <a:bodyPr/>
        <a:lstStyle/>
        <a:p>
          <a:endParaRPr lang="en-US"/>
        </a:p>
      </dgm:t>
    </dgm:pt>
    <dgm:pt modelId="{8A00BEA5-1896-4675-8484-B50E584D8ED2}" type="pres">
      <dgm:prSet presAssocID="{DB230511-2040-49F9-811E-905CC30FDA75}" presName="diagram" presStyleCnt="0">
        <dgm:presLayoutVars>
          <dgm:dir/>
          <dgm:resizeHandles val="exact"/>
        </dgm:presLayoutVars>
      </dgm:prSet>
      <dgm:spPr/>
    </dgm:pt>
    <dgm:pt modelId="{747E939F-CE92-4AD4-B3DD-83FFD49B81FD}" type="pres">
      <dgm:prSet presAssocID="{4F6E89FE-F6EC-4B54-ADE4-3468A4A2E4BD}" presName="node" presStyleLbl="node1" presStyleIdx="0" presStyleCnt="6">
        <dgm:presLayoutVars>
          <dgm:bulletEnabled val="1"/>
        </dgm:presLayoutVars>
      </dgm:prSet>
      <dgm:spPr/>
    </dgm:pt>
    <dgm:pt modelId="{531FBA78-4CF9-42F4-B0C3-C141D69F2477}" type="pres">
      <dgm:prSet presAssocID="{E12A7434-37A3-4D19-9994-59985C58D5AC}" presName="sibTrans" presStyleCnt="0"/>
      <dgm:spPr/>
    </dgm:pt>
    <dgm:pt modelId="{43ACB69B-BCA1-40DF-83EC-BF59FA4961F9}" type="pres">
      <dgm:prSet presAssocID="{0F7FAC2F-BB5E-4422-82A0-ACE0CB066C82}" presName="node" presStyleLbl="node1" presStyleIdx="1" presStyleCnt="6">
        <dgm:presLayoutVars>
          <dgm:bulletEnabled val="1"/>
        </dgm:presLayoutVars>
      </dgm:prSet>
      <dgm:spPr/>
    </dgm:pt>
    <dgm:pt modelId="{B322C521-D056-4EA1-A6A7-0653224A042C}" type="pres">
      <dgm:prSet presAssocID="{859558B4-DC3B-47F1-AEF7-0E9D21820E73}" presName="sibTrans" presStyleCnt="0"/>
      <dgm:spPr/>
    </dgm:pt>
    <dgm:pt modelId="{3646A4C6-E107-427A-B28C-B6E670A3A923}" type="pres">
      <dgm:prSet presAssocID="{3F273D8C-34F3-4B19-86EC-CA368F93CA9D}" presName="node" presStyleLbl="node1" presStyleIdx="2" presStyleCnt="6">
        <dgm:presLayoutVars>
          <dgm:bulletEnabled val="1"/>
        </dgm:presLayoutVars>
      </dgm:prSet>
      <dgm:spPr/>
    </dgm:pt>
    <dgm:pt modelId="{8CEBA212-1D70-4859-B036-B02ABE18188E}" type="pres">
      <dgm:prSet presAssocID="{C9E90F62-EA37-4520-958B-195A11A91D6D}" presName="sibTrans" presStyleCnt="0"/>
      <dgm:spPr/>
    </dgm:pt>
    <dgm:pt modelId="{5C30D0E7-352F-450E-A54D-A42FE945F604}" type="pres">
      <dgm:prSet presAssocID="{1FC52FDE-A993-40B9-8113-C57731A73B4C}" presName="node" presStyleLbl="node1" presStyleIdx="3" presStyleCnt="6">
        <dgm:presLayoutVars>
          <dgm:bulletEnabled val="1"/>
        </dgm:presLayoutVars>
      </dgm:prSet>
      <dgm:spPr/>
    </dgm:pt>
    <dgm:pt modelId="{68E433BB-A395-4A60-B0B8-4AE38C73A76B}" type="pres">
      <dgm:prSet presAssocID="{C67A37ED-4E51-4074-BAB3-8D9F5EB28385}" presName="sibTrans" presStyleCnt="0"/>
      <dgm:spPr/>
    </dgm:pt>
    <dgm:pt modelId="{C50AF523-FC0B-48F6-A0C7-4691FD09FEB3}" type="pres">
      <dgm:prSet presAssocID="{AD0D43D0-8A72-49A8-8EC3-A417284F6657}" presName="node" presStyleLbl="node1" presStyleIdx="4" presStyleCnt="6">
        <dgm:presLayoutVars>
          <dgm:bulletEnabled val="1"/>
        </dgm:presLayoutVars>
      </dgm:prSet>
      <dgm:spPr/>
    </dgm:pt>
    <dgm:pt modelId="{E895CE1B-A817-4E82-AEDC-1C783EDDEE0E}" type="pres">
      <dgm:prSet presAssocID="{147D3423-9FAC-4D28-89B2-E7A9950E39C6}" presName="sibTrans" presStyleCnt="0"/>
      <dgm:spPr/>
    </dgm:pt>
    <dgm:pt modelId="{2EBD7CE4-883F-4A62-BFE2-9150EB4B0A1B}" type="pres">
      <dgm:prSet presAssocID="{3205A3D5-3634-4D8F-B119-F9C2AA94A82B}" presName="node" presStyleLbl="node1" presStyleIdx="5" presStyleCnt="6">
        <dgm:presLayoutVars>
          <dgm:bulletEnabled val="1"/>
        </dgm:presLayoutVars>
      </dgm:prSet>
      <dgm:spPr/>
    </dgm:pt>
  </dgm:ptLst>
  <dgm:cxnLst>
    <dgm:cxn modelId="{694E1620-9080-412E-8734-583A4DC665CE}" srcId="{DB230511-2040-49F9-811E-905CC30FDA75}" destId="{1FC52FDE-A993-40B9-8113-C57731A73B4C}" srcOrd="3" destOrd="0" parTransId="{AB7E1CCE-4CAB-4179-83AF-0AE0159D370B}" sibTransId="{C67A37ED-4E51-4074-BAB3-8D9F5EB28385}"/>
    <dgm:cxn modelId="{9B7DA02C-E5D6-4625-B6E8-87A81E40EC4D}" type="presOf" srcId="{AD0D43D0-8A72-49A8-8EC3-A417284F6657}" destId="{C50AF523-FC0B-48F6-A0C7-4691FD09FEB3}" srcOrd="0" destOrd="0" presId="urn:microsoft.com/office/officeart/2005/8/layout/default"/>
    <dgm:cxn modelId="{FC78C22C-F441-4B22-863B-CD8D39C41833}" type="presOf" srcId="{3205A3D5-3634-4D8F-B119-F9C2AA94A82B}" destId="{2EBD7CE4-883F-4A62-BFE2-9150EB4B0A1B}" srcOrd="0" destOrd="0" presId="urn:microsoft.com/office/officeart/2005/8/layout/default"/>
    <dgm:cxn modelId="{2B290F5F-AE70-4550-9347-8369217DB4D2}" type="presOf" srcId="{1FC52FDE-A993-40B9-8113-C57731A73B4C}" destId="{5C30D0E7-352F-450E-A54D-A42FE945F604}" srcOrd="0" destOrd="0" presId="urn:microsoft.com/office/officeart/2005/8/layout/default"/>
    <dgm:cxn modelId="{76662850-6C19-4462-A157-D7575285CCF3}" srcId="{DB230511-2040-49F9-811E-905CC30FDA75}" destId="{0F7FAC2F-BB5E-4422-82A0-ACE0CB066C82}" srcOrd="1" destOrd="0" parTransId="{C85CD32A-C7D9-4AF4-B77A-BD3F3384E65E}" sibTransId="{859558B4-DC3B-47F1-AEF7-0E9D21820E73}"/>
    <dgm:cxn modelId="{7E6A1579-5BFA-443F-BF12-5E0D8215555C}" type="presOf" srcId="{DB230511-2040-49F9-811E-905CC30FDA75}" destId="{8A00BEA5-1896-4675-8484-B50E584D8ED2}" srcOrd="0" destOrd="0" presId="urn:microsoft.com/office/officeart/2005/8/layout/default"/>
    <dgm:cxn modelId="{FFFE998D-B155-4BC8-829A-425D78533F52}" type="presOf" srcId="{0F7FAC2F-BB5E-4422-82A0-ACE0CB066C82}" destId="{43ACB69B-BCA1-40DF-83EC-BF59FA4961F9}" srcOrd="0" destOrd="0" presId="urn:microsoft.com/office/officeart/2005/8/layout/default"/>
    <dgm:cxn modelId="{C9CC1E8E-8C5E-406F-BE40-86D78D4D5DE8}" type="presOf" srcId="{4F6E89FE-F6EC-4B54-ADE4-3468A4A2E4BD}" destId="{747E939F-CE92-4AD4-B3DD-83FFD49B81FD}" srcOrd="0" destOrd="0" presId="urn:microsoft.com/office/officeart/2005/8/layout/default"/>
    <dgm:cxn modelId="{41159795-16AC-4403-AC0E-ED3F00EC5CD6}" srcId="{DB230511-2040-49F9-811E-905CC30FDA75}" destId="{4F6E89FE-F6EC-4B54-ADE4-3468A4A2E4BD}" srcOrd="0" destOrd="0" parTransId="{66BDEBFD-7317-4AC8-91B1-0DCA3238440E}" sibTransId="{E12A7434-37A3-4D19-9994-59985C58D5AC}"/>
    <dgm:cxn modelId="{F4B0AEEC-7381-4CD4-BD16-DD562F6FEA1E}" srcId="{DB230511-2040-49F9-811E-905CC30FDA75}" destId="{3F273D8C-34F3-4B19-86EC-CA368F93CA9D}" srcOrd="2" destOrd="0" parTransId="{DD03BFDD-A83C-4B20-900E-C2C58AAF6E0A}" sibTransId="{C9E90F62-EA37-4520-958B-195A11A91D6D}"/>
    <dgm:cxn modelId="{ACEF33EF-331A-474C-866D-01C1B05EC26D}" srcId="{DB230511-2040-49F9-811E-905CC30FDA75}" destId="{AD0D43D0-8A72-49A8-8EC3-A417284F6657}" srcOrd="4" destOrd="0" parTransId="{D05BACA1-8C61-459C-AF94-5DCE8E74BE4E}" sibTransId="{147D3423-9FAC-4D28-89B2-E7A9950E39C6}"/>
    <dgm:cxn modelId="{735138EF-6A91-4BB3-A06F-03CB239B8553}" type="presOf" srcId="{3F273D8C-34F3-4B19-86EC-CA368F93CA9D}" destId="{3646A4C6-E107-427A-B28C-B6E670A3A923}" srcOrd="0" destOrd="0" presId="urn:microsoft.com/office/officeart/2005/8/layout/default"/>
    <dgm:cxn modelId="{501945F6-01B3-433C-8444-62F0D97145EC}" srcId="{DB230511-2040-49F9-811E-905CC30FDA75}" destId="{3205A3D5-3634-4D8F-B119-F9C2AA94A82B}" srcOrd="5" destOrd="0" parTransId="{68BE870E-EFC6-420E-B77B-6597FB7905E1}" sibTransId="{FC99F42B-0EA5-4222-B9D4-84C6A0D28ACD}"/>
    <dgm:cxn modelId="{9057D234-8785-42D8-BE86-0DA244317F50}" type="presParOf" srcId="{8A00BEA5-1896-4675-8484-B50E584D8ED2}" destId="{747E939F-CE92-4AD4-B3DD-83FFD49B81FD}" srcOrd="0" destOrd="0" presId="urn:microsoft.com/office/officeart/2005/8/layout/default"/>
    <dgm:cxn modelId="{FDF68A5B-F19A-44B8-9641-0BE0105BD292}" type="presParOf" srcId="{8A00BEA5-1896-4675-8484-B50E584D8ED2}" destId="{531FBA78-4CF9-42F4-B0C3-C141D69F2477}" srcOrd="1" destOrd="0" presId="urn:microsoft.com/office/officeart/2005/8/layout/default"/>
    <dgm:cxn modelId="{B3A9AFE4-DC7D-4B3A-96DE-7158345A4C91}" type="presParOf" srcId="{8A00BEA5-1896-4675-8484-B50E584D8ED2}" destId="{43ACB69B-BCA1-40DF-83EC-BF59FA4961F9}" srcOrd="2" destOrd="0" presId="urn:microsoft.com/office/officeart/2005/8/layout/default"/>
    <dgm:cxn modelId="{1A7A547C-3970-452A-9194-7D72847D75DF}" type="presParOf" srcId="{8A00BEA5-1896-4675-8484-B50E584D8ED2}" destId="{B322C521-D056-4EA1-A6A7-0653224A042C}" srcOrd="3" destOrd="0" presId="urn:microsoft.com/office/officeart/2005/8/layout/default"/>
    <dgm:cxn modelId="{2BE8006A-EEFD-4131-9777-17EA0D8C82CD}" type="presParOf" srcId="{8A00BEA5-1896-4675-8484-B50E584D8ED2}" destId="{3646A4C6-E107-427A-B28C-B6E670A3A923}" srcOrd="4" destOrd="0" presId="urn:microsoft.com/office/officeart/2005/8/layout/default"/>
    <dgm:cxn modelId="{F6E3BB55-EB12-4021-BC29-AB71AF5A15D0}" type="presParOf" srcId="{8A00BEA5-1896-4675-8484-B50E584D8ED2}" destId="{8CEBA212-1D70-4859-B036-B02ABE18188E}" srcOrd="5" destOrd="0" presId="urn:microsoft.com/office/officeart/2005/8/layout/default"/>
    <dgm:cxn modelId="{6186FBB8-9FDA-4A29-878F-DC5BBF88A381}" type="presParOf" srcId="{8A00BEA5-1896-4675-8484-B50E584D8ED2}" destId="{5C30D0E7-352F-450E-A54D-A42FE945F604}" srcOrd="6" destOrd="0" presId="urn:microsoft.com/office/officeart/2005/8/layout/default"/>
    <dgm:cxn modelId="{3F355016-A3D4-498A-B69C-C8C09364DA03}" type="presParOf" srcId="{8A00BEA5-1896-4675-8484-B50E584D8ED2}" destId="{68E433BB-A395-4A60-B0B8-4AE38C73A76B}" srcOrd="7" destOrd="0" presId="urn:microsoft.com/office/officeart/2005/8/layout/default"/>
    <dgm:cxn modelId="{A13A9146-F877-4C18-82DA-262B4BA1D4E2}" type="presParOf" srcId="{8A00BEA5-1896-4675-8484-B50E584D8ED2}" destId="{C50AF523-FC0B-48F6-A0C7-4691FD09FEB3}" srcOrd="8" destOrd="0" presId="urn:microsoft.com/office/officeart/2005/8/layout/default"/>
    <dgm:cxn modelId="{ABCB9353-32B1-413F-A055-17E76DA200CD}" type="presParOf" srcId="{8A00BEA5-1896-4675-8484-B50E584D8ED2}" destId="{E895CE1B-A817-4E82-AEDC-1C783EDDEE0E}" srcOrd="9" destOrd="0" presId="urn:microsoft.com/office/officeart/2005/8/layout/default"/>
    <dgm:cxn modelId="{039A8EF7-D2D1-4F1B-8F0E-283CCFF96C5A}" type="presParOf" srcId="{8A00BEA5-1896-4675-8484-B50E584D8ED2}" destId="{2EBD7CE4-883F-4A62-BFE2-9150EB4B0A1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4B47E6-B9EB-4D45-A1DF-2510F48F6DE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70297053-D8AD-42D6-842F-466E342DAE63}">
      <dgm:prSet/>
      <dgm:spPr/>
      <dgm:t>
        <a:bodyPr/>
        <a:lstStyle/>
        <a:p>
          <a:r>
            <a:rPr lang="en-GB" dirty="0"/>
            <a:t>Education to all staff on the ward regarding the benefits of pentaflex mattresses. </a:t>
          </a:r>
          <a:endParaRPr lang="en-US" dirty="0"/>
        </a:p>
      </dgm:t>
    </dgm:pt>
    <dgm:pt modelId="{F93BE9AE-0DD9-429E-B259-F49B7A0DAEA6}" type="parTrans" cxnId="{507063C0-5647-4BA5-96C0-09085A97DFAD}">
      <dgm:prSet/>
      <dgm:spPr/>
      <dgm:t>
        <a:bodyPr/>
        <a:lstStyle/>
        <a:p>
          <a:endParaRPr lang="en-US"/>
        </a:p>
      </dgm:t>
    </dgm:pt>
    <dgm:pt modelId="{27089208-E827-48F6-8E9A-86D1B4D380D2}" type="sibTrans" cxnId="{507063C0-5647-4BA5-96C0-09085A97DFAD}">
      <dgm:prSet/>
      <dgm:spPr/>
      <dgm:t>
        <a:bodyPr/>
        <a:lstStyle/>
        <a:p>
          <a:endParaRPr lang="en-US"/>
        </a:p>
      </dgm:t>
    </dgm:pt>
    <dgm:pt modelId="{111A9C69-8E99-4D4A-827D-A6FAF32355D2}">
      <dgm:prSet/>
      <dgm:spPr/>
      <dgm:t>
        <a:bodyPr/>
        <a:lstStyle/>
        <a:p>
          <a:r>
            <a:rPr lang="en-GB" dirty="0"/>
            <a:t>Following discussion with ward manager it was agreed for a change of practice on the ward where airflow mattresses are changed back to pentaflex mattresses at the time of discharge when the room is being cleaned. </a:t>
          </a:r>
          <a:endParaRPr lang="en-US" dirty="0"/>
        </a:p>
      </dgm:t>
    </dgm:pt>
    <dgm:pt modelId="{05D4DC7C-6048-4DB9-9A0E-E6B5707DC21E}" type="parTrans" cxnId="{2F14BD1E-5532-4A60-B7A1-8D9472038378}">
      <dgm:prSet/>
      <dgm:spPr/>
      <dgm:t>
        <a:bodyPr/>
        <a:lstStyle/>
        <a:p>
          <a:endParaRPr lang="en-US"/>
        </a:p>
      </dgm:t>
    </dgm:pt>
    <dgm:pt modelId="{35F73FB4-2B80-4443-8BC1-D51DAB9E3C59}" type="sibTrans" cxnId="{2F14BD1E-5532-4A60-B7A1-8D9472038378}">
      <dgm:prSet/>
      <dgm:spPr/>
      <dgm:t>
        <a:bodyPr/>
        <a:lstStyle/>
        <a:p>
          <a:endParaRPr lang="en-US"/>
        </a:p>
      </dgm:t>
    </dgm:pt>
    <dgm:pt modelId="{87075DDB-E3D5-438C-97FD-6ECEA27415AE}">
      <dgm:prSet/>
      <dgm:spPr/>
      <dgm:t>
        <a:bodyPr/>
        <a:lstStyle/>
        <a:p>
          <a:r>
            <a:rPr lang="en-GB" dirty="0"/>
            <a:t>Once the risk assessment is completed (required within 24 hours of admission) if there is a need for an airflow mattress then the mattresses can be swapped over. The exception of this would be for individuals where it is highlighted on handover the need for an airflow mattress. </a:t>
          </a:r>
          <a:endParaRPr lang="en-US" dirty="0"/>
        </a:p>
      </dgm:t>
    </dgm:pt>
    <dgm:pt modelId="{94ADB9E9-46B6-453B-B266-AC1FE446F754}" type="parTrans" cxnId="{A691370B-06F8-45F3-AFFA-79137897DBA1}">
      <dgm:prSet/>
      <dgm:spPr/>
      <dgm:t>
        <a:bodyPr/>
        <a:lstStyle/>
        <a:p>
          <a:endParaRPr lang="en-US"/>
        </a:p>
      </dgm:t>
    </dgm:pt>
    <dgm:pt modelId="{10A30B6A-E5A8-4254-AA62-9F369221CBD8}" type="sibTrans" cxnId="{A691370B-06F8-45F3-AFFA-79137897DBA1}">
      <dgm:prSet/>
      <dgm:spPr/>
      <dgm:t>
        <a:bodyPr/>
        <a:lstStyle/>
        <a:p>
          <a:endParaRPr lang="en-US"/>
        </a:p>
      </dgm:t>
    </dgm:pt>
    <dgm:pt modelId="{7C507293-2D05-43B9-9BA3-C47F07055451}">
      <dgm:prSet/>
      <dgm:spPr/>
      <dgm:t>
        <a:bodyPr/>
        <a:lstStyle/>
        <a:p>
          <a:r>
            <a:rPr lang="en-GB"/>
            <a:t>Re-run the project over an 8-week period using the Aneurin Bevan University Health Board Guidelines in the choice of equipment for the prevention &amp; management of pressure damage (2024) which also considers waterflow scores and staff’s own clinical judgement. </a:t>
          </a:r>
          <a:endParaRPr lang="en-US"/>
        </a:p>
      </dgm:t>
    </dgm:pt>
    <dgm:pt modelId="{3161FDCB-6E07-4D32-BB92-1DDBC06C55D0}" type="parTrans" cxnId="{708AEC9A-F8DB-4D13-8444-7E704FB2BA98}">
      <dgm:prSet/>
      <dgm:spPr/>
      <dgm:t>
        <a:bodyPr/>
        <a:lstStyle/>
        <a:p>
          <a:endParaRPr lang="en-US"/>
        </a:p>
      </dgm:t>
    </dgm:pt>
    <dgm:pt modelId="{026FB31E-DFA7-472D-951E-6031AAC99A1D}" type="sibTrans" cxnId="{708AEC9A-F8DB-4D13-8444-7E704FB2BA98}">
      <dgm:prSet/>
      <dgm:spPr/>
      <dgm:t>
        <a:bodyPr/>
        <a:lstStyle/>
        <a:p>
          <a:endParaRPr lang="en-US"/>
        </a:p>
      </dgm:t>
    </dgm:pt>
    <dgm:pt modelId="{F471285B-CA78-408E-96BB-FAE6EA3C08BF}" type="pres">
      <dgm:prSet presAssocID="{C14B47E6-B9EB-4D45-A1DF-2510F48F6DE0}" presName="outerComposite" presStyleCnt="0">
        <dgm:presLayoutVars>
          <dgm:chMax val="5"/>
          <dgm:dir/>
          <dgm:resizeHandles val="exact"/>
        </dgm:presLayoutVars>
      </dgm:prSet>
      <dgm:spPr/>
    </dgm:pt>
    <dgm:pt modelId="{22A93031-CD93-4E1D-8DFD-793947E06A4D}" type="pres">
      <dgm:prSet presAssocID="{C14B47E6-B9EB-4D45-A1DF-2510F48F6DE0}" presName="dummyMaxCanvas" presStyleCnt="0">
        <dgm:presLayoutVars/>
      </dgm:prSet>
      <dgm:spPr/>
    </dgm:pt>
    <dgm:pt modelId="{E4C7F77D-2E08-4526-A247-0826A3B81341}" type="pres">
      <dgm:prSet presAssocID="{C14B47E6-B9EB-4D45-A1DF-2510F48F6DE0}" presName="FourNodes_1" presStyleLbl="node1" presStyleIdx="0" presStyleCnt="4">
        <dgm:presLayoutVars>
          <dgm:bulletEnabled val="1"/>
        </dgm:presLayoutVars>
      </dgm:prSet>
      <dgm:spPr/>
    </dgm:pt>
    <dgm:pt modelId="{09433055-878E-4D1A-B4A2-C38FED5928C7}" type="pres">
      <dgm:prSet presAssocID="{C14B47E6-B9EB-4D45-A1DF-2510F48F6DE0}" presName="FourNodes_2" presStyleLbl="node1" presStyleIdx="1" presStyleCnt="4">
        <dgm:presLayoutVars>
          <dgm:bulletEnabled val="1"/>
        </dgm:presLayoutVars>
      </dgm:prSet>
      <dgm:spPr/>
    </dgm:pt>
    <dgm:pt modelId="{CBD90F95-891B-4DF3-97CB-792C3D4BAF02}" type="pres">
      <dgm:prSet presAssocID="{C14B47E6-B9EB-4D45-A1DF-2510F48F6DE0}" presName="FourNodes_3" presStyleLbl="node1" presStyleIdx="2" presStyleCnt="4">
        <dgm:presLayoutVars>
          <dgm:bulletEnabled val="1"/>
        </dgm:presLayoutVars>
      </dgm:prSet>
      <dgm:spPr/>
    </dgm:pt>
    <dgm:pt modelId="{E30E4B08-2459-447C-BFF5-C10011814EDD}" type="pres">
      <dgm:prSet presAssocID="{C14B47E6-B9EB-4D45-A1DF-2510F48F6DE0}" presName="FourNodes_4" presStyleLbl="node1" presStyleIdx="3" presStyleCnt="4">
        <dgm:presLayoutVars>
          <dgm:bulletEnabled val="1"/>
        </dgm:presLayoutVars>
      </dgm:prSet>
      <dgm:spPr/>
    </dgm:pt>
    <dgm:pt modelId="{EFF37E8F-B6AB-4717-B829-50A9CA61EEB2}" type="pres">
      <dgm:prSet presAssocID="{C14B47E6-B9EB-4D45-A1DF-2510F48F6DE0}" presName="FourConn_1-2" presStyleLbl="fgAccFollowNode1" presStyleIdx="0" presStyleCnt="3">
        <dgm:presLayoutVars>
          <dgm:bulletEnabled val="1"/>
        </dgm:presLayoutVars>
      </dgm:prSet>
      <dgm:spPr/>
    </dgm:pt>
    <dgm:pt modelId="{68E9AF15-CFDA-4B2B-8C01-0FA60E03D4F6}" type="pres">
      <dgm:prSet presAssocID="{C14B47E6-B9EB-4D45-A1DF-2510F48F6DE0}" presName="FourConn_2-3" presStyleLbl="fgAccFollowNode1" presStyleIdx="1" presStyleCnt="3">
        <dgm:presLayoutVars>
          <dgm:bulletEnabled val="1"/>
        </dgm:presLayoutVars>
      </dgm:prSet>
      <dgm:spPr/>
    </dgm:pt>
    <dgm:pt modelId="{2D053E4F-8AF7-4688-B3DC-EE8FFE082C3E}" type="pres">
      <dgm:prSet presAssocID="{C14B47E6-B9EB-4D45-A1DF-2510F48F6DE0}" presName="FourConn_3-4" presStyleLbl="fgAccFollowNode1" presStyleIdx="2" presStyleCnt="3">
        <dgm:presLayoutVars>
          <dgm:bulletEnabled val="1"/>
        </dgm:presLayoutVars>
      </dgm:prSet>
      <dgm:spPr/>
    </dgm:pt>
    <dgm:pt modelId="{D2D0FBA6-166D-41C3-93C7-7AEFEAE8CC11}" type="pres">
      <dgm:prSet presAssocID="{C14B47E6-B9EB-4D45-A1DF-2510F48F6DE0}" presName="FourNodes_1_text" presStyleLbl="node1" presStyleIdx="3" presStyleCnt="4">
        <dgm:presLayoutVars>
          <dgm:bulletEnabled val="1"/>
        </dgm:presLayoutVars>
      </dgm:prSet>
      <dgm:spPr/>
    </dgm:pt>
    <dgm:pt modelId="{C7232C08-21DF-4A57-897A-0B5900BFF2C9}" type="pres">
      <dgm:prSet presAssocID="{C14B47E6-B9EB-4D45-A1DF-2510F48F6DE0}" presName="FourNodes_2_text" presStyleLbl="node1" presStyleIdx="3" presStyleCnt="4">
        <dgm:presLayoutVars>
          <dgm:bulletEnabled val="1"/>
        </dgm:presLayoutVars>
      </dgm:prSet>
      <dgm:spPr/>
    </dgm:pt>
    <dgm:pt modelId="{A9486622-6A3E-48E6-AFE3-E3AF21A336B6}" type="pres">
      <dgm:prSet presAssocID="{C14B47E6-B9EB-4D45-A1DF-2510F48F6DE0}" presName="FourNodes_3_text" presStyleLbl="node1" presStyleIdx="3" presStyleCnt="4">
        <dgm:presLayoutVars>
          <dgm:bulletEnabled val="1"/>
        </dgm:presLayoutVars>
      </dgm:prSet>
      <dgm:spPr/>
    </dgm:pt>
    <dgm:pt modelId="{AA63D55D-0209-481C-9D5A-94D143C9BBC1}" type="pres">
      <dgm:prSet presAssocID="{C14B47E6-B9EB-4D45-A1DF-2510F48F6DE0}" presName="FourNodes_4_text" presStyleLbl="node1" presStyleIdx="3" presStyleCnt="4">
        <dgm:presLayoutVars>
          <dgm:bulletEnabled val="1"/>
        </dgm:presLayoutVars>
      </dgm:prSet>
      <dgm:spPr/>
    </dgm:pt>
  </dgm:ptLst>
  <dgm:cxnLst>
    <dgm:cxn modelId="{A691370B-06F8-45F3-AFFA-79137897DBA1}" srcId="{C14B47E6-B9EB-4D45-A1DF-2510F48F6DE0}" destId="{87075DDB-E3D5-438C-97FD-6ECEA27415AE}" srcOrd="2" destOrd="0" parTransId="{94ADB9E9-46B6-453B-B266-AC1FE446F754}" sibTransId="{10A30B6A-E5A8-4254-AA62-9F369221CBD8}"/>
    <dgm:cxn modelId="{6D935D0C-575B-43C2-9CF4-503B33C4A99C}" type="presOf" srcId="{7C507293-2D05-43B9-9BA3-C47F07055451}" destId="{E30E4B08-2459-447C-BFF5-C10011814EDD}" srcOrd="0" destOrd="0" presId="urn:microsoft.com/office/officeart/2005/8/layout/vProcess5"/>
    <dgm:cxn modelId="{2F14BD1E-5532-4A60-B7A1-8D9472038378}" srcId="{C14B47E6-B9EB-4D45-A1DF-2510F48F6DE0}" destId="{111A9C69-8E99-4D4A-827D-A6FAF32355D2}" srcOrd="1" destOrd="0" parTransId="{05D4DC7C-6048-4DB9-9A0E-E6B5707DC21E}" sibTransId="{35F73FB4-2B80-4443-8BC1-D51DAB9E3C59}"/>
    <dgm:cxn modelId="{37C17232-9021-4EC0-8993-10BD704D0C97}" type="presOf" srcId="{87075DDB-E3D5-438C-97FD-6ECEA27415AE}" destId="{A9486622-6A3E-48E6-AFE3-E3AF21A336B6}" srcOrd="1" destOrd="0" presId="urn:microsoft.com/office/officeart/2005/8/layout/vProcess5"/>
    <dgm:cxn modelId="{1D0D0F33-9910-482A-A0BA-27155697FACF}" type="presOf" srcId="{111A9C69-8E99-4D4A-827D-A6FAF32355D2}" destId="{09433055-878E-4D1A-B4A2-C38FED5928C7}" srcOrd="0" destOrd="0" presId="urn:microsoft.com/office/officeart/2005/8/layout/vProcess5"/>
    <dgm:cxn modelId="{390C4F50-9266-4075-935B-76DF1A881B26}" type="presOf" srcId="{70297053-D8AD-42D6-842F-466E342DAE63}" destId="{E4C7F77D-2E08-4526-A247-0826A3B81341}" srcOrd="0" destOrd="0" presId="urn:microsoft.com/office/officeart/2005/8/layout/vProcess5"/>
    <dgm:cxn modelId="{E8465875-E5B3-4DCF-BB7E-B57D47AA0BD4}" type="presOf" srcId="{35F73FB4-2B80-4443-8BC1-D51DAB9E3C59}" destId="{68E9AF15-CFDA-4B2B-8C01-0FA60E03D4F6}" srcOrd="0" destOrd="0" presId="urn:microsoft.com/office/officeart/2005/8/layout/vProcess5"/>
    <dgm:cxn modelId="{46CB2257-177D-4F33-96EB-44D0452F749A}" type="presOf" srcId="{7C507293-2D05-43B9-9BA3-C47F07055451}" destId="{AA63D55D-0209-481C-9D5A-94D143C9BBC1}" srcOrd="1" destOrd="0" presId="urn:microsoft.com/office/officeart/2005/8/layout/vProcess5"/>
    <dgm:cxn modelId="{0BDD4A59-0451-4D1D-BC67-2B690D16D0FB}" type="presOf" srcId="{87075DDB-E3D5-438C-97FD-6ECEA27415AE}" destId="{CBD90F95-891B-4DF3-97CB-792C3D4BAF02}" srcOrd="0" destOrd="0" presId="urn:microsoft.com/office/officeart/2005/8/layout/vProcess5"/>
    <dgm:cxn modelId="{19FC507F-D6A2-4874-95BC-A8E17F8CD356}" type="presOf" srcId="{10A30B6A-E5A8-4254-AA62-9F369221CBD8}" destId="{2D053E4F-8AF7-4688-B3DC-EE8FFE082C3E}" srcOrd="0" destOrd="0" presId="urn:microsoft.com/office/officeart/2005/8/layout/vProcess5"/>
    <dgm:cxn modelId="{7D219A84-91DA-4E12-A439-517DAA9B2D9F}" type="presOf" srcId="{70297053-D8AD-42D6-842F-466E342DAE63}" destId="{D2D0FBA6-166D-41C3-93C7-7AEFEAE8CC11}" srcOrd="1" destOrd="0" presId="urn:microsoft.com/office/officeart/2005/8/layout/vProcess5"/>
    <dgm:cxn modelId="{708AEC9A-F8DB-4D13-8444-7E704FB2BA98}" srcId="{C14B47E6-B9EB-4D45-A1DF-2510F48F6DE0}" destId="{7C507293-2D05-43B9-9BA3-C47F07055451}" srcOrd="3" destOrd="0" parTransId="{3161FDCB-6E07-4D32-BB92-1DDBC06C55D0}" sibTransId="{026FB31E-DFA7-472D-951E-6031AAC99A1D}"/>
    <dgm:cxn modelId="{9D5F79A3-D8C0-41E6-9909-6C96EF99507E}" type="presOf" srcId="{111A9C69-8E99-4D4A-827D-A6FAF32355D2}" destId="{C7232C08-21DF-4A57-897A-0B5900BFF2C9}" srcOrd="1" destOrd="0" presId="urn:microsoft.com/office/officeart/2005/8/layout/vProcess5"/>
    <dgm:cxn modelId="{507063C0-5647-4BA5-96C0-09085A97DFAD}" srcId="{C14B47E6-B9EB-4D45-A1DF-2510F48F6DE0}" destId="{70297053-D8AD-42D6-842F-466E342DAE63}" srcOrd="0" destOrd="0" parTransId="{F93BE9AE-0DD9-429E-B259-F49B7A0DAEA6}" sibTransId="{27089208-E827-48F6-8E9A-86D1B4D380D2}"/>
    <dgm:cxn modelId="{071BF1E6-458B-4643-89AC-D22540D0DB1E}" type="presOf" srcId="{C14B47E6-B9EB-4D45-A1DF-2510F48F6DE0}" destId="{F471285B-CA78-408E-96BB-FAE6EA3C08BF}" srcOrd="0" destOrd="0" presId="urn:microsoft.com/office/officeart/2005/8/layout/vProcess5"/>
    <dgm:cxn modelId="{9E80B2FD-314B-464A-91F8-2EDF4C237049}" type="presOf" srcId="{27089208-E827-48F6-8E9A-86D1B4D380D2}" destId="{EFF37E8F-B6AB-4717-B829-50A9CA61EEB2}" srcOrd="0" destOrd="0" presId="urn:microsoft.com/office/officeart/2005/8/layout/vProcess5"/>
    <dgm:cxn modelId="{1A9C0DCB-62E5-4844-A75E-A9784566998A}" type="presParOf" srcId="{F471285B-CA78-408E-96BB-FAE6EA3C08BF}" destId="{22A93031-CD93-4E1D-8DFD-793947E06A4D}" srcOrd="0" destOrd="0" presId="urn:microsoft.com/office/officeart/2005/8/layout/vProcess5"/>
    <dgm:cxn modelId="{8E67CF90-1FAD-4122-8C06-F2341E48564C}" type="presParOf" srcId="{F471285B-CA78-408E-96BB-FAE6EA3C08BF}" destId="{E4C7F77D-2E08-4526-A247-0826A3B81341}" srcOrd="1" destOrd="0" presId="urn:microsoft.com/office/officeart/2005/8/layout/vProcess5"/>
    <dgm:cxn modelId="{75839840-4CDF-4197-A666-E8F09DBD570E}" type="presParOf" srcId="{F471285B-CA78-408E-96BB-FAE6EA3C08BF}" destId="{09433055-878E-4D1A-B4A2-C38FED5928C7}" srcOrd="2" destOrd="0" presId="urn:microsoft.com/office/officeart/2005/8/layout/vProcess5"/>
    <dgm:cxn modelId="{D3047737-260E-4FC1-B1A3-DD1876F1B45F}" type="presParOf" srcId="{F471285B-CA78-408E-96BB-FAE6EA3C08BF}" destId="{CBD90F95-891B-4DF3-97CB-792C3D4BAF02}" srcOrd="3" destOrd="0" presId="urn:microsoft.com/office/officeart/2005/8/layout/vProcess5"/>
    <dgm:cxn modelId="{EB6D667C-A83B-4E47-A86C-1527710B77C8}" type="presParOf" srcId="{F471285B-CA78-408E-96BB-FAE6EA3C08BF}" destId="{E30E4B08-2459-447C-BFF5-C10011814EDD}" srcOrd="4" destOrd="0" presId="urn:microsoft.com/office/officeart/2005/8/layout/vProcess5"/>
    <dgm:cxn modelId="{E2DCFB31-DCD0-4CF8-BFE5-1FDB5C4A1436}" type="presParOf" srcId="{F471285B-CA78-408E-96BB-FAE6EA3C08BF}" destId="{EFF37E8F-B6AB-4717-B829-50A9CA61EEB2}" srcOrd="5" destOrd="0" presId="urn:microsoft.com/office/officeart/2005/8/layout/vProcess5"/>
    <dgm:cxn modelId="{EDFFE056-FB5D-49E8-B7FC-96E9E8E7BE26}" type="presParOf" srcId="{F471285B-CA78-408E-96BB-FAE6EA3C08BF}" destId="{68E9AF15-CFDA-4B2B-8C01-0FA60E03D4F6}" srcOrd="6" destOrd="0" presId="urn:microsoft.com/office/officeart/2005/8/layout/vProcess5"/>
    <dgm:cxn modelId="{08B20A9E-D7AC-43F7-AEEA-2017AD264239}" type="presParOf" srcId="{F471285B-CA78-408E-96BB-FAE6EA3C08BF}" destId="{2D053E4F-8AF7-4688-B3DC-EE8FFE082C3E}" srcOrd="7" destOrd="0" presId="urn:microsoft.com/office/officeart/2005/8/layout/vProcess5"/>
    <dgm:cxn modelId="{377B062F-CE81-4F5B-B2B3-E25162DA6247}" type="presParOf" srcId="{F471285B-CA78-408E-96BB-FAE6EA3C08BF}" destId="{D2D0FBA6-166D-41C3-93C7-7AEFEAE8CC11}" srcOrd="8" destOrd="0" presId="urn:microsoft.com/office/officeart/2005/8/layout/vProcess5"/>
    <dgm:cxn modelId="{CB95348C-C28C-4682-8AE9-C125E0DA56B8}" type="presParOf" srcId="{F471285B-CA78-408E-96BB-FAE6EA3C08BF}" destId="{C7232C08-21DF-4A57-897A-0B5900BFF2C9}" srcOrd="9" destOrd="0" presId="urn:microsoft.com/office/officeart/2005/8/layout/vProcess5"/>
    <dgm:cxn modelId="{76FC2782-0315-4EB5-8237-5AB07CE30D1C}" type="presParOf" srcId="{F471285B-CA78-408E-96BB-FAE6EA3C08BF}" destId="{A9486622-6A3E-48E6-AFE3-E3AF21A336B6}" srcOrd="10" destOrd="0" presId="urn:microsoft.com/office/officeart/2005/8/layout/vProcess5"/>
    <dgm:cxn modelId="{4ED65A6A-5328-4D3E-947E-B4ADE282F990}" type="presParOf" srcId="{F471285B-CA78-408E-96BB-FAE6EA3C08BF}" destId="{AA63D55D-0209-481C-9D5A-94D143C9BBC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E939F-CE92-4AD4-B3DD-83FFD49B81FD}">
      <dsp:nvSpPr>
        <dsp:cNvPr id="0" name=""/>
        <dsp:cNvSpPr/>
      </dsp:nvSpPr>
      <dsp:spPr>
        <a:xfrm>
          <a:off x="400764" y="143"/>
          <a:ext cx="2892772" cy="173566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Following Data collection on the ward based on a Waterlow score of 20 or above I found that:</a:t>
          </a:r>
          <a:endParaRPr lang="en-US" sz="1200" kern="1200" dirty="0"/>
        </a:p>
      </dsp:txBody>
      <dsp:txXfrm>
        <a:off x="400764" y="143"/>
        <a:ext cx="2892772" cy="1735663"/>
      </dsp:txXfrm>
    </dsp:sp>
    <dsp:sp modelId="{43ACB69B-BCA1-40DF-83EC-BF59FA4961F9}">
      <dsp:nvSpPr>
        <dsp:cNvPr id="0" name=""/>
        <dsp:cNvSpPr/>
      </dsp:nvSpPr>
      <dsp:spPr>
        <a:xfrm>
          <a:off x="3582813" y="143"/>
          <a:ext cx="2892772" cy="173566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December -19 out of 32 individuals on ward were on an airflow mattress, 8 of the 19 should have been on a pentaflex mattress.</a:t>
          </a:r>
          <a:endParaRPr lang="en-US" sz="1200" kern="1200" dirty="0"/>
        </a:p>
      </dsp:txBody>
      <dsp:txXfrm>
        <a:off x="3582813" y="143"/>
        <a:ext cx="2892772" cy="1735663"/>
      </dsp:txXfrm>
    </dsp:sp>
    <dsp:sp modelId="{3646A4C6-E107-427A-B28C-B6E670A3A923}">
      <dsp:nvSpPr>
        <dsp:cNvPr id="0" name=""/>
        <dsp:cNvSpPr/>
      </dsp:nvSpPr>
      <dsp:spPr>
        <a:xfrm>
          <a:off x="6764863" y="143"/>
          <a:ext cx="2892772" cy="173566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January - 17 out of 32 individuals on the ward were on an airflow mattress, 6 of the 17 should have been on a pentaflex mattress. </a:t>
          </a:r>
          <a:endParaRPr lang="en-US" sz="1200" kern="1200" dirty="0"/>
        </a:p>
      </dsp:txBody>
      <dsp:txXfrm>
        <a:off x="6764863" y="143"/>
        <a:ext cx="2892772" cy="1735663"/>
      </dsp:txXfrm>
    </dsp:sp>
    <dsp:sp modelId="{5C30D0E7-352F-450E-A54D-A42FE945F604}">
      <dsp:nvSpPr>
        <dsp:cNvPr id="0" name=""/>
        <dsp:cNvSpPr/>
      </dsp:nvSpPr>
      <dsp:spPr>
        <a:xfrm>
          <a:off x="400764" y="2025084"/>
          <a:ext cx="2892772" cy="173566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During this time there were 13 referrals to the OT service from Ebbw ward, 9 of these were for bed transfers. </a:t>
          </a:r>
          <a:endParaRPr lang="en-US" sz="1200" kern="1200" dirty="0"/>
        </a:p>
      </dsp:txBody>
      <dsp:txXfrm>
        <a:off x="400764" y="2025084"/>
        <a:ext cx="2892772" cy="1735663"/>
      </dsp:txXfrm>
    </dsp:sp>
    <dsp:sp modelId="{C50AF523-FC0B-48F6-A0C7-4691FD09FEB3}">
      <dsp:nvSpPr>
        <dsp:cNvPr id="0" name=""/>
        <dsp:cNvSpPr/>
      </dsp:nvSpPr>
      <dsp:spPr>
        <a:xfrm>
          <a:off x="3582813" y="2025084"/>
          <a:ext cx="2892772" cy="173566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5 individuals out of the 9 were on airflow mattresses. 4 of these became independent with bed transfers once the airflow mattress was swapped to a pentaflex mattress. The remaining 1 required ongoing bed transfer practice and equipment provision.</a:t>
          </a:r>
          <a:endParaRPr lang="en-US" sz="1200" kern="1200" dirty="0"/>
        </a:p>
      </dsp:txBody>
      <dsp:txXfrm>
        <a:off x="3582813" y="2025084"/>
        <a:ext cx="2892772" cy="1735663"/>
      </dsp:txXfrm>
    </dsp:sp>
    <dsp:sp modelId="{2EBD7CE4-883F-4A62-BFE2-9150EB4B0A1B}">
      <dsp:nvSpPr>
        <dsp:cNvPr id="0" name=""/>
        <dsp:cNvSpPr/>
      </dsp:nvSpPr>
      <dsp:spPr>
        <a:xfrm>
          <a:off x="6764863" y="2025084"/>
          <a:ext cx="2892772" cy="173566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During the analysis of the data, it came to my attention that not all of the nurses on the ward were using the Waterlow score to determine the use of an airflow mattress and that some were using the Aneurin Bevan University Health Board guidelines in the choice of equipment for the prevention &amp; management of pressure damage (2024).</a:t>
          </a:r>
          <a:endParaRPr lang="en-US" sz="1200" kern="1200" dirty="0"/>
        </a:p>
      </dsp:txBody>
      <dsp:txXfrm>
        <a:off x="6764863" y="2025084"/>
        <a:ext cx="2892772" cy="17356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7F77D-2E08-4526-A247-0826A3B81341}">
      <dsp:nvSpPr>
        <dsp:cNvPr id="0" name=""/>
        <dsp:cNvSpPr/>
      </dsp:nvSpPr>
      <dsp:spPr>
        <a:xfrm>
          <a:off x="0" y="0"/>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Education to all staff on the ward regarding the benefits of pentaflex mattresses. </a:t>
          </a:r>
          <a:endParaRPr lang="en-US" sz="1200" kern="1200" dirty="0"/>
        </a:p>
      </dsp:txBody>
      <dsp:txXfrm>
        <a:off x="24234" y="24234"/>
        <a:ext cx="7083979" cy="778928"/>
      </dsp:txXfrm>
    </dsp:sp>
    <dsp:sp modelId="{09433055-878E-4D1A-B4A2-C38FED5928C7}">
      <dsp:nvSpPr>
        <dsp:cNvPr id="0" name=""/>
        <dsp:cNvSpPr/>
      </dsp:nvSpPr>
      <dsp:spPr>
        <a:xfrm>
          <a:off x="673912" y="977831"/>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Following discussion with ward manager it was agreed for a change of practice on the ward where airflow mattresses are changed back to pentaflex mattresses at the time of discharge when the room is being cleaned. </a:t>
          </a:r>
          <a:endParaRPr lang="en-US" sz="1200" kern="1200" dirty="0"/>
        </a:p>
      </dsp:txBody>
      <dsp:txXfrm>
        <a:off x="698146" y="1002065"/>
        <a:ext cx="6786531" cy="778928"/>
      </dsp:txXfrm>
    </dsp:sp>
    <dsp:sp modelId="{CBD90F95-891B-4DF3-97CB-792C3D4BAF02}">
      <dsp:nvSpPr>
        <dsp:cNvPr id="0" name=""/>
        <dsp:cNvSpPr/>
      </dsp:nvSpPr>
      <dsp:spPr>
        <a:xfrm>
          <a:off x="1337767" y="1955663"/>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Once the risk assessment is completed (required within 24 hours of admission) if there is a need for an airflow mattress then the mattresses can be swapped over. The exception of this would be for individuals where it is highlighted on handover the need for an airflow mattress. </a:t>
          </a:r>
          <a:endParaRPr lang="en-US" sz="1200" kern="1200" dirty="0"/>
        </a:p>
      </dsp:txBody>
      <dsp:txXfrm>
        <a:off x="1362001" y="1979897"/>
        <a:ext cx="6796590" cy="778928"/>
      </dsp:txXfrm>
    </dsp:sp>
    <dsp:sp modelId="{E30E4B08-2459-447C-BFF5-C10011814EDD}">
      <dsp:nvSpPr>
        <dsp:cNvPr id="0" name=""/>
        <dsp:cNvSpPr/>
      </dsp:nvSpPr>
      <dsp:spPr>
        <a:xfrm>
          <a:off x="2011680" y="2933494"/>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Re-run the project over an 8-week period using the Aneurin Bevan University Health Board Guidelines in the choice of equipment for the prevention &amp; management of pressure damage (2024) which also considers waterflow scores and staff’s own clinical judgement. </a:t>
          </a:r>
          <a:endParaRPr lang="en-US" sz="1200" kern="1200"/>
        </a:p>
      </dsp:txBody>
      <dsp:txXfrm>
        <a:off x="2035914" y="2957728"/>
        <a:ext cx="6786531" cy="778928"/>
      </dsp:txXfrm>
    </dsp:sp>
    <dsp:sp modelId="{EFF37E8F-B6AB-4717-B829-50A9CA61EEB2}">
      <dsp:nvSpPr>
        <dsp:cNvPr id="0" name=""/>
        <dsp:cNvSpPr/>
      </dsp:nvSpPr>
      <dsp:spPr>
        <a:xfrm>
          <a:off x="7508912" y="633710"/>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9919" y="633710"/>
        <a:ext cx="295793" cy="404700"/>
      </dsp:txXfrm>
    </dsp:sp>
    <dsp:sp modelId="{68E9AF15-CFDA-4B2B-8C01-0FA60E03D4F6}">
      <dsp:nvSpPr>
        <dsp:cNvPr id="0" name=""/>
        <dsp:cNvSpPr/>
      </dsp:nvSpPr>
      <dsp:spPr>
        <a:xfrm>
          <a:off x="8182825" y="1611541"/>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3832" y="1611541"/>
        <a:ext cx="295793" cy="404700"/>
      </dsp:txXfrm>
    </dsp:sp>
    <dsp:sp modelId="{2D053E4F-8AF7-4688-B3DC-EE8FFE082C3E}">
      <dsp:nvSpPr>
        <dsp:cNvPr id="0" name=""/>
        <dsp:cNvSpPr/>
      </dsp:nvSpPr>
      <dsp:spPr>
        <a:xfrm>
          <a:off x="8846679" y="2589373"/>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7686" y="2589373"/>
        <a:ext cx="295793" cy="4047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1/23/2024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95608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1/23/2024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7723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1/23/2024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12470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1/23/2024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4212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1/23/2024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0970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1/23/2024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12346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1/23/2024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5917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1/23/2024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70092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1/23/2024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7456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1/23/2024</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3847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1/23/2024</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5062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1/23/2024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637402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nhswales365.sharepoint.com/:w:/r/sites/ABB_Pulse_TissueViability/_layouts/15/Doc.aspx" TargetMode="External"/><Relationship Id="rId2" Type="http://schemas.openxmlformats.org/officeDocument/2006/relationships/hyperlink" Target="https://www.leedsth.nhs.uk/research/news-blogs-and-events/research-and-innovation-news/2019/09/04/finding-an-effective-way-to-reduce-pressure-ulcers" TargetMode="External"/><Relationship Id="rId1" Type="http://schemas.openxmlformats.org/officeDocument/2006/relationships/slideLayout" Target="../slideLayouts/slideLayout2.xml"/><Relationship Id="rId5" Type="http://schemas.openxmlformats.org/officeDocument/2006/relationships/hyperlink" Target="https://www.nursingtimes.net/archive/judy-waterlow-pressure-ulcer-care-reformer-01-03-2010/" TargetMode="External"/><Relationship Id="rId4" Type="http://schemas.openxmlformats.org/officeDocument/2006/relationships/hyperlink" Target="https://nhswales365.sharepoint.com/:w:/r/sites/ABB_Pulse_Informatics/_layouts/15/Doc.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C5D94-D4EF-1F86-F46F-341983A46CEA}"/>
              </a:ext>
            </a:extLst>
          </p:cNvPr>
          <p:cNvSpPr>
            <a:spLocks noGrp="1"/>
          </p:cNvSpPr>
          <p:nvPr>
            <p:ph type="ctrTitle"/>
          </p:nvPr>
        </p:nvSpPr>
        <p:spPr>
          <a:xfrm>
            <a:off x="5289754" y="639097"/>
            <a:ext cx="6253317" cy="3686015"/>
          </a:xfrm>
        </p:spPr>
        <p:txBody>
          <a:bodyPr>
            <a:normAutofit/>
          </a:bodyPr>
          <a:lstStyle/>
          <a:p>
            <a:r>
              <a:rPr lang="en-GB" sz="6800"/>
              <a:t>Quality Improvement – </a:t>
            </a:r>
            <a:br>
              <a:rPr lang="en-GB" sz="6800"/>
            </a:br>
            <a:r>
              <a:rPr lang="en-GB" sz="6800"/>
              <a:t>My PSDA cycle.</a:t>
            </a:r>
          </a:p>
        </p:txBody>
      </p:sp>
      <p:sp>
        <p:nvSpPr>
          <p:cNvPr id="3" name="Subtitle 2">
            <a:extLst>
              <a:ext uri="{FF2B5EF4-FFF2-40B4-BE49-F238E27FC236}">
                <a16:creationId xmlns:a16="http://schemas.microsoft.com/office/drawing/2014/main" id="{844F18AF-96F9-3932-954D-6D99A4DF9266}"/>
              </a:ext>
            </a:extLst>
          </p:cNvPr>
          <p:cNvSpPr>
            <a:spLocks noGrp="1"/>
          </p:cNvSpPr>
          <p:nvPr>
            <p:ph type="subTitle" idx="1"/>
          </p:nvPr>
        </p:nvSpPr>
        <p:spPr>
          <a:xfrm>
            <a:off x="5289753" y="4672739"/>
            <a:ext cx="6269347" cy="1021498"/>
          </a:xfrm>
        </p:spPr>
        <p:txBody>
          <a:bodyPr>
            <a:normAutofit/>
          </a:bodyPr>
          <a:lstStyle/>
          <a:p>
            <a:pPr>
              <a:lnSpc>
                <a:spcPct val="110000"/>
              </a:lnSpc>
            </a:pPr>
            <a:endParaRPr lang="en-GB" sz="2200">
              <a:solidFill>
                <a:schemeClr val="tx1">
                  <a:lumMod val="85000"/>
                  <a:lumOff val="15000"/>
                </a:schemeClr>
              </a:solidFill>
            </a:endParaRPr>
          </a:p>
          <a:p>
            <a:pPr>
              <a:lnSpc>
                <a:spcPct val="110000"/>
              </a:lnSpc>
            </a:pPr>
            <a:r>
              <a:rPr lang="en-GB" sz="2200">
                <a:solidFill>
                  <a:schemeClr val="tx1">
                    <a:lumMod val="85000"/>
                    <a:lumOff val="15000"/>
                  </a:schemeClr>
                </a:solidFill>
              </a:rPr>
              <a:t>By Ceri Williams</a:t>
            </a:r>
          </a:p>
        </p:txBody>
      </p:sp>
      <p:pic>
        <p:nvPicPr>
          <p:cNvPr id="30" name="Picture 29" descr="A rainbow colored splatter&#10;&#10;Description automatically generated">
            <a:extLst>
              <a:ext uri="{FF2B5EF4-FFF2-40B4-BE49-F238E27FC236}">
                <a16:creationId xmlns:a16="http://schemas.microsoft.com/office/drawing/2014/main" id="{1441FD7B-0D8C-2FE3-3A67-C411EE61D4A6}"/>
              </a:ext>
            </a:extLst>
          </p:cNvPr>
          <p:cNvPicPr>
            <a:picLocks noChangeAspect="1"/>
          </p:cNvPicPr>
          <p:nvPr/>
        </p:nvPicPr>
        <p:blipFill rotWithShape="1">
          <a:blip r:embed="rId2"/>
          <a:srcRect l="37825" r="23480" b="1"/>
          <a:stretch/>
        </p:blipFill>
        <p:spPr>
          <a:xfrm>
            <a:off x="-1" y="1"/>
            <a:ext cx="4635315" cy="6857999"/>
          </a:xfrm>
          <a:prstGeom prst="rect">
            <a:avLst/>
          </a:prstGeom>
        </p:spPr>
      </p:pic>
      <p:cxnSp>
        <p:nvCxnSpPr>
          <p:cNvPr id="44" name="Straight Connector 4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63488131"/>
      </p:ext>
    </p:extLst>
  </p:cSld>
  <p:clrMapOvr>
    <a:masterClrMapping/>
  </p:clrMapOvr>
  <mc:AlternateContent xmlns:mc="http://schemas.openxmlformats.org/markup-compatibility/2006" xmlns:p14="http://schemas.microsoft.com/office/powerpoint/2010/main">
    <mc:Choice Requires="p14">
      <p:transition spd="slow" p14:dur="2000" advTm="6336"/>
    </mc:Choice>
    <mc:Fallback xmlns="">
      <p:transition spd="slow" advTm="633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67D4D8-F2F7-6A05-D116-5E6AC8D679C1}"/>
              </a:ext>
            </a:extLst>
          </p:cNvPr>
          <p:cNvSpPr>
            <a:spLocks noGrp="1"/>
          </p:cNvSpPr>
          <p:nvPr>
            <p:ph type="title"/>
          </p:nvPr>
        </p:nvSpPr>
        <p:spPr>
          <a:xfrm>
            <a:off x="1097280" y="286603"/>
            <a:ext cx="6437363" cy="1450757"/>
          </a:xfrm>
        </p:spPr>
        <p:txBody>
          <a:bodyPr>
            <a:normAutofit/>
          </a:bodyPr>
          <a:lstStyle/>
          <a:p>
            <a:r>
              <a:rPr lang="en-GB"/>
              <a:t>Introduction</a:t>
            </a:r>
            <a:endParaRPr lang="en-GB" dirty="0"/>
          </a:p>
        </p:txBody>
      </p:sp>
      <p:cxnSp>
        <p:nvCxnSpPr>
          <p:cNvPr id="42" name="Straight Connector 4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CDAD4D42-4865-D084-5EAB-4492759F9121}"/>
              </a:ext>
            </a:extLst>
          </p:cNvPr>
          <p:cNvSpPr>
            <a:spLocks noGrp="1"/>
          </p:cNvSpPr>
          <p:nvPr>
            <p:ph idx="1"/>
          </p:nvPr>
        </p:nvSpPr>
        <p:spPr>
          <a:xfrm>
            <a:off x="1097281" y="2108201"/>
            <a:ext cx="6388242" cy="3760891"/>
          </a:xfrm>
        </p:spPr>
        <p:txBody>
          <a:bodyPr>
            <a:normAutofit/>
          </a:bodyPr>
          <a:lstStyle/>
          <a:p>
            <a:pPr>
              <a:lnSpc>
                <a:spcPct val="110000"/>
              </a:lnSpc>
              <a:buFont typeface="Wingdings" panose="05000000000000000000" pitchFamily="2" charset="2"/>
              <a:buChar char="Ø"/>
            </a:pPr>
            <a:r>
              <a:rPr lang="en-GB" sz="1100" dirty="0"/>
              <a:t> </a:t>
            </a:r>
            <a:r>
              <a:rPr lang="en-GB" sz="1200" dirty="0"/>
              <a:t>Look at the use of airflow mattresses on the ward.</a:t>
            </a:r>
          </a:p>
          <a:p>
            <a:pPr>
              <a:lnSpc>
                <a:spcPct val="110000"/>
              </a:lnSpc>
              <a:buFont typeface="Wingdings" panose="05000000000000000000" pitchFamily="2" charset="2"/>
              <a:buChar char="Ø"/>
            </a:pPr>
            <a:r>
              <a:rPr lang="en-GB" sz="1200" dirty="0"/>
              <a:t>Improve the quality of referrals to the Occupational Therapy (OT) service for bed transfers only / equipment only. For example, “Just needs a bed rail and can go home”.</a:t>
            </a:r>
          </a:p>
          <a:p>
            <a:pPr>
              <a:lnSpc>
                <a:spcPct val="110000"/>
              </a:lnSpc>
              <a:buFont typeface="Wingdings" panose="05000000000000000000" pitchFamily="2" charset="2"/>
              <a:buChar char="Ø"/>
            </a:pPr>
            <a:r>
              <a:rPr lang="en-GB" sz="1200" dirty="0"/>
              <a:t>I chose this because the use of airflow mattresses on the ward had increased and at the same time the number of referrals for bed transfers only was also increasing. </a:t>
            </a:r>
          </a:p>
          <a:p>
            <a:pPr>
              <a:lnSpc>
                <a:spcPct val="110000"/>
              </a:lnSpc>
              <a:buFont typeface="Wingdings" panose="05000000000000000000" pitchFamily="2" charset="2"/>
              <a:buChar char="Ø"/>
            </a:pPr>
            <a:r>
              <a:rPr lang="en-GB" sz="1200" dirty="0"/>
              <a:t>My aim was to reduce the number of patients struggling with bed transfers prior to referral to OT. I planned on doing this by educating ward staff on the benefits of using a pentaflex (foam) mattress, and how using these can also enable patients to be independent on the ward. </a:t>
            </a:r>
          </a:p>
          <a:p>
            <a:pPr>
              <a:lnSpc>
                <a:spcPct val="110000"/>
              </a:lnSpc>
              <a:buFont typeface="Wingdings" panose="05000000000000000000" pitchFamily="2" charset="2"/>
              <a:buChar char="Ø"/>
            </a:pPr>
            <a:r>
              <a:rPr lang="en-GB" sz="1200" dirty="0"/>
              <a:t>I hoped that this would result in a change of mindset for staff and result in more accurate referrals being made to the OT service. </a:t>
            </a:r>
          </a:p>
          <a:p>
            <a:pPr>
              <a:lnSpc>
                <a:spcPct val="110000"/>
              </a:lnSpc>
              <a:buFont typeface="Wingdings" panose="05000000000000000000" pitchFamily="2" charset="2"/>
              <a:buChar char="Ø"/>
            </a:pPr>
            <a:r>
              <a:rPr lang="en-GB" sz="1200" dirty="0"/>
              <a:t>Initially I had intended to speak with all nurses however because of the time of year, I was only able to speak with the ward manager, 2 x deputy managers and 2 x nurses who worked Monday – Friday on the ward. </a:t>
            </a:r>
          </a:p>
        </p:txBody>
      </p:sp>
      <p:pic>
        <p:nvPicPr>
          <p:cNvPr id="7" name="Graphic 6" descr="Bed">
            <a:extLst>
              <a:ext uri="{FF2B5EF4-FFF2-40B4-BE49-F238E27FC236}">
                <a16:creationId xmlns:a16="http://schemas.microsoft.com/office/drawing/2014/main" id="{66A8D9BF-CE16-006C-6A7F-3570E75A9E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003" y="1492450"/>
            <a:ext cx="3412514" cy="3412514"/>
          </a:xfrm>
          <a:prstGeom prst="rect">
            <a:avLst/>
          </a:prstGeom>
        </p:spPr>
      </p:pic>
      <p:sp>
        <p:nvSpPr>
          <p:cNvPr id="43" name="Rectangle 42">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ustDataLst>
      <p:tags r:id="rId1"/>
    </p:custDataLst>
    <p:extLst>
      <p:ext uri="{BB962C8B-B14F-4D97-AF65-F5344CB8AC3E}">
        <p14:creationId xmlns:p14="http://schemas.microsoft.com/office/powerpoint/2010/main" val="1163983243"/>
      </p:ext>
    </p:extLst>
  </p:cSld>
  <p:clrMapOvr>
    <a:masterClrMapping/>
  </p:clrMapOvr>
  <mc:AlternateContent xmlns:mc="http://schemas.openxmlformats.org/markup-compatibility/2006" xmlns:p14="http://schemas.microsoft.com/office/powerpoint/2010/main">
    <mc:Choice Requires="p14">
      <p:transition spd="slow" p14:dur="2000" advTm="71105"/>
    </mc:Choice>
    <mc:Fallback xmlns="">
      <p:transition spd="slow" advTm="7110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doors">
            <a:extLst>
              <a:ext uri="{FF2B5EF4-FFF2-40B4-BE49-F238E27FC236}">
                <a16:creationId xmlns:a16="http://schemas.microsoft.com/office/drawing/2014/main" id="{AAA6A1B7-6584-F17A-997C-A4AFA88849D0}"/>
              </a:ext>
            </a:extLst>
          </p:cNvPr>
          <p:cNvPicPr>
            <a:picLocks noChangeAspect="1"/>
          </p:cNvPicPr>
          <p:nvPr/>
        </p:nvPicPr>
        <p:blipFill rotWithShape="1">
          <a:blip r:embed="rId3">
            <a:duotone>
              <a:schemeClr val="bg2">
                <a:shade val="45000"/>
                <a:satMod val="135000"/>
              </a:schemeClr>
              <a:prstClr val="white"/>
            </a:duotone>
            <a:alphaModFix amt="4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39CDBBFC-DBCA-23F6-0040-58091FDA6026}"/>
              </a:ext>
            </a:extLst>
          </p:cNvPr>
          <p:cNvSpPr>
            <a:spLocks noGrp="1"/>
          </p:cNvSpPr>
          <p:nvPr>
            <p:ph type="title"/>
          </p:nvPr>
        </p:nvSpPr>
        <p:spPr>
          <a:xfrm>
            <a:off x="1097280" y="286603"/>
            <a:ext cx="10058400" cy="1450757"/>
          </a:xfrm>
        </p:spPr>
        <p:txBody>
          <a:bodyPr>
            <a:normAutofit/>
          </a:bodyPr>
          <a:lstStyle/>
          <a:p>
            <a:r>
              <a:rPr lang="en-GB" dirty="0"/>
              <a:t>Plan</a:t>
            </a:r>
          </a:p>
        </p:txBody>
      </p:sp>
      <p:cxnSp>
        <p:nvCxnSpPr>
          <p:cNvPr id="34" name="Straight Connector 33">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 name="Content Placeholder 2">
            <a:extLst>
              <a:ext uri="{FF2B5EF4-FFF2-40B4-BE49-F238E27FC236}">
                <a16:creationId xmlns:a16="http://schemas.microsoft.com/office/drawing/2014/main" id="{436D4D46-BA02-3858-E2FE-C76A535DD97E}"/>
              </a:ext>
            </a:extLst>
          </p:cNvPr>
          <p:cNvSpPr>
            <a:spLocks noGrp="1"/>
          </p:cNvSpPr>
          <p:nvPr>
            <p:ph idx="1"/>
          </p:nvPr>
        </p:nvSpPr>
        <p:spPr>
          <a:xfrm>
            <a:off x="1097280" y="2108201"/>
            <a:ext cx="10058400" cy="3760891"/>
          </a:xfrm>
        </p:spPr>
        <p:txBody>
          <a:bodyPr>
            <a:normAutofit fontScale="92500"/>
          </a:bodyPr>
          <a:lstStyle/>
          <a:p>
            <a:pPr>
              <a:lnSpc>
                <a:spcPct val="110000"/>
              </a:lnSpc>
              <a:buFont typeface="Wingdings" panose="05000000000000000000" pitchFamily="2" charset="2"/>
              <a:buChar char="Ø"/>
            </a:pPr>
            <a:r>
              <a:rPr lang="en-GB" sz="1500" dirty="0"/>
              <a:t>To reduce the number of patients on airflow mattresses on the ward that did not require them.</a:t>
            </a:r>
          </a:p>
          <a:p>
            <a:pPr>
              <a:lnSpc>
                <a:spcPct val="110000"/>
              </a:lnSpc>
              <a:buFont typeface="Wingdings" panose="05000000000000000000" pitchFamily="2" charset="2"/>
              <a:buChar char="Ø"/>
            </a:pPr>
            <a:r>
              <a:rPr lang="en-GB" sz="1500" dirty="0"/>
              <a:t>To improve the quality of referrals to Occupational Therapy (OT) service for bed transfers / provision of equipment only. </a:t>
            </a:r>
          </a:p>
          <a:p>
            <a:pPr>
              <a:lnSpc>
                <a:spcPct val="110000"/>
              </a:lnSpc>
              <a:buFont typeface="Wingdings" panose="05000000000000000000" pitchFamily="2" charset="2"/>
              <a:buChar char="Ø"/>
            </a:pPr>
            <a:r>
              <a:rPr lang="en-GB" sz="1500" dirty="0"/>
              <a:t>Start on 1 ward – I chose Ebbw ward because they are a fully medical ward with a variety of conditions, and this is where most of the referrals to OT for bed transfers come from. They have previously been more willing to engage in service development.</a:t>
            </a:r>
          </a:p>
          <a:p>
            <a:pPr>
              <a:lnSpc>
                <a:spcPct val="110000"/>
              </a:lnSpc>
              <a:buFont typeface="Wingdings" panose="05000000000000000000" pitchFamily="2" charset="2"/>
              <a:buChar char="Ø"/>
            </a:pPr>
            <a:r>
              <a:rPr lang="en-GB" sz="1500" dirty="0"/>
              <a:t>Liaise with nursing staff on Ebbw ward to ascertain what criteria they use when deciding who should be on an airflow mattress.</a:t>
            </a:r>
          </a:p>
          <a:p>
            <a:pPr>
              <a:lnSpc>
                <a:spcPct val="110000"/>
              </a:lnSpc>
              <a:buFont typeface="Wingdings" panose="05000000000000000000" pitchFamily="2" charset="2"/>
              <a:buChar char="Ø"/>
            </a:pPr>
            <a:r>
              <a:rPr lang="en-GB" sz="1500" dirty="0"/>
              <a:t>Provide education to staff on the benefits of individuals being on a pentaflex mattress and place information sheets on the nurse’s stations for all staff to be able to read. </a:t>
            </a:r>
          </a:p>
          <a:p>
            <a:pPr>
              <a:lnSpc>
                <a:spcPct val="110000"/>
              </a:lnSpc>
              <a:buFont typeface="Wingdings" panose="05000000000000000000" pitchFamily="2" charset="2"/>
              <a:buChar char="Ø"/>
            </a:pPr>
            <a:r>
              <a:rPr lang="en-GB" sz="1500" dirty="0"/>
              <a:t>Keep a track of referrals made to OT for bed transfers only and what mattress these individuals were using. </a:t>
            </a:r>
          </a:p>
          <a:p>
            <a:pPr>
              <a:lnSpc>
                <a:spcPct val="110000"/>
              </a:lnSpc>
              <a:buFont typeface="Wingdings" panose="05000000000000000000" pitchFamily="2" charset="2"/>
              <a:buChar char="Ø"/>
            </a:pPr>
            <a:r>
              <a:rPr lang="en-GB" sz="1500" dirty="0"/>
              <a:t>Collect data of the number of individuals on the ward using an airflow mattress.</a:t>
            </a:r>
          </a:p>
        </p:txBody>
      </p:sp>
      <p:sp>
        <p:nvSpPr>
          <p:cNvPr id="36" name="Rectangle 35">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ustDataLst>
      <p:tags r:id="rId1"/>
    </p:custDataLst>
    <p:extLst>
      <p:ext uri="{BB962C8B-B14F-4D97-AF65-F5344CB8AC3E}">
        <p14:creationId xmlns:p14="http://schemas.microsoft.com/office/powerpoint/2010/main" val="1788874563"/>
      </p:ext>
    </p:extLst>
  </p:cSld>
  <p:clrMapOvr>
    <a:masterClrMapping/>
  </p:clrMapOvr>
  <mc:AlternateContent xmlns:mc="http://schemas.openxmlformats.org/markup-compatibility/2006" xmlns:p14="http://schemas.microsoft.com/office/powerpoint/2010/main">
    <mc:Choice Requires="p14">
      <p:transition spd="slow" p14:dur="2000" advTm="65326"/>
    </mc:Choice>
    <mc:Fallback xmlns="">
      <p:transition spd="slow" advTm="6532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1ED8-81F8-4D91-F363-A54C23B7EE99}"/>
              </a:ext>
            </a:extLst>
          </p:cNvPr>
          <p:cNvSpPr>
            <a:spLocks noGrp="1"/>
          </p:cNvSpPr>
          <p:nvPr>
            <p:ph type="title"/>
          </p:nvPr>
        </p:nvSpPr>
        <p:spPr/>
        <p:txBody>
          <a:bodyPr/>
          <a:lstStyle/>
          <a:p>
            <a:r>
              <a:rPr lang="en-GB"/>
              <a:t>Do</a:t>
            </a:r>
            <a:endParaRPr lang="en-GB" dirty="0"/>
          </a:p>
        </p:txBody>
      </p:sp>
      <p:sp>
        <p:nvSpPr>
          <p:cNvPr id="3" name="Content Placeholder 2">
            <a:extLst>
              <a:ext uri="{FF2B5EF4-FFF2-40B4-BE49-F238E27FC236}">
                <a16:creationId xmlns:a16="http://schemas.microsoft.com/office/drawing/2014/main" id="{6D45C30E-6D8E-9379-8C76-F87AAD5FCD2D}"/>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dirty="0"/>
              <a:t>Completed over a 4-week period.</a:t>
            </a:r>
          </a:p>
          <a:p>
            <a:pPr>
              <a:buFont typeface="Wingdings" panose="05000000000000000000" pitchFamily="2" charset="2"/>
              <a:buChar char="Ø"/>
            </a:pPr>
            <a:r>
              <a:rPr lang="en-GB" dirty="0"/>
              <a:t>Spoke with the ward manager to ascertain when an individual should be an airflow mattress and what guidance/policy nurses use to support this. </a:t>
            </a:r>
          </a:p>
          <a:p>
            <a:pPr marL="0" indent="0">
              <a:buNone/>
            </a:pPr>
            <a:r>
              <a:rPr lang="en-GB" dirty="0">
                <a:solidFill>
                  <a:srgbClr val="00B050"/>
                </a:solidFill>
              </a:rPr>
              <a:t>I was advised that nurses use the Waterlow score and if this is 20 or above then an airflow mattress should be in place to prevent pressure damage. Nursing times (2010) report that the Waterlow score card was created in 1985 by Judy Waterlow a clinical nurse teacher to help her students, it is a pressure ulcer risk assessment tool that scores 7 risk factors.</a:t>
            </a:r>
          </a:p>
          <a:p>
            <a:pPr marL="0" indent="0">
              <a:buNone/>
            </a:pPr>
            <a:r>
              <a:rPr lang="en-GB" dirty="0">
                <a:solidFill>
                  <a:srgbClr val="00B050"/>
                </a:solidFill>
              </a:rPr>
              <a:t> Aneurin Bevan University Health Board (2024) has adapted the Waterlow score to include Build/body weight for height, continence, Skin type/ visual risk areas /mobility, Gender / Age, Appetite, Tissue Malnutrition, Neurological deficit, Major trauma and medication. It is included within their Risk Assessment booklet which is to be completed within 24 hours of admission to the ward. </a:t>
            </a:r>
          </a:p>
          <a:p>
            <a:pPr>
              <a:buFont typeface="Wingdings" panose="05000000000000000000" pitchFamily="2" charset="2"/>
              <a:buChar char="Ø"/>
            </a:pPr>
            <a:r>
              <a:rPr lang="en-GB" dirty="0"/>
              <a:t>Collected the data for the number of individuals using airflow mattresses. I did this at the beginning and end of the 4-week period using their Waterlow scores from their risk assessment booklets as advised by the ward manager.</a:t>
            </a:r>
          </a:p>
          <a:p>
            <a:pPr>
              <a:buFont typeface="Wingdings" panose="05000000000000000000" pitchFamily="2" charset="2"/>
              <a:buChar char="Ø"/>
            </a:pPr>
            <a:endParaRPr lang="en-GB" dirty="0"/>
          </a:p>
        </p:txBody>
      </p:sp>
    </p:spTree>
    <p:custDataLst>
      <p:tags r:id="rId1"/>
    </p:custDataLst>
    <p:extLst>
      <p:ext uri="{BB962C8B-B14F-4D97-AF65-F5344CB8AC3E}">
        <p14:creationId xmlns:p14="http://schemas.microsoft.com/office/powerpoint/2010/main" val="255419955"/>
      </p:ext>
    </p:extLst>
  </p:cSld>
  <p:clrMapOvr>
    <a:masterClrMapping/>
  </p:clrMapOvr>
  <mc:AlternateContent xmlns:mc="http://schemas.openxmlformats.org/markup-compatibility/2006" xmlns:p14="http://schemas.microsoft.com/office/powerpoint/2010/main">
    <mc:Choice Requires="p14">
      <p:transition spd="slow" p14:dur="2000" advTm="81291"/>
    </mc:Choice>
    <mc:Fallback xmlns="">
      <p:transition spd="slow" advTm="8129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54CA1-AFA3-D580-73CF-F4ABC84DA9BB}"/>
              </a:ext>
            </a:extLst>
          </p:cNvPr>
          <p:cNvSpPr>
            <a:spLocks noGrp="1"/>
          </p:cNvSpPr>
          <p:nvPr>
            <p:ph type="title"/>
          </p:nvPr>
        </p:nvSpPr>
        <p:spPr>
          <a:xfrm>
            <a:off x="643468" y="643467"/>
            <a:ext cx="3073550" cy="5126203"/>
          </a:xfrm>
        </p:spPr>
        <p:txBody>
          <a:bodyPr anchor="ctr">
            <a:normAutofit/>
          </a:bodyPr>
          <a:lstStyle/>
          <a:p>
            <a:pPr algn="r"/>
            <a:r>
              <a:rPr lang="en-GB"/>
              <a:t>Do - Continued</a:t>
            </a:r>
            <a:endParaRPr lang="en-GB" dirty="0"/>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2DD903-A78E-8BEB-6BE4-C694E0D3D3BD}"/>
              </a:ext>
            </a:extLst>
          </p:cNvPr>
          <p:cNvSpPr>
            <a:spLocks noGrp="1"/>
          </p:cNvSpPr>
          <p:nvPr>
            <p:ph idx="1"/>
          </p:nvPr>
        </p:nvSpPr>
        <p:spPr>
          <a:xfrm>
            <a:off x="4363786" y="621697"/>
            <a:ext cx="6791894" cy="5283803"/>
          </a:xfrm>
        </p:spPr>
        <p:txBody>
          <a:bodyPr anchor="ctr">
            <a:normAutofit fontScale="92500" lnSpcReduction="20000"/>
          </a:bodyPr>
          <a:lstStyle/>
          <a:p>
            <a:pPr>
              <a:lnSpc>
                <a:spcPct val="110000"/>
              </a:lnSpc>
              <a:buFont typeface="Wingdings" panose="05000000000000000000" pitchFamily="2" charset="2"/>
              <a:buChar char="Ø"/>
            </a:pPr>
            <a:r>
              <a:rPr lang="en-GB" sz="1300" dirty="0"/>
              <a:t>Delivered education to the ward manager, 2 x deputy managers and 2 x staff nurses who work Monday – Friday.</a:t>
            </a:r>
          </a:p>
          <a:p>
            <a:pPr marL="0" indent="0">
              <a:lnSpc>
                <a:spcPct val="110000"/>
              </a:lnSpc>
              <a:buNone/>
            </a:pPr>
            <a:r>
              <a:rPr lang="en-GB" sz="1300" dirty="0">
                <a:solidFill>
                  <a:srgbClr val="00B050"/>
                </a:solidFill>
              </a:rPr>
              <a:t>Enables independence with bed transfers and decrease the need for equipment to support independent bed transfers. Also, free’s up nurse's time if they are not supporting as many individuals on the ward with transfers.</a:t>
            </a:r>
          </a:p>
          <a:p>
            <a:pPr marL="0" indent="0">
              <a:lnSpc>
                <a:spcPct val="110000"/>
              </a:lnSpc>
              <a:buNone/>
            </a:pPr>
            <a:r>
              <a:rPr lang="en-GB" sz="1300" dirty="0">
                <a:solidFill>
                  <a:srgbClr val="00B050"/>
                </a:solidFill>
              </a:rPr>
              <a:t>Could help to decrease overnight incontinence if an individual is able to independently transfer onto a commode or toilet. E. Murphy et al (2023) suggests that up to 15% of patients with hospital acquired incontinence will have persistent incontinence after discharge.</a:t>
            </a:r>
          </a:p>
          <a:p>
            <a:pPr marL="0" indent="0">
              <a:lnSpc>
                <a:spcPct val="110000"/>
              </a:lnSpc>
              <a:buNone/>
            </a:pPr>
            <a:r>
              <a:rPr lang="en-GB" sz="1300" dirty="0">
                <a:solidFill>
                  <a:srgbClr val="00B050"/>
                </a:solidFill>
              </a:rPr>
              <a:t>Help reduce the length of stay in hospital and patient flow as well as help to reduce the OT waiting list if the quality of referrals received was improved.</a:t>
            </a:r>
          </a:p>
          <a:p>
            <a:pPr marL="0" indent="0">
              <a:lnSpc>
                <a:spcPct val="110000"/>
              </a:lnSpc>
              <a:buNone/>
            </a:pPr>
            <a:r>
              <a:rPr lang="en-GB" sz="1300" dirty="0">
                <a:solidFill>
                  <a:srgbClr val="00B050"/>
                </a:solidFill>
              </a:rPr>
              <a:t>More comfortable for individuals and less noisy meaning they can get a restful sleep and fully engage in therapy sessions.</a:t>
            </a:r>
          </a:p>
          <a:p>
            <a:pPr marL="0" indent="0">
              <a:lnSpc>
                <a:spcPct val="110000"/>
              </a:lnSpc>
              <a:buNone/>
            </a:pPr>
            <a:r>
              <a:rPr lang="en-GB" sz="1300" dirty="0">
                <a:solidFill>
                  <a:srgbClr val="00B050"/>
                </a:solidFill>
              </a:rPr>
              <a:t>Leeds Teaching Hospital (2019) suggests that airflow mattresses are found on 10% of hospital beds, out of 2000 patients in their study 6.9% of individuals on airflow mattresses developed a pressure sore that was grade 2 or above (blister of break in the skin), they also reported that “for every 50 individuals allocated an airflow mattress, only 1 would benefit”. </a:t>
            </a:r>
          </a:p>
          <a:p>
            <a:pPr marL="0" indent="0">
              <a:lnSpc>
                <a:spcPct val="110000"/>
              </a:lnSpc>
              <a:buNone/>
            </a:pPr>
            <a:r>
              <a:rPr lang="en-GB" sz="1300" dirty="0">
                <a:solidFill>
                  <a:srgbClr val="00B050"/>
                </a:solidFill>
              </a:rPr>
              <a:t>Positive Risk taking – If an individual did not have or was not going to have an airflow mattress at home, do they really need one while in hospital? </a:t>
            </a:r>
          </a:p>
          <a:p>
            <a:pPr>
              <a:lnSpc>
                <a:spcPct val="110000"/>
              </a:lnSpc>
              <a:buFont typeface="Wingdings" panose="05000000000000000000" pitchFamily="2" charset="2"/>
              <a:buChar char="Ø"/>
            </a:pPr>
            <a:r>
              <a:rPr lang="en-GB" sz="1300" dirty="0"/>
              <a:t>Put up information sheets on the benefits of pentaflex mattresses on all nurses' stations for all nursing staff to read.</a:t>
            </a:r>
          </a:p>
          <a:p>
            <a:pPr>
              <a:lnSpc>
                <a:spcPct val="110000"/>
              </a:lnSpc>
              <a:buFont typeface="Wingdings" panose="05000000000000000000" pitchFamily="2" charset="2"/>
              <a:buChar char="Ø"/>
            </a:pPr>
            <a:r>
              <a:rPr lang="en-GB" sz="1300" dirty="0"/>
              <a:t>Kept track of the referrals to OT for bed transfers/equipment only and what mattresses these individuals were using at the time if the referral. </a:t>
            </a:r>
          </a:p>
          <a:p>
            <a:pPr>
              <a:lnSpc>
                <a:spcPct val="110000"/>
              </a:lnSpc>
            </a:pPr>
            <a:endParaRPr lang="en-GB" sz="1000"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ustDataLst>
      <p:tags r:id="rId1"/>
    </p:custDataLst>
    <p:extLst>
      <p:ext uri="{BB962C8B-B14F-4D97-AF65-F5344CB8AC3E}">
        <p14:creationId xmlns:p14="http://schemas.microsoft.com/office/powerpoint/2010/main" val="1559756339"/>
      </p:ext>
    </p:extLst>
  </p:cSld>
  <p:clrMapOvr>
    <a:masterClrMapping/>
  </p:clrMapOvr>
  <mc:AlternateContent xmlns:mc="http://schemas.openxmlformats.org/markup-compatibility/2006" xmlns:p14="http://schemas.microsoft.com/office/powerpoint/2010/main">
    <mc:Choice Requires="p14">
      <p:transition spd="slow" p14:dur="2000" advTm="131685"/>
    </mc:Choice>
    <mc:Fallback xmlns="">
      <p:transition spd="slow" advTm="13168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5009F-A9A2-4547-7CED-BD0B4045B9E9}"/>
              </a:ext>
            </a:extLst>
          </p:cNvPr>
          <p:cNvSpPr>
            <a:spLocks noGrp="1"/>
          </p:cNvSpPr>
          <p:nvPr>
            <p:ph type="title"/>
          </p:nvPr>
        </p:nvSpPr>
        <p:spPr/>
        <p:txBody>
          <a:bodyPr/>
          <a:lstStyle/>
          <a:p>
            <a:r>
              <a:rPr lang="en-GB"/>
              <a:t>Study</a:t>
            </a:r>
            <a:endParaRPr lang="en-GB" dirty="0"/>
          </a:p>
        </p:txBody>
      </p:sp>
      <p:graphicFrame>
        <p:nvGraphicFramePr>
          <p:cNvPr id="15" name="Content Placeholder 2">
            <a:extLst>
              <a:ext uri="{FF2B5EF4-FFF2-40B4-BE49-F238E27FC236}">
                <a16:creationId xmlns:a16="http://schemas.microsoft.com/office/drawing/2014/main" id="{BD119277-DCFD-FA4B-E1F0-B8691543D9CF}"/>
              </a:ext>
            </a:extLst>
          </p:cNvPr>
          <p:cNvGraphicFramePr>
            <a:graphicFrameLocks noGrp="1"/>
          </p:cNvGraphicFramePr>
          <p:nvPr>
            <p:ph idx="1"/>
            <p:extLst>
              <p:ext uri="{D42A27DB-BD31-4B8C-83A1-F6EECF244321}">
                <p14:modId xmlns:p14="http://schemas.microsoft.com/office/powerpoint/2010/main" val="82327413"/>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2468642488"/>
      </p:ext>
    </p:extLst>
  </p:cSld>
  <p:clrMapOvr>
    <a:masterClrMapping/>
  </p:clrMapOvr>
  <mc:AlternateContent xmlns:mc="http://schemas.openxmlformats.org/markup-compatibility/2006" xmlns:p14="http://schemas.microsoft.com/office/powerpoint/2010/main">
    <mc:Choice Requires="p14">
      <p:transition spd="slow" p14:dur="2000" advTm="105853"/>
    </mc:Choice>
    <mc:Fallback xmlns="">
      <p:transition spd="slow" advTm="1058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747E939F-CE92-4AD4-B3DD-83FFD49B81F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dgm id="{43ACB69B-BCA1-40DF-83EC-BF59FA4961F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graphicEl>
                                              <a:dgm id="{3646A4C6-E107-427A-B28C-B6E670A3A92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graphicEl>
                                              <a:dgm id="{5C30D0E7-352F-450E-A54D-A42FE945F60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graphicEl>
                                              <a:dgm id="{C50AF523-FC0B-48F6-A0C7-4691FD09FEB3}"/>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graphicEl>
                                              <a:dgm id="{2EBD7CE4-883F-4A62-BFE2-9150EB4B0A1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3423-CA6A-D98F-95DA-FB1DA145034E}"/>
              </a:ext>
            </a:extLst>
          </p:cNvPr>
          <p:cNvSpPr>
            <a:spLocks noGrp="1"/>
          </p:cNvSpPr>
          <p:nvPr>
            <p:ph type="title"/>
          </p:nvPr>
        </p:nvSpPr>
        <p:spPr/>
        <p:txBody>
          <a:bodyPr/>
          <a:lstStyle/>
          <a:p>
            <a:r>
              <a:rPr lang="en-GB" dirty="0"/>
              <a:t>Act</a:t>
            </a:r>
          </a:p>
        </p:txBody>
      </p:sp>
      <p:graphicFrame>
        <p:nvGraphicFramePr>
          <p:cNvPr id="15" name="Content Placeholder 2">
            <a:extLst>
              <a:ext uri="{FF2B5EF4-FFF2-40B4-BE49-F238E27FC236}">
                <a16:creationId xmlns:a16="http://schemas.microsoft.com/office/drawing/2014/main" id="{0AB13B5A-EEF4-7798-68E3-EF876BA83034}"/>
              </a:ext>
            </a:extLst>
          </p:cNvPr>
          <p:cNvGraphicFramePr>
            <a:graphicFrameLocks noGrp="1"/>
          </p:cNvGraphicFramePr>
          <p:nvPr>
            <p:ph idx="1"/>
            <p:extLst>
              <p:ext uri="{D42A27DB-BD31-4B8C-83A1-F6EECF244321}">
                <p14:modId xmlns:p14="http://schemas.microsoft.com/office/powerpoint/2010/main" val="3703850758"/>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884782234"/>
      </p:ext>
    </p:extLst>
  </p:cSld>
  <p:clrMapOvr>
    <a:masterClrMapping/>
  </p:clrMapOvr>
  <mc:AlternateContent xmlns:mc="http://schemas.openxmlformats.org/markup-compatibility/2006" xmlns:p14="http://schemas.microsoft.com/office/powerpoint/2010/main">
    <mc:Choice Requires="p14">
      <p:transition spd="slow" p14:dur="2000" advTm="76498"/>
    </mc:Choice>
    <mc:Fallback xmlns="">
      <p:transition spd="slow" advTm="7649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E4C7F77D-2E08-4526-A247-0826A3B8134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dgm id="{EFF37E8F-B6AB-4717-B829-50A9CA61EEB2}"/>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graphicEl>
                                              <a:dgm id="{09433055-878E-4D1A-B4A2-C38FED5928C7}"/>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graphicEl>
                                              <a:dgm id="{68E9AF15-CFDA-4B2B-8C01-0FA60E03D4F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graphicEl>
                                              <a:dgm id="{CBD90F95-891B-4DF3-97CB-792C3D4BAF0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graphicEl>
                                              <a:dgm id="{2D053E4F-8AF7-4688-B3DC-EE8FFE082C3E}"/>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graphicEl>
                                              <a:dgm id="{E30E4B08-2459-447C-BFF5-C10011814ED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09C10-6463-724B-2D31-A1F4A6F18096}"/>
              </a:ext>
            </a:extLst>
          </p:cNvPr>
          <p:cNvSpPr>
            <a:spLocks noGrp="1"/>
          </p:cNvSpPr>
          <p:nvPr>
            <p:ph type="title"/>
          </p:nvPr>
        </p:nvSpPr>
        <p:spPr/>
        <p:txBody>
          <a:bodyPr/>
          <a:lstStyle/>
          <a:p>
            <a:r>
              <a:rPr lang="en-GB"/>
              <a:t>Conclusion</a:t>
            </a:r>
            <a:endParaRPr lang="en-GB" dirty="0"/>
          </a:p>
        </p:txBody>
      </p:sp>
      <p:sp>
        <p:nvSpPr>
          <p:cNvPr id="3" name="Content Placeholder 2">
            <a:extLst>
              <a:ext uri="{FF2B5EF4-FFF2-40B4-BE49-F238E27FC236}">
                <a16:creationId xmlns:a16="http://schemas.microsoft.com/office/drawing/2014/main" id="{19985108-CAA1-CFCA-1C68-2737097869BC}"/>
              </a:ext>
            </a:extLst>
          </p:cNvPr>
          <p:cNvSpPr>
            <a:spLocks noGrp="1"/>
          </p:cNvSpPr>
          <p:nvPr>
            <p:ph idx="1"/>
          </p:nvPr>
        </p:nvSpPr>
        <p:spPr/>
        <p:txBody>
          <a:bodyPr/>
          <a:lstStyle/>
          <a:p>
            <a:pPr>
              <a:buFont typeface="Wingdings" panose="05000000000000000000" pitchFamily="2" charset="2"/>
              <a:buChar char="Ø"/>
            </a:pPr>
            <a:r>
              <a:rPr lang="en-GB" dirty="0"/>
              <a:t>Wrong time of year to complete this type of quality improvement project. </a:t>
            </a:r>
          </a:p>
          <a:p>
            <a:pPr>
              <a:buFont typeface="Wingdings" panose="05000000000000000000" pitchFamily="2" charset="2"/>
              <a:buChar char="Ø"/>
            </a:pPr>
            <a:r>
              <a:rPr lang="en-GB" dirty="0"/>
              <a:t>Nurses were too busy to engage in the education meaning I was reliant on a small group of nurses to cascade the information onto the rest of the nursing team.</a:t>
            </a:r>
          </a:p>
          <a:p>
            <a:pPr>
              <a:buFont typeface="Wingdings" panose="05000000000000000000" pitchFamily="2" charset="2"/>
              <a:buChar char="Ø"/>
            </a:pPr>
            <a:r>
              <a:rPr lang="en-GB" dirty="0"/>
              <a:t>Turnover of patients was high meaning that mattresses were not getting swapped between patients. </a:t>
            </a:r>
          </a:p>
          <a:p>
            <a:pPr>
              <a:buFont typeface="Wingdings" panose="05000000000000000000" pitchFamily="2" charset="2"/>
              <a:buChar char="Ø"/>
            </a:pPr>
            <a:r>
              <a:rPr lang="en-GB" dirty="0"/>
              <a:t>Needed to run the project over a longer period of time.</a:t>
            </a:r>
          </a:p>
          <a:p>
            <a:pPr>
              <a:buFont typeface="Wingdings" panose="05000000000000000000" pitchFamily="2" charset="2"/>
              <a:buChar char="Ø"/>
            </a:pPr>
            <a:r>
              <a:rPr lang="en-GB" dirty="0"/>
              <a:t>However, the data does show a small decrease in the number of individuals on an airflow mattress in January compared to December. </a:t>
            </a:r>
          </a:p>
        </p:txBody>
      </p:sp>
    </p:spTree>
    <p:custDataLst>
      <p:tags r:id="rId1"/>
    </p:custDataLst>
    <p:extLst>
      <p:ext uri="{BB962C8B-B14F-4D97-AF65-F5344CB8AC3E}">
        <p14:creationId xmlns:p14="http://schemas.microsoft.com/office/powerpoint/2010/main" val="2422449064"/>
      </p:ext>
    </p:extLst>
  </p:cSld>
  <p:clrMapOvr>
    <a:masterClrMapping/>
  </p:clrMapOvr>
  <mc:AlternateContent xmlns:mc="http://schemas.openxmlformats.org/markup-compatibility/2006" xmlns:p14="http://schemas.microsoft.com/office/powerpoint/2010/main">
    <mc:Choice Requires="p14">
      <p:transition spd="slow" p14:dur="2000" advTm="37561"/>
    </mc:Choice>
    <mc:Fallback xmlns="">
      <p:transition spd="slow" advTm="3756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5" name="Straight Connector 24">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3245F-0667-4AD5-9C04-FCA04C896679}"/>
              </a:ext>
            </a:extLst>
          </p:cNvPr>
          <p:cNvSpPr>
            <a:spLocks noGrp="1"/>
          </p:cNvSpPr>
          <p:nvPr>
            <p:ph type="title"/>
          </p:nvPr>
        </p:nvSpPr>
        <p:spPr>
          <a:xfrm>
            <a:off x="3836504" y="758951"/>
            <a:ext cx="7319175" cy="3374931"/>
          </a:xfrm>
        </p:spPr>
        <p:txBody>
          <a:bodyPr vert="horz" lIns="91440" tIns="45720" rIns="91440" bIns="45720" rtlCol="0" anchor="b">
            <a:normAutofit/>
          </a:bodyPr>
          <a:lstStyle/>
          <a:p>
            <a:r>
              <a:rPr lang="en-US" sz="8000">
                <a:solidFill>
                  <a:schemeClr val="tx1">
                    <a:lumMod val="85000"/>
                    <a:lumOff val="15000"/>
                  </a:schemeClr>
                </a:solidFill>
              </a:rPr>
              <a:t>Any Questions?</a:t>
            </a:r>
          </a:p>
        </p:txBody>
      </p:sp>
      <p:pic>
        <p:nvPicPr>
          <p:cNvPr id="27" name="Graphic 26" descr="Question mark">
            <a:extLst>
              <a:ext uri="{FF2B5EF4-FFF2-40B4-BE49-F238E27FC236}">
                <a16:creationId xmlns:a16="http://schemas.microsoft.com/office/drawing/2014/main" id="{66F0F1F5-8FB6-E193-D106-58ABE80506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28" name="Straight Connector 27">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08362954"/>
      </p:ext>
    </p:extLst>
  </p:cSld>
  <p:clrMapOvr>
    <a:masterClrMapping/>
  </p:clrMapOvr>
  <mc:AlternateContent xmlns:mc="http://schemas.openxmlformats.org/markup-compatibility/2006" xmlns:p14="http://schemas.microsoft.com/office/powerpoint/2010/main">
    <mc:Choice Requires="p14">
      <p:transition spd="slow" p14:dur="2000" advTm="4813"/>
    </mc:Choice>
    <mc:Fallback xmlns="">
      <p:transition spd="slow" advTm="481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2539F-9B79-53E2-CC2C-4F843BB9DE8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CC30374-2C82-5A6F-9ADC-FE233A060209}"/>
              </a:ext>
            </a:extLst>
          </p:cNvPr>
          <p:cNvSpPr>
            <a:spLocks noGrp="1"/>
          </p:cNvSpPr>
          <p:nvPr>
            <p:ph idx="1"/>
          </p:nvPr>
        </p:nvSpPr>
        <p:spPr/>
        <p:txBody>
          <a:bodyPr>
            <a:normAutofit fontScale="70000" lnSpcReduction="20000"/>
          </a:bodyPr>
          <a:lstStyle/>
          <a:p>
            <a:pPr>
              <a:lnSpc>
                <a:spcPct val="150000"/>
              </a:lnSpc>
              <a:spcBef>
                <a:spcPts val="430"/>
              </a:spcBef>
              <a:spcAft>
                <a:spcPts val="600"/>
              </a:spcAft>
            </a:pPr>
            <a:r>
              <a:rPr lang="en-GB" sz="1800" u="none" strike="noStrike" kern="1200" dirty="0">
                <a:solidFill>
                  <a:srgbClr val="262626"/>
                </a:solidFill>
                <a:effectLst/>
                <a:latin typeface="Calibri" panose="020F0502020204030204" pitchFamily="34" charset="0"/>
                <a:ea typeface="Calibri" panose="020F0502020204030204" pitchFamily="34" charset="0"/>
              </a:rPr>
              <a:t>Murphy, E., </a:t>
            </a:r>
            <a:r>
              <a:rPr lang="en-GB" dirty="0">
                <a:solidFill>
                  <a:srgbClr val="262626"/>
                </a:solidFill>
                <a:latin typeface="Calibri" panose="020F0502020204030204" pitchFamily="34" charset="0"/>
                <a:ea typeface="Calibri" panose="020F0502020204030204" pitchFamily="34" charset="0"/>
              </a:rPr>
              <a:t>Geoghegan, C., Toole, G.O., Leonard, S., Crowley, K., Hassan, H. and O’Connor, M. (2023) ‘Incontinence acquired during hospitalisation: targets for improving standards of care’, </a:t>
            </a:r>
            <a:r>
              <a:rPr lang="en-GB" i="1" dirty="0">
                <a:solidFill>
                  <a:srgbClr val="262626"/>
                </a:solidFill>
                <a:latin typeface="Calibri" panose="020F0502020204030204" pitchFamily="34" charset="0"/>
                <a:ea typeface="Calibri" panose="020F0502020204030204" pitchFamily="34" charset="0"/>
              </a:rPr>
              <a:t>Age and Ageing, 52 (3), pp. 156-182.</a:t>
            </a:r>
          </a:p>
          <a:p>
            <a:pPr>
              <a:lnSpc>
                <a:spcPct val="150000"/>
              </a:lnSpc>
              <a:spcBef>
                <a:spcPts val="430"/>
              </a:spcBef>
              <a:spcAft>
                <a:spcPts val="600"/>
              </a:spcAft>
            </a:pPr>
            <a:r>
              <a:rPr lang="en-GB" dirty="0">
                <a:solidFill>
                  <a:srgbClr val="262626"/>
                </a:solidFill>
                <a:latin typeface="Calibri" panose="020F0502020204030204" pitchFamily="34" charset="0"/>
                <a:ea typeface="Calibri" panose="020F0502020204030204" pitchFamily="34" charset="0"/>
              </a:rPr>
              <a:t>NHS Trust (2024) </a:t>
            </a:r>
            <a:r>
              <a:rPr lang="en-GB" i="1" dirty="0">
                <a:solidFill>
                  <a:srgbClr val="262626"/>
                </a:solidFill>
                <a:latin typeface="Calibri" panose="020F0502020204030204" pitchFamily="34" charset="0"/>
                <a:ea typeface="Calibri" panose="020F0502020204030204" pitchFamily="34" charset="0"/>
              </a:rPr>
              <a:t>The Leeds Teaching Hospitals: Finding an effective way to reduce pressure ulcers. </a:t>
            </a:r>
            <a:r>
              <a:rPr lang="en-GB" dirty="0">
                <a:solidFill>
                  <a:srgbClr val="262626"/>
                </a:solidFill>
                <a:latin typeface="Calibri" panose="020F0502020204030204" pitchFamily="34" charset="0"/>
                <a:ea typeface="Calibri" panose="020F0502020204030204" pitchFamily="34" charset="0"/>
              </a:rPr>
              <a:t>Available at: </a:t>
            </a:r>
            <a:r>
              <a:rPr lang="en-GB" dirty="0">
                <a:solidFill>
                  <a:srgbClr val="262626"/>
                </a:solidFill>
                <a:latin typeface="Calibri" panose="020F0502020204030204" pitchFamily="34" charset="0"/>
                <a:ea typeface="Calibri" panose="020F0502020204030204" pitchFamily="34" charset="0"/>
                <a:hlinkClick r:id="rId2"/>
              </a:rPr>
              <a:t>https://www.leedsth.nhs.uk/research/news-blogs-and-events/research-and-innovation-news/2019/09/04/finding-an-effective-way-to-reduce-pressure-ulcers#</a:t>
            </a:r>
            <a:r>
              <a:rPr lang="en-GB" dirty="0">
                <a:solidFill>
                  <a:srgbClr val="262626"/>
                </a:solidFill>
                <a:latin typeface="Calibri" panose="020F0502020204030204" pitchFamily="34" charset="0"/>
                <a:ea typeface="Calibri" panose="020F0502020204030204" pitchFamily="34" charset="0"/>
              </a:rPr>
              <a:t> (Accessed on 08/01/2024).</a:t>
            </a:r>
            <a:endParaRPr lang="en-GB" sz="1800" i="1" u="none" strike="noStrike" kern="1200" dirty="0">
              <a:solidFill>
                <a:srgbClr val="262626"/>
              </a:solidFill>
              <a:effectLst/>
              <a:latin typeface="Calibri" panose="020F0502020204030204" pitchFamily="34" charset="0"/>
              <a:ea typeface="Calibri" panose="020F0502020204030204" pitchFamily="34" charset="0"/>
            </a:endParaRPr>
          </a:p>
          <a:p>
            <a:pPr>
              <a:lnSpc>
                <a:spcPct val="150000"/>
              </a:lnSpc>
              <a:spcBef>
                <a:spcPts val="430"/>
              </a:spcBef>
              <a:spcAft>
                <a:spcPts val="600"/>
              </a:spcAft>
            </a:pPr>
            <a:r>
              <a:rPr lang="en-GB" sz="1800" u="none" strike="noStrike" kern="1200" dirty="0">
                <a:solidFill>
                  <a:srgbClr val="262626"/>
                </a:solidFill>
                <a:effectLst/>
                <a:latin typeface="Calibri" panose="020F0502020204030204" pitchFamily="34" charset="0"/>
                <a:ea typeface="Calibri" panose="020F0502020204030204" pitchFamily="34" charset="0"/>
              </a:rPr>
              <a:t>NHS Wales (2024) </a:t>
            </a:r>
            <a:r>
              <a:rPr lang="en-GB" sz="1800" i="1" u="none" strike="noStrike" kern="1200" dirty="0">
                <a:solidFill>
                  <a:srgbClr val="262626"/>
                </a:solidFill>
                <a:effectLst/>
                <a:latin typeface="Calibri" panose="020F0502020204030204" pitchFamily="34" charset="0"/>
                <a:ea typeface="Calibri" panose="020F0502020204030204" pitchFamily="34" charset="0"/>
              </a:rPr>
              <a:t>Aneurin Bevan University Health Board: Guidelines in the choice of equipment for the prevention &amp; management of pressure damage</a:t>
            </a:r>
            <a:r>
              <a:rPr lang="en-GB" sz="1800" u="none" strike="noStrike" kern="1200" dirty="0">
                <a:solidFill>
                  <a:srgbClr val="262626"/>
                </a:solidFill>
                <a:effectLst/>
                <a:latin typeface="Calibri" panose="020F0502020204030204" pitchFamily="34" charset="0"/>
                <a:ea typeface="Calibri" panose="020F0502020204030204" pitchFamily="34" charset="0"/>
              </a:rPr>
              <a:t>. Available at: </a:t>
            </a:r>
            <a:r>
              <a:rPr lang="en-GB" sz="1800" u="none" strike="noStrike" kern="1200" dirty="0">
                <a:solidFill>
                  <a:srgbClr val="262626"/>
                </a:solidFill>
                <a:effectLst/>
                <a:latin typeface="Calibri" panose="020F0502020204030204" pitchFamily="34" charset="0"/>
                <a:ea typeface="Calibri" panose="020F0502020204030204" pitchFamily="34" charset="0"/>
                <a:hlinkClick r:id="rId3"/>
              </a:rPr>
              <a:t>https://nhswales365.sharepoint.com/:w:/r/sites/ABB_Pulse_TissueViability/_layouts/15/Doc.aspx</a:t>
            </a:r>
            <a:r>
              <a:rPr lang="en-GB" sz="1800" u="none" strike="noStrike" kern="1200" dirty="0">
                <a:solidFill>
                  <a:srgbClr val="262626"/>
                </a:solidFill>
                <a:effectLst/>
                <a:latin typeface="Calibri" panose="020F0502020204030204" pitchFamily="34" charset="0"/>
                <a:ea typeface="Calibri" panose="020F0502020204030204" pitchFamily="34" charset="0"/>
              </a:rPr>
              <a:t> (Accessed 09/01/2024).</a:t>
            </a:r>
          </a:p>
          <a:p>
            <a:pPr>
              <a:lnSpc>
                <a:spcPct val="150000"/>
              </a:lnSpc>
              <a:spcBef>
                <a:spcPts val="430"/>
              </a:spcBef>
              <a:spcAft>
                <a:spcPts val="600"/>
              </a:spcAft>
            </a:pPr>
            <a:r>
              <a:rPr lang="en-GB" sz="1800" u="none" strike="noStrike" kern="1200" dirty="0">
                <a:solidFill>
                  <a:srgbClr val="262626"/>
                </a:solidFill>
                <a:effectLst/>
                <a:latin typeface="Calibri" panose="020F0502020204030204" pitchFamily="34" charset="0"/>
                <a:ea typeface="Calibri" panose="020F0502020204030204" pitchFamily="34" charset="0"/>
              </a:rPr>
              <a:t>NHS Wales (2024) </a:t>
            </a:r>
            <a:r>
              <a:rPr lang="en-GB" sz="1800" i="1" u="none" strike="noStrike" kern="1200" dirty="0">
                <a:solidFill>
                  <a:srgbClr val="262626"/>
                </a:solidFill>
                <a:effectLst/>
                <a:latin typeface="Calibri" panose="020F0502020204030204" pitchFamily="34" charset="0"/>
                <a:ea typeface="Calibri" panose="020F0502020204030204" pitchFamily="34" charset="0"/>
              </a:rPr>
              <a:t>Aneurin Bevan University Health Board: Risk Assessment. </a:t>
            </a:r>
            <a:r>
              <a:rPr lang="en-GB" dirty="0">
                <a:solidFill>
                  <a:srgbClr val="262626"/>
                </a:solidFill>
                <a:latin typeface="Calibri" panose="020F0502020204030204" pitchFamily="34" charset="0"/>
                <a:ea typeface="Calibri" panose="020F0502020204030204" pitchFamily="34" charset="0"/>
              </a:rPr>
              <a:t>Available at: </a:t>
            </a:r>
            <a:r>
              <a:rPr lang="en-GB" dirty="0">
                <a:solidFill>
                  <a:srgbClr val="262626"/>
                </a:solidFill>
                <a:latin typeface="Calibri" panose="020F0502020204030204" pitchFamily="34" charset="0"/>
                <a:ea typeface="Calibri" panose="020F0502020204030204" pitchFamily="34" charset="0"/>
                <a:hlinkClick r:id="rId4"/>
              </a:rPr>
              <a:t>https://nhswales365.sharepoint.com/:w:/r/sites/ABB_Pulse_Informatics/_layouts/15/Doc.aspx</a:t>
            </a:r>
            <a:r>
              <a:rPr lang="en-GB" dirty="0">
                <a:solidFill>
                  <a:srgbClr val="262626"/>
                </a:solidFill>
                <a:latin typeface="Calibri" panose="020F0502020204030204" pitchFamily="34" charset="0"/>
                <a:ea typeface="Calibri" panose="020F0502020204030204" pitchFamily="34" charset="0"/>
              </a:rPr>
              <a:t> (Accessed on 09/01/2024).</a:t>
            </a:r>
            <a:endParaRPr lang="en-GB" sz="1800" i="1" u="none" strike="noStrike" kern="1200" dirty="0">
              <a:solidFill>
                <a:srgbClr val="262626"/>
              </a:solidFill>
              <a:effectLst/>
              <a:latin typeface="Calibri" panose="020F0502020204030204" pitchFamily="34" charset="0"/>
              <a:ea typeface="Calibri" panose="020F0502020204030204" pitchFamily="34" charset="0"/>
            </a:endParaRPr>
          </a:p>
          <a:p>
            <a:pPr marL="0" indent="0">
              <a:lnSpc>
                <a:spcPct val="150000"/>
              </a:lnSpc>
              <a:spcBef>
                <a:spcPts val="430"/>
              </a:spcBef>
              <a:spcAft>
                <a:spcPts val="600"/>
              </a:spcAft>
              <a:buNone/>
            </a:pPr>
            <a:r>
              <a:rPr lang="en-GB" sz="1800" u="none" strike="noStrike" kern="1200" dirty="0">
                <a:solidFill>
                  <a:srgbClr val="262626"/>
                </a:solidFill>
                <a:effectLst/>
                <a:latin typeface="Calibri" panose="020F0502020204030204" pitchFamily="34" charset="0"/>
                <a:ea typeface="Calibri" panose="020F0502020204030204" pitchFamily="34" charset="0"/>
              </a:rPr>
              <a:t> Nursing Times (2010) </a:t>
            </a:r>
            <a:r>
              <a:rPr lang="en-GB" sz="1800" i="1" u="none" strike="noStrike" kern="1200" dirty="0">
                <a:solidFill>
                  <a:srgbClr val="262626"/>
                </a:solidFill>
                <a:effectLst/>
                <a:latin typeface="Calibri" panose="020F0502020204030204" pitchFamily="34" charset="0"/>
                <a:ea typeface="Calibri" panose="020F0502020204030204" pitchFamily="34" charset="0"/>
              </a:rPr>
              <a:t>Judy Waterlow: Pressure ulcer care reformer. </a:t>
            </a:r>
            <a:r>
              <a:rPr lang="en-GB" sz="1800" u="none" strike="noStrike" kern="1200" dirty="0">
                <a:solidFill>
                  <a:srgbClr val="262626"/>
                </a:solidFill>
                <a:effectLst/>
                <a:latin typeface="Calibri" panose="020F0502020204030204" pitchFamily="34" charset="0"/>
                <a:ea typeface="Calibri" panose="020F0502020204030204" pitchFamily="34" charset="0"/>
              </a:rPr>
              <a:t>Available at: </a:t>
            </a:r>
            <a:r>
              <a:rPr lang="en-GB" sz="1800" u="none" strike="noStrike" kern="1200" dirty="0">
                <a:solidFill>
                  <a:srgbClr val="262626"/>
                </a:solidFill>
                <a:effectLst/>
                <a:latin typeface="Calibri" panose="020F0502020204030204" pitchFamily="34" charset="0"/>
                <a:ea typeface="Calibri" panose="020F0502020204030204" pitchFamily="34" charset="0"/>
                <a:hlinkClick r:id="rId5"/>
              </a:rPr>
              <a:t>https://www.nursingtimes.net/archive/judy-waterlow-pressure-ulcer-care-reformer-01-03-2010/</a:t>
            </a:r>
            <a:r>
              <a:rPr lang="en-GB" sz="1800" u="none" strike="noStrike" kern="1200" dirty="0">
                <a:solidFill>
                  <a:srgbClr val="262626"/>
                </a:solidFill>
                <a:effectLst/>
                <a:latin typeface="Calibri" panose="020F0502020204030204" pitchFamily="34" charset="0"/>
                <a:ea typeface="Calibri" panose="020F0502020204030204" pitchFamily="34" charset="0"/>
              </a:rPr>
              <a:t> (Accessed on 10/01/2024).</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23649243"/>
      </p:ext>
    </p:extLst>
  </p:cSld>
  <p:clrMapOvr>
    <a:masterClrMapping/>
  </p:clrMapOvr>
  <mc:AlternateContent xmlns:mc="http://schemas.openxmlformats.org/markup-compatibility/2006" xmlns:p14="http://schemas.microsoft.com/office/powerpoint/2010/main">
    <mc:Choice Requires="p14">
      <p:transition spd="slow" p14:dur="2000" advTm="1702"/>
    </mc:Choice>
    <mc:Fallback xmlns="">
      <p:transition spd="slow" advTm="1702"/>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5.9|4.2|11.9|9.2|17.2|7.7"/>
</p:tagLst>
</file>

<file path=ppt/tags/tag2.xml><?xml version="1.0" encoding="utf-8"?>
<p:tagLst xmlns:a="http://schemas.openxmlformats.org/drawingml/2006/main" xmlns:r="http://schemas.openxmlformats.org/officeDocument/2006/relationships" xmlns:p="http://schemas.openxmlformats.org/presentationml/2006/main">
  <p:tag name="TIMING" val="|2.3|6.8|8.3|10.2|8.4|11.9|9.3"/>
</p:tagLst>
</file>

<file path=ppt/tags/tag3.xml><?xml version="1.0" encoding="utf-8"?>
<p:tagLst xmlns:a="http://schemas.openxmlformats.org/drawingml/2006/main" xmlns:r="http://schemas.openxmlformats.org/officeDocument/2006/relationships" xmlns:p="http://schemas.openxmlformats.org/presentationml/2006/main">
  <p:tag name="TIMING" val="|2|4.3|10.2|23.4|27"/>
</p:tagLst>
</file>

<file path=ppt/tags/tag4.xml><?xml version="1.0" encoding="utf-8"?>
<p:tagLst xmlns:a="http://schemas.openxmlformats.org/drawingml/2006/main" xmlns:r="http://schemas.openxmlformats.org/officeDocument/2006/relationships" xmlns:p="http://schemas.openxmlformats.org/presentationml/2006/main">
  <p:tag name="TIMING" val="|1|17.3|15.8|17.8|11.7|8.8|24.1|15.7|8.3"/>
</p:tagLst>
</file>

<file path=ppt/tags/tag5.xml><?xml version="1.0" encoding="utf-8"?>
<p:tagLst xmlns:a="http://schemas.openxmlformats.org/drawingml/2006/main" xmlns:r="http://schemas.openxmlformats.org/officeDocument/2006/relationships" xmlns:p="http://schemas.openxmlformats.org/presentationml/2006/main">
  <p:tag name="TIMING" val="|2.6|11.2|13.2|28.6|8.6|16"/>
</p:tagLst>
</file>

<file path=ppt/tags/tag6.xml><?xml version="1.0" encoding="utf-8"?>
<p:tagLst xmlns:a="http://schemas.openxmlformats.org/drawingml/2006/main" xmlns:r="http://schemas.openxmlformats.org/officeDocument/2006/relationships" xmlns:p="http://schemas.openxmlformats.org/presentationml/2006/main">
  <p:tag name="TIMING" val="|2.4|7.9|28.5|16.7"/>
</p:tagLst>
</file>

<file path=ppt/tags/tag7.xml><?xml version="1.0" encoding="utf-8"?>
<p:tagLst xmlns:a="http://schemas.openxmlformats.org/drawingml/2006/main" xmlns:r="http://schemas.openxmlformats.org/officeDocument/2006/relationships" xmlns:p="http://schemas.openxmlformats.org/presentationml/2006/main">
  <p:tag name="TIMING" val="|3.4|8|8.7|6.2|0.2"/>
</p:tagLst>
</file>

<file path=ppt/theme/theme1.xml><?xml version="1.0" encoding="utf-8"?>
<a:theme xmlns:a="http://schemas.openxmlformats.org/drawingml/2006/main" name="RetrospectVTI">
  <a:themeElements>
    <a:clrScheme name="AnalogousFromRegularSeedLeftStep">
      <a:dk1>
        <a:srgbClr val="000000"/>
      </a:dk1>
      <a:lt1>
        <a:srgbClr val="FFFFFF"/>
      </a:lt1>
      <a:dk2>
        <a:srgbClr val="311C22"/>
      </a:dk2>
      <a:lt2>
        <a:srgbClr val="F0F3F3"/>
      </a:lt2>
      <a:accent1>
        <a:srgbClr val="E75429"/>
      </a:accent1>
      <a:accent2>
        <a:srgbClr val="D5173B"/>
      </a:accent2>
      <a:accent3>
        <a:srgbClr val="E7299C"/>
      </a:accent3>
      <a:accent4>
        <a:srgbClr val="D117D5"/>
      </a:accent4>
      <a:accent5>
        <a:srgbClr val="9329E7"/>
      </a:accent5>
      <a:accent6>
        <a:srgbClr val="462ED9"/>
      </a:accent6>
      <a:hlink>
        <a:srgbClr val="3A96B0"/>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0</TotalTime>
  <Words>1620</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 Nova</vt:lpstr>
      <vt:lpstr>Arial Nova Light</vt:lpstr>
      <vt:lpstr>Calibri</vt:lpstr>
      <vt:lpstr>Times New Roman</vt:lpstr>
      <vt:lpstr>Wingdings</vt:lpstr>
      <vt:lpstr>RetrospectVTI</vt:lpstr>
      <vt:lpstr>Quality Improvement –  My PSDA cycle.</vt:lpstr>
      <vt:lpstr>Introduction</vt:lpstr>
      <vt:lpstr>Plan</vt:lpstr>
      <vt:lpstr>Do</vt:lpstr>
      <vt:lpstr>Do - Continued</vt:lpstr>
      <vt:lpstr>Study</vt:lpstr>
      <vt:lpstr>Act</vt:lpstr>
      <vt:lpstr>Conclusion</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Williams</dc:creator>
  <cp:lastModifiedBy>Ceri Williams</cp:lastModifiedBy>
  <cp:revision>4</cp:revision>
  <dcterms:created xsi:type="dcterms:W3CDTF">2024-01-21T10:31:51Z</dcterms:created>
  <dcterms:modified xsi:type="dcterms:W3CDTF">2024-01-23T16:29:52Z</dcterms:modified>
</cp:coreProperties>
</file>