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3" r:id="rId3"/>
    <p:sldId id="259" r:id="rId4"/>
    <p:sldId id="264" r:id="rId5"/>
    <p:sldId id="265" r:id="rId6"/>
    <p:sldId id="261" r:id="rId7"/>
    <p:sldId id="267" r:id="rId8"/>
    <p:sldId id="269" r:id="rId9"/>
    <p:sldId id="270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E540F"/>
    <a:srgbClr val="F9F9F9"/>
    <a:srgbClr val="29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22A34E-61F3-E24C-9CDF-3166908A56FC}" v="632" dt="2021-01-03T18:02:35.0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42"/>
    <p:restoredTop sz="94694"/>
  </p:normalViewPr>
  <p:slideViewPr>
    <p:cSldViewPr snapToGrid="0" snapToObjects="1">
      <p:cViewPr varScale="1">
        <p:scale>
          <a:sx n="138" d="100"/>
          <a:sy n="138" d="100"/>
        </p:scale>
        <p:origin x="192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h Louise Jones (1151203)" userId="985e9990-13cf-4f48-9871-a7b0ab6d1573" providerId="ADAL" clId="{3BF97566-7FF6-7841-9312-20EF00CEC8B3}"/>
    <pc:docChg chg="modSld">
      <pc:chgData name="Hannah Louise Jones (1151203)" userId="985e9990-13cf-4f48-9871-a7b0ab6d1573" providerId="ADAL" clId="{3BF97566-7FF6-7841-9312-20EF00CEC8B3}" dt="2021-01-03T11:30:49.722" v="0" actId="1076"/>
      <pc:docMkLst>
        <pc:docMk/>
      </pc:docMkLst>
      <pc:sldChg chg="modSp">
        <pc:chgData name="Hannah Louise Jones (1151203)" userId="985e9990-13cf-4f48-9871-a7b0ab6d1573" providerId="ADAL" clId="{3BF97566-7FF6-7841-9312-20EF00CEC8B3}" dt="2021-01-03T11:30:49.722" v="0" actId="1076"/>
        <pc:sldMkLst>
          <pc:docMk/>
          <pc:sldMk cId="66524828" sldId="256"/>
        </pc:sldMkLst>
        <pc:spChg chg="mod">
          <ac:chgData name="Hannah Louise Jones (1151203)" userId="985e9990-13cf-4f48-9871-a7b0ab6d1573" providerId="ADAL" clId="{3BF97566-7FF6-7841-9312-20EF00CEC8B3}" dt="2021-01-03T11:30:49.722" v="0" actId="1076"/>
          <ac:spMkLst>
            <pc:docMk/>
            <pc:sldMk cId="66524828" sldId="256"/>
            <ac:spMk id="3" creationId="{3EB491E7-E5AD-1648-98BE-246AE3E7B3EF}"/>
          </ac:spMkLst>
        </pc:spChg>
      </pc:sldChg>
    </pc:docChg>
  </pc:docChgLst>
  <pc:docChgLst>
    <pc:chgData name="Hannah Louise Jones (1151203)" userId="985e9990-13cf-4f48-9871-a7b0ab6d1573" providerId="ADAL" clId="{6922A34E-61F3-E24C-9CDF-3166908A56FC}"/>
    <pc:docChg chg="undo redo custSel mod addSld delSld modSld">
      <pc:chgData name="Hannah Louise Jones (1151203)" userId="985e9990-13cf-4f48-9871-a7b0ab6d1573" providerId="ADAL" clId="{6922A34E-61F3-E24C-9CDF-3166908A56FC}" dt="2021-01-03T18:03:46.421" v="4734" actId="26606"/>
      <pc:docMkLst>
        <pc:docMk/>
      </pc:docMkLst>
      <pc:sldChg chg="addSp delSp modSp mod setBg">
        <pc:chgData name="Hannah Louise Jones (1151203)" userId="985e9990-13cf-4f48-9871-a7b0ab6d1573" providerId="ADAL" clId="{6922A34E-61F3-E24C-9CDF-3166908A56FC}" dt="2021-01-03T17:55:47.180" v="4613" actId="20577"/>
        <pc:sldMkLst>
          <pc:docMk/>
          <pc:sldMk cId="210113837" sldId="259"/>
        </pc:sldMkLst>
        <pc:spChg chg="mod">
          <ac:chgData name="Hannah Louise Jones (1151203)" userId="985e9990-13cf-4f48-9871-a7b0ab6d1573" providerId="ADAL" clId="{6922A34E-61F3-E24C-9CDF-3166908A56FC}" dt="2021-01-03T17:39:11.413" v="4423" actId="20577"/>
          <ac:spMkLst>
            <pc:docMk/>
            <pc:sldMk cId="210113837" sldId="259"/>
            <ac:spMk id="2" creationId="{9B262E70-3EEC-9048-AB59-B52695BD12F7}"/>
          </ac:spMkLst>
        </pc:spChg>
        <pc:spChg chg="mod">
          <ac:chgData name="Hannah Louise Jones (1151203)" userId="985e9990-13cf-4f48-9871-a7b0ab6d1573" providerId="ADAL" clId="{6922A34E-61F3-E24C-9CDF-3166908A56FC}" dt="2021-01-03T17:55:47.180" v="4613" actId="20577"/>
          <ac:spMkLst>
            <pc:docMk/>
            <pc:sldMk cId="210113837" sldId="259"/>
            <ac:spMk id="3" creationId="{413F026B-E41D-D34B-91A4-ED74A48A8178}"/>
          </ac:spMkLst>
        </pc:spChg>
        <pc:spChg chg="add del">
          <ac:chgData name="Hannah Louise Jones (1151203)" userId="985e9990-13cf-4f48-9871-a7b0ab6d1573" providerId="ADAL" clId="{6922A34E-61F3-E24C-9CDF-3166908A56FC}" dt="2021-01-02T22:26:16.704" v="1924" actId="26606"/>
          <ac:spMkLst>
            <pc:docMk/>
            <pc:sldMk cId="210113837" sldId="259"/>
            <ac:spMk id="8" creationId="{C7F36C09-16BA-4141-A705-C6B5B5A40BF4}"/>
          </ac:spMkLst>
        </pc:spChg>
        <pc:spChg chg="add del">
          <ac:chgData name="Hannah Louise Jones (1151203)" userId="985e9990-13cf-4f48-9871-a7b0ab6d1573" providerId="ADAL" clId="{6922A34E-61F3-E24C-9CDF-3166908A56FC}" dt="2021-01-02T22:26:16.704" v="1924" actId="26606"/>
          <ac:spMkLst>
            <pc:docMk/>
            <pc:sldMk cId="210113837" sldId="259"/>
            <ac:spMk id="12" creationId="{460C2540-36DC-4C0A-A9C0-231ED365DC32}"/>
          </ac:spMkLst>
        </pc:spChg>
        <pc:spChg chg="add del">
          <ac:chgData name="Hannah Louise Jones (1151203)" userId="985e9990-13cf-4f48-9871-a7b0ab6d1573" providerId="ADAL" clId="{6922A34E-61F3-E24C-9CDF-3166908A56FC}" dt="2021-01-02T22:26:22.684" v="1926" actId="26606"/>
          <ac:spMkLst>
            <pc:docMk/>
            <pc:sldMk cId="210113837" sldId="259"/>
            <ac:spMk id="15" creationId="{2E64DAFB-AD9A-4E52-B026-8641CCD677AE}"/>
          </ac:spMkLst>
        </pc:spChg>
        <pc:spChg chg="add del">
          <ac:chgData name="Hannah Louise Jones (1151203)" userId="985e9990-13cf-4f48-9871-a7b0ab6d1573" providerId="ADAL" clId="{6922A34E-61F3-E24C-9CDF-3166908A56FC}" dt="2021-01-02T22:26:22.684" v="1926" actId="26606"/>
          <ac:spMkLst>
            <pc:docMk/>
            <pc:sldMk cId="210113837" sldId="259"/>
            <ac:spMk id="16" creationId="{CD6B57F6-C734-4FDA-9495-94E602DC54E6}"/>
          </ac:spMkLst>
        </pc:spChg>
        <pc:spChg chg="add del">
          <ac:chgData name="Hannah Louise Jones (1151203)" userId="985e9990-13cf-4f48-9871-a7b0ab6d1573" providerId="ADAL" clId="{6922A34E-61F3-E24C-9CDF-3166908A56FC}" dt="2021-01-02T22:26:22.684" v="1926" actId="26606"/>
          <ac:spMkLst>
            <pc:docMk/>
            <pc:sldMk cId="210113837" sldId="259"/>
            <ac:spMk id="18" creationId="{D6C984CB-7FE4-4AD0-8CF7-11AD5573699D}"/>
          </ac:spMkLst>
        </pc:spChg>
        <pc:spChg chg="add">
          <ac:chgData name="Hannah Louise Jones (1151203)" userId="985e9990-13cf-4f48-9871-a7b0ab6d1573" providerId="ADAL" clId="{6922A34E-61F3-E24C-9CDF-3166908A56FC}" dt="2021-01-02T22:26:22.753" v="1927" actId="26606"/>
          <ac:spMkLst>
            <pc:docMk/>
            <pc:sldMk cId="210113837" sldId="259"/>
            <ac:spMk id="21" creationId="{A106B9FE-7E5A-4047-B5D3-C3C24BD3E80E}"/>
          </ac:spMkLst>
        </pc:spChg>
        <pc:spChg chg="add">
          <ac:chgData name="Hannah Louise Jones (1151203)" userId="985e9990-13cf-4f48-9871-a7b0ab6d1573" providerId="ADAL" clId="{6922A34E-61F3-E24C-9CDF-3166908A56FC}" dt="2021-01-02T22:26:22.753" v="1927" actId="26606"/>
          <ac:spMkLst>
            <pc:docMk/>
            <pc:sldMk cId="210113837" sldId="259"/>
            <ac:spMk id="22" creationId="{B60EBA20-0A64-45D5-B937-FE93DCA01C7E}"/>
          </ac:spMkLst>
        </pc:spChg>
        <pc:spChg chg="add">
          <ac:chgData name="Hannah Louise Jones (1151203)" userId="985e9990-13cf-4f48-9871-a7b0ab6d1573" providerId="ADAL" clId="{6922A34E-61F3-E24C-9CDF-3166908A56FC}" dt="2021-01-02T22:26:22.753" v="1927" actId="26606"/>
          <ac:spMkLst>
            <pc:docMk/>
            <pc:sldMk cId="210113837" sldId="259"/>
            <ac:spMk id="25" creationId="{52A2FDCB-3B06-44F3-A0AA-2C056C3E512F}"/>
          </ac:spMkLst>
        </pc:spChg>
        <pc:picChg chg="add del">
          <ac:chgData name="Hannah Louise Jones (1151203)" userId="985e9990-13cf-4f48-9871-a7b0ab6d1573" providerId="ADAL" clId="{6922A34E-61F3-E24C-9CDF-3166908A56FC}" dt="2021-01-02T22:26:16.704" v="1924" actId="26606"/>
          <ac:picMkLst>
            <pc:docMk/>
            <pc:sldMk cId="210113837" sldId="259"/>
            <ac:picMk id="10" creationId="{C9CE521D-42CE-4CD9-AFFE-37255AC0A649}"/>
          </ac:picMkLst>
        </pc:picChg>
        <pc:picChg chg="add del">
          <ac:chgData name="Hannah Louise Jones (1151203)" userId="985e9990-13cf-4f48-9871-a7b0ab6d1573" providerId="ADAL" clId="{6922A34E-61F3-E24C-9CDF-3166908A56FC}" dt="2021-01-02T22:26:22.684" v="1926" actId="26606"/>
          <ac:picMkLst>
            <pc:docMk/>
            <pc:sldMk cId="210113837" sldId="259"/>
            <ac:picMk id="14" creationId="{8900C04C-9973-40F3-8121-55AC6A47263E}"/>
          </ac:picMkLst>
        </pc:picChg>
        <pc:picChg chg="add del">
          <ac:chgData name="Hannah Louise Jones (1151203)" userId="985e9990-13cf-4f48-9871-a7b0ab6d1573" providerId="ADAL" clId="{6922A34E-61F3-E24C-9CDF-3166908A56FC}" dt="2021-01-02T22:26:22.684" v="1926" actId="26606"/>
          <ac:picMkLst>
            <pc:docMk/>
            <pc:sldMk cId="210113837" sldId="259"/>
            <ac:picMk id="17" creationId="{23B1C8FC-E1FE-470B-AB3B-D4B1D8C9DEC8}"/>
          </ac:picMkLst>
        </pc:picChg>
        <pc:picChg chg="add del">
          <ac:chgData name="Hannah Louise Jones (1151203)" userId="985e9990-13cf-4f48-9871-a7b0ab6d1573" providerId="ADAL" clId="{6922A34E-61F3-E24C-9CDF-3166908A56FC}" dt="2021-01-02T22:26:22.684" v="1926" actId="26606"/>
          <ac:picMkLst>
            <pc:docMk/>
            <pc:sldMk cId="210113837" sldId="259"/>
            <ac:picMk id="19" creationId="{56ED1086-4FBF-41E3-B23D-0AF086E76F1B}"/>
          </ac:picMkLst>
        </pc:picChg>
        <pc:picChg chg="add">
          <ac:chgData name="Hannah Louise Jones (1151203)" userId="985e9990-13cf-4f48-9871-a7b0ab6d1573" providerId="ADAL" clId="{6922A34E-61F3-E24C-9CDF-3166908A56FC}" dt="2021-01-02T22:26:22.753" v="1927" actId="26606"/>
          <ac:picMkLst>
            <pc:docMk/>
            <pc:sldMk cId="210113837" sldId="259"/>
            <ac:picMk id="23" creationId="{3EAD5E5B-543A-4690-8C75-BACF7FFB40ED}"/>
          </ac:picMkLst>
        </pc:picChg>
        <pc:picChg chg="add">
          <ac:chgData name="Hannah Louise Jones (1151203)" userId="985e9990-13cf-4f48-9871-a7b0ab6d1573" providerId="ADAL" clId="{6922A34E-61F3-E24C-9CDF-3166908A56FC}" dt="2021-01-02T22:26:22.753" v="1927" actId="26606"/>
          <ac:picMkLst>
            <pc:docMk/>
            <pc:sldMk cId="210113837" sldId="259"/>
            <ac:picMk id="24" creationId="{98739700-980C-4F96-84CD-97157DFE86AE}"/>
          </ac:picMkLst>
        </pc:picChg>
      </pc:sldChg>
      <pc:sldChg chg="addSp delSp modSp del mod setBg modClrScheme setClrOvrMap chgLayout">
        <pc:chgData name="Hannah Louise Jones (1151203)" userId="985e9990-13cf-4f48-9871-a7b0ab6d1573" providerId="ADAL" clId="{6922A34E-61F3-E24C-9CDF-3166908A56FC}" dt="2021-01-02T22:30:25.178" v="1965" actId="2696"/>
        <pc:sldMkLst>
          <pc:docMk/>
          <pc:sldMk cId="1967293210" sldId="260"/>
        </pc:sldMkLst>
        <pc:spChg chg="del mod">
          <ac:chgData name="Hannah Louise Jones (1151203)" userId="985e9990-13cf-4f48-9871-a7b0ab6d1573" providerId="ADAL" clId="{6922A34E-61F3-E24C-9CDF-3166908A56FC}" dt="2021-01-02T18:02:19.090" v="1033" actId="700"/>
          <ac:spMkLst>
            <pc:docMk/>
            <pc:sldMk cId="1967293210" sldId="260"/>
            <ac:spMk id="2" creationId="{3C7F7BD1-A028-6648-AB45-2B94C8CCF6DC}"/>
          </ac:spMkLst>
        </pc:spChg>
        <pc:spChg chg="del">
          <ac:chgData name="Hannah Louise Jones (1151203)" userId="985e9990-13cf-4f48-9871-a7b0ab6d1573" providerId="ADAL" clId="{6922A34E-61F3-E24C-9CDF-3166908A56FC}" dt="2021-01-02T18:02:19.090" v="1033" actId="700"/>
          <ac:spMkLst>
            <pc:docMk/>
            <pc:sldMk cId="1967293210" sldId="260"/>
            <ac:spMk id="3" creationId="{A87EC728-FAE5-0743-9CC5-8BB64B158F19}"/>
          </ac:spMkLst>
        </pc:spChg>
        <pc:spChg chg="add del mod">
          <ac:chgData name="Hannah Louise Jones (1151203)" userId="985e9990-13cf-4f48-9871-a7b0ab6d1573" providerId="ADAL" clId="{6922A34E-61F3-E24C-9CDF-3166908A56FC}" dt="2021-01-02T21:13:37.691" v="1037"/>
          <ac:spMkLst>
            <pc:docMk/>
            <pc:sldMk cId="1967293210" sldId="260"/>
            <ac:spMk id="4" creationId="{107F336C-CE3D-004A-A9B7-116F8326E2A9}"/>
          </ac:spMkLst>
        </pc:spChg>
        <pc:spChg chg="add mod">
          <ac:chgData name="Hannah Louise Jones (1151203)" userId="985e9990-13cf-4f48-9871-a7b0ab6d1573" providerId="ADAL" clId="{6922A34E-61F3-E24C-9CDF-3166908A56FC}" dt="2021-01-02T22:27:24.502" v="1942" actId="27636"/>
          <ac:spMkLst>
            <pc:docMk/>
            <pc:sldMk cId="1967293210" sldId="260"/>
            <ac:spMk id="5" creationId="{5F379016-0A2D-BC4E-AE2F-06F215069063}"/>
          </ac:spMkLst>
        </pc:spChg>
        <pc:spChg chg="add mod">
          <ac:chgData name="Hannah Louise Jones (1151203)" userId="985e9990-13cf-4f48-9871-a7b0ab6d1573" providerId="ADAL" clId="{6922A34E-61F3-E24C-9CDF-3166908A56FC}" dt="2021-01-02T22:27:45.153" v="1947" actId="21"/>
          <ac:spMkLst>
            <pc:docMk/>
            <pc:sldMk cId="1967293210" sldId="260"/>
            <ac:spMk id="6" creationId="{DAFED766-CFDE-8845-B180-05FB96E03ADB}"/>
          </ac:spMkLst>
        </pc:spChg>
        <pc:spChg chg="add del mod">
          <ac:chgData name="Hannah Louise Jones (1151203)" userId="985e9990-13cf-4f48-9871-a7b0ab6d1573" providerId="ADAL" clId="{6922A34E-61F3-E24C-9CDF-3166908A56FC}" dt="2021-01-02T21:42:12.699" v="1188"/>
          <ac:spMkLst>
            <pc:docMk/>
            <pc:sldMk cId="1967293210" sldId="260"/>
            <ac:spMk id="7" creationId="{673AB84C-18DB-A348-A0C9-AC422DC283F2}"/>
          </ac:spMkLst>
        </pc:spChg>
        <pc:spChg chg="add del mod">
          <ac:chgData name="Hannah Louise Jones (1151203)" userId="985e9990-13cf-4f48-9871-a7b0ab6d1573" providerId="ADAL" clId="{6922A34E-61F3-E24C-9CDF-3166908A56FC}" dt="2021-01-02T22:30:10.118" v="1962" actId="21"/>
          <ac:spMkLst>
            <pc:docMk/>
            <pc:sldMk cId="1967293210" sldId="260"/>
            <ac:spMk id="8" creationId="{E397AC25-1FD6-C248-9D22-F2E379B4ECB7}"/>
          </ac:spMkLst>
        </pc:spChg>
        <pc:spChg chg="add del mod">
          <ac:chgData name="Hannah Louise Jones (1151203)" userId="985e9990-13cf-4f48-9871-a7b0ab6d1573" providerId="ADAL" clId="{6922A34E-61F3-E24C-9CDF-3166908A56FC}" dt="2021-01-02T21:46:20.218" v="1248"/>
          <ac:spMkLst>
            <pc:docMk/>
            <pc:sldMk cId="1967293210" sldId="260"/>
            <ac:spMk id="9" creationId="{3382AC2C-8FCD-0644-9383-908D54DF641C}"/>
          </ac:spMkLst>
        </pc:spChg>
        <pc:spChg chg="add del mod">
          <ac:chgData name="Hannah Louise Jones (1151203)" userId="985e9990-13cf-4f48-9871-a7b0ab6d1573" providerId="ADAL" clId="{6922A34E-61F3-E24C-9CDF-3166908A56FC}" dt="2021-01-02T21:57:35.640" v="1570"/>
          <ac:spMkLst>
            <pc:docMk/>
            <pc:sldMk cId="1967293210" sldId="260"/>
            <ac:spMk id="10" creationId="{A701F3DC-1A31-1E49-956B-F3A2EE022D10}"/>
          </ac:spMkLst>
        </pc:spChg>
        <pc:spChg chg="add del mod">
          <ac:chgData name="Hannah Louise Jones (1151203)" userId="985e9990-13cf-4f48-9871-a7b0ab6d1573" providerId="ADAL" clId="{6922A34E-61F3-E24C-9CDF-3166908A56FC}" dt="2021-01-02T21:57:53.440" v="1578"/>
          <ac:spMkLst>
            <pc:docMk/>
            <pc:sldMk cId="1967293210" sldId="260"/>
            <ac:spMk id="11" creationId="{016BBC82-8BCC-7A46-ACBA-84C46C5526E4}"/>
          </ac:spMkLst>
        </pc:spChg>
        <pc:spChg chg="add del mod">
          <ac:chgData name="Hannah Louise Jones (1151203)" userId="985e9990-13cf-4f48-9871-a7b0ab6d1573" providerId="ADAL" clId="{6922A34E-61F3-E24C-9CDF-3166908A56FC}" dt="2021-01-02T21:57:57.834" v="1586"/>
          <ac:spMkLst>
            <pc:docMk/>
            <pc:sldMk cId="1967293210" sldId="260"/>
            <ac:spMk id="12" creationId="{9856EC25-D7C1-3C47-8CBA-8DF0E34D352E}"/>
          </ac:spMkLst>
        </pc:spChg>
        <pc:spChg chg="add del mod">
          <ac:chgData name="Hannah Louise Jones (1151203)" userId="985e9990-13cf-4f48-9871-a7b0ab6d1573" providerId="ADAL" clId="{6922A34E-61F3-E24C-9CDF-3166908A56FC}" dt="2021-01-02T21:57:52.650" v="1576"/>
          <ac:spMkLst>
            <pc:docMk/>
            <pc:sldMk cId="1967293210" sldId="260"/>
            <ac:spMk id="13" creationId="{36235FEC-A0BB-3C41-B7AD-7F8C593102DD}"/>
          </ac:spMkLst>
        </pc:spChg>
        <pc:spChg chg="add del mod">
          <ac:chgData name="Hannah Louise Jones (1151203)" userId="985e9990-13cf-4f48-9871-a7b0ab6d1573" providerId="ADAL" clId="{6922A34E-61F3-E24C-9CDF-3166908A56FC}" dt="2021-01-02T21:57:56.655" v="1582"/>
          <ac:spMkLst>
            <pc:docMk/>
            <pc:sldMk cId="1967293210" sldId="260"/>
            <ac:spMk id="14" creationId="{00049275-E4EE-8F47-B117-5D84EE6A0A27}"/>
          </ac:spMkLst>
        </pc:spChg>
        <pc:spChg chg="add del mod">
          <ac:chgData name="Hannah Louise Jones (1151203)" userId="985e9990-13cf-4f48-9871-a7b0ab6d1573" providerId="ADAL" clId="{6922A34E-61F3-E24C-9CDF-3166908A56FC}" dt="2021-01-02T21:57:57.588" v="1584"/>
          <ac:spMkLst>
            <pc:docMk/>
            <pc:sldMk cId="1967293210" sldId="260"/>
            <ac:spMk id="15" creationId="{823F297A-7CE4-7D43-88FB-52616E2140C7}"/>
          </ac:spMkLst>
        </pc:spChg>
        <pc:spChg chg="add del mod">
          <ac:chgData name="Hannah Louise Jones (1151203)" userId="985e9990-13cf-4f48-9871-a7b0ab6d1573" providerId="ADAL" clId="{6922A34E-61F3-E24C-9CDF-3166908A56FC}" dt="2021-01-02T21:58:24.714" v="1592"/>
          <ac:spMkLst>
            <pc:docMk/>
            <pc:sldMk cId="1967293210" sldId="260"/>
            <ac:spMk id="16" creationId="{5CA27659-09B1-A649-AEA9-C175917ED95E}"/>
          </ac:spMkLst>
        </pc:spChg>
        <pc:spChg chg="add del mod">
          <ac:chgData name="Hannah Louise Jones (1151203)" userId="985e9990-13cf-4f48-9871-a7b0ab6d1573" providerId="ADAL" clId="{6922A34E-61F3-E24C-9CDF-3166908A56FC}" dt="2021-01-02T22:29:55.879" v="1959" actId="21"/>
          <ac:spMkLst>
            <pc:docMk/>
            <pc:sldMk cId="1967293210" sldId="260"/>
            <ac:spMk id="17" creationId="{1C3C52B1-57D6-974C-84BF-5812B2343BCA}"/>
          </ac:spMkLst>
        </pc:spChg>
        <pc:spChg chg="add del">
          <ac:chgData name="Hannah Louise Jones (1151203)" userId="985e9990-13cf-4f48-9871-a7b0ab6d1573" providerId="ADAL" clId="{6922A34E-61F3-E24C-9CDF-3166908A56FC}" dt="2021-01-02T21:57:21.142" v="1567" actId="26606"/>
          <ac:spMkLst>
            <pc:docMk/>
            <pc:sldMk cId="1967293210" sldId="260"/>
            <ac:spMk id="71" creationId="{3FECAD23-900F-4F1B-A441-6A68749F88D4}"/>
          </ac:spMkLst>
        </pc:spChg>
        <pc:spChg chg="add del">
          <ac:chgData name="Hannah Louise Jones (1151203)" userId="985e9990-13cf-4f48-9871-a7b0ab6d1573" providerId="ADAL" clId="{6922A34E-61F3-E24C-9CDF-3166908A56FC}" dt="2021-01-02T21:57:21.142" v="1567" actId="26606"/>
          <ac:spMkLst>
            <pc:docMk/>
            <pc:sldMk cId="1967293210" sldId="260"/>
            <ac:spMk id="75" creationId="{8A233090-6C39-4F59-8A0F-86F011A7EEEB}"/>
          </ac:spMkLst>
        </pc:spChg>
        <pc:spChg chg="add del">
          <ac:chgData name="Hannah Louise Jones (1151203)" userId="985e9990-13cf-4f48-9871-a7b0ab6d1573" providerId="ADAL" clId="{6922A34E-61F3-E24C-9CDF-3166908A56FC}" dt="2021-01-02T21:57:21.142" v="1567" actId="26606"/>
          <ac:spMkLst>
            <pc:docMk/>
            <pc:sldMk cId="1967293210" sldId="260"/>
            <ac:spMk id="77" creationId="{484DCAA0-4BF1-4FB9-97BA-D6BA630419A0}"/>
          </ac:spMkLst>
        </pc:spChg>
        <pc:spChg chg="add del">
          <ac:chgData name="Hannah Louise Jones (1151203)" userId="985e9990-13cf-4f48-9871-a7b0ab6d1573" providerId="ADAL" clId="{6922A34E-61F3-E24C-9CDF-3166908A56FC}" dt="2021-01-02T21:57:21.119" v="1566" actId="26606"/>
          <ac:spMkLst>
            <pc:docMk/>
            <pc:sldMk cId="1967293210" sldId="260"/>
            <ac:spMk id="139" creationId="{FC0814F6-DCDA-4612-801B-FEB1C2B81792}"/>
          </ac:spMkLst>
        </pc:spChg>
        <pc:spChg chg="add del">
          <ac:chgData name="Hannah Louise Jones (1151203)" userId="985e9990-13cf-4f48-9871-a7b0ab6d1573" providerId="ADAL" clId="{6922A34E-61F3-E24C-9CDF-3166908A56FC}" dt="2021-01-02T21:57:21.119" v="1566" actId="26606"/>
          <ac:spMkLst>
            <pc:docMk/>
            <pc:sldMk cId="1967293210" sldId="260"/>
            <ac:spMk id="141" creationId="{694CF788-1E16-4F1F-AAF8-5644BBA94C25}"/>
          </ac:spMkLst>
        </pc:spChg>
        <pc:spChg chg="add del">
          <ac:chgData name="Hannah Louise Jones (1151203)" userId="985e9990-13cf-4f48-9871-a7b0ab6d1573" providerId="ADAL" clId="{6922A34E-61F3-E24C-9CDF-3166908A56FC}" dt="2021-01-02T21:57:21.119" v="1566" actId="26606"/>
          <ac:spMkLst>
            <pc:docMk/>
            <pc:sldMk cId="1967293210" sldId="260"/>
            <ac:spMk id="145" creationId="{11D6DEA9-466D-4CF0-B302-39178915E1A5}"/>
          </ac:spMkLst>
        </pc:spChg>
        <pc:spChg chg="add">
          <ac:chgData name="Hannah Louise Jones (1151203)" userId="985e9990-13cf-4f48-9871-a7b0ab6d1573" providerId="ADAL" clId="{6922A34E-61F3-E24C-9CDF-3166908A56FC}" dt="2021-01-02T21:57:21.142" v="1567" actId="26606"/>
          <ac:spMkLst>
            <pc:docMk/>
            <pc:sldMk cId="1967293210" sldId="260"/>
            <ac:spMk id="2052" creationId="{3FECAD23-900F-4F1B-A441-6A68749F88D4}"/>
          </ac:spMkLst>
        </pc:spChg>
        <pc:spChg chg="add">
          <ac:chgData name="Hannah Louise Jones (1151203)" userId="985e9990-13cf-4f48-9871-a7b0ab6d1573" providerId="ADAL" clId="{6922A34E-61F3-E24C-9CDF-3166908A56FC}" dt="2021-01-02T21:57:21.142" v="1567" actId="26606"/>
          <ac:spMkLst>
            <pc:docMk/>
            <pc:sldMk cId="1967293210" sldId="260"/>
            <ac:spMk id="2054" creationId="{8A233090-6C39-4F59-8A0F-86F011A7EEEB}"/>
          </ac:spMkLst>
        </pc:spChg>
        <pc:spChg chg="add">
          <ac:chgData name="Hannah Louise Jones (1151203)" userId="985e9990-13cf-4f48-9871-a7b0ab6d1573" providerId="ADAL" clId="{6922A34E-61F3-E24C-9CDF-3166908A56FC}" dt="2021-01-02T21:57:21.142" v="1567" actId="26606"/>
          <ac:spMkLst>
            <pc:docMk/>
            <pc:sldMk cId="1967293210" sldId="260"/>
            <ac:spMk id="2055" creationId="{484DCAA0-4BF1-4FB9-97BA-D6BA630419A0}"/>
          </ac:spMkLst>
        </pc:spChg>
        <pc:picChg chg="add del mod">
          <ac:chgData name="Hannah Louise Jones (1151203)" userId="985e9990-13cf-4f48-9871-a7b0ab6d1573" providerId="ADAL" clId="{6922A34E-61F3-E24C-9CDF-3166908A56FC}" dt="2021-01-02T22:28:01.104" v="1951" actId="21"/>
          <ac:picMkLst>
            <pc:docMk/>
            <pc:sldMk cId="1967293210" sldId="260"/>
            <ac:picMk id="18" creationId="{9BE20F63-33BE-1D4C-9D2E-7FB55BB7E8B7}"/>
          </ac:picMkLst>
        </pc:picChg>
        <pc:picChg chg="add del">
          <ac:chgData name="Hannah Louise Jones (1151203)" userId="985e9990-13cf-4f48-9871-a7b0ab6d1573" providerId="ADAL" clId="{6922A34E-61F3-E24C-9CDF-3166908A56FC}" dt="2021-01-02T21:57:21.142" v="1567" actId="26606"/>
          <ac:picMkLst>
            <pc:docMk/>
            <pc:sldMk cId="1967293210" sldId="260"/>
            <ac:picMk id="73" creationId="{57943801-CAEC-4F98-9332-2A4D9128463E}"/>
          </ac:picMkLst>
        </pc:picChg>
        <pc:picChg chg="add del">
          <ac:chgData name="Hannah Louise Jones (1151203)" userId="985e9990-13cf-4f48-9871-a7b0ab6d1573" providerId="ADAL" clId="{6922A34E-61F3-E24C-9CDF-3166908A56FC}" dt="2021-01-02T21:57:21.142" v="1567" actId="26606"/>
          <ac:picMkLst>
            <pc:docMk/>
            <pc:sldMk cId="1967293210" sldId="260"/>
            <ac:picMk id="79" creationId="{9BC2FEA5-B399-458A-8393-E06CE40DB89C}"/>
          </ac:picMkLst>
        </pc:picChg>
        <pc:picChg chg="add del">
          <ac:chgData name="Hannah Louise Jones (1151203)" userId="985e9990-13cf-4f48-9871-a7b0ab6d1573" providerId="ADAL" clId="{6922A34E-61F3-E24C-9CDF-3166908A56FC}" dt="2021-01-02T21:57:21.119" v="1566" actId="26606"/>
          <ac:picMkLst>
            <pc:docMk/>
            <pc:sldMk cId="1967293210" sldId="260"/>
            <ac:picMk id="135" creationId="{5B8C3F18-2A17-4372-BAE1-DB295E2ACB01}"/>
          </ac:picMkLst>
        </pc:picChg>
        <pc:picChg chg="add del">
          <ac:chgData name="Hannah Louise Jones (1151203)" userId="985e9990-13cf-4f48-9871-a7b0ab6d1573" providerId="ADAL" clId="{6922A34E-61F3-E24C-9CDF-3166908A56FC}" dt="2021-01-02T21:57:21.119" v="1566" actId="26606"/>
          <ac:picMkLst>
            <pc:docMk/>
            <pc:sldMk cId="1967293210" sldId="260"/>
            <ac:picMk id="137" creationId="{DCBB5819-B198-483A-901B-E946789534B3}"/>
          </ac:picMkLst>
        </pc:picChg>
        <pc:picChg chg="add del">
          <ac:chgData name="Hannah Louise Jones (1151203)" userId="985e9990-13cf-4f48-9871-a7b0ab6d1573" providerId="ADAL" clId="{6922A34E-61F3-E24C-9CDF-3166908A56FC}" dt="2021-01-02T21:57:21.119" v="1566" actId="26606"/>
          <ac:picMkLst>
            <pc:docMk/>
            <pc:sldMk cId="1967293210" sldId="260"/>
            <ac:picMk id="143" creationId="{484AEBEF-EF01-44A6-A9AC-E21D52665E4C}"/>
          </ac:picMkLst>
        </pc:picChg>
        <pc:picChg chg="add del mod">
          <ac:chgData name="Hannah Louise Jones (1151203)" userId="985e9990-13cf-4f48-9871-a7b0ab6d1573" providerId="ADAL" clId="{6922A34E-61F3-E24C-9CDF-3166908A56FC}" dt="2021-01-02T22:09:15.574" v="1663" actId="478"/>
          <ac:picMkLst>
            <pc:docMk/>
            <pc:sldMk cId="1967293210" sldId="260"/>
            <ac:picMk id="2050" creationId="{865C9824-7C33-5446-8906-BD5CBD55195A}"/>
          </ac:picMkLst>
        </pc:picChg>
        <pc:picChg chg="add">
          <ac:chgData name="Hannah Louise Jones (1151203)" userId="985e9990-13cf-4f48-9871-a7b0ab6d1573" providerId="ADAL" clId="{6922A34E-61F3-E24C-9CDF-3166908A56FC}" dt="2021-01-02T21:57:21.142" v="1567" actId="26606"/>
          <ac:picMkLst>
            <pc:docMk/>
            <pc:sldMk cId="1967293210" sldId="260"/>
            <ac:picMk id="2053" creationId="{57943801-CAEC-4F98-9332-2A4D9128463E}"/>
          </ac:picMkLst>
        </pc:picChg>
        <pc:picChg chg="add">
          <ac:chgData name="Hannah Louise Jones (1151203)" userId="985e9990-13cf-4f48-9871-a7b0ab6d1573" providerId="ADAL" clId="{6922A34E-61F3-E24C-9CDF-3166908A56FC}" dt="2021-01-02T21:57:21.142" v="1567" actId="26606"/>
          <ac:picMkLst>
            <pc:docMk/>
            <pc:sldMk cId="1967293210" sldId="260"/>
            <ac:picMk id="2056" creationId="{9BC2FEA5-B399-458A-8393-E06CE40DB89C}"/>
          </ac:picMkLst>
        </pc:picChg>
      </pc:sldChg>
      <pc:sldChg chg="addSp delSp modSp mod setBg">
        <pc:chgData name="Hannah Louise Jones (1151203)" userId="985e9990-13cf-4f48-9871-a7b0ab6d1573" providerId="ADAL" clId="{6922A34E-61F3-E24C-9CDF-3166908A56FC}" dt="2021-01-03T17:56:11.101" v="4615" actId="20577"/>
        <pc:sldMkLst>
          <pc:docMk/>
          <pc:sldMk cId="4006491361" sldId="261"/>
        </pc:sldMkLst>
        <pc:spChg chg="mod">
          <ac:chgData name="Hannah Louise Jones (1151203)" userId="985e9990-13cf-4f48-9871-a7b0ab6d1573" providerId="ADAL" clId="{6922A34E-61F3-E24C-9CDF-3166908A56FC}" dt="2021-01-03T17:35:27.796" v="4364" actId="2711"/>
          <ac:spMkLst>
            <pc:docMk/>
            <pc:sldMk cId="4006491361" sldId="261"/>
            <ac:spMk id="2" creationId="{915CB72B-417E-A24E-837E-4BCB174CA55A}"/>
          </ac:spMkLst>
        </pc:spChg>
        <pc:spChg chg="add del mod">
          <ac:chgData name="Hannah Louise Jones (1151203)" userId="985e9990-13cf-4f48-9871-a7b0ab6d1573" providerId="ADAL" clId="{6922A34E-61F3-E24C-9CDF-3166908A56FC}" dt="2021-01-03T16:16:38.253" v="3635" actId="26606"/>
          <ac:spMkLst>
            <pc:docMk/>
            <pc:sldMk cId="4006491361" sldId="261"/>
            <ac:spMk id="3" creationId="{EE885C64-3746-8E40-BF60-3C0C4D0CB7E7}"/>
          </ac:spMkLst>
        </pc:spChg>
        <pc:spChg chg="add mod">
          <ac:chgData name="Hannah Louise Jones (1151203)" userId="985e9990-13cf-4f48-9871-a7b0ab6d1573" providerId="ADAL" clId="{6922A34E-61F3-E24C-9CDF-3166908A56FC}" dt="2021-01-03T17:54:08.950" v="4605" actId="207"/>
          <ac:spMkLst>
            <pc:docMk/>
            <pc:sldMk cId="4006491361" sldId="261"/>
            <ac:spMk id="4" creationId="{A64A7061-4C9D-7141-B44E-7218FD3DFC78}"/>
          </ac:spMkLst>
        </pc:spChg>
        <pc:spChg chg="add mod">
          <ac:chgData name="Hannah Louise Jones (1151203)" userId="985e9990-13cf-4f48-9871-a7b0ab6d1573" providerId="ADAL" clId="{6922A34E-61F3-E24C-9CDF-3166908A56FC}" dt="2021-01-03T17:54:31.785" v="4609" actId="122"/>
          <ac:spMkLst>
            <pc:docMk/>
            <pc:sldMk cId="4006491361" sldId="261"/>
            <ac:spMk id="6" creationId="{1F48C343-1B6A-AD49-95A0-69E7EDDBE992}"/>
          </ac:spMkLst>
        </pc:spChg>
        <pc:spChg chg="add del">
          <ac:chgData name="Hannah Louise Jones (1151203)" userId="985e9990-13cf-4f48-9871-a7b0ab6d1573" providerId="ADAL" clId="{6922A34E-61F3-E24C-9CDF-3166908A56FC}" dt="2021-01-03T16:16:38.203" v="3634" actId="26606"/>
          <ac:spMkLst>
            <pc:docMk/>
            <pc:sldMk cId="4006491361" sldId="261"/>
            <ac:spMk id="9" creationId="{5CCD89DF-A084-43AD-9824-83BBBFC81EA5}"/>
          </ac:spMkLst>
        </pc:spChg>
        <pc:spChg chg="add del">
          <ac:chgData name="Hannah Louise Jones (1151203)" userId="985e9990-13cf-4f48-9871-a7b0ab6d1573" providerId="ADAL" clId="{6922A34E-61F3-E24C-9CDF-3166908A56FC}" dt="2021-01-03T16:16:38.203" v="3634" actId="26606"/>
          <ac:spMkLst>
            <pc:docMk/>
            <pc:sldMk cId="4006491361" sldId="261"/>
            <ac:spMk id="13" creationId="{11767E27-DCFE-4AA0-B1A2-E019108D7A3E}"/>
          </ac:spMkLst>
        </pc:spChg>
        <pc:spChg chg="add del">
          <ac:chgData name="Hannah Louise Jones (1151203)" userId="985e9990-13cf-4f48-9871-a7b0ab6d1573" providerId="ADAL" clId="{6922A34E-61F3-E24C-9CDF-3166908A56FC}" dt="2021-01-03T16:16:38.203" v="3634" actId="26606"/>
          <ac:spMkLst>
            <pc:docMk/>
            <pc:sldMk cId="4006491361" sldId="261"/>
            <ac:spMk id="15" creationId="{1C61BEF9-DC90-4AC9-8E25-ED5509D7A1DC}"/>
          </ac:spMkLst>
        </pc:spChg>
        <pc:spChg chg="add del">
          <ac:chgData name="Hannah Louise Jones (1151203)" userId="985e9990-13cf-4f48-9871-a7b0ab6d1573" providerId="ADAL" clId="{6922A34E-61F3-E24C-9CDF-3166908A56FC}" dt="2021-01-03T16:16:38.203" v="3634" actId="26606"/>
          <ac:spMkLst>
            <pc:docMk/>
            <pc:sldMk cId="4006491361" sldId="261"/>
            <ac:spMk id="17" creationId="{D64306F4-D304-4F4E-9B08-A8036AF82123}"/>
          </ac:spMkLst>
        </pc:spChg>
        <pc:spChg chg="add">
          <ac:chgData name="Hannah Louise Jones (1151203)" userId="985e9990-13cf-4f48-9871-a7b0ab6d1573" providerId="ADAL" clId="{6922A34E-61F3-E24C-9CDF-3166908A56FC}" dt="2021-01-03T16:16:38.253" v="3635" actId="26606"/>
          <ac:spMkLst>
            <pc:docMk/>
            <pc:sldMk cId="4006491361" sldId="261"/>
            <ac:spMk id="23" creationId="{CDBCB3D0-62EC-4D8A-A9E7-991AF662DC1B}"/>
          </ac:spMkLst>
        </pc:spChg>
        <pc:spChg chg="add">
          <ac:chgData name="Hannah Louise Jones (1151203)" userId="985e9990-13cf-4f48-9871-a7b0ab6d1573" providerId="ADAL" clId="{6922A34E-61F3-E24C-9CDF-3166908A56FC}" dt="2021-01-03T16:16:38.253" v="3635" actId="26606"/>
          <ac:spMkLst>
            <pc:docMk/>
            <pc:sldMk cId="4006491361" sldId="261"/>
            <ac:spMk id="25" creationId="{A890917F-0A64-4C0A-91F8-E4F6BE6AB857}"/>
          </ac:spMkLst>
        </pc:spChg>
        <pc:spChg chg="add">
          <ac:chgData name="Hannah Louise Jones (1151203)" userId="985e9990-13cf-4f48-9871-a7b0ab6d1573" providerId="ADAL" clId="{6922A34E-61F3-E24C-9CDF-3166908A56FC}" dt="2021-01-03T16:16:38.253" v="3635" actId="26606"/>
          <ac:spMkLst>
            <pc:docMk/>
            <pc:sldMk cId="4006491361" sldId="261"/>
            <ac:spMk id="27" creationId="{9044F20B-3F79-4BBD-A9B8-33672B6A4A84}"/>
          </ac:spMkLst>
        </pc:spChg>
        <pc:graphicFrameChg chg="add del">
          <ac:chgData name="Hannah Louise Jones (1151203)" userId="985e9990-13cf-4f48-9871-a7b0ab6d1573" providerId="ADAL" clId="{6922A34E-61F3-E24C-9CDF-3166908A56FC}" dt="2021-01-03T16:16:29.108" v="3632" actId="26606"/>
          <ac:graphicFrameMkLst>
            <pc:docMk/>
            <pc:sldMk cId="4006491361" sldId="261"/>
            <ac:graphicFrameMk id="5" creationId="{442166A0-00CC-4B61-B33D-74199DDF9F27}"/>
          </ac:graphicFrameMkLst>
        </pc:graphicFrameChg>
        <pc:graphicFrameChg chg="add del">
          <ac:chgData name="Hannah Louise Jones (1151203)" userId="985e9990-13cf-4f48-9871-a7b0ab6d1573" providerId="ADAL" clId="{6922A34E-61F3-E24C-9CDF-3166908A56FC}" dt="2021-01-03T16:16:38.203" v="3634" actId="26606"/>
          <ac:graphicFrameMkLst>
            <pc:docMk/>
            <pc:sldMk cId="4006491361" sldId="261"/>
            <ac:graphicFrameMk id="7" creationId="{8F1A7EB2-C3CA-4CA8-8DB3-858B6C70A1A4}"/>
          </ac:graphicFrameMkLst>
        </pc:graphicFrameChg>
        <pc:graphicFrameChg chg="add mod">
          <ac:chgData name="Hannah Louise Jones (1151203)" userId="985e9990-13cf-4f48-9871-a7b0ab6d1573" providerId="ADAL" clId="{6922A34E-61F3-E24C-9CDF-3166908A56FC}" dt="2021-01-03T17:56:11.101" v="4615" actId="20577"/>
          <ac:graphicFrameMkLst>
            <pc:docMk/>
            <pc:sldMk cId="4006491361" sldId="261"/>
            <ac:graphicFrameMk id="28" creationId="{617756A9-2144-48C3-8F71-E2E2FE767BF8}"/>
          </ac:graphicFrameMkLst>
        </pc:graphicFrameChg>
        <pc:picChg chg="add del">
          <ac:chgData name="Hannah Louise Jones (1151203)" userId="985e9990-13cf-4f48-9871-a7b0ab6d1573" providerId="ADAL" clId="{6922A34E-61F3-E24C-9CDF-3166908A56FC}" dt="2021-01-03T16:16:38.203" v="3634" actId="26606"/>
          <ac:picMkLst>
            <pc:docMk/>
            <pc:sldMk cId="4006491361" sldId="261"/>
            <ac:picMk id="11" creationId="{842DB508-57AC-4491-A95B-0A00DE260814}"/>
          </ac:picMkLst>
        </pc:picChg>
        <pc:picChg chg="add del">
          <ac:chgData name="Hannah Louise Jones (1151203)" userId="985e9990-13cf-4f48-9871-a7b0ab6d1573" providerId="ADAL" clId="{6922A34E-61F3-E24C-9CDF-3166908A56FC}" dt="2021-01-03T16:16:38.203" v="3634" actId="26606"/>
          <ac:picMkLst>
            <pc:docMk/>
            <pc:sldMk cId="4006491361" sldId="261"/>
            <ac:picMk id="19" creationId="{8FACC571-ABDB-4C1F-8A8B-53E362E11388}"/>
          </ac:picMkLst>
        </pc:picChg>
        <pc:picChg chg="add del">
          <ac:chgData name="Hannah Louise Jones (1151203)" userId="985e9990-13cf-4f48-9871-a7b0ab6d1573" providerId="ADAL" clId="{6922A34E-61F3-E24C-9CDF-3166908A56FC}" dt="2021-01-03T16:16:38.203" v="3634" actId="26606"/>
          <ac:picMkLst>
            <pc:docMk/>
            <pc:sldMk cId="4006491361" sldId="261"/>
            <ac:picMk id="21" creationId="{F486E5BD-1557-41D9-A119-D5F62647ABB1}"/>
          </ac:picMkLst>
        </pc:picChg>
        <pc:picChg chg="add">
          <ac:chgData name="Hannah Louise Jones (1151203)" userId="985e9990-13cf-4f48-9871-a7b0ab6d1573" providerId="ADAL" clId="{6922A34E-61F3-E24C-9CDF-3166908A56FC}" dt="2021-01-03T16:16:38.253" v="3635" actId="26606"/>
          <ac:picMkLst>
            <pc:docMk/>
            <pc:sldMk cId="4006491361" sldId="261"/>
            <ac:picMk id="24" creationId="{62C758D7-9BCC-44AD-98FB-A68CA52677FA}"/>
          </ac:picMkLst>
        </pc:picChg>
        <pc:picChg chg="add">
          <ac:chgData name="Hannah Louise Jones (1151203)" userId="985e9990-13cf-4f48-9871-a7b0ab6d1573" providerId="ADAL" clId="{6922A34E-61F3-E24C-9CDF-3166908A56FC}" dt="2021-01-03T16:16:38.253" v="3635" actId="26606"/>
          <ac:picMkLst>
            <pc:docMk/>
            <pc:sldMk cId="4006491361" sldId="261"/>
            <ac:picMk id="26" creationId="{938C8E05-3629-4B19-A965-0C926F9DE4F3}"/>
          </ac:picMkLst>
        </pc:picChg>
      </pc:sldChg>
      <pc:sldChg chg="addSp delSp modSp mod setBg">
        <pc:chgData name="Hannah Louise Jones (1151203)" userId="985e9990-13cf-4f48-9871-a7b0ab6d1573" providerId="ADAL" clId="{6922A34E-61F3-E24C-9CDF-3166908A56FC}" dt="2021-01-03T18:03:46.421" v="4734" actId="26606"/>
        <pc:sldMkLst>
          <pc:docMk/>
          <pc:sldMk cId="1198588674" sldId="262"/>
        </pc:sldMkLst>
        <pc:spChg chg="mod">
          <ac:chgData name="Hannah Louise Jones (1151203)" userId="985e9990-13cf-4f48-9871-a7b0ab6d1573" providerId="ADAL" clId="{6922A34E-61F3-E24C-9CDF-3166908A56FC}" dt="2021-01-03T18:03:46.421" v="4734" actId="26606"/>
          <ac:spMkLst>
            <pc:docMk/>
            <pc:sldMk cId="1198588674" sldId="262"/>
            <ac:spMk id="2" creationId="{3123EE31-3B0B-4C46-A28D-80FF14DD2032}"/>
          </ac:spMkLst>
        </pc:spChg>
        <pc:spChg chg="mod">
          <ac:chgData name="Hannah Louise Jones (1151203)" userId="985e9990-13cf-4f48-9871-a7b0ab6d1573" providerId="ADAL" clId="{6922A34E-61F3-E24C-9CDF-3166908A56FC}" dt="2021-01-03T18:03:46.421" v="4734" actId="26606"/>
          <ac:spMkLst>
            <pc:docMk/>
            <pc:sldMk cId="1198588674" sldId="262"/>
            <ac:spMk id="3" creationId="{C5AA91AF-3F23-B344-A9A6-5E8B983FAC24}"/>
          </ac:spMkLst>
        </pc:spChg>
        <pc:spChg chg="add del">
          <ac:chgData name="Hannah Louise Jones (1151203)" userId="985e9990-13cf-4f48-9871-a7b0ab6d1573" providerId="ADAL" clId="{6922A34E-61F3-E24C-9CDF-3166908A56FC}" dt="2021-01-03T18:03:46.421" v="4734" actId="26606"/>
          <ac:spMkLst>
            <pc:docMk/>
            <pc:sldMk cId="1198588674" sldId="262"/>
            <ac:spMk id="5" creationId="{273E8A9A-DA4B-4F12-9331-219EBE5235D0}"/>
          </ac:spMkLst>
        </pc:spChg>
        <pc:spChg chg="add del">
          <ac:chgData name="Hannah Louise Jones (1151203)" userId="985e9990-13cf-4f48-9871-a7b0ab6d1573" providerId="ADAL" clId="{6922A34E-61F3-E24C-9CDF-3166908A56FC}" dt="2021-01-03T18:03:46.421" v="4734" actId="26606"/>
          <ac:spMkLst>
            <pc:docMk/>
            <pc:sldMk cId="1198588674" sldId="262"/>
            <ac:spMk id="7" creationId="{ADD673B7-F6B7-43EE-936B-D09F3A337A3E}"/>
          </ac:spMkLst>
        </pc:spChg>
        <pc:spChg chg="add del">
          <ac:chgData name="Hannah Louise Jones (1151203)" userId="985e9990-13cf-4f48-9871-a7b0ab6d1573" providerId="ADAL" clId="{6922A34E-61F3-E24C-9CDF-3166908A56FC}" dt="2021-01-03T18:03:39.293" v="4732" actId="26606"/>
          <ac:spMkLst>
            <pc:docMk/>
            <pc:sldMk cId="1198588674" sldId="262"/>
            <ac:spMk id="8" creationId="{4B0FA309-807F-4C17-98EF-A3BA7388E213}"/>
          </ac:spMkLst>
        </pc:spChg>
        <pc:spChg chg="add del">
          <ac:chgData name="Hannah Louise Jones (1151203)" userId="985e9990-13cf-4f48-9871-a7b0ab6d1573" providerId="ADAL" clId="{6922A34E-61F3-E24C-9CDF-3166908A56FC}" dt="2021-01-03T18:03:39.293" v="4732" actId="26606"/>
          <ac:spMkLst>
            <pc:docMk/>
            <pc:sldMk cId="1198588674" sldId="262"/>
            <ac:spMk id="12" creationId="{C8FA1749-B91A-40E7-AD01-0B9C9C6AF74E}"/>
          </ac:spMkLst>
        </pc:spChg>
        <pc:spChg chg="add del">
          <ac:chgData name="Hannah Louise Jones (1151203)" userId="985e9990-13cf-4f48-9871-a7b0ab6d1573" providerId="ADAL" clId="{6922A34E-61F3-E24C-9CDF-3166908A56FC}" dt="2021-01-03T18:03:39.293" v="4732" actId="26606"/>
          <ac:spMkLst>
            <pc:docMk/>
            <pc:sldMk cId="1198588674" sldId="262"/>
            <ac:spMk id="16" creationId="{700676C8-6DE8-47DD-9A23-D42063A12E10}"/>
          </ac:spMkLst>
        </pc:spChg>
        <pc:picChg chg="add del">
          <ac:chgData name="Hannah Louise Jones (1151203)" userId="985e9990-13cf-4f48-9871-a7b0ab6d1573" providerId="ADAL" clId="{6922A34E-61F3-E24C-9CDF-3166908A56FC}" dt="2021-01-03T18:03:46.421" v="4734" actId="26606"/>
          <ac:picMkLst>
            <pc:docMk/>
            <pc:sldMk cId="1198588674" sldId="262"/>
            <ac:picMk id="6" creationId="{1C4DCE7A-0E46-404B-9E0D-E93DC7B2A861}"/>
          </ac:picMkLst>
        </pc:picChg>
        <pc:picChg chg="add del">
          <ac:chgData name="Hannah Louise Jones (1151203)" userId="985e9990-13cf-4f48-9871-a7b0ab6d1573" providerId="ADAL" clId="{6922A34E-61F3-E24C-9CDF-3166908A56FC}" dt="2021-01-03T18:03:39.293" v="4732" actId="26606"/>
          <ac:picMkLst>
            <pc:docMk/>
            <pc:sldMk cId="1198588674" sldId="262"/>
            <ac:picMk id="10" creationId="{2642A87B-CAE9-4F8F-B293-28388E45D9EE}"/>
          </ac:picMkLst>
        </pc:picChg>
        <pc:picChg chg="add del">
          <ac:chgData name="Hannah Louise Jones (1151203)" userId="985e9990-13cf-4f48-9871-a7b0ab6d1573" providerId="ADAL" clId="{6922A34E-61F3-E24C-9CDF-3166908A56FC}" dt="2021-01-03T18:03:39.293" v="4732" actId="26606"/>
          <ac:picMkLst>
            <pc:docMk/>
            <pc:sldMk cId="1198588674" sldId="262"/>
            <ac:picMk id="14" creationId="{3B7A934F-FFF7-4353-83D3-4EF66E93EEF8}"/>
          </ac:picMkLst>
        </pc:picChg>
      </pc:sldChg>
      <pc:sldChg chg="addSp delSp modSp mod">
        <pc:chgData name="Hannah Louise Jones (1151203)" userId="985e9990-13cf-4f48-9871-a7b0ab6d1573" providerId="ADAL" clId="{6922A34E-61F3-E24C-9CDF-3166908A56FC}" dt="2021-01-03T17:39:21.585" v="4424" actId="255"/>
        <pc:sldMkLst>
          <pc:docMk/>
          <pc:sldMk cId="4192374478" sldId="263"/>
        </pc:sldMkLst>
        <pc:spChg chg="mod">
          <ac:chgData name="Hannah Louise Jones (1151203)" userId="985e9990-13cf-4f48-9871-a7b0ab6d1573" providerId="ADAL" clId="{6922A34E-61F3-E24C-9CDF-3166908A56FC}" dt="2021-01-03T17:39:21.585" v="4424" actId="255"/>
          <ac:spMkLst>
            <pc:docMk/>
            <pc:sldMk cId="4192374478" sldId="263"/>
            <ac:spMk id="2" creationId="{82809B87-B319-9D4D-8566-3F1E2D7CC983}"/>
          </ac:spMkLst>
        </pc:spChg>
        <pc:spChg chg="mod">
          <ac:chgData name="Hannah Louise Jones (1151203)" userId="985e9990-13cf-4f48-9871-a7b0ab6d1573" providerId="ADAL" clId="{6922A34E-61F3-E24C-9CDF-3166908A56FC}" dt="2021-01-03T16:32:20.461" v="3831" actId="20577"/>
          <ac:spMkLst>
            <pc:docMk/>
            <pc:sldMk cId="4192374478" sldId="263"/>
            <ac:spMk id="5" creationId="{A2FB46CE-D19C-EF43-B587-C43DF0773074}"/>
          </ac:spMkLst>
        </pc:spChg>
        <pc:spChg chg="mod">
          <ac:chgData name="Hannah Louise Jones (1151203)" userId="985e9990-13cf-4f48-9871-a7b0ab6d1573" providerId="ADAL" clId="{6922A34E-61F3-E24C-9CDF-3166908A56FC}" dt="2021-01-02T16:29:30.632" v="409" actId="1076"/>
          <ac:spMkLst>
            <pc:docMk/>
            <pc:sldMk cId="4192374478" sldId="263"/>
            <ac:spMk id="7" creationId="{50668F65-F2AD-204A-8143-9BB1E45D336A}"/>
          </ac:spMkLst>
        </pc:spChg>
        <pc:spChg chg="mod">
          <ac:chgData name="Hannah Louise Jones (1151203)" userId="985e9990-13cf-4f48-9871-a7b0ab6d1573" providerId="ADAL" clId="{6922A34E-61F3-E24C-9CDF-3166908A56FC}" dt="2021-01-02T21:59:18.912" v="1602" actId="2711"/>
          <ac:spMkLst>
            <pc:docMk/>
            <pc:sldMk cId="4192374478" sldId="263"/>
            <ac:spMk id="13" creationId="{CC6173EF-53B6-B74E-ADB2-4D075EC0A640}"/>
          </ac:spMkLst>
        </pc:spChg>
        <pc:spChg chg="mod">
          <ac:chgData name="Hannah Louise Jones (1151203)" userId="985e9990-13cf-4f48-9871-a7b0ab6d1573" providerId="ADAL" clId="{6922A34E-61F3-E24C-9CDF-3166908A56FC}" dt="2021-01-02T21:58:59.520" v="1599" actId="2711"/>
          <ac:spMkLst>
            <pc:docMk/>
            <pc:sldMk cId="4192374478" sldId="263"/>
            <ac:spMk id="14" creationId="{C3CC9FE4-8316-4A41-BE98-F14CDC530C45}"/>
          </ac:spMkLst>
        </pc:spChg>
        <pc:spChg chg="add mod">
          <ac:chgData name="Hannah Louise Jones (1151203)" userId="985e9990-13cf-4f48-9871-a7b0ab6d1573" providerId="ADAL" clId="{6922A34E-61F3-E24C-9CDF-3166908A56FC}" dt="2021-01-02T21:59:26.272" v="1603" actId="2711"/>
          <ac:spMkLst>
            <pc:docMk/>
            <pc:sldMk cId="4192374478" sldId="263"/>
            <ac:spMk id="15" creationId="{B3C23116-9ECD-7744-9D99-87C4F8FD4203}"/>
          </ac:spMkLst>
        </pc:spChg>
        <pc:spChg chg="add del mod">
          <ac:chgData name="Hannah Louise Jones (1151203)" userId="985e9990-13cf-4f48-9871-a7b0ab6d1573" providerId="ADAL" clId="{6922A34E-61F3-E24C-9CDF-3166908A56FC}" dt="2021-01-02T16:31:43.158" v="434"/>
          <ac:spMkLst>
            <pc:docMk/>
            <pc:sldMk cId="4192374478" sldId="263"/>
            <ac:spMk id="16" creationId="{46B8BA38-1BD3-474C-95CE-7FF58C863EB7}"/>
          </ac:spMkLst>
        </pc:spChg>
        <pc:spChg chg="add mod">
          <ac:chgData name="Hannah Louise Jones (1151203)" userId="985e9990-13cf-4f48-9871-a7b0ab6d1573" providerId="ADAL" clId="{6922A34E-61F3-E24C-9CDF-3166908A56FC}" dt="2021-01-02T16:32:24.614" v="449" actId="1076"/>
          <ac:spMkLst>
            <pc:docMk/>
            <pc:sldMk cId="4192374478" sldId="263"/>
            <ac:spMk id="17" creationId="{69A9F8ED-2135-F842-9B01-E2155AB136C5}"/>
          </ac:spMkLst>
        </pc:spChg>
        <pc:spChg chg="add del mod">
          <ac:chgData name="Hannah Louise Jones (1151203)" userId="985e9990-13cf-4f48-9871-a7b0ab6d1573" providerId="ADAL" clId="{6922A34E-61F3-E24C-9CDF-3166908A56FC}" dt="2021-01-02T16:31:43.789" v="436"/>
          <ac:spMkLst>
            <pc:docMk/>
            <pc:sldMk cId="4192374478" sldId="263"/>
            <ac:spMk id="18" creationId="{C88806FF-3263-AE41-B8DC-55B4EEFE3F72}"/>
          </ac:spMkLst>
        </pc:spChg>
        <pc:picChg chg="mod">
          <ac:chgData name="Hannah Louise Jones (1151203)" userId="985e9990-13cf-4f48-9871-a7b0ab6d1573" providerId="ADAL" clId="{6922A34E-61F3-E24C-9CDF-3166908A56FC}" dt="2021-01-02T16:32:26.934" v="450" actId="1076"/>
          <ac:picMkLst>
            <pc:docMk/>
            <pc:sldMk cId="4192374478" sldId="263"/>
            <ac:picMk id="1026" creationId="{8CDA31CB-B856-5346-ABD0-FEFDA6F417AC}"/>
          </ac:picMkLst>
        </pc:picChg>
      </pc:sldChg>
      <pc:sldChg chg="addSp modSp add mod">
        <pc:chgData name="Hannah Louise Jones (1151203)" userId="985e9990-13cf-4f48-9871-a7b0ab6d1573" providerId="ADAL" clId="{6922A34E-61F3-E24C-9CDF-3166908A56FC}" dt="2021-01-03T17:51:08.492" v="4581" actId="20577"/>
        <pc:sldMkLst>
          <pc:docMk/>
          <pc:sldMk cId="3967556301" sldId="264"/>
        </pc:sldMkLst>
        <pc:spChg chg="mod">
          <ac:chgData name="Hannah Louise Jones (1151203)" userId="985e9990-13cf-4f48-9871-a7b0ab6d1573" providerId="ADAL" clId="{6922A34E-61F3-E24C-9CDF-3166908A56FC}" dt="2021-01-03T17:38:59.213" v="4421" actId="6549"/>
          <ac:spMkLst>
            <pc:docMk/>
            <pc:sldMk cId="3967556301" sldId="264"/>
            <ac:spMk id="2" creationId="{9B262E70-3EEC-9048-AB59-B52695BD12F7}"/>
          </ac:spMkLst>
        </pc:spChg>
        <pc:spChg chg="mod">
          <ac:chgData name="Hannah Louise Jones (1151203)" userId="985e9990-13cf-4f48-9871-a7b0ab6d1573" providerId="ADAL" clId="{6922A34E-61F3-E24C-9CDF-3166908A56FC}" dt="2021-01-02T22:53:57.445" v="2198" actId="14100"/>
          <ac:spMkLst>
            <pc:docMk/>
            <pc:sldMk cId="3967556301" sldId="264"/>
            <ac:spMk id="3" creationId="{413F026B-E41D-D34B-91A4-ED74A48A8178}"/>
          </ac:spMkLst>
        </pc:spChg>
        <pc:spChg chg="add mod">
          <ac:chgData name="Hannah Louise Jones (1151203)" userId="985e9990-13cf-4f48-9871-a7b0ab6d1573" providerId="ADAL" clId="{6922A34E-61F3-E24C-9CDF-3166908A56FC}" dt="2021-01-03T17:34:06.617" v="4353" actId="2711"/>
          <ac:spMkLst>
            <pc:docMk/>
            <pc:sldMk cId="3967556301" sldId="264"/>
            <ac:spMk id="10" creationId="{3874CB27-34B2-634B-9448-3AEB6DEF4CE1}"/>
          </ac:spMkLst>
        </pc:spChg>
        <pc:spChg chg="add mod">
          <ac:chgData name="Hannah Louise Jones (1151203)" userId="985e9990-13cf-4f48-9871-a7b0ab6d1573" providerId="ADAL" clId="{6922A34E-61F3-E24C-9CDF-3166908A56FC}" dt="2021-01-03T17:51:08.492" v="4581" actId="20577"/>
          <ac:spMkLst>
            <pc:docMk/>
            <pc:sldMk cId="3967556301" sldId="264"/>
            <ac:spMk id="11" creationId="{3A325C26-DB0D-0F46-A437-22B2EDC4931F}"/>
          </ac:spMkLst>
        </pc:spChg>
        <pc:picChg chg="add mod">
          <ac:chgData name="Hannah Louise Jones (1151203)" userId="985e9990-13cf-4f48-9871-a7b0ab6d1573" providerId="ADAL" clId="{6922A34E-61F3-E24C-9CDF-3166908A56FC}" dt="2021-01-02T22:28:35.743" v="1958" actId="1076"/>
          <ac:picMkLst>
            <pc:docMk/>
            <pc:sldMk cId="3967556301" sldId="264"/>
            <ac:picMk id="9" creationId="{0A9F6CFE-BBD6-524B-9B74-A29CD9D9D46C}"/>
          </ac:picMkLst>
        </pc:picChg>
      </pc:sldChg>
      <pc:sldChg chg="addSp delSp modSp new mod">
        <pc:chgData name="Hannah Louise Jones (1151203)" userId="985e9990-13cf-4f48-9871-a7b0ab6d1573" providerId="ADAL" clId="{6922A34E-61F3-E24C-9CDF-3166908A56FC}" dt="2021-01-03T17:51:43.116" v="4587" actId="1076"/>
        <pc:sldMkLst>
          <pc:docMk/>
          <pc:sldMk cId="2355909960" sldId="265"/>
        </pc:sldMkLst>
        <pc:spChg chg="mod">
          <ac:chgData name="Hannah Louise Jones (1151203)" userId="985e9990-13cf-4f48-9871-a7b0ab6d1573" providerId="ADAL" clId="{6922A34E-61F3-E24C-9CDF-3166908A56FC}" dt="2021-01-03T17:38:40.792" v="4418" actId="255"/>
          <ac:spMkLst>
            <pc:docMk/>
            <pc:sldMk cId="2355909960" sldId="265"/>
            <ac:spMk id="2" creationId="{AAC50C5B-4E83-7044-90D7-01C30CE1265B}"/>
          </ac:spMkLst>
        </pc:spChg>
        <pc:spChg chg="add del mod">
          <ac:chgData name="Hannah Louise Jones (1151203)" userId="985e9990-13cf-4f48-9871-a7b0ab6d1573" providerId="ADAL" clId="{6922A34E-61F3-E24C-9CDF-3166908A56FC}" dt="2021-01-03T17:51:34.067" v="4585" actId="1076"/>
          <ac:spMkLst>
            <pc:docMk/>
            <pc:sldMk cId="2355909960" sldId="265"/>
            <ac:spMk id="3" creationId="{75E8F788-46B7-244D-9685-316DAD3227C6}"/>
          </ac:spMkLst>
        </pc:spChg>
        <pc:spChg chg="del">
          <ac:chgData name="Hannah Louise Jones (1151203)" userId="985e9990-13cf-4f48-9871-a7b0ab6d1573" providerId="ADAL" clId="{6922A34E-61F3-E24C-9CDF-3166908A56FC}" dt="2021-01-02T23:02:37.339" v="2281" actId="478"/>
          <ac:spMkLst>
            <pc:docMk/>
            <pc:sldMk cId="2355909960" sldId="265"/>
            <ac:spMk id="3" creationId="{8940C4C3-9D48-D641-8DC8-F7DAF667CB5E}"/>
          </ac:spMkLst>
        </pc:spChg>
        <pc:spChg chg="add mod">
          <ac:chgData name="Hannah Louise Jones (1151203)" userId="985e9990-13cf-4f48-9871-a7b0ab6d1573" providerId="ADAL" clId="{6922A34E-61F3-E24C-9CDF-3166908A56FC}" dt="2021-01-03T17:51:43.116" v="4587" actId="1076"/>
          <ac:spMkLst>
            <pc:docMk/>
            <pc:sldMk cId="2355909960" sldId="265"/>
            <ac:spMk id="4" creationId="{10DDA94B-48AE-E447-B607-40050EF51418}"/>
          </ac:spMkLst>
        </pc:spChg>
        <pc:spChg chg="add mod">
          <ac:chgData name="Hannah Louise Jones (1151203)" userId="985e9990-13cf-4f48-9871-a7b0ab6d1573" providerId="ADAL" clId="{6922A34E-61F3-E24C-9CDF-3166908A56FC}" dt="2021-01-03T17:34:41.797" v="4358" actId="20577"/>
          <ac:spMkLst>
            <pc:docMk/>
            <pc:sldMk cId="2355909960" sldId="265"/>
            <ac:spMk id="5" creationId="{7A16031C-503F-AE4B-881C-F6DEC054CC6A}"/>
          </ac:spMkLst>
        </pc:spChg>
        <pc:graphicFrameChg chg="add del mod">
          <ac:chgData name="Hannah Louise Jones (1151203)" userId="985e9990-13cf-4f48-9871-a7b0ab6d1573" providerId="ADAL" clId="{6922A34E-61F3-E24C-9CDF-3166908A56FC}" dt="2021-01-03T16:15:56.838" v="3630" actId="26606"/>
          <ac:graphicFrameMkLst>
            <pc:docMk/>
            <pc:sldMk cId="2355909960" sldId="265"/>
            <ac:graphicFrameMk id="4100" creationId="{37A615AD-2915-4BB9-B705-C0593D897A34}"/>
          </ac:graphicFrameMkLst>
        </pc:graphicFrameChg>
        <pc:picChg chg="add mod">
          <ac:chgData name="Hannah Louise Jones (1151203)" userId="985e9990-13cf-4f48-9871-a7b0ab6d1573" providerId="ADAL" clId="{6922A34E-61F3-E24C-9CDF-3166908A56FC}" dt="2021-01-03T17:51:40.331" v="4586" actId="1076"/>
          <ac:picMkLst>
            <pc:docMk/>
            <pc:sldMk cId="2355909960" sldId="265"/>
            <ac:picMk id="4098" creationId="{0D08DB2D-4AB9-CC4E-9CD8-314A547D5C4A}"/>
          </ac:picMkLst>
        </pc:picChg>
      </pc:sldChg>
      <pc:sldChg chg="addSp delSp modSp new del mod setBg">
        <pc:chgData name="Hannah Louise Jones (1151203)" userId="985e9990-13cf-4f48-9871-a7b0ab6d1573" providerId="ADAL" clId="{6922A34E-61F3-E24C-9CDF-3166908A56FC}" dt="2021-01-03T14:41:44.860" v="3153" actId="2696"/>
        <pc:sldMkLst>
          <pc:docMk/>
          <pc:sldMk cId="4038684480" sldId="266"/>
        </pc:sldMkLst>
        <pc:spChg chg="mod ord">
          <ac:chgData name="Hannah Louise Jones (1151203)" userId="985e9990-13cf-4f48-9871-a7b0ab6d1573" providerId="ADAL" clId="{6922A34E-61F3-E24C-9CDF-3166908A56FC}" dt="2021-01-03T14:41:34.429" v="3152" actId="26606"/>
          <ac:spMkLst>
            <pc:docMk/>
            <pc:sldMk cId="4038684480" sldId="266"/>
            <ac:spMk id="2" creationId="{496A3342-80A6-0741-97F3-3CB1A425E316}"/>
          </ac:spMkLst>
        </pc:spChg>
        <pc:spChg chg="mod">
          <ac:chgData name="Hannah Louise Jones (1151203)" userId="985e9990-13cf-4f48-9871-a7b0ab6d1573" providerId="ADAL" clId="{6922A34E-61F3-E24C-9CDF-3166908A56FC}" dt="2021-01-03T14:41:34.429" v="3152" actId="26606"/>
          <ac:spMkLst>
            <pc:docMk/>
            <pc:sldMk cId="4038684480" sldId="266"/>
            <ac:spMk id="3" creationId="{C7CD9F7E-5352-7E4B-ABE4-0F2A52E41F96}"/>
          </ac:spMkLst>
        </pc:spChg>
        <pc:spChg chg="add del">
          <ac:chgData name="Hannah Louise Jones (1151203)" userId="985e9990-13cf-4f48-9871-a7b0ab6d1573" providerId="ADAL" clId="{6922A34E-61F3-E24C-9CDF-3166908A56FC}" dt="2021-01-03T14:41:20.590" v="3145" actId="26606"/>
          <ac:spMkLst>
            <pc:docMk/>
            <pc:sldMk cId="4038684480" sldId="266"/>
            <ac:spMk id="8" creationId="{273E8A9A-DA4B-4F12-9331-219EBE5235D0}"/>
          </ac:spMkLst>
        </pc:spChg>
        <pc:spChg chg="add del">
          <ac:chgData name="Hannah Louise Jones (1151203)" userId="985e9990-13cf-4f48-9871-a7b0ab6d1573" providerId="ADAL" clId="{6922A34E-61F3-E24C-9CDF-3166908A56FC}" dt="2021-01-03T14:41:20.590" v="3145" actId="26606"/>
          <ac:spMkLst>
            <pc:docMk/>
            <pc:sldMk cId="4038684480" sldId="266"/>
            <ac:spMk id="12" creationId="{ADD673B7-F6B7-43EE-936B-D09F3A337A3E}"/>
          </ac:spMkLst>
        </pc:spChg>
        <pc:spChg chg="add del">
          <ac:chgData name="Hannah Louise Jones (1151203)" userId="985e9990-13cf-4f48-9871-a7b0ab6d1573" providerId="ADAL" clId="{6922A34E-61F3-E24C-9CDF-3166908A56FC}" dt="2021-01-03T14:41:15.599" v="3141" actId="26606"/>
          <ac:spMkLst>
            <pc:docMk/>
            <pc:sldMk cId="4038684480" sldId="266"/>
            <ac:spMk id="13" creationId="{C493E730-2044-49B5-A022-B8D6F359343E}"/>
          </ac:spMkLst>
        </pc:spChg>
        <pc:spChg chg="add del">
          <ac:chgData name="Hannah Louise Jones (1151203)" userId="985e9990-13cf-4f48-9871-a7b0ab6d1573" providerId="ADAL" clId="{6922A34E-61F3-E24C-9CDF-3166908A56FC}" dt="2021-01-03T14:41:22.199" v="3147" actId="26606"/>
          <ac:spMkLst>
            <pc:docMk/>
            <pc:sldMk cId="4038684480" sldId="266"/>
            <ac:spMk id="14" creationId="{92F0C59B-04F6-4625-98E1-3A5809FD1D87}"/>
          </ac:spMkLst>
        </pc:spChg>
        <pc:spChg chg="add del">
          <ac:chgData name="Hannah Louise Jones (1151203)" userId="985e9990-13cf-4f48-9871-a7b0ab6d1573" providerId="ADAL" clId="{6922A34E-61F3-E24C-9CDF-3166908A56FC}" dt="2021-01-03T14:41:22.199" v="3147" actId="26606"/>
          <ac:spMkLst>
            <pc:docMk/>
            <pc:sldMk cId="4038684480" sldId="266"/>
            <ac:spMk id="16" creationId="{E94F92A3-106C-4644-B506-76132863E439}"/>
          </ac:spMkLst>
        </pc:spChg>
        <pc:spChg chg="add del">
          <ac:chgData name="Hannah Louise Jones (1151203)" userId="985e9990-13cf-4f48-9871-a7b0ab6d1573" providerId="ADAL" clId="{6922A34E-61F3-E24C-9CDF-3166908A56FC}" dt="2021-01-03T14:41:22.199" v="3147" actId="26606"/>
          <ac:spMkLst>
            <pc:docMk/>
            <pc:sldMk cId="4038684480" sldId="266"/>
            <ac:spMk id="18" creationId="{39D9C4DB-091C-47D0-BDA8-3375FF9989B1}"/>
          </ac:spMkLst>
        </pc:spChg>
        <pc:spChg chg="add del">
          <ac:chgData name="Hannah Louise Jones (1151203)" userId="985e9990-13cf-4f48-9871-a7b0ab6d1573" providerId="ADAL" clId="{6922A34E-61F3-E24C-9CDF-3166908A56FC}" dt="2021-01-03T14:41:18.307" v="3143" actId="26606"/>
          <ac:spMkLst>
            <pc:docMk/>
            <pc:sldMk cId="4038684480" sldId="266"/>
            <ac:spMk id="20" creationId="{13BC1C09-8FD1-4619-B317-E9EED5E55DD8}"/>
          </ac:spMkLst>
        </pc:spChg>
        <pc:spChg chg="add del">
          <ac:chgData name="Hannah Louise Jones (1151203)" userId="985e9990-13cf-4f48-9871-a7b0ab6d1573" providerId="ADAL" clId="{6922A34E-61F3-E24C-9CDF-3166908A56FC}" dt="2021-01-03T14:41:22.199" v="3147" actId="26606"/>
          <ac:spMkLst>
            <pc:docMk/>
            <pc:sldMk cId="4038684480" sldId="266"/>
            <ac:spMk id="22" creationId="{F93BE068-EB49-4EE8-B342-7FF888A46885}"/>
          </ac:spMkLst>
        </pc:spChg>
        <pc:spChg chg="add del">
          <ac:chgData name="Hannah Louise Jones (1151203)" userId="985e9990-13cf-4f48-9871-a7b0ab6d1573" providerId="ADAL" clId="{6922A34E-61F3-E24C-9CDF-3166908A56FC}" dt="2021-01-03T14:41:22.199" v="3147" actId="26606"/>
          <ac:spMkLst>
            <pc:docMk/>
            <pc:sldMk cId="4038684480" sldId="266"/>
            <ac:spMk id="24" creationId="{80C94170-18D0-486D-BF90-C5D8F24654BE}"/>
          </ac:spMkLst>
        </pc:spChg>
        <pc:spChg chg="add del">
          <ac:chgData name="Hannah Louise Jones (1151203)" userId="985e9990-13cf-4f48-9871-a7b0ab6d1573" providerId="ADAL" clId="{6922A34E-61F3-E24C-9CDF-3166908A56FC}" dt="2021-01-03T14:41:24.782" v="3149" actId="26606"/>
          <ac:spMkLst>
            <pc:docMk/>
            <pc:sldMk cId="4038684480" sldId="266"/>
            <ac:spMk id="26" creationId="{EC45AD9C-F21B-4046-AF68-07A246947920}"/>
          </ac:spMkLst>
        </pc:spChg>
        <pc:spChg chg="add del">
          <ac:chgData name="Hannah Louise Jones (1151203)" userId="985e9990-13cf-4f48-9871-a7b0ab6d1573" providerId="ADAL" clId="{6922A34E-61F3-E24C-9CDF-3166908A56FC}" dt="2021-01-03T14:41:24.782" v="3149" actId="26606"/>
          <ac:spMkLst>
            <pc:docMk/>
            <pc:sldMk cId="4038684480" sldId="266"/>
            <ac:spMk id="29" creationId="{ABC72B1C-D4EE-45CF-A99C-0AD017C4167E}"/>
          </ac:spMkLst>
        </pc:spChg>
        <pc:spChg chg="add del">
          <ac:chgData name="Hannah Louise Jones (1151203)" userId="985e9990-13cf-4f48-9871-a7b0ab6d1573" providerId="ADAL" clId="{6922A34E-61F3-E24C-9CDF-3166908A56FC}" dt="2021-01-03T14:41:24.782" v="3149" actId="26606"/>
          <ac:spMkLst>
            <pc:docMk/>
            <pc:sldMk cId="4038684480" sldId="266"/>
            <ac:spMk id="31" creationId="{A5B2FDF3-1FF8-4FBF-842A-4EA5719F3473}"/>
          </ac:spMkLst>
        </pc:spChg>
        <pc:spChg chg="add del">
          <ac:chgData name="Hannah Louise Jones (1151203)" userId="985e9990-13cf-4f48-9871-a7b0ab6d1573" providerId="ADAL" clId="{6922A34E-61F3-E24C-9CDF-3166908A56FC}" dt="2021-01-03T14:41:24.782" v="3149" actId="26606"/>
          <ac:spMkLst>
            <pc:docMk/>
            <pc:sldMk cId="4038684480" sldId="266"/>
            <ac:spMk id="33" creationId="{DF550B33-5759-49FD-90FC-11EA4ED58187}"/>
          </ac:spMkLst>
        </pc:spChg>
        <pc:spChg chg="add del">
          <ac:chgData name="Hannah Louise Jones (1151203)" userId="985e9990-13cf-4f48-9871-a7b0ab6d1573" providerId="ADAL" clId="{6922A34E-61F3-E24C-9CDF-3166908A56FC}" dt="2021-01-03T14:41:34.407" v="3151" actId="26606"/>
          <ac:spMkLst>
            <pc:docMk/>
            <pc:sldMk cId="4038684480" sldId="266"/>
            <ac:spMk id="35" creationId="{A106B9FE-7E5A-4047-B5D3-C3C24BD3E80E}"/>
          </ac:spMkLst>
        </pc:spChg>
        <pc:spChg chg="add del">
          <ac:chgData name="Hannah Louise Jones (1151203)" userId="985e9990-13cf-4f48-9871-a7b0ab6d1573" providerId="ADAL" clId="{6922A34E-61F3-E24C-9CDF-3166908A56FC}" dt="2021-01-03T14:41:34.407" v="3151" actId="26606"/>
          <ac:spMkLst>
            <pc:docMk/>
            <pc:sldMk cId="4038684480" sldId="266"/>
            <ac:spMk id="36" creationId="{B60EBA20-0A64-45D5-B937-FE93DCA01C7E}"/>
          </ac:spMkLst>
        </pc:spChg>
        <pc:spChg chg="add del">
          <ac:chgData name="Hannah Louise Jones (1151203)" userId="985e9990-13cf-4f48-9871-a7b0ab6d1573" providerId="ADAL" clId="{6922A34E-61F3-E24C-9CDF-3166908A56FC}" dt="2021-01-03T14:41:34.407" v="3151" actId="26606"/>
          <ac:spMkLst>
            <pc:docMk/>
            <pc:sldMk cId="4038684480" sldId="266"/>
            <ac:spMk id="39" creationId="{52A2FDCB-3B06-44F3-A0AA-2C056C3E512F}"/>
          </ac:spMkLst>
        </pc:spChg>
        <pc:spChg chg="add">
          <ac:chgData name="Hannah Louise Jones (1151203)" userId="985e9990-13cf-4f48-9871-a7b0ab6d1573" providerId="ADAL" clId="{6922A34E-61F3-E24C-9CDF-3166908A56FC}" dt="2021-01-03T14:41:34.429" v="3152" actId="26606"/>
          <ac:spMkLst>
            <pc:docMk/>
            <pc:sldMk cId="4038684480" sldId="266"/>
            <ac:spMk id="41" creationId="{F93BE068-EB49-4EE8-B342-7FF888A46885}"/>
          </ac:spMkLst>
        </pc:spChg>
        <pc:spChg chg="add">
          <ac:chgData name="Hannah Louise Jones (1151203)" userId="985e9990-13cf-4f48-9871-a7b0ab6d1573" providerId="ADAL" clId="{6922A34E-61F3-E24C-9CDF-3166908A56FC}" dt="2021-01-03T14:41:34.429" v="3152" actId="26606"/>
          <ac:spMkLst>
            <pc:docMk/>
            <pc:sldMk cId="4038684480" sldId="266"/>
            <ac:spMk id="43" creationId="{80C94170-18D0-486D-BF90-C5D8F24654BE}"/>
          </ac:spMkLst>
        </pc:spChg>
        <pc:spChg chg="add">
          <ac:chgData name="Hannah Louise Jones (1151203)" userId="985e9990-13cf-4f48-9871-a7b0ab6d1573" providerId="ADAL" clId="{6922A34E-61F3-E24C-9CDF-3166908A56FC}" dt="2021-01-03T14:41:34.429" v="3152" actId="26606"/>
          <ac:spMkLst>
            <pc:docMk/>
            <pc:sldMk cId="4038684480" sldId="266"/>
            <ac:spMk id="44" creationId="{92F0C59B-04F6-4625-98E1-3A5809FD1D87}"/>
          </ac:spMkLst>
        </pc:spChg>
        <pc:spChg chg="add">
          <ac:chgData name="Hannah Louise Jones (1151203)" userId="985e9990-13cf-4f48-9871-a7b0ab6d1573" providerId="ADAL" clId="{6922A34E-61F3-E24C-9CDF-3166908A56FC}" dt="2021-01-03T14:41:34.429" v="3152" actId="26606"/>
          <ac:spMkLst>
            <pc:docMk/>
            <pc:sldMk cId="4038684480" sldId="266"/>
            <ac:spMk id="45" creationId="{E94F92A3-106C-4644-B506-76132863E439}"/>
          </ac:spMkLst>
        </pc:spChg>
        <pc:spChg chg="add">
          <ac:chgData name="Hannah Louise Jones (1151203)" userId="985e9990-13cf-4f48-9871-a7b0ab6d1573" providerId="ADAL" clId="{6922A34E-61F3-E24C-9CDF-3166908A56FC}" dt="2021-01-03T14:41:34.429" v="3152" actId="26606"/>
          <ac:spMkLst>
            <pc:docMk/>
            <pc:sldMk cId="4038684480" sldId="266"/>
            <ac:spMk id="46" creationId="{39D9C4DB-091C-47D0-BDA8-3375FF9989B1}"/>
          </ac:spMkLst>
        </pc:spChg>
        <pc:grpChg chg="add del">
          <ac:chgData name="Hannah Louise Jones (1151203)" userId="985e9990-13cf-4f48-9871-a7b0ab6d1573" providerId="ADAL" clId="{6922A34E-61F3-E24C-9CDF-3166908A56FC}" dt="2021-01-03T14:41:15.599" v="3141" actId="26606"/>
          <ac:grpSpMkLst>
            <pc:docMk/>
            <pc:sldMk cId="4038684480" sldId="266"/>
            <ac:grpSpMk id="9" creationId="{5B988D63-FA8B-436C-902E-E5005BC0492F}"/>
          </ac:grpSpMkLst>
        </pc:grpChg>
        <pc:grpChg chg="add del">
          <ac:chgData name="Hannah Louise Jones (1151203)" userId="985e9990-13cf-4f48-9871-a7b0ab6d1573" providerId="ADAL" clId="{6922A34E-61F3-E24C-9CDF-3166908A56FC}" dt="2021-01-03T14:41:18.307" v="3143" actId="26606"/>
          <ac:grpSpMkLst>
            <pc:docMk/>
            <pc:sldMk cId="4038684480" sldId="266"/>
            <ac:grpSpMk id="17" creationId="{7A865E47-4365-4F21-B8EA-13B2C12BCB98}"/>
          </ac:grpSpMkLst>
        </pc:grpChg>
        <pc:picChg chg="add del">
          <ac:chgData name="Hannah Louise Jones (1151203)" userId="985e9990-13cf-4f48-9871-a7b0ab6d1573" providerId="ADAL" clId="{6922A34E-61F3-E24C-9CDF-3166908A56FC}" dt="2021-01-03T14:41:15.599" v="3141" actId="26606"/>
          <ac:picMkLst>
            <pc:docMk/>
            <pc:sldMk cId="4038684480" sldId="266"/>
            <ac:picMk id="5" creationId="{7D1CF54D-A372-4B43-90A7-7CC77CC4627D}"/>
          </ac:picMkLst>
        </pc:picChg>
        <pc:picChg chg="add del">
          <ac:chgData name="Hannah Louise Jones (1151203)" userId="985e9990-13cf-4f48-9871-a7b0ab6d1573" providerId="ADAL" clId="{6922A34E-61F3-E24C-9CDF-3166908A56FC}" dt="2021-01-03T14:41:20.590" v="3145" actId="26606"/>
          <ac:picMkLst>
            <pc:docMk/>
            <pc:sldMk cId="4038684480" sldId="266"/>
            <ac:picMk id="10" creationId="{1C4DCE7A-0E46-404B-9E0D-E93DC7B2A861}"/>
          </ac:picMkLst>
        </pc:picChg>
        <pc:picChg chg="add del">
          <ac:chgData name="Hannah Louise Jones (1151203)" userId="985e9990-13cf-4f48-9871-a7b0ab6d1573" providerId="ADAL" clId="{6922A34E-61F3-E24C-9CDF-3166908A56FC}" dt="2021-01-03T14:41:15.599" v="3141" actId="26606"/>
          <ac:picMkLst>
            <pc:docMk/>
            <pc:sldMk cId="4038684480" sldId="266"/>
            <ac:picMk id="15" creationId="{78976801-4346-4636-BA62-265C81DFE7C4}"/>
          </ac:picMkLst>
        </pc:picChg>
        <pc:picChg chg="add del">
          <ac:chgData name="Hannah Louise Jones (1151203)" userId="985e9990-13cf-4f48-9871-a7b0ab6d1573" providerId="ADAL" clId="{6922A34E-61F3-E24C-9CDF-3166908A56FC}" dt="2021-01-03T14:41:18.307" v="3143" actId="26606"/>
          <ac:picMkLst>
            <pc:docMk/>
            <pc:sldMk cId="4038684480" sldId="266"/>
            <ac:picMk id="19" creationId="{ED2F41FC-CAB1-425D-8E48-829F3DC371B3}"/>
          </ac:picMkLst>
        </pc:picChg>
        <pc:picChg chg="add del">
          <ac:chgData name="Hannah Louise Jones (1151203)" userId="985e9990-13cf-4f48-9871-a7b0ab6d1573" providerId="ADAL" clId="{6922A34E-61F3-E24C-9CDF-3166908A56FC}" dt="2021-01-03T14:41:18.307" v="3143" actId="26606"/>
          <ac:picMkLst>
            <pc:docMk/>
            <pc:sldMk cId="4038684480" sldId="266"/>
            <ac:picMk id="21" creationId="{D3143E80-C928-46DB-9299-0BD06348A928}"/>
          </ac:picMkLst>
        </pc:picChg>
        <pc:picChg chg="add del">
          <ac:chgData name="Hannah Louise Jones (1151203)" userId="985e9990-13cf-4f48-9871-a7b0ab6d1573" providerId="ADAL" clId="{6922A34E-61F3-E24C-9CDF-3166908A56FC}" dt="2021-01-03T14:41:22.199" v="3147" actId="26606"/>
          <ac:picMkLst>
            <pc:docMk/>
            <pc:sldMk cId="4038684480" sldId="266"/>
            <ac:picMk id="23" creationId="{C1B05C9B-60E1-40F3-BB02-7DAF0B1F01AB}"/>
          </ac:picMkLst>
        </pc:picChg>
        <pc:picChg chg="add del">
          <ac:chgData name="Hannah Louise Jones (1151203)" userId="985e9990-13cf-4f48-9871-a7b0ab6d1573" providerId="ADAL" clId="{6922A34E-61F3-E24C-9CDF-3166908A56FC}" dt="2021-01-03T14:41:24.782" v="3149" actId="26606"/>
          <ac:picMkLst>
            <pc:docMk/>
            <pc:sldMk cId="4038684480" sldId="266"/>
            <ac:picMk id="27" creationId="{85F5BD6E-AB48-4A2D-AA03-D787D54FAF0E}"/>
          </ac:picMkLst>
        </pc:picChg>
        <pc:picChg chg="add del">
          <ac:chgData name="Hannah Louise Jones (1151203)" userId="985e9990-13cf-4f48-9871-a7b0ab6d1573" providerId="ADAL" clId="{6922A34E-61F3-E24C-9CDF-3166908A56FC}" dt="2021-01-03T14:41:24.782" v="3149" actId="26606"/>
          <ac:picMkLst>
            <pc:docMk/>
            <pc:sldMk cId="4038684480" sldId="266"/>
            <ac:picMk id="28" creationId="{3221115A-B66A-4D35-9D9F-97A91D887F0A}"/>
          </ac:picMkLst>
        </pc:picChg>
        <pc:picChg chg="add del">
          <ac:chgData name="Hannah Louise Jones (1151203)" userId="985e9990-13cf-4f48-9871-a7b0ab6d1573" providerId="ADAL" clId="{6922A34E-61F3-E24C-9CDF-3166908A56FC}" dt="2021-01-03T14:41:24.782" v="3149" actId="26606"/>
          <ac:picMkLst>
            <pc:docMk/>
            <pc:sldMk cId="4038684480" sldId="266"/>
            <ac:picMk id="30" creationId="{38AB44AF-E52F-46C5-8C2C-8487AC8B1B65}"/>
          </ac:picMkLst>
        </pc:picChg>
        <pc:picChg chg="add del">
          <ac:chgData name="Hannah Louise Jones (1151203)" userId="985e9990-13cf-4f48-9871-a7b0ab6d1573" providerId="ADAL" clId="{6922A34E-61F3-E24C-9CDF-3166908A56FC}" dt="2021-01-03T14:41:24.782" v="3149" actId="26606"/>
          <ac:picMkLst>
            <pc:docMk/>
            <pc:sldMk cId="4038684480" sldId="266"/>
            <ac:picMk id="32" creationId="{6389DEC8-49B8-4778-BB47-FF48E8C5B6CF}"/>
          </ac:picMkLst>
        </pc:picChg>
        <pc:picChg chg="add del">
          <ac:chgData name="Hannah Louise Jones (1151203)" userId="985e9990-13cf-4f48-9871-a7b0ab6d1573" providerId="ADAL" clId="{6922A34E-61F3-E24C-9CDF-3166908A56FC}" dt="2021-01-03T14:41:34.407" v="3151" actId="26606"/>
          <ac:picMkLst>
            <pc:docMk/>
            <pc:sldMk cId="4038684480" sldId="266"/>
            <ac:picMk id="37" creationId="{3EAD5E5B-543A-4690-8C75-BACF7FFB40ED}"/>
          </ac:picMkLst>
        </pc:picChg>
        <pc:picChg chg="add del">
          <ac:chgData name="Hannah Louise Jones (1151203)" userId="985e9990-13cf-4f48-9871-a7b0ab6d1573" providerId="ADAL" clId="{6922A34E-61F3-E24C-9CDF-3166908A56FC}" dt="2021-01-03T14:41:34.407" v="3151" actId="26606"/>
          <ac:picMkLst>
            <pc:docMk/>
            <pc:sldMk cId="4038684480" sldId="266"/>
            <ac:picMk id="38" creationId="{98739700-980C-4F96-84CD-97157DFE86AE}"/>
          </ac:picMkLst>
        </pc:picChg>
        <pc:picChg chg="add">
          <ac:chgData name="Hannah Louise Jones (1151203)" userId="985e9990-13cf-4f48-9871-a7b0ab6d1573" providerId="ADAL" clId="{6922A34E-61F3-E24C-9CDF-3166908A56FC}" dt="2021-01-03T14:41:34.429" v="3152" actId="26606"/>
          <ac:picMkLst>
            <pc:docMk/>
            <pc:sldMk cId="4038684480" sldId="266"/>
            <ac:picMk id="42" creationId="{C1B05C9B-60E1-40F3-BB02-7DAF0B1F01AB}"/>
          </ac:picMkLst>
        </pc:picChg>
      </pc:sldChg>
      <pc:sldChg chg="addSp delSp modSp new mod setBg">
        <pc:chgData name="Hannah Louise Jones (1151203)" userId="985e9990-13cf-4f48-9871-a7b0ab6d1573" providerId="ADAL" clId="{6922A34E-61F3-E24C-9CDF-3166908A56FC}" dt="2021-01-03T18:02:00.531" v="4719" actId="115"/>
        <pc:sldMkLst>
          <pc:docMk/>
          <pc:sldMk cId="2349538439" sldId="267"/>
        </pc:sldMkLst>
        <pc:spChg chg="mod">
          <ac:chgData name="Hannah Louise Jones (1151203)" userId="985e9990-13cf-4f48-9871-a7b0ab6d1573" providerId="ADAL" clId="{6922A34E-61F3-E24C-9CDF-3166908A56FC}" dt="2021-01-03T17:37:29.816" v="4405" actId="2711"/>
          <ac:spMkLst>
            <pc:docMk/>
            <pc:sldMk cId="2349538439" sldId="267"/>
            <ac:spMk id="2" creationId="{8937B111-7844-A448-90A7-EF00A2FC5852}"/>
          </ac:spMkLst>
        </pc:spChg>
        <pc:spChg chg="del mod">
          <ac:chgData name="Hannah Louise Jones (1151203)" userId="985e9990-13cf-4f48-9871-a7b0ab6d1573" providerId="ADAL" clId="{6922A34E-61F3-E24C-9CDF-3166908A56FC}" dt="2021-01-03T16:22:47.925" v="3730" actId="26606"/>
          <ac:spMkLst>
            <pc:docMk/>
            <pc:sldMk cId="2349538439" sldId="267"/>
            <ac:spMk id="3" creationId="{AA23D0BC-B114-8E4B-9A45-C5B1ABFACFE7}"/>
          </ac:spMkLst>
        </pc:spChg>
        <pc:spChg chg="add del mod">
          <ac:chgData name="Hannah Louise Jones (1151203)" userId="985e9990-13cf-4f48-9871-a7b0ab6d1573" providerId="ADAL" clId="{6922A34E-61F3-E24C-9CDF-3166908A56FC}" dt="2021-01-03T16:27:05.668" v="3782" actId="478"/>
          <ac:spMkLst>
            <pc:docMk/>
            <pc:sldMk cId="2349538439" sldId="267"/>
            <ac:spMk id="4" creationId="{616D2FDD-F8F7-C643-81C0-D84B247BF5CE}"/>
          </ac:spMkLst>
        </pc:spChg>
        <pc:spChg chg="add del mod">
          <ac:chgData name="Hannah Louise Jones (1151203)" userId="985e9990-13cf-4f48-9871-a7b0ab6d1573" providerId="ADAL" clId="{6922A34E-61F3-E24C-9CDF-3166908A56FC}" dt="2021-01-03T16:26:14.071" v="3770" actId="478"/>
          <ac:spMkLst>
            <pc:docMk/>
            <pc:sldMk cId="2349538439" sldId="267"/>
            <ac:spMk id="7" creationId="{8C035C0B-4291-0540-8DAF-6BD41EA92AA6}"/>
          </ac:spMkLst>
        </pc:spChg>
        <pc:spChg chg="add del mod">
          <ac:chgData name="Hannah Louise Jones (1151203)" userId="985e9990-13cf-4f48-9871-a7b0ab6d1573" providerId="ADAL" clId="{6922A34E-61F3-E24C-9CDF-3166908A56FC}" dt="2021-01-03T18:00:53.400" v="4701" actId="21"/>
          <ac:spMkLst>
            <pc:docMk/>
            <pc:sldMk cId="2349538439" sldId="267"/>
            <ac:spMk id="8" creationId="{93EEC727-B904-7242-AB59-D26AB598669E}"/>
          </ac:spMkLst>
        </pc:spChg>
        <pc:spChg chg="add">
          <ac:chgData name="Hannah Louise Jones (1151203)" userId="985e9990-13cf-4f48-9871-a7b0ab6d1573" providerId="ADAL" clId="{6922A34E-61F3-E24C-9CDF-3166908A56FC}" dt="2021-01-03T16:22:47.925" v="3730" actId="26606"/>
          <ac:spMkLst>
            <pc:docMk/>
            <pc:sldMk cId="2349538439" sldId="267"/>
            <ac:spMk id="9" creationId="{B2A773CA-28F4-49C2-BFA3-49A5867C7AFB}"/>
          </ac:spMkLst>
        </pc:spChg>
        <pc:spChg chg="add del mod">
          <ac:chgData name="Hannah Louise Jones (1151203)" userId="985e9990-13cf-4f48-9871-a7b0ab6d1573" providerId="ADAL" clId="{6922A34E-61F3-E24C-9CDF-3166908A56FC}" dt="2021-01-03T16:27:06.826" v="3783" actId="478"/>
          <ac:spMkLst>
            <pc:docMk/>
            <pc:sldMk cId="2349538439" sldId="267"/>
            <ac:spMk id="12" creationId="{63E19299-9B9A-E543-867C-E7F5AC0F6EEF}"/>
          </ac:spMkLst>
        </pc:spChg>
        <pc:spChg chg="add">
          <ac:chgData name="Hannah Louise Jones (1151203)" userId="985e9990-13cf-4f48-9871-a7b0ab6d1573" providerId="ADAL" clId="{6922A34E-61F3-E24C-9CDF-3166908A56FC}" dt="2021-01-03T16:22:47.925" v="3730" actId="26606"/>
          <ac:spMkLst>
            <pc:docMk/>
            <pc:sldMk cId="2349538439" sldId="267"/>
            <ac:spMk id="13" creationId="{3009A16D-868B-4145-BBC6-555098537EC2}"/>
          </ac:spMkLst>
        </pc:spChg>
        <pc:spChg chg="add del mod">
          <ac:chgData name="Hannah Louise Jones (1151203)" userId="985e9990-13cf-4f48-9871-a7b0ab6d1573" providerId="ADAL" clId="{6922A34E-61F3-E24C-9CDF-3166908A56FC}" dt="2021-01-03T16:27:07.451" v="3784" actId="478"/>
          <ac:spMkLst>
            <pc:docMk/>
            <pc:sldMk cId="2349538439" sldId="267"/>
            <ac:spMk id="14" creationId="{55BC1C6B-FD57-4D48-B0EC-A8943D28DEE4}"/>
          </ac:spMkLst>
        </pc:spChg>
        <pc:spChg chg="add del mod">
          <ac:chgData name="Hannah Louise Jones (1151203)" userId="985e9990-13cf-4f48-9871-a7b0ab6d1573" providerId="ADAL" clId="{6922A34E-61F3-E24C-9CDF-3166908A56FC}" dt="2021-01-03T16:26:15.856" v="3772"/>
          <ac:spMkLst>
            <pc:docMk/>
            <pc:sldMk cId="2349538439" sldId="267"/>
            <ac:spMk id="16" creationId="{81985D9A-B7E0-E242-AB1F-0FDCC0E5B529}"/>
          </ac:spMkLst>
        </pc:spChg>
        <pc:spChg chg="add">
          <ac:chgData name="Hannah Louise Jones (1151203)" userId="985e9990-13cf-4f48-9871-a7b0ab6d1573" providerId="ADAL" clId="{6922A34E-61F3-E24C-9CDF-3166908A56FC}" dt="2021-01-03T16:22:47.925" v="3730" actId="26606"/>
          <ac:spMkLst>
            <pc:docMk/>
            <pc:sldMk cId="2349538439" sldId="267"/>
            <ac:spMk id="17" creationId="{2DCAE5CF-5D29-4779-83E1-BDB64E4F30E5}"/>
          </ac:spMkLst>
        </pc:spChg>
        <pc:spChg chg="add del mod">
          <ac:chgData name="Hannah Louise Jones (1151203)" userId="985e9990-13cf-4f48-9871-a7b0ab6d1573" providerId="ADAL" clId="{6922A34E-61F3-E24C-9CDF-3166908A56FC}" dt="2021-01-03T18:00:27.358" v="4696"/>
          <ac:spMkLst>
            <pc:docMk/>
            <pc:sldMk cId="2349538439" sldId="267"/>
            <ac:spMk id="18" creationId="{B690A14F-7AE6-D04F-B0BE-A9E3C0986063}"/>
          </ac:spMkLst>
        </pc:spChg>
        <pc:spChg chg="add mod">
          <ac:chgData name="Hannah Louise Jones (1151203)" userId="985e9990-13cf-4f48-9871-a7b0ab6d1573" providerId="ADAL" clId="{6922A34E-61F3-E24C-9CDF-3166908A56FC}" dt="2021-01-03T18:00:55.664" v="4702"/>
          <ac:spMkLst>
            <pc:docMk/>
            <pc:sldMk cId="2349538439" sldId="267"/>
            <ac:spMk id="19" creationId="{E9370502-1295-3549-AFB9-E1651DB8BFCF}"/>
          </ac:spMkLst>
        </pc:spChg>
        <pc:spChg chg="add mod">
          <ac:chgData name="Hannah Louise Jones (1151203)" userId="985e9990-13cf-4f48-9871-a7b0ab6d1573" providerId="ADAL" clId="{6922A34E-61F3-E24C-9CDF-3166908A56FC}" dt="2021-01-03T18:01:52.722" v="4718" actId="1076"/>
          <ac:spMkLst>
            <pc:docMk/>
            <pc:sldMk cId="2349538439" sldId="267"/>
            <ac:spMk id="20" creationId="{79FB5D3D-CB24-7745-8244-86D7CD0CDA46}"/>
          </ac:spMkLst>
        </pc:spChg>
        <pc:spChg chg="add mod">
          <ac:chgData name="Hannah Louise Jones (1151203)" userId="985e9990-13cf-4f48-9871-a7b0ab6d1573" providerId="ADAL" clId="{6922A34E-61F3-E24C-9CDF-3166908A56FC}" dt="2021-01-03T18:02:00.531" v="4719" actId="115"/>
          <ac:spMkLst>
            <pc:docMk/>
            <pc:sldMk cId="2349538439" sldId="267"/>
            <ac:spMk id="21" creationId="{CFD64E38-D6C4-EF49-8504-697937E5BEC3}"/>
          </ac:spMkLst>
        </pc:spChg>
        <pc:graphicFrameChg chg="add del mod">
          <ac:chgData name="Hannah Louise Jones (1151203)" userId="985e9990-13cf-4f48-9871-a7b0ab6d1573" providerId="ADAL" clId="{6922A34E-61F3-E24C-9CDF-3166908A56FC}" dt="2021-01-03T18:01:29.611" v="4709"/>
          <ac:graphicFrameMkLst>
            <pc:docMk/>
            <pc:sldMk cId="2349538439" sldId="267"/>
            <ac:graphicFrameMk id="5" creationId="{CDC479D4-55A9-469F-83CD-5A1668E239C1}"/>
          </ac:graphicFrameMkLst>
        </pc:graphicFrameChg>
        <pc:picChg chg="add">
          <ac:chgData name="Hannah Louise Jones (1151203)" userId="985e9990-13cf-4f48-9871-a7b0ab6d1573" providerId="ADAL" clId="{6922A34E-61F3-E24C-9CDF-3166908A56FC}" dt="2021-01-03T16:22:47.925" v="3730" actId="26606"/>
          <ac:picMkLst>
            <pc:docMk/>
            <pc:sldMk cId="2349538439" sldId="267"/>
            <ac:picMk id="11" creationId="{5D7C72BA-4476-4E4B-BC37-9A75FD0C5951}"/>
          </ac:picMkLst>
        </pc:picChg>
        <pc:picChg chg="add">
          <ac:chgData name="Hannah Louise Jones (1151203)" userId="985e9990-13cf-4f48-9871-a7b0ab6d1573" providerId="ADAL" clId="{6922A34E-61F3-E24C-9CDF-3166908A56FC}" dt="2021-01-03T16:22:47.925" v="3730" actId="26606"/>
          <ac:picMkLst>
            <pc:docMk/>
            <pc:sldMk cId="2349538439" sldId="267"/>
            <ac:picMk id="15" creationId="{3992EB33-38E1-4175-8EE2-9BB8CC159C7B}"/>
          </ac:picMkLst>
        </pc:picChg>
      </pc:sldChg>
      <pc:sldChg chg="addSp delSp modSp new del mod setBg setClrOvrMap">
        <pc:chgData name="Hannah Louise Jones (1151203)" userId="985e9990-13cf-4f48-9871-a7b0ab6d1573" providerId="ADAL" clId="{6922A34E-61F3-E24C-9CDF-3166908A56FC}" dt="2021-01-03T16:37:23.268" v="3905" actId="2696"/>
        <pc:sldMkLst>
          <pc:docMk/>
          <pc:sldMk cId="1965321027" sldId="268"/>
        </pc:sldMkLst>
        <pc:spChg chg="mod">
          <ac:chgData name="Hannah Louise Jones (1151203)" userId="985e9990-13cf-4f48-9871-a7b0ab6d1573" providerId="ADAL" clId="{6922A34E-61F3-E24C-9CDF-3166908A56FC}" dt="2021-01-03T16:37:00.972" v="3900" actId="21"/>
          <ac:spMkLst>
            <pc:docMk/>
            <pc:sldMk cId="1965321027" sldId="268"/>
            <ac:spMk id="2" creationId="{2C69E5B1-A158-D24C-9046-2996D7F7BF8D}"/>
          </ac:spMkLst>
        </pc:spChg>
        <pc:spChg chg="mod">
          <ac:chgData name="Hannah Louise Jones (1151203)" userId="985e9990-13cf-4f48-9871-a7b0ab6d1573" providerId="ADAL" clId="{6922A34E-61F3-E24C-9CDF-3166908A56FC}" dt="2021-01-03T16:37:09.916" v="3902" actId="21"/>
          <ac:spMkLst>
            <pc:docMk/>
            <pc:sldMk cId="1965321027" sldId="268"/>
            <ac:spMk id="3" creationId="{415A7E9D-618F-094C-ABA3-68962E82485B}"/>
          </ac:spMkLst>
        </pc:spChg>
        <pc:spChg chg="add del mod">
          <ac:chgData name="Hannah Louise Jones (1151203)" userId="985e9990-13cf-4f48-9871-a7b0ab6d1573" providerId="ADAL" clId="{6922A34E-61F3-E24C-9CDF-3166908A56FC}" dt="2021-01-03T16:14:27.632" v="3601"/>
          <ac:spMkLst>
            <pc:docMk/>
            <pc:sldMk cId="1965321027" sldId="268"/>
            <ac:spMk id="4" creationId="{C1874417-AA69-A741-AC1D-6F3ED9F5CDF3}"/>
          </ac:spMkLst>
        </pc:spChg>
        <pc:spChg chg="add del mod">
          <ac:chgData name="Hannah Louise Jones (1151203)" userId="985e9990-13cf-4f48-9871-a7b0ab6d1573" providerId="ADAL" clId="{6922A34E-61F3-E24C-9CDF-3166908A56FC}" dt="2021-01-03T16:36:39.947" v="3899" actId="478"/>
          <ac:spMkLst>
            <pc:docMk/>
            <pc:sldMk cId="1965321027" sldId="268"/>
            <ac:spMk id="5" creationId="{21F0300D-E9EA-7B49-B467-2C51152E907F}"/>
          </ac:spMkLst>
        </pc:spChg>
        <pc:spChg chg="add del">
          <ac:chgData name="Hannah Louise Jones (1151203)" userId="985e9990-13cf-4f48-9871-a7b0ab6d1573" providerId="ADAL" clId="{6922A34E-61F3-E24C-9CDF-3166908A56FC}" dt="2021-01-03T16:13:08.498" v="3569" actId="26606"/>
          <ac:spMkLst>
            <pc:docMk/>
            <pc:sldMk cId="1965321027" sldId="268"/>
            <ac:spMk id="75" creationId="{D0D98427-7B26-46E2-93FE-CB8CD38542AE}"/>
          </ac:spMkLst>
        </pc:spChg>
        <pc:spChg chg="add del">
          <ac:chgData name="Hannah Louise Jones (1151203)" userId="985e9990-13cf-4f48-9871-a7b0ab6d1573" providerId="ADAL" clId="{6922A34E-61F3-E24C-9CDF-3166908A56FC}" dt="2021-01-03T16:13:08.498" v="3569" actId="26606"/>
          <ac:spMkLst>
            <pc:docMk/>
            <pc:sldMk cId="1965321027" sldId="268"/>
            <ac:spMk id="77" creationId="{B15A4233-F980-4EF6-B2C0-D7C63E752ADF}"/>
          </ac:spMkLst>
        </pc:spChg>
        <pc:spChg chg="add del">
          <ac:chgData name="Hannah Louise Jones (1151203)" userId="985e9990-13cf-4f48-9871-a7b0ab6d1573" providerId="ADAL" clId="{6922A34E-61F3-E24C-9CDF-3166908A56FC}" dt="2021-01-03T16:13:08.498" v="3569" actId="26606"/>
          <ac:spMkLst>
            <pc:docMk/>
            <pc:sldMk cId="1965321027" sldId="268"/>
            <ac:spMk id="81" creationId="{421B5709-714B-4EA8-8C75-C105D9B4D5DD}"/>
          </ac:spMkLst>
        </pc:spChg>
        <pc:spChg chg="add del">
          <ac:chgData name="Hannah Louise Jones (1151203)" userId="985e9990-13cf-4f48-9871-a7b0ab6d1573" providerId="ADAL" clId="{6922A34E-61F3-E24C-9CDF-3166908A56FC}" dt="2021-01-03T16:13:40.913" v="3586" actId="26606"/>
          <ac:spMkLst>
            <pc:docMk/>
            <pc:sldMk cId="1965321027" sldId="268"/>
            <ac:spMk id="118" creationId="{9DD3589A-DB65-424B-ACF1-5C8155F1C3A8}"/>
          </ac:spMkLst>
        </pc:spChg>
        <pc:spChg chg="add del">
          <ac:chgData name="Hannah Louise Jones (1151203)" userId="985e9990-13cf-4f48-9871-a7b0ab6d1573" providerId="ADAL" clId="{6922A34E-61F3-E24C-9CDF-3166908A56FC}" dt="2021-01-03T16:13:40.913" v="3586" actId="26606"/>
          <ac:spMkLst>
            <pc:docMk/>
            <pc:sldMk cId="1965321027" sldId="268"/>
            <ac:spMk id="120" creationId="{9F784D76-D302-4160-A2D4-C2F4AB76D478}"/>
          </ac:spMkLst>
        </pc:spChg>
        <pc:spChg chg="add del">
          <ac:chgData name="Hannah Louise Jones (1151203)" userId="985e9990-13cf-4f48-9871-a7b0ab6d1573" providerId="ADAL" clId="{6922A34E-61F3-E24C-9CDF-3166908A56FC}" dt="2021-01-03T16:13:40.913" v="3586" actId="26606"/>
          <ac:spMkLst>
            <pc:docMk/>
            <pc:sldMk cId="1965321027" sldId="268"/>
            <ac:spMk id="124" creationId="{2B57E7D2-A94B-4A8D-B58F-D3E30C2353DE}"/>
          </ac:spMkLst>
        </pc:spChg>
        <pc:spChg chg="add">
          <ac:chgData name="Hannah Louise Jones (1151203)" userId="985e9990-13cf-4f48-9871-a7b0ab6d1573" providerId="ADAL" clId="{6922A34E-61F3-E24C-9CDF-3166908A56FC}" dt="2021-01-03T16:13:57.103" v="3591" actId="26606"/>
          <ac:spMkLst>
            <pc:docMk/>
            <pc:sldMk cId="1965321027" sldId="268"/>
            <ac:spMk id="257" creationId="{9DD3589A-DB65-424B-ACF1-5C8155F1C3A8}"/>
          </ac:spMkLst>
        </pc:spChg>
        <pc:spChg chg="add">
          <ac:chgData name="Hannah Louise Jones (1151203)" userId="985e9990-13cf-4f48-9871-a7b0ab6d1573" providerId="ADAL" clId="{6922A34E-61F3-E24C-9CDF-3166908A56FC}" dt="2021-01-03T16:13:57.103" v="3591" actId="26606"/>
          <ac:spMkLst>
            <pc:docMk/>
            <pc:sldMk cId="1965321027" sldId="268"/>
            <ac:spMk id="259" creationId="{9F784D76-D302-4160-A2D4-C2F4AB76D478}"/>
          </ac:spMkLst>
        </pc:spChg>
        <pc:spChg chg="add">
          <ac:chgData name="Hannah Louise Jones (1151203)" userId="985e9990-13cf-4f48-9871-a7b0ab6d1573" providerId="ADAL" clId="{6922A34E-61F3-E24C-9CDF-3166908A56FC}" dt="2021-01-03T16:13:57.103" v="3591" actId="26606"/>
          <ac:spMkLst>
            <pc:docMk/>
            <pc:sldMk cId="1965321027" sldId="268"/>
            <ac:spMk id="263" creationId="{2B57E7D2-A94B-4A8D-B58F-D3E30C2353DE}"/>
          </ac:spMkLst>
        </pc:spChg>
        <pc:spChg chg="add del">
          <ac:chgData name="Hannah Louise Jones (1151203)" userId="985e9990-13cf-4f48-9871-a7b0ab6d1573" providerId="ADAL" clId="{6922A34E-61F3-E24C-9CDF-3166908A56FC}" dt="2021-01-03T16:13:10.066" v="3571" actId="26606"/>
          <ac:spMkLst>
            <pc:docMk/>
            <pc:sldMk cId="1965321027" sldId="268"/>
            <ac:spMk id="1028" creationId="{F4979F40-3A44-4CCB-9EB7-F8318BCE576B}"/>
          </ac:spMkLst>
        </pc:spChg>
        <pc:spChg chg="add del">
          <ac:chgData name="Hannah Louise Jones (1151203)" userId="985e9990-13cf-4f48-9871-a7b0ab6d1573" providerId="ADAL" clId="{6922A34E-61F3-E24C-9CDF-3166908A56FC}" dt="2021-01-03T16:13:10.066" v="3571" actId="26606"/>
          <ac:spMkLst>
            <pc:docMk/>
            <pc:sldMk cId="1965321027" sldId="268"/>
            <ac:spMk id="1030" creationId="{AFD071FA-0514-4371-9568-86216A1F4658}"/>
          </ac:spMkLst>
        </pc:spChg>
        <pc:spChg chg="add del">
          <ac:chgData name="Hannah Louise Jones (1151203)" userId="985e9990-13cf-4f48-9871-a7b0ab6d1573" providerId="ADAL" clId="{6922A34E-61F3-E24C-9CDF-3166908A56FC}" dt="2021-01-03T16:13:10.066" v="3571" actId="26606"/>
          <ac:spMkLst>
            <pc:docMk/>
            <pc:sldMk cId="1965321027" sldId="268"/>
            <ac:spMk id="1031" creationId="{5211DDA4-E7B5-4325-A844-B7F59B084BA7}"/>
          </ac:spMkLst>
        </pc:spChg>
        <pc:spChg chg="add del">
          <ac:chgData name="Hannah Louise Jones (1151203)" userId="985e9990-13cf-4f48-9871-a7b0ab6d1573" providerId="ADAL" clId="{6922A34E-61F3-E24C-9CDF-3166908A56FC}" dt="2021-01-03T16:13:11.008" v="3573" actId="26606"/>
          <ac:spMkLst>
            <pc:docMk/>
            <pc:sldMk cId="1965321027" sldId="268"/>
            <ac:spMk id="1036" creationId="{D0D98427-7B26-46E2-93FE-CB8CD38542AE}"/>
          </ac:spMkLst>
        </pc:spChg>
        <pc:spChg chg="add del">
          <ac:chgData name="Hannah Louise Jones (1151203)" userId="985e9990-13cf-4f48-9871-a7b0ab6d1573" providerId="ADAL" clId="{6922A34E-61F3-E24C-9CDF-3166908A56FC}" dt="2021-01-03T16:13:11.008" v="3573" actId="26606"/>
          <ac:spMkLst>
            <pc:docMk/>
            <pc:sldMk cId="1965321027" sldId="268"/>
            <ac:spMk id="1037" creationId="{B15A4233-F980-4EF6-B2C0-D7C63E752ADF}"/>
          </ac:spMkLst>
        </pc:spChg>
        <pc:spChg chg="add del">
          <ac:chgData name="Hannah Louise Jones (1151203)" userId="985e9990-13cf-4f48-9871-a7b0ab6d1573" providerId="ADAL" clId="{6922A34E-61F3-E24C-9CDF-3166908A56FC}" dt="2021-01-03T16:13:11.008" v="3573" actId="26606"/>
          <ac:spMkLst>
            <pc:docMk/>
            <pc:sldMk cId="1965321027" sldId="268"/>
            <ac:spMk id="1039" creationId="{421B5709-714B-4EA8-8C75-C105D9B4D5DD}"/>
          </ac:spMkLst>
        </pc:spChg>
        <pc:spChg chg="add del">
          <ac:chgData name="Hannah Louise Jones (1151203)" userId="985e9990-13cf-4f48-9871-a7b0ab6d1573" providerId="ADAL" clId="{6922A34E-61F3-E24C-9CDF-3166908A56FC}" dt="2021-01-03T16:13:12.809" v="3575" actId="26606"/>
          <ac:spMkLst>
            <pc:docMk/>
            <pc:sldMk cId="1965321027" sldId="268"/>
            <ac:spMk id="1041" creationId="{F4979F40-3A44-4CCB-9EB7-F8318BCE576B}"/>
          </ac:spMkLst>
        </pc:spChg>
        <pc:spChg chg="add del">
          <ac:chgData name="Hannah Louise Jones (1151203)" userId="985e9990-13cf-4f48-9871-a7b0ab6d1573" providerId="ADAL" clId="{6922A34E-61F3-E24C-9CDF-3166908A56FC}" dt="2021-01-03T16:13:12.809" v="3575" actId="26606"/>
          <ac:spMkLst>
            <pc:docMk/>
            <pc:sldMk cId="1965321027" sldId="268"/>
            <ac:spMk id="1043" creationId="{AFD071FA-0514-4371-9568-86216A1F4658}"/>
          </ac:spMkLst>
        </pc:spChg>
        <pc:spChg chg="add del">
          <ac:chgData name="Hannah Louise Jones (1151203)" userId="985e9990-13cf-4f48-9871-a7b0ab6d1573" providerId="ADAL" clId="{6922A34E-61F3-E24C-9CDF-3166908A56FC}" dt="2021-01-03T16:13:12.809" v="3575" actId="26606"/>
          <ac:spMkLst>
            <pc:docMk/>
            <pc:sldMk cId="1965321027" sldId="268"/>
            <ac:spMk id="1044" creationId="{5211DDA4-E7B5-4325-A844-B7F59B084BA7}"/>
          </ac:spMkLst>
        </pc:spChg>
        <pc:spChg chg="add del">
          <ac:chgData name="Hannah Louise Jones (1151203)" userId="985e9990-13cf-4f48-9871-a7b0ab6d1573" providerId="ADAL" clId="{6922A34E-61F3-E24C-9CDF-3166908A56FC}" dt="2021-01-03T16:13:17.900" v="3577" actId="26606"/>
          <ac:spMkLst>
            <pc:docMk/>
            <pc:sldMk cId="1965321027" sldId="268"/>
            <ac:spMk id="1049" creationId="{9DD3589A-DB65-424B-ACF1-5C8155F1C3A8}"/>
          </ac:spMkLst>
        </pc:spChg>
        <pc:spChg chg="add del">
          <ac:chgData name="Hannah Louise Jones (1151203)" userId="985e9990-13cf-4f48-9871-a7b0ab6d1573" providerId="ADAL" clId="{6922A34E-61F3-E24C-9CDF-3166908A56FC}" dt="2021-01-03T16:13:17.900" v="3577" actId="26606"/>
          <ac:spMkLst>
            <pc:docMk/>
            <pc:sldMk cId="1965321027" sldId="268"/>
            <ac:spMk id="1050" creationId="{9F784D76-D302-4160-A2D4-C2F4AB76D478}"/>
          </ac:spMkLst>
        </pc:spChg>
        <pc:spChg chg="add del">
          <ac:chgData name="Hannah Louise Jones (1151203)" userId="985e9990-13cf-4f48-9871-a7b0ab6d1573" providerId="ADAL" clId="{6922A34E-61F3-E24C-9CDF-3166908A56FC}" dt="2021-01-03T16:13:17.900" v="3577" actId="26606"/>
          <ac:spMkLst>
            <pc:docMk/>
            <pc:sldMk cId="1965321027" sldId="268"/>
            <ac:spMk id="1052" creationId="{2B57E7D2-A94B-4A8D-B58F-D3E30C2353DE}"/>
          </ac:spMkLst>
        </pc:spChg>
        <pc:spChg chg="add del">
          <ac:chgData name="Hannah Louise Jones (1151203)" userId="985e9990-13cf-4f48-9871-a7b0ab6d1573" providerId="ADAL" clId="{6922A34E-61F3-E24C-9CDF-3166908A56FC}" dt="2021-01-03T16:13:22.450" v="3579" actId="26606"/>
          <ac:spMkLst>
            <pc:docMk/>
            <pc:sldMk cId="1965321027" sldId="268"/>
            <ac:spMk id="1056" creationId="{78A4CDE5-C7BC-41E1-8A4A-79E024CC09F3}"/>
          </ac:spMkLst>
        </pc:spChg>
        <pc:spChg chg="add del">
          <ac:chgData name="Hannah Louise Jones (1151203)" userId="985e9990-13cf-4f48-9871-a7b0ab6d1573" providerId="ADAL" clId="{6922A34E-61F3-E24C-9CDF-3166908A56FC}" dt="2021-01-03T16:13:29.530" v="3581" actId="26606"/>
          <ac:spMkLst>
            <pc:docMk/>
            <pc:sldMk cId="1965321027" sldId="268"/>
            <ac:spMk id="1059" creationId="{C610D2AE-07EF-436A-9755-AA8DF4B933A4}"/>
          </ac:spMkLst>
        </pc:spChg>
        <pc:spChg chg="add del">
          <ac:chgData name="Hannah Louise Jones (1151203)" userId="985e9990-13cf-4f48-9871-a7b0ab6d1573" providerId="ADAL" clId="{6922A34E-61F3-E24C-9CDF-3166908A56FC}" dt="2021-01-03T16:13:29.530" v="3581" actId="26606"/>
          <ac:spMkLst>
            <pc:docMk/>
            <pc:sldMk cId="1965321027" sldId="268"/>
            <ac:spMk id="1061" creationId="{CF2D8AD5-434A-4C0E-9F5B-C1AFD645F364}"/>
          </ac:spMkLst>
        </pc:spChg>
        <pc:spChg chg="add del">
          <ac:chgData name="Hannah Louise Jones (1151203)" userId="985e9990-13cf-4f48-9871-a7b0ab6d1573" providerId="ADAL" clId="{6922A34E-61F3-E24C-9CDF-3166908A56FC}" dt="2021-01-03T16:13:42.956" v="3589" actId="26606"/>
          <ac:spMkLst>
            <pc:docMk/>
            <pc:sldMk cId="1965321027" sldId="268"/>
            <ac:spMk id="1066" creationId="{9DD3589A-DB65-424B-ACF1-5C8155F1C3A8}"/>
          </ac:spMkLst>
        </pc:spChg>
        <pc:spChg chg="add del">
          <ac:chgData name="Hannah Louise Jones (1151203)" userId="985e9990-13cf-4f48-9871-a7b0ab6d1573" providerId="ADAL" clId="{6922A34E-61F3-E24C-9CDF-3166908A56FC}" dt="2021-01-03T16:13:42.956" v="3589" actId="26606"/>
          <ac:spMkLst>
            <pc:docMk/>
            <pc:sldMk cId="1965321027" sldId="268"/>
            <ac:spMk id="1067" creationId="{9F784D76-D302-4160-A2D4-C2F4AB76D478}"/>
          </ac:spMkLst>
        </pc:spChg>
        <pc:spChg chg="add del">
          <ac:chgData name="Hannah Louise Jones (1151203)" userId="985e9990-13cf-4f48-9871-a7b0ab6d1573" providerId="ADAL" clId="{6922A34E-61F3-E24C-9CDF-3166908A56FC}" dt="2021-01-03T16:13:42.956" v="3589" actId="26606"/>
          <ac:spMkLst>
            <pc:docMk/>
            <pc:sldMk cId="1965321027" sldId="268"/>
            <ac:spMk id="1069" creationId="{2B57E7D2-A94B-4A8D-B58F-D3E30C2353DE}"/>
          </ac:spMkLst>
        </pc:spChg>
        <pc:spChg chg="add del">
          <ac:chgData name="Hannah Louise Jones (1151203)" userId="985e9990-13cf-4f48-9871-a7b0ab6d1573" providerId="ADAL" clId="{6922A34E-61F3-E24C-9CDF-3166908A56FC}" dt="2021-01-03T16:13:42.939" v="3588" actId="26606"/>
          <ac:spMkLst>
            <pc:docMk/>
            <pc:sldMk cId="1965321027" sldId="268"/>
            <ac:spMk id="1073" creationId="{D0D98427-7B26-46E2-93FE-CB8CD38542AE}"/>
          </ac:spMkLst>
        </pc:spChg>
        <pc:spChg chg="add del">
          <ac:chgData name="Hannah Louise Jones (1151203)" userId="985e9990-13cf-4f48-9871-a7b0ab6d1573" providerId="ADAL" clId="{6922A34E-61F3-E24C-9CDF-3166908A56FC}" dt="2021-01-03T16:13:42.939" v="3588" actId="26606"/>
          <ac:spMkLst>
            <pc:docMk/>
            <pc:sldMk cId="1965321027" sldId="268"/>
            <ac:spMk id="1074" creationId="{B15A4233-F980-4EF6-B2C0-D7C63E752ADF}"/>
          </ac:spMkLst>
        </pc:spChg>
        <pc:spChg chg="add del">
          <ac:chgData name="Hannah Louise Jones (1151203)" userId="985e9990-13cf-4f48-9871-a7b0ab6d1573" providerId="ADAL" clId="{6922A34E-61F3-E24C-9CDF-3166908A56FC}" dt="2021-01-03T16:13:42.939" v="3588" actId="26606"/>
          <ac:spMkLst>
            <pc:docMk/>
            <pc:sldMk cId="1965321027" sldId="268"/>
            <ac:spMk id="1076" creationId="{421B5709-714B-4EA8-8C75-C105D9B4D5DD}"/>
          </ac:spMkLst>
        </pc:spChg>
        <pc:spChg chg="add del">
          <ac:chgData name="Hannah Louise Jones (1151203)" userId="985e9990-13cf-4f48-9871-a7b0ab6d1573" providerId="ADAL" clId="{6922A34E-61F3-E24C-9CDF-3166908A56FC}" dt="2021-01-03T16:13:57.103" v="3591" actId="26606"/>
          <ac:spMkLst>
            <pc:docMk/>
            <pc:sldMk cId="1965321027" sldId="268"/>
            <ac:spMk id="1078" creationId="{F4979F40-3A44-4CCB-9EB7-F8318BCE576B}"/>
          </ac:spMkLst>
        </pc:spChg>
        <pc:spChg chg="add del">
          <ac:chgData name="Hannah Louise Jones (1151203)" userId="985e9990-13cf-4f48-9871-a7b0ab6d1573" providerId="ADAL" clId="{6922A34E-61F3-E24C-9CDF-3166908A56FC}" dt="2021-01-03T16:13:57.103" v="3591" actId="26606"/>
          <ac:spMkLst>
            <pc:docMk/>
            <pc:sldMk cId="1965321027" sldId="268"/>
            <ac:spMk id="1080" creationId="{AFD071FA-0514-4371-9568-86216A1F4658}"/>
          </ac:spMkLst>
        </pc:spChg>
        <pc:spChg chg="add del">
          <ac:chgData name="Hannah Louise Jones (1151203)" userId="985e9990-13cf-4f48-9871-a7b0ab6d1573" providerId="ADAL" clId="{6922A34E-61F3-E24C-9CDF-3166908A56FC}" dt="2021-01-03T16:13:57.103" v="3591" actId="26606"/>
          <ac:spMkLst>
            <pc:docMk/>
            <pc:sldMk cId="1965321027" sldId="268"/>
            <ac:spMk id="1081" creationId="{5211DDA4-E7B5-4325-A844-B7F59B084BA7}"/>
          </ac:spMkLst>
        </pc:spChg>
        <pc:grpChg chg="add del">
          <ac:chgData name="Hannah Louise Jones (1151203)" userId="985e9990-13cf-4f48-9871-a7b0ab6d1573" providerId="ADAL" clId="{6922A34E-61F3-E24C-9CDF-3166908A56FC}" dt="2021-01-03T16:13:22.450" v="3579" actId="26606"/>
          <ac:grpSpMkLst>
            <pc:docMk/>
            <pc:sldMk cId="1965321027" sldId="268"/>
            <ac:grpSpMk id="1054" creationId="{905A9BAA-B344-45D2-838C-73856C4B15D4}"/>
          </ac:grpSpMkLst>
        </pc:grpChg>
        <pc:picChg chg="add del">
          <ac:chgData name="Hannah Louise Jones (1151203)" userId="985e9990-13cf-4f48-9871-a7b0ab6d1573" providerId="ADAL" clId="{6922A34E-61F3-E24C-9CDF-3166908A56FC}" dt="2021-01-03T16:13:08.498" v="3569" actId="26606"/>
          <ac:picMkLst>
            <pc:docMk/>
            <pc:sldMk cId="1965321027" sldId="268"/>
            <ac:picMk id="71" creationId="{B3F9E774-F054-4892-8E69-C76B2C8545F2}"/>
          </ac:picMkLst>
        </pc:picChg>
        <pc:picChg chg="add del">
          <ac:chgData name="Hannah Louise Jones (1151203)" userId="985e9990-13cf-4f48-9871-a7b0ab6d1573" providerId="ADAL" clId="{6922A34E-61F3-E24C-9CDF-3166908A56FC}" dt="2021-01-03T16:13:08.498" v="3569" actId="26606"/>
          <ac:picMkLst>
            <pc:docMk/>
            <pc:sldMk cId="1965321027" sldId="268"/>
            <ac:picMk id="73" creationId="{BEF6A099-2A38-4C66-88FF-FDBCB564E5F8}"/>
          </ac:picMkLst>
        </pc:picChg>
        <pc:picChg chg="add del">
          <ac:chgData name="Hannah Louise Jones (1151203)" userId="985e9990-13cf-4f48-9871-a7b0ab6d1573" providerId="ADAL" clId="{6922A34E-61F3-E24C-9CDF-3166908A56FC}" dt="2021-01-03T16:13:08.498" v="3569" actId="26606"/>
          <ac:picMkLst>
            <pc:docMk/>
            <pc:sldMk cId="1965321027" sldId="268"/>
            <ac:picMk id="79" creationId="{3B7E3E62-AACE-4D18-93B3-B4C452E287C4}"/>
          </ac:picMkLst>
        </pc:picChg>
        <pc:picChg chg="add del">
          <ac:chgData name="Hannah Louise Jones (1151203)" userId="985e9990-13cf-4f48-9871-a7b0ab6d1573" providerId="ADAL" clId="{6922A34E-61F3-E24C-9CDF-3166908A56FC}" dt="2021-01-03T16:13:40.913" v="3586" actId="26606"/>
          <ac:picMkLst>
            <pc:docMk/>
            <pc:sldMk cId="1965321027" sldId="268"/>
            <ac:picMk id="114" creationId="{D8DF5C3E-BDAB-40E6-A40B-8C05D8CD3F52}"/>
          </ac:picMkLst>
        </pc:picChg>
        <pc:picChg chg="add del">
          <ac:chgData name="Hannah Louise Jones (1151203)" userId="985e9990-13cf-4f48-9871-a7b0ab6d1573" providerId="ADAL" clId="{6922A34E-61F3-E24C-9CDF-3166908A56FC}" dt="2021-01-03T16:13:40.913" v="3586" actId="26606"/>
          <ac:picMkLst>
            <pc:docMk/>
            <pc:sldMk cId="1965321027" sldId="268"/>
            <ac:picMk id="116" creationId="{9D90C31A-86E3-472B-B929-496667598EFF}"/>
          </ac:picMkLst>
        </pc:picChg>
        <pc:picChg chg="add del">
          <ac:chgData name="Hannah Louise Jones (1151203)" userId="985e9990-13cf-4f48-9871-a7b0ab6d1573" providerId="ADAL" clId="{6922A34E-61F3-E24C-9CDF-3166908A56FC}" dt="2021-01-03T16:13:40.913" v="3586" actId="26606"/>
          <ac:picMkLst>
            <pc:docMk/>
            <pc:sldMk cId="1965321027" sldId="268"/>
            <ac:picMk id="122" creationId="{608D9710-1A5F-4D24-B654-F2081DE6014C}"/>
          </ac:picMkLst>
        </pc:picChg>
        <pc:picChg chg="add">
          <ac:chgData name="Hannah Louise Jones (1151203)" userId="985e9990-13cf-4f48-9871-a7b0ab6d1573" providerId="ADAL" clId="{6922A34E-61F3-E24C-9CDF-3166908A56FC}" dt="2021-01-03T16:13:57.103" v="3591" actId="26606"/>
          <ac:picMkLst>
            <pc:docMk/>
            <pc:sldMk cId="1965321027" sldId="268"/>
            <ac:picMk id="127" creationId="{D8DF5C3E-BDAB-40E6-A40B-8C05D8CD3F52}"/>
          </ac:picMkLst>
        </pc:picChg>
        <pc:picChg chg="add">
          <ac:chgData name="Hannah Louise Jones (1151203)" userId="985e9990-13cf-4f48-9871-a7b0ab6d1573" providerId="ADAL" clId="{6922A34E-61F3-E24C-9CDF-3166908A56FC}" dt="2021-01-03T16:13:57.103" v="3591" actId="26606"/>
          <ac:picMkLst>
            <pc:docMk/>
            <pc:sldMk cId="1965321027" sldId="268"/>
            <ac:picMk id="129" creationId="{9D90C31A-86E3-472B-B929-496667598EFF}"/>
          </ac:picMkLst>
        </pc:picChg>
        <pc:picChg chg="add">
          <ac:chgData name="Hannah Louise Jones (1151203)" userId="985e9990-13cf-4f48-9871-a7b0ab6d1573" providerId="ADAL" clId="{6922A34E-61F3-E24C-9CDF-3166908A56FC}" dt="2021-01-03T16:13:57.103" v="3591" actId="26606"/>
          <ac:picMkLst>
            <pc:docMk/>
            <pc:sldMk cId="1965321027" sldId="268"/>
            <ac:picMk id="261" creationId="{608D9710-1A5F-4D24-B654-F2081DE6014C}"/>
          </ac:picMkLst>
        </pc:picChg>
        <pc:picChg chg="add del mod ord">
          <ac:chgData name="Hannah Louise Jones (1151203)" userId="985e9990-13cf-4f48-9871-a7b0ab6d1573" providerId="ADAL" clId="{6922A34E-61F3-E24C-9CDF-3166908A56FC}" dt="2021-01-03T16:34:56.182" v="3898" actId="478"/>
          <ac:picMkLst>
            <pc:docMk/>
            <pc:sldMk cId="1965321027" sldId="268"/>
            <ac:picMk id="1026" creationId="{97BECBE1-374B-FE43-A392-D9A5C3FD0529}"/>
          </ac:picMkLst>
        </pc:picChg>
        <pc:picChg chg="add del">
          <ac:chgData name="Hannah Louise Jones (1151203)" userId="985e9990-13cf-4f48-9871-a7b0ab6d1573" providerId="ADAL" clId="{6922A34E-61F3-E24C-9CDF-3166908A56FC}" dt="2021-01-03T16:13:10.066" v="3571" actId="26606"/>
          <ac:picMkLst>
            <pc:docMk/>
            <pc:sldMk cId="1965321027" sldId="268"/>
            <ac:picMk id="1029" creationId="{15291D39-6B03-4BB5-BFC6-CBF11E90BFD6}"/>
          </ac:picMkLst>
        </pc:picChg>
        <pc:picChg chg="add del">
          <ac:chgData name="Hannah Louise Jones (1151203)" userId="985e9990-13cf-4f48-9871-a7b0ab6d1573" providerId="ADAL" clId="{6922A34E-61F3-E24C-9CDF-3166908A56FC}" dt="2021-01-03T16:13:10.066" v="3571" actId="26606"/>
          <ac:picMkLst>
            <pc:docMk/>
            <pc:sldMk cId="1965321027" sldId="268"/>
            <ac:picMk id="1032" creationId="{0D58E222-6309-4F79-AC20-9D3C69CD9B16}"/>
          </ac:picMkLst>
        </pc:picChg>
        <pc:picChg chg="add del">
          <ac:chgData name="Hannah Louise Jones (1151203)" userId="985e9990-13cf-4f48-9871-a7b0ab6d1573" providerId="ADAL" clId="{6922A34E-61F3-E24C-9CDF-3166908A56FC}" dt="2021-01-03T16:13:11.008" v="3573" actId="26606"/>
          <ac:picMkLst>
            <pc:docMk/>
            <pc:sldMk cId="1965321027" sldId="268"/>
            <ac:picMk id="1034" creationId="{B3F9E774-F054-4892-8E69-C76B2C8545F2}"/>
          </ac:picMkLst>
        </pc:picChg>
        <pc:picChg chg="add del">
          <ac:chgData name="Hannah Louise Jones (1151203)" userId="985e9990-13cf-4f48-9871-a7b0ab6d1573" providerId="ADAL" clId="{6922A34E-61F3-E24C-9CDF-3166908A56FC}" dt="2021-01-03T16:13:11.008" v="3573" actId="26606"/>
          <ac:picMkLst>
            <pc:docMk/>
            <pc:sldMk cId="1965321027" sldId="268"/>
            <ac:picMk id="1035" creationId="{BEF6A099-2A38-4C66-88FF-FDBCB564E5F8}"/>
          </ac:picMkLst>
        </pc:picChg>
        <pc:picChg chg="add del">
          <ac:chgData name="Hannah Louise Jones (1151203)" userId="985e9990-13cf-4f48-9871-a7b0ab6d1573" providerId="ADAL" clId="{6922A34E-61F3-E24C-9CDF-3166908A56FC}" dt="2021-01-03T16:13:11.008" v="3573" actId="26606"/>
          <ac:picMkLst>
            <pc:docMk/>
            <pc:sldMk cId="1965321027" sldId="268"/>
            <ac:picMk id="1038" creationId="{3B7E3E62-AACE-4D18-93B3-B4C452E287C4}"/>
          </ac:picMkLst>
        </pc:picChg>
        <pc:picChg chg="add del">
          <ac:chgData name="Hannah Louise Jones (1151203)" userId="985e9990-13cf-4f48-9871-a7b0ab6d1573" providerId="ADAL" clId="{6922A34E-61F3-E24C-9CDF-3166908A56FC}" dt="2021-01-03T16:13:12.809" v="3575" actId="26606"/>
          <ac:picMkLst>
            <pc:docMk/>
            <pc:sldMk cId="1965321027" sldId="268"/>
            <ac:picMk id="1042" creationId="{15291D39-6B03-4BB5-BFC6-CBF11E90BFD6}"/>
          </ac:picMkLst>
        </pc:picChg>
        <pc:picChg chg="add del">
          <ac:chgData name="Hannah Louise Jones (1151203)" userId="985e9990-13cf-4f48-9871-a7b0ab6d1573" providerId="ADAL" clId="{6922A34E-61F3-E24C-9CDF-3166908A56FC}" dt="2021-01-03T16:13:12.809" v="3575" actId="26606"/>
          <ac:picMkLst>
            <pc:docMk/>
            <pc:sldMk cId="1965321027" sldId="268"/>
            <ac:picMk id="1045" creationId="{0D58E222-6309-4F79-AC20-9D3C69CD9B16}"/>
          </ac:picMkLst>
        </pc:picChg>
        <pc:picChg chg="add del">
          <ac:chgData name="Hannah Louise Jones (1151203)" userId="985e9990-13cf-4f48-9871-a7b0ab6d1573" providerId="ADAL" clId="{6922A34E-61F3-E24C-9CDF-3166908A56FC}" dt="2021-01-03T16:13:17.900" v="3577" actId="26606"/>
          <ac:picMkLst>
            <pc:docMk/>
            <pc:sldMk cId="1965321027" sldId="268"/>
            <ac:picMk id="1047" creationId="{D8DF5C3E-BDAB-40E6-A40B-8C05D8CD3F52}"/>
          </ac:picMkLst>
        </pc:picChg>
        <pc:picChg chg="add del">
          <ac:chgData name="Hannah Louise Jones (1151203)" userId="985e9990-13cf-4f48-9871-a7b0ab6d1573" providerId="ADAL" clId="{6922A34E-61F3-E24C-9CDF-3166908A56FC}" dt="2021-01-03T16:13:17.900" v="3577" actId="26606"/>
          <ac:picMkLst>
            <pc:docMk/>
            <pc:sldMk cId="1965321027" sldId="268"/>
            <ac:picMk id="1048" creationId="{9D90C31A-86E3-472B-B929-496667598EFF}"/>
          </ac:picMkLst>
        </pc:picChg>
        <pc:picChg chg="add del">
          <ac:chgData name="Hannah Louise Jones (1151203)" userId="985e9990-13cf-4f48-9871-a7b0ab6d1573" providerId="ADAL" clId="{6922A34E-61F3-E24C-9CDF-3166908A56FC}" dt="2021-01-03T16:13:17.900" v="3577" actId="26606"/>
          <ac:picMkLst>
            <pc:docMk/>
            <pc:sldMk cId="1965321027" sldId="268"/>
            <ac:picMk id="1051" creationId="{608D9710-1A5F-4D24-B654-F2081DE6014C}"/>
          </ac:picMkLst>
        </pc:picChg>
        <pc:picChg chg="add del">
          <ac:chgData name="Hannah Louise Jones (1151203)" userId="985e9990-13cf-4f48-9871-a7b0ab6d1573" providerId="ADAL" clId="{6922A34E-61F3-E24C-9CDF-3166908A56FC}" dt="2021-01-03T16:13:22.450" v="3579" actId="26606"/>
          <ac:picMkLst>
            <pc:docMk/>
            <pc:sldMk cId="1965321027" sldId="268"/>
            <ac:picMk id="1057" creationId="{025C7952-5703-489E-8DBD-F2EFAC8EEB05}"/>
          </ac:picMkLst>
        </pc:picChg>
        <pc:picChg chg="add del">
          <ac:chgData name="Hannah Louise Jones (1151203)" userId="985e9990-13cf-4f48-9871-a7b0ab6d1573" providerId="ADAL" clId="{6922A34E-61F3-E24C-9CDF-3166908A56FC}" dt="2021-01-03T16:13:29.530" v="3581" actId="26606"/>
          <ac:picMkLst>
            <pc:docMk/>
            <pc:sldMk cId="1965321027" sldId="268"/>
            <ac:picMk id="1060" creationId="{6CACDD17-9043-46DF-882D-420365B79C18}"/>
          </ac:picMkLst>
        </pc:picChg>
        <pc:picChg chg="add del">
          <ac:chgData name="Hannah Louise Jones (1151203)" userId="985e9990-13cf-4f48-9871-a7b0ab6d1573" providerId="ADAL" clId="{6922A34E-61F3-E24C-9CDF-3166908A56FC}" dt="2021-01-03T16:13:29.530" v="3581" actId="26606"/>
          <ac:picMkLst>
            <pc:docMk/>
            <pc:sldMk cId="1965321027" sldId="268"/>
            <ac:picMk id="1062" creationId="{E92B246D-47CC-40F8-8DE7-B65D409E945E}"/>
          </ac:picMkLst>
        </pc:picChg>
        <pc:picChg chg="add del">
          <ac:chgData name="Hannah Louise Jones (1151203)" userId="985e9990-13cf-4f48-9871-a7b0ab6d1573" providerId="ADAL" clId="{6922A34E-61F3-E24C-9CDF-3166908A56FC}" dt="2021-01-03T16:13:42.956" v="3589" actId="26606"/>
          <ac:picMkLst>
            <pc:docMk/>
            <pc:sldMk cId="1965321027" sldId="268"/>
            <ac:picMk id="1064" creationId="{D8DF5C3E-BDAB-40E6-A40B-8C05D8CD3F52}"/>
          </ac:picMkLst>
        </pc:picChg>
        <pc:picChg chg="add del">
          <ac:chgData name="Hannah Louise Jones (1151203)" userId="985e9990-13cf-4f48-9871-a7b0ab6d1573" providerId="ADAL" clId="{6922A34E-61F3-E24C-9CDF-3166908A56FC}" dt="2021-01-03T16:13:42.956" v="3589" actId="26606"/>
          <ac:picMkLst>
            <pc:docMk/>
            <pc:sldMk cId="1965321027" sldId="268"/>
            <ac:picMk id="1065" creationId="{9D90C31A-86E3-472B-B929-496667598EFF}"/>
          </ac:picMkLst>
        </pc:picChg>
        <pc:picChg chg="add del">
          <ac:chgData name="Hannah Louise Jones (1151203)" userId="985e9990-13cf-4f48-9871-a7b0ab6d1573" providerId="ADAL" clId="{6922A34E-61F3-E24C-9CDF-3166908A56FC}" dt="2021-01-03T16:13:42.956" v="3589" actId="26606"/>
          <ac:picMkLst>
            <pc:docMk/>
            <pc:sldMk cId="1965321027" sldId="268"/>
            <ac:picMk id="1068" creationId="{608D9710-1A5F-4D24-B654-F2081DE6014C}"/>
          </ac:picMkLst>
        </pc:picChg>
        <pc:picChg chg="add del">
          <ac:chgData name="Hannah Louise Jones (1151203)" userId="985e9990-13cf-4f48-9871-a7b0ab6d1573" providerId="ADAL" clId="{6922A34E-61F3-E24C-9CDF-3166908A56FC}" dt="2021-01-03T16:13:42.939" v="3588" actId="26606"/>
          <ac:picMkLst>
            <pc:docMk/>
            <pc:sldMk cId="1965321027" sldId="268"/>
            <ac:picMk id="1071" creationId="{B3F9E774-F054-4892-8E69-C76B2C8545F2}"/>
          </ac:picMkLst>
        </pc:picChg>
        <pc:picChg chg="add del">
          <ac:chgData name="Hannah Louise Jones (1151203)" userId="985e9990-13cf-4f48-9871-a7b0ab6d1573" providerId="ADAL" clId="{6922A34E-61F3-E24C-9CDF-3166908A56FC}" dt="2021-01-03T16:13:42.939" v="3588" actId="26606"/>
          <ac:picMkLst>
            <pc:docMk/>
            <pc:sldMk cId="1965321027" sldId="268"/>
            <ac:picMk id="1072" creationId="{BEF6A099-2A38-4C66-88FF-FDBCB564E5F8}"/>
          </ac:picMkLst>
        </pc:picChg>
        <pc:picChg chg="add del">
          <ac:chgData name="Hannah Louise Jones (1151203)" userId="985e9990-13cf-4f48-9871-a7b0ab6d1573" providerId="ADAL" clId="{6922A34E-61F3-E24C-9CDF-3166908A56FC}" dt="2021-01-03T16:13:42.939" v="3588" actId="26606"/>
          <ac:picMkLst>
            <pc:docMk/>
            <pc:sldMk cId="1965321027" sldId="268"/>
            <ac:picMk id="1075" creationId="{3B7E3E62-AACE-4D18-93B3-B4C452E287C4}"/>
          </ac:picMkLst>
        </pc:picChg>
        <pc:picChg chg="add del">
          <ac:chgData name="Hannah Louise Jones (1151203)" userId="985e9990-13cf-4f48-9871-a7b0ab6d1573" providerId="ADAL" clId="{6922A34E-61F3-E24C-9CDF-3166908A56FC}" dt="2021-01-03T16:13:57.103" v="3591" actId="26606"/>
          <ac:picMkLst>
            <pc:docMk/>
            <pc:sldMk cId="1965321027" sldId="268"/>
            <ac:picMk id="1079" creationId="{15291D39-6B03-4BB5-BFC6-CBF11E90BFD6}"/>
          </ac:picMkLst>
        </pc:picChg>
        <pc:picChg chg="add del">
          <ac:chgData name="Hannah Louise Jones (1151203)" userId="985e9990-13cf-4f48-9871-a7b0ab6d1573" providerId="ADAL" clId="{6922A34E-61F3-E24C-9CDF-3166908A56FC}" dt="2021-01-03T16:13:57.103" v="3591" actId="26606"/>
          <ac:picMkLst>
            <pc:docMk/>
            <pc:sldMk cId="1965321027" sldId="268"/>
            <ac:picMk id="1082" creationId="{0D58E222-6309-4F79-AC20-9D3C69CD9B16}"/>
          </ac:picMkLst>
        </pc:picChg>
      </pc:sldChg>
      <pc:sldChg chg="addSp delSp modSp new mod setBg">
        <pc:chgData name="Hannah Louise Jones (1151203)" userId="985e9990-13cf-4f48-9871-a7b0ab6d1573" providerId="ADAL" clId="{6922A34E-61F3-E24C-9CDF-3166908A56FC}" dt="2021-01-03T18:02:57.627" v="4729" actId="1076"/>
        <pc:sldMkLst>
          <pc:docMk/>
          <pc:sldMk cId="1138509325" sldId="269"/>
        </pc:sldMkLst>
        <pc:spChg chg="mod">
          <ac:chgData name="Hannah Louise Jones (1151203)" userId="985e9990-13cf-4f48-9871-a7b0ab6d1573" providerId="ADAL" clId="{6922A34E-61F3-E24C-9CDF-3166908A56FC}" dt="2021-01-03T17:58:41.447" v="4673" actId="20577"/>
          <ac:spMkLst>
            <pc:docMk/>
            <pc:sldMk cId="1138509325" sldId="269"/>
            <ac:spMk id="2" creationId="{F72CC40D-5A47-874B-A9E2-1AFAB83A592B}"/>
          </ac:spMkLst>
        </pc:spChg>
        <pc:spChg chg="del mod">
          <ac:chgData name="Hannah Louise Jones (1151203)" userId="985e9990-13cf-4f48-9871-a7b0ab6d1573" providerId="ADAL" clId="{6922A34E-61F3-E24C-9CDF-3166908A56FC}" dt="2021-01-03T17:41:11.590" v="4437" actId="26606"/>
          <ac:spMkLst>
            <pc:docMk/>
            <pc:sldMk cId="1138509325" sldId="269"/>
            <ac:spMk id="3" creationId="{3D245D78-D404-304E-BC20-FA01336620B8}"/>
          </ac:spMkLst>
        </pc:spChg>
        <pc:spChg chg="add mod">
          <ac:chgData name="Hannah Louise Jones (1151203)" userId="985e9990-13cf-4f48-9871-a7b0ab6d1573" providerId="ADAL" clId="{6922A34E-61F3-E24C-9CDF-3166908A56FC}" dt="2021-01-03T17:58:23.389" v="4665" actId="1076"/>
          <ac:spMkLst>
            <pc:docMk/>
            <pc:sldMk cId="1138509325" sldId="269"/>
            <ac:spMk id="4" creationId="{BF0849B3-CAEB-DA4B-8446-6256823660FC}"/>
          </ac:spMkLst>
        </pc:spChg>
        <pc:spChg chg="add">
          <ac:chgData name="Hannah Louise Jones (1151203)" userId="985e9990-13cf-4f48-9871-a7b0ab6d1573" providerId="ADAL" clId="{6922A34E-61F3-E24C-9CDF-3166908A56FC}" dt="2021-01-03T17:41:11.590" v="4437" actId="26606"/>
          <ac:spMkLst>
            <pc:docMk/>
            <pc:sldMk cId="1138509325" sldId="269"/>
            <ac:spMk id="9" creationId="{CDBCB3D0-62EC-4D8A-A9E7-991AF662DC1B}"/>
          </ac:spMkLst>
        </pc:spChg>
        <pc:spChg chg="add mod">
          <ac:chgData name="Hannah Louise Jones (1151203)" userId="985e9990-13cf-4f48-9871-a7b0ab6d1573" providerId="ADAL" clId="{6922A34E-61F3-E24C-9CDF-3166908A56FC}" dt="2021-01-03T18:02:57.627" v="4729" actId="1076"/>
          <ac:spMkLst>
            <pc:docMk/>
            <pc:sldMk cId="1138509325" sldId="269"/>
            <ac:spMk id="12" creationId="{98150B01-923F-9E41-A4DE-F424EB22236F}"/>
          </ac:spMkLst>
        </pc:spChg>
        <pc:spChg chg="add">
          <ac:chgData name="Hannah Louise Jones (1151203)" userId="985e9990-13cf-4f48-9871-a7b0ab6d1573" providerId="ADAL" clId="{6922A34E-61F3-E24C-9CDF-3166908A56FC}" dt="2021-01-03T17:41:11.590" v="4437" actId="26606"/>
          <ac:spMkLst>
            <pc:docMk/>
            <pc:sldMk cId="1138509325" sldId="269"/>
            <ac:spMk id="13" creationId="{A890917F-0A64-4C0A-91F8-E4F6BE6AB857}"/>
          </ac:spMkLst>
        </pc:spChg>
        <pc:spChg chg="add">
          <ac:chgData name="Hannah Louise Jones (1151203)" userId="985e9990-13cf-4f48-9871-a7b0ab6d1573" providerId="ADAL" clId="{6922A34E-61F3-E24C-9CDF-3166908A56FC}" dt="2021-01-03T17:41:11.590" v="4437" actId="26606"/>
          <ac:spMkLst>
            <pc:docMk/>
            <pc:sldMk cId="1138509325" sldId="269"/>
            <ac:spMk id="17" creationId="{9044F20B-3F79-4BBD-A9B8-33672B6A4A84}"/>
          </ac:spMkLst>
        </pc:spChg>
        <pc:graphicFrameChg chg="add mod">
          <ac:chgData name="Hannah Louise Jones (1151203)" userId="985e9990-13cf-4f48-9871-a7b0ab6d1573" providerId="ADAL" clId="{6922A34E-61F3-E24C-9CDF-3166908A56FC}" dt="2021-01-03T18:02:26.819" v="4722"/>
          <ac:graphicFrameMkLst>
            <pc:docMk/>
            <pc:sldMk cId="1138509325" sldId="269"/>
            <ac:graphicFrameMk id="5" creationId="{E0363AD9-9E9D-49F4-838C-D2776E867C49}"/>
          </ac:graphicFrameMkLst>
        </pc:graphicFrameChg>
        <pc:picChg chg="add">
          <ac:chgData name="Hannah Louise Jones (1151203)" userId="985e9990-13cf-4f48-9871-a7b0ab6d1573" providerId="ADAL" clId="{6922A34E-61F3-E24C-9CDF-3166908A56FC}" dt="2021-01-03T17:41:11.590" v="4437" actId="26606"/>
          <ac:picMkLst>
            <pc:docMk/>
            <pc:sldMk cId="1138509325" sldId="269"/>
            <ac:picMk id="11" creationId="{62C758D7-9BCC-44AD-98FB-A68CA52677FA}"/>
          </ac:picMkLst>
        </pc:picChg>
        <pc:picChg chg="add">
          <ac:chgData name="Hannah Louise Jones (1151203)" userId="985e9990-13cf-4f48-9871-a7b0ab6d1573" providerId="ADAL" clId="{6922A34E-61F3-E24C-9CDF-3166908A56FC}" dt="2021-01-03T17:41:11.590" v="4437" actId="26606"/>
          <ac:picMkLst>
            <pc:docMk/>
            <pc:sldMk cId="1138509325" sldId="269"/>
            <ac:picMk id="15" creationId="{938C8E05-3629-4B19-A965-0C926F9DE4F3}"/>
          </ac:picMkLst>
        </pc:picChg>
      </pc:sldChg>
      <pc:sldChg chg="addSp delSp modSp new mod setBg">
        <pc:chgData name="Hannah Louise Jones (1151203)" userId="985e9990-13cf-4f48-9871-a7b0ab6d1573" providerId="ADAL" clId="{6922A34E-61F3-E24C-9CDF-3166908A56FC}" dt="2021-01-03T17:50:11.064" v="4573" actId="14100"/>
        <pc:sldMkLst>
          <pc:docMk/>
          <pc:sldMk cId="1304474168" sldId="270"/>
        </pc:sldMkLst>
        <pc:spChg chg="mod">
          <ac:chgData name="Hannah Louise Jones (1151203)" userId="985e9990-13cf-4f48-9871-a7b0ab6d1573" providerId="ADAL" clId="{6922A34E-61F3-E24C-9CDF-3166908A56FC}" dt="2021-01-03T17:44:49.462" v="4479" actId="26606"/>
          <ac:spMkLst>
            <pc:docMk/>
            <pc:sldMk cId="1304474168" sldId="270"/>
            <ac:spMk id="2" creationId="{B29C523C-43AD-E64A-A6CB-94D0DA7AA1BE}"/>
          </ac:spMkLst>
        </pc:spChg>
        <pc:spChg chg="del mod">
          <ac:chgData name="Hannah Louise Jones (1151203)" userId="985e9990-13cf-4f48-9871-a7b0ab6d1573" providerId="ADAL" clId="{6922A34E-61F3-E24C-9CDF-3166908A56FC}" dt="2021-01-03T17:43:31.432" v="4462" actId="26606"/>
          <ac:spMkLst>
            <pc:docMk/>
            <pc:sldMk cId="1304474168" sldId="270"/>
            <ac:spMk id="3" creationId="{C3420DF6-AA9A-B34D-9A27-C83F1C3F9709}"/>
          </ac:spMkLst>
        </pc:spChg>
        <pc:spChg chg="add del mod">
          <ac:chgData name="Hannah Louise Jones (1151203)" userId="985e9990-13cf-4f48-9871-a7b0ab6d1573" providerId="ADAL" clId="{6922A34E-61F3-E24C-9CDF-3166908A56FC}" dt="2021-01-03T17:47:33.787" v="4515" actId="21"/>
          <ac:spMkLst>
            <pc:docMk/>
            <pc:sldMk cId="1304474168" sldId="270"/>
            <ac:spMk id="4" creationId="{A495D44C-2DA1-1D4E-B5AD-EB8B9D028CD0}"/>
          </ac:spMkLst>
        </pc:spChg>
        <pc:spChg chg="add del">
          <ac:chgData name="Hannah Louise Jones (1151203)" userId="985e9990-13cf-4f48-9871-a7b0ab6d1573" providerId="ADAL" clId="{6922A34E-61F3-E24C-9CDF-3166908A56FC}" dt="2021-01-03T17:44:49.347" v="4478" actId="26606"/>
          <ac:spMkLst>
            <pc:docMk/>
            <pc:sldMk cId="1304474168" sldId="270"/>
            <ac:spMk id="7" creationId="{CD6EC5AD-977D-4411-AC6F-5677D6D5CD0B}"/>
          </ac:spMkLst>
        </pc:spChg>
        <pc:spChg chg="add del">
          <ac:chgData name="Hannah Louise Jones (1151203)" userId="985e9990-13cf-4f48-9871-a7b0ab6d1573" providerId="ADAL" clId="{6922A34E-61F3-E24C-9CDF-3166908A56FC}" dt="2021-01-03T17:44:49.347" v="4478" actId="26606"/>
          <ac:spMkLst>
            <pc:docMk/>
            <pc:sldMk cId="1304474168" sldId="270"/>
            <ac:spMk id="9" creationId="{1F5CD2AA-865E-46EF-BE02-B7F59735C5F1}"/>
          </ac:spMkLst>
        </pc:spChg>
        <pc:spChg chg="add del">
          <ac:chgData name="Hannah Louise Jones (1151203)" userId="985e9990-13cf-4f48-9871-a7b0ab6d1573" providerId="ADAL" clId="{6922A34E-61F3-E24C-9CDF-3166908A56FC}" dt="2021-01-03T17:44:40.905" v="4474" actId="26606"/>
          <ac:spMkLst>
            <pc:docMk/>
            <pc:sldMk cId="1304474168" sldId="270"/>
            <ac:spMk id="10" creationId="{B2A773CA-28F4-49C2-BFA3-49A5867C7AFB}"/>
          </ac:spMkLst>
        </pc:spChg>
        <pc:spChg chg="add del">
          <ac:chgData name="Hannah Louise Jones (1151203)" userId="985e9990-13cf-4f48-9871-a7b0ab6d1573" providerId="ADAL" clId="{6922A34E-61F3-E24C-9CDF-3166908A56FC}" dt="2021-01-03T17:44:49.347" v="4478" actId="26606"/>
          <ac:spMkLst>
            <pc:docMk/>
            <pc:sldMk cId="1304474168" sldId="270"/>
            <ac:spMk id="11" creationId="{9836E79C-DAF3-497B-8829-B578C6330EB9}"/>
          </ac:spMkLst>
        </pc:spChg>
        <pc:spChg chg="add del">
          <ac:chgData name="Hannah Louise Jones (1151203)" userId="985e9990-13cf-4f48-9871-a7b0ab6d1573" providerId="ADAL" clId="{6922A34E-61F3-E24C-9CDF-3166908A56FC}" dt="2021-01-03T17:44:49.347" v="4478" actId="26606"/>
          <ac:spMkLst>
            <pc:docMk/>
            <pc:sldMk cId="1304474168" sldId="270"/>
            <ac:spMk id="13" creationId="{96CBA651-59F0-4056-852B-7BA312B84B4B}"/>
          </ac:spMkLst>
        </pc:spChg>
        <pc:spChg chg="add del">
          <ac:chgData name="Hannah Louise Jones (1151203)" userId="985e9990-13cf-4f48-9871-a7b0ab6d1573" providerId="ADAL" clId="{6922A34E-61F3-E24C-9CDF-3166908A56FC}" dt="2021-01-03T17:44:40.905" v="4474" actId="26606"/>
          <ac:spMkLst>
            <pc:docMk/>
            <pc:sldMk cId="1304474168" sldId="270"/>
            <ac:spMk id="14" creationId="{3009A16D-868B-4145-BBC6-555098537EC2}"/>
          </ac:spMkLst>
        </pc:spChg>
        <pc:spChg chg="add del">
          <ac:chgData name="Hannah Louise Jones (1151203)" userId="985e9990-13cf-4f48-9871-a7b0ab6d1573" providerId="ADAL" clId="{6922A34E-61F3-E24C-9CDF-3166908A56FC}" dt="2021-01-03T17:44:40.905" v="4474" actId="26606"/>
          <ac:spMkLst>
            <pc:docMk/>
            <pc:sldMk cId="1304474168" sldId="270"/>
            <ac:spMk id="18" creationId="{2DCAE5CF-5D29-4779-83E1-BDB64E4F30E5}"/>
          </ac:spMkLst>
        </pc:spChg>
        <pc:spChg chg="add del">
          <ac:chgData name="Hannah Louise Jones (1151203)" userId="985e9990-13cf-4f48-9871-a7b0ab6d1573" providerId="ADAL" clId="{6922A34E-61F3-E24C-9CDF-3166908A56FC}" dt="2021-01-03T17:44:49.347" v="4478" actId="26606"/>
          <ac:spMkLst>
            <pc:docMk/>
            <pc:sldMk cId="1304474168" sldId="270"/>
            <ac:spMk id="20" creationId="{86549CAF-504A-44ED-AD20-0880DCFE744A}"/>
          </ac:spMkLst>
        </pc:spChg>
        <pc:spChg chg="add del">
          <ac:chgData name="Hannah Louise Jones (1151203)" userId="985e9990-13cf-4f48-9871-a7b0ab6d1573" providerId="ADAL" clId="{6922A34E-61F3-E24C-9CDF-3166908A56FC}" dt="2021-01-03T17:44:49.347" v="4478" actId="26606"/>
          <ac:spMkLst>
            <pc:docMk/>
            <pc:sldMk cId="1304474168" sldId="270"/>
            <ac:spMk id="22" creationId="{B318056C-6EA6-4474-B02E-6C914AE04DBC}"/>
          </ac:spMkLst>
        </pc:spChg>
        <pc:spChg chg="add mod">
          <ac:chgData name="Hannah Louise Jones (1151203)" userId="985e9990-13cf-4f48-9871-a7b0ab6d1573" providerId="ADAL" clId="{6922A34E-61F3-E24C-9CDF-3166908A56FC}" dt="2021-01-03T17:49:01.304" v="4559" actId="14100"/>
          <ac:spMkLst>
            <pc:docMk/>
            <pc:sldMk cId="1304474168" sldId="270"/>
            <ac:spMk id="23" creationId="{8CAAB385-807F-5846-9285-A0923DB2779E}"/>
          </ac:spMkLst>
        </pc:spChg>
        <pc:spChg chg="add">
          <ac:chgData name="Hannah Louise Jones (1151203)" userId="985e9990-13cf-4f48-9871-a7b0ab6d1573" providerId="ADAL" clId="{6922A34E-61F3-E24C-9CDF-3166908A56FC}" dt="2021-01-03T17:44:49.462" v="4479" actId="26606"/>
          <ac:spMkLst>
            <pc:docMk/>
            <pc:sldMk cId="1304474168" sldId="270"/>
            <ac:spMk id="24" creationId="{CDBCB3D0-62EC-4D8A-A9E7-991AF662DC1B}"/>
          </ac:spMkLst>
        </pc:spChg>
        <pc:spChg chg="add">
          <ac:chgData name="Hannah Louise Jones (1151203)" userId="985e9990-13cf-4f48-9871-a7b0ab6d1573" providerId="ADAL" clId="{6922A34E-61F3-E24C-9CDF-3166908A56FC}" dt="2021-01-03T17:44:49.462" v="4479" actId="26606"/>
          <ac:spMkLst>
            <pc:docMk/>
            <pc:sldMk cId="1304474168" sldId="270"/>
            <ac:spMk id="26" creationId="{A890917F-0A64-4C0A-91F8-E4F6BE6AB857}"/>
          </ac:spMkLst>
        </pc:spChg>
        <pc:spChg chg="add">
          <ac:chgData name="Hannah Louise Jones (1151203)" userId="985e9990-13cf-4f48-9871-a7b0ab6d1573" providerId="ADAL" clId="{6922A34E-61F3-E24C-9CDF-3166908A56FC}" dt="2021-01-03T17:44:49.462" v="4479" actId="26606"/>
          <ac:spMkLst>
            <pc:docMk/>
            <pc:sldMk cId="1304474168" sldId="270"/>
            <ac:spMk id="28" creationId="{9044F20B-3F79-4BBD-A9B8-33672B6A4A84}"/>
          </ac:spMkLst>
        </pc:spChg>
        <pc:spChg chg="add mod">
          <ac:chgData name="Hannah Louise Jones (1151203)" userId="985e9990-13cf-4f48-9871-a7b0ab6d1573" providerId="ADAL" clId="{6922A34E-61F3-E24C-9CDF-3166908A56FC}" dt="2021-01-03T17:49:32.569" v="4566" actId="12"/>
          <ac:spMkLst>
            <pc:docMk/>
            <pc:sldMk cId="1304474168" sldId="270"/>
            <ac:spMk id="29" creationId="{901752DA-3E8E-4E41-8BEE-95CA0D02828D}"/>
          </ac:spMkLst>
        </pc:spChg>
        <pc:spChg chg="add mod">
          <ac:chgData name="Hannah Louise Jones (1151203)" userId="985e9990-13cf-4f48-9871-a7b0ab6d1573" providerId="ADAL" clId="{6922A34E-61F3-E24C-9CDF-3166908A56FC}" dt="2021-01-03T17:49:53.498" v="4572" actId="12"/>
          <ac:spMkLst>
            <pc:docMk/>
            <pc:sldMk cId="1304474168" sldId="270"/>
            <ac:spMk id="30" creationId="{61D01A85-6C77-A449-A67B-A2437F966686}"/>
          </ac:spMkLst>
        </pc:spChg>
        <pc:spChg chg="add mod">
          <ac:chgData name="Hannah Louise Jones (1151203)" userId="985e9990-13cf-4f48-9871-a7b0ab6d1573" providerId="ADAL" clId="{6922A34E-61F3-E24C-9CDF-3166908A56FC}" dt="2021-01-03T17:48:00.823" v="4524" actId="12"/>
          <ac:spMkLst>
            <pc:docMk/>
            <pc:sldMk cId="1304474168" sldId="270"/>
            <ac:spMk id="31" creationId="{D5C4DC82-B867-B74E-B19A-588E2D5F1597}"/>
          </ac:spMkLst>
        </pc:spChg>
        <pc:graphicFrameChg chg="add mod modGraphic">
          <ac:chgData name="Hannah Louise Jones (1151203)" userId="985e9990-13cf-4f48-9871-a7b0ab6d1573" providerId="ADAL" clId="{6922A34E-61F3-E24C-9CDF-3166908A56FC}" dt="2021-01-03T17:50:11.064" v="4573" actId="14100"/>
          <ac:graphicFrameMkLst>
            <pc:docMk/>
            <pc:sldMk cId="1304474168" sldId="270"/>
            <ac:graphicFrameMk id="5" creationId="{75099C04-AB62-4054-A861-6E1CDD527B2C}"/>
          </ac:graphicFrameMkLst>
        </pc:graphicFrameChg>
        <pc:picChg chg="add del">
          <ac:chgData name="Hannah Louise Jones (1151203)" userId="985e9990-13cf-4f48-9871-a7b0ab6d1573" providerId="ADAL" clId="{6922A34E-61F3-E24C-9CDF-3166908A56FC}" dt="2021-01-03T17:44:49.347" v="4478" actId="26606"/>
          <ac:picMkLst>
            <pc:docMk/>
            <pc:sldMk cId="1304474168" sldId="270"/>
            <ac:picMk id="8" creationId="{83DC4F7D-6CBC-4B88-80C9-3E5BBFA8D75E}"/>
          </ac:picMkLst>
        </pc:picChg>
        <pc:picChg chg="add del">
          <ac:chgData name="Hannah Louise Jones (1151203)" userId="985e9990-13cf-4f48-9871-a7b0ab6d1573" providerId="ADAL" clId="{6922A34E-61F3-E24C-9CDF-3166908A56FC}" dt="2021-01-03T17:44:40.905" v="4474" actId="26606"/>
          <ac:picMkLst>
            <pc:docMk/>
            <pc:sldMk cId="1304474168" sldId="270"/>
            <ac:picMk id="12" creationId="{5D7C72BA-4476-4E4B-BC37-9A75FD0C5951}"/>
          </ac:picMkLst>
        </pc:picChg>
        <pc:picChg chg="add del">
          <ac:chgData name="Hannah Louise Jones (1151203)" userId="985e9990-13cf-4f48-9871-a7b0ab6d1573" providerId="ADAL" clId="{6922A34E-61F3-E24C-9CDF-3166908A56FC}" dt="2021-01-03T17:44:40.905" v="4474" actId="26606"/>
          <ac:picMkLst>
            <pc:docMk/>
            <pc:sldMk cId="1304474168" sldId="270"/>
            <ac:picMk id="16" creationId="{3992EB33-38E1-4175-8EE2-9BB8CC159C7B}"/>
          </ac:picMkLst>
        </pc:picChg>
        <pc:picChg chg="add">
          <ac:chgData name="Hannah Louise Jones (1151203)" userId="985e9990-13cf-4f48-9871-a7b0ab6d1573" providerId="ADAL" clId="{6922A34E-61F3-E24C-9CDF-3166908A56FC}" dt="2021-01-03T17:44:49.462" v="4479" actId="26606"/>
          <ac:picMkLst>
            <pc:docMk/>
            <pc:sldMk cId="1304474168" sldId="270"/>
            <ac:picMk id="25" creationId="{62C758D7-9BCC-44AD-98FB-A68CA52677FA}"/>
          </ac:picMkLst>
        </pc:picChg>
        <pc:picChg chg="add">
          <ac:chgData name="Hannah Louise Jones (1151203)" userId="985e9990-13cf-4f48-9871-a7b0ab6d1573" providerId="ADAL" clId="{6922A34E-61F3-E24C-9CDF-3166908A56FC}" dt="2021-01-03T17:44:49.462" v="4479" actId="26606"/>
          <ac:picMkLst>
            <pc:docMk/>
            <pc:sldMk cId="1304474168" sldId="270"/>
            <ac:picMk id="27" creationId="{938C8E05-3629-4B19-A965-0C926F9DE4F3}"/>
          </ac:picMkLst>
        </pc:picChg>
      </pc:sldChg>
      <pc:sldChg chg="add del">
        <pc:chgData name="Hannah Louise Jones (1151203)" userId="985e9990-13cf-4f48-9871-a7b0ab6d1573" providerId="ADAL" clId="{6922A34E-61F3-E24C-9CDF-3166908A56FC}" dt="2021-01-03T16:37:26.224" v="3906" actId="2696"/>
        <pc:sldMkLst>
          <pc:docMk/>
          <pc:sldMk cId="2770725813" sldId="27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5930C7-6470-4DF2-9D8B-DA8B5B3816ED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1705377-4E17-42B9-815C-E89300FFC069}">
      <dgm:prSet custT="1"/>
      <dgm:spPr>
        <a:solidFill>
          <a:schemeClr val="bg1"/>
        </a:solidFill>
      </dgm:spPr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Complete acceptance (Maguire, 2019)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6D8501-3866-4D47-A1E4-90DC2C900B65}" type="parTrans" cxnId="{86C51EB7-4A1B-4552-9DAB-1C7FA44843BC}">
      <dgm:prSet/>
      <dgm:spPr/>
      <dgm:t>
        <a:bodyPr/>
        <a:lstStyle/>
        <a:p>
          <a:endParaRPr lang="en-US"/>
        </a:p>
      </dgm:t>
    </dgm:pt>
    <dgm:pt modelId="{09CA540E-B050-40F4-883B-D6B7F37CAA7D}" type="sibTrans" cxnId="{86C51EB7-4A1B-4552-9DAB-1C7FA44843BC}">
      <dgm:prSet/>
      <dgm:spPr/>
      <dgm:t>
        <a:bodyPr/>
        <a:lstStyle/>
        <a:p>
          <a:endParaRPr lang="en-US"/>
        </a:p>
      </dgm:t>
    </dgm:pt>
    <dgm:pt modelId="{4A941B82-C354-4051-98EC-EB9B79E1F4CB}">
      <dgm:prSet custT="1"/>
      <dgm:spPr>
        <a:noFill/>
      </dgm:spPr>
      <dgm:t>
        <a:bodyPr/>
        <a:lstStyle/>
        <a:p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635A8D-B440-4C5E-A8A1-48C69CD6CB6C}" type="parTrans" cxnId="{7DD722D4-AB0D-4235-9C79-317D7EBE739A}">
      <dgm:prSet/>
      <dgm:spPr/>
      <dgm:t>
        <a:bodyPr/>
        <a:lstStyle/>
        <a:p>
          <a:endParaRPr lang="en-US"/>
        </a:p>
      </dgm:t>
    </dgm:pt>
    <dgm:pt modelId="{C02B9C01-6C5B-4731-ACA0-A20910899D65}" type="sibTrans" cxnId="{7DD722D4-AB0D-4235-9C79-317D7EBE739A}">
      <dgm:prSet/>
      <dgm:spPr/>
      <dgm:t>
        <a:bodyPr/>
        <a:lstStyle/>
        <a:p>
          <a:endParaRPr lang="en-US"/>
        </a:p>
      </dgm:t>
    </dgm:pt>
    <dgm:pt modelId="{28CA836E-1E71-4BF8-827F-B389D637CF2C}">
      <dgm:prSet custT="1"/>
      <dgm:spPr>
        <a:solidFill>
          <a:schemeClr val="bg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Valued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487CF4-8BF3-413B-99AE-D480BDB7E130}" type="parTrans" cxnId="{8F239999-4AD5-4C3C-A27C-BE691FD6223F}">
      <dgm:prSet/>
      <dgm:spPr/>
      <dgm:t>
        <a:bodyPr/>
        <a:lstStyle/>
        <a:p>
          <a:endParaRPr lang="en-US"/>
        </a:p>
      </dgm:t>
    </dgm:pt>
    <dgm:pt modelId="{69B3ED28-36AF-452D-816B-283F16BCE64B}" type="sibTrans" cxnId="{8F239999-4AD5-4C3C-A27C-BE691FD6223F}">
      <dgm:prSet/>
      <dgm:spPr/>
      <dgm:t>
        <a:bodyPr/>
        <a:lstStyle/>
        <a:p>
          <a:endParaRPr lang="en-US"/>
        </a:p>
      </dgm:t>
    </dgm:pt>
    <dgm:pt modelId="{814F05A0-7C27-4F98-8F78-079E35AAEDD1}">
      <dgm:prSet custT="1"/>
      <dgm:spPr>
        <a:solidFill>
          <a:schemeClr val="bg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Respected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2EA1EB-85D5-4359-9316-D7E505B46BE1}" type="parTrans" cxnId="{92E5EADE-3C5F-4454-B415-6CEF06106FB7}">
      <dgm:prSet/>
      <dgm:spPr/>
      <dgm:t>
        <a:bodyPr/>
        <a:lstStyle/>
        <a:p>
          <a:endParaRPr lang="en-US"/>
        </a:p>
      </dgm:t>
    </dgm:pt>
    <dgm:pt modelId="{FC5FF6C0-5B0C-471D-9081-D7B7B88A282C}" type="sibTrans" cxnId="{92E5EADE-3C5F-4454-B415-6CEF06106FB7}">
      <dgm:prSet/>
      <dgm:spPr/>
      <dgm:t>
        <a:bodyPr/>
        <a:lstStyle/>
        <a:p>
          <a:endParaRPr lang="en-US"/>
        </a:p>
      </dgm:t>
    </dgm:pt>
    <dgm:pt modelId="{ABEAFC3C-09F0-40AB-87B8-201CF7F08F6E}">
      <dgm:prSet custT="1"/>
      <dgm:spPr>
        <a:solidFill>
          <a:schemeClr val="bg2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Affection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2F5A5F-6A48-4898-B2B7-1FD35DB66B03}" type="parTrans" cxnId="{405CC53F-4521-4AD0-BBDB-5B2E3CDD5F44}">
      <dgm:prSet/>
      <dgm:spPr/>
      <dgm:t>
        <a:bodyPr/>
        <a:lstStyle/>
        <a:p>
          <a:endParaRPr lang="en-US"/>
        </a:p>
      </dgm:t>
    </dgm:pt>
    <dgm:pt modelId="{DCEBE7C4-EC33-40FC-91F6-768A3E82B9E6}" type="sibTrans" cxnId="{405CC53F-4521-4AD0-BBDB-5B2E3CDD5F44}">
      <dgm:prSet/>
      <dgm:spPr/>
      <dgm:t>
        <a:bodyPr/>
        <a:lstStyle/>
        <a:p>
          <a:endParaRPr lang="en-US"/>
        </a:p>
      </dgm:t>
    </dgm:pt>
    <dgm:pt modelId="{ABD33159-7D71-004C-8F9E-A490C847EF61}">
      <dgm:prSet custT="1"/>
      <dgm:spPr>
        <a:noFill/>
      </dgm:spPr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(McLeod, 2014)</a:t>
          </a:r>
        </a:p>
      </dgm:t>
    </dgm:pt>
    <dgm:pt modelId="{439AEE0E-ED96-9B48-8EF3-850D8A62DEDD}" type="parTrans" cxnId="{0C615D17-7CB9-D348-8C71-8C7C85F206B6}">
      <dgm:prSet/>
      <dgm:spPr/>
      <dgm:t>
        <a:bodyPr/>
        <a:lstStyle/>
        <a:p>
          <a:endParaRPr lang="en-GB"/>
        </a:p>
      </dgm:t>
    </dgm:pt>
    <dgm:pt modelId="{2B52E5B6-952C-DD44-A737-2250D2366CB4}" type="sibTrans" cxnId="{0C615D17-7CB9-D348-8C71-8C7C85F206B6}">
      <dgm:prSet/>
      <dgm:spPr/>
      <dgm:t>
        <a:bodyPr/>
        <a:lstStyle/>
        <a:p>
          <a:endParaRPr lang="en-GB"/>
        </a:p>
      </dgm:t>
    </dgm:pt>
    <dgm:pt modelId="{B0FD2ED9-F878-3149-971F-79A605A9F25E}">
      <dgm:prSet custT="1"/>
      <dgm:spPr>
        <a:solidFill>
          <a:schemeClr val="accent6">
            <a:lumMod val="75000"/>
            <a:alpha val="90000"/>
          </a:schemeClr>
        </a:solidFill>
      </dgm:spPr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Loved</a:t>
          </a:r>
        </a:p>
      </dgm:t>
    </dgm:pt>
    <dgm:pt modelId="{EA303F4C-154A-7D46-B503-FF9F351335BD}" type="parTrans" cxnId="{E6B8AEE9-D735-914D-BE46-74994091A5B0}">
      <dgm:prSet/>
      <dgm:spPr/>
      <dgm:t>
        <a:bodyPr/>
        <a:lstStyle/>
        <a:p>
          <a:endParaRPr lang="en-GB"/>
        </a:p>
      </dgm:t>
    </dgm:pt>
    <dgm:pt modelId="{323672AF-000E-F843-AEA2-4660BE9771B6}" type="sibTrans" cxnId="{E6B8AEE9-D735-914D-BE46-74994091A5B0}">
      <dgm:prSet/>
      <dgm:spPr/>
      <dgm:t>
        <a:bodyPr/>
        <a:lstStyle/>
        <a:p>
          <a:endParaRPr lang="en-GB"/>
        </a:p>
      </dgm:t>
    </dgm:pt>
    <dgm:pt modelId="{2CD80908-0362-CC49-B4D4-DE0779F319AF}" type="pres">
      <dgm:prSet presAssocID="{D85930C7-6470-4DF2-9D8B-DA8B5B3816ED}" presName="Name0" presStyleCnt="0">
        <dgm:presLayoutVars>
          <dgm:dir/>
          <dgm:animLvl val="lvl"/>
          <dgm:resizeHandles val="exact"/>
        </dgm:presLayoutVars>
      </dgm:prSet>
      <dgm:spPr/>
    </dgm:pt>
    <dgm:pt modelId="{C842288A-B5B1-A940-9CF3-C089C338A6A6}" type="pres">
      <dgm:prSet presAssocID="{ABD33159-7D71-004C-8F9E-A490C847EF61}" presName="boxAndChildren" presStyleCnt="0"/>
      <dgm:spPr/>
    </dgm:pt>
    <dgm:pt modelId="{D4522E29-190F-6F45-8A72-FC5C924E7BBD}" type="pres">
      <dgm:prSet presAssocID="{ABD33159-7D71-004C-8F9E-A490C847EF61}" presName="parentTextBox" presStyleLbl="node1" presStyleIdx="0" presStyleCnt="3" custScaleY="58751" custLinFactNeighborX="95" custLinFactNeighborY="165"/>
      <dgm:spPr/>
    </dgm:pt>
    <dgm:pt modelId="{B01C6696-47FA-4241-811B-AE2517C0A253}" type="pres">
      <dgm:prSet presAssocID="{C02B9C01-6C5B-4731-ACA0-A20910899D65}" presName="sp" presStyleCnt="0"/>
      <dgm:spPr/>
    </dgm:pt>
    <dgm:pt modelId="{7234B2DE-9BE2-BD46-8DDF-072420540279}" type="pres">
      <dgm:prSet presAssocID="{4A941B82-C354-4051-98EC-EB9B79E1F4CB}" presName="arrowAndChildren" presStyleCnt="0"/>
      <dgm:spPr/>
    </dgm:pt>
    <dgm:pt modelId="{ACCACF01-EA45-224D-955E-F5F4802522CE}" type="pres">
      <dgm:prSet presAssocID="{4A941B82-C354-4051-98EC-EB9B79E1F4CB}" presName="parentTextArrow" presStyleLbl="node1" presStyleIdx="0" presStyleCnt="3"/>
      <dgm:spPr/>
    </dgm:pt>
    <dgm:pt modelId="{14CD50B7-0A60-444C-A4DF-A0FCCA64F3AE}" type="pres">
      <dgm:prSet presAssocID="{4A941B82-C354-4051-98EC-EB9B79E1F4CB}" presName="arrow" presStyleLbl="node1" presStyleIdx="1" presStyleCnt="3"/>
      <dgm:spPr/>
    </dgm:pt>
    <dgm:pt modelId="{D30DCADE-27AD-4147-9F3F-D619B3DB9C10}" type="pres">
      <dgm:prSet presAssocID="{4A941B82-C354-4051-98EC-EB9B79E1F4CB}" presName="descendantArrow" presStyleCnt="0"/>
      <dgm:spPr/>
    </dgm:pt>
    <dgm:pt modelId="{5634E152-B9D5-8449-8BD9-877CE7CD6A14}" type="pres">
      <dgm:prSet presAssocID="{28CA836E-1E71-4BF8-827F-B389D637CF2C}" presName="childTextArrow" presStyleLbl="fgAccFollowNode1" presStyleIdx="0" presStyleCnt="4" custScaleY="212899" custLinFactNeighborX="1241" custLinFactNeighborY="67613">
        <dgm:presLayoutVars>
          <dgm:bulletEnabled val="1"/>
        </dgm:presLayoutVars>
      </dgm:prSet>
      <dgm:spPr/>
    </dgm:pt>
    <dgm:pt modelId="{DC3A0312-316A-BC40-9DE8-FFC99E64048F}" type="pres">
      <dgm:prSet presAssocID="{814F05A0-7C27-4F98-8F78-079E35AAEDD1}" presName="childTextArrow" presStyleLbl="fgAccFollowNode1" presStyleIdx="1" presStyleCnt="4" custScaleY="212899" custLinFactNeighborX="380" custLinFactNeighborY="67613">
        <dgm:presLayoutVars>
          <dgm:bulletEnabled val="1"/>
        </dgm:presLayoutVars>
      </dgm:prSet>
      <dgm:spPr/>
    </dgm:pt>
    <dgm:pt modelId="{D7E72829-44ED-6644-80C2-9A46FBC4B216}" type="pres">
      <dgm:prSet presAssocID="{ABEAFC3C-09F0-40AB-87B8-201CF7F08F6E}" presName="childTextArrow" presStyleLbl="fgAccFollowNode1" presStyleIdx="2" presStyleCnt="4" custScaleY="212577" custLinFactNeighborX="380" custLinFactNeighborY="66995">
        <dgm:presLayoutVars>
          <dgm:bulletEnabled val="1"/>
        </dgm:presLayoutVars>
      </dgm:prSet>
      <dgm:spPr/>
    </dgm:pt>
    <dgm:pt modelId="{02DD4C6E-2793-414A-AF9D-687AD8712A93}" type="pres">
      <dgm:prSet presAssocID="{B0FD2ED9-F878-3149-971F-79A605A9F25E}" presName="childTextArrow" presStyleLbl="fgAccFollowNode1" presStyleIdx="3" presStyleCnt="4" custScaleY="212577" custLinFactNeighborX="380" custLinFactNeighborY="66995">
        <dgm:presLayoutVars>
          <dgm:bulletEnabled val="1"/>
        </dgm:presLayoutVars>
      </dgm:prSet>
      <dgm:spPr/>
    </dgm:pt>
    <dgm:pt modelId="{29E5D94D-BF5E-FE4E-95CD-34D5BDEFB8D4}" type="pres">
      <dgm:prSet presAssocID="{09CA540E-B050-40F4-883B-D6B7F37CAA7D}" presName="sp" presStyleCnt="0"/>
      <dgm:spPr/>
    </dgm:pt>
    <dgm:pt modelId="{C942EACC-7C8F-A149-8D67-A8E949A49A25}" type="pres">
      <dgm:prSet presAssocID="{61705377-4E17-42B9-815C-E89300FFC069}" presName="arrowAndChildren" presStyleCnt="0"/>
      <dgm:spPr/>
    </dgm:pt>
    <dgm:pt modelId="{B93354BA-C94A-2641-B75F-7D6555A5AE38}" type="pres">
      <dgm:prSet presAssocID="{61705377-4E17-42B9-815C-E89300FFC069}" presName="parentTextArrow" presStyleLbl="node1" presStyleIdx="2" presStyleCnt="3"/>
      <dgm:spPr/>
    </dgm:pt>
  </dgm:ptLst>
  <dgm:cxnLst>
    <dgm:cxn modelId="{CB489908-3BF1-104A-B183-46AB8B20D524}" type="presOf" srcId="{D85930C7-6470-4DF2-9D8B-DA8B5B3816ED}" destId="{2CD80908-0362-CC49-B4D4-DE0779F319AF}" srcOrd="0" destOrd="0" presId="urn:microsoft.com/office/officeart/2005/8/layout/process4"/>
    <dgm:cxn modelId="{0C615D17-7CB9-D348-8C71-8C7C85F206B6}" srcId="{D85930C7-6470-4DF2-9D8B-DA8B5B3816ED}" destId="{ABD33159-7D71-004C-8F9E-A490C847EF61}" srcOrd="2" destOrd="0" parTransId="{439AEE0E-ED96-9B48-8EF3-850D8A62DEDD}" sibTransId="{2B52E5B6-952C-DD44-A737-2250D2366CB4}"/>
    <dgm:cxn modelId="{6B067D27-295C-ED48-BEC2-3532DD861F5C}" type="presOf" srcId="{B0FD2ED9-F878-3149-971F-79A605A9F25E}" destId="{02DD4C6E-2793-414A-AF9D-687AD8712A93}" srcOrd="0" destOrd="0" presId="urn:microsoft.com/office/officeart/2005/8/layout/process4"/>
    <dgm:cxn modelId="{E8432233-E022-164C-8A8E-DC318E4798BA}" type="presOf" srcId="{28CA836E-1E71-4BF8-827F-B389D637CF2C}" destId="{5634E152-B9D5-8449-8BD9-877CE7CD6A14}" srcOrd="0" destOrd="0" presId="urn:microsoft.com/office/officeart/2005/8/layout/process4"/>
    <dgm:cxn modelId="{405CC53F-4521-4AD0-BBDB-5B2E3CDD5F44}" srcId="{4A941B82-C354-4051-98EC-EB9B79E1F4CB}" destId="{ABEAFC3C-09F0-40AB-87B8-201CF7F08F6E}" srcOrd="2" destOrd="0" parTransId="{2B2F5A5F-6A48-4898-B2B7-1FD35DB66B03}" sibTransId="{DCEBE7C4-EC33-40FC-91F6-768A3E82B9E6}"/>
    <dgm:cxn modelId="{F7786A82-8EF5-854B-9B4C-476511DB240E}" type="presOf" srcId="{4A941B82-C354-4051-98EC-EB9B79E1F4CB}" destId="{14CD50B7-0A60-444C-A4DF-A0FCCA64F3AE}" srcOrd="1" destOrd="0" presId="urn:microsoft.com/office/officeart/2005/8/layout/process4"/>
    <dgm:cxn modelId="{8F239999-4AD5-4C3C-A27C-BE691FD6223F}" srcId="{4A941B82-C354-4051-98EC-EB9B79E1F4CB}" destId="{28CA836E-1E71-4BF8-827F-B389D637CF2C}" srcOrd="0" destOrd="0" parTransId="{5B487CF4-8BF3-413B-99AE-D480BDB7E130}" sibTransId="{69B3ED28-36AF-452D-816B-283F16BCE64B}"/>
    <dgm:cxn modelId="{8006FBA1-2EDA-3344-8082-1FB1B2990B6A}" type="presOf" srcId="{ABD33159-7D71-004C-8F9E-A490C847EF61}" destId="{D4522E29-190F-6F45-8A72-FC5C924E7BBD}" srcOrd="0" destOrd="0" presId="urn:microsoft.com/office/officeart/2005/8/layout/process4"/>
    <dgm:cxn modelId="{B19BF4A3-07AF-CD47-A2EA-008D62FE317B}" type="presOf" srcId="{61705377-4E17-42B9-815C-E89300FFC069}" destId="{B93354BA-C94A-2641-B75F-7D6555A5AE38}" srcOrd="0" destOrd="0" presId="urn:microsoft.com/office/officeart/2005/8/layout/process4"/>
    <dgm:cxn modelId="{86C51EB7-4A1B-4552-9DAB-1C7FA44843BC}" srcId="{D85930C7-6470-4DF2-9D8B-DA8B5B3816ED}" destId="{61705377-4E17-42B9-815C-E89300FFC069}" srcOrd="0" destOrd="0" parTransId="{E56D8501-3866-4D47-A1E4-90DC2C900B65}" sibTransId="{09CA540E-B050-40F4-883B-D6B7F37CAA7D}"/>
    <dgm:cxn modelId="{BC2941C1-2A7E-464D-B768-1BB78BFD3320}" type="presOf" srcId="{814F05A0-7C27-4F98-8F78-079E35AAEDD1}" destId="{DC3A0312-316A-BC40-9DE8-FFC99E64048F}" srcOrd="0" destOrd="0" presId="urn:microsoft.com/office/officeart/2005/8/layout/process4"/>
    <dgm:cxn modelId="{D606BEC1-6682-A74C-97E3-72CAD6B422A7}" type="presOf" srcId="{4A941B82-C354-4051-98EC-EB9B79E1F4CB}" destId="{ACCACF01-EA45-224D-955E-F5F4802522CE}" srcOrd="0" destOrd="0" presId="urn:microsoft.com/office/officeart/2005/8/layout/process4"/>
    <dgm:cxn modelId="{7DD722D4-AB0D-4235-9C79-317D7EBE739A}" srcId="{D85930C7-6470-4DF2-9D8B-DA8B5B3816ED}" destId="{4A941B82-C354-4051-98EC-EB9B79E1F4CB}" srcOrd="1" destOrd="0" parTransId="{75635A8D-B440-4C5E-A8A1-48C69CD6CB6C}" sibTransId="{C02B9C01-6C5B-4731-ACA0-A20910899D65}"/>
    <dgm:cxn modelId="{6BAE4AD9-ED01-A24B-900A-AB679C682653}" type="presOf" srcId="{ABEAFC3C-09F0-40AB-87B8-201CF7F08F6E}" destId="{D7E72829-44ED-6644-80C2-9A46FBC4B216}" srcOrd="0" destOrd="0" presId="urn:microsoft.com/office/officeart/2005/8/layout/process4"/>
    <dgm:cxn modelId="{92E5EADE-3C5F-4454-B415-6CEF06106FB7}" srcId="{4A941B82-C354-4051-98EC-EB9B79E1F4CB}" destId="{814F05A0-7C27-4F98-8F78-079E35AAEDD1}" srcOrd="1" destOrd="0" parTransId="{982EA1EB-85D5-4359-9316-D7E505B46BE1}" sibTransId="{FC5FF6C0-5B0C-471D-9081-D7B7B88A282C}"/>
    <dgm:cxn modelId="{E6B8AEE9-D735-914D-BE46-74994091A5B0}" srcId="{4A941B82-C354-4051-98EC-EB9B79E1F4CB}" destId="{B0FD2ED9-F878-3149-971F-79A605A9F25E}" srcOrd="3" destOrd="0" parTransId="{EA303F4C-154A-7D46-B503-FF9F351335BD}" sibTransId="{323672AF-000E-F843-AEA2-4660BE9771B6}"/>
    <dgm:cxn modelId="{D8C451F0-82A9-6A41-820C-EFBB8B3F0174}" type="presParOf" srcId="{2CD80908-0362-CC49-B4D4-DE0779F319AF}" destId="{C842288A-B5B1-A940-9CF3-C089C338A6A6}" srcOrd="0" destOrd="0" presId="urn:microsoft.com/office/officeart/2005/8/layout/process4"/>
    <dgm:cxn modelId="{D338EDF5-9773-3A4F-AD47-144667AD205F}" type="presParOf" srcId="{C842288A-B5B1-A940-9CF3-C089C338A6A6}" destId="{D4522E29-190F-6F45-8A72-FC5C924E7BBD}" srcOrd="0" destOrd="0" presId="urn:microsoft.com/office/officeart/2005/8/layout/process4"/>
    <dgm:cxn modelId="{5155385C-5B6F-484D-AC4C-551CF70D2747}" type="presParOf" srcId="{2CD80908-0362-CC49-B4D4-DE0779F319AF}" destId="{B01C6696-47FA-4241-811B-AE2517C0A253}" srcOrd="1" destOrd="0" presId="urn:microsoft.com/office/officeart/2005/8/layout/process4"/>
    <dgm:cxn modelId="{36BA68F0-2C78-354D-9588-E283AA52B074}" type="presParOf" srcId="{2CD80908-0362-CC49-B4D4-DE0779F319AF}" destId="{7234B2DE-9BE2-BD46-8DDF-072420540279}" srcOrd="2" destOrd="0" presId="urn:microsoft.com/office/officeart/2005/8/layout/process4"/>
    <dgm:cxn modelId="{AA5CFF2F-3093-694C-847B-62614AC6CF93}" type="presParOf" srcId="{7234B2DE-9BE2-BD46-8DDF-072420540279}" destId="{ACCACF01-EA45-224D-955E-F5F4802522CE}" srcOrd="0" destOrd="0" presId="urn:microsoft.com/office/officeart/2005/8/layout/process4"/>
    <dgm:cxn modelId="{B9C5D662-71F0-424F-9E31-736412B6026A}" type="presParOf" srcId="{7234B2DE-9BE2-BD46-8DDF-072420540279}" destId="{14CD50B7-0A60-444C-A4DF-A0FCCA64F3AE}" srcOrd="1" destOrd="0" presId="urn:microsoft.com/office/officeart/2005/8/layout/process4"/>
    <dgm:cxn modelId="{22B58B77-9564-9B4C-9D1C-714AA4074423}" type="presParOf" srcId="{7234B2DE-9BE2-BD46-8DDF-072420540279}" destId="{D30DCADE-27AD-4147-9F3F-D619B3DB9C10}" srcOrd="2" destOrd="0" presId="urn:microsoft.com/office/officeart/2005/8/layout/process4"/>
    <dgm:cxn modelId="{630F95A0-AB0D-EC42-A0A5-8F12CC4930AD}" type="presParOf" srcId="{D30DCADE-27AD-4147-9F3F-D619B3DB9C10}" destId="{5634E152-B9D5-8449-8BD9-877CE7CD6A14}" srcOrd="0" destOrd="0" presId="urn:microsoft.com/office/officeart/2005/8/layout/process4"/>
    <dgm:cxn modelId="{9A23A5EC-1EAC-314D-B7C8-C04DE595B61B}" type="presParOf" srcId="{D30DCADE-27AD-4147-9F3F-D619B3DB9C10}" destId="{DC3A0312-316A-BC40-9DE8-FFC99E64048F}" srcOrd="1" destOrd="0" presId="urn:microsoft.com/office/officeart/2005/8/layout/process4"/>
    <dgm:cxn modelId="{18C4DD75-88BA-C742-A5E7-B1768918C3EB}" type="presParOf" srcId="{D30DCADE-27AD-4147-9F3F-D619B3DB9C10}" destId="{D7E72829-44ED-6644-80C2-9A46FBC4B216}" srcOrd="2" destOrd="0" presId="urn:microsoft.com/office/officeart/2005/8/layout/process4"/>
    <dgm:cxn modelId="{58DF7AA4-4BBD-BA44-AC3E-5300090C7516}" type="presParOf" srcId="{D30DCADE-27AD-4147-9F3F-D619B3DB9C10}" destId="{02DD4C6E-2793-414A-AF9D-687AD8712A93}" srcOrd="3" destOrd="0" presId="urn:microsoft.com/office/officeart/2005/8/layout/process4"/>
    <dgm:cxn modelId="{8AD12831-580F-894C-9061-EE4037CB1120}" type="presParOf" srcId="{2CD80908-0362-CC49-B4D4-DE0779F319AF}" destId="{29E5D94D-BF5E-FE4E-95CD-34D5BDEFB8D4}" srcOrd="3" destOrd="0" presId="urn:microsoft.com/office/officeart/2005/8/layout/process4"/>
    <dgm:cxn modelId="{92F9A320-14DF-984B-9411-F665D253C05C}" type="presParOf" srcId="{2CD80908-0362-CC49-B4D4-DE0779F319AF}" destId="{C942EACC-7C8F-A149-8D67-A8E949A49A25}" srcOrd="4" destOrd="0" presId="urn:microsoft.com/office/officeart/2005/8/layout/process4"/>
    <dgm:cxn modelId="{0CCD9ABB-0E4D-FA45-8BEE-C125859568F2}" type="presParOf" srcId="{C942EACC-7C8F-A149-8D67-A8E949A49A25}" destId="{B93354BA-C94A-2641-B75F-7D6555A5AE38}" srcOrd="0" destOrd="0" presId="urn:microsoft.com/office/officeart/2005/8/layout/process4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844AA8-DDFE-4363-976A-2A6032DFE182}" type="doc">
      <dgm:prSet loTypeId="urn:microsoft.com/office/officeart/2008/layout/AlternatingPictureBlocks" loCatId="process" qsTypeId="urn:microsoft.com/office/officeart/2005/8/quickstyle/simple5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66A3723-F18F-44DC-B734-2C457639B145}">
      <dgm:prSet custT="1"/>
      <dgm:spPr>
        <a:solidFill>
          <a:schemeClr val="bg1"/>
        </a:solidFill>
      </dgm:spPr>
      <dgm:t>
        <a:bodyPr/>
        <a:lstStyle/>
        <a:p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1EE41C-0005-41CF-9C67-455D65A09A86}" type="sibTrans" cxnId="{5CBA5385-B854-499F-BD8A-7303DE1BEEC1}">
      <dgm:prSet/>
      <dgm:spPr/>
      <dgm:t>
        <a:bodyPr/>
        <a:lstStyle/>
        <a:p>
          <a:endParaRPr lang="en-US"/>
        </a:p>
      </dgm:t>
    </dgm:pt>
    <dgm:pt modelId="{537EEFBA-62F1-4709-BCB3-CBDB88B6EC54}" type="parTrans" cxnId="{5CBA5385-B854-499F-BD8A-7303DE1BEEC1}">
      <dgm:prSet/>
      <dgm:spPr/>
      <dgm:t>
        <a:bodyPr/>
        <a:lstStyle/>
        <a:p>
          <a:endParaRPr lang="en-US"/>
        </a:p>
      </dgm:t>
    </dgm:pt>
    <dgm:pt modelId="{0744D2C4-7FEE-4A28-A925-5D4D4C2CEF92}">
      <dgm:prSet custT="1"/>
      <dgm:spPr>
        <a:solidFill>
          <a:schemeClr val="bg1"/>
        </a:solidFill>
      </dgm:spPr>
      <dgm:t>
        <a:bodyPr/>
        <a:lstStyle/>
        <a:p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581D8E-ED0E-4673-9254-E0FF0DB538A4}" type="sibTrans" cxnId="{6258CF71-141F-48DD-95CC-AC81FF2627C8}">
      <dgm:prSet/>
      <dgm:spPr/>
      <dgm:t>
        <a:bodyPr/>
        <a:lstStyle/>
        <a:p>
          <a:endParaRPr lang="en-US"/>
        </a:p>
      </dgm:t>
    </dgm:pt>
    <dgm:pt modelId="{279C9C7F-817D-4669-BF5A-7F14555DC35F}" type="parTrans" cxnId="{6258CF71-141F-48DD-95CC-AC81FF2627C8}">
      <dgm:prSet/>
      <dgm:spPr/>
      <dgm:t>
        <a:bodyPr/>
        <a:lstStyle/>
        <a:p>
          <a:endParaRPr lang="en-US"/>
        </a:p>
      </dgm:t>
    </dgm:pt>
    <dgm:pt modelId="{38899D65-FE5E-471E-A28B-078E326DF59F}">
      <dgm:prSet custT="1"/>
      <dgm:spPr>
        <a:solidFill>
          <a:schemeClr val="bg1"/>
        </a:solidFill>
      </dgm:spPr>
      <dgm:t>
        <a:bodyPr/>
        <a:lstStyle/>
        <a:p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95AE2F-931E-443A-9C05-FE5015C311E9}" type="sibTrans" cxnId="{AB0E9442-5AAB-4EBB-8E10-67E6BA6E5DE6}">
      <dgm:prSet/>
      <dgm:spPr/>
      <dgm:t>
        <a:bodyPr/>
        <a:lstStyle/>
        <a:p>
          <a:endParaRPr lang="en-US"/>
        </a:p>
      </dgm:t>
    </dgm:pt>
    <dgm:pt modelId="{EF518954-AD60-400E-83F4-7981D8E073E1}" type="parTrans" cxnId="{AB0E9442-5AAB-4EBB-8E10-67E6BA6E5DE6}">
      <dgm:prSet/>
      <dgm:spPr/>
      <dgm:t>
        <a:bodyPr/>
        <a:lstStyle/>
        <a:p>
          <a:endParaRPr lang="en-US"/>
        </a:p>
      </dgm:t>
    </dgm:pt>
    <dgm:pt modelId="{7BED5D66-8645-5B4B-ADB8-014EDB9A6485}" type="pres">
      <dgm:prSet presAssocID="{4C844AA8-DDFE-4363-976A-2A6032DFE182}" presName="linearFlow" presStyleCnt="0">
        <dgm:presLayoutVars>
          <dgm:dir val="rev"/>
          <dgm:resizeHandles val="exact"/>
        </dgm:presLayoutVars>
      </dgm:prSet>
      <dgm:spPr/>
    </dgm:pt>
    <dgm:pt modelId="{D4E8618F-F184-7149-A01D-18A1BA719B33}" type="pres">
      <dgm:prSet presAssocID="{D66A3723-F18F-44DC-B734-2C457639B145}" presName="comp" presStyleCnt="0"/>
      <dgm:spPr/>
    </dgm:pt>
    <dgm:pt modelId="{E5C79477-99DB-194F-A5B6-7989D98B6586}" type="pres">
      <dgm:prSet presAssocID="{D66A3723-F18F-44DC-B734-2C457639B145}" presName="rect2" presStyleLbl="node1" presStyleIdx="0" presStyleCnt="3" custScaleX="148796" custScaleY="67733" custLinFactNeighborX="14149" custLinFactNeighborY="8824">
        <dgm:presLayoutVars>
          <dgm:bulletEnabled val="1"/>
        </dgm:presLayoutVars>
      </dgm:prSet>
      <dgm:spPr/>
    </dgm:pt>
    <dgm:pt modelId="{39FB9E6E-94D3-E341-B2A9-ED20186071F8}" type="pres">
      <dgm:prSet presAssocID="{D66A3723-F18F-44DC-B734-2C457639B145}" presName="rect1" presStyleLbl="lnNode1" presStyleIdx="0" presStyleCnt="3"/>
      <dgm:spPr>
        <a:noFill/>
      </dgm:spPr>
    </dgm:pt>
    <dgm:pt modelId="{7C5902E2-B99A-DA44-BCAB-8D72BF650D6F}" type="pres">
      <dgm:prSet presAssocID="{651EE41C-0005-41CF-9C67-455D65A09A86}" presName="sibTrans" presStyleCnt="0"/>
      <dgm:spPr/>
    </dgm:pt>
    <dgm:pt modelId="{BD8FD57D-5F06-9B40-BC84-FAAE15B5C22D}" type="pres">
      <dgm:prSet presAssocID="{38899D65-FE5E-471E-A28B-078E326DF59F}" presName="comp" presStyleCnt="0"/>
      <dgm:spPr/>
    </dgm:pt>
    <dgm:pt modelId="{5CB7BE29-9A07-514E-A676-3E11A3E84BCF}" type="pres">
      <dgm:prSet presAssocID="{38899D65-FE5E-471E-A28B-078E326DF59F}" presName="rect2" presStyleLbl="node1" presStyleIdx="1" presStyleCnt="3" custScaleX="148796" custScaleY="67733" custLinFactNeighborX="-10712" custLinFactNeighborY="-4096">
        <dgm:presLayoutVars>
          <dgm:bulletEnabled val="1"/>
        </dgm:presLayoutVars>
      </dgm:prSet>
      <dgm:spPr/>
    </dgm:pt>
    <dgm:pt modelId="{567680DF-D8CF-2B4F-9BC2-A1864D06DB15}" type="pres">
      <dgm:prSet presAssocID="{38899D65-FE5E-471E-A28B-078E326DF59F}" presName="rect1" presStyleLbl="lnNode1" presStyleIdx="1" presStyleCnt="3"/>
      <dgm:spPr>
        <a:noFill/>
      </dgm:spPr>
    </dgm:pt>
    <dgm:pt modelId="{AB2DCF85-DCB6-BF41-96E4-B23826CAA7F5}" type="pres">
      <dgm:prSet presAssocID="{8E95AE2F-931E-443A-9C05-FE5015C311E9}" presName="sibTrans" presStyleCnt="0"/>
      <dgm:spPr/>
    </dgm:pt>
    <dgm:pt modelId="{8B281207-59D2-194D-882A-CAE39C07513D}" type="pres">
      <dgm:prSet presAssocID="{0744D2C4-7FEE-4A28-A925-5D4D4C2CEF92}" presName="comp" presStyleCnt="0"/>
      <dgm:spPr/>
    </dgm:pt>
    <dgm:pt modelId="{C01DC152-023B-E045-9D88-5A09798D02AF}" type="pres">
      <dgm:prSet presAssocID="{0744D2C4-7FEE-4A28-A925-5D4D4C2CEF92}" presName="rect2" presStyleLbl="node1" presStyleIdx="2" presStyleCnt="3" custScaleX="148796" custScaleY="67733" custLinFactNeighborX="14097" custLinFactNeighborY="-8806">
        <dgm:presLayoutVars>
          <dgm:bulletEnabled val="1"/>
        </dgm:presLayoutVars>
      </dgm:prSet>
      <dgm:spPr/>
    </dgm:pt>
    <dgm:pt modelId="{5CE638EB-C053-D448-8E1B-2314130E38A0}" type="pres">
      <dgm:prSet presAssocID="{0744D2C4-7FEE-4A28-A925-5D4D4C2CEF92}" presName="rect1" presStyleLbl="lnNode1" presStyleIdx="2" presStyleCnt="3"/>
      <dgm:spPr>
        <a:noFill/>
      </dgm:spPr>
    </dgm:pt>
  </dgm:ptLst>
  <dgm:cxnLst>
    <dgm:cxn modelId="{AB0E9442-5AAB-4EBB-8E10-67E6BA6E5DE6}" srcId="{4C844AA8-DDFE-4363-976A-2A6032DFE182}" destId="{38899D65-FE5E-471E-A28B-078E326DF59F}" srcOrd="1" destOrd="0" parTransId="{EF518954-AD60-400E-83F4-7981D8E073E1}" sibTransId="{8E95AE2F-931E-443A-9C05-FE5015C311E9}"/>
    <dgm:cxn modelId="{B6F91950-2EAC-3C42-8AE7-8C2636031A56}" type="presOf" srcId="{D66A3723-F18F-44DC-B734-2C457639B145}" destId="{E5C79477-99DB-194F-A5B6-7989D98B6586}" srcOrd="0" destOrd="0" presId="urn:microsoft.com/office/officeart/2008/layout/AlternatingPictureBlocks"/>
    <dgm:cxn modelId="{166A7F5B-75BD-F949-B236-89697BEEE12F}" type="presOf" srcId="{38899D65-FE5E-471E-A28B-078E326DF59F}" destId="{5CB7BE29-9A07-514E-A676-3E11A3E84BCF}" srcOrd="0" destOrd="0" presId="urn:microsoft.com/office/officeart/2008/layout/AlternatingPictureBlocks"/>
    <dgm:cxn modelId="{6258CF71-141F-48DD-95CC-AC81FF2627C8}" srcId="{4C844AA8-DDFE-4363-976A-2A6032DFE182}" destId="{0744D2C4-7FEE-4A28-A925-5D4D4C2CEF92}" srcOrd="2" destOrd="0" parTransId="{279C9C7F-817D-4669-BF5A-7F14555DC35F}" sibTransId="{03581D8E-ED0E-4673-9254-E0FF0DB538A4}"/>
    <dgm:cxn modelId="{5CBA5385-B854-499F-BD8A-7303DE1BEEC1}" srcId="{4C844AA8-DDFE-4363-976A-2A6032DFE182}" destId="{D66A3723-F18F-44DC-B734-2C457639B145}" srcOrd="0" destOrd="0" parTransId="{537EEFBA-62F1-4709-BCB3-CBDB88B6EC54}" sibTransId="{651EE41C-0005-41CF-9C67-455D65A09A86}"/>
    <dgm:cxn modelId="{338E429A-C993-E948-987C-095CCD7994D5}" type="presOf" srcId="{0744D2C4-7FEE-4A28-A925-5D4D4C2CEF92}" destId="{C01DC152-023B-E045-9D88-5A09798D02AF}" srcOrd="0" destOrd="0" presId="urn:microsoft.com/office/officeart/2008/layout/AlternatingPictureBlocks"/>
    <dgm:cxn modelId="{9BA875A8-1BC0-9849-B07B-F191C3147EF6}" type="presOf" srcId="{4C844AA8-DDFE-4363-976A-2A6032DFE182}" destId="{7BED5D66-8645-5B4B-ADB8-014EDB9A6485}" srcOrd="0" destOrd="0" presId="urn:microsoft.com/office/officeart/2008/layout/AlternatingPictureBlocks"/>
    <dgm:cxn modelId="{F30889F2-F598-664A-AE23-7659958D3135}" type="presParOf" srcId="{7BED5D66-8645-5B4B-ADB8-014EDB9A6485}" destId="{D4E8618F-F184-7149-A01D-18A1BA719B33}" srcOrd="0" destOrd="0" presId="urn:microsoft.com/office/officeart/2008/layout/AlternatingPictureBlocks"/>
    <dgm:cxn modelId="{F2C5F55E-37EC-6A48-8D15-7B8215B6B18C}" type="presParOf" srcId="{D4E8618F-F184-7149-A01D-18A1BA719B33}" destId="{E5C79477-99DB-194F-A5B6-7989D98B6586}" srcOrd="0" destOrd="0" presId="urn:microsoft.com/office/officeart/2008/layout/AlternatingPictureBlocks"/>
    <dgm:cxn modelId="{76B41017-4564-6040-B984-56D5BF6FB8EF}" type="presParOf" srcId="{D4E8618F-F184-7149-A01D-18A1BA719B33}" destId="{39FB9E6E-94D3-E341-B2A9-ED20186071F8}" srcOrd="1" destOrd="0" presId="urn:microsoft.com/office/officeart/2008/layout/AlternatingPictureBlocks"/>
    <dgm:cxn modelId="{AB689429-F516-CE4C-8441-FCFC9765BE68}" type="presParOf" srcId="{7BED5D66-8645-5B4B-ADB8-014EDB9A6485}" destId="{7C5902E2-B99A-DA44-BCAB-8D72BF650D6F}" srcOrd="1" destOrd="0" presId="urn:microsoft.com/office/officeart/2008/layout/AlternatingPictureBlocks"/>
    <dgm:cxn modelId="{28659405-F744-9E4D-BAC2-7C512D2B9352}" type="presParOf" srcId="{7BED5D66-8645-5B4B-ADB8-014EDB9A6485}" destId="{BD8FD57D-5F06-9B40-BC84-FAAE15B5C22D}" srcOrd="2" destOrd="0" presId="urn:microsoft.com/office/officeart/2008/layout/AlternatingPictureBlocks"/>
    <dgm:cxn modelId="{3C80EA47-E86A-E24D-BD35-1CC7221DF606}" type="presParOf" srcId="{BD8FD57D-5F06-9B40-BC84-FAAE15B5C22D}" destId="{5CB7BE29-9A07-514E-A676-3E11A3E84BCF}" srcOrd="0" destOrd="0" presId="urn:microsoft.com/office/officeart/2008/layout/AlternatingPictureBlocks"/>
    <dgm:cxn modelId="{E5B015BD-92F9-7643-B549-FF5A461A1440}" type="presParOf" srcId="{BD8FD57D-5F06-9B40-BC84-FAAE15B5C22D}" destId="{567680DF-D8CF-2B4F-9BC2-A1864D06DB15}" srcOrd="1" destOrd="0" presId="urn:microsoft.com/office/officeart/2008/layout/AlternatingPictureBlocks"/>
    <dgm:cxn modelId="{2B83440F-4C16-F442-8CEF-B250B05B5C41}" type="presParOf" srcId="{7BED5D66-8645-5B4B-ADB8-014EDB9A6485}" destId="{AB2DCF85-DCB6-BF41-96E4-B23826CAA7F5}" srcOrd="3" destOrd="0" presId="urn:microsoft.com/office/officeart/2008/layout/AlternatingPictureBlocks"/>
    <dgm:cxn modelId="{0C4BEEEF-1623-6147-A754-7E45737A976D}" type="presParOf" srcId="{7BED5D66-8645-5B4B-ADB8-014EDB9A6485}" destId="{8B281207-59D2-194D-882A-CAE39C07513D}" srcOrd="4" destOrd="0" presId="urn:microsoft.com/office/officeart/2008/layout/AlternatingPictureBlocks"/>
    <dgm:cxn modelId="{7FF14490-C6CB-F443-B796-81E814879FB3}" type="presParOf" srcId="{8B281207-59D2-194D-882A-CAE39C07513D}" destId="{C01DC152-023B-E045-9D88-5A09798D02AF}" srcOrd="0" destOrd="0" presId="urn:microsoft.com/office/officeart/2008/layout/AlternatingPictureBlocks"/>
    <dgm:cxn modelId="{078B551A-CAC0-D643-8DE8-8F156CD7F918}" type="presParOf" srcId="{8B281207-59D2-194D-882A-CAE39C07513D}" destId="{5CE638EB-C053-D448-8E1B-2314130E38A0}" srcOrd="1" destOrd="0" presId="urn:microsoft.com/office/officeart/2008/layout/AlternatingPictureBlock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71C30D-476B-41D1-9D05-17CF74DB9E65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18B8137-4B58-4474-9DA1-287D198D42DD}">
      <dgm:prSet custT="1"/>
      <dgm:spPr>
        <a:solidFill>
          <a:schemeClr val="bg1"/>
        </a:solidFill>
      </dgm:spPr>
      <dgm:t>
        <a:bodyPr/>
        <a:lstStyle/>
        <a:p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B33B38-1496-4C75-B4EA-0A5B102CE28A}" type="parTrans" cxnId="{6F463BF0-122E-4735-95CA-43350A7E42A1}">
      <dgm:prSet/>
      <dgm:spPr/>
      <dgm:t>
        <a:bodyPr/>
        <a:lstStyle/>
        <a:p>
          <a:endParaRPr lang="en-US"/>
        </a:p>
      </dgm:t>
    </dgm:pt>
    <dgm:pt modelId="{DC7BB83E-84F1-414A-8D00-EDCCE6E59C39}" type="sibTrans" cxnId="{6F463BF0-122E-4735-95CA-43350A7E42A1}">
      <dgm:prSet/>
      <dgm:spPr/>
      <dgm:t>
        <a:bodyPr/>
        <a:lstStyle/>
        <a:p>
          <a:endParaRPr lang="en-US"/>
        </a:p>
      </dgm:t>
    </dgm:pt>
    <dgm:pt modelId="{74A462E1-695B-4509-84FF-E88A2F8C3E6F}">
      <dgm:prSet/>
      <dgm:spPr>
        <a:solidFill>
          <a:schemeClr val="bg1"/>
        </a:solidFill>
      </dgm:spPr>
      <dgm:t>
        <a:bodyPr/>
        <a:lstStyle/>
        <a:p>
          <a:pPr algn="l"/>
          <a:endParaRPr lang="en-US" dirty="0"/>
        </a:p>
      </dgm:t>
    </dgm:pt>
    <dgm:pt modelId="{1366232E-8052-49AF-8C61-17E43210C0DF}" type="parTrans" cxnId="{838BDAE3-91C7-456A-92FE-C5238CF5165B}">
      <dgm:prSet/>
      <dgm:spPr/>
      <dgm:t>
        <a:bodyPr/>
        <a:lstStyle/>
        <a:p>
          <a:endParaRPr lang="en-US"/>
        </a:p>
      </dgm:t>
    </dgm:pt>
    <dgm:pt modelId="{842718C4-FA73-4A08-B462-1AA2504AB0C7}" type="sibTrans" cxnId="{838BDAE3-91C7-456A-92FE-C5238CF5165B}">
      <dgm:prSet/>
      <dgm:spPr/>
      <dgm:t>
        <a:bodyPr/>
        <a:lstStyle/>
        <a:p>
          <a:endParaRPr lang="en-US"/>
        </a:p>
      </dgm:t>
    </dgm:pt>
    <dgm:pt modelId="{6890C77F-7500-7949-A05B-A93E62D35887}" type="pres">
      <dgm:prSet presAssocID="{2271C30D-476B-41D1-9D05-17CF74DB9E6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B91A416-F443-7B45-A0DF-995000602C24}" type="pres">
      <dgm:prSet presAssocID="{118B8137-4B58-4474-9DA1-287D198D42DD}" presName="hierRoot1" presStyleCnt="0">
        <dgm:presLayoutVars>
          <dgm:hierBranch val="init"/>
        </dgm:presLayoutVars>
      </dgm:prSet>
      <dgm:spPr/>
    </dgm:pt>
    <dgm:pt modelId="{F0186745-FFE6-E44D-ABFE-8C8F96692C8D}" type="pres">
      <dgm:prSet presAssocID="{118B8137-4B58-4474-9DA1-287D198D42DD}" presName="rootComposite1" presStyleCnt="0"/>
      <dgm:spPr/>
    </dgm:pt>
    <dgm:pt modelId="{612B7C35-2787-3F48-B2A7-A821E7E9825B}" type="pres">
      <dgm:prSet presAssocID="{118B8137-4B58-4474-9DA1-287D198D42DD}" presName="rootText1" presStyleLbl="node0" presStyleIdx="0" presStyleCnt="2">
        <dgm:presLayoutVars>
          <dgm:chPref val="3"/>
        </dgm:presLayoutVars>
      </dgm:prSet>
      <dgm:spPr/>
    </dgm:pt>
    <dgm:pt modelId="{EF812FBA-4FFF-B142-8280-1A2FA5E8857C}" type="pres">
      <dgm:prSet presAssocID="{118B8137-4B58-4474-9DA1-287D198D42DD}" presName="rootConnector1" presStyleLbl="node1" presStyleIdx="0" presStyleCnt="0"/>
      <dgm:spPr/>
    </dgm:pt>
    <dgm:pt modelId="{EF74C4BC-C7A0-9644-8840-83710A442FBE}" type="pres">
      <dgm:prSet presAssocID="{118B8137-4B58-4474-9DA1-287D198D42DD}" presName="hierChild2" presStyleCnt="0"/>
      <dgm:spPr/>
    </dgm:pt>
    <dgm:pt modelId="{3E747D88-D979-5A4D-8457-D76A45D4800A}" type="pres">
      <dgm:prSet presAssocID="{118B8137-4B58-4474-9DA1-287D198D42DD}" presName="hierChild3" presStyleCnt="0"/>
      <dgm:spPr/>
    </dgm:pt>
    <dgm:pt modelId="{DC29060B-D78A-4547-B31F-038F370682A3}" type="pres">
      <dgm:prSet presAssocID="{74A462E1-695B-4509-84FF-E88A2F8C3E6F}" presName="hierRoot1" presStyleCnt="0">
        <dgm:presLayoutVars>
          <dgm:hierBranch val="init"/>
        </dgm:presLayoutVars>
      </dgm:prSet>
      <dgm:spPr/>
    </dgm:pt>
    <dgm:pt modelId="{85D9AA7A-0C79-1344-886B-18F29BB451CC}" type="pres">
      <dgm:prSet presAssocID="{74A462E1-695B-4509-84FF-E88A2F8C3E6F}" presName="rootComposite1" presStyleCnt="0"/>
      <dgm:spPr/>
    </dgm:pt>
    <dgm:pt modelId="{CBF2BB7A-3A72-C74B-B5CE-ACCCF7473E36}" type="pres">
      <dgm:prSet presAssocID="{74A462E1-695B-4509-84FF-E88A2F8C3E6F}" presName="rootText1" presStyleLbl="node0" presStyleIdx="1" presStyleCnt="2">
        <dgm:presLayoutVars>
          <dgm:chPref val="3"/>
        </dgm:presLayoutVars>
      </dgm:prSet>
      <dgm:spPr/>
    </dgm:pt>
    <dgm:pt modelId="{1878C365-FCD6-F34A-B12A-CB029A70E819}" type="pres">
      <dgm:prSet presAssocID="{74A462E1-695B-4509-84FF-E88A2F8C3E6F}" presName="rootConnector1" presStyleLbl="node1" presStyleIdx="0" presStyleCnt="0"/>
      <dgm:spPr/>
    </dgm:pt>
    <dgm:pt modelId="{0823FF02-AC39-ED49-AB06-EC88B0D30991}" type="pres">
      <dgm:prSet presAssocID="{74A462E1-695B-4509-84FF-E88A2F8C3E6F}" presName="hierChild2" presStyleCnt="0"/>
      <dgm:spPr/>
    </dgm:pt>
    <dgm:pt modelId="{2D392363-6BD0-454D-A0DE-526D5C4210BB}" type="pres">
      <dgm:prSet presAssocID="{74A462E1-695B-4509-84FF-E88A2F8C3E6F}" presName="hierChild3" presStyleCnt="0"/>
      <dgm:spPr/>
    </dgm:pt>
  </dgm:ptLst>
  <dgm:cxnLst>
    <dgm:cxn modelId="{0C1B7504-7E38-9242-988B-BB059AB2E020}" type="presOf" srcId="{74A462E1-695B-4509-84FF-E88A2F8C3E6F}" destId="{CBF2BB7A-3A72-C74B-B5CE-ACCCF7473E36}" srcOrd="0" destOrd="0" presId="urn:microsoft.com/office/officeart/2009/3/layout/HorizontalOrganizationChart"/>
    <dgm:cxn modelId="{DDF8EE20-7EE7-C14F-82BA-306B595096B7}" type="presOf" srcId="{2271C30D-476B-41D1-9D05-17CF74DB9E65}" destId="{6890C77F-7500-7949-A05B-A93E62D35887}" srcOrd="0" destOrd="0" presId="urn:microsoft.com/office/officeart/2009/3/layout/HorizontalOrganizationChart"/>
    <dgm:cxn modelId="{ACAF7737-0099-4D42-B899-FA148F4FE91C}" type="presOf" srcId="{74A462E1-695B-4509-84FF-E88A2F8C3E6F}" destId="{1878C365-FCD6-F34A-B12A-CB029A70E819}" srcOrd="1" destOrd="0" presId="urn:microsoft.com/office/officeart/2009/3/layout/HorizontalOrganizationChart"/>
    <dgm:cxn modelId="{D14F6A67-E1E4-F24E-BAF4-E6147EF721F7}" type="presOf" srcId="{118B8137-4B58-4474-9DA1-287D198D42DD}" destId="{EF812FBA-4FFF-B142-8280-1A2FA5E8857C}" srcOrd="1" destOrd="0" presId="urn:microsoft.com/office/officeart/2009/3/layout/HorizontalOrganizationChart"/>
    <dgm:cxn modelId="{85D47D75-0FBD-9946-8145-78234F6B5F52}" type="presOf" srcId="{118B8137-4B58-4474-9DA1-287D198D42DD}" destId="{612B7C35-2787-3F48-B2A7-A821E7E9825B}" srcOrd="0" destOrd="0" presId="urn:microsoft.com/office/officeart/2009/3/layout/HorizontalOrganizationChart"/>
    <dgm:cxn modelId="{838BDAE3-91C7-456A-92FE-C5238CF5165B}" srcId="{2271C30D-476B-41D1-9D05-17CF74DB9E65}" destId="{74A462E1-695B-4509-84FF-E88A2F8C3E6F}" srcOrd="1" destOrd="0" parTransId="{1366232E-8052-49AF-8C61-17E43210C0DF}" sibTransId="{842718C4-FA73-4A08-B462-1AA2504AB0C7}"/>
    <dgm:cxn modelId="{6F463BF0-122E-4735-95CA-43350A7E42A1}" srcId="{2271C30D-476B-41D1-9D05-17CF74DB9E65}" destId="{118B8137-4B58-4474-9DA1-287D198D42DD}" srcOrd="0" destOrd="0" parTransId="{20B33B38-1496-4C75-B4EA-0A5B102CE28A}" sibTransId="{DC7BB83E-84F1-414A-8D00-EDCCE6E59C39}"/>
    <dgm:cxn modelId="{7A9BE468-71AD-BD49-A0DB-FBD9CB6574A2}" type="presParOf" srcId="{6890C77F-7500-7949-A05B-A93E62D35887}" destId="{7B91A416-F443-7B45-A0DF-995000602C24}" srcOrd="0" destOrd="0" presId="urn:microsoft.com/office/officeart/2009/3/layout/HorizontalOrganizationChart"/>
    <dgm:cxn modelId="{EC69FA1D-F503-2A44-BAF4-2CBF35307DBC}" type="presParOf" srcId="{7B91A416-F443-7B45-A0DF-995000602C24}" destId="{F0186745-FFE6-E44D-ABFE-8C8F96692C8D}" srcOrd="0" destOrd="0" presId="urn:microsoft.com/office/officeart/2009/3/layout/HorizontalOrganizationChart"/>
    <dgm:cxn modelId="{7A3830E4-A4CD-6544-BB75-BCE173D5C18B}" type="presParOf" srcId="{F0186745-FFE6-E44D-ABFE-8C8F96692C8D}" destId="{612B7C35-2787-3F48-B2A7-A821E7E9825B}" srcOrd="0" destOrd="0" presId="urn:microsoft.com/office/officeart/2009/3/layout/HorizontalOrganizationChart"/>
    <dgm:cxn modelId="{80C43FFD-A8E9-BE4B-80C4-57B21D7926EB}" type="presParOf" srcId="{F0186745-FFE6-E44D-ABFE-8C8F96692C8D}" destId="{EF812FBA-4FFF-B142-8280-1A2FA5E8857C}" srcOrd="1" destOrd="0" presId="urn:microsoft.com/office/officeart/2009/3/layout/HorizontalOrganizationChart"/>
    <dgm:cxn modelId="{5C272D0B-3297-594D-A4D2-1AC007A3559E}" type="presParOf" srcId="{7B91A416-F443-7B45-A0DF-995000602C24}" destId="{EF74C4BC-C7A0-9644-8840-83710A442FBE}" srcOrd="1" destOrd="0" presId="urn:microsoft.com/office/officeart/2009/3/layout/HorizontalOrganizationChart"/>
    <dgm:cxn modelId="{CE31E441-A385-4E4C-A5EA-7AC67400A0D3}" type="presParOf" srcId="{7B91A416-F443-7B45-A0DF-995000602C24}" destId="{3E747D88-D979-5A4D-8457-D76A45D4800A}" srcOrd="2" destOrd="0" presId="urn:microsoft.com/office/officeart/2009/3/layout/HorizontalOrganizationChart"/>
    <dgm:cxn modelId="{3A885A26-E949-DC40-91B5-698B1F38F997}" type="presParOf" srcId="{6890C77F-7500-7949-A05B-A93E62D35887}" destId="{DC29060B-D78A-4547-B31F-038F370682A3}" srcOrd="1" destOrd="0" presId="urn:microsoft.com/office/officeart/2009/3/layout/HorizontalOrganizationChart"/>
    <dgm:cxn modelId="{6DCF0F6E-9F79-5B48-9BB0-3F8F67FE144F}" type="presParOf" srcId="{DC29060B-D78A-4547-B31F-038F370682A3}" destId="{85D9AA7A-0C79-1344-886B-18F29BB451CC}" srcOrd="0" destOrd="0" presId="urn:microsoft.com/office/officeart/2009/3/layout/HorizontalOrganizationChart"/>
    <dgm:cxn modelId="{20C9D54E-510D-E24B-AF68-03F0D2E35E08}" type="presParOf" srcId="{85D9AA7A-0C79-1344-886B-18F29BB451CC}" destId="{CBF2BB7A-3A72-C74B-B5CE-ACCCF7473E36}" srcOrd="0" destOrd="0" presId="urn:microsoft.com/office/officeart/2009/3/layout/HorizontalOrganizationChart"/>
    <dgm:cxn modelId="{39733662-E4C3-4A43-9C72-9ACB2A5595C7}" type="presParOf" srcId="{85D9AA7A-0C79-1344-886B-18F29BB451CC}" destId="{1878C365-FCD6-F34A-B12A-CB029A70E819}" srcOrd="1" destOrd="0" presId="urn:microsoft.com/office/officeart/2009/3/layout/HorizontalOrganizationChart"/>
    <dgm:cxn modelId="{AF8E9533-9333-DA4C-8F93-32FC3A4C5DF6}" type="presParOf" srcId="{DC29060B-D78A-4547-B31F-038F370682A3}" destId="{0823FF02-AC39-ED49-AB06-EC88B0D30991}" srcOrd="1" destOrd="0" presId="urn:microsoft.com/office/officeart/2009/3/layout/HorizontalOrganizationChart"/>
    <dgm:cxn modelId="{F78A2BEC-714E-FB47-A7E9-C19F968018FD}" type="presParOf" srcId="{DC29060B-D78A-4547-B31F-038F370682A3}" destId="{2D392363-6BD0-454D-A0DE-526D5C4210BB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41AD44D-EFCE-456B-8665-62D11A80D75E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77564B4-60BA-49D4-9C95-7E91971C4649}">
      <dgm:prSet custT="1"/>
      <dgm:spPr>
        <a:solidFill>
          <a:schemeClr val="bg1"/>
        </a:solidFill>
      </dgm:spPr>
      <dgm:t>
        <a:bodyPr/>
        <a:lstStyle/>
        <a:p>
          <a:pPr algn="ctr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It is important to: </a:t>
          </a:r>
        </a:p>
      </dgm:t>
    </dgm:pt>
    <dgm:pt modelId="{B7D1F099-2CAE-460E-AE49-79EA31CA94AF}" type="parTrans" cxnId="{00515D6B-F999-478C-82BD-2D400AC1DA3E}">
      <dgm:prSet/>
      <dgm:spPr/>
      <dgm:t>
        <a:bodyPr/>
        <a:lstStyle/>
        <a:p>
          <a:endParaRPr lang="en-US"/>
        </a:p>
      </dgm:t>
    </dgm:pt>
    <dgm:pt modelId="{07EBDBA3-15B6-43E1-9F51-636FEB18A8F8}" type="sibTrans" cxnId="{00515D6B-F999-478C-82BD-2D400AC1DA3E}">
      <dgm:prSet/>
      <dgm:spPr/>
      <dgm:t>
        <a:bodyPr/>
        <a:lstStyle/>
        <a:p>
          <a:endParaRPr lang="en-US"/>
        </a:p>
      </dgm:t>
    </dgm:pt>
    <dgm:pt modelId="{E0490800-EFC1-4F31-B65B-C219FAA995FD}">
      <dgm:prSet custT="1"/>
      <dgm:spPr>
        <a:solidFill>
          <a:schemeClr val="bg1"/>
        </a:solidFill>
      </dgm:spPr>
      <dgm:t>
        <a:bodyPr/>
        <a:lstStyle/>
        <a:p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C1D3D0-DC44-4B8B-961E-840602D325F1}" type="parTrans" cxnId="{50D8D1A2-136F-459F-A968-62C1929A0A96}">
      <dgm:prSet/>
      <dgm:spPr/>
      <dgm:t>
        <a:bodyPr/>
        <a:lstStyle/>
        <a:p>
          <a:endParaRPr lang="en-US"/>
        </a:p>
      </dgm:t>
    </dgm:pt>
    <dgm:pt modelId="{DA05EBA3-7D84-4221-A7C1-ECA523CC86DC}" type="sibTrans" cxnId="{50D8D1A2-136F-459F-A968-62C1929A0A96}">
      <dgm:prSet/>
      <dgm:spPr/>
      <dgm:t>
        <a:bodyPr/>
        <a:lstStyle/>
        <a:p>
          <a:endParaRPr lang="en-US"/>
        </a:p>
      </dgm:t>
    </dgm:pt>
    <dgm:pt modelId="{E28F1574-3000-4234-A18D-FEF124704B53}">
      <dgm:prSet custT="1"/>
      <dgm:spPr>
        <a:solidFill>
          <a:schemeClr val="bg1"/>
        </a:solidFill>
      </dgm:spPr>
      <dgm:t>
        <a:bodyPr/>
        <a:lstStyle/>
        <a:p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034038-9EF5-492A-A2C9-3C2EFD4EEA16}" type="parTrans" cxnId="{6A4CE282-E98A-4495-94D2-0D5F46D45C89}">
      <dgm:prSet/>
      <dgm:spPr/>
      <dgm:t>
        <a:bodyPr/>
        <a:lstStyle/>
        <a:p>
          <a:endParaRPr lang="en-US"/>
        </a:p>
      </dgm:t>
    </dgm:pt>
    <dgm:pt modelId="{F3F6423D-C3B5-49E0-85DF-B707E61D6929}" type="sibTrans" cxnId="{6A4CE282-E98A-4495-94D2-0D5F46D45C89}">
      <dgm:prSet/>
      <dgm:spPr/>
      <dgm:t>
        <a:bodyPr/>
        <a:lstStyle/>
        <a:p>
          <a:endParaRPr lang="en-US"/>
        </a:p>
      </dgm:t>
    </dgm:pt>
    <dgm:pt modelId="{8EA20CB9-86DE-441C-988A-00A4687DDE2D}">
      <dgm:prSet custT="1"/>
      <dgm:spPr>
        <a:solidFill>
          <a:schemeClr val="bg1"/>
        </a:solidFill>
      </dgm:spPr>
      <dgm:t>
        <a:bodyPr/>
        <a:lstStyle/>
        <a:p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34578B-DDE5-4DCC-A876-18438D19458E}" type="parTrans" cxnId="{BC82386A-970E-4BDC-B267-EC3D48D72EFE}">
      <dgm:prSet/>
      <dgm:spPr/>
      <dgm:t>
        <a:bodyPr/>
        <a:lstStyle/>
        <a:p>
          <a:endParaRPr lang="en-US"/>
        </a:p>
      </dgm:t>
    </dgm:pt>
    <dgm:pt modelId="{2B52C456-1779-4038-8A3B-12EC25F3732B}" type="sibTrans" cxnId="{BC82386A-970E-4BDC-B267-EC3D48D72EFE}">
      <dgm:prSet/>
      <dgm:spPr/>
      <dgm:t>
        <a:bodyPr/>
        <a:lstStyle/>
        <a:p>
          <a:endParaRPr lang="en-US"/>
        </a:p>
      </dgm:t>
    </dgm:pt>
    <dgm:pt modelId="{A927EE04-0FE7-4ECA-AE85-EAD424E54B4D}">
      <dgm:prSet custT="1"/>
      <dgm:spPr>
        <a:solidFill>
          <a:schemeClr val="bg1"/>
        </a:solidFill>
      </dgm:spPr>
      <dgm:t>
        <a:bodyPr/>
        <a:lstStyle/>
        <a:p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1E5D8F-7580-485C-99C9-93B677FCF3F2}" type="sibTrans" cxnId="{96097D4F-7DD1-480F-91A2-79F92E8231ED}">
      <dgm:prSet/>
      <dgm:spPr/>
      <dgm:t>
        <a:bodyPr/>
        <a:lstStyle/>
        <a:p>
          <a:endParaRPr lang="en-US"/>
        </a:p>
      </dgm:t>
    </dgm:pt>
    <dgm:pt modelId="{DCFDE4E7-0352-4D4E-B060-46F24B45D80E}" type="parTrans" cxnId="{96097D4F-7DD1-480F-91A2-79F92E8231ED}">
      <dgm:prSet/>
      <dgm:spPr/>
      <dgm:t>
        <a:bodyPr/>
        <a:lstStyle/>
        <a:p>
          <a:endParaRPr lang="en-US"/>
        </a:p>
      </dgm:t>
    </dgm:pt>
    <dgm:pt modelId="{ED84B48D-1D34-8244-9345-A57D812ED81C}" type="pres">
      <dgm:prSet presAssocID="{641AD44D-EFCE-456B-8665-62D11A80D75E}" presName="linear" presStyleCnt="0">
        <dgm:presLayoutVars>
          <dgm:dir/>
          <dgm:animLvl val="lvl"/>
          <dgm:resizeHandles val="exact"/>
        </dgm:presLayoutVars>
      </dgm:prSet>
      <dgm:spPr/>
    </dgm:pt>
    <dgm:pt modelId="{85CD0C3E-8759-004B-A3AF-6BB1908EBE8F}" type="pres">
      <dgm:prSet presAssocID="{B77564B4-60BA-49D4-9C95-7E91971C4649}" presName="parentLin" presStyleCnt="0"/>
      <dgm:spPr/>
    </dgm:pt>
    <dgm:pt modelId="{9A0E7290-51A9-E045-A619-E92F399F08E7}" type="pres">
      <dgm:prSet presAssocID="{B77564B4-60BA-49D4-9C95-7E91971C4649}" presName="parentLeftMargin" presStyleLbl="node1" presStyleIdx="0" presStyleCnt="5"/>
      <dgm:spPr/>
    </dgm:pt>
    <dgm:pt modelId="{27E0DA24-AD7E-324E-8D5B-6318E8C2044A}" type="pres">
      <dgm:prSet presAssocID="{B77564B4-60BA-49D4-9C95-7E91971C4649}" presName="parentText" presStyleLbl="node1" presStyleIdx="0" presStyleCnt="5" custScaleX="142857" custLinFactNeighborX="-47746" custLinFactNeighborY="-1304">
        <dgm:presLayoutVars>
          <dgm:chMax val="0"/>
          <dgm:bulletEnabled val="1"/>
        </dgm:presLayoutVars>
      </dgm:prSet>
      <dgm:spPr/>
    </dgm:pt>
    <dgm:pt modelId="{8D8A927D-D7A4-D944-A914-B0C85F548ED8}" type="pres">
      <dgm:prSet presAssocID="{B77564B4-60BA-49D4-9C95-7E91971C4649}" presName="negativeSpace" presStyleCnt="0"/>
      <dgm:spPr/>
    </dgm:pt>
    <dgm:pt modelId="{E4EB0A5F-7EC7-5846-B832-F11DFDF53FA3}" type="pres">
      <dgm:prSet presAssocID="{B77564B4-60BA-49D4-9C95-7E91971C4649}" presName="childText" presStyleLbl="conFgAcc1" presStyleIdx="0" presStyleCnt="5">
        <dgm:presLayoutVars>
          <dgm:bulletEnabled val="1"/>
        </dgm:presLayoutVars>
      </dgm:prSet>
      <dgm:spPr>
        <a:solidFill>
          <a:srgbClr val="CE540F"/>
        </a:solidFill>
        <a:ln>
          <a:noFill/>
        </a:ln>
      </dgm:spPr>
    </dgm:pt>
    <dgm:pt modelId="{7FDB9EFB-B5E5-D340-985D-38C7A67C5DCE}" type="pres">
      <dgm:prSet presAssocID="{07EBDBA3-15B6-43E1-9F51-636FEB18A8F8}" presName="spaceBetweenRectangles" presStyleCnt="0"/>
      <dgm:spPr/>
    </dgm:pt>
    <dgm:pt modelId="{91B8158B-943E-3547-ADEA-FFECB08CF7D9}" type="pres">
      <dgm:prSet presAssocID="{E0490800-EFC1-4F31-B65B-C219FAA995FD}" presName="parentLin" presStyleCnt="0"/>
      <dgm:spPr/>
    </dgm:pt>
    <dgm:pt modelId="{92B24BCD-F4F6-944C-BBA1-1CE284617551}" type="pres">
      <dgm:prSet presAssocID="{E0490800-EFC1-4F31-B65B-C219FAA995FD}" presName="parentLeftMargin" presStyleLbl="node1" presStyleIdx="0" presStyleCnt="5"/>
      <dgm:spPr/>
    </dgm:pt>
    <dgm:pt modelId="{6CA5407A-BAFD-F544-809E-427538555884}" type="pres">
      <dgm:prSet presAssocID="{E0490800-EFC1-4F31-B65B-C219FAA995FD}" presName="parentText" presStyleLbl="node1" presStyleIdx="1" presStyleCnt="5" custScaleX="120893">
        <dgm:presLayoutVars>
          <dgm:chMax val="0"/>
          <dgm:bulletEnabled val="1"/>
        </dgm:presLayoutVars>
      </dgm:prSet>
      <dgm:spPr/>
    </dgm:pt>
    <dgm:pt modelId="{7D122E4E-CF8F-054F-9E21-31E52F6D2F5C}" type="pres">
      <dgm:prSet presAssocID="{E0490800-EFC1-4F31-B65B-C219FAA995FD}" presName="negativeSpace" presStyleCnt="0"/>
      <dgm:spPr/>
    </dgm:pt>
    <dgm:pt modelId="{6D4EEE50-2256-0748-90F7-922297A6AA3F}" type="pres">
      <dgm:prSet presAssocID="{E0490800-EFC1-4F31-B65B-C219FAA995FD}" presName="childText" presStyleLbl="conFgAcc1" presStyleIdx="1" presStyleCnt="5">
        <dgm:presLayoutVars>
          <dgm:bulletEnabled val="1"/>
        </dgm:presLayoutVars>
      </dgm:prSet>
      <dgm:spPr>
        <a:solidFill>
          <a:srgbClr val="CE540F">
            <a:alpha val="90000"/>
          </a:srgbClr>
        </a:solidFill>
        <a:ln>
          <a:noFill/>
        </a:ln>
      </dgm:spPr>
    </dgm:pt>
    <dgm:pt modelId="{B488D560-9701-3D46-89DF-6E11F9340D3B}" type="pres">
      <dgm:prSet presAssocID="{DA05EBA3-7D84-4221-A7C1-ECA523CC86DC}" presName="spaceBetweenRectangles" presStyleCnt="0"/>
      <dgm:spPr/>
    </dgm:pt>
    <dgm:pt modelId="{6676EE7F-64C9-884D-A800-61E44128F0D9}" type="pres">
      <dgm:prSet presAssocID="{E28F1574-3000-4234-A18D-FEF124704B53}" presName="parentLin" presStyleCnt="0"/>
      <dgm:spPr/>
    </dgm:pt>
    <dgm:pt modelId="{C5A28165-F1DB-944F-A555-20270A4D7015}" type="pres">
      <dgm:prSet presAssocID="{E28F1574-3000-4234-A18D-FEF124704B53}" presName="parentLeftMargin" presStyleLbl="node1" presStyleIdx="1" presStyleCnt="5"/>
      <dgm:spPr/>
    </dgm:pt>
    <dgm:pt modelId="{C804386F-997D-7D4B-B60A-FE11DF8F61B4}" type="pres">
      <dgm:prSet presAssocID="{E28F1574-3000-4234-A18D-FEF124704B53}" presName="parentText" presStyleLbl="node1" presStyleIdx="2" presStyleCnt="5" custScaleX="120893">
        <dgm:presLayoutVars>
          <dgm:chMax val="0"/>
          <dgm:bulletEnabled val="1"/>
        </dgm:presLayoutVars>
      </dgm:prSet>
      <dgm:spPr/>
    </dgm:pt>
    <dgm:pt modelId="{1A492C76-A51E-2740-B05F-D3CFD591EF54}" type="pres">
      <dgm:prSet presAssocID="{E28F1574-3000-4234-A18D-FEF124704B53}" presName="negativeSpace" presStyleCnt="0"/>
      <dgm:spPr/>
    </dgm:pt>
    <dgm:pt modelId="{3B44EF0F-DDBE-FA45-8561-6E3F591A56ED}" type="pres">
      <dgm:prSet presAssocID="{E28F1574-3000-4234-A18D-FEF124704B53}" presName="childText" presStyleLbl="conFgAcc1" presStyleIdx="2" presStyleCnt="5">
        <dgm:presLayoutVars>
          <dgm:bulletEnabled val="1"/>
        </dgm:presLayoutVars>
      </dgm:prSet>
      <dgm:spPr>
        <a:solidFill>
          <a:srgbClr val="CE540F">
            <a:alpha val="90000"/>
          </a:srgbClr>
        </a:solidFill>
        <a:ln>
          <a:noFill/>
        </a:ln>
      </dgm:spPr>
    </dgm:pt>
    <dgm:pt modelId="{77B7C1EE-9ED6-294B-86E7-213761F673B0}" type="pres">
      <dgm:prSet presAssocID="{F3F6423D-C3B5-49E0-85DF-B707E61D6929}" presName="spaceBetweenRectangles" presStyleCnt="0"/>
      <dgm:spPr/>
    </dgm:pt>
    <dgm:pt modelId="{13D6B38F-4B54-0445-A667-46F06B99014E}" type="pres">
      <dgm:prSet presAssocID="{A927EE04-0FE7-4ECA-AE85-EAD424E54B4D}" presName="parentLin" presStyleCnt="0"/>
      <dgm:spPr/>
    </dgm:pt>
    <dgm:pt modelId="{4CA5F528-4A7C-C64C-86D9-A43543692693}" type="pres">
      <dgm:prSet presAssocID="{A927EE04-0FE7-4ECA-AE85-EAD424E54B4D}" presName="parentLeftMargin" presStyleLbl="node1" presStyleIdx="2" presStyleCnt="5"/>
      <dgm:spPr/>
    </dgm:pt>
    <dgm:pt modelId="{EAA335EE-1D42-A745-B3F2-BAF7B8115720}" type="pres">
      <dgm:prSet presAssocID="{A927EE04-0FE7-4ECA-AE85-EAD424E54B4D}" presName="parentText" presStyleLbl="node1" presStyleIdx="3" presStyleCnt="5" custScaleX="120893">
        <dgm:presLayoutVars>
          <dgm:chMax val="0"/>
          <dgm:bulletEnabled val="1"/>
        </dgm:presLayoutVars>
      </dgm:prSet>
      <dgm:spPr/>
    </dgm:pt>
    <dgm:pt modelId="{FF401FF2-7C37-9E49-954C-B82F44CCA979}" type="pres">
      <dgm:prSet presAssocID="{A927EE04-0FE7-4ECA-AE85-EAD424E54B4D}" presName="negativeSpace" presStyleCnt="0"/>
      <dgm:spPr/>
    </dgm:pt>
    <dgm:pt modelId="{0E1DAA18-7CCE-6A45-9D70-E9E90AF7A6C5}" type="pres">
      <dgm:prSet presAssocID="{A927EE04-0FE7-4ECA-AE85-EAD424E54B4D}" presName="childText" presStyleLbl="conFgAcc1" presStyleIdx="3" presStyleCnt="5">
        <dgm:presLayoutVars>
          <dgm:bulletEnabled val="1"/>
        </dgm:presLayoutVars>
      </dgm:prSet>
      <dgm:spPr>
        <a:solidFill>
          <a:srgbClr val="CE540F">
            <a:alpha val="90000"/>
          </a:srgbClr>
        </a:solidFill>
        <a:ln>
          <a:noFill/>
        </a:ln>
      </dgm:spPr>
    </dgm:pt>
    <dgm:pt modelId="{893C1930-D6EF-5B4C-ADD9-B8DE4DDEAC6A}" type="pres">
      <dgm:prSet presAssocID="{A11E5D8F-7580-485C-99C9-93B677FCF3F2}" presName="spaceBetweenRectangles" presStyleCnt="0"/>
      <dgm:spPr/>
    </dgm:pt>
    <dgm:pt modelId="{98C38D46-BD41-154B-9986-EF019C27A78A}" type="pres">
      <dgm:prSet presAssocID="{8EA20CB9-86DE-441C-988A-00A4687DDE2D}" presName="parentLin" presStyleCnt="0"/>
      <dgm:spPr/>
    </dgm:pt>
    <dgm:pt modelId="{10C3A540-43D9-8F4F-BCA3-FC2D7F2D6952}" type="pres">
      <dgm:prSet presAssocID="{8EA20CB9-86DE-441C-988A-00A4687DDE2D}" presName="parentLeftMargin" presStyleLbl="node1" presStyleIdx="3" presStyleCnt="5"/>
      <dgm:spPr/>
    </dgm:pt>
    <dgm:pt modelId="{8FEFEF68-B7EF-CD46-84D4-1480F90E08CD}" type="pres">
      <dgm:prSet presAssocID="{8EA20CB9-86DE-441C-988A-00A4687DDE2D}" presName="parentText" presStyleLbl="node1" presStyleIdx="4" presStyleCnt="5" custScaleX="120893">
        <dgm:presLayoutVars>
          <dgm:chMax val="0"/>
          <dgm:bulletEnabled val="1"/>
        </dgm:presLayoutVars>
      </dgm:prSet>
      <dgm:spPr/>
    </dgm:pt>
    <dgm:pt modelId="{FB08CA40-23E7-7944-B402-B2B38D469F90}" type="pres">
      <dgm:prSet presAssocID="{8EA20CB9-86DE-441C-988A-00A4687DDE2D}" presName="negativeSpace" presStyleCnt="0"/>
      <dgm:spPr/>
    </dgm:pt>
    <dgm:pt modelId="{56F5FC58-563C-EE48-9580-C51414D92C74}" type="pres">
      <dgm:prSet presAssocID="{8EA20CB9-86DE-441C-988A-00A4687DDE2D}" presName="childText" presStyleLbl="conFgAcc1" presStyleIdx="4" presStyleCnt="5">
        <dgm:presLayoutVars>
          <dgm:bulletEnabled val="1"/>
        </dgm:presLayoutVars>
      </dgm:prSet>
      <dgm:spPr>
        <a:solidFill>
          <a:srgbClr val="CE540F">
            <a:alpha val="90000"/>
          </a:srgbClr>
        </a:solidFill>
        <a:ln>
          <a:noFill/>
        </a:ln>
      </dgm:spPr>
    </dgm:pt>
  </dgm:ptLst>
  <dgm:cxnLst>
    <dgm:cxn modelId="{4BBF6927-BE1B-154A-AA52-652E0960A2EB}" type="presOf" srcId="{E28F1574-3000-4234-A18D-FEF124704B53}" destId="{C804386F-997D-7D4B-B60A-FE11DF8F61B4}" srcOrd="1" destOrd="0" presId="urn:microsoft.com/office/officeart/2005/8/layout/list1"/>
    <dgm:cxn modelId="{FC406529-ED86-2947-9748-318B96F198E5}" type="presOf" srcId="{E28F1574-3000-4234-A18D-FEF124704B53}" destId="{C5A28165-F1DB-944F-A555-20270A4D7015}" srcOrd="0" destOrd="0" presId="urn:microsoft.com/office/officeart/2005/8/layout/list1"/>
    <dgm:cxn modelId="{7BBEA639-FB30-1245-9ED4-CCADDB8A6257}" type="presOf" srcId="{8EA20CB9-86DE-441C-988A-00A4687DDE2D}" destId="{10C3A540-43D9-8F4F-BCA3-FC2D7F2D6952}" srcOrd="0" destOrd="0" presId="urn:microsoft.com/office/officeart/2005/8/layout/list1"/>
    <dgm:cxn modelId="{16A52445-1D85-5443-A85D-DC88E60400AC}" type="presOf" srcId="{E0490800-EFC1-4F31-B65B-C219FAA995FD}" destId="{6CA5407A-BAFD-F544-809E-427538555884}" srcOrd="1" destOrd="0" presId="urn:microsoft.com/office/officeart/2005/8/layout/list1"/>
    <dgm:cxn modelId="{96097D4F-7DD1-480F-91A2-79F92E8231ED}" srcId="{641AD44D-EFCE-456B-8665-62D11A80D75E}" destId="{A927EE04-0FE7-4ECA-AE85-EAD424E54B4D}" srcOrd="3" destOrd="0" parTransId="{DCFDE4E7-0352-4D4E-B060-46F24B45D80E}" sibTransId="{A11E5D8F-7580-485C-99C9-93B677FCF3F2}"/>
    <dgm:cxn modelId="{9667A757-0FB9-AF4E-8686-8BF1AB91FCBD}" type="presOf" srcId="{A927EE04-0FE7-4ECA-AE85-EAD424E54B4D}" destId="{4CA5F528-4A7C-C64C-86D9-A43543692693}" srcOrd="0" destOrd="0" presId="urn:microsoft.com/office/officeart/2005/8/layout/list1"/>
    <dgm:cxn modelId="{F82C1B59-FC09-244A-9753-D1134570DE09}" type="presOf" srcId="{641AD44D-EFCE-456B-8665-62D11A80D75E}" destId="{ED84B48D-1D34-8244-9345-A57D812ED81C}" srcOrd="0" destOrd="0" presId="urn:microsoft.com/office/officeart/2005/8/layout/list1"/>
    <dgm:cxn modelId="{BC82386A-970E-4BDC-B267-EC3D48D72EFE}" srcId="{641AD44D-EFCE-456B-8665-62D11A80D75E}" destId="{8EA20CB9-86DE-441C-988A-00A4687DDE2D}" srcOrd="4" destOrd="0" parTransId="{D034578B-DDE5-4DCC-A876-18438D19458E}" sibTransId="{2B52C456-1779-4038-8A3B-12EC25F3732B}"/>
    <dgm:cxn modelId="{00515D6B-F999-478C-82BD-2D400AC1DA3E}" srcId="{641AD44D-EFCE-456B-8665-62D11A80D75E}" destId="{B77564B4-60BA-49D4-9C95-7E91971C4649}" srcOrd="0" destOrd="0" parTransId="{B7D1F099-2CAE-460E-AE49-79EA31CA94AF}" sibTransId="{07EBDBA3-15B6-43E1-9F51-636FEB18A8F8}"/>
    <dgm:cxn modelId="{000CB46E-526E-7141-ADA7-BA642D72C38C}" type="presOf" srcId="{B77564B4-60BA-49D4-9C95-7E91971C4649}" destId="{27E0DA24-AD7E-324E-8D5B-6318E8C2044A}" srcOrd="1" destOrd="0" presId="urn:microsoft.com/office/officeart/2005/8/layout/list1"/>
    <dgm:cxn modelId="{6A4CE282-E98A-4495-94D2-0D5F46D45C89}" srcId="{641AD44D-EFCE-456B-8665-62D11A80D75E}" destId="{E28F1574-3000-4234-A18D-FEF124704B53}" srcOrd="2" destOrd="0" parTransId="{57034038-9EF5-492A-A2C9-3C2EFD4EEA16}" sibTransId="{F3F6423D-C3B5-49E0-85DF-B707E61D6929}"/>
    <dgm:cxn modelId="{50D8D1A2-136F-459F-A968-62C1929A0A96}" srcId="{641AD44D-EFCE-456B-8665-62D11A80D75E}" destId="{E0490800-EFC1-4F31-B65B-C219FAA995FD}" srcOrd="1" destOrd="0" parTransId="{55C1D3D0-DC44-4B8B-961E-840602D325F1}" sibTransId="{DA05EBA3-7D84-4221-A7C1-ECA523CC86DC}"/>
    <dgm:cxn modelId="{796DC4A7-6A6E-9344-904A-6E2C870017C9}" type="presOf" srcId="{B77564B4-60BA-49D4-9C95-7E91971C4649}" destId="{9A0E7290-51A9-E045-A619-E92F399F08E7}" srcOrd="0" destOrd="0" presId="urn:microsoft.com/office/officeart/2005/8/layout/list1"/>
    <dgm:cxn modelId="{F6D1C3C3-4F0A-8D45-B1F3-F2887D41B14C}" type="presOf" srcId="{8EA20CB9-86DE-441C-988A-00A4687DDE2D}" destId="{8FEFEF68-B7EF-CD46-84D4-1480F90E08CD}" srcOrd="1" destOrd="0" presId="urn:microsoft.com/office/officeart/2005/8/layout/list1"/>
    <dgm:cxn modelId="{4E898CC5-6165-4143-8916-FD66A05A1BF0}" type="presOf" srcId="{A927EE04-0FE7-4ECA-AE85-EAD424E54B4D}" destId="{EAA335EE-1D42-A745-B3F2-BAF7B8115720}" srcOrd="1" destOrd="0" presId="urn:microsoft.com/office/officeart/2005/8/layout/list1"/>
    <dgm:cxn modelId="{FE43CFD0-3656-D04E-8CE1-67178B15C2A9}" type="presOf" srcId="{E0490800-EFC1-4F31-B65B-C219FAA995FD}" destId="{92B24BCD-F4F6-944C-BBA1-1CE284617551}" srcOrd="0" destOrd="0" presId="urn:microsoft.com/office/officeart/2005/8/layout/list1"/>
    <dgm:cxn modelId="{49C0BF77-F750-1442-A7D6-054AAF4A683A}" type="presParOf" srcId="{ED84B48D-1D34-8244-9345-A57D812ED81C}" destId="{85CD0C3E-8759-004B-A3AF-6BB1908EBE8F}" srcOrd="0" destOrd="0" presId="urn:microsoft.com/office/officeart/2005/8/layout/list1"/>
    <dgm:cxn modelId="{4DB1FE94-3E5D-8F4A-8EB2-848779D37A43}" type="presParOf" srcId="{85CD0C3E-8759-004B-A3AF-6BB1908EBE8F}" destId="{9A0E7290-51A9-E045-A619-E92F399F08E7}" srcOrd="0" destOrd="0" presId="urn:microsoft.com/office/officeart/2005/8/layout/list1"/>
    <dgm:cxn modelId="{CC8E1C05-2505-D64D-BF7B-AEB6A510DE49}" type="presParOf" srcId="{85CD0C3E-8759-004B-A3AF-6BB1908EBE8F}" destId="{27E0DA24-AD7E-324E-8D5B-6318E8C2044A}" srcOrd="1" destOrd="0" presId="urn:microsoft.com/office/officeart/2005/8/layout/list1"/>
    <dgm:cxn modelId="{E65FBCDC-9972-BD49-A97B-3FC10D550ABB}" type="presParOf" srcId="{ED84B48D-1D34-8244-9345-A57D812ED81C}" destId="{8D8A927D-D7A4-D944-A914-B0C85F548ED8}" srcOrd="1" destOrd="0" presId="urn:microsoft.com/office/officeart/2005/8/layout/list1"/>
    <dgm:cxn modelId="{5A67E5FF-7D95-4F43-9137-80E3472D6320}" type="presParOf" srcId="{ED84B48D-1D34-8244-9345-A57D812ED81C}" destId="{E4EB0A5F-7EC7-5846-B832-F11DFDF53FA3}" srcOrd="2" destOrd="0" presId="urn:microsoft.com/office/officeart/2005/8/layout/list1"/>
    <dgm:cxn modelId="{1F537E67-09BF-EE48-9397-417C304F473A}" type="presParOf" srcId="{ED84B48D-1D34-8244-9345-A57D812ED81C}" destId="{7FDB9EFB-B5E5-D340-985D-38C7A67C5DCE}" srcOrd="3" destOrd="0" presId="urn:microsoft.com/office/officeart/2005/8/layout/list1"/>
    <dgm:cxn modelId="{C1CB9851-3D8E-BD45-BAF1-D5311EC3FD0D}" type="presParOf" srcId="{ED84B48D-1D34-8244-9345-A57D812ED81C}" destId="{91B8158B-943E-3547-ADEA-FFECB08CF7D9}" srcOrd="4" destOrd="0" presId="urn:microsoft.com/office/officeart/2005/8/layout/list1"/>
    <dgm:cxn modelId="{E0C46886-079C-874E-A64F-7960CFCFEE42}" type="presParOf" srcId="{91B8158B-943E-3547-ADEA-FFECB08CF7D9}" destId="{92B24BCD-F4F6-944C-BBA1-1CE284617551}" srcOrd="0" destOrd="0" presId="urn:microsoft.com/office/officeart/2005/8/layout/list1"/>
    <dgm:cxn modelId="{A682BC14-C8C6-6346-B50F-F622584CE805}" type="presParOf" srcId="{91B8158B-943E-3547-ADEA-FFECB08CF7D9}" destId="{6CA5407A-BAFD-F544-809E-427538555884}" srcOrd="1" destOrd="0" presId="urn:microsoft.com/office/officeart/2005/8/layout/list1"/>
    <dgm:cxn modelId="{9824A64B-4D1D-8845-8FAB-003453AF6DF8}" type="presParOf" srcId="{ED84B48D-1D34-8244-9345-A57D812ED81C}" destId="{7D122E4E-CF8F-054F-9E21-31E52F6D2F5C}" srcOrd="5" destOrd="0" presId="urn:microsoft.com/office/officeart/2005/8/layout/list1"/>
    <dgm:cxn modelId="{25CC7A80-37A5-8641-A903-179CE219F0D1}" type="presParOf" srcId="{ED84B48D-1D34-8244-9345-A57D812ED81C}" destId="{6D4EEE50-2256-0748-90F7-922297A6AA3F}" srcOrd="6" destOrd="0" presId="urn:microsoft.com/office/officeart/2005/8/layout/list1"/>
    <dgm:cxn modelId="{FFA488FA-A3A0-BA4B-8888-98BC207E3CA5}" type="presParOf" srcId="{ED84B48D-1D34-8244-9345-A57D812ED81C}" destId="{B488D560-9701-3D46-89DF-6E11F9340D3B}" srcOrd="7" destOrd="0" presId="urn:microsoft.com/office/officeart/2005/8/layout/list1"/>
    <dgm:cxn modelId="{CD218E1A-1C4B-7E42-8470-9A891AF2FF1B}" type="presParOf" srcId="{ED84B48D-1D34-8244-9345-A57D812ED81C}" destId="{6676EE7F-64C9-884D-A800-61E44128F0D9}" srcOrd="8" destOrd="0" presId="urn:microsoft.com/office/officeart/2005/8/layout/list1"/>
    <dgm:cxn modelId="{F0224AA6-DFD4-1444-9420-F6A4A17A73D8}" type="presParOf" srcId="{6676EE7F-64C9-884D-A800-61E44128F0D9}" destId="{C5A28165-F1DB-944F-A555-20270A4D7015}" srcOrd="0" destOrd="0" presId="urn:microsoft.com/office/officeart/2005/8/layout/list1"/>
    <dgm:cxn modelId="{6571828B-EED1-4248-B773-C45B1C28B5F3}" type="presParOf" srcId="{6676EE7F-64C9-884D-A800-61E44128F0D9}" destId="{C804386F-997D-7D4B-B60A-FE11DF8F61B4}" srcOrd="1" destOrd="0" presId="urn:microsoft.com/office/officeart/2005/8/layout/list1"/>
    <dgm:cxn modelId="{83698718-945C-8545-8D30-E451678CB6B3}" type="presParOf" srcId="{ED84B48D-1D34-8244-9345-A57D812ED81C}" destId="{1A492C76-A51E-2740-B05F-D3CFD591EF54}" srcOrd="9" destOrd="0" presId="urn:microsoft.com/office/officeart/2005/8/layout/list1"/>
    <dgm:cxn modelId="{8256E797-B5A5-5D40-B01F-A3ED3A68BF1D}" type="presParOf" srcId="{ED84B48D-1D34-8244-9345-A57D812ED81C}" destId="{3B44EF0F-DDBE-FA45-8561-6E3F591A56ED}" srcOrd="10" destOrd="0" presId="urn:microsoft.com/office/officeart/2005/8/layout/list1"/>
    <dgm:cxn modelId="{3A3F8CE3-8561-D54A-81F0-A6B8C6EA51CF}" type="presParOf" srcId="{ED84B48D-1D34-8244-9345-A57D812ED81C}" destId="{77B7C1EE-9ED6-294B-86E7-213761F673B0}" srcOrd="11" destOrd="0" presId="urn:microsoft.com/office/officeart/2005/8/layout/list1"/>
    <dgm:cxn modelId="{A1EF8290-F1BA-5744-8C96-64D66CAE7D60}" type="presParOf" srcId="{ED84B48D-1D34-8244-9345-A57D812ED81C}" destId="{13D6B38F-4B54-0445-A667-46F06B99014E}" srcOrd="12" destOrd="0" presId="urn:microsoft.com/office/officeart/2005/8/layout/list1"/>
    <dgm:cxn modelId="{7B13475C-89C8-974C-8024-E1D41F3AB57A}" type="presParOf" srcId="{13D6B38F-4B54-0445-A667-46F06B99014E}" destId="{4CA5F528-4A7C-C64C-86D9-A43543692693}" srcOrd="0" destOrd="0" presId="urn:microsoft.com/office/officeart/2005/8/layout/list1"/>
    <dgm:cxn modelId="{45E6DDFA-65B5-1A4B-89AF-6FA6119C9311}" type="presParOf" srcId="{13D6B38F-4B54-0445-A667-46F06B99014E}" destId="{EAA335EE-1D42-A745-B3F2-BAF7B8115720}" srcOrd="1" destOrd="0" presId="urn:microsoft.com/office/officeart/2005/8/layout/list1"/>
    <dgm:cxn modelId="{B4F7FC4E-57B9-4B40-B5F3-1638354F9828}" type="presParOf" srcId="{ED84B48D-1D34-8244-9345-A57D812ED81C}" destId="{FF401FF2-7C37-9E49-954C-B82F44CCA979}" srcOrd="13" destOrd="0" presId="urn:microsoft.com/office/officeart/2005/8/layout/list1"/>
    <dgm:cxn modelId="{D8F335B8-EBCF-4445-8515-BE2088A53CC1}" type="presParOf" srcId="{ED84B48D-1D34-8244-9345-A57D812ED81C}" destId="{0E1DAA18-7CCE-6A45-9D70-E9E90AF7A6C5}" srcOrd="14" destOrd="0" presId="urn:microsoft.com/office/officeart/2005/8/layout/list1"/>
    <dgm:cxn modelId="{F2488DC1-7EEE-3F47-9F58-7618D88F9808}" type="presParOf" srcId="{ED84B48D-1D34-8244-9345-A57D812ED81C}" destId="{893C1930-D6EF-5B4C-ADD9-B8DE4DDEAC6A}" srcOrd="15" destOrd="0" presId="urn:microsoft.com/office/officeart/2005/8/layout/list1"/>
    <dgm:cxn modelId="{3DA7A258-F45A-C94D-BD51-D8BB4703F666}" type="presParOf" srcId="{ED84B48D-1D34-8244-9345-A57D812ED81C}" destId="{98C38D46-BD41-154B-9986-EF019C27A78A}" srcOrd="16" destOrd="0" presId="urn:microsoft.com/office/officeart/2005/8/layout/list1"/>
    <dgm:cxn modelId="{CCE93B37-4DA2-DC43-8AE6-7DA75EF83DDE}" type="presParOf" srcId="{98C38D46-BD41-154B-9986-EF019C27A78A}" destId="{10C3A540-43D9-8F4F-BCA3-FC2D7F2D6952}" srcOrd="0" destOrd="0" presId="urn:microsoft.com/office/officeart/2005/8/layout/list1"/>
    <dgm:cxn modelId="{B25AE5E7-E974-EB48-B965-C80ED932D243}" type="presParOf" srcId="{98C38D46-BD41-154B-9986-EF019C27A78A}" destId="{8FEFEF68-B7EF-CD46-84D4-1480F90E08CD}" srcOrd="1" destOrd="0" presId="urn:microsoft.com/office/officeart/2005/8/layout/list1"/>
    <dgm:cxn modelId="{7425DAC6-87C8-B140-BE21-1A3084FE324D}" type="presParOf" srcId="{ED84B48D-1D34-8244-9345-A57D812ED81C}" destId="{FB08CA40-23E7-7944-B402-B2B38D469F90}" srcOrd="17" destOrd="0" presId="urn:microsoft.com/office/officeart/2005/8/layout/list1"/>
    <dgm:cxn modelId="{B9137B45-BBFD-8E4E-BDDC-AABDBF518F0F}" type="presParOf" srcId="{ED84B48D-1D34-8244-9345-A57D812ED81C}" destId="{56F5FC58-563C-EE48-9580-C51414D92C7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22E29-190F-6F45-8A72-FC5C924E7BBD}">
      <dsp:nvSpPr>
        <dsp:cNvPr id="0" name=""/>
        <dsp:cNvSpPr/>
      </dsp:nvSpPr>
      <dsp:spPr>
        <a:xfrm>
          <a:off x="0" y="4536036"/>
          <a:ext cx="5955658" cy="87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(McLeod, 2014)</a:t>
          </a:r>
        </a:p>
      </dsp:txBody>
      <dsp:txXfrm>
        <a:off x="0" y="4536036"/>
        <a:ext cx="5955658" cy="873839"/>
      </dsp:txXfrm>
    </dsp:sp>
    <dsp:sp modelId="{14CD50B7-0A60-444C-A4DF-A0FCCA64F3AE}">
      <dsp:nvSpPr>
        <dsp:cNvPr id="0" name=""/>
        <dsp:cNvSpPr/>
      </dsp:nvSpPr>
      <dsp:spPr>
        <a:xfrm rot="10800000">
          <a:off x="0" y="2268332"/>
          <a:ext cx="5955658" cy="2287560"/>
        </a:xfrm>
        <a:prstGeom prst="upArrowCallou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10800000">
        <a:off x="0" y="2268332"/>
        <a:ext cx="5955658" cy="802933"/>
      </dsp:txXfrm>
    </dsp:sp>
    <dsp:sp modelId="{5634E152-B9D5-8449-8BD9-877CE7CD6A14}">
      <dsp:nvSpPr>
        <dsp:cNvPr id="0" name=""/>
        <dsp:cNvSpPr/>
      </dsp:nvSpPr>
      <dsp:spPr>
        <a:xfrm>
          <a:off x="18477" y="3147622"/>
          <a:ext cx="1488914" cy="1456187"/>
        </a:xfrm>
        <a:prstGeom prst="rect">
          <a:avLst/>
        </a:prstGeom>
        <a:solidFill>
          <a:schemeClr val="bg2">
            <a:lumMod val="20000"/>
            <a:lumOff val="80000"/>
            <a:alpha val="9000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Valued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77" y="3147622"/>
        <a:ext cx="1488914" cy="1456187"/>
      </dsp:txXfrm>
    </dsp:sp>
    <dsp:sp modelId="{DC3A0312-316A-BC40-9DE8-FFC99E64048F}">
      <dsp:nvSpPr>
        <dsp:cNvPr id="0" name=""/>
        <dsp:cNvSpPr/>
      </dsp:nvSpPr>
      <dsp:spPr>
        <a:xfrm>
          <a:off x="1494572" y="3147622"/>
          <a:ext cx="1488914" cy="1456187"/>
        </a:xfrm>
        <a:prstGeom prst="rect">
          <a:avLst/>
        </a:prstGeom>
        <a:solidFill>
          <a:schemeClr val="bg2">
            <a:lumMod val="40000"/>
            <a:lumOff val="60000"/>
            <a:alpha val="9000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Respected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94572" y="3147622"/>
        <a:ext cx="1488914" cy="1456187"/>
      </dsp:txXfrm>
    </dsp:sp>
    <dsp:sp modelId="{D7E72829-44ED-6644-80C2-9A46FBC4B216}">
      <dsp:nvSpPr>
        <dsp:cNvPr id="0" name=""/>
        <dsp:cNvSpPr/>
      </dsp:nvSpPr>
      <dsp:spPr>
        <a:xfrm>
          <a:off x="2983486" y="3144496"/>
          <a:ext cx="1488914" cy="1453985"/>
        </a:xfrm>
        <a:prstGeom prst="rect">
          <a:avLst/>
        </a:prstGeom>
        <a:solidFill>
          <a:schemeClr val="bg2">
            <a:lumMod val="60000"/>
            <a:lumOff val="40000"/>
            <a:alpha val="9000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Affection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83486" y="3144496"/>
        <a:ext cx="1488914" cy="1453985"/>
      </dsp:txXfrm>
    </dsp:sp>
    <dsp:sp modelId="{02DD4C6E-2793-414A-AF9D-687AD8712A93}">
      <dsp:nvSpPr>
        <dsp:cNvPr id="0" name=""/>
        <dsp:cNvSpPr/>
      </dsp:nvSpPr>
      <dsp:spPr>
        <a:xfrm>
          <a:off x="4466743" y="3144496"/>
          <a:ext cx="1488914" cy="1453985"/>
        </a:xfrm>
        <a:prstGeom prst="rect">
          <a:avLst/>
        </a:prstGeom>
        <a:solidFill>
          <a:schemeClr val="accent6">
            <a:lumMod val="75000"/>
            <a:alpha val="9000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Loved</a:t>
          </a:r>
        </a:p>
      </dsp:txBody>
      <dsp:txXfrm>
        <a:off x="4466743" y="3144496"/>
        <a:ext cx="1488914" cy="1453985"/>
      </dsp:txXfrm>
    </dsp:sp>
    <dsp:sp modelId="{B93354BA-C94A-2641-B75F-7D6555A5AE38}">
      <dsp:nvSpPr>
        <dsp:cNvPr id="0" name=""/>
        <dsp:cNvSpPr/>
      </dsp:nvSpPr>
      <dsp:spPr>
        <a:xfrm rot="10800000">
          <a:off x="0" y="3082"/>
          <a:ext cx="5955658" cy="2287560"/>
        </a:xfrm>
        <a:prstGeom prst="upArrowCallout">
          <a:avLst/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Complete acceptance (Maguire, 2019)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0" y="3082"/>
        <a:ext cx="5955658" cy="14863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C79477-99DB-194F-A5B6-7989D98B6586}">
      <dsp:nvSpPr>
        <dsp:cNvPr id="0" name=""/>
        <dsp:cNvSpPr/>
      </dsp:nvSpPr>
      <dsp:spPr>
        <a:xfrm>
          <a:off x="141113" y="465760"/>
          <a:ext cx="6119986" cy="1260000"/>
        </a:xfrm>
        <a:prstGeom prst="rect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1113" y="465760"/>
        <a:ext cx="6119986" cy="1260000"/>
      </dsp:txXfrm>
    </dsp:sp>
    <dsp:sp modelId="{39FB9E6E-94D3-E341-B2A9-ED20186071F8}">
      <dsp:nvSpPr>
        <dsp:cNvPr id="0" name=""/>
        <dsp:cNvSpPr/>
      </dsp:nvSpPr>
      <dsp:spPr>
        <a:xfrm>
          <a:off x="4860058" y="1489"/>
          <a:ext cx="1841643" cy="1860246"/>
        </a:xfrm>
        <a:prstGeom prst="rect">
          <a:avLst/>
        </a:prstGeom>
        <a:noFill/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CB7BE29-9A07-514E-A676-3E11A3E84BCF}">
      <dsp:nvSpPr>
        <dsp:cNvPr id="0" name=""/>
        <dsp:cNvSpPr/>
      </dsp:nvSpPr>
      <dsp:spPr>
        <a:xfrm>
          <a:off x="141130" y="2392603"/>
          <a:ext cx="6119986" cy="1260000"/>
        </a:xfrm>
        <a:prstGeom prst="rect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1130" y="2392603"/>
        <a:ext cx="6119986" cy="1260000"/>
      </dsp:txXfrm>
    </dsp:sp>
    <dsp:sp modelId="{567680DF-D8CF-2B4F-9BC2-A1864D06DB15}">
      <dsp:nvSpPr>
        <dsp:cNvPr id="0" name=""/>
        <dsp:cNvSpPr/>
      </dsp:nvSpPr>
      <dsp:spPr>
        <a:xfrm>
          <a:off x="-440601" y="2168676"/>
          <a:ext cx="1841643" cy="1860246"/>
        </a:xfrm>
        <a:prstGeom prst="rect">
          <a:avLst/>
        </a:prstGeom>
        <a:noFill/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01DC152-023B-E045-9D88-5A09798D02AF}">
      <dsp:nvSpPr>
        <dsp:cNvPr id="0" name=""/>
        <dsp:cNvSpPr/>
      </dsp:nvSpPr>
      <dsp:spPr>
        <a:xfrm>
          <a:off x="139208" y="4472172"/>
          <a:ext cx="6119986" cy="1260000"/>
        </a:xfrm>
        <a:prstGeom prst="rect">
          <a:avLst/>
        </a:prstGeom>
        <a:solidFill>
          <a:schemeClr val="bg1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9208" y="4472172"/>
        <a:ext cx="6119986" cy="1260000"/>
      </dsp:txXfrm>
    </dsp:sp>
    <dsp:sp modelId="{5CE638EB-C053-D448-8E1B-2314130E38A0}">
      <dsp:nvSpPr>
        <dsp:cNvPr id="0" name=""/>
        <dsp:cNvSpPr/>
      </dsp:nvSpPr>
      <dsp:spPr>
        <a:xfrm>
          <a:off x="4860058" y="4335863"/>
          <a:ext cx="1841643" cy="1860246"/>
        </a:xfrm>
        <a:prstGeom prst="rect">
          <a:avLst/>
        </a:prstGeom>
        <a:noFill/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B7C35-2787-3F48-B2A7-A821E7E9825B}">
      <dsp:nvSpPr>
        <dsp:cNvPr id="0" name=""/>
        <dsp:cNvSpPr/>
      </dsp:nvSpPr>
      <dsp:spPr>
        <a:xfrm>
          <a:off x="727" y="504507"/>
          <a:ext cx="5954203" cy="1816032"/>
        </a:xfrm>
        <a:prstGeom prst="rect">
          <a:avLst/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7" y="504507"/>
        <a:ext cx="5954203" cy="1816032"/>
      </dsp:txXfrm>
    </dsp:sp>
    <dsp:sp modelId="{CBF2BB7A-3A72-C74B-B5CE-ACCCF7473E36}">
      <dsp:nvSpPr>
        <dsp:cNvPr id="0" name=""/>
        <dsp:cNvSpPr/>
      </dsp:nvSpPr>
      <dsp:spPr>
        <a:xfrm>
          <a:off x="727" y="3064814"/>
          <a:ext cx="5954203" cy="1816032"/>
        </a:xfrm>
        <a:prstGeom prst="rect">
          <a:avLst/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727" y="3064814"/>
        <a:ext cx="5954203" cy="18160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B0A5F-7EC7-5846-B832-F11DFDF53FA3}">
      <dsp:nvSpPr>
        <dsp:cNvPr id="0" name=""/>
        <dsp:cNvSpPr/>
      </dsp:nvSpPr>
      <dsp:spPr>
        <a:xfrm>
          <a:off x="0" y="458110"/>
          <a:ext cx="5955658" cy="604800"/>
        </a:xfrm>
        <a:prstGeom prst="rect">
          <a:avLst/>
        </a:prstGeom>
        <a:solidFill>
          <a:srgbClr val="CE540F"/>
        </a:solidFill>
        <a:ln w="9525" cap="flat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E0DA24-AD7E-324E-8D5B-6318E8C2044A}">
      <dsp:nvSpPr>
        <dsp:cNvPr id="0" name=""/>
        <dsp:cNvSpPr/>
      </dsp:nvSpPr>
      <dsp:spPr>
        <a:xfrm>
          <a:off x="148157" y="94631"/>
          <a:ext cx="5670664" cy="708480"/>
        </a:xfrm>
        <a:prstGeom prst="roundRect">
          <a:avLst/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7577" tIns="0" rIns="157577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It is important to: </a:t>
          </a:r>
        </a:p>
      </dsp:txBody>
      <dsp:txXfrm>
        <a:off x="182742" y="129216"/>
        <a:ext cx="5601494" cy="639310"/>
      </dsp:txXfrm>
    </dsp:sp>
    <dsp:sp modelId="{6D4EEE50-2256-0748-90F7-922297A6AA3F}">
      <dsp:nvSpPr>
        <dsp:cNvPr id="0" name=""/>
        <dsp:cNvSpPr/>
      </dsp:nvSpPr>
      <dsp:spPr>
        <a:xfrm>
          <a:off x="0" y="1546750"/>
          <a:ext cx="5955658" cy="604800"/>
        </a:xfrm>
        <a:prstGeom prst="rect">
          <a:avLst/>
        </a:prstGeom>
        <a:solidFill>
          <a:srgbClr val="CE540F">
            <a:alpha val="90000"/>
          </a:srgbClr>
        </a:solidFill>
        <a:ln w="9525" cap="flat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5407A-BAFD-F544-809E-427538555884}">
      <dsp:nvSpPr>
        <dsp:cNvPr id="0" name=""/>
        <dsp:cNvSpPr/>
      </dsp:nvSpPr>
      <dsp:spPr>
        <a:xfrm>
          <a:off x="297782" y="1192510"/>
          <a:ext cx="5039981" cy="708480"/>
        </a:xfrm>
        <a:prstGeom prst="roundRect">
          <a:avLst/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7577" tIns="0" rIns="15757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2367" y="1227095"/>
        <a:ext cx="4970811" cy="639310"/>
      </dsp:txXfrm>
    </dsp:sp>
    <dsp:sp modelId="{3B44EF0F-DDBE-FA45-8561-6E3F591A56ED}">
      <dsp:nvSpPr>
        <dsp:cNvPr id="0" name=""/>
        <dsp:cNvSpPr/>
      </dsp:nvSpPr>
      <dsp:spPr>
        <a:xfrm>
          <a:off x="0" y="2635390"/>
          <a:ext cx="5955658" cy="604800"/>
        </a:xfrm>
        <a:prstGeom prst="rect">
          <a:avLst/>
        </a:prstGeom>
        <a:solidFill>
          <a:srgbClr val="CE540F">
            <a:alpha val="90000"/>
          </a:srgbClr>
        </a:solidFill>
        <a:ln w="9525" cap="flat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04386F-997D-7D4B-B60A-FE11DF8F61B4}">
      <dsp:nvSpPr>
        <dsp:cNvPr id="0" name=""/>
        <dsp:cNvSpPr/>
      </dsp:nvSpPr>
      <dsp:spPr>
        <a:xfrm>
          <a:off x="297782" y="2281150"/>
          <a:ext cx="5039981" cy="708480"/>
        </a:xfrm>
        <a:prstGeom prst="roundRect">
          <a:avLst/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7577" tIns="0" rIns="15757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2367" y="2315735"/>
        <a:ext cx="4970811" cy="639310"/>
      </dsp:txXfrm>
    </dsp:sp>
    <dsp:sp modelId="{0E1DAA18-7CCE-6A45-9D70-E9E90AF7A6C5}">
      <dsp:nvSpPr>
        <dsp:cNvPr id="0" name=""/>
        <dsp:cNvSpPr/>
      </dsp:nvSpPr>
      <dsp:spPr>
        <a:xfrm>
          <a:off x="0" y="3724030"/>
          <a:ext cx="5955658" cy="604800"/>
        </a:xfrm>
        <a:prstGeom prst="rect">
          <a:avLst/>
        </a:prstGeom>
        <a:solidFill>
          <a:srgbClr val="CE540F">
            <a:alpha val="90000"/>
          </a:srgbClr>
        </a:solidFill>
        <a:ln w="9525" cap="flat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A335EE-1D42-A745-B3F2-BAF7B8115720}">
      <dsp:nvSpPr>
        <dsp:cNvPr id="0" name=""/>
        <dsp:cNvSpPr/>
      </dsp:nvSpPr>
      <dsp:spPr>
        <a:xfrm>
          <a:off x="297782" y="3369790"/>
          <a:ext cx="5039981" cy="708480"/>
        </a:xfrm>
        <a:prstGeom prst="roundRect">
          <a:avLst/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7577" tIns="0" rIns="15757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2367" y="3404375"/>
        <a:ext cx="4970811" cy="639310"/>
      </dsp:txXfrm>
    </dsp:sp>
    <dsp:sp modelId="{56F5FC58-563C-EE48-9580-C51414D92C74}">
      <dsp:nvSpPr>
        <dsp:cNvPr id="0" name=""/>
        <dsp:cNvSpPr/>
      </dsp:nvSpPr>
      <dsp:spPr>
        <a:xfrm>
          <a:off x="0" y="4812669"/>
          <a:ext cx="5955658" cy="604800"/>
        </a:xfrm>
        <a:prstGeom prst="rect">
          <a:avLst/>
        </a:prstGeom>
        <a:solidFill>
          <a:srgbClr val="CE540F">
            <a:alpha val="90000"/>
          </a:srgbClr>
        </a:solidFill>
        <a:ln w="9525" cap="flat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EFEF68-B7EF-CD46-84D4-1480F90E08CD}">
      <dsp:nvSpPr>
        <dsp:cNvPr id="0" name=""/>
        <dsp:cNvSpPr/>
      </dsp:nvSpPr>
      <dsp:spPr>
        <a:xfrm>
          <a:off x="297782" y="4458429"/>
          <a:ext cx="5039981" cy="708480"/>
        </a:xfrm>
        <a:prstGeom prst="roundRect">
          <a:avLst/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7577" tIns="0" rIns="15757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2367" y="4493014"/>
        <a:ext cx="4970811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PictureBlocks">
  <dgm:title val=""/>
  <dgm:desc val=""/>
  <dgm:catLst>
    <dgm:cat type="picture" pri="15000"/>
    <dgm:cat type="pictureconvert" pri="15000"/>
    <dgm:cat type="list" pri="13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ch" forName="comp" refType="w"/>
      <dgm:constr type="h" for="ch" forName="comp" refType="h"/>
      <dgm:constr type="h" for="ch" forName="sibTrans" refType="w" refFor="ch" refForName="comp" op="equ" fact="0.05"/>
    </dgm:constrLst>
    <dgm:ruleLst/>
    <dgm:forEach name="Name0" axis="ch" ptType="node">
      <dgm:layoutNode name="comp" styleLbl="node1">
        <dgm:alg type="composite">
          <dgm:param type="ar" val="3.30"/>
        </dgm:alg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hoose name="Name4">
              <dgm:if name="Name5" axis="desOrSelf" ptType="node" func="posOdd" op="equ" val="1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6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if>
          <dgm:else name="Name3">
            <dgm:choose name="Name7">
              <dgm:if name="Name8" axis="desOrSelf" ptType="node" func="posOdd" op="equ" val="1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9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else>
        </dgm:choose>
        <dgm:ruleLst/>
        <dgm:layoutNode name="rect2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rect1" styleLbl="l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maslow.html" TargetMode="External"/><Relationship Id="rId3" Type="http://schemas.openxmlformats.org/officeDocument/2006/relationships/hyperlink" Target="https://www.instructionaldesign.org/theories/experiential-learning/" TargetMode="External"/><Relationship Id="rId7" Type="http://schemas.openxmlformats.org/officeDocument/2006/relationships/hyperlink" Target="https://medium.com/the-creative-mind/carl-rogers-on-therapy-reconciling-internal-conflict-1c80bb811979" TargetMode="External"/><Relationship Id="rId12" Type="http://schemas.openxmlformats.org/officeDocument/2006/relationships/hyperlink" Target="https://www.firstdiscoverers.co.uk/child-development-theories-carl-rogers/" TargetMode="External"/><Relationship Id="rId2" Type="http://schemas.openxmlformats.org/officeDocument/2006/relationships/hyperlink" Target="https://www.verywellmind.com/carl-rogers-biography-1902-1987-27955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um.com/age-of-awareness/experiential-learning-31be469a30f4" TargetMode="External"/><Relationship Id="rId11" Type="http://schemas.openxmlformats.org/officeDocument/2006/relationships/hyperlink" Target="https://www.thoughtco.com/carl-rogers-4588296" TargetMode="External"/><Relationship Id="rId5" Type="http://schemas.openxmlformats.org/officeDocument/2006/relationships/hyperlink" Target="https://www.tandfonline.com/doi/abs/10.1080/09515070701403406" TargetMode="External"/><Relationship Id="rId10" Type="http://schemas.openxmlformats.org/officeDocument/2006/relationships/hyperlink" Target="https://infed.org/mobi/carl-rogers-core-conditions-and-education/" TargetMode="External"/><Relationship Id="rId4" Type="http://schemas.openxmlformats.org/officeDocument/2006/relationships/hyperlink" Target="https://bigthink.com/mind-brain/self-actualization-rogers?rebelltitem=1#rebelltitem1" TargetMode="External"/><Relationship Id="rId9" Type="http://schemas.openxmlformats.org/officeDocument/2006/relationships/hyperlink" Target="https://www.simplypsychology.org/carl-roger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1A72B-B9B8-DF47-AE5B-8F5F5153B0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Supporting the Learner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B491E7-E5AD-1648-98BE-246AE3E7B3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6496" y="4335713"/>
            <a:ext cx="8144134" cy="1117687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Name: Hannah Louise Jones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Number: 1151203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850901-EF11-7E4A-9106-1D03D17CEA31}"/>
              </a:ext>
            </a:extLst>
          </p:cNvPr>
          <p:cNvSpPr txBox="1"/>
          <p:nvPr/>
        </p:nvSpPr>
        <p:spPr>
          <a:xfrm>
            <a:off x="9040630" y="3183449"/>
            <a:ext cx="32111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SJIE4002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39750B-407E-5141-BFE5-1FFC0A1DBBCC}"/>
              </a:ext>
            </a:extLst>
          </p:cNvPr>
          <p:cNvSpPr txBox="1"/>
          <p:nvPr/>
        </p:nvSpPr>
        <p:spPr>
          <a:xfrm>
            <a:off x="2991028" y="2666288"/>
            <a:ext cx="2281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71D59C-8EEE-F347-B624-89B31F65E17E}"/>
              </a:ext>
            </a:extLst>
          </p:cNvPr>
          <p:cNvSpPr txBox="1"/>
          <p:nvPr/>
        </p:nvSpPr>
        <p:spPr>
          <a:xfrm>
            <a:off x="8980809" y="2666288"/>
            <a:ext cx="2281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</a:p>
        </p:txBody>
      </p:sp>
    </p:spTree>
    <p:extLst>
      <p:ext uri="{BB962C8B-B14F-4D97-AF65-F5344CB8AC3E}">
        <p14:creationId xmlns:p14="http://schemas.microsoft.com/office/powerpoint/2010/main" val="66524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0668F65-F2AD-204A-8143-9BB1E45D336A}"/>
              </a:ext>
            </a:extLst>
          </p:cNvPr>
          <p:cNvSpPr txBox="1"/>
          <p:nvPr/>
        </p:nvSpPr>
        <p:spPr>
          <a:xfrm>
            <a:off x="0" y="4913967"/>
            <a:ext cx="12192000" cy="1944033"/>
          </a:xfrm>
          <a:prstGeom prst="rect">
            <a:avLst/>
          </a:prstGeom>
          <a:solidFill>
            <a:srgbClr val="292929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F7AC25-4BE2-384D-BBED-DD3AF97A9E01}"/>
              </a:ext>
            </a:extLst>
          </p:cNvPr>
          <p:cNvSpPr txBox="1"/>
          <p:nvPr/>
        </p:nvSpPr>
        <p:spPr>
          <a:xfrm>
            <a:off x="0" y="-26302"/>
            <a:ext cx="12192000" cy="1911836"/>
          </a:xfrm>
          <a:prstGeom prst="rect">
            <a:avLst/>
          </a:prstGeom>
          <a:solidFill>
            <a:srgbClr val="292929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09B87-B319-9D4D-8566-3F1E2D7CC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55" y="161566"/>
            <a:ext cx="9926429" cy="1080938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Carl Ransom Rogers 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(1902-1987) (Smith, 2014)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58A7CC-0F40-8A45-A53E-80C2445C570E}"/>
              </a:ext>
            </a:extLst>
          </p:cNvPr>
          <p:cNvSpPr txBox="1"/>
          <p:nvPr/>
        </p:nvSpPr>
        <p:spPr>
          <a:xfrm>
            <a:off x="4742916" y="1404069"/>
            <a:ext cx="7449084" cy="4524315"/>
          </a:xfrm>
          <a:prstGeom prst="rect">
            <a:avLst/>
          </a:prstGeom>
          <a:solidFill>
            <a:srgbClr val="292929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CDA31CB-B856-5346-ABD0-FEFDA6F417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273"/>
          <a:stretch/>
        </p:blipFill>
        <p:spPr bwMode="auto">
          <a:xfrm>
            <a:off x="0" y="1253695"/>
            <a:ext cx="6096000" cy="513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C6173EF-53B6-B74E-ADB2-4D075EC0A640}"/>
              </a:ext>
            </a:extLst>
          </p:cNvPr>
          <p:cNvSpPr txBox="1"/>
          <p:nvPr/>
        </p:nvSpPr>
        <p:spPr>
          <a:xfrm>
            <a:off x="5711602" y="3085782"/>
            <a:ext cx="551171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Known For: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Client-centered therapy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Humanistic psychology (Cherry,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Counselling (Smith, 2014)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Psychotherapy research (Williams, 2020)</a:t>
            </a:r>
          </a:p>
          <a:p>
            <a:pPr lvl="3"/>
            <a:endParaRPr lang="en-US" dirty="0"/>
          </a:p>
          <a:p>
            <a:pPr lvl="3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3C23116-9ECD-7744-9D99-87C4F8FD4203}"/>
              </a:ext>
            </a:extLst>
          </p:cNvPr>
          <p:cNvSpPr txBox="1"/>
          <p:nvPr/>
        </p:nvSpPr>
        <p:spPr>
          <a:xfrm>
            <a:off x="5704562" y="5212385"/>
            <a:ext cx="59589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Vinney (2019) claims Carl “…is considered one of the most influential psychologists of the 20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century.”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3CC9FE4-8316-4A41-BE98-F14CDC530C45}"/>
              </a:ext>
            </a:extLst>
          </p:cNvPr>
          <p:cNvSpPr txBox="1"/>
          <p:nvPr/>
        </p:nvSpPr>
        <p:spPr>
          <a:xfrm>
            <a:off x="5704562" y="1318277"/>
            <a:ext cx="62075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Born – 1902,Illionois (Vinney,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Studied theology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Clinical and educational psychology. (Smith, 2014)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Died – 1987, California (Vinney, 2019)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9A9F8ED-2135-F842-9B01-E2155AB136C5}"/>
              </a:ext>
            </a:extLst>
          </p:cNvPr>
          <p:cNvSpPr txBox="1"/>
          <p:nvPr/>
        </p:nvSpPr>
        <p:spPr>
          <a:xfrm>
            <a:off x="0" y="6372397"/>
            <a:ext cx="6031345" cy="503999"/>
          </a:xfrm>
          <a:prstGeom prst="rect">
            <a:avLst/>
          </a:prstGeom>
          <a:solidFill>
            <a:srgbClr val="F9F9F9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FB46CE-D19C-EF43-B587-C43DF0773074}"/>
              </a:ext>
            </a:extLst>
          </p:cNvPr>
          <p:cNvSpPr txBox="1"/>
          <p:nvPr/>
        </p:nvSpPr>
        <p:spPr>
          <a:xfrm>
            <a:off x="0" y="6361719"/>
            <a:ext cx="2286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(Source: Williams, 2020)</a:t>
            </a:r>
          </a:p>
        </p:txBody>
      </p:sp>
    </p:spTree>
    <p:extLst>
      <p:ext uri="{BB962C8B-B14F-4D97-AF65-F5344CB8AC3E}">
        <p14:creationId xmlns:p14="http://schemas.microsoft.com/office/powerpoint/2010/main" val="4192374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A106B9FE-7E5A-4047-B5D3-C3C24BD3E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9">
            <a:extLst>
              <a:ext uri="{FF2B5EF4-FFF2-40B4-BE49-F238E27FC236}">
                <a16:creationId xmlns:a16="http://schemas.microsoft.com/office/drawing/2014/main" id="{B60EBA20-0A64-45D5-B937-FE93DCA01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85632" y="0"/>
            <a:ext cx="340636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3" name="Picture 11">
            <a:extLst>
              <a:ext uri="{FF2B5EF4-FFF2-40B4-BE49-F238E27FC236}">
                <a16:creationId xmlns:a16="http://schemas.microsoft.com/office/drawing/2014/main" id="{3EAD5E5B-543A-4690-8C75-BACF7FFB4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pic>
        <p:nvPicPr>
          <p:cNvPr id="24" name="Picture 13">
            <a:extLst>
              <a:ext uri="{FF2B5EF4-FFF2-40B4-BE49-F238E27FC236}">
                <a16:creationId xmlns:a16="http://schemas.microsoft.com/office/drawing/2014/main" id="{98739700-980C-4F96-84CD-97157DFE8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59089"/>
            <a:ext cx="9107362" cy="321164"/>
          </a:xfrm>
          <a:prstGeom prst="rect">
            <a:avLst/>
          </a:prstGeom>
        </p:spPr>
      </p:pic>
      <p:sp>
        <p:nvSpPr>
          <p:cNvPr id="25" name="Rectangle 15">
            <a:extLst>
              <a:ext uri="{FF2B5EF4-FFF2-40B4-BE49-F238E27FC236}">
                <a16:creationId xmlns:a16="http://schemas.microsoft.com/office/drawing/2014/main" id="{52A2FDCB-3B06-44F3-A0AA-2C056C3E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09600"/>
            <a:ext cx="9107363" cy="1368198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62E70-3EEC-9048-AB59-B52695BD1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461844" cy="1080938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Client-centered Therapy</a:t>
            </a:r>
            <a:br>
              <a:rPr lang="en-US" sz="2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Person-centered Approach (</a:t>
            </a:r>
            <a:r>
              <a:rPr lang="en-US" sz="25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Gatongi</a:t>
            </a:r>
            <a:r>
              <a:rPr lang="en-US" sz="2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2007)</a:t>
            </a:r>
            <a:endParaRPr lang="en-US" sz="25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F026B-E41D-D34B-91A4-ED74A48A8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523689"/>
            <a:ext cx="7461844" cy="4108019"/>
          </a:xfrm>
        </p:spPr>
        <p:txBody>
          <a:bodyPr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While working in academia he developed his approach to therapy. (Cherry, 2020)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“nondirective therapy” (Vinney, 2019)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Therapists should: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Understand (Vinney, 2019)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 non-judgmental (Vinney, 2019)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 a facilitator (Cherry, 2020)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Redefine the relationship between therapist/patient (Maguire, 2019)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113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A106B9FE-7E5A-4047-B5D3-C3C24BD3E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9">
            <a:extLst>
              <a:ext uri="{FF2B5EF4-FFF2-40B4-BE49-F238E27FC236}">
                <a16:creationId xmlns:a16="http://schemas.microsoft.com/office/drawing/2014/main" id="{B60EBA20-0A64-45D5-B937-FE93DCA01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85632" y="0"/>
            <a:ext cx="340636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3" name="Picture 11">
            <a:extLst>
              <a:ext uri="{FF2B5EF4-FFF2-40B4-BE49-F238E27FC236}">
                <a16:creationId xmlns:a16="http://schemas.microsoft.com/office/drawing/2014/main" id="{3EAD5E5B-543A-4690-8C75-BACF7FFB4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pic>
        <p:nvPicPr>
          <p:cNvPr id="24" name="Picture 13">
            <a:extLst>
              <a:ext uri="{FF2B5EF4-FFF2-40B4-BE49-F238E27FC236}">
                <a16:creationId xmlns:a16="http://schemas.microsoft.com/office/drawing/2014/main" id="{98739700-980C-4F96-84CD-97157DFE8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59089"/>
            <a:ext cx="9107362" cy="321164"/>
          </a:xfrm>
          <a:prstGeom prst="rect">
            <a:avLst/>
          </a:prstGeom>
        </p:spPr>
      </p:pic>
      <p:sp>
        <p:nvSpPr>
          <p:cNvPr id="25" name="Rectangle 15">
            <a:extLst>
              <a:ext uri="{FF2B5EF4-FFF2-40B4-BE49-F238E27FC236}">
                <a16:creationId xmlns:a16="http://schemas.microsoft.com/office/drawing/2014/main" id="{52A2FDCB-3B06-44F3-A0AA-2C056C3E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09600"/>
            <a:ext cx="9107363" cy="1368198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62E70-3EEC-9048-AB59-B52695BD1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461844" cy="1080938"/>
          </a:xfrm>
        </p:spPr>
        <p:txBody>
          <a:bodyPr>
            <a:no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Self Actualization 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McLeod (2014) “to fill one’s potential” </a:t>
            </a:r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F026B-E41D-D34B-91A4-ED74A48A8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341" y="2111373"/>
            <a:ext cx="7635823" cy="4511100"/>
          </a:xfrm>
        </p:spPr>
        <p:txBody>
          <a:bodyPr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Agreed with Abraham Maslow (McLeod, 2014)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Varied view from Maslow in terms of Self Actualization. (Davis, 2019)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ONLY motivation. (Davis, 2019)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McLeod (2014) states “to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achieve self-actualization they must be in a state of congruence.”.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Begins in childhood (McLeod, 2014)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Requires, congruence, positive regard and empathy. (Maguire, 2019)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4" descr="maslow's hierarchy of needs five stage pyramid">
            <a:extLst>
              <a:ext uri="{FF2B5EF4-FFF2-40B4-BE49-F238E27FC236}">
                <a16:creationId xmlns:a16="http://schemas.microsoft.com/office/drawing/2014/main" id="{0A9F6CFE-BBD6-524B-9B74-A29CD9D9D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045" y="2797954"/>
            <a:ext cx="3217542" cy="1779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874CB27-34B2-634B-9448-3AEB6DEF4CE1}"/>
              </a:ext>
            </a:extLst>
          </p:cNvPr>
          <p:cNvSpPr txBox="1"/>
          <p:nvPr/>
        </p:nvSpPr>
        <p:spPr>
          <a:xfrm>
            <a:off x="8867412" y="2354437"/>
            <a:ext cx="3324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Maslow’s Hierarchy of Needs: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25C26-DB0D-0F46-A437-22B2EDC4931F}"/>
              </a:ext>
            </a:extLst>
          </p:cNvPr>
          <p:cNvSpPr txBox="1"/>
          <p:nvPr/>
        </p:nvSpPr>
        <p:spPr>
          <a:xfrm>
            <a:off x="10420525" y="4651933"/>
            <a:ext cx="18309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(Source: McLeod, 2020)</a:t>
            </a:r>
          </a:p>
        </p:txBody>
      </p:sp>
    </p:spTree>
    <p:extLst>
      <p:ext uri="{BB962C8B-B14F-4D97-AF65-F5344CB8AC3E}">
        <p14:creationId xmlns:p14="http://schemas.microsoft.com/office/powerpoint/2010/main" val="3967556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0C5B-4E83-7044-90D7-01C30CE12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7"/>
            <a:ext cx="10694516" cy="1080938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Congruence</a:t>
            </a:r>
          </a:p>
        </p:txBody>
      </p:sp>
      <p:pic>
        <p:nvPicPr>
          <p:cNvPr id="4098" name="Picture 2" descr="Carl Rogers suggested where self-worth, self-image and ideal self overlap there is congruence">
            <a:extLst>
              <a:ext uri="{FF2B5EF4-FFF2-40B4-BE49-F238E27FC236}">
                <a16:creationId xmlns:a16="http://schemas.microsoft.com/office/drawing/2014/main" id="{0D08DB2D-4AB9-CC4E-9CD8-314A547D5C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798" y="3026484"/>
            <a:ext cx="5671126" cy="2119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0DDA94B-48AE-E447-B607-40050EF51418}"/>
              </a:ext>
            </a:extLst>
          </p:cNvPr>
          <p:cNvSpPr txBox="1"/>
          <p:nvPr/>
        </p:nvSpPr>
        <p:spPr>
          <a:xfrm>
            <a:off x="8673645" y="5146229"/>
            <a:ext cx="18504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(Source: Maguire, 2019)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E8F788-46B7-244D-9685-316DAD3227C6}"/>
              </a:ext>
            </a:extLst>
          </p:cNvPr>
          <p:cNvSpPr txBox="1"/>
          <p:nvPr/>
        </p:nvSpPr>
        <p:spPr>
          <a:xfrm>
            <a:off x="1431094" y="2309853"/>
            <a:ext cx="599021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Balance in the self – Self-actualization (Maguire, 2019)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Self image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Self worth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Ideal self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(Vinney,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Do not match – incongruence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Overlap - congruence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(Vinney,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16031C-503F-AE4B-881C-F6DEC054CC6A}"/>
              </a:ext>
            </a:extLst>
          </p:cNvPr>
          <p:cNvSpPr txBox="1"/>
          <p:nvPr/>
        </p:nvSpPr>
        <p:spPr>
          <a:xfrm>
            <a:off x="5565681" y="832031"/>
            <a:ext cx="49584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Genuineness (McLeod, 2019)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therapist is authentic (McLeod, 2019)</a:t>
            </a:r>
          </a:p>
        </p:txBody>
      </p:sp>
    </p:spTree>
    <p:extLst>
      <p:ext uri="{BB962C8B-B14F-4D97-AF65-F5344CB8AC3E}">
        <p14:creationId xmlns:p14="http://schemas.microsoft.com/office/powerpoint/2010/main" val="2355909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8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10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12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14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7" name="Rectangle 16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5CB72B-417E-A24E-837E-4BCB174CA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Unconditional Positive Regard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617756A9-2144-48C3-8F71-E2E2FE767B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2461387"/>
              </p:ext>
            </p:extLst>
          </p:nvPr>
        </p:nvGraphicFramePr>
        <p:xfrm>
          <a:off x="5437509" y="777860"/>
          <a:ext cx="5955658" cy="5410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A64A7061-4C9D-7141-B44E-7218FD3DFC78}"/>
              </a:ext>
            </a:extLst>
          </p:cNvPr>
          <p:cNvSpPr/>
          <p:nvPr/>
        </p:nvSpPr>
        <p:spPr>
          <a:xfrm>
            <a:off x="5467927" y="3075709"/>
            <a:ext cx="5929746" cy="8826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48C343-1B6A-AD49-95A0-69E7EDDBE992}"/>
              </a:ext>
            </a:extLst>
          </p:cNvPr>
          <p:cNvSpPr txBox="1"/>
          <p:nvPr/>
        </p:nvSpPr>
        <p:spPr>
          <a:xfrm>
            <a:off x="5874326" y="3332355"/>
            <a:ext cx="4886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client needs to feel: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6491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7B111-7844-A448-90A7-EF00A2FC5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C479D4-55A9-469F-83CD-5A1668E239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8824985"/>
              </p:ext>
            </p:extLst>
          </p:nvPr>
        </p:nvGraphicFramePr>
        <p:xfrm>
          <a:off x="5284788" y="406400"/>
          <a:ext cx="6261100" cy="6197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E9370502-1295-3549-AFB9-E1651DB8BFCF}"/>
              </a:ext>
            </a:extLst>
          </p:cNvPr>
          <p:cNvSpPr txBox="1"/>
          <p:nvPr/>
        </p:nvSpPr>
        <p:spPr>
          <a:xfrm>
            <a:off x="5393026" y="1275560"/>
            <a:ext cx="6152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understand how the client is feeling (McLeod, 2019).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9FB5D3D-CB24-7745-8244-86D7CD0CDA46}"/>
              </a:ext>
            </a:extLst>
          </p:cNvPr>
          <p:cNvSpPr txBox="1"/>
          <p:nvPr/>
        </p:nvSpPr>
        <p:spPr>
          <a:xfrm>
            <a:off x="5403273" y="5333119"/>
            <a:ext cx="6152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“as if” (Maguire, 2019)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FD64E38-D6C4-EF49-8504-697937E5BEC3}"/>
              </a:ext>
            </a:extLst>
          </p:cNvPr>
          <p:cNvSpPr txBox="1"/>
          <p:nvPr/>
        </p:nvSpPr>
        <p:spPr>
          <a:xfrm>
            <a:off x="5403273" y="3244334"/>
            <a:ext cx="6152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sympathy (McLeod, 2019)</a:t>
            </a:r>
          </a:p>
        </p:txBody>
      </p:sp>
    </p:spTree>
    <p:extLst>
      <p:ext uri="{BB962C8B-B14F-4D97-AF65-F5344CB8AC3E}">
        <p14:creationId xmlns:p14="http://schemas.microsoft.com/office/powerpoint/2010/main" val="2349538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CC40D-5A47-874B-A9E2-1AFAB83A5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363AD9-9E9D-49F4-838C-D2776E867C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912737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F0849B3-CAEB-DA4B-8446-6256823660FC}"/>
              </a:ext>
            </a:extLst>
          </p:cNvPr>
          <p:cNvSpPr txBox="1"/>
          <p:nvPr/>
        </p:nvSpPr>
        <p:spPr>
          <a:xfrm>
            <a:off x="5561301" y="4059449"/>
            <a:ext cx="57080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Cognitive – meaningless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Experimental – significant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(Hare, 2018)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150B01-923F-9E41-A4DE-F424EB22236F}"/>
              </a:ext>
            </a:extLst>
          </p:cNvPr>
          <p:cNvSpPr txBox="1"/>
          <p:nvPr/>
        </p:nvSpPr>
        <p:spPr>
          <a:xfrm>
            <a:off x="5685094" y="2049323"/>
            <a:ext cx="5708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Unable to teach, can only facilitate (Smith, 2014)</a:t>
            </a:r>
          </a:p>
        </p:txBody>
      </p:sp>
    </p:spTree>
    <p:extLst>
      <p:ext uri="{BB962C8B-B14F-4D97-AF65-F5344CB8AC3E}">
        <p14:creationId xmlns:p14="http://schemas.microsoft.com/office/powerpoint/2010/main" val="1138509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9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11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6" name="Rectangle 13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15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8" name="Rectangle 17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9C523C-43AD-E64A-A6CB-94D0DA7AA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Overall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099C04-AB62-4054-A861-6E1CDD527B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1476618"/>
              </p:ext>
            </p:extLst>
          </p:nvPr>
        </p:nvGraphicFramePr>
        <p:xfrm>
          <a:off x="5437509" y="777860"/>
          <a:ext cx="5955658" cy="5521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8CAAB385-807F-5846-9285-A0923DB2779E}"/>
              </a:ext>
            </a:extLst>
          </p:cNvPr>
          <p:cNvSpPr txBox="1"/>
          <p:nvPr/>
        </p:nvSpPr>
        <p:spPr>
          <a:xfrm>
            <a:off x="5931671" y="3160666"/>
            <a:ext cx="4754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Give unconditional positive regard</a:t>
            </a: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01752DA-3E8E-4E41-8BEE-95CA0D02828D}"/>
              </a:ext>
            </a:extLst>
          </p:cNvPr>
          <p:cNvSpPr txBox="1"/>
          <p:nvPr/>
        </p:nvSpPr>
        <p:spPr>
          <a:xfrm>
            <a:off x="5931670" y="4246816"/>
            <a:ext cx="4754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Create a relaxed learning environment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1D01A85-6C77-A449-A67B-A2437F966686}"/>
              </a:ext>
            </a:extLst>
          </p:cNvPr>
          <p:cNvSpPr txBox="1"/>
          <p:nvPr/>
        </p:nvSpPr>
        <p:spPr>
          <a:xfrm>
            <a:off x="5931670" y="5332966"/>
            <a:ext cx="4523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Make learning student centered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5C4DC82-B867-B74E-B19A-588E2D5F1597}"/>
              </a:ext>
            </a:extLst>
          </p:cNvPr>
          <p:cNvSpPr txBox="1"/>
          <p:nvPr/>
        </p:nvSpPr>
        <p:spPr>
          <a:xfrm>
            <a:off x="5931671" y="2074516"/>
            <a:ext cx="3205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Have empathy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474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3EE31-3B0B-4C46-A28D-80FF14DD2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A91AF-3F23-B344-A9A6-5E8B983FA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5890"/>
            <a:ext cx="12192000" cy="4872109"/>
          </a:xfrm>
        </p:spPr>
        <p:txBody>
          <a:bodyPr/>
          <a:lstStyle/>
          <a:p>
            <a:pPr marL="0" indent="0" fontAlgn="base"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Cherry, K. (2020)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Carl Rogers Psychologist Biography.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https://www.verywellmind.com/carl-rogers-biography-1902-1987-2795542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2021)</a:t>
            </a:r>
          </a:p>
          <a:p>
            <a:pPr marL="0" indent="0" fontAlgn="base">
              <a:buNone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Culatta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R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Experiential Learning (Carl Rogers)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https://www.instructionaldesign.org/theories/experiential-learning/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3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2021)</a:t>
            </a:r>
          </a:p>
          <a:p>
            <a:pPr marL="0" indent="0" fontAlgn="base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Davis, M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other self-actualization: What's the difference between Maslow and Rogers?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https://bigthink.com/mind-brain/self-actualization-rogers?rebelltitem=1#rebelltitem1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2021)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Gatongi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 (2007)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Person-centred approach in schools: Is it the answer to disruptive behaviour in our classrooms?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https://www.tandfonline.com/doi/abs/10.1080/09515070701403406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2021)</a:t>
            </a:r>
          </a:p>
          <a:p>
            <a:pPr marL="0" indent="0" fontAlgn="base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Hare, C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Experiential Learning.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https://medium.com/age-of-awareness/experiential-learning-31be469a30f4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3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2021)</a:t>
            </a:r>
          </a:p>
          <a:p>
            <a:pPr marL="0" indent="0" fontAlgn="base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Maguire, L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Carl Rogers on Therapy &amp; Reconciling Internal Conflict.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https://medium.com/the-creative-mind/carl-rogers-on-therapy-reconciling-internal-conflict-1c80bb811979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2021)</a:t>
            </a:r>
          </a:p>
          <a:p>
            <a:pPr marL="0" indent="0" fontAlgn="base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McLeod, S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of Needs.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https://www.simplypsychology.org/maslow.html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2021) </a:t>
            </a:r>
          </a:p>
          <a:p>
            <a:pPr marL="0" indent="0" fontAlgn="base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McLeod, S (2014)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Carl Rogers.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https://www.simplypsychology.org/carl-rogers.html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2021) </a:t>
            </a:r>
          </a:p>
          <a:p>
            <a:pPr marL="0" indent="0" fontAlgn="base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Smith, M. (2014)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Carl Rogers, core conditions and education.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https://infed.org/mobi/carl-rogers-core-conditions-and-education/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2021) </a:t>
            </a:r>
          </a:p>
          <a:p>
            <a:pPr marL="0" indent="0" fontAlgn="base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Vinney, C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Carl Rogers: Founder of the Humanistic Approach to Psychology.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https://www.thoughtco.com/carl-rogers-4588296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2021)</a:t>
            </a:r>
          </a:p>
          <a:p>
            <a:pPr marL="0" indent="0" fontAlgn="base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Williams, D.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 Theories: Carl Rogers.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https://www.firstdiscoverers.co.uk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/child-development-theories-carl-rogers/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(Accessed: 1</a:t>
            </a:r>
            <a:r>
              <a:rPr lang="en-US" sz="1200" baseline="3000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January 2021)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8588674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826</Words>
  <Application>Microsoft Macintosh PowerPoint</Application>
  <PresentationFormat>Widescreen</PresentationFormat>
  <Paragraphs>116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Trebuchet MS</vt:lpstr>
      <vt:lpstr>Berlin</vt:lpstr>
      <vt:lpstr>Supporting the Learner </vt:lpstr>
      <vt:lpstr>Carl Ransom Rogers  (1902-1987) (Smith, 2014)</vt:lpstr>
      <vt:lpstr>Client-centered Therapy Person-centered Approach (Gatongi, 2007)</vt:lpstr>
      <vt:lpstr>Self Actualization  McLeod (2014) “to fill one’s potential” </vt:lpstr>
      <vt:lpstr>Congruence</vt:lpstr>
      <vt:lpstr>Unconditional Positive Regard</vt:lpstr>
      <vt:lpstr>Empathy</vt:lpstr>
      <vt:lpstr>Learning</vt:lpstr>
      <vt:lpstr>Overall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the Learner </dc:title>
  <dc:creator>Hannah Louise Jones (1151203)</dc:creator>
  <cp:lastModifiedBy>Hannah Louise Jones (1151203)</cp:lastModifiedBy>
  <cp:revision>1</cp:revision>
  <dcterms:created xsi:type="dcterms:W3CDTF">2021-01-03T17:44:49Z</dcterms:created>
  <dcterms:modified xsi:type="dcterms:W3CDTF">2021-01-03T18:04:19Z</dcterms:modified>
</cp:coreProperties>
</file>