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256" r:id="rId2"/>
    <p:sldId id="257" r:id="rId3"/>
    <p:sldId id="322" r:id="rId4"/>
    <p:sldId id="260" r:id="rId5"/>
    <p:sldId id="259" r:id="rId6"/>
    <p:sldId id="318" r:id="rId7"/>
    <p:sldId id="323" r:id="rId8"/>
    <p:sldId id="306" r:id="rId9"/>
    <p:sldId id="307" r:id="rId10"/>
    <p:sldId id="319" r:id="rId11"/>
    <p:sldId id="308" r:id="rId12"/>
    <p:sldId id="309" r:id="rId13"/>
    <p:sldId id="272" r:id="rId14"/>
    <p:sldId id="300" r:id="rId15"/>
    <p:sldId id="324" r:id="rId16"/>
    <p:sldId id="325" r:id="rId17"/>
    <p:sldId id="313" r:id="rId18"/>
    <p:sldId id="311" r:id="rId19"/>
    <p:sldId id="326" r:id="rId20"/>
    <p:sldId id="314" r:id="rId21"/>
    <p:sldId id="327" r:id="rId22"/>
    <p:sldId id="328" r:id="rId23"/>
    <p:sldId id="329" r:id="rId24"/>
    <p:sldId id="330" r:id="rId25"/>
    <p:sldId id="320" r:id="rId26"/>
    <p:sldId id="283" r:id="rId27"/>
    <p:sldId id="284" r:id="rId28"/>
    <p:sldId id="331" r:id="rId29"/>
    <p:sldId id="290" r:id="rId30"/>
    <p:sldId id="293" r:id="rId31"/>
    <p:sldId id="332" r:id="rId32"/>
    <p:sldId id="333" r:id="rId33"/>
    <p:sldId id="334" r:id="rId34"/>
    <p:sldId id="287" r:id="rId35"/>
    <p:sldId id="258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D0C888-E87B-4403-97D4-200A1D5A7C5E}" v="39" dt="2025-10-27T13:51:32.2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4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undo custSel addSld delSld modSld">
      <pc:chgData name="Lara Hopkinson" userId="4c46a3d6-da89-4616-bd45-1b70e49404c2" providerId="ADAL" clId="{7F1F0841-190A-46F8-9915-0C9D4FD90F14}" dt="2025-10-27T13:51:32.266" v="900"/>
      <pc:docMkLst>
        <pc:docMk/>
      </pc:docMkLst>
      <pc:sldChg chg="modSp mod">
        <pc:chgData name="Lara Hopkinson" userId="4c46a3d6-da89-4616-bd45-1b70e49404c2" providerId="ADAL" clId="{7F1F0841-190A-46F8-9915-0C9D4FD90F14}" dt="2025-10-27T13:51:32.266" v="900"/>
        <pc:sldMkLst>
          <pc:docMk/>
          <pc:sldMk cId="1958628407" sldId="258"/>
        </pc:sldMkLst>
        <pc:spChg chg="mod">
          <ac:chgData name="Lara Hopkinson" userId="4c46a3d6-da89-4616-bd45-1b70e49404c2" providerId="ADAL" clId="{7F1F0841-190A-46F8-9915-0C9D4FD90F14}" dt="2025-10-27T13:51:32.266" v="900"/>
          <ac:spMkLst>
            <pc:docMk/>
            <pc:sldMk cId="1958628407" sldId="258"/>
            <ac:spMk id="2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0-27T11:45:11.076" v="377" actId="20577"/>
          <ac:spMkLst>
            <pc:docMk/>
            <pc:sldMk cId="1958628407" sldId="258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0-27T13:48:54.163" v="847"/>
        <pc:sldMkLst>
          <pc:docMk/>
          <pc:sldMk cId="957716992" sldId="259"/>
        </pc:sldMkLst>
        <pc:spChg chg="mod">
          <ac:chgData name="Lara Hopkinson" userId="4c46a3d6-da89-4616-bd45-1b70e49404c2" providerId="ADAL" clId="{7F1F0841-190A-46F8-9915-0C9D4FD90F14}" dt="2025-10-27T13:48:54.163" v="847"/>
          <ac:spMkLst>
            <pc:docMk/>
            <pc:sldMk cId="957716992" sldId="259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0-27T13:48:42.775" v="844"/>
        <pc:sldMkLst>
          <pc:docMk/>
          <pc:sldMk cId="2974403988" sldId="260"/>
        </pc:sldMkLst>
        <pc:spChg chg="mod">
          <ac:chgData name="Lara Hopkinson" userId="4c46a3d6-da89-4616-bd45-1b70e49404c2" providerId="ADAL" clId="{7F1F0841-190A-46F8-9915-0C9D4FD90F14}" dt="2025-10-27T13:48:42.775" v="844"/>
          <ac:spMkLst>
            <pc:docMk/>
            <pc:sldMk cId="2974403988" sldId="260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0-27T13:49:27.326" v="859"/>
        <pc:sldMkLst>
          <pc:docMk/>
          <pc:sldMk cId="3357879068" sldId="272"/>
        </pc:sldMkLst>
        <pc:spChg chg="mod">
          <ac:chgData name="Lara Hopkinson" userId="4c46a3d6-da89-4616-bd45-1b70e49404c2" providerId="ADAL" clId="{7F1F0841-190A-46F8-9915-0C9D4FD90F14}" dt="2025-10-27T13:49:27.326" v="859"/>
          <ac:spMkLst>
            <pc:docMk/>
            <pc:sldMk cId="3357879068" sldId="272"/>
            <ac:spMk id="2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0-27T13:50:13.923" v="873"/>
        <pc:sldMkLst>
          <pc:docMk/>
          <pc:sldMk cId="2353258844" sldId="283"/>
        </pc:sldMkLst>
        <pc:spChg chg="mod">
          <ac:chgData name="Lara Hopkinson" userId="4c46a3d6-da89-4616-bd45-1b70e49404c2" providerId="ADAL" clId="{7F1F0841-190A-46F8-9915-0C9D4FD90F14}" dt="2025-10-27T13:50:13.923" v="873"/>
          <ac:spMkLst>
            <pc:docMk/>
            <pc:sldMk cId="2353258844" sldId="283"/>
            <ac:spMk id="2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0-27T11:27:29.089" v="272" actId="20577"/>
          <ac:spMkLst>
            <pc:docMk/>
            <pc:sldMk cId="2353258844" sldId="283"/>
            <ac:spMk id="3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5-10-27T13:50:24.683" v="876"/>
        <pc:sldMkLst>
          <pc:docMk/>
          <pc:sldMk cId="181974200" sldId="284"/>
        </pc:sldMkLst>
        <pc:spChg chg="mod">
          <ac:chgData name="Lara Hopkinson" userId="4c46a3d6-da89-4616-bd45-1b70e49404c2" providerId="ADAL" clId="{7F1F0841-190A-46F8-9915-0C9D4FD90F14}" dt="2025-10-27T13:50:24.683" v="876"/>
          <ac:spMkLst>
            <pc:docMk/>
            <pc:sldMk cId="181974200" sldId="284"/>
            <ac:spMk id="2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0-27T11:29:31.942" v="274" actId="478"/>
          <ac:spMkLst>
            <pc:docMk/>
            <pc:sldMk cId="181974200" sldId="284"/>
            <ac:spMk id="3" creationId="{00000000-0000-0000-0000-000000000000}"/>
          </ac:spMkLst>
        </pc:spChg>
        <pc:picChg chg="add mod modCrop">
          <ac:chgData name="Lara Hopkinson" userId="4c46a3d6-da89-4616-bd45-1b70e49404c2" providerId="ADAL" clId="{7F1F0841-190A-46F8-9915-0C9D4FD90F14}" dt="2025-10-27T11:31:12.398" v="283" actId="1076"/>
          <ac:picMkLst>
            <pc:docMk/>
            <pc:sldMk cId="181974200" sldId="284"/>
            <ac:picMk id="5" creationId="{6C64FC35-004C-9077-38FF-D22FC66C5761}"/>
          </ac:picMkLst>
        </pc:picChg>
        <pc:picChg chg="del">
          <ac:chgData name="Lara Hopkinson" userId="4c46a3d6-da89-4616-bd45-1b70e49404c2" providerId="ADAL" clId="{7F1F0841-190A-46F8-9915-0C9D4FD90F14}" dt="2025-10-27T11:29:29.558" v="273" actId="478"/>
          <ac:picMkLst>
            <pc:docMk/>
            <pc:sldMk cId="181974200" sldId="284"/>
            <ac:picMk id="1026" creationId="{00000000-0000-0000-0000-000000000000}"/>
          </ac:picMkLst>
        </pc:picChg>
      </pc:sldChg>
      <pc:sldChg chg="modSp del mod">
        <pc:chgData name="Lara Hopkinson" userId="4c46a3d6-da89-4616-bd45-1b70e49404c2" providerId="ADAL" clId="{7F1F0841-190A-46F8-9915-0C9D4FD90F14}" dt="2025-10-27T11:50:11.879" v="381" actId="47"/>
        <pc:sldMkLst>
          <pc:docMk/>
          <pc:sldMk cId="3656244643" sldId="285"/>
        </pc:sldMkLst>
        <pc:spChg chg="mod">
          <ac:chgData name="Lara Hopkinson" userId="4c46a3d6-da89-4616-bd45-1b70e49404c2" providerId="ADAL" clId="{7F1F0841-190A-46F8-9915-0C9D4FD90F14}" dt="2025-10-27T11:50:04.970" v="380" actId="20577"/>
          <ac:spMkLst>
            <pc:docMk/>
            <pc:sldMk cId="3656244643" sldId="285"/>
            <ac:spMk id="3" creationId="{00000000-0000-0000-0000-000000000000}"/>
          </ac:spMkLst>
        </pc:spChg>
      </pc:sldChg>
      <pc:sldChg chg="del">
        <pc:chgData name="Lara Hopkinson" userId="4c46a3d6-da89-4616-bd45-1b70e49404c2" providerId="ADAL" clId="{7F1F0841-190A-46F8-9915-0C9D4FD90F14}" dt="2025-10-27T11:50:13.721" v="382" actId="47"/>
        <pc:sldMkLst>
          <pc:docMk/>
          <pc:sldMk cId="3702931922" sldId="286"/>
        </pc:sldMkLst>
      </pc:sldChg>
      <pc:sldChg chg="modSp mod">
        <pc:chgData name="Lara Hopkinson" userId="4c46a3d6-da89-4616-bd45-1b70e49404c2" providerId="ADAL" clId="{7F1F0841-190A-46F8-9915-0C9D4FD90F14}" dt="2025-10-27T13:51:25.736" v="897"/>
        <pc:sldMkLst>
          <pc:docMk/>
          <pc:sldMk cId="2846889487" sldId="287"/>
        </pc:sldMkLst>
        <pc:spChg chg="mod">
          <ac:chgData name="Lara Hopkinson" userId="4c46a3d6-da89-4616-bd45-1b70e49404c2" providerId="ADAL" clId="{7F1F0841-190A-46F8-9915-0C9D4FD90F14}" dt="2025-10-27T13:51:25.736" v="897"/>
          <ac:spMkLst>
            <pc:docMk/>
            <pc:sldMk cId="2846889487" sldId="287"/>
            <ac:spMk id="2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5-10-27T13:39:05.912" v="837" actId="20577"/>
          <ac:spMkLst>
            <pc:docMk/>
            <pc:sldMk cId="2846889487" sldId="287"/>
            <ac:spMk id="3" creationId="{00000000-0000-0000-0000-000000000000}"/>
          </ac:spMkLst>
        </pc:spChg>
      </pc:sldChg>
      <pc:sldChg chg="del">
        <pc:chgData name="Lara Hopkinson" userId="4c46a3d6-da89-4616-bd45-1b70e49404c2" providerId="ADAL" clId="{7F1F0841-190A-46F8-9915-0C9D4FD90F14}" dt="2025-10-27T13:36:59.893" v="441" actId="47"/>
        <pc:sldMkLst>
          <pc:docMk/>
          <pc:sldMk cId="1632073520" sldId="288"/>
        </pc:sldMkLst>
      </pc:sldChg>
      <pc:sldChg chg="del">
        <pc:chgData name="Lara Hopkinson" userId="4c46a3d6-da89-4616-bd45-1b70e49404c2" providerId="ADAL" clId="{7F1F0841-190A-46F8-9915-0C9D4FD90F14}" dt="2025-10-27T13:37:02.162" v="442" actId="47"/>
        <pc:sldMkLst>
          <pc:docMk/>
          <pc:sldMk cId="1118532651" sldId="289"/>
        </pc:sldMkLst>
      </pc:sldChg>
      <pc:sldChg chg="addSp delSp modSp mod">
        <pc:chgData name="Lara Hopkinson" userId="4c46a3d6-da89-4616-bd45-1b70e49404c2" providerId="ADAL" clId="{7F1F0841-190A-46F8-9915-0C9D4FD90F14}" dt="2025-10-27T13:50:33.022" v="879"/>
        <pc:sldMkLst>
          <pc:docMk/>
          <pc:sldMk cId="3312074168" sldId="290"/>
        </pc:sldMkLst>
        <pc:spChg chg="mod">
          <ac:chgData name="Lara Hopkinson" userId="4c46a3d6-da89-4616-bd45-1b70e49404c2" providerId="ADAL" clId="{7F1F0841-190A-46F8-9915-0C9D4FD90F14}" dt="2025-10-27T13:50:33.022" v="879"/>
          <ac:spMkLst>
            <pc:docMk/>
            <pc:sldMk cId="3312074168" sldId="290"/>
            <ac:spMk id="2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5-10-27T11:41:26.240" v="334" actId="20577"/>
          <ac:spMkLst>
            <pc:docMk/>
            <pc:sldMk cId="3312074168" sldId="290"/>
            <ac:spMk id="3" creationId="{F6D61434-B22F-A3ED-7141-E742C738F08A}"/>
          </ac:spMkLst>
        </pc:spChg>
        <pc:picChg chg="add mod">
          <ac:chgData name="Lara Hopkinson" userId="4c46a3d6-da89-4616-bd45-1b70e49404c2" providerId="ADAL" clId="{7F1F0841-190A-46F8-9915-0C9D4FD90F14}" dt="2025-10-27T11:40:48.654" v="302" actId="1076"/>
          <ac:picMkLst>
            <pc:docMk/>
            <pc:sldMk cId="3312074168" sldId="290"/>
            <ac:picMk id="4098" creationId="{8C0FF0B5-7F44-74C2-E128-70A0DD7A9D81}"/>
          </ac:picMkLst>
        </pc:picChg>
        <pc:picChg chg="del">
          <ac:chgData name="Lara Hopkinson" userId="4c46a3d6-da89-4616-bd45-1b70e49404c2" providerId="ADAL" clId="{7F1F0841-190A-46F8-9915-0C9D4FD90F14}" dt="2025-10-27T11:40:42.837" v="300" actId="478"/>
          <ac:picMkLst>
            <pc:docMk/>
            <pc:sldMk cId="3312074168" sldId="290"/>
            <ac:picMk id="6148" creationId="{00000000-0000-0000-0000-000000000000}"/>
          </ac:picMkLst>
        </pc:picChg>
      </pc:sldChg>
      <pc:sldChg chg="modSp mod">
        <pc:chgData name="Lara Hopkinson" userId="4c46a3d6-da89-4616-bd45-1b70e49404c2" providerId="ADAL" clId="{7F1F0841-190A-46F8-9915-0C9D4FD90F14}" dt="2025-10-27T13:50:57.737" v="887" actId="14100"/>
        <pc:sldMkLst>
          <pc:docMk/>
          <pc:sldMk cId="3497757344" sldId="293"/>
        </pc:sldMkLst>
        <pc:spChg chg="mod">
          <ac:chgData name="Lara Hopkinson" userId="4c46a3d6-da89-4616-bd45-1b70e49404c2" providerId="ADAL" clId="{7F1F0841-190A-46F8-9915-0C9D4FD90F14}" dt="2025-10-27T13:50:57.737" v="887" actId="14100"/>
          <ac:spMkLst>
            <pc:docMk/>
            <pc:sldMk cId="3497757344" sldId="293"/>
            <ac:spMk id="3" creationId="{00000000-0000-0000-0000-000000000000}"/>
          </ac:spMkLst>
        </pc:spChg>
      </pc:sldChg>
      <pc:sldChg chg="del">
        <pc:chgData name="Lara Hopkinson" userId="4c46a3d6-da89-4616-bd45-1b70e49404c2" providerId="ADAL" clId="{7F1F0841-190A-46F8-9915-0C9D4FD90F14}" dt="2025-10-27T12:42:17.292" v="431" actId="47"/>
        <pc:sldMkLst>
          <pc:docMk/>
          <pc:sldMk cId="1192032598" sldId="304"/>
        </pc:sldMkLst>
      </pc:sldChg>
      <pc:sldChg chg="modSp mod">
        <pc:chgData name="Lara Hopkinson" userId="4c46a3d6-da89-4616-bd45-1b70e49404c2" providerId="ADAL" clId="{7F1F0841-190A-46F8-9915-0C9D4FD90F14}" dt="2025-10-27T13:49:02.457" v="850"/>
        <pc:sldMkLst>
          <pc:docMk/>
          <pc:sldMk cId="612664491" sldId="306"/>
        </pc:sldMkLst>
        <pc:spChg chg="mod">
          <ac:chgData name="Lara Hopkinson" userId="4c46a3d6-da89-4616-bd45-1b70e49404c2" providerId="ADAL" clId="{7F1F0841-190A-46F8-9915-0C9D4FD90F14}" dt="2025-10-27T13:49:02.457" v="850"/>
          <ac:spMkLst>
            <pc:docMk/>
            <pc:sldMk cId="612664491" sldId="306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0-27T13:49:10.693" v="853"/>
        <pc:sldMkLst>
          <pc:docMk/>
          <pc:sldMk cId="989387678" sldId="307"/>
        </pc:sldMkLst>
        <pc:spChg chg="mod">
          <ac:chgData name="Lara Hopkinson" userId="4c46a3d6-da89-4616-bd45-1b70e49404c2" providerId="ADAL" clId="{7F1F0841-190A-46F8-9915-0C9D4FD90F14}" dt="2025-10-27T13:49:10.693" v="853"/>
          <ac:spMkLst>
            <pc:docMk/>
            <pc:sldMk cId="989387678" sldId="307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0-27T13:49:18.186" v="856"/>
        <pc:sldMkLst>
          <pc:docMk/>
          <pc:sldMk cId="49684748" sldId="308"/>
        </pc:sldMkLst>
        <pc:spChg chg="mod">
          <ac:chgData name="Lara Hopkinson" userId="4c46a3d6-da89-4616-bd45-1b70e49404c2" providerId="ADAL" clId="{7F1F0841-190A-46F8-9915-0C9D4FD90F14}" dt="2025-10-27T13:49:18.186" v="856"/>
          <ac:spMkLst>
            <pc:docMk/>
            <pc:sldMk cId="49684748" sldId="308"/>
            <ac:spMk id="3" creationId="{00000000-0000-0000-0000-000000000000}"/>
          </ac:spMkLst>
        </pc:spChg>
      </pc:sldChg>
      <pc:sldChg chg="addSp modSp mod modAnim">
        <pc:chgData name="Lara Hopkinson" userId="4c46a3d6-da89-4616-bd45-1b70e49404c2" providerId="ADAL" clId="{7F1F0841-190A-46F8-9915-0C9D4FD90F14}" dt="2025-10-22T14:27:54.500" v="33"/>
        <pc:sldMkLst>
          <pc:docMk/>
          <pc:sldMk cId="2272377754" sldId="309"/>
        </pc:sldMkLst>
        <pc:picChg chg="add mod modCrop">
          <ac:chgData name="Lara Hopkinson" userId="4c46a3d6-da89-4616-bd45-1b70e49404c2" providerId="ADAL" clId="{7F1F0841-190A-46F8-9915-0C9D4FD90F14}" dt="2025-10-22T14:27:33.765" v="31" actId="14100"/>
          <ac:picMkLst>
            <pc:docMk/>
            <pc:sldMk cId="2272377754" sldId="309"/>
            <ac:picMk id="6" creationId="{46F7BE8D-7011-6B60-BB78-9A408414F31D}"/>
          </ac:picMkLst>
        </pc:picChg>
      </pc:sldChg>
      <pc:sldChg chg="del">
        <pc:chgData name="Lara Hopkinson" userId="4c46a3d6-da89-4616-bd45-1b70e49404c2" providerId="ADAL" clId="{7F1F0841-190A-46F8-9915-0C9D4FD90F14}" dt="2025-10-22T14:43:01.401" v="43" actId="47"/>
        <pc:sldMkLst>
          <pc:docMk/>
          <pc:sldMk cId="1816284241" sldId="310"/>
        </pc:sldMkLst>
      </pc:sldChg>
      <pc:sldChg chg="addSp delSp modSp mod">
        <pc:chgData name="Lara Hopkinson" userId="4c46a3d6-da89-4616-bd45-1b70e49404c2" providerId="ADAL" clId="{7F1F0841-190A-46F8-9915-0C9D4FD90F14}" dt="2025-10-27T10:16:27.861" v="125" actId="14100"/>
        <pc:sldMkLst>
          <pc:docMk/>
          <pc:sldMk cId="620659544" sldId="311"/>
        </pc:sldMkLst>
        <pc:spChg chg="del">
          <ac:chgData name="Lara Hopkinson" userId="4c46a3d6-da89-4616-bd45-1b70e49404c2" providerId="ADAL" clId="{7F1F0841-190A-46F8-9915-0C9D4FD90F14}" dt="2025-10-27T10:15:54.402" v="117" actId="478"/>
          <ac:spMkLst>
            <pc:docMk/>
            <pc:sldMk cId="620659544" sldId="311"/>
            <ac:spMk id="5" creationId="{00000000-0000-0000-0000-000000000000}"/>
          </ac:spMkLst>
        </pc:spChg>
        <pc:spChg chg="del">
          <ac:chgData name="Lara Hopkinson" userId="4c46a3d6-da89-4616-bd45-1b70e49404c2" providerId="ADAL" clId="{7F1F0841-190A-46F8-9915-0C9D4FD90F14}" dt="2025-10-27T10:16:19.046" v="121" actId="478"/>
          <ac:spMkLst>
            <pc:docMk/>
            <pc:sldMk cId="620659544" sldId="311"/>
            <ac:spMk id="6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5-10-27T10:16:19.755" v="122"/>
          <ac:spMkLst>
            <pc:docMk/>
            <pc:sldMk cId="620659544" sldId="311"/>
            <ac:spMk id="7" creationId="{4A83DEB9-D69B-C30E-5578-338E8A1C70B3}"/>
          </ac:spMkLst>
        </pc:spChg>
        <pc:picChg chg="add mod modCrop">
          <ac:chgData name="Lara Hopkinson" userId="4c46a3d6-da89-4616-bd45-1b70e49404c2" providerId="ADAL" clId="{7F1F0841-190A-46F8-9915-0C9D4FD90F14}" dt="2025-10-27T10:16:27.861" v="125" actId="14100"/>
          <ac:picMkLst>
            <pc:docMk/>
            <pc:sldMk cId="620659544" sldId="311"/>
            <ac:picMk id="3" creationId="{17A58838-0BA1-37DB-932E-3DB625E18AF8}"/>
          </ac:picMkLst>
        </pc:picChg>
        <pc:picChg chg="del">
          <ac:chgData name="Lara Hopkinson" userId="4c46a3d6-da89-4616-bd45-1b70e49404c2" providerId="ADAL" clId="{7F1F0841-190A-46F8-9915-0C9D4FD90F14}" dt="2025-10-27T10:15:50.709" v="116" actId="478"/>
          <ac:picMkLst>
            <pc:docMk/>
            <pc:sldMk cId="620659544" sldId="311"/>
            <ac:picMk id="4" creationId="{00000000-0000-0000-0000-000000000000}"/>
          </ac:picMkLst>
        </pc:picChg>
      </pc:sldChg>
      <pc:sldChg chg="del">
        <pc:chgData name="Lara Hopkinson" userId="4c46a3d6-da89-4616-bd45-1b70e49404c2" providerId="ADAL" clId="{7F1F0841-190A-46F8-9915-0C9D4FD90F14}" dt="2025-10-27T10:24:51.698" v="139" actId="2696"/>
        <pc:sldMkLst>
          <pc:docMk/>
          <pc:sldMk cId="3882907807" sldId="312"/>
        </pc:sldMkLst>
      </pc:sldChg>
      <pc:sldChg chg="modSp mod">
        <pc:chgData name="Lara Hopkinson" userId="4c46a3d6-da89-4616-bd45-1b70e49404c2" providerId="ADAL" clId="{7F1F0841-190A-46F8-9915-0C9D4FD90F14}" dt="2025-10-27T13:49:38.050" v="862"/>
        <pc:sldMkLst>
          <pc:docMk/>
          <pc:sldMk cId="3879863754" sldId="313"/>
        </pc:sldMkLst>
        <pc:spChg chg="mod">
          <ac:chgData name="Lara Hopkinson" userId="4c46a3d6-da89-4616-bd45-1b70e49404c2" providerId="ADAL" clId="{7F1F0841-190A-46F8-9915-0C9D4FD90F14}" dt="2025-10-27T13:49:38.050" v="862"/>
          <ac:spMkLst>
            <pc:docMk/>
            <pc:sldMk cId="3879863754" sldId="313"/>
            <ac:spMk id="4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5-10-27T13:49:46.148" v="865"/>
        <pc:sldMkLst>
          <pc:docMk/>
          <pc:sldMk cId="2862881969" sldId="314"/>
        </pc:sldMkLst>
        <pc:spChg chg="mod">
          <ac:chgData name="Lara Hopkinson" userId="4c46a3d6-da89-4616-bd45-1b70e49404c2" providerId="ADAL" clId="{7F1F0841-190A-46F8-9915-0C9D4FD90F14}" dt="2025-10-27T13:49:46.148" v="865"/>
          <ac:spMkLst>
            <pc:docMk/>
            <pc:sldMk cId="2862881969" sldId="314"/>
            <ac:spMk id="3" creationId="{00000000-0000-0000-0000-000000000000}"/>
          </ac:spMkLst>
        </pc:spChg>
      </pc:sldChg>
      <pc:sldChg chg="del">
        <pc:chgData name="Lara Hopkinson" userId="4c46a3d6-da89-4616-bd45-1b70e49404c2" providerId="ADAL" clId="{7F1F0841-190A-46F8-9915-0C9D4FD90F14}" dt="2025-10-27T11:08:30.873" v="204" actId="47"/>
        <pc:sldMkLst>
          <pc:docMk/>
          <pc:sldMk cId="294751976" sldId="315"/>
        </pc:sldMkLst>
      </pc:sldChg>
      <pc:sldChg chg="del">
        <pc:chgData name="Lara Hopkinson" userId="4c46a3d6-da89-4616-bd45-1b70e49404c2" providerId="ADAL" clId="{7F1F0841-190A-46F8-9915-0C9D4FD90F14}" dt="2025-10-27T11:15:58.044" v="223" actId="47"/>
        <pc:sldMkLst>
          <pc:docMk/>
          <pc:sldMk cId="964009004" sldId="316"/>
        </pc:sldMkLst>
      </pc:sldChg>
      <pc:sldChg chg="addSp delSp modSp mod">
        <pc:chgData name="Lara Hopkinson" userId="4c46a3d6-da89-4616-bd45-1b70e49404c2" providerId="ADAL" clId="{7F1F0841-190A-46F8-9915-0C9D4FD90F14}" dt="2025-10-27T13:41:55.981" v="838" actId="2085"/>
        <pc:sldMkLst>
          <pc:docMk/>
          <pc:sldMk cId="815353419" sldId="319"/>
        </pc:sldMkLst>
        <pc:spChg chg="add mod">
          <ac:chgData name="Lara Hopkinson" userId="4c46a3d6-da89-4616-bd45-1b70e49404c2" providerId="ADAL" clId="{7F1F0841-190A-46F8-9915-0C9D4FD90F14}" dt="2025-10-27T13:41:55.981" v="838" actId="2085"/>
          <ac:spMkLst>
            <pc:docMk/>
            <pc:sldMk cId="815353419" sldId="319"/>
            <ac:spMk id="7" creationId="{8401F4E9-FB69-95C2-ED66-768B67B91440}"/>
          </ac:spMkLst>
        </pc:spChg>
        <pc:picChg chg="add mod modCrop">
          <ac:chgData name="Lara Hopkinson" userId="4c46a3d6-da89-4616-bd45-1b70e49404c2" providerId="ADAL" clId="{7F1F0841-190A-46F8-9915-0C9D4FD90F14}" dt="2025-10-22T14:06:28.393" v="11" actId="14100"/>
          <ac:picMkLst>
            <pc:docMk/>
            <pc:sldMk cId="815353419" sldId="319"/>
            <ac:picMk id="6" creationId="{8838C7BF-AB91-5B2B-F300-6271C35377BA}"/>
          </ac:picMkLst>
        </pc:picChg>
      </pc:sldChg>
      <pc:sldChg chg="addSp delSp modSp mod">
        <pc:chgData name="Lara Hopkinson" userId="4c46a3d6-da89-4616-bd45-1b70e49404c2" providerId="ADAL" clId="{7F1F0841-190A-46F8-9915-0C9D4FD90F14}" dt="2025-10-27T11:19:22.715" v="238" actId="20577"/>
        <pc:sldMkLst>
          <pc:docMk/>
          <pc:sldMk cId="2450159485" sldId="320"/>
        </pc:sldMkLst>
        <pc:spChg chg="add mod">
          <ac:chgData name="Lara Hopkinson" userId="4c46a3d6-da89-4616-bd45-1b70e49404c2" providerId="ADAL" clId="{7F1F0841-190A-46F8-9915-0C9D4FD90F14}" dt="2025-10-27T11:19:22.715" v="238" actId="20577"/>
          <ac:spMkLst>
            <pc:docMk/>
            <pc:sldMk cId="2450159485" sldId="320"/>
            <ac:spMk id="5" creationId="{34070BCE-0A5E-147A-334B-E21088F54F74}"/>
          </ac:spMkLst>
        </pc:spChg>
        <pc:picChg chg="add mod modCrop">
          <ac:chgData name="Lara Hopkinson" userId="4c46a3d6-da89-4616-bd45-1b70e49404c2" providerId="ADAL" clId="{7F1F0841-190A-46F8-9915-0C9D4FD90F14}" dt="2025-10-27T11:18:46.880" v="231" actId="1076"/>
          <ac:picMkLst>
            <pc:docMk/>
            <pc:sldMk cId="2450159485" sldId="320"/>
            <ac:picMk id="3" creationId="{9E14FC2D-D9D6-3A2B-3A3F-5B9969B9C531}"/>
          </ac:picMkLst>
        </pc:picChg>
        <pc:picChg chg="del">
          <ac:chgData name="Lara Hopkinson" userId="4c46a3d6-da89-4616-bd45-1b70e49404c2" providerId="ADAL" clId="{7F1F0841-190A-46F8-9915-0C9D4FD90F14}" dt="2025-10-27T11:18:21.933" v="224" actId="478"/>
          <ac:picMkLst>
            <pc:docMk/>
            <pc:sldMk cId="2450159485" sldId="320"/>
            <ac:picMk id="4" creationId="{00000000-0000-0000-0000-000000000000}"/>
          </ac:picMkLst>
        </pc:picChg>
      </pc:sldChg>
      <pc:sldChg chg="del">
        <pc:chgData name="Lara Hopkinson" userId="4c46a3d6-da89-4616-bd45-1b70e49404c2" providerId="ADAL" clId="{7F1F0841-190A-46F8-9915-0C9D4FD90F14}" dt="2025-10-27T11:20:39.516" v="239" actId="47"/>
        <pc:sldMkLst>
          <pc:docMk/>
          <pc:sldMk cId="31807514" sldId="321"/>
        </pc:sldMkLst>
      </pc:sldChg>
      <pc:sldChg chg="addSp delSp modSp new mod">
        <pc:chgData name="Lara Hopkinson" userId="4c46a3d6-da89-4616-bd45-1b70e49404c2" providerId="ADAL" clId="{7F1F0841-190A-46F8-9915-0C9D4FD90F14}" dt="2025-10-22T14:42:14.145" v="42" actId="1076"/>
        <pc:sldMkLst>
          <pc:docMk/>
          <pc:sldMk cId="3614173565" sldId="324"/>
        </pc:sldMkLst>
        <pc:picChg chg="add mod modCrop">
          <ac:chgData name="Lara Hopkinson" userId="4c46a3d6-da89-4616-bd45-1b70e49404c2" providerId="ADAL" clId="{7F1F0841-190A-46F8-9915-0C9D4FD90F14}" dt="2025-10-22T14:42:14.145" v="42" actId="1076"/>
          <ac:picMkLst>
            <pc:docMk/>
            <pc:sldMk cId="3614173565" sldId="324"/>
            <ac:picMk id="5" creationId="{5615396D-15DA-1DFB-D989-BA5D78864592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5-10-22T15:04:28.548" v="115" actId="14100"/>
        <pc:sldMkLst>
          <pc:docMk/>
          <pc:sldMk cId="4287815541" sldId="325"/>
        </pc:sldMkLst>
        <pc:spChg chg="add mod">
          <ac:chgData name="Lara Hopkinson" userId="4c46a3d6-da89-4616-bd45-1b70e49404c2" providerId="ADAL" clId="{7F1F0841-190A-46F8-9915-0C9D4FD90F14}" dt="2025-10-22T15:04:28.548" v="115" actId="14100"/>
          <ac:spMkLst>
            <pc:docMk/>
            <pc:sldMk cId="4287815541" sldId="325"/>
            <ac:spMk id="6" creationId="{9DE3CEC0-8937-77C1-7280-02DEEE7E7CA9}"/>
          </ac:spMkLst>
        </pc:spChg>
        <pc:picChg chg="add mod modCrop">
          <ac:chgData name="Lara Hopkinson" userId="4c46a3d6-da89-4616-bd45-1b70e49404c2" providerId="ADAL" clId="{7F1F0841-190A-46F8-9915-0C9D4FD90F14}" dt="2025-10-22T15:03:45.645" v="51" actId="14100"/>
          <ac:picMkLst>
            <pc:docMk/>
            <pc:sldMk cId="4287815541" sldId="325"/>
            <ac:picMk id="5" creationId="{F8850275-6E25-D70D-97E2-AFC082292B4F}"/>
          </ac:picMkLst>
        </pc:picChg>
      </pc:sldChg>
      <pc:sldChg chg="addSp delSp modSp add mod">
        <pc:chgData name="Lara Hopkinson" userId="4c46a3d6-da89-4616-bd45-1b70e49404c2" providerId="ADAL" clId="{7F1F0841-190A-46F8-9915-0C9D4FD90F14}" dt="2025-10-27T10:24:38.117" v="138" actId="1076"/>
        <pc:sldMkLst>
          <pc:docMk/>
          <pc:sldMk cId="593125277" sldId="326"/>
        </pc:sldMkLst>
        <pc:spChg chg="add mod">
          <ac:chgData name="Lara Hopkinson" userId="4c46a3d6-da89-4616-bd45-1b70e49404c2" providerId="ADAL" clId="{7F1F0841-190A-46F8-9915-0C9D4FD90F14}" dt="2025-10-27T10:24:38.117" v="138" actId="1076"/>
          <ac:spMkLst>
            <pc:docMk/>
            <pc:sldMk cId="593125277" sldId="326"/>
            <ac:spMk id="5" creationId="{814AA5C9-55B4-517D-EC90-1C9BC0571A35}"/>
          </ac:spMkLst>
        </pc:spChg>
        <pc:picChg chg="del">
          <ac:chgData name="Lara Hopkinson" userId="4c46a3d6-da89-4616-bd45-1b70e49404c2" providerId="ADAL" clId="{7F1F0841-190A-46F8-9915-0C9D4FD90F14}" dt="2025-10-27T10:22:59.532" v="127" actId="478"/>
          <ac:picMkLst>
            <pc:docMk/>
            <pc:sldMk cId="593125277" sldId="326"/>
            <ac:picMk id="3" creationId="{280BC319-57EE-39F3-C34B-1C5F3FCB6D1C}"/>
          </ac:picMkLst>
        </pc:picChg>
        <pc:picChg chg="add mod modCrop">
          <ac:chgData name="Lara Hopkinson" userId="4c46a3d6-da89-4616-bd45-1b70e49404c2" providerId="ADAL" clId="{7F1F0841-190A-46F8-9915-0C9D4FD90F14}" dt="2025-10-27T10:23:47.877" v="134" actId="1076"/>
          <ac:picMkLst>
            <pc:docMk/>
            <pc:sldMk cId="593125277" sldId="326"/>
            <ac:picMk id="4" creationId="{4F36AD7B-142A-66FB-DCF1-2E3DBC8A021C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0-27T13:49:58.393" v="870" actId="14100"/>
        <pc:sldMkLst>
          <pc:docMk/>
          <pc:sldMk cId="47520338" sldId="327"/>
        </pc:sldMkLst>
        <pc:spChg chg="del">
          <ac:chgData name="Lara Hopkinson" userId="4c46a3d6-da89-4616-bd45-1b70e49404c2" providerId="ADAL" clId="{7F1F0841-190A-46F8-9915-0C9D4FD90F14}" dt="2025-10-27T10:43:28.600" v="149" actId="478"/>
          <ac:spMkLst>
            <pc:docMk/>
            <pc:sldMk cId="47520338" sldId="327"/>
            <ac:spMk id="2" creationId="{436B01EF-79AF-A758-C1F7-3A824131DC1B}"/>
          </ac:spMkLst>
        </pc:spChg>
        <pc:spChg chg="mod">
          <ac:chgData name="Lara Hopkinson" userId="4c46a3d6-da89-4616-bd45-1b70e49404c2" providerId="ADAL" clId="{7F1F0841-190A-46F8-9915-0C9D4FD90F14}" dt="2025-10-27T13:49:58.393" v="870" actId="14100"/>
          <ac:spMkLst>
            <pc:docMk/>
            <pc:sldMk cId="47520338" sldId="327"/>
            <ac:spMk id="3" creationId="{E32304C3-4C71-7B50-4222-BF2FA8F4A3BA}"/>
          </ac:spMkLst>
        </pc:spChg>
        <pc:spChg chg="add mod">
          <ac:chgData name="Lara Hopkinson" userId="4c46a3d6-da89-4616-bd45-1b70e49404c2" providerId="ADAL" clId="{7F1F0841-190A-46F8-9915-0C9D4FD90F14}" dt="2025-10-27T10:44:00.384" v="182"/>
          <ac:spMkLst>
            <pc:docMk/>
            <pc:sldMk cId="47520338" sldId="327"/>
            <ac:spMk id="6" creationId="{680CC6F8-FF33-E0DE-AA1E-0D94A3870ACC}"/>
          </ac:spMkLst>
        </pc:spChg>
        <pc:picChg chg="add mod modCrop">
          <ac:chgData name="Lara Hopkinson" userId="4c46a3d6-da89-4616-bd45-1b70e49404c2" providerId="ADAL" clId="{7F1F0841-190A-46F8-9915-0C9D4FD90F14}" dt="2025-10-27T10:43:17.084" v="146" actId="1076"/>
          <ac:picMkLst>
            <pc:docMk/>
            <pc:sldMk cId="47520338" sldId="327"/>
            <ac:picMk id="5" creationId="{1ECC9169-3FDC-5EB8-DB67-88BDFCB93E50}"/>
          </ac:picMkLst>
        </pc:picChg>
      </pc:sldChg>
      <pc:sldChg chg="addSp delSp modSp new mod">
        <pc:chgData name="Lara Hopkinson" userId="4c46a3d6-da89-4616-bd45-1b70e49404c2" providerId="ADAL" clId="{7F1F0841-190A-46F8-9915-0C9D4FD90F14}" dt="2025-10-27T10:46:30.713" v="203" actId="20577"/>
        <pc:sldMkLst>
          <pc:docMk/>
          <pc:sldMk cId="2707751187" sldId="328"/>
        </pc:sldMkLst>
        <pc:spChg chg="del">
          <ac:chgData name="Lara Hopkinson" userId="4c46a3d6-da89-4616-bd45-1b70e49404c2" providerId="ADAL" clId="{7F1F0841-190A-46F8-9915-0C9D4FD90F14}" dt="2025-10-27T10:45:48.120" v="187" actId="478"/>
          <ac:spMkLst>
            <pc:docMk/>
            <pc:sldMk cId="2707751187" sldId="328"/>
            <ac:spMk id="2" creationId="{C765CD80-534B-DBDA-DC3E-C54FD0562396}"/>
          </ac:spMkLst>
        </pc:spChg>
        <pc:spChg chg="del">
          <ac:chgData name="Lara Hopkinson" userId="4c46a3d6-da89-4616-bd45-1b70e49404c2" providerId="ADAL" clId="{7F1F0841-190A-46F8-9915-0C9D4FD90F14}" dt="2025-10-27T10:45:49.808" v="188" actId="478"/>
          <ac:spMkLst>
            <pc:docMk/>
            <pc:sldMk cId="2707751187" sldId="328"/>
            <ac:spMk id="3" creationId="{70F0EE20-6067-662C-4D22-4078EEB30CB4}"/>
          </ac:spMkLst>
        </pc:spChg>
        <pc:spChg chg="add mod">
          <ac:chgData name="Lara Hopkinson" userId="4c46a3d6-da89-4616-bd45-1b70e49404c2" providerId="ADAL" clId="{7F1F0841-190A-46F8-9915-0C9D4FD90F14}" dt="2025-10-27T10:46:30.713" v="203" actId="20577"/>
          <ac:spMkLst>
            <pc:docMk/>
            <pc:sldMk cId="2707751187" sldId="328"/>
            <ac:spMk id="6" creationId="{33DE96C5-7793-11D3-71BF-FCA125222DB5}"/>
          </ac:spMkLst>
        </pc:spChg>
        <pc:picChg chg="add mod modCrop">
          <ac:chgData name="Lara Hopkinson" userId="4c46a3d6-da89-4616-bd45-1b70e49404c2" providerId="ADAL" clId="{7F1F0841-190A-46F8-9915-0C9D4FD90F14}" dt="2025-10-27T10:46:00.756" v="192" actId="1076"/>
          <ac:picMkLst>
            <pc:docMk/>
            <pc:sldMk cId="2707751187" sldId="328"/>
            <ac:picMk id="5" creationId="{8B51DB6A-2EC1-50EE-F3ED-27630E6B3FF1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5-10-27T11:15:32.967" v="214" actId="21"/>
        <pc:sldMkLst>
          <pc:docMk/>
          <pc:sldMk cId="78722152" sldId="329"/>
        </pc:sldMkLst>
        <pc:spChg chg="del">
          <ac:chgData name="Lara Hopkinson" userId="4c46a3d6-da89-4616-bd45-1b70e49404c2" providerId="ADAL" clId="{7F1F0841-190A-46F8-9915-0C9D4FD90F14}" dt="2025-10-27T11:10:49.858" v="206" actId="700"/>
          <ac:spMkLst>
            <pc:docMk/>
            <pc:sldMk cId="78722152" sldId="329"/>
            <ac:spMk id="2" creationId="{AF1D5545-35EA-959B-DB08-3333DC54CF7A}"/>
          </ac:spMkLst>
        </pc:spChg>
        <pc:spChg chg="del">
          <ac:chgData name="Lara Hopkinson" userId="4c46a3d6-da89-4616-bd45-1b70e49404c2" providerId="ADAL" clId="{7F1F0841-190A-46F8-9915-0C9D4FD90F14}" dt="2025-10-27T11:10:49.858" v="206" actId="700"/>
          <ac:spMkLst>
            <pc:docMk/>
            <pc:sldMk cId="78722152" sldId="329"/>
            <ac:spMk id="3" creationId="{F3D86028-5A08-9E1C-266D-E278BEC8FD83}"/>
          </ac:spMkLst>
        </pc:spChg>
        <pc:picChg chg="add del mod modCrop">
          <ac:chgData name="Lara Hopkinson" userId="4c46a3d6-da89-4616-bd45-1b70e49404c2" providerId="ADAL" clId="{7F1F0841-190A-46F8-9915-0C9D4FD90F14}" dt="2025-10-27T11:15:32.967" v="214" actId="21"/>
          <ac:picMkLst>
            <pc:docMk/>
            <pc:sldMk cId="78722152" sldId="329"/>
            <ac:picMk id="5" creationId="{E5947073-4B3C-8B93-8935-A6A57D9ECFA1}"/>
          </ac:picMkLst>
        </pc:picChg>
        <pc:picChg chg="add mod">
          <ac:chgData name="Lara Hopkinson" userId="4c46a3d6-da89-4616-bd45-1b70e49404c2" providerId="ADAL" clId="{7F1F0841-190A-46F8-9915-0C9D4FD90F14}" dt="2025-10-27T11:15:03.459" v="208" actId="1076"/>
          <ac:picMkLst>
            <pc:docMk/>
            <pc:sldMk cId="78722152" sldId="329"/>
            <ac:picMk id="1026" creationId="{B34240EE-2C7D-AC6E-9F01-E336F1BAD54D}"/>
          </ac:picMkLst>
        </pc:picChg>
      </pc:sldChg>
      <pc:sldChg chg="addSp modSp new mod">
        <pc:chgData name="Lara Hopkinson" userId="4c46a3d6-da89-4616-bd45-1b70e49404c2" providerId="ADAL" clId="{7F1F0841-190A-46F8-9915-0C9D4FD90F14}" dt="2025-10-27T11:15:54.042" v="222" actId="14100"/>
        <pc:sldMkLst>
          <pc:docMk/>
          <pc:sldMk cId="355247163" sldId="330"/>
        </pc:sldMkLst>
        <pc:picChg chg="add mod">
          <ac:chgData name="Lara Hopkinson" userId="4c46a3d6-da89-4616-bd45-1b70e49404c2" providerId="ADAL" clId="{7F1F0841-190A-46F8-9915-0C9D4FD90F14}" dt="2025-10-27T11:15:54.042" v="222" actId="14100"/>
          <ac:picMkLst>
            <pc:docMk/>
            <pc:sldMk cId="355247163" sldId="330"/>
            <ac:picMk id="5" creationId="{E5947073-4B3C-8B93-8935-A6A57D9ECFA1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5-10-27T11:32:03.574" v="299" actId="20577"/>
        <pc:sldMkLst>
          <pc:docMk/>
          <pc:sldMk cId="1397882066" sldId="331"/>
        </pc:sldMkLst>
        <pc:spChg chg="del">
          <ac:chgData name="Lara Hopkinson" userId="4c46a3d6-da89-4616-bd45-1b70e49404c2" providerId="ADAL" clId="{7F1F0841-190A-46F8-9915-0C9D4FD90F14}" dt="2025-10-27T11:31:42.274" v="285" actId="700"/>
          <ac:spMkLst>
            <pc:docMk/>
            <pc:sldMk cId="1397882066" sldId="331"/>
            <ac:spMk id="2" creationId="{35354C06-4159-D574-FF29-6B2DD752CDB3}"/>
          </ac:spMkLst>
        </pc:spChg>
        <pc:spChg chg="del">
          <ac:chgData name="Lara Hopkinson" userId="4c46a3d6-da89-4616-bd45-1b70e49404c2" providerId="ADAL" clId="{7F1F0841-190A-46F8-9915-0C9D4FD90F14}" dt="2025-10-27T11:31:42.274" v="285" actId="700"/>
          <ac:spMkLst>
            <pc:docMk/>
            <pc:sldMk cId="1397882066" sldId="331"/>
            <ac:spMk id="3" creationId="{ACD03A32-ABE9-8620-C4CD-385B413F4861}"/>
          </ac:spMkLst>
        </pc:spChg>
        <pc:spChg chg="add mod">
          <ac:chgData name="Lara Hopkinson" userId="4c46a3d6-da89-4616-bd45-1b70e49404c2" providerId="ADAL" clId="{7F1F0841-190A-46F8-9915-0C9D4FD90F14}" dt="2025-10-27T11:32:03.574" v="299" actId="20577"/>
          <ac:spMkLst>
            <pc:docMk/>
            <pc:sldMk cId="1397882066" sldId="331"/>
            <ac:spMk id="4" creationId="{CF063D91-5C64-70C1-6920-74B306FF667A}"/>
          </ac:spMkLst>
        </pc:spChg>
        <pc:picChg chg="add">
          <ac:chgData name="Lara Hopkinson" userId="4c46a3d6-da89-4616-bd45-1b70e49404c2" providerId="ADAL" clId="{7F1F0841-190A-46F8-9915-0C9D4FD90F14}" dt="2025-10-27T11:31:43.400" v="286"/>
          <ac:picMkLst>
            <pc:docMk/>
            <pc:sldMk cId="1397882066" sldId="331"/>
            <ac:picMk id="2050" creationId="{83495660-A86C-8DFE-AA36-58148DBDB16D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5-10-27T13:50:41.548" v="882"/>
        <pc:sldMkLst>
          <pc:docMk/>
          <pc:sldMk cId="4038816541" sldId="332"/>
        </pc:sldMkLst>
        <pc:spChg chg="del">
          <ac:chgData name="Lara Hopkinson" userId="4c46a3d6-da89-4616-bd45-1b70e49404c2" providerId="ADAL" clId="{7F1F0841-190A-46F8-9915-0C9D4FD90F14}" dt="2025-10-27T11:56:44.387" v="384" actId="700"/>
          <ac:spMkLst>
            <pc:docMk/>
            <pc:sldMk cId="4038816541" sldId="332"/>
            <ac:spMk id="2" creationId="{E17E8880-F5C5-55C9-7166-7930575F74C2}"/>
          </ac:spMkLst>
        </pc:spChg>
        <pc:spChg chg="del">
          <ac:chgData name="Lara Hopkinson" userId="4c46a3d6-da89-4616-bd45-1b70e49404c2" providerId="ADAL" clId="{7F1F0841-190A-46F8-9915-0C9D4FD90F14}" dt="2025-10-27T11:56:44.387" v="384" actId="700"/>
          <ac:spMkLst>
            <pc:docMk/>
            <pc:sldMk cId="4038816541" sldId="332"/>
            <ac:spMk id="3" creationId="{E620CD15-FDC7-40DE-825A-37B3CCC654A7}"/>
          </ac:spMkLst>
        </pc:spChg>
        <pc:spChg chg="add mod">
          <ac:chgData name="Lara Hopkinson" userId="4c46a3d6-da89-4616-bd45-1b70e49404c2" providerId="ADAL" clId="{7F1F0841-190A-46F8-9915-0C9D4FD90F14}" dt="2025-10-27T13:50:41.548" v="882"/>
          <ac:spMkLst>
            <pc:docMk/>
            <pc:sldMk cId="4038816541" sldId="332"/>
            <ac:spMk id="6" creationId="{480EBC79-5BEE-E7A6-E0D4-625A2BB97F37}"/>
          </ac:spMkLst>
        </pc:spChg>
        <pc:spChg chg="add del mod">
          <ac:chgData name="Lara Hopkinson" userId="4c46a3d6-da89-4616-bd45-1b70e49404c2" providerId="ADAL" clId="{7F1F0841-190A-46F8-9915-0C9D4FD90F14}" dt="2025-10-27T11:57:13.086" v="392" actId="26606"/>
          <ac:spMkLst>
            <pc:docMk/>
            <pc:sldMk cId="4038816541" sldId="332"/>
            <ac:spMk id="10" creationId="{78456D4B-D673-8B4A-2BC3-FD2800DA9693}"/>
          </ac:spMkLst>
        </pc:spChg>
        <pc:picChg chg="add mod modCrop">
          <ac:chgData name="Lara Hopkinson" userId="4c46a3d6-da89-4616-bd45-1b70e49404c2" providerId="ADAL" clId="{7F1F0841-190A-46F8-9915-0C9D4FD90F14}" dt="2025-10-27T11:57:47.167" v="424" actId="1076"/>
          <ac:picMkLst>
            <pc:docMk/>
            <pc:sldMk cId="4038816541" sldId="332"/>
            <ac:picMk id="5" creationId="{CBFD7B20-D07A-5A86-6C26-1DDC7D6CEF5F}"/>
          </ac:picMkLst>
        </pc:picChg>
      </pc:sldChg>
      <pc:sldChg chg="addSp modSp new mod">
        <pc:chgData name="Lara Hopkinson" userId="4c46a3d6-da89-4616-bd45-1b70e49404c2" providerId="ADAL" clId="{7F1F0841-190A-46F8-9915-0C9D4FD90F14}" dt="2025-10-27T13:51:06.607" v="891"/>
        <pc:sldMkLst>
          <pc:docMk/>
          <pc:sldMk cId="3410350952" sldId="333"/>
        </pc:sldMkLst>
        <pc:spChg chg="add mod">
          <ac:chgData name="Lara Hopkinson" userId="4c46a3d6-da89-4616-bd45-1b70e49404c2" providerId="ADAL" clId="{7F1F0841-190A-46F8-9915-0C9D4FD90F14}" dt="2025-10-27T13:51:06.607" v="891"/>
          <ac:spMkLst>
            <pc:docMk/>
            <pc:sldMk cId="3410350952" sldId="333"/>
            <ac:spMk id="4" creationId="{3724C55E-8822-B92F-95DE-32439D79F5B1}"/>
          </ac:spMkLst>
        </pc:spChg>
        <pc:picChg chg="add mod modCrop">
          <ac:chgData name="Lara Hopkinson" userId="4c46a3d6-da89-4616-bd45-1b70e49404c2" providerId="ADAL" clId="{7F1F0841-190A-46F8-9915-0C9D4FD90F14}" dt="2025-10-27T13:47:09.668" v="839" actId="1076"/>
          <ac:picMkLst>
            <pc:docMk/>
            <pc:sldMk cId="3410350952" sldId="333"/>
            <ac:picMk id="3" creationId="{AB4331EB-0E9B-6F0F-6E2B-C04215F66762}"/>
          </ac:picMkLst>
        </pc:picChg>
      </pc:sldChg>
      <pc:sldChg chg="addSp modSp new mod">
        <pc:chgData name="Lara Hopkinson" userId="4c46a3d6-da89-4616-bd45-1b70e49404c2" providerId="ADAL" clId="{7F1F0841-190A-46F8-9915-0C9D4FD90F14}" dt="2025-10-27T13:51:17.244" v="894"/>
        <pc:sldMkLst>
          <pc:docMk/>
          <pc:sldMk cId="270294250" sldId="334"/>
        </pc:sldMkLst>
        <pc:spChg chg="add mod">
          <ac:chgData name="Lara Hopkinson" userId="4c46a3d6-da89-4616-bd45-1b70e49404c2" providerId="ADAL" clId="{7F1F0841-190A-46F8-9915-0C9D4FD90F14}" dt="2025-10-27T13:51:17.244" v="894"/>
          <ac:spMkLst>
            <pc:docMk/>
            <pc:sldMk cId="270294250" sldId="334"/>
            <ac:spMk id="4" creationId="{379126FA-6D0B-64F0-9923-F79BB85D80AA}"/>
          </ac:spMkLst>
        </pc:spChg>
        <pc:picChg chg="add mod modCrop">
          <ac:chgData name="Lara Hopkinson" userId="4c46a3d6-da89-4616-bd45-1b70e49404c2" providerId="ADAL" clId="{7F1F0841-190A-46F8-9915-0C9D4FD90F14}" dt="2025-10-27T12:42:41.103" v="437" actId="14100"/>
          <ac:picMkLst>
            <pc:docMk/>
            <pc:sldMk cId="270294250" sldId="334"/>
            <ac:picMk id="3" creationId="{43E29E48-24FF-A239-D96B-D5389EC3FB76}"/>
          </ac:picMkLst>
        </pc:picChg>
      </pc:sldChg>
    </pc:docChg>
  </pc:docChgLst>
  <pc:docChgLst>
    <pc:chgData name="Lara Hopkinson" userId="4c46a3d6-da89-4616-bd45-1b70e49404c2" providerId="ADAL" clId="{39D0C888-E87B-4403-97D4-200A1D5A7C5E}"/>
    <pc:docChg chg="undo custSel addSld delSld modSld modMainMaster">
      <pc:chgData name="Lara Hopkinson" userId="4c46a3d6-da89-4616-bd45-1b70e49404c2" providerId="ADAL" clId="{39D0C888-E87B-4403-97D4-200A1D5A7C5E}" dt="2025-10-17T13:59:36.532" v="141" actId="2085"/>
      <pc:docMkLst>
        <pc:docMk/>
      </pc:docMkLst>
      <pc:sldChg chg="modSp mod setBg">
        <pc:chgData name="Lara Hopkinson" userId="4c46a3d6-da89-4616-bd45-1b70e49404c2" providerId="ADAL" clId="{39D0C888-E87B-4403-97D4-200A1D5A7C5E}" dt="2025-10-17T13:11:59.544" v="90"/>
        <pc:sldMkLst>
          <pc:docMk/>
          <pc:sldMk cId="3096719803" sldId="256"/>
        </pc:sldMkLst>
        <pc:spChg chg="mod">
          <ac:chgData name="Lara Hopkinson" userId="4c46a3d6-da89-4616-bd45-1b70e49404c2" providerId="ADAL" clId="{39D0C888-E87B-4403-97D4-200A1D5A7C5E}" dt="2025-10-17T12:55:46.792" v="5"/>
          <ac:spMkLst>
            <pc:docMk/>
            <pc:sldMk cId="3096719803" sldId="256"/>
            <ac:spMk id="2" creationId="{00000000-0000-0000-0000-000000000000}"/>
          </ac:spMkLst>
        </pc:spChg>
        <pc:spChg chg="mod">
          <ac:chgData name="Lara Hopkinson" userId="4c46a3d6-da89-4616-bd45-1b70e49404c2" providerId="ADAL" clId="{39D0C888-E87B-4403-97D4-200A1D5A7C5E}" dt="2025-10-17T12:55:53.653" v="6" actId="207"/>
          <ac:spMkLst>
            <pc:docMk/>
            <pc:sldMk cId="3096719803" sldId="256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39D0C888-E87B-4403-97D4-200A1D5A7C5E}" dt="2025-10-17T12:56:15.963" v="9"/>
        <pc:sldMkLst>
          <pc:docMk/>
          <pc:sldMk cId="1555909587" sldId="257"/>
        </pc:sldMkLst>
        <pc:spChg chg="mod">
          <ac:chgData name="Lara Hopkinson" userId="4c46a3d6-da89-4616-bd45-1b70e49404c2" providerId="ADAL" clId="{39D0C888-E87B-4403-97D4-200A1D5A7C5E}" dt="2025-10-17T12:56:15.963" v="9"/>
          <ac:spMkLst>
            <pc:docMk/>
            <pc:sldMk cId="1555909587" sldId="257"/>
            <ac:spMk id="2" creationId="{00000000-0000-0000-0000-000000000000}"/>
          </ac:spMkLst>
        </pc:spChg>
      </pc:sldChg>
      <pc:sldChg chg="del">
        <pc:chgData name="Lara Hopkinson" userId="4c46a3d6-da89-4616-bd45-1b70e49404c2" providerId="ADAL" clId="{39D0C888-E87B-4403-97D4-200A1D5A7C5E}" dt="2025-10-17T13:57:16.538" v="98" actId="47"/>
        <pc:sldMkLst>
          <pc:docMk/>
          <pc:sldMk cId="599252013" sldId="317"/>
        </pc:sldMkLst>
      </pc:sldChg>
      <pc:sldChg chg="addSp delSp modSp mod">
        <pc:chgData name="Lara Hopkinson" userId="4c46a3d6-da89-4616-bd45-1b70e49404c2" providerId="ADAL" clId="{39D0C888-E87B-4403-97D4-200A1D5A7C5E}" dt="2025-10-17T13:56:18.589" v="97" actId="1076"/>
        <pc:sldMkLst>
          <pc:docMk/>
          <pc:sldMk cId="2004517967" sldId="318"/>
        </pc:sldMkLst>
        <pc:picChg chg="add mod modCrop">
          <ac:chgData name="Lara Hopkinson" userId="4c46a3d6-da89-4616-bd45-1b70e49404c2" providerId="ADAL" clId="{39D0C888-E87B-4403-97D4-200A1D5A7C5E}" dt="2025-10-17T13:56:18.589" v="97" actId="1076"/>
          <ac:picMkLst>
            <pc:docMk/>
            <pc:sldMk cId="2004517967" sldId="318"/>
            <ac:picMk id="5" creationId="{853DB5A5-D9DF-12BF-CC8C-2609D5ACBF39}"/>
          </ac:picMkLst>
        </pc:picChg>
      </pc:sldChg>
      <pc:sldChg chg="addSp delSp modSp new mod modClrScheme chgLayout">
        <pc:chgData name="Lara Hopkinson" userId="4c46a3d6-da89-4616-bd45-1b70e49404c2" providerId="ADAL" clId="{39D0C888-E87B-4403-97D4-200A1D5A7C5E}" dt="2025-10-17T13:03:21.470" v="78" actId="1076"/>
        <pc:sldMkLst>
          <pc:docMk/>
          <pc:sldMk cId="1615774576" sldId="322"/>
        </pc:sldMkLst>
        <pc:spChg chg="add mod">
          <ac:chgData name="Lara Hopkinson" userId="4c46a3d6-da89-4616-bd45-1b70e49404c2" providerId="ADAL" clId="{39D0C888-E87B-4403-97D4-200A1D5A7C5E}" dt="2025-10-17T12:56:58.496" v="15" actId="14100"/>
          <ac:spMkLst>
            <pc:docMk/>
            <pc:sldMk cId="1615774576" sldId="322"/>
            <ac:spMk id="5" creationId="{0EF43961-1907-8E58-FBF6-B0DC9D6514F2}"/>
          </ac:spMkLst>
        </pc:spChg>
        <pc:graphicFrameChg chg="add mod modGraphic">
          <ac:chgData name="Lara Hopkinson" userId="4c46a3d6-da89-4616-bd45-1b70e49404c2" providerId="ADAL" clId="{39D0C888-E87B-4403-97D4-200A1D5A7C5E}" dt="2025-10-17T13:03:21.470" v="78" actId="1076"/>
          <ac:graphicFrameMkLst>
            <pc:docMk/>
            <pc:sldMk cId="1615774576" sldId="322"/>
            <ac:graphicFrameMk id="4" creationId="{77975423-7A16-ADFD-DA75-AC83A275F5C7}"/>
          </ac:graphicFrameMkLst>
        </pc:graphicFrameChg>
      </pc:sldChg>
      <pc:sldChg chg="addSp delSp modSp new mod modClrScheme chgLayout">
        <pc:chgData name="Lara Hopkinson" userId="4c46a3d6-da89-4616-bd45-1b70e49404c2" providerId="ADAL" clId="{39D0C888-E87B-4403-97D4-200A1D5A7C5E}" dt="2025-10-17T13:59:36.532" v="141" actId="2085"/>
        <pc:sldMkLst>
          <pc:docMk/>
          <pc:sldMk cId="2191288004" sldId="323"/>
        </pc:sldMkLst>
        <pc:spChg chg="add mod">
          <ac:chgData name="Lara Hopkinson" userId="4c46a3d6-da89-4616-bd45-1b70e49404c2" providerId="ADAL" clId="{39D0C888-E87B-4403-97D4-200A1D5A7C5E}" dt="2025-10-17T13:59:36.532" v="141" actId="2085"/>
          <ac:spMkLst>
            <pc:docMk/>
            <pc:sldMk cId="2191288004" sldId="323"/>
            <ac:spMk id="6" creationId="{9FF5341D-693D-015E-F318-0D961453E135}"/>
          </ac:spMkLst>
        </pc:spChg>
        <pc:picChg chg="add mod modCrop">
          <ac:chgData name="Lara Hopkinson" userId="4c46a3d6-da89-4616-bd45-1b70e49404c2" providerId="ADAL" clId="{39D0C888-E87B-4403-97D4-200A1D5A7C5E}" dt="2025-10-17T13:57:44.586" v="105" actId="14100"/>
          <ac:picMkLst>
            <pc:docMk/>
            <pc:sldMk cId="2191288004" sldId="323"/>
            <ac:picMk id="5" creationId="{1DA76B8D-53B7-AE28-34FB-D0157E6F2328}"/>
          </ac:picMkLst>
        </pc:picChg>
      </pc:sldChg>
      <pc:sldMasterChg chg="setBg modSldLayout">
        <pc:chgData name="Lara Hopkinson" userId="4c46a3d6-da89-4616-bd45-1b70e49404c2" providerId="ADAL" clId="{39D0C888-E87B-4403-97D4-200A1D5A7C5E}" dt="2025-10-17T12:55:26.580" v="2"/>
        <pc:sldMasterMkLst>
          <pc:docMk/>
          <pc:sldMasterMk cId="4258422064" sldId="2147483660"/>
        </pc:sldMasterMkLst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3993064819" sldId="2147483661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2641788887" sldId="2147483662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496280809" sldId="2147483663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607921369" sldId="2147483664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1511119605" sldId="2147483665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3038853091" sldId="2147483666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2807926871" sldId="2147483667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368965400" sldId="2147483668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683019646" sldId="2147483669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3162901619" sldId="2147483670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1795312232" sldId="2147483671"/>
          </pc:sldLayoutMkLst>
        </pc:sldLayoutChg>
        <pc:sldLayoutChg chg="setBg">
          <pc:chgData name="Lara Hopkinson" userId="4c46a3d6-da89-4616-bd45-1b70e49404c2" providerId="ADAL" clId="{39D0C888-E87B-4403-97D4-200A1D5A7C5E}" dt="2025-10-17T12:55:26.580" v="2"/>
          <pc:sldLayoutMkLst>
            <pc:docMk/>
            <pc:sldMasterMk cId="4258422064" sldId="2147483660"/>
            <pc:sldLayoutMk cId="2605414599" sldId="214748367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CAE893-50FB-4925-AECA-62A2623753A6}" type="datetimeFigureOut">
              <a:rPr lang="en-US" smtClean="0"/>
              <a:t>10/27/2025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E96271-0EA6-42BA-A2F1-298D918CF9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193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E96271-0EA6-42BA-A2F1-298D918CF91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164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064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1788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9628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07921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11119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38853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926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896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8301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62901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9531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05414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C3E8B-D2A8-45C1-9A07-1D45A0BA4FF5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247FBB-048E-4470-A913-46A3F660DBA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422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80">
          <p15:clr>
            <a:srgbClr val="F26B43"/>
          </p15:clr>
        </p15:guide>
        <p15:guide id="3" pos="1098">
          <p15:clr>
            <a:srgbClr val="F26B43"/>
          </p15:clr>
        </p15:guide>
        <p15:guide id="4" pos="5364">
          <p15:clr>
            <a:srgbClr val="F26B43"/>
          </p15:clr>
        </p15:guide>
        <p15:guide id="5" pos="738">
          <p15:clr>
            <a:srgbClr val="F26B43"/>
          </p15:clr>
        </p15:guide>
        <p15:guide id="6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ourworldindata.org/grapher/share-of-electricity-production-from-renewable-sources?tab=map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urworldindata.org/energy" TargetMode="External"/><Relationship Id="rId3" Type="http://schemas.openxmlformats.org/officeDocument/2006/relationships/hyperlink" Target="http://www.bp.com/" TargetMode="External"/><Relationship Id="rId7" Type="http://schemas.openxmlformats.org/officeDocument/2006/relationships/hyperlink" Target="http://www.wri.org/" TargetMode="External"/><Relationship Id="rId2" Type="http://schemas.openxmlformats.org/officeDocument/2006/relationships/hyperlink" Target="http://www.ie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ia.gov/" TargetMode="External"/><Relationship Id="rId5" Type="http://schemas.openxmlformats.org/officeDocument/2006/relationships/hyperlink" Target="http://www.gov.uk/" TargetMode="External"/><Relationship Id="rId10" Type="http://schemas.openxmlformats.org/officeDocument/2006/relationships/hyperlink" Target="https://www.parliament.uk/globalassets/documents/post/ShaleGas_POSTbox.pdf" TargetMode="External"/><Relationship Id="rId4" Type="http://schemas.openxmlformats.org/officeDocument/2006/relationships/hyperlink" Target="http://www.worldenergy.org/" TargetMode="External"/><Relationship Id="rId9" Type="http://schemas.openxmlformats.org/officeDocument/2006/relationships/hyperlink" Target="https://ourworldindata.org/grapher/per-capita-energy-use?tab=map&amp;time=1965..20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62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ACBA7003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Lara Hopkinson</a:t>
            </a:r>
            <a:endParaRPr lang="en-GB" dirty="0">
              <a:solidFill>
                <a:schemeClr val="bg1">
                  <a:lumMod val="50000"/>
                </a:schemeClr>
              </a:solidFill>
              <a:cs typeface="Calibri" panose="020F0502020204030204"/>
            </a:endParaRP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Energy &amp; Resource Management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671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Global energy</a:t>
            </a:r>
          </a:p>
          <a:p>
            <a:pPr lvl="1"/>
            <a:r>
              <a:rPr lang="en-GB" dirty="0"/>
              <a:t>Global energy mix</a:t>
            </a:r>
          </a:p>
          <a:p>
            <a:pPr lvl="1"/>
            <a:r>
              <a:rPr lang="en-GB" dirty="0"/>
              <a:t>Statistics</a:t>
            </a:r>
          </a:p>
          <a:p>
            <a:pPr lvl="1"/>
            <a:r>
              <a:rPr lang="en-GB" dirty="0"/>
              <a:t>Reserves </a:t>
            </a:r>
            <a:r>
              <a:rPr lang="en-GB" dirty="0" err="1"/>
              <a:t>vs</a:t>
            </a:r>
            <a:r>
              <a:rPr lang="en-GB" dirty="0"/>
              <a:t> resources</a:t>
            </a:r>
          </a:p>
          <a:p>
            <a:pPr lvl="1"/>
            <a:r>
              <a:rPr lang="en-GB" dirty="0"/>
              <a:t>Renewables outlook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Today's topic</a:t>
            </a:r>
          </a:p>
        </p:txBody>
      </p:sp>
    </p:spTree>
    <p:extLst>
      <p:ext uri="{BB962C8B-B14F-4D97-AF65-F5344CB8AC3E}">
        <p14:creationId xmlns:p14="http://schemas.microsoft.com/office/powerpoint/2010/main" val="155590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7975423-7A16-ADFD-DA75-AC83A275F5C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8254237"/>
              </p:ext>
            </p:extLst>
          </p:nvPr>
        </p:nvGraphicFramePr>
        <p:xfrm>
          <a:off x="395536" y="550082"/>
          <a:ext cx="8208912" cy="5757836"/>
        </p:xfrm>
        <a:graphic>
          <a:graphicData uri="http://schemas.openxmlformats.org/drawingml/2006/table">
            <a:tbl>
              <a:tblPr/>
              <a:tblGrid>
                <a:gridCol w="2441828">
                  <a:extLst>
                    <a:ext uri="{9D8B030D-6E8A-4147-A177-3AD203B41FA5}">
                      <a16:colId xmlns:a16="http://schemas.microsoft.com/office/drawing/2014/main" val="3137344459"/>
                    </a:ext>
                  </a:extLst>
                </a:gridCol>
                <a:gridCol w="4665283">
                  <a:extLst>
                    <a:ext uri="{9D8B030D-6E8A-4147-A177-3AD203B41FA5}">
                      <a16:colId xmlns:a16="http://schemas.microsoft.com/office/drawing/2014/main" val="1471286132"/>
                    </a:ext>
                  </a:extLst>
                </a:gridCol>
                <a:gridCol w="1101801">
                  <a:extLst>
                    <a:ext uri="{9D8B030D-6E8A-4147-A177-3AD203B41FA5}">
                      <a16:colId xmlns:a16="http://schemas.microsoft.com/office/drawing/2014/main" val="321647423"/>
                    </a:ext>
                  </a:extLst>
                </a:gridCol>
              </a:tblGrid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1" i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1" i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Topic</a:t>
                      </a:r>
                      <a:r>
                        <a:rPr lang="en-GB" sz="700" b="1" i="0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​</a:t>
                      </a:r>
                      <a:endParaRPr lang="en-GB" sz="600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1" i="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Tutor</a:t>
                      </a:r>
                      <a:r>
                        <a:rPr lang="en-GB" sz="700" b="1" i="0" dirty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​</a:t>
                      </a:r>
                      <a:endParaRPr lang="en-GB" sz="600" b="1" i="0" dirty="0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2235604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08 October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Intros, work, energy mix​ 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159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7118458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 October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carbon policy 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280345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 October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FIELDWORK WEEK – NO LECTURES​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auto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846372"/>
                  </a:ext>
                </a:extLst>
              </a:tr>
              <a:tr h="408850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29 October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Energy consumption trends / grids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2569045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05 November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CW2 presentations​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8339628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 November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Renewables​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LH/HW​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0290289"/>
                  </a:ext>
                </a:extLst>
              </a:tr>
              <a:tr h="495036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19 November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 of renewables, buildings as power stations, certification schemes​ 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067219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 November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 WEEK – NO LECTURES​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auto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1124895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03 December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 to waste &amp; resource </a:t>
                      </a:r>
                      <a:r>
                        <a:rPr lang="en-GB" sz="1400" b="0" i="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mmgt</a:t>
                      </a: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/ legislation &amp; policy / zero waste future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5880128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December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Future availability of resources​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28951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07 January 2026​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Recycling​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24025"/>
                  </a:ext>
                </a:extLst>
              </a:tr>
              <a:tr h="711246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 January 2026​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Sustainability team – UWTSD renewables &amp; activity 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DP / KM​</a:t>
                      </a:r>
                    </a:p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E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143705"/>
                  </a:ext>
                </a:extLst>
              </a:tr>
              <a:tr h="350278"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 January 2025​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LCA / module review &amp; feedback​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>
                        <a:lnSpc>
                          <a:spcPts val="2175"/>
                        </a:lnSpc>
                        <a:buNone/>
                      </a:pPr>
                      <a:r>
                        <a:rPr lang="en-GB" sz="14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LH​</a:t>
                      </a:r>
                    </a:p>
                  </a:txBody>
                  <a:tcPr marL="38079" marR="38079" marT="19040" marB="19040">
                    <a:lnL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19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EF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8248367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0EF43961-1907-8E58-FBF6-B0DC9D6514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8250696" y="454336"/>
            <a:ext cx="3384634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5774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Primary energy </a:t>
            </a:r>
            <a:r>
              <a:rPr lang="en-GB" i="1" dirty="0"/>
              <a:t>– “direct use of energy without transformation; not subject to any conversion or transformation process”</a:t>
            </a:r>
          </a:p>
          <a:p>
            <a:r>
              <a:rPr lang="en-GB" dirty="0"/>
              <a:t>Delivered energy </a:t>
            </a:r>
            <a:r>
              <a:rPr lang="en-GB" i="1" dirty="0"/>
              <a:t>– “energy that reaches the user after conversion losses from power station &amp; transmission losses in the grid”</a:t>
            </a:r>
          </a:p>
          <a:p>
            <a:r>
              <a:rPr lang="en-GB" dirty="0"/>
              <a:t>Final energy consumption </a:t>
            </a:r>
            <a:r>
              <a:rPr lang="en-GB" i="1" dirty="0"/>
              <a:t>– “energy consumed by final end users after transformation”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few definitions…</a:t>
            </a:r>
          </a:p>
        </p:txBody>
      </p:sp>
    </p:spTree>
    <p:extLst>
      <p:ext uri="{BB962C8B-B14F-4D97-AF65-F5344CB8AC3E}">
        <p14:creationId xmlns:p14="http://schemas.microsoft.com/office/powerpoint/2010/main" val="2974403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wsa user\AppData\Local\Microsoft\Windows\Temporary Internet Files\Content.IE5\OVFA714F\question-marks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8972" y="1628801"/>
            <a:ext cx="663063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is the current world energy mix?</a:t>
            </a:r>
          </a:p>
        </p:txBody>
      </p:sp>
    </p:spTree>
    <p:extLst>
      <p:ext uri="{BB962C8B-B14F-4D97-AF65-F5344CB8AC3E}">
        <p14:creationId xmlns:p14="http://schemas.microsoft.com/office/powerpoint/2010/main" val="95771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75657" y="188640"/>
            <a:ext cx="7039694" cy="1325563"/>
          </a:xfrm>
        </p:spPr>
        <p:txBody>
          <a:bodyPr/>
          <a:lstStyle/>
          <a:p>
            <a:r>
              <a:rPr lang="en-GB" dirty="0"/>
              <a:t>Energy consumption by source, World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3DB5A5-D9DF-12BF-CC8C-2609D5ACBF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00" t="21651" r="20863" b="15744"/>
          <a:stretch>
            <a:fillRect/>
          </a:stretch>
        </p:blipFill>
        <p:spPr>
          <a:xfrm>
            <a:off x="178153" y="404664"/>
            <a:ext cx="8787693" cy="6048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517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DA76B8D-53B7-AE28-34FB-D0157E6F23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00" t="21652" r="20075" b="14562"/>
          <a:stretch>
            <a:fillRect/>
          </a:stretch>
        </p:blipFill>
        <p:spPr>
          <a:xfrm>
            <a:off x="251520" y="404664"/>
            <a:ext cx="8528948" cy="59046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F5341D-693D-015E-F318-0D961453E135}"/>
              </a:ext>
            </a:extLst>
          </p:cNvPr>
          <p:cNvSpPr txBox="1"/>
          <p:nvPr/>
        </p:nvSpPr>
        <p:spPr>
          <a:xfrm>
            <a:off x="251520" y="6381328"/>
            <a:ext cx="324036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GB" dirty="0"/>
              <a:t>1TWh = 1000,000,000,000 watts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28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Rate of change, global primary energy demand, 1900-2020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728" t="28887" r="4331" b="9175"/>
          <a:stretch/>
        </p:blipFill>
        <p:spPr>
          <a:xfrm>
            <a:off x="179512" y="2492896"/>
            <a:ext cx="8818579" cy="396044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</p:spTree>
    <p:extLst>
      <p:ext uri="{BB962C8B-B14F-4D97-AF65-F5344CB8AC3E}">
        <p14:creationId xmlns:p14="http://schemas.microsoft.com/office/powerpoint/2010/main" val="612664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Projected change in primary energy demand 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368" t="18192" r="4998" b="14093"/>
          <a:stretch/>
        </p:blipFill>
        <p:spPr>
          <a:xfrm>
            <a:off x="251520" y="2132856"/>
            <a:ext cx="8640960" cy="425694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</p:spTree>
    <p:extLst>
      <p:ext uri="{BB962C8B-B14F-4D97-AF65-F5344CB8AC3E}">
        <p14:creationId xmlns:p14="http://schemas.microsoft.com/office/powerpoint/2010/main" val="989387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838C7BF-AB91-5B2B-F300-6271C35377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76" t="28738" r="30313" b="6294"/>
          <a:stretch>
            <a:fillRect/>
          </a:stretch>
        </p:blipFill>
        <p:spPr>
          <a:xfrm>
            <a:off x="232537" y="232393"/>
            <a:ext cx="8587935" cy="59789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01F4E9-FB69-95C2-ED66-768B67B91440}"/>
              </a:ext>
            </a:extLst>
          </p:cNvPr>
          <p:cNvSpPr txBox="1"/>
          <p:nvPr/>
        </p:nvSpPr>
        <p:spPr>
          <a:xfrm>
            <a:off x="323528" y="6381328"/>
            <a:ext cx="8406212" cy="369332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US"/>
              <a:t>https://ourworldindata.org/grapher/per-capita-energy-use?tab=map&amp;time=1965..2024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5353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Global energy-related CO</a:t>
            </a:r>
            <a:r>
              <a:rPr lang="en-GB" b="1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emissions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933" t="27490" r="4704" b="8735"/>
          <a:stretch/>
        </p:blipFill>
        <p:spPr>
          <a:xfrm>
            <a:off x="251520" y="2276872"/>
            <a:ext cx="8748464" cy="40990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</p:spTree>
    <p:extLst>
      <p:ext uri="{BB962C8B-B14F-4D97-AF65-F5344CB8AC3E}">
        <p14:creationId xmlns:p14="http://schemas.microsoft.com/office/powerpoint/2010/main" val="49684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Annual change – CO</a:t>
            </a:r>
            <a:r>
              <a:rPr lang="en-GB" baseline="-25000" dirty="0"/>
              <a:t>2</a:t>
            </a:r>
            <a:r>
              <a:rPr lang="en-GB" dirty="0"/>
              <a:t> emissions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480" t="25229" r="4882" b="6911"/>
          <a:stretch/>
        </p:blipFill>
        <p:spPr>
          <a:xfrm>
            <a:off x="107504" y="2132856"/>
            <a:ext cx="8928992" cy="44079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F7BE8D-7011-6B60-BB78-9A408414F3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828" t="15468" r="23712" b="20315"/>
          <a:stretch>
            <a:fillRect/>
          </a:stretch>
        </p:blipFill>
        <p:spPr>
          <a:xfrm>
            <a:off x="207910" y="33741"/>
            <a:ext cx="8307440" cy="6779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377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the difference?</a:t>
            </a:r>
          </a:p>
          <a:p>
            <a:endParaRPr lang="en-GB" dirty="0"/>
          </a:p>
          <a:p>
            <a:r>
              <a:rPr lang="en-GB" dirty="0"/>
              <a:t>Resource: “</a:t>
            </a:r>
            <a:r>
              <a:rPr lang="en-GB" i="1" dirty="0"/>
              <a:t>total amount of material or primary energy flow that exists, including fuels that are discovered and undiscovered, economically recoverable or not”</a:t>
            </a:r>
          </a:p>
          <a:p>
            <a:endParaRPr lang="en-GB" i="1" dirty="0"/>
          </a:p>
          <a:p>
            <a:r>
              <a:rPr lang="en-GB" dirty="0"/>
              <a:t>Reserves</a:t>
            </a:r>
            <a:r>
              <a:rPr lang="en-GB" i="1" dirty="0"/>
              <a:t>: “deposits that are known to exist with a reasonable level of certainty based on geological &amp; engineering studies, that are economically recoverable using existing technologies”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Reserves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vs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resources</a:t>
            </a:r>
          </a:p>
        </p:txBody>
      </p:sp>
    </p:spTree>
    <p:extLst>
      <p:ext uri="{BB962C8B-B14F-4D97-AF65-F5344CB8AC3E}">
        <p14:creationId xmlns:p14="http://schemas.microsoft.com/office/powerpoint/2010/main" val="335787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952" t="20787" r="24215" b="22050"/>
          <a:stretch/>
        </p:blipFill>
        <p:spPr>
          <a:xfrm>
            <a:off x="179512" y="260648"/>
            <a:ext cx="8784976" cy="633670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3CA9D8-BD12-4697-8B2F-64CAD4B707B4}"/>
              </a:ext>
            </a:extLst>
          </p:cNvPr>
          <p:cNvSpPr txBox="1"/>
          <p:nvPr/>
        </p:nvSpPr>
        <p:spPr>
          <a:xfrm>
            <a:off x="-11288" y="6549614"/>
            <a:ext cx="46576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Our World in Data, 2019</a:t>
            </a:r>
          </a:p>
        </p:txBody>
      </p:sp>
    </p:spTree>
    <p:extLst>
      <p:ext uri="{BB962C8B-B14F-4D97-AF65-F5344CB8AC3E}">
        <p14:creationId xmlns:p14="http://schemas.microsoft.com/office/powerpoint/2010/main" val="496093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615396D-15DA-1DFB-D989-BA5D788645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75" t="26375" r="22438" b="14563"/>
          <a:stretch>
            <a:fillRect/>
          </a:stretch>
        </p:blipFill>
        <p:spPr>
          <a:xfrm>
            <a:off x="103903" y="476672"/>
            <a:ext cx="8936193" cy="612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173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850275-6E25-D70D-97E2-AFC082292B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13" t="45275" r="25588" b="5113"/>
          <a:stretch>
            <a:fillRect/>
          </a:stretch>
        </p:blipFill>
        <p:spPr>
          <a:xfrm>
            <a:off x="474402" y="303403"/>
            <a:ext cx="8274062" cy="54298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E3CEC0-8937-77C1-7280-02DEEE7E7CA9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Energy Institute Statistical Review of World Energy 2025</a:t>
            </a:r>
          </a:p>
        </p:txBody>
      </p:sp>
    </p:spTree>
    <p:extLst>
      <p:ext uri="{BB962C8B-B14F-4D97-AF65-F5344CB8AC3E}">
        <p14:creationId xmlns:p14="http://schemas.microsoft.com/office/powerpoint/2010/main" val="428781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511" t="18959" r="5208" b="7314"/>
          <a:stretch/>
        </p:blipFill>
        <p:spPr>
          <a:xfrm>
            <a:off x="35496" y="1556792"/>
            <a:ext cx="9001000" cy="484669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Change in monthly oil demand</a:t>
            </a:r>
          </a:p>
        </p:txBody>
      </p:sp>
    </p:spTree>
    <p:extLst>
      <p:ext uri="{BB962C8B-B14F-4D97-AF65-F5344CB8AC3E}">
        <p14:creationId xmlns:p14="http://schemas.microsoft.com/office/powerpoint/2010/main" val="387986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A58838-0BA1-37DB-932E-3DB625E18A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13" t="44094" r="27162" b="8657"/>
          <a:stretch>
            <a:fillRect/>
          </a:stretch>
        </p:blipFill>
        <p:spPr>
          <a:xfrm>
            <a:off x="401142" y="326982"/>
            <a:ext cx="8491337" cy="54782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83DEB9-D69B-C30E-5578-338E8A1C70B3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Energy Institute Statistical Review of World Energy 2025</a:t>
            </a:r>
          </a:p>
        </p:txBody>
      </p:sp>
    </p:spTree>
    <p:extLst>
      <p:ext uri="{BB962C8B-B14F-4D97-AF65-F5344CB8AC3E}">
        <p14:creationId xmlns:p14="http://schemas.microsoft.com/office/powerpoint/2010/main" val="620659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02EB29-8236-F17E-FF15-F96C48BF7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1416BA1-CF16-F348-186A-7FCACDF97D55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Energy Institute Statistical Review of World Energy 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36AD7B-142A-66FB-DCF1-2E3DBC8A02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25" t="41739" r="24800" b="5114"/>
          <a:stretch>
            <a:fillRect/>
          </a:stretch>
        </p:blipFill>
        <p:spPr>
          <a:xfrm>
            <a:off x="683568" y="556738"/>
            <a:ext cx="7560840" cy="532859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14AA5C9-55B4-517D-EC90-1C9BC0571A35}"/>
              </a:ext>
            </a:extLst>
          </p:cNvPr>
          <p:cNvSpPr/>
          <p:nvPr/>
        </p:nvSpPr>
        <p:spPr>
          <a:xfrm>
            <a:off x="908836" y="553530"/>
            <a:ext cx="1512168" cy="216024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125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Coal demand, 2020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34" t="22496" r="2513" b="13762"/>
          <a:stretch/>
        </p:blipFill>
        <p:spPr>
          <a:xfrm>
            <a:off x="107504" y="2451869"/>
            <a:ext cx="8850143" cy="38910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1820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IEA, 2020</a:t>
            </a:r>
          </a:p>
        </p:txBody>
      </p:sp>
    </p:spTree>
    <p:extLst>
      <p:ext uri="{BB962C8B-B14F-4D97-AF65-F5344CB8AC3E}">
        <p14:creationId xmlns:p14="http://schemas.microsoft.com/office/powerpoint/2010/main" val="2862881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32304C3-4C71-7B50-4222-BF2FA8F4A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854" y="312612"/>
            <a:ext cx="2630978" cy="2108276"/>
          </a:xfrm>
        </p:spPr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Renewables for electricity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CC9169-3FDC-5EB8-DB67-88BDFCB93E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013" t="47637" r="49212" b="6295"/>
          <a:stretch>
            <a:fillRect/>
          </a:stretch>
        </p:blipFill>
        <p:spPr>
          <a:xfrm>
            <a:off x="3347864" y="341058"/>
            <a:ext cx="5384103" cy="61758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80CC6F8-FF33-E0DE-AA1E-0D94A3870ACC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Energy Institute Statistical Review of World Energy 2025</a:t>
            </a:r>
          </a:p>
        </p:txBody>
      </p:sp>
    </p:spTree>
    <p:extLst>
      <p:ext uri="{BB962C8B-B14F-4D97-AF65-F5344CB8AC3E}">
        <p14:creationId xmlns:p14="http://schemas.microsoft.com/office/powerpoint/2010/main" val="47520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B51DB6A-2EC1-50EE-F3ED-27630E6B3F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038" t="24013" r="16925" b="13381"/>
          <a:stretch>
            <a:fillRect/>
          </a:stretch>
        </p:blipFill>
        <p:spPr>
          <a:xfrm>
            <a:off x="971600" y="188640"/>
            <a:ext cx="6961000" cy="60480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3DE96C5-7793-11D3-71BF-FCA125222DB5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IRENA 2025</a:t>
            </a:r>
          </a:p>
        </p:txBody>
      </p:sp>
    </p:spTree>
    <p:extLst>
      <p:ext uri="{BB962C8B-B14F-4D97-AF65-F5344CB8AC3E}">
        <p14:creationId xmlns:p14="http://schemas.microsoft.com/office/powerpoint/2010/main" val="2707751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is infographic breaks down global nuclear power generation by country, highlighting the world's largest producers of nuclear energy.">
            <a:extLst>
              <a:ext uri="{FF2B5EF4-FFF2-40B4-BE49-F238E27FC236}">
                <a16:creationId xmlns:a16="http://schemas.microsoft.com/office/drawing/2014/main" id="{B34240EE-2C7D-AC6E-9F01-E336F1BAD5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8263" y="0"/>
            <a:ext cx="52657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72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5947073-4B3C-8B93-8935-A6A57D9ECF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13" t="46456" r="28738" b="6294"/>
          <a:stretch>
            <a:fillRect/>
          </a:stretch>
        </p:blipFill>
        <p:spPr>
          <a:xfrm>
            <a:off x="28294" y="1155605"/>
            <a:ext cx="9008201" cy="4289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47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14FC2D-D9D6-3A2B-3A3F-5B9969B9C5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00" t="24013" r="29525" b="8656"/>
          <a:stretch>
            <a:fillRect/>
          </a:stretch>
        </p:blipFill>
        <p:spPr>
          <a:xfrm>
            <a:off x="252152" y="260648"/>
            <a:ext cx="8639695" cy="60056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070BCE-0A5E-147A-334B-E21088F54F74}"/>
              </a:ext>
            </a:extLst>
          </p:cNvPr>
          <p:cNvSpPr txBox="1"/>
          <p:nvPr/>
        </p:nvSpPr>
        <p:spPr>
          <a:xfrm>
            <a:off x="31591" y="6238183"/>
            <a:ext cx="9112409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 anchorCtr="1">
            <a:spAutoFit/>
          </a:bodyPr>
          <a:lstStyle/>
          <a:p>
            <a:r>
              <a:rPr lang="en-US" dirty="0">
                <a:hlinkClick r:id="rId3"/>
              </a:rPr>
              <a:t>https://ourworldindata.org/grapher/share-of-electricity-production-from-renewable-sources?tab=map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0159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GB" i="1" dirty="0"/>
              <a:t>natural gas occurring within or extracted from shale</a:t>
            </a:r>
            <a:r>
              <a:rPr lang="en-GB" dirty="0"/>
              <a:t>”</a:t>
            </a:r>
          </a:p>
          <a:p>
            <a:endParaRPr lang="en-GB" dirty="0"/>
          </a:p>
          <a:p>
            <a:r>
              <a:rPr lang="en-GB" dirty="0"/>
              <a:t>Unconventional gas</a:t>
            </a:r>
          </a:p>
          <a:p>
            <a:endParaRPr lang="en-GB" dirty="0"/>
          </a:p>
          <a:p>
            <a:r>
              <a:rPr lang="en-GB" dirty="0"/>
              <a:t>Also provides shale (tight) oil</a:t>
            </a:r>
          </a:p>
          <a:p>
            <a:endParaRPr lang="en-GB" dirty="0"/>
          </a:p>
          <a:p>
            <a:r>
              <a:rPr lang="en-GB" dirty="0"/>
              <a:t>Released through hydraulic fracturing (‘</a:t>
            </a:r>
            <a:r>
              <a:rPr lang="en-GB" dirty="0" err="1"/>
              <a:t>fracking</a:t>
            </a:r>
            <a:r>
              <a:rPr lang="en-GB" dirty="0"/>
              <a:t>’)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about shale gas?</a:t>
            </a:r>
          </a:p>
        </p:txBody>
      </p:sp>
    </p:spTree>
    <p:extLst>
      <p:ext uri="{BB962C8B-B14F-4D97-AF65-F5344CB8AC3E}">
        <p14:creationId xmlns:p14="http://schemas.microsoft.com/office/powerpoint/2010/main" val="2353258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Worldwide shale reserves, 2025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64FC35-004C-9077-38FF-D22FC66C57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2" t="20159" r="1970" b="14619"/>
          <a:stretch>
            <a:fillRect/>
          </a:stretch>
        </p:blipFill>
        <p:spPr>
          <a:xfrm>
            <a:off x="143508" y="1726106"/>
            <a:ext cx="8856984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7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hale Gas Production Project Launched In Qinghai-Tibet Plateau">
            <a:extLst>
              <a:ext uri="{FF2B5EF4-FFF2-40B4-BE49-F238E27FC236}">
                <a16:creationId xmlns:a16="http://schemas.microsoft.com/office/drawing/2014/main" id="{83495660-A86C-8DFE-AA36-58148DBDB1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" y="390525"/>
            <a:ext cx="9124950" cy="607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063D91-5C64-70C1-6920-74B306FF667A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Forbes, 2025</a:t>
            </a:r>
          </a:p>
        </p:txBody>
      </p:sp>
    </p:spTree>
    <p:extLst>
      <p:ext uri="{BB962C8B-B14F-4D97-AF65-F5344CB8AC3E}">
        <p14:creationId xmlns:p14="http://schemas.microsoft.com/office/powerpoint/2010/main" val="1397882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74640" cy="2650306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Shale gas in the UK</a:t>
            </a:r>
          </a:p>
        </p:txBody>
      </p:sp>
      <p:pic>
        <p:nvPicPr>
          <p:cNvPr id="4098" name="Picture 2" descr="DECC Shale gas study areas in the UK">
            <a:extLst>
              <a:ext uri="{FF2B5EF4-FFF2-40B4-BE49-F238E27FC236}">
                <a16:creationId xmlns:a16="http://schemas.microsoft.com/office/drawing/2014/main" id="{8C0FF0B5-7F44-74C2-E128-70A0DD7A9D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0"/>
            <a:ext cx="48514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6D61434-B22F-A3ED-7141-E742C738F08A}"/>
              </a:ext>
            </a:extLst>
          </p:cNvPr>
          <p:cNvSpPr txBox="1"/>
          <p:nvPr/>
        </p:nvSpPr>
        <p:spPr>
          <a:xfrm>
            <a:off x="-11288" y="6549614"/>
            <a:ext cx="5087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British Geological Survey</a:t>
            </a:r>
          </a:p>
        </p:txBody>
      </p:sp>
    </p:spTree>
    <p:extLst>
      <p:ext uri="{BB962C8B-B14F-4D97-AF65-F5344CB8AC3E}">
        <p14:creationId xmlns:p14="http://schemas.microsoft.com/office/powerpoint/2010/main" val="331207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47664" y="112104"/>
            <a:ext cx="6988299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Comparison of carbon emissions</a:t>
            </a:r>
          </a:p>
        </p:txBody>
      </p:sp>
      <p:pic>
        <p:nvPicPr>
          <p:cNvPr id="1026" name="Picture 2" descr="Image result for shale gas carbon emiss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52741"/>
            <a:ext cx="6048672" cy="4886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130" y="6494901"/>
            <a:ext cx="8356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Howarth and </a:t>
            </a:r>
            <a:r>
              <a:rPr lang="en-GB" dirty="0" err="1"/>
              <a:t>Ingraffea</a:t>
            </a:r>
            <a:r>
              <a:rPr lang="en-GB" dirty="0"/>
              <a:t> (2011) Should Fracking Stop? Yes Nature; 477; p271-274</a:t>
            </a:r>
          </a:p>
        </p:txBody>
      </p:sp>
    </p:spTree>
    <p:extLst>
      <p:ext uri="{BB962C8B-B14F-4D97-AF65-F5344CB8AC3E}">
        <p14:creationId xmlns:p14="http://schemas.microsoft.com/office/powerpoint/2010/main" val="349775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BFD7B20-D07A-5A86-6C26-1DDC7D6CEF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13" t="22831" r="5113" b="13382"/>
          <a:stretch>
            <a:fillRect/>
          </a:stretch>
        </p:blipFill>
        <p:spPr>
          <a:xfrm>
            <a:off x="539552" y="1988840"/>
            <a:ext cx="8208912" cy="3888432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480EBC79-5BEE-E7A6-E0D4-625A2BB97F37}"/>
              </a:ext>
            </a:extLst>
          </p:cNvPr>
          <p:cNvSpPr txBox="1">
            <a:spLocks/>
          </p:cNvSpPr>
          <p:nvPr/>
        </p:nvSpPr>
        <p:spPr>
          <a:xfrm>
            <a:off x="1763688" y="692696"/>
            <a:ext cx="6772275" cy="903634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World Energy Outlook 2024</a:t>
            </a:r>
          </a:p>
        </p:txBody>
      </p:sp>
    </p:spTree>
    <p:extLst>
      <p:ext uri="{BB962C8B-B14F-4D97-AF65-F5344CB8AC3E}">
        <p14:creationId xmlns:p14="http://schemas.microsoft.com/office/powerpoint/2010/main" val="4038816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4331EB-0E9B-6F0F-6E2B-C04215F667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13" t="19288" r="5113" b="6294"/>
          <a:stretch>
            <a:fillRect/>
          </a:stretch>
        </p:blipFill>
        <p:spPr>
          <a:xfrm>
            <a:off x="467544" y="1657740"/>
            <a:ext cx="8208912" cy="4536504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724C55E-8822-B92F-95DE-32439D79F5B1}"/>
              </a:ext>
            </a:extLst>
          </p:cNvPr>
          <p:cNvSpPr txBox="1">
            <a:spLocks/>
          </p:cNvSpPr>
          <p:nvPr/>
        </p:nvSpPr>
        <p:spPr>
          <a:xfrm>
            <a:off x="1763688" y="548680"/>
            <a:ext cx="6772275" cy="903634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World Energy Outlook 2024</a:t>
            </a:r>
          </a:p>
        </p:txBody>
      </p:sp>
    </p:spTree>
    <p:extLst>
      <p:ext uri="{BB962C8B-B14F-4D97-AF65-F5344CB8AC3E}">
        <p14:creationId xmlns:p14="http://schemas.microsoft.com/office/powerpoint/2010/main" val="341035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E29E48-24FF-A239-D96B-D5389EC3FB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75" t="14564" r="26375" b="5113"/>
          <a:stretch>
            <a:fillRect/>
          </a:stretch>
        </p:blipFill>
        <p:spPr>
          <a:xfrm>
            <a:off x="3131840" y="140635"/>
            <a:ext cx="5760640" cy="652872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79126FA-6D0B-64F0-9923-F79BB85D80AA}"/>
              </a:ext>
            </a:extLst>
          </p:cNvPr>
          <p:cNvSpPr txBox="1">
            <a:spLocks/>
          </p:cNvSpPr>
          <p:nvPr/>
        </p:nvSpPr>
        <p:spPr>
          <a:xfrm>
            <a:off x="222389" y="620688"/>
            <a:ext cx="2909451" cy="2016224"/>
          </a:xfrm>
          <a:prstGeom prst="rect">
            <a:avLst/>
          </a:prstGeom>
        </p:spPr>
        <p:txBody>
          <a:bodyPr/>
          <a:lstStyle>
            <a:lvl1pPr algn="l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World Energy Outlook 2024</a:t>
            </a:r>
          </a:p>
        </p:txBody>
      </p:sp>
    </p:spTree>
    <p:extLst>
      <p:ext uri="{BB962C8B-B14F-4D97-AF65-F5344CB8AC3E}">
        <p14:creationId xmlns:p14="http://schemas.microsoft.com/office/powerpoint/2010/main" val="27029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Solar PV &amp; wind generation projected to triple 2023-2030</a:t>
            </a:r>
          </a:p>
          <a:p>
            <a:r>
              <a:rPr lang="en-GB" dirty="0"/>
              <a:t>By 2035, solar PV &amp; wind will account for 40% global electricity</a:t>
            </a:r>
          </a:p>
          <a:p>
            <a:r>
              <a:rPr lang="en-GB" dirty="0"/>
              <a:t>Renewables expansion requires grid investment and modernisation</a:t>
            </a:r>
          </a:p>
          <a:p>
            <a:r>
              <a:rPr lang="en-GB" dirty="0"/>
              <a:t>Governments are prioritising support for renewables</a:t>
            </a:r>
          </a:p>
          <a:p>
            <a:r>
              <a:rPr lang="en-GB" dirty="0"/>
              <a:t>Tripling of renewables pledged COP28</a:t>
            </a:r>
          </a:p>
          <a:p>
            <a:r>
              <a:rPr lang="en-GB" dirty="0"/>
              <a:t>Major economies take the lead</a:t>
            </a:r>
          </a:p>
          <a:p>
            <a:r>
              <a:rPr lang="en-GB" dirty="0"/>
              <a:t>More investment in renewables than fossil fuels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Renewables outlook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735256"/>
            <a:ext cx="10080884" cy="14259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688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International Energy Agency (</a:t>
            </a:r>
            <a:r>
              <a:rPr lang="en-GB" dirty="0">
                <a:hlinkClick r:id="rId2"/>
              </a:rPr>
              <a:t>www.iea.org</a:t>
            </a:r>
            <a:r>
              <a:rPr lang="en-GB" dirty="0"/>
              <a:t>)</a:t>
            </a:r>
          </a:p>
          <a:p>
            <a:r>
              <a:rPr lang="en-GB" dirty="0"/>
              <a:t>BP (</a:t>
            </a:r>
            <a:r>
              <a:rPr lang="en-GB" dirty="0">
                <a:hlinkClick r:id="rId3"/>
              </a:rPr>
              <a:t>www.bp.com</a:t>
            </a:r>
            <a:r>
              <a:rPr lang="en-GB" dirty="0"/>
              <a:t>)</a:t>
            </a:r>
          </a:p>
          <a:p>
            <a:r>
              <a:rPr lang="en-GB" dirty="0"/>
              <a:t>World Energy Council (</a:t>
            </a:r>
            <a:r>
              <a:rPr lang="en-GB" dirty="0">
                <a:hlinkClick r:id="rId4"/>
              </a:rPr>
              <a:t>www.worldenergy.org</a:t>
            </a:r>
            <a:r>
              <a:rPr lang="en-GB" dirty="0"/>
              <a:t>)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5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US Energy Information Administration (</a:t>
            </a:r>
            <a:r>
              <a:rPr lang="en-GB" dirty="0">
                <a:hlinkClick r:id="rId6"/>
              </a:rPr>
              <a:t>www.eia.gov</a:t>
            </a:r>
            <a:r>
              <a:rPr lang="en-GB" dirty="0"/>
              <a:t>) </a:t>
            </a:r>
          </a:p>
          <a:p>
            <a:r>
              <a:rPr lang="en-GB" dirty="0"/>
              <a:t>World Resources Institute (</a:t>
            </a:r>
            <a:r>
              <a:rPr lang="en-GB" dirty="0">
                <a:hlinkClick r:id="rId7"/>
              </a:rPr>
              <a:t>www.wri.org</a:t>
            </a:r>
            <a:r>
              <a:rPr lang="en-GB" dirty="0"/>
              <a:t>)</a:t>
            </a:r>
          </a:p>
          <a:p>
            <a:r>
              <a:rPr lang="en-GB" dirty="0"/>
              <a:t>Our World in Data - Energy (</a:t>
            </a:r>
            <a:r>
              <a:rPr lang="en-GB" dirty="0">
                <a:hlinkClick r:id="rId8"/>
              </a:rPr>
              <a:t>www.ourworldindata.org/energy</a:t>
            </a:r>
            <a:r>
              <a:rPr lang="en-GB" dirty="0"/>
              <a:t>) </a:t>
            </a:r>
          </a:p>
          <a:p>
            <a:r>
              <a:rPr lang="en-GB" dirty="0"/>
              <a:t>WRI </a:t>
            </a:r>
            <a:r>
              <a:rPr lang="en-GB" dirty="0">
                <a:hlinkClick r:id="rId9"/>
              </a:rPr>
              <a:t>https://ourworldindata.org/</a:t>
            </a:r>
            <a:r>
              <a:rPr lang="en-GB" dirty="0" err="1">
                <a:hlinkClick r:id="rId9"/>
              </a:rPr>
              <a:t>grapher</a:t>
            </a:r>
            <a:r>
              <a:rPr lang="en-GB" dirty="0">
                <a:hlinkClick r:id="rId9"/>
              </a:rPr>
              <a:t>/</a:t>
            </a:r>
            <a:r>
              <a:rPr lang="en-GB" dirty="0" err="1">
                <a:hlinkClick r:id="rId9"/>
              </a:rPr>
              <a:t>per-capita-energy-use?tab</a:t>
            </a:r>
            <a:r>
              <a:rPr lang="en-GB" dirty="0">
                <a:hlinkClick r:id="rId9"/>
              </a:rPr>
              <a:t>=</a:t>
            </a:r>
            <a:r>
              <a:rPr lang="en-GB" dirty="0" err="1">
                <a:hlinkClick r:id="rId9"/>
              </a:rPr>
              <a:t>map&amp;time</a:t>
            </a:r>
            <a:r>
              <a:rPr lang="en-GB" dirty="0">
                <a:hlinkClick r:id="rId9"/>
              </a:rPr>
              <a:t>=1965..2024</a:t>
            </a:r>
            <a:r>
              <a:rPr lang="en-GB" dirty="0"/>
              <a:t> </a:t>
            </a:r>
          </a:p>
          <a:p>
            <a:r>
              <a:rPr lang="en-GB" dirty="0"/>
              <a:t>Houses of Parliament library (</a:t>
            </a:r>
            <a:r>
              <a:rPr lang="en-GB" dirty="0">
                <a:hlinkClick r:id="rId10"/>
              </a:rPr>
              <a:t>https://www.parliament.uk/globalassets/documents/post/ShaleGas_POSTbox.pdf</a:t>
            </a:r>
            <a:r>
              <a:rPr lang="en-GB" dirty="0"/>
              <a:t>) 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195862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M5X01778 Low carbon policy</Template>
  <TotalTime>0</TotalTime>
  <Words>750</Words>
  <Application>Microsoft Office PowerPoint</Application>
  <PresentationFormat>On-screen Show (4:3)</PresentationFormat>
  <Paragraphs>124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Aptos</vt:lpstr>
      <vt:lpstr>Arial</vt:lpstr>
      <vt:lpstr>Calibri</vt:lpstr>
      <vt:lpstr>Cambria</vt:lpstr>
      <vt:lpstr>Times New Roman</vt:lpstr>
      <vt:lpstr>Cloud skipper design template</vt:lpstr>
      <vt:lpstr>Energy &amp; Resource Management</vt:lpstr>
      <vt:lpstr>Today's topic</vt:lpstr>
      <vt:lpstr>PowerPoint Presentation</vt:lpstr>
      <vt:lpstr>A few definitions…</vt:lpstr>
      <vt:lpstr>What is the current world energy mix?</vt:lpstr>
      <vt:lpstr>Energy consumption by source, World</vt:lpstr>
      <vt:lpstr>PowerPoint Presentation</vt:lpstr>
      <vt:lpstr>Rate of change, global primary energy demand, 1900-2020</vt:lpstr>
      <vt:lpstr>Projected change in primary energy demand 2020</vt:lpstr>
      <vt:lpstr>PowerPoint Presentation</vt:lpstr>
      <vt:lpstr>Global energy-related CO2 emissions</vt:lpstr>
      <vt:lpstr>Annual change – CO2 emissions</vt:lpstr>
      <vt:lpstr>Reserves vs resources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Coal demand, 2020</vt:lpstr>
      <vt:lpstr>Renewables for electricity</vt:lpstr>
      <vt:lpstr>PowerPoint Presentation</vt:lpstr>
      <vt:lpstr>PowerPoint Presentation</vt:lpstr>
      <vt:lpstr>PowerPoint Presentation</vt:lpstr>
      <vt:lpstr>PowerPoint Presentation</vt:lpstr>
      <vt:lpstr>What about shale gas?</vt:lpstr>
      <vt:lpstr>Worldwide shale reserves, 2025</vt:lpstr>
      <vt:lpstr>PowerPoint Presentation</vt:lpstr>
      <vt:lpstr>Shale gas in the UK</vt:lpstr>
      <vt:lpstr>Comparison of carbon emissions</vt:lpstr>
      <vt:lpstr>PowerPoint Presentation</vt:lpstr>
      <vt:lpstr>PowerPoint Presentation</vt:lpstr>
      <vt:lpstr>PowerPoint Presentation</vt:lpstr>
      <vt:lpstr>Renewables outlook</vt:lpstr>
      <vt:lpstr>Useful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Low Carbon Technologies</dc:title>
  <dc:creator>Lara Hopkinson</dc:creator>
  <cp:lastModifiedBy>Lara Hopkinson</cp:lastModifiedBy>
  <cp:revision>52</cp:revision>
  <dcterms:created xsi:type="dcterms:W3CDTF">2017-01-05T15:17:04Z</dcterms:created>
  <dcterms:modified xsi:type="dcterms:W3CDTF">2025-10-27T13:51:35Z</dcterms:modified>
</cp:coreProperties>
</file>