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 showGuides="1">
      <p:cViewPr varScale="1">
        <p:scale>
          <a:sx n="92" d="100"/>
          <a:sy n="92" d="100"/>
        </p:scale>
        <p:origin x="48" y="27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4BCFB-B2F2-4719-92AE-BEFBF2DBB5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F22A14-103E-44A1-A7CC-8DF6790A5C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9590D-0483-4490-B7A9-422298FF8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24D0F-5CA8-4F93-8E49-AEA118DF8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F0E88E-A976-4F32-8648-052D78954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339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F154F-2C56-4C96-9405-ED12BE028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1F2AB-755C-4BA5-A225-7D6010F34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A7C8E7-9546-47F1-8FEB-E4B65F6EF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4951BD-CA03-4B20-88B3-FF3E279ADA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0197C4-6118-47B2-8716-589C1606D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90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F04B0-7E04-4E35-B1E2-EC08FE40C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D3C85-C1E5-445A-8233-2A43096FDC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2CFB40-19FA-4BA4-9DCF-2A64811037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BA559-3393-46E1-9E9A-FD505482B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C6857-1AA8-46DC-B175-9201E1CA8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198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BC12-95E9-4DB9-B5DA-E2170AE0E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739FB-5EA8-47CC-8CAB-759CCD642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1D2780-F832-41E0-BEA4-FC3FAA7C16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01169A-FC18-4528-91F3-251083722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7D20D2-1784-4626-BE9E-55CDD2BB8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CB456D-36D8-4314-AEEB-1FFDDF59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721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CB10F-176E-4AF9-90B2-173A00F0E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E30876-D16D-4D17-90D0-78DC8D7F3D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0A9EC-98CD-4009-BD46-8B665612A1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AC860-A8E8-44CF-982B-872997C0E1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168985-6119-44A4-B1C6-2CF025E15F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C02C9D-EC81-43DE-8402-6A1B0C218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4D18B8-0298-4E10-97C5-459FAFD98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40E016-F315-4D39-A578-68EFCA5F4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038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AD6AC-45BF-4FE1-8E79-8E04766A2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BE0D11-DDE3-4F90-A66F-BD215704F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ACC4B3-A13B-4A21-8B66-1CD3C8694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723711-A078-49AD-8B56-BE07D814A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397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1FB0D0-C1BC-4229-BC71-08A265754B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A8981-173E-45CC-BF9A-2B57E407C2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413610-0C60-4690-A538-EC868A9B20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19E80-6412-4D58-825A-F0CC80379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EBC33-ADE9-4D9B-801A-47BDF0CE9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B9972B-3D42-4483-97BA-493820607C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47E5E-BF46-4C95-ADC4-6CD0DB7B5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0DCF81-9DAC-4AF7-B84B-633BF9685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ECE9A2-2730-46ED-91D2-52BAE9BF0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595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BCA0C-475A-4D88-A59A-00FF4AFFA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4D46AB-6445-4695-B63F-9F091F7667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2F5681-CC3C-4C38-9AA3-FDF15E622B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B2344D-BCFB-4D48-AE77-BF917478BA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EDEFE3-16D7-4B5D-93BB-681306893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DB3FB-0904-4C40-8014-B1C619773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63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C70D-2EE3-4E79-ACFE-27F07E5770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2154F7-A6AB-41A9-B2A4-9DC034210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C5338-9704-44E9-8F1F-B38653C49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F866B-558C-41A8-9646-CC13EA715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B68F0D-666A-4020-8EBA-D718A2FA6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81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C5E5CEA-C6ED-4BE0-8D67-845F1A1B48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375521-428A-49A2-82C7-3E09B8C5D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0188D4-92E3-46C8-B031-145EA7BAE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8A2F59-11DD-4264-A99F-7CD312091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8E234-0AC1-4E57-B86D-C5F2778B3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915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C0EDDC-99AD-413D-AF2B-1D27D99AC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87C42B-3BB1-4505-96D5-352053D183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8BD741-D56E-4499-A75B-FC84D29E52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09E65B-7A33-4F4F-9676-70DF15D3F928}" type="datetimeFigureOut">
              <a:rPr lang="en-GB" smtClean="0"/>
              <a:t>17/03/2023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263921-9691-439C-8AB9-F78936F457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3E3B92-32C5-45AD-9771-CFE259279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CF3143-D33B-425F-A2A7-A9CA066755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058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vox.com/?gclid=Cj0KCQjwn9CgBhDjARIsAD15h0Dy2eOIHzWSIJcVhaN2OGjVO0ASqyI8LRDb_Bl2v5thM8XCOV-T8QAaAl1SEALw_wcB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F2AD7E-E958-4436-8E3C-84E92063AA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14" t="30047" r="76645" b="50419"/>
          <a:stretch/>
        </p:blipFill>
        <p:spPr>
          <a:xfrm>
            <a:off x="1389819" y="670213"/>
            <a:ext cx="4172755" cy="304585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D656B6E-5AAC-4A46-95E4-ECFE1B715C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60" t="51454" r="83975" b="40616"/>
          <a:stretch/>
        </p:blipFill>
        <p:spPr>
          <a:xfrm>
            <a:off x="6096000" y="670213"/>
            <a:ext cx="4131040" cy="4312228"/>
          </a:xfrm>
          <a:prstGeom prst="rect">
            <a:avLst/>
          </a:prstGeom>
        </p:spPr>
      </p:pic>
      <p:sp>
        <p:nvSpPr>
          <p:cNvPr id="8" name="TextBox 7">
            <a:hlinkClick r:id="rId3"/>
            <a:extLst>
              <a:ext uri="{FF2B5EF4-FFF2-40B4-BE49-F238E27FC236}">
                <a16:creationId xmlns:a16="http://schemas.microsoft.com/office/drawing/2014/main" id="{7C83E6F8-855B-4156-BA3E-9B21B410905C}"/>
              </a:ext>
            </a:extLst>
          </p:cNvPr>
          <p:cNvSpPr txBox="1"/>
          <p:nvPr/>
        </p:nvSpPr>
        <p:spPr>
          <a:xfrm>
            <a:off x="1244098" y="4297372"/>
            <a:ext cx="446419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 err="1">
                <a:solidFill>
                  <a:srgbClr val="0070C0"/>
                </a:solidFill>
              </a:rPr>
              <a:t>Vevox</a:t>
            </a:r>
            <a:r>
              <a:rPr lang="en-GB" sz="4800" b="1" dirty="0">
                <a:solidFill>
                  <a:srgbClr val="0070C0"/>
                </a:solidFill>
              </a:rPr>
              <a:t> Poll - link </a:t>
            </a:r>
          </a:p>
        </p:txBody>
      </p:sp>
    </p:spTree>
    <p:extLst>
      <p:ext uri="{BB962C8B-B14F-4D97-AF65-F5344CB8AC3E}">
        <p14:creationId xmlns:p14="http://schemas.microsoft.com/office/powerpoint/2010/main" val="1626301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Ewa Kazimierska</dc:creator>
  <cp:lastModifiedBy>Ewa Kazimierska</cp:lastModifiedBy>
  <cp:revision>1</cp:revision>
  <dcterms:created xsi:type="dcterms:W3CDTF">2023-03-17T12:34:59Z</dcterms:created>
  <dcterms:modified xsi:type="dcterms:W3CDTF">2023-03-17T12:44:02Z</dcterms:modified>
</cp:coreProperties>
</file>