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6" r:id="rId3"/>
    <p:sldId id="262" r:id="rId4"/>
    <p:sldId id="264" r:id="rId5"/>
    <p:sldId id="267" r:id="rId6"/>
    <p:sldId id="265" r:id="rId7"/>
    <p:sldId id="270" r:id="rId8"/>
    <p:sldId id="263" r:id="rId9"/>
    <p:sldId id="27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3" autoAdjust="0"/>
    <p:restoredTop sz="94660"/>
  </p:normalViewPr>
  <p:slideViewPr>
    <p:cSldViewPr snapToGrid="0">
      <p:cViewPr varScale="1">
        <p:scale>
          <a:sx n="89" d="100"/>
          <a:sy n="89" d="100"/>
        </p:scale>
        <p:origin x="293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316193"/>
            <a:ext cx="12192000" cy="1469877"/>
          </a:xfrm>
        </p:spPr>
        <p:txBody>
          <a:bodyPr/>
          <a:lstStyle/>
          <a:p>
            <a:pPr algn="ctr"/>
            <a:r>
              <a:rPr lang="en-MY" sz="56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Current Debates in Psychology</a:t>
            </a:r>
            <a:endParaRPr lang="en-MY" sz="5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2375731"/>
            <a:ext cx="12192000" cy="2772001"/>
          </a:xfrm>
        </p:spPr>
        <p:txBody>
          <a:bodyPr>
            <a:noAutofit/>
          </a:bodyPr>
          <a:lstStyle/>
          <a:p>
            <a:pPr algn="ctr"/>
            <a:r>
              <a:rPr lang="en-MY" sz="4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c</a:t>
            </a:r>
            <a:r>
              <a:rPr lang="en-MY" sz="44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lassifying ‘gaming addiction</a:t>
            </a:r>
            <a:r>
              <a:rPr lang="en-MY" sz="4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' </a:t>
            </a:r>
            <a:endParaRPr lang="en-MY" sz="44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MY" sz="44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a mental </a:t>
            </a:r>
            <a:r>
              <a:rPr lang="en-MY" sz="4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 disorder helpful? </a:t>
            </a:r>
            <a:endParaRPr lang="en-MY" sz="44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MY" sz="44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-68366" y="4785645"/>
            <a:ext cx="121919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MY" sz="2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Yong Hong Ng 1900068</a:t>
            </a:r>
            <a:endParaRPr lang="en-MY" sz="2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535" y="4281443"/>
            <a:ext cx="2712864" cy="160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479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Gaming Addiction - Background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Online gaming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industry has gone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through an enormous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growth due to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demand for video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games (</a:t>
            </a:r>
            <a:r>
              <a:rPr lang="en-MY" sz="2000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Kuss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2013).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reason for this phenomena occurred because video games offer an opportunity for primary learning theory and pedagogical techniques, for example, enthusiastically reinforcing behaviours and a flexible grade of difficulty that make them more attractive to play (Swing, Gentile &amp; Anderson, 2009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instance,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someone who has achieved new record levels in the video games is likely to continue the games in order to achieve more in the future (</a:t>
            </a:r>
            <a:r>
              <a:rPr lang="en-MY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Anand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2007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takes time to master the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game,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someone who plays video games continuously, and spends more than 10 hours per day is characterized as a high-risk of addiction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MY" sz="2000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Anand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2007).</a:t>
            </a: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MY" dirty="0"/>
              <a:t/>
            </a:r>
            <a:br>
              <a:rPr lang="en-MY" dirty="0"/>
            </a:br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794253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Definition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Gaming addiction </a:t>
            </a:r>
            <a:r>
              <a:rPr lang="en-MY" dirty="0" smtClean="0">
                <a:solidFill>
                  <a:schemeClr val="accent2">
                    <a:lumMod val="50000"/>
                  </a:schemeClr>
                </a:solidFill>
                <a:sym typeface="Wingdings" panose="05000000000000000000" pitchFamily="2" charset="2"/>
              </a:rPr>
              <a:t>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someone becoming obsessed with gaming, they are likely unable to control their usage, it is known as a gaming addiction (Young, 2009) and would lead to negative outcomes such as distance themselves from social life and fully concentrate on gaming achievements (Weinstein, 2010). 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disorder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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A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health condition described by clinically significant illness in one's thinking, behaviour and perception that reflects a disturbance in the psychological, biological, or developmental processes underlying mental functioning (</a:t>
            </a:r>
            <a:r>
              <a:rPr lang="en-MY" sz="2000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Maisel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, 2013).</a:t>
            </a: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067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Strengths:</a:t>
            </a:r>
          </a:p>
          <a:p>
            <a:pPr algn="l"/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~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individuals who are spending too much time on playing games will be on guard for the danger 	of their own health.</a:t>
            </a:r>
          </a:p>
          <a:p>
            <a:pPr algn="l"/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~It helps governments, families and health care workers be more alert to face the dangers of gaming 	disorder.</a:t>
            </a:r>
          </a:p>
          <a:p>
            <a:pPr algn="l"/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Weaknesses:</a:t>
            </a:r>
          </a:p>
          <a:p>
            <a:pPr algn="l"/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~An unnecessary concern may be caused among parents if people can’t differentiate the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symptoms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of gaming addiction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l"/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~Some gamers will be in fear of exceeding judgement.</a:t>
            </a: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271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Research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Video gamers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 often linked to an increase in aggressive behaviour and decline in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pro-social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(Gentile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Anderson, 2003). </a:t>
            </a: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studies, researchers have discovered males are more likely to engage in aggressive behaviour due to the violent video games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(Funk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Buchman, &amp; </a:t>
            </a:r>
            <a:r>
              <a:rPr lang="en-MY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Germann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2000; Hartmann &amp; </a:t>
            </a:r>
            <a:r>
              <a:rPr lang="en-MY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Klimmt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2006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0291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AGAINST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Strengths:</a:t>
            </a:r>
          </a:p>
          <a:p>
            <a:pPr algn="l"/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~There is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prevalent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protocol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to the particular diagnostic criteria for gaming addiction, whether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it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a distinct mental illness, or, actually, whether it is a disorder at all. </a:t>
            </a: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~Parents would not be over worrying about their children playing games for entertainment 	purposes.</a:t>
            </a:r>
          </a:p>
          <a:p>
            <a:pPr algn="l"/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Weakness:</a:t>
            </a:r>
          </a:p>
          <a:p>
            <a:pPr algn="l"/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~There are some gamers who may not pay attention to the time for the games, it may last a long 	time.</a:t>
            </a:r>
          </a:p>
          <a:p>
            <a:pPr algn="l"/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2212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AGAINST Research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Killian </a:t>
            </a:r>
            <a:r>
              <a:rPr lang="en-MY" sz="2000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Mullan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people think that children who are addicted to technology will face these screens 24 hours and do nothing of the other activities, however, that is not the truth.  </a:t>
            </a:r>
            <a:b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 also mentioned that technology acts as a learning tool is being used maybe to support the other activities, such as homework, and not pushing them out.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Children who use digital technology throughout the day, while doing other activities, there is no difference compared to the adults.</a:t>
            </a: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6424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640793"/>
            <a:ext cx="10810429" cy="5067656"/>
          </a:xfrm>
        </p:spPr>
        <p:txBody>
          <a:bodyPr>
            <a:normAutofit/>
          </a:bodyPr>
          <a:lstStyle/>
          <a:p>
            <a:pPr algn="l"/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here are strengths and weaknesses for </a:t>
            </a:r>
            <a:r>
              <a:rPr lang="en-MY" sz="2000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against.</a:t>
            </a:r>
          </a:p>
          <a:p>
            <a:pPr algn="l"/>
            <a:r>
              <a:rPr lang="en-MY" sz="200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 figure out to do something, even playing games, take care of the time, it should be encouraged.</a:t>
            </a:r>
          </a:p>
          <a:p>
            <a:pPr algn="l"/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3751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algn="just"/>
            <a:r>
              <a:rPr lang="en-MY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Anand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V. (2007). A Study of Time Management: The Correlation between Video Game Usage and Academic </a:t>
            </a:r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Performance Markers. </a:t>
            </a:r>
            <a:r>
              <a:rPr lang="en-MY" sz="1200" i="1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CyberPsychology</a:t>
            </a:r>
            <a:r>
              <a:rPr lang="en-MY" sz="12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MY" sz="1200" i="1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MY" sz="12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(4), </a:t>
            </a:r>
          </a:p>
          <a:p>
            <a:pPr algn="just"/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552-559.</a:t>
            </a:r>
          </a:p>
          <a:p>
            <a:pPr algn="just"/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Funk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J. B., Buchman, D. D., &amp; </a:t>
            </a:r>
            <a:r>
              <a:rPr lang="en-MY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Germann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J. N. (2000). Preference for Violent Electronic Games, Self-concept and Gender Differences in Young Children.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American Journal </a:t>
            </a:r>
            <a:endParaRPr lang="en-MY" sz="1200" i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MY" sz="12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Orthopsychiatry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70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</a:t>
            </a:r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233-241.</a:t>
            </a:r>
            <a:endParaRPr lang="en-MY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Gentile, D. A., &amp; Anderson, C. A. (2003). Video Games. </a:t>
            </a:r>
            <a:r>
              <a:rPr lang="en-MY" sz="12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Encyclopedia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Human Development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MY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Hartmann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T., &amp; </a:t>
            </a:r>
            <a:r>
              <a:rPr lang="en-MY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Klimmt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C. (2006). Gender and Computer Games: Exploring Females' Dislikes.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Computer-Mediated Communication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(4), 910-931. </a:t>
            </a:r>
          </a:p>
          <a:p>
            <a:pPr algn="just"/>
            <a:r>
              <a:rPr lang="en-MY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Kuss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D. (2013). Internet Gaming Addiction: Current Perspectives.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Psychology Research and </a:t>
            </a:r>
            <a:r>
              <a:rPr lang="en-MY" sz="12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Management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125. </a:t>
            </a:r>
            <a:endParaRPr lang="en-MY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Maisel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E. R. (2013). The New Definition of a Mental Disorder.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Rethinking Mental Health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MY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Swing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E. L., Gentile, D. A., &amp; Anderson, C. A. (2009). Learning Processes and Violent Video Games.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Handbook of Research on Effective Electronic Gaming in Education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endParaRPr lang="en-MY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876-892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MY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Weinstein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A. M. (2010). Computer and Video Game Addiction—A Comparison between Game Users and Non-Game Users.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American Journal of Drug and Alcohol </a:t>
            </a:r>
            <a:endParaRPr lang="en-MY" sz="1200" i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Abuse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36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(5), 268-276. </a:t>
            </a:r>
            <a:endParaRPr lang="en-MY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K. (2009). Understanding Online Gaming Addiction and Treatment Issues for Adolescents.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American Journal of Family Therapy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37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(5), 355-372. </a:t>
            </a:r>
          </a:p>
        </p:txBody>
      </p:sp>
    </p:spTree>
    <p:extLst>
      <p:ext uri="{BB962C8B-B14F-4D97-AF65-F5344CB8AC3E}">
        <p14:creationId xmlns:p14="http://schemas.microsoft.com/office/powerpoint/2010/main" val="304318397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446</TotalTime>
  <Words>404</Words>
  <Application>Microsoft Office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Times New Roman</vt:lpstr>
      <vt:lpstr>Trebuchet MS</vt:lpstr>
      <vt:lpstr>Wingdings</vt:lpstr>
      <vt:lpstr>Wingdings 3</vt:lpstr>
      <vt:lpstr>Facet</vt:lpstr>
      <vt:lpstr>Current Debates in Psychology</vt:lpstr>
      <vt:lpstr>Gaming Addiction - Background</vt:lpstr>
      <vt:lpstr>Definition</vt:lpstr>
      <vt:lpstr>FOR</vt:lpstr>
      <vt:lpstr>FOR Research</vt:lpstr>
      <vt:lpstr>AGAINST</vt:lpstr>
      <vt:lpstr>AGAINST Research</vt:lpstr>
      <vt:lpstr>Conclusion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Current Debates in Psychology</dc:title>
  <dc:creator>Acer</dc:creator>
  <cp:lastModifiedBy>Acer</cp:lastModifiedBy>
  <cp:revision>21</cp:revision>
  <dcterms:created xsi:type="dcterms:W3CDTF">2019-05-08T00:19:08Z</dcterms:created>
  <dcterms:modified xsi:type="dcterms:W3CDTF">2019-05-08T07:55:51Z</dcterms:modified>
</cp:coreProperties>
</file>