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ius bostan" initials="mb" lastIdx="1" clrIdx="0">
    <p:extLst>
      <p:ext uri="{19B8F6BF-5375-455C-9EA6-DF929625EA0E}">
        <p15:presenceInfo xmlns:p15="http://schemas.microsoft.com/office/powerpoint/2012/main" userId="8e29877f4cd775a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38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5-01-03T20:14:02.434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6B9E2-256D-489C-B32E-771FA15545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147EFD-80CF-47ED-95AD-24DDAF9882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CA7E55-48CE-4BEB-A896-FC7A9435D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3353F-0D68-413E-A151-007EBD0C5B09}" type="datetimeFigureOut">
              <a:rPr lang="en-GB" smtClean="0"/>
              <a:t>03/01/2025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C20BA4-D128-4EBB-98B8-455D530D4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55CDF4-5C05-4D80-AFA0-E76FA63F3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C7FF5-E389-4A81-B62A-0D18ABC6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110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578A8-572F-48DF-88D5-1BF44DCE9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7BB38-B0C3-441A-8DFF-126231CEAF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A3ECC5-C280-4085-B623-9E155C695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3353F-0D68-413E-A151-007EBD0C5B09}" type="datetimeFigureOut">
              <a:rPr lang="en-GB" smtClean="0"/>
              <a:t>03/01/2025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890E8A-64AC-48D4-AFF0-E6A5CFE41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D9337A-F64F-4D5D-9118-6233A9B59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C7FF5-E389-4A81-B62A-0D18ABC6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778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22C19-E986-4F52-A689-52E55C7DF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85ABF4-66C9-401D-B559-F6AA251AA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2ED06-3C64-4A54-AA98-751F2CB167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3353F-0D68-413E-A151-007EBD0C5B09}" type="datetimeFigureOut">
              <a:rPr lang="en-GB" smtClean="0"/>
              <a:t>03/01/2025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64E2EE-E998-4E97-8D09-546DE9EB8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305D1E-4BF8-4684-8234-105BEFB76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C7FF5-E389-4A81-B62A-0D18ABC6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438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37C8-C718-4207-B50C-DAFF59065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921B7-89B3-4B76-917C-748039FD23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4225A1-BB3C-4297-8C95-E5F1538B44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7FF5A6-89C1-4334-B8D6-8E1D2FB57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3353F-0D68-413E-A151-007EBD0C5B09}" type="datetimeFigureOut">
              <a:rPr lang="en-GB" smtClean="0"/>
              <a:t>03/01/2025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4DB73B-AB1F-423E-9E20-246482C07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C54894-325D-4A08-8585-D2F08D4AB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C7FF5-E389-4A81-B62A-0D18ABC6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37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638A5-91C8-4445-A6D1-3E14BAC4E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7C61DF-D2EA-4225-9879-D009FE2DF5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4219A7-F028-4D8B-9A72-5BE2ABD423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8BC7A7-8C9A-4AA6-A527-CEF197B743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A63201-51E3-46F3-B50C-08512C4E8A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1722CD-4A7B-4108-8A7C-4E35D323A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3353F-0D68-413E-A151-007EBD0C5B09}" type="datetimeFigureOut">
              <a:rPr lang="en-GB" smtClean="0"/>
              <a:t>03/01/2025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FFC285-FEBF-4711-933E-1572E0EA8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F53B68-C928-4A65-AB27-6DDBB365C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C7FF5-E389-4A81-B62A-0D18ABC6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943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B4398-9B14-41FB-9FF0-D94A11618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2B2DF7-7726-43DD-B97F-F3FE6E7B1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3353F-0D68-413E-A151-007EBD0C5B09}" type="datetimeFigureOut">
              <a:rPr lang="en-GB" smtClean="0"/>
              <a:t>03/01/2025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827A2B-081B-4EA6-BEAE-73AEBC696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F392A3-C24F-4AE1-9C96-5DA2D3B10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C7FF5-E389-4A81-B62A-0D18ABC6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701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9B5F4D-D5DF-49C8-A3A9-61992FA8B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3353F-0D68-413E-A151-007EBD0C5B09}" type="datetimeFigureOut">
              <a:rPr lang="en-GB" smtClean="0"/>
              <a:t>03/01/2025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0ABC0D-D857-4D3B-968E-729A5BF4A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7D02B7-FC98-4BB5-80D9-EDDBCDB31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C7FF5-E389-4A81-B62A-0D18ABC6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944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B9BE9-B58E-49A8-8CEF-FE1CB7624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475FF-6DBD-429E-A7A8-C8751A370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24D4A4-08AC-4700-A2E2-2C43D311CB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94F55C-2598-4385-8B00-BEA952A04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3353F-0D68-413E-A151-007EBD0C5B09}" type="datetimeFigureOut">
              <a:rPr lang="en-GB" smtClean="0"/>
              <a:t>03/01/2025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E2DEF6-8213-4632-8A00-D6368FFEA2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52D0D8-64E2-4952-9AE5-2CF0F65B1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C7FF5-E389-4A81-B62A-0D18ABC6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599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52E2B-DBEE-4B2A-B4C8-5D3A37307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1C93A6-D60D-4177-B17A-CF604ACEDE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BBA410-38A1-49AA-8900-4304D3AEE8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CAAF18-883B-455F-8173-2410EC5B2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3353F-0D68-413E-A151-007EBD0C5B09}" type="datetimeFigureOut">
              <a:rPr lang="en-GB" smtClean="0"/>
              <a:t>03/01/2025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C4DB26-9598-4B80-AA4C-B0CEE34EF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19FB03-E4CC-4C68-A4D3-0200D4831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C7FF5-E389-4A81-B62A-0D18ABC6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005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07CA1-A61D-4B7B-89A0-302245E9A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AD838D-989F-471C-8BCC-DF42AD0DC7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26FD8D-2F86-462A-8700-AA7CDBAFB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3353F-0D68-413E-A151-007EBD0C5B09}" type="datetimeFigureOut">
              <a:rPr lang="en-GB" smtClean="0"/>
              <a:t>03/01/2025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FF0BB5-E401-4AFA-9738-BE525352C4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2F5F81-58AB-444D-8164-A760E325C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C7FF5-E389-4A81-B62A-0D18ABC6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919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567866-B487-4FF7-974E-24436A9F03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693313-A52F-4724-B9D3-7758E09A11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4A2413-56E8-47E9-A4ED-952836846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3353F-0D68-413E-A151-007EBD0C5B09}" type="datetimeFigureOut">
              <a:rPr lang="en-GB" smtClean="0"/>
              <a:t>03/01/2025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A954F8-66C6-4328-8E3B-F382BB7EF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0699F2-BD86-442C-A5D8-F4A203B96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C7FF5-E389-4A81-B62A-0D18ABC6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192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63102E-505C-4D6E-87DE-ECE01413A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F7D85-F4DA-4C4C-9594-4C240E9F72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FBCB8F-D336-42A4-BA71-931B6775C4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3353F-0D68-413E-A151-007EBD0C5B09}" type="datetimeFigureOut">
              <a:rPr lang="en-GB" smtClean="0"/>
              <a:t>03/01/2025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4F921-45E2-4416-B11D-EE50CD6648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6A636-249C-468D-986D-EBFBE3952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C7FF5-E389-4A81-B62A-0D18ABC6EA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7615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CFA7C-DA54-40B7-B189-AC717CF182F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Oancea</a:t>
            </a:r>
            <a:r>
              <a:rPr lang="en-GB" dirty="0"/>
              <a:t> Marius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5DA012-E96A-4A51-A222-693F387FB8F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0102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age (2)">
            <a:extLst>
              <a:ext uri="{FF2B5EF4-FFF2-40B4-BE49-F238E27FC236}">
                <a16:creationId xmlns:a16="http://schemas.microsoft.com/office/drawing/2014/main" id="{FF10265A-E5F3-47B7-A4EB-FED0810B4AE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457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age (1)">
            <a:extLst>
              <a:ext uri="{FF2B5EF4-FFF2-40B4-BE49-F238E27FC236}">
                <a16:creationId xmlns:a16="http://schemas.microsoft.com/office/drawing/2014/main" id="{D62D7FF0-C4A4-4517-9635-302EF1FB530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3306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3D859-847C-4AEB-897D-8BE7EB7351F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 very much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3BE79E-937F-4FE0-83B3-5520A656C5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85257" y="6634487"/>
            <a:ext cx="9144000" cy="223513"/>
          </a:xfrm>
        </p:spPr>
        <p:txBody>
          <a:bodyPr>
            <a:normAutofit/>
          </a:bodyPr>
          <a:lstStyle/>
          <a:p>
            <a:r>
              <a:rPr lang="en-US" sz="800" dirty="0" err="1"/>
              <a:t>Asasadasdasfdsfg</a:t>
            </a:r>
            <a:r>
              <a:rPr lang="en-US" sz="800" dirty="0"/>
              <a:t> </a:t>
            </a:r>
            <a:r>
              <a:rPr lang="en-US" sz="800" dirty="0" err="1"/>
              <a:t>sadfgs</a:t>
            </a:r>
            <a:r>
              <a:rPr lang="en-US" sz="800" dirty="0"/>
              <a:t> a </a:t>
            </a:r>
            <a:r>
              <a:rPr lang="en-US" sz="800" dirty="0" err="1"/>
              <a:t>sa</a:t>
            </a:r>
            <a:r>
              <a:rPr lang="en-US" sz="800" dirty="0"/>
              <a:t> </a:t>
            </a:r>
            <a:r>
              <a:rPr lang="en-US" sz="800" dirty="0" err="1"/>
              <a:t>dds</a:t>
            </a:r>
            <a:r>
              <a:rPr lang="en-US" sz="800" dirty="0"/>
              <a:t> gas ga </a:t>
            </a:r>
            <a:r>
              <a:rPr lang="en-US" sz="800" dirty="0" err="1"/>
              <a:t>gds</a:t>
            </a:r>
            <a:r>
              <a:rPr lang="en-US" sz="800" dirty="0"/>
              <a:t> </a:t>
            </a:r>
            <a:r>
              <a:rPr lang="en-US" sz="800" dirty="0" err="1"/>
              <a:t>gsd</a:t>
            </a:r>
            <a:r>
              <a:rPr lang="en-US" sz="800" dirty="0"/>
              <a:t> </a:t>
            </a:r>
            <a:r>
              <a:rPr lang="en-US" sz="800" dirty="0" err="1"/>
              <a:t>gsd</a:t>
            </a:r>
            <a:r>
              <a:rPr lang="en-US" sz="800" dirty="0"/>
              <a:t> </a:t>
            </a:r>
            <a:r>
              <a:rPr lang="en-US" sz="800" dirty="0" err="1"/>
              <a:t>gdsa</a:t>
            </a:r>
            <a:r>
              <a:rPr lang="en-US" sz="800" dirty="0"/>
              <a:t> </a:t>
            </a:r>
            <a:r>
              <a:rPr lang="en-US" sz="800" dirty="0" err="1"/>
              <a:t>gds</a:t>
            </a:r>
            <a:r>
              <a:rPr lang="en-US" sz="800" dirty="0"/>
              <a:t> </a:t>
            </a:r>
            <a:r>
              <a:rPr lang="en-US" sz="800" dirty="0" err="1"/>
              <a:t>gsd</a:t>
            </a:r>
            <a:r>
              <a:rPr lang="en-US" sz="800" dirty="0"/>
              <a:t> </a:t>
            </a:r>
            <a:r>
              <a:rPr lang="en-US" sz="800" dirty="0" err="1"/>
              <a:t>asd</a:t>
            </a:r>
            <a:r>
              <a:rPr lang="en-US" sz="800" dirty="0"/>
              <a:t> </a:t>
            </a:r>
            <a:r>
              <a:rPr lang="en-US" sz="800" dirty="0" err="1"/>
              <a:t>gds</a:t>
            </a:r>
            <a:r>
              <a:rPr lang="en-US" sz="800" dirty="0"/>
              <a:t> </a:t>
            </a:r>
            <a:r>
              <a:rPr lang="en-US" sz="800" dirty="0" err="1"/>
              <a:t>sd</a:t>
            </a:r>
            <a:r>
              <a:rPr lang="en-US" sz="800" dirty="0"/>
              <a:t>  </a:t>
            </a:r>
            <a:r>
              <a:rPr lang="en-US" sz="800" dirty="0" err="1"/>
              <a:t>gs</a:t>
            </a:r>
            <a:r>
              <a:rPr lang="en-US" sz="800" dirty="0"/>
              <a:t> </a:t>
            </a:r>
            <a:r>
              <a:rPr lang="en-US" sz="800" dirty="0" err="1"/>
              <a:t>gs</a:t>
            </a:r>
            <a:r>
              <a:rPr lang="en-US" sz="800" dirty="0"/>
              <a:t> </a:t>
            </a:r>
            <a:r>
              <a:rPr lang="en-US" sz="800" dirty="0" err="1"/>
              <a:t>gsd</a:t>
            </a:r>
            <a:r>
              <a:rPr lang="en-US" sz="800" dirty="0"/>
              <a:t> </a:t>
            </a:r>
            <a:r>
              <a:rPr lang="en-US" sz="800" dirty="0" err="1"/>
              <a:t>gsda</a:t>
            </a:r>
            <a:r>
              <a:rPr lang="en-US" sz="800" dirty="0"/>
              <a:t> ga </a:t>
            </a:r>
            <a:r>
              <a:rPr lang="en-US" sz="800" dirty="0" err="1"/>
              <a:t>gds</a:t>
            </a:r>
            <a:r>
              <a:rPr lang="en-US" sz="800" dirty="0"/>
              <a:t> </a:t>
            </a:r>
            <a:r>
              <a:rPr lang="en-US" sz="800" dirty="0" err="1"/>
              <a:t>gsd</a:t>
            </a:r>
            <a:r>
              <a:rPr lang="en-US" sz="800" dirty="0"/>
              <a:t> d </a:t>
            </a:r>
            <a:r>
              <a:rPr lang="en-US" sz="800" dirty="0" err="1"/>
              <a:t>sdgdsgsdgsdgsg</a:t>
            </a:r>
            <a:r>
              <a:rPr lang="en-US" sz="800" dirty="0"/>
              <a:t>  </a:t>
            </a:r>
            <a:r>
              <a:rPr lang="en-US" sz="800" dirty="0" err="1"/>
              <a:t>sdg</a:t>
            </a:r>
            <a:r>
              <a:rPr lang="en-US" sz="800" dirty="0"/>
              <a:t> </a:t>
            </a:r>
            <a:r>
              <a:rPr lang="en-US" sz="800" dirty="0" err="1"/>
              <a:t>sdg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9834351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33</Words>
  <Application>Microsoft Office PowerPoint</Application>
  <PresentationFormat>Widescreen</PresentationFormat>
  <Paragraphs>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Oancea Marius</vt:lpstr>
      <vt:lpstr>PowerPoint Presentation</vt:lpstr>
      <vt:lpstr>PowerPoint Presentation</vt:lpstr>
      <vt:lpstr>Thank you very much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Oancea Marius</dc:title>
  <dc:creator>marius bostan</dc:creator>
  <cp:lastModifiedBy>marius bostan</cp:lastModifiedBy>
  <cp:revision>2</cp:revision>
  <dcterms:created xsi:type="dcterms:W3CDTF">2025-01-03T20:11:21Z</dcterms:created>
  <dcterms:modified xsi:type="dcterms:W3CDTF">2025-01-03T20:15:09Z</dcterms:modified>
</cp:coreProperties>
</file>