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0144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394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305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166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912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162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944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465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323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904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529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22401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707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69198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0187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6218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249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0836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A52B7-5AB7-B26B-2EC6-EC05DDF9674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Cervical Spine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998600-7297-C52D-135D-3F66308238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Manual Therapy</a:t>
            </a:r>
          </a:p>
        </p:txBody>
      </p:sp>
    </p:spTree>
    <p:extLst>
      <p:ext uri="{BB962C8B-B14F-4D97-AF65-F5344CB8AC3E}">
        <p14:creationId xmlns:p14="http://schemas.microsoft.com/office/powerpoint/2010/main" val="1289845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16CC9-0B6B-CACD-731C-07981F275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30D39-F318-22D4-691A-2746C1AD03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 passive physiological mobilisations to the </a:t>
            </a:r>
            <a:r>
              <a:rPr lang="en-GB" dirty="0" err="1"/>
              <a:t>Cxsp</a:t>
            </a:r>
            <a:r>
              <a:rPr lang="en-GB" dirty="0"/>
              <a:t>.</a:t>
            </a:r>
          </a:p>
          <a:p>
            <a:r>
              <a:rPr lang="en-GB" dirty="0"/>
              <a:t>Perform active accessory mobilisations to the </a:t>
            </a:r>
            <a:r>
              <a:rPr lang="en-GB" dirty="0" err="1"/>
              <a:t>Cxsp</a:t>
            </a:r>
            <a:r>
              <a:rPr lang="en-GB" dirty="0"/>
              <a:t>.</a:t>
            </a:r>
          </a:p>
          <a:p>
            <a:r>
              <a:rPr lang="en-GB" dirty="0"/>
              <a:t>Select and apply </a:t>
            </a:r>
            <a:r>
              <a:rPr lang="en-GB" dirty="0" err="1"/>
              <a:t>Cxsp</a:t>
            </a:r>
            <a:r>
              <a:rPr lang="en-GB" dirty="0"/>
              <a:t> Mobilisations appropriately to the patients pain problem. </a:t>
            </a:r>
          </a:p>
        </p:txBody>
      </p:sp>
    </p:spTree>
    <p:extLst>
      <p:ext uri="{BB962C8B-B14F-4D97-AF65-F5344CB8AC3E}">
        <p14:creationId xmlns:p14="http://schemas.microsoft.com/office/powerpoint/2010/main" val="59804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2727D-16B0-8E38-E1C2-CAE7F31D0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7653E-A53C-E146-2FE8-08EC00C002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Observation</a:t>
            </a:r>
          </a:p>
          <a:p>
            <a:r>
              <a:rPr lang="en-GB" dirty="0"/>
              <a:t>Quick touch</a:t>
            </a:r>
          </a:p>
          <a:p>
            <a:r>
              <a:rPr lang="en-GB" dirty="0"/>
              <a:t>Movements (active, passive, resisted) </a:t>
            </a:r>
          </a:p>
          <a:p>
            <a:pPr lvl="1"/>
            <a:r>
              <a:rPr lang="en-GB" dirty="0" err="1"/>
              <a:t>Flxn</a:t>
            </a:r>
            <a:r>
              <a:rPr lang="en-GB" dirty="0"/>
              <a:t>, Extn, LSF, RSF, </a:t>
            </a:r>
            <a:r>
              <a:rPr lang="en-GB" dirty="0" err="1"/>
              <a:t>Lrot</a:t>
            </a:r>
            <a:r>
              <a:rPr lang="en-GB" dirty="0"/>
              <a:t>, </a:t>
            </a:r>
            <a:r>
              <a:rPr lang="en-GB" dirty="0" err="1"/>
              <a:t>Rrot</a:t>
            </a:r>
            <a:r>
              <a:rPr lang="en-GB" dirty="0"/>
              <a:t>, Protraction, Retraction.</a:t>
            </a:r>
          </a:p>
        </p:txBody>
      </p:sp>
    </p:spTree>
    <p:extLst>
      <p:ext uri="{BB962C8B-B14F-4D97-AF65-F5344CB8AC3E}">
        <p14:creationId xmlns:p14="http://schemas.microsoft.com/office/powerpoint/2010/main" val="803601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3F25B-1651-89D9-79D3-C90F3462A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42C923-1A75-2D3D-D072-35EFC3FBAC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15" t="37293" r="59535" b="42857"/>
          <a:stretch/>
        </p:blipFill>
        <p:spPr>
          <a:xfrm>
            <a:off x="1663797" y="625642"/>
            <a:ext cx="6136110" cy="4090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448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09198-F63B-ECB4-898A-9F027A637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18ED0-D623-FAD1-C685-9E59F3D6B3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Manual Muscle Tests</a:t>
            </a:r>
          </a:p>
          <a:p>
            <a:pPr lvl="1"/>
            <a:r>
              <a:rPr lang="en-GB" dirty="0"/>
              <a:t>Upper Trapezius</a:t>
            </a:r>
          </a:p>
          <a:p>
            <a:pPr lvl="1"/>
            <a:r>
              <a:rPr lang="en-GB" dirty="0"/>
              <a:t>Sternocleidomastoid</a:t>
            </a:r>
          </a:p>
          <a:p>
            <a:endParaRPr lang="en-GB" dirty="0"/>
          </a:p>
          <a:p>
            <a:r>
              <a:rPr lang="en-GB" dirty="0"/>
              <a:t>Ligaments</a:t>
            </a:r>
          </a:p>
          <a:p>
            <a:pPr lvl="1"/>
            <a:r>
              <a:rPr lang="en-GB" dirty="0"/>
              <a:t>Can not be tested</a:t>
            </a:r>
          </a:p>
          <a:p>
            <a:endParaRPr lang="en-GB" dirty="0"/>
          </a:p>
          <a:p>
            <a:r>
              <a:rPr lang="en-GB" dirty="0"/>
              <a:t>Palpations</a:t>
            </a:r>
          </a:p>
          <a:p>
            <a:pPr lvl="1"/>
            <a:r>
              <a:rPr lang="en-GB" dirty="0"/>
              <a:t>Occiput, Spinous process of C2-C7, T1-T4.</a:t>
            </a:r>
          </a:p>
          <a:p>
            <a:pPr lvl="1"/>
            <a:r>
              <a:rPr lang="en-GB" dirty="0"/>
              <a:t>All associated muscles and tendons 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398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A1062-7184-A21F-CF44-15709FD19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F2926-0BAA-E8B9-39AC-BD8912807B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4238423" cy="361526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Joints above and below</a:t>
            </a:r>
          </a:p>
          <a:p>
            <a:pPr lvl="1"/>
            <a:r>
              <a:rPr lang="en-GB" dirty="0"/>
              <a:t>Shoulder</a:t>
            </a:r>
          </a:p>
          <a:p>
            <a:pPr lvl="1"/>
            <a:r>
              <a:rPr lang="en-GB" dirty="0"/>
              <a:t>Thoracic spine </a:t>
            </a:r>
          </a:p>
          <a:p>
            <a:endParaRPr lang="en-GB" dirty="0"/>
          </a:p>
          <a:p>
            <a:r>
              <a:rPr lang="en-GB" dirty="0"/>
              <a:t>Special Tests</a:t>
            </a:r>
          </a:p>
          <a:p>
            <a:pPr lvl="1"/>
            <a:r>
              <a:rPr lang="en-GB" dirty="0"/>
              <a:t>VAI/VBI</a:t>
            </a:r>
          </a:p>
          <a:p>
            <a:pPr lvl="1"/>
            <a:r>
              <a:rPr lang="en-GB" dirty="0"/>
              <a:t>ULTT1</a:t>
            </a:r>
          </a:p>
          <a:p>
            <a:pPr lvl="1"/>
            <a:r>
              <a:rPr lang="en-GB" dirty="0"/>
              <a:t>ULTT2a</a:t>
            </a:r>
          </a:p>
          <a:p>
            <a:pPr lvl="1"/>
            <a:r>
              <a:rPr lang="en-GB" dirty="0"/>
              <a:t>ULTT2b</a:t>
            </a:r>
          </a:p>
          <a:p>
            <a:pPr lvl="1"/>
            <a:r>
              <a:rPr lang="en-GB" dirty="0"/>
              <a:t>ULTT3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DDAC241-FB29-522D-D5E3-32D0F8FB6C57}"/>
              </a:ext>
            </a:extLst>
          </p:cNvPr>
          <p:cNvSpPr txBox="1">
            <a:spLocks/>
          </p:cNvSpPr>
          <p:nvPr/>
        </p:nvSpPr>
        <p:spPr>
          <a:xfrm>
            <a:off x="4922635" y="685800"/>
            <a:ext cx="4238423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Dermatomes</a:t>
            </a:r>
          </a:p>
          <a:p>
            <a:r>
              <a:rPr lang="en-GB" dirty="0"/>
              <a:t>Myotomes</a:t>
            </a:r>
          </a:p>
          <a:p>
            <a:r>
              <a:rPr lang="en-GB" dirty="0"/>
              <a:t>Reflexes</a:t>
            </a:r>
          </a:p>
        </p:txBody>
      </p:sp>
    </p:spTree>
    <p:extLst>
      <p:ext uri="{BB962C8B-B14F-4D97-AF65-F5344CB8AC3E}">
        <p14:creationId xmlns:p14="http://schemas.microsoft.com/office/powerpoint/2010/main" val="46189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D1845-6709-1A0F-5F39-9E9555DC4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C0E29-5D6D-051B-72DE-06904E1EA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Functional assessment</a:t>
            </a:r>
          </a:p>
          <a:p>
            <a:pPr lvl="1"/>
            <a:r>
              <a:rPr lang="en-GB" dirty="0"/>
              <a:t>It only hurts then I ……..</a:t>
            </a:r>
          </a:p>
        </p:txBody>
      </p:sp>
    </p:spTree>
    <p:extLst>
      <p:ext uri="{BB962C8B-B14F-4D97-AF65-F5344CB8AC3E}">
        <p14:creationId xmlns:p14="http://schemas.microsoft.com/office/powerpoint/2010/main" val="3359123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83958-E9EC-0885-BFE7-C1E0A34D0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Complete your clinical assessment form</a:t>
            </a:r>
          </a:p>
        </p:txBody>
      </p:sp>
    </p:spTree>
    <p:extLst>
      <p:ext uri="{BB962C8B-B14F-4D97-AF65-F5344CB8AC3E}">
        <p14:creationId xmlns:p14="http://schemas.microsoft.com/office/powerpoint/2010/main" val="1364132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6203F-EB44-1FEF-CD23-AE47B021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F581F-686A-5874-5B72-24EB91357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Passive Physiological Intervertebral mobilisations (PPIVM)</a:t>
            </a:r>
          </a:p>
          <a:p>
            <a:pPr marL="0" indent="0">
              <a:buNone/>
            </a:pPr>
            <a:r>
              <a:rPr lang="en-GB" dirty="0"/>
              <a:t>Flexion</a:t>
            </a:r>
          </a:p>
          <a:p>
            <a:pPr marL="0" indent="0">
              <a:buNone/>
            </a:pPr>
            <a:r>
              <a:rPr lang="en-GB" dirty="0"/>
              <a:t>Extension</a:t>
            </a:r>
          </a:p>
          <a:p>
            <a:pPr marL="0" indent="0">
              <a:buNone/>
            </a:pPr>
            <a:r>
              <a:rPr lang="en-GB" dirty="0"/>
              <a:t>Rotation (right and left)</a:t>
            </a:r>
          </a:p>
          <a:p>
            <a:pPr marL="0" indent="0">
              <a:buNone/>
            </a:pPr>
            <a:r>
              <a:rPr lang="en-GB" dirty="0"/>
              <a:t>Side flexion (right and left)</a:t>
            </a:r>
          </a:p>
          <a:p>
            <a:pPr marL="0" indent="0">
              <a:buNone/>
            </a:pPr>
            <a:r>
              <a:rPr lang="en-GB" dirty="0"/>
              <a:t>Protraction </a:t>
            </a:r>
          </a:p>
          <a:p>
            <a:pPr marL="0" indent="0">
              <a:buNone/>
            </a:pPr>
            <a:r>
              <a:rPr lang="en-GB" dirty="0"/>
              <a:t>Retraction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48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35D38-B8DB-EBBC-8771-3BF9426DD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874DD-5570-7B2B-1727-9E262C6A2E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Passive Accessory Intervertebral Movement (PAVIM)</a:t>
            </a:r>
          </a:p>
          <a:p>
            <a:pPr marL="0" indent="0">
              <a:buNone/>
            </a:pPr>
            <a:r>
              <a:rPr lang="en-GB" dirty="0"/>
              <a:t>Posterior-Anterior </a:t>
            </a:r>
          </a:p>
          <a:p>
            <a:pPr marL="0" indent="0">
              <a:buNone/>
            </a:pPr>
            <a:r>
              <a:rPr lang="en-GB" dirty="0"/>
              <a:t>Unilateral Posterior-anterior (right and left)</a:t>
            </a:r>
          </a:p>
          <a:p>
            <a:pPr marL="0" indent="0">
              <a:buNone/>
            </a:pPr>
            <a:r>
              <a:rPr lang="en-GB" dirty="0"/>
              <a:t>Transverse (right and left)</a:t>
            </a:r>
          </a:p>
          <a:p>
            <a:pPr marL="0" indent="0">
              <a:buNone/>
            </a:pPr>
            <a:r>
              <a:rPr lang="en-GB" dirty="0"/>
              <a:t>Longitudinal Caudad (traction) at 0 and 30 degrees of flexion</a:t>
            </a:r>
          </a:p>
        </p:txBody>
      </p:sp>
    </p:spTree>
    <p:extLst>
      <p:ext uri="{BB962C8B-B14F-4D97-AF65-F5344CB8AC3E}">
        <p14:creationId xmlns:p14="http://schemas.microsoft.com/office/powerpoint/2010/main" val="290047964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29</TotalTime>
  <Words>199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Century Gothic</vt:lpstr>
      <vt:lpstr>Wingdings 3</vt:lpstr>
      <vt:lpstr>Slice</vt:lpstr>
      <vt:lpstr>Cervical Spine </vt:lpstr>
      <vt:lpstr>Objectives</vt:lpstr>
      <vt:lpstr>Perform the clinical assessment</vt:lpstr>
      <vt:lpstr>Perform the Clinical Assessment </vt:lpstr>
      <vt:lpstr>Perform the clinical assessment </vt:lpstr>
      <vt:lpstr>Perform the Clinical Assessment</vt:lpstr>
      <vt:lpstr>Perform the clinical assessment</vt:lpstr>
      <vt:lpstr>Complete your clinical assessment form</vt:lpstr>
      <vt:lpstr>Treatment options</vt:lpstr>
      <vt:lpstr>Treatment Options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Cervical Spine </dc:title>
  <dc:creator>Kerry Nicholas</dc:creator>
  <cp:lastModifiedBy>Kerry Nicholas</cp:lastModifiedBy>
  <cp:revision>1</cp:revision>
  <dcterms:created xsi:type="dcterms:W3CDTF">2023-02-14T12:11:16Z</dcterms:created>
  <dcterms:modified xsi:type="dcterms:W3CDTF">2023-02-14T12:40:22Z</dcterms:modified>
</cp:coreProperties>
</file>