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-172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interSettings" Target="printerSettings/printerSettings1.bin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501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590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117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588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400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660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974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807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769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155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822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E06435-0E4F-D444-B387-44310C4F2550}" type="datetimeFigureOut">
              <a:rPr lang="en-US" smtClean="0"/>
              <a:t>08/12/18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A32DA9-B9F0-314B-80E0-EF0E92E08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936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eg"/><Relationship Id="rId3" Type="http://schemas.openxmlformats.org/officeDocument/2006/relationships/hyperlink" Target="https://school-uniforms.procon.org/view.answers.php?questionID=001903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kcl.ac.uk" TargetMode="External"/><Relationship Id="rId4" Type="http://schemas.openxmlformats.org/officeDocument/2006/relationships/hyperlink" Target="https://www.creditdonkey.com/school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school-uniforms.procon.org/view.answers.php?questionID=0019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Unknown-1.jpe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3836" y="3031760"/>
            <a:ext cx="1488497" cy="134973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CFFCC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en-US" dirty="0" smtClean="0"/>
              <a:t>School Uniform </a:t>
            </a:r>
            <a:br>
              <a:rPr lang="en-US" dirty="0" smtClean="0"/>
            </a:br>
            <a:r>
              <a:rPr lang="en-US" sz="2700" dirty="0" smtClean="0"/>
              <a:t>0701154 </a:t>
            </a:r>
            <a:r>
              <a:rPr lang="en-US" sz="2700" dirty="0" smtClean="0"/>
              <a:t>SJIE6001</a:t>
            </a:r>
            <a:endParaRPr lang="en-US" sz="2700" dirty="0"/>
          </a:p>
        </p:txBody>
      </p:sp>
      <p:sp>
        <p:nvSpPr>
          <p:cNvPr id="3" name="TextBox 2"/>
          <p:cNvSpPr txBox="1"/>
          <p:nvPr/>
        </p:nvSpPr>
        <p:spPr>
          <a:xfrm>
            <a:off x="457200" y="1636928"/>
            <a:ext cx="3543300" cy="138499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dirty="0" smtClean="0"/>
              <a:t>Adult’s perception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Transition between primary and secondary.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Social economic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Wellbeing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Psychological.</a:t>
            </a:r>
            <a:endParaRPr lang="en-US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5122333" y="2201333"/>
            <a:ext cx="3725334" cy="203132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‘A school uniform teaches students to dress smartly and take pride in their appearance…perhaps most importantly, a uniform means students don</a:t>
            </a:r>
            <a:r>
              <a:rPr lang="fr-FR" sz="1400" dirty="0" smtClean="0"/>
              <a:t>’</a:t>
            </a:r>
            <a:r>
              <a:rPr lang="en-US" sz="1400" dirty="0" smtClean="0"/>
              <a:t>t have to worry about peer pressure when it comes to their clothes.  When everyone is dressed the same, worrying about </a:t>
            </a:r>
            <a:r>
              <a:rPr lang="en-US" sz="1400" dirty="0" smtClean="0"/>
              <a:t>your </a:t>
            </a:r>
            <a:r>
              <a:rPr lang="en-US" sz="1400" dirty="0" smtClean="0"/>
              <a:t>look like isn’t so important.’</a:t>
            </a:r>
          </a:p>
          <a:p>
            <a:r>
              <a:rPr lang="en-US" sz="1400" dirty="0" smtClean="0">
                <a:hlinkClick r:id="rId3"/>
              </a:rPr>
              <a:t>https://school-uniforms.procon.org/view.answers.php?questionID=001903</a:t>
            </a:r>
            <a:r>
              <a:rPr lang="en-US" sz="1400" dirty="0" smtClean="0"/>
              <a:t> </a:t>
            </a:r>
            <a:endParaRPr lang="en-US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3344333" y="4487333"/>
            <a:ext cx="5164667" cy="203132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dirty="0" smtClean="0"/>
              <a:t>54% of students said that wearing a uniform </a:t>
            </a:r>
            <a:r>
              <a:rPr lang="en-US" sz="1400" dirty="0" err="1" smtClean="0"/>
              <a:t>didn</a:t>
            </a:r>
            <a:r>
              <a:rPr lang="fr-FR" sz="1400" dirty="0" smtClean="0"/>
              <a:t>’</a:t>
            </a:r>
            <a:r>
              <a:rPr lang="en-US" sz="1400" dirty="0" smtClean="0"/>
              <a:t>t compromise their identity.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The rise of uniforms in public schools has risen from 13% to 19% from 2003-04 to 2011-12.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There are 27,000 public schools with uniform and 14,000 private.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90% of children said they </a:t>
            </a:r>
            <a:r>
              <a:rPr lang="en-US" sz="1400" dirty="0" err="1" smtClean="0"/>
              <a:t>didn</a:t>
            </a:r>
            <a:r>
              <a:rPr lang="fr-FR" sz="1400" dirty="0" smtClean="0"/>
              <a:t>’</a:t>
            </a:r>
            <a:r>
              <a:rPr lang="en-US" sz="1400" dirty="0" smtClean="0"/>
              <a:t>t like having to wear a uniform.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Navy or blue was the most used </a:t>
            </a:r>
            <a:r>
              <a:rPr lang="en-US" sz="1400" dirty="0" err="1" smtClean="0"/>
              <a:t>colour</a:t>
            </a:r>
            <a:r>
              <a:rPr lang="en-US" sz="1400" dirty="0" smtClean="0"/>
              <a:t> schools used for uniform with navy/blue 38%, white 23%. Red 15% </a:t>
            </a:r>
            <a:endParaRPr lang="en-US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211667" y="3598333"/>
            <a:ext cx="2942166" cy="1815882"/>
          </a:xfrm>
          <a:prstGeom prst="rect">
            <a:avLst/>
          </a:prstGeom>
          <a:solidFill>
            <a:srgbClr val="008000"/>
          </a:solidFill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Theories/Policies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Anti bullying policy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School policy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Uniform policy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err="1" smtClean="0"/>
              <a:t>Brofenbrenner</a:t>
            </a:r>
            <a:r>
              <a:rPr lang="en-US" sz="1400" dirty="0" smtClean="0"/>
              <a:t> theory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err="1" smtClean="0"/>
              <a:t>Brunsma</a:t>
            </a:r>
            <a:r>
              <a:rPr lang="en-US" sz="1400" dirty="0" smtClean="0"/>
              <a:t> and </a:t>
            </a:r>
            <a:r>
              <a:rPr lang="en-US" sz="1400" dirty="0" err="1" smtClean="0"/>
              <a:t>Rockquemore</a:t>
            </a:r>
            <a:r>
              <a:rPr lang="en-US" sz="1400" dirty="0" smtClean="0"/>
              <a:t> study (1988)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Bowles &amp;</a:t>
            </a:r>
            <a:r>
              <a:rPr lang="en-US" sz="1400" dirty="0" err="1" smtClean="0"/>
              <a:t>Gintis</a:t>
            </a:r>
            <a:r>
              <a:rPr lang="en-US" sz="1400" dirty="0" smtClean="0"/>
              <a:t> (1976)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351880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Picture used from </a:t>
            </a:r>
            <a:r>
              <a:rPr lang="en-US" sz="2000" dirty="0" err="1" smtClean="0"/>
              <a:t>google</a:t>
            </a:r>
            <a:r>
              <a:rPr lang="en-US" sz="2000" dirty="0" smtClean="0"/>
              <a:t> </a:t>
            </a:r>
            <a:r>
              <a:rPr lang="en-US" sz="2000" dirty="0" err="1" smtClean="0"/>
              <a:t>unkown</a:t>
            </a:r>
            <a:r>
              <a:rPr lang="en-US" sz="2000" dirty="0" smtClean="0"/>
              <a:t> source (accessed 1/11/18)</a:t>
            </a:r>
          </a:p>
          <a:p>
            <a:r>
              <a:rPr lang="en-US" sz="2000" dirty="0">
                <a:hlinkClick r:id="rId2"/>
              </a:rPr>
              <a:t>https://school-uniforms.procon.org/view.answers.php?questionID=001903</a:t>
            </a:r>
            <a:r>
              <a:rPr lang="en-US" sz="2000" dirty="0"/>
              <a:t> </a:t>
            </a:r>
            <a:r>
              <a:rPr lang="en-US" sz="2000" dirty="0" smtClean="0"/>
              <a:t>Accessed 5/11/18</a:t>
            </a:r>
            <a:endParaRPr lang="en-US" sz="2000" dirty="0"/>
          </a:p>
          <a:p>
            <a:r>
              <a:rPr lang="en-US" sz="2000" dirty="0" smtClean="0">
                <a:hlinkClick r:id="rId3"/>
              </a:rPr>
              <a:t>https://blogs.kcl.ac.uk</a:t>
            </a:r>
            <a:r>
              <a:rPr lang="en-US" sz="2000" dirty="0" smtClean="0"/>
              <a:t> Accessed 5/11/18</a:t>
            </a:r>
          </a:p>
          <a:p>
            <a:r>
              <a:rPr lang="en-US" sz="2000" dirty="0" smtClean="0">
                <a:hlinkClick r:id="rId4"/>
              </a:rPr>
              <a:t>https://www.creditdonkey.com/school</a:t>
            </a:r>
            <a:r>
              <a:rPr lang="en-US" sz="2000" dirty="0" smtClean="0"/>
              <a:t> Accessed 1/11/18</a:t>
            </a:r>
          </a:p>
          <a:p>
            <a:r>
              <a:rPr lang="en-US" sz="2000" dirty="0" smtClean="0"/>
              <a:t>Bowles S &amp; </a:t>
            </a:r>
            <a:r>
              <a:rPr lang="en-US" sz="2000" dirty="0" err="1" smtClean="0"/>
              <a:t>Gintis</a:t>
            </a:r>
            <a:r>
              <a:rPr lang="en-US" sz="2000" dirty="0" smtClean="0"/>
              <a:t> H (1976) Reproduction in Education, Society and Culture, London : Sage</a:t>
            </a:r>
          </a:p>
          <a:p>
            <a:endParaRPr lang="en-US" sz="2000" dirty="0" smtClean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448269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274</Words>
  <Application>Microsoft Macintosh PowerPoint</Application>
  <PresentationFormat>On-screen Show (4:3)</PresentationFormat>
  <Paragraphs>26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School Uniform  0701154 SJIE6001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Darren Dowley</dc:creator>
  <cp:lastModifiedBy>Darren Dowley</cp:lastModifiedBy>
  <cp:revision>16</cp:revision>
  <dcterms:created xsi:type="dcterms:W3CDTF">2018-12-03T20:37:20Z</dcterms:created>
  <dcterms:modified xsi:type="dcterms:W3CDTF">2018-12-08T08:57:42Z</dcterms:modified>
</cp:coreProperties>
</file>