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3"/>
  </p:notesMasterIdLst>
  <p:sldIdLst>
    <p:sldId id="257" r:id="rId2"/>
    <p:sldId id="269" r:id="rId3"/>
    <p:sldId id="258" r:id="rId4"/>
    <p:sldId id="262" r:id="rId5"/>
    <p:sldId id="275" r:id="rId6"/>
    <p:sldId id="1283" r:id="rId7"/>
    <p:sldId id="261" r:id="rId8"/>
    <p:sldId id="274" r:id="rId9"/>
    <p:sldId id="276" r:id="rId10"/>
    <p:sldId id="270" r:id="rId11"/>
    <p:sldId id="273" r:id="rId12"/>
    <p:sldId id="271" r:id="rId13"/>
    <p:sldId id="354" r:id="rId14"/>
    <p:sldId id="277" r:id="rId15"/>
    <p:sldId id="1284" r:id="rId16"/>
    <p:sldId id="342" r:id="rId17"/>
    <p:sldId id="345" r:id="rId18"/>
    <p:sldId id="272" r:id="rId19"/>
    <p:sldId id="264" r:id="rId20"/>
    <p:sldId id="279" r:id="rId21"/>
    <p:sldId id="1285" r:id="rId22"/>
    <p:sldId id="288" r:id="rId23"/>
    <p:sldId id="282" r:id="rId24"/>
    <p:sldId id="1286" r:id="rId25"/>
    <p:sldId id="283" r:id="rId26"/>
    <p:sldId id="1287" r:id="rId27"/>
    <p:sldId id="284" r:id="rId28"/>
    <p:sldId id="285" r:id="rId29"/>
    <p:sldId id="286" r:id="rId30"/>
    <p:sldId id="278" r:id="rId31"/>
    <p:sldId id="1288"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F84452-5BF3-4A22-82B7-1797D2FB3CA8}" v="28" dt="2018-12-11T11:54:16.132"/>
    <p1510:client id="{5A46A24C-712E-4D69-9AFE-DF13E9E1FCFC}" v="20" dt="2018-12-11T22:39:45.7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90286" autoAdjust="0"/>
  </p:normalViewPr>
  <p:slideViewPr>
    <p:cSldViewPr snapToGrid="0">
      <p:cViewPr varScale="1">
        <p:scale>
          <a:sx n="75" d="100"/>
          <a:sy n="75" d="100"/>
        </p:scale>
        <p:origin x="139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ullah Al Mamun" userId="7b5ef901-f473-404d-ae81-8f91a9a08898" providerId="ADAL" clId="{9CF84452-5BF3-4A22-82B7-1797D2FB3CA8}"/>
    <pc:docChg chg="undo custSel addSld delSld modSld sldOrd">
      <pc:chgData name="Abdullah Al Mamun" userId="7b5ef901-f473-404d-ae81-8f91a9a08898" providerId="ADAL" clId="{9CF84452-5BF3-4A22-82B7-1797D2FB3CA8}" dt="2018-12-11T12:03:11.374" v="475" actId="1076"/>
      <pc:docMkLst>
        <pc:docMk/>
      </pc:docMkLst>
      <pc:sldChg chg="addSp delSp modSp">
        <pc:chgData name="Abdullah Al Mamun" userId="7b5ef901-f473-404d-ae81-8f91a9a08898" providerId="ADAL" clId="{9CF84452-5BF3-4A22-82B7-1797D2FB3CA8}" dt="2018-12-10T10:56:43.197" v="84" actId="1076"/>
        <pc:sldMkLst>
          <pc:docMk/>
          <pc:sldMk cId="1955789250" sldId="257"/>
        </pc:sldMkLst>
        <pc:spChg chg="add mod">
          <ac:chgData name="Abdullah Al Mamun" userId="7b5ef901-f473-404d-ae81-8f91a9a08898" providerId="ADAL" clId="{9CF84452-5BF3-4A22-82B7-1797D2FB3CA8}" dt="2018-12-10T10:56:39.325" v="83" actId="1076"/>
          <ac:spMkLst>
            <pc:docMk/>
            <pc:sldMk cId="1955789250" sldId="257"/>
            <ac:spMk id="8" creationId="{A7065090-5601-4811-B9C0-B283281E3CAD}"/>
          </ac:spMkLst>
        </pc:spChg>
        <pc:spChg chg="del">
          <ac:chgData name="Abdullah Al Mamun" userId="7b5ef901-f473-404d-ae81-8f91a9a08898" providerId="ADAL" clId="{9CF84452-5BF3-4A22-82B7-1797D2FB3CA8}" dt="2018-12-10T10:54:31.433" v="6" actId="478"/>
          <ac:spMkLst>
            <pc:docMk/>
            <pc:sldMk cId="1955789250" sldId="257"/>
            <ac:spMk id="2050" creationId="{00000000-0000-0000-0000-000000000000}"/>
          </ac:spMkLst>
        </pc:spChg>
        <pc:spChg chg="mod">
          <ac:chgData name="Abdullah Al Mamun" userId="7b5ef901-f473-404d-ae81-8f91a9a08898" providerId="ADAL" clId="{9CF84452-5BF3-4A22-82B7-1797D2FB3CA8}" dt="2018-12-10T10:55:24.807" v="28" actId="1076"/>
          <ac:spMkLst>
            <pc:docMk/>
            <pc:sldMk cId="1955789250" sldId="257"/>
            <ac:spMk id="14339" creationId="{00000000-0000-0000-0000-000000000000}"/>
          </ac:spMkLst>
        </pc:spChg>
        <pc:picChg chg="add mod">
          <ac:chgData name="Abdullah Al Mamun" userId="7b5ef901-f473-404d-ae81-8f91a9a08898" providerId="ADAL" clId="{9CF84452-5BF3-4A22-82B7-1797D2FB3CA8}" dt="2018-12-10T10:56:43.197" v="84" actId="1076"/>
          <ac:picMkLst>
            <pc:docMk/>
            <pc:sldMk cId="1955789250" sldId="257"/>
            <ac:picMk id="2" creationId="{66E14252-AC08-41E1-B005-066C010FC171}"/>
          </ac:picMkLst>
        </pc:picChg>
        <pc:picChg chg="add del">
          <ac:chgData name="Abdullah Al Mamun" userId="7b5ef901-f473-404d-ae81-8f91a9a08898" providerId="ADAL" clId="{9CF84452-5BF3-4A22-82B7-1797D2FB3CA8}" dt="2018-12-10T10:55:45.755" v="30" actId="478"/>
          <ac:picMkLst>
            <pc:docMk/>
            <pc:sldMk cId="1955789250" sldId="257"/>
            <ac:picMk id="3" creationId="{AAE8D423-E8EF-4480-B8BA-6F51F2A55806}"/>
          </ac:picMkLst>
        </pc:picChg>
        <pc:picChg chg="del">
          <ac:chgData name="Abdullah Al Mamun" userId="7b5ef901-f473-404d-ae81-8f91a9a08898" providerId="ADAL" clId="{9CF84452-5BF3-4A22-82B7-1797D2FB3CA8}" dt="2018-12-10T10:54:32.817" v="7" actId="478"/>
          <ac:picMkLst>
            <pc:docMk/>
            <pc:sldMk cId="1955789250" sldId="257"/>
            <ac:picMk id="4" creationId="{00000000-0000-0000-0000-000000000000}"/>
          </ac:picMkLst>
        </pc:picChg>
        <pc:picChg chg="del">
          <ac:chgData name="Abdullah Al Mamun" userId="7b5ef901-f473-404d-ae81-8f91a9a08898" providerId="ADAL" clId="{9CF84452-5BF3-4A22-82B7-1797D2FB3CA8}" dt="2018-12-10T10:54:08.971" v="1" actId="478"/>
          <ac:picMkLst>
            <pc:docMk/>
            <pc:sldMk cId="1955789250" sldId="257"/>
            <ac:picMk id="2054" creationId="{00000000-0000-0000-0000-000000000000}"/>
          </ac:picMkLst>
        </pc:picChg>
      </pc:sldChg>
      <pc:sldChg chg="addSp delSp modSp">
        <pc:chgData name="Abdullah Al Mamun" userId="7b5ef901-f473-404d-ae81-8f91a9a08898" providerId="ADAL" clId="{9CF84452-5BF3-4A22-82B7-1797D2FB3CA8}" dt="2018-12-10T16:37:50.229" v="301" actId="1076"/>
        <pc:sldMkLst>
          <pc:docMk/>
          <pc:sldMk cId="35980683" sldId="258"/>
        </pc:sldMkLst>
        <pc:spChg chg="add del mod">
          <ac:chgData name="Abdullah Al Mamun" userId="7b5ef901-f473-404d-ae81-8f91a9a08898" providerId="ADAL" clId="{9CF84452-5BF3-4A22-82B7-1797D2FB3CA8}" dt="2018-12-10T16:37:02.994" v="287" actId="478"/>
          <ac:spMkLst>
            <pc:docMk/>
            <pc:sldMk cId="35980683" sldId="258"/>
            <ac:spMk id="2" creationId="{354C5CC0-8E68-4C5F-A549-30B3FD2E0003}"/>
          </ac:spMkLst>
        </pc:spChg>
        <pc:spChg chg="mod">
          <ac:chgData name="Abdullah Al Mamun" userId="7b5ef901-f473-404d-ae81-8f91a9a08898" providerId="ADAL" clId="{9CF84452-5BF3-4A22-82B7-1797D2FB3CA8}" dt="2018-12-10T10:56:59.566" v="86" actId="113"/>
          <ac:spMkLst>
            <pc:docMk/>
            <pc:sldMk cId="35980683" sldId="258"/>
            <ac:spMk id="15362" creationId="{00000000-0000-0000-0000-000000000000}"/>
          </ac:spMkLst>
        </pc:spChg>
        <pc:spChg chg="mod">
          <ac:chgData name="Abdullah Al Mamun" userId="7b5ef901-f473-404d-ae81-8f91a9a08898" providerId="ADAL" clId="{9CF84452-5BF3-4A22-82B7-1797D2FB3CA8}" dt="2018-12-10T16:37:50.229" v="301" actId="1076"/>
          <ac:spMkLst>
            <pc:docMk/>
            <pc:sldMk cId="35980683" sldId="258"/>
            <ac:spMk id="15363" creationId="{00000000-0000-0000-0000-000000000000}"/>
          </ac:spMkLst>
        </pc:spChg>
        <pc:picChg chg="mod">
          <ac:chgData name="Abdullah Al Mamun" userId="7b5ef901-f473-404d-ae81-8f91a9a08898" providerId="ADAL" clId="{9CF84452-5BF3-4A22-82B7-1797D2FB3CA8}" dt="2018-12-10T11:26:00.622" v="147" actId="1076"/>
          <ac:picMkLst>
            <pc:docMk/>
            <pc:sldMk cId="35980683" sldId="258"/>
            <ac:picMk id="1026" creationId="{00000000-0000-0000-0000-000000000000}"/>
          </ac:picMkLst>
        </pc:picChg>
      </pc:sldChg>
      <pc:sldChg chg="modSp ord">
        <pc:chgData name="Abdullah Al Mamun" userId="7b5ef901-f473-404d-ae81-8f91a9a08898" providerId="ADAL" clId="{9CF84452-5BF3-4A22-82B7-1797D2FB3CA8}" dt="2018-12-11T11:54:14.476" v="388"/>
        <pc:sldMkLst>
          <pc:docMk/>
          <pc:sldMk cId="3186261503" sldId="259"/>
        </pc:sldMkLst>
        <pc:spChg chg="mod">
          <ac:chgData name="Abdullah Al Mamun" userId="7b5ef901-f473-404d-ae81-8f91a9a08898" providerId="ADAL" clId="{9CF84452-5BF3-4A22-82B7-1797D2FB3CA8}" dt="2018-12-10T11:31:26.057" v="266" actId="207"/>
          <ac:spMkLst>
            <pc:docMk/>
            <pc:sldMk cId="3186261503" sldId="259"/>
            <ac:spMk id="2" creationId="{00000000-0000-0000-0000-000000000000}"/>
          </ac:spMkLst>
        </pc:spChg>
        <pc:spChg chg="mod">
          <ac:chgData name="Abdullah Al Mamun" userId="7b5ef901-f473-404d-ae81-8f91a9a08898" providerId="ADAL" clId="{9CF84452-5BF3-4A22-82B7-1797D2FB3CA8}" dt="2018-12-10T11:26:12.645" v="149" actId="14100"/>
          <ac:spMkLst>
            <pc:docMk/>
            <pc:sldMk cId="3186261503" sldId="259"/>
            <ac:spMk id="3" creationId="{00000000-0000-0000-0000-000000000000}"/>
          </ac:spMkLst>
        </pc:spChg>
      </pc:sldChg>
      <pc:sldChg chg="modSp del">
        <pc:chgData name="Abdullah Al Mamun" userId="7b5ef901-f473-404d-ae81-8f91a9a08898" providerId="ADAL" clId="{9CF84452-5BF3-4A22-82B7-1797D2FB3CA8}" dt="2018-12-10T11:17:15.846" v="114" actId="2696"/>
        <pc:sldMkLst>
          <pc:docMk/>
          <pc:sldMk cId="489811885" sldId="260"/>
        </pc:sldMkLst>
        <pc:graphicFrameChg chg="mod">
          <ac:chgData name="Abdullah Al Mamun" userId="7b5ef901-f473-404d-ae81-8f91a9a08898" providerId="ADAL" clId="{9CF84452-5BF3-4A22-82B7-1797D2FB3CA8}" dt="2018-12-10T11:08:35.769" v="113" actId="1076"/>
          <ac:graphicFrameMkLst>
            <pc:docMk/>
            <pc:sldMk cId="489811885" sldId="260"/>
            <ac:graphicFrameMk id="4" creationId="{00000000-0000-0000-0000-000000000000}"/>
          </ac:graphicFrameMkLst>
        </pc:graphicFrameChg>
      </pc:sldChg>
      <pc:sldChg chg="delSp modSp">
        <pc:chgData name="Abdullah Al Mamun" userId="7b5ef901-f473-404d-ae81-8f91a9a08898" providerId="ADAL" clId="{9CF84452-5BF3-4A22-82B7-1797D2FB3CA8}" dt="2018-12-11T11:56:54.983" v="397" actId="2711"/>
        <pc:sldMkLst>
          <pc:docMk/>
          <pc:sldMk cId="3896772120" sldId="261"/>
        </pc:sldMkLst>
        <pc:spChg chg="mod">
          <ac:chgData name="Abdullah Al Mamun" userId="7b5ef901-f473-404d-ae81-8f91a9a08898" providerId="ADAL" clId="{9CF84452-5BF3-4A22-82B7-1797D2FB3CA8}" dt="2018-12-10T11:32:19.082" v="274" actId="113"/>
          <ac:spMkLst>
            <pc:docMk/>
            <pc:sldMk cId="3896772120" sldId="261"/>
            <ac:spMk id="7" creationId="{00000000-0000-0000-0000-000000000000}"/>
          </ac:spMkLst>
        </pc:spChg>
        <pc:spChg chg="mod">
          <ac:chgData name="Abdullah Al Mamun" userId="7b5ef901-f473-404d-ae81-8f91a9a08898" providerId="ADAL" clId="{9CF84452-5BF3-4A22-82B7-1797D2FB3CA8}" dt="2018-12-10T11:29:28.668" v="210" actId="14100"/>
          <ac:spMkLst>
            <pc:docMk/>
            <pc:sldMk cId="3896772120" sldId="261"/>
            <ac:spMk id="35843" creationId="{00000000-0000-0000-0000-000000000000}"/>
          </ac:spMkLst>
        </pc:spChg>
        <pc:spChg chg="mod">
          <ac:chgData name="Abdullah Al Mamun" userId="7b5ef901-f473-404d-ae81-8f91a9a08898" providerId="ADAL" clId="{9CF84452-5BF3-4A22-82B7-1797D2FB3CA8}" dt="2018-12-11T11:56:54.983" v="397" actId="2711"/>
          <ac:spMkLst>
            <pc:docMk/>
            <pc:sldMk cId="3896772120" sldId="261"/>
            <ac:spMk id="40962" creationId="{00000000-0000-0000-0000-000000000000}"/>
          </ac:spMkLst>
        </pc:spChg>
        <pc:picChg chg="del">
          <ac:chgData name="Abdullah Al Mamun" userId="7b5ef901-f473-404d-ae81-8f91a9a08898" providerId="ADAL" clId="{9CF84452-5BF3-4A22-82B7-1797D2FB3CA8}" dt="2018-12-10T11:31:43.298" v="267" actId="478"/>
          <ac:picMkLst>
            <pc:docMk/>
            <pc:sldMk cId="3896772120" sldId="261"/>
            <ac:picMk id="28676" creationId="{00000000-0000-0000-0000-000000000000}"/>
          </ac:picMkLst>
        </pc:picChg>
        <pc:picChg chg="mod">
          <ac:chgData name="Abdullah Al Mamun" userId="7b5ef901-f473-404d-ae81-8f91a9a08898" providerId="ADAL" clId="{9CF84452-5BF3-4A22-82B7-1797D2FB3CA8}" dt="2018-12-10T11:32:05.944" v="271" actId="14100"/>
          <ac:picMkLst>
            <pc:docMk/>
            <pc:sldMk cId="3896772120" sldId="261"/>
            <ac:picMk id="28677" creationId="{00000000-0000-0000-0000-000000000000}"/>
          </ac:picMkLst>
        </pc:picChg>
      </pc:sldChg>
      <pc:sldChg chg="modSp ord">
        <pc:chgData name="Abdullah Al Mamun" userId="7b5ef901-f473-404d-ae81-8f91a9a08898" providerId="ADAL" clId="{9CF84452-5BF3-4A22-82B7-1797D2FB3CA8}" dt="2018-12-11T11:59:35.438" v="430" actId="1076"/>
        <pc:sldMkLst>
          <pc:docMk/>
          <pc:sldMk cId="3126236251" sldId="262"/>
        </pc:sldMkLst>
        <pc:spChg chg="mod">
          <ac:chgData name="Abdullah Al Mamun" userId="7b5ef901-f473-404d-ae81-8f91a9a08898" providerId="ADAL" clId="{9CF84452-5BF3-4A22-82B7-1797D2FB3CA8}" dt="2018-12-11T11:59:35.438" v="430" actId="1076"/>
          <ac:spMkLst>
            <pc:docMk/>
            <pc:sldMk cId="3126236251" sldId="262"/>
            <ac:spMk id="3" creationId="{00000000-0000-0000-0000-000000000000}"/>
          </ac:spMkLst>
        </pc:spChg>
        <pc:spChg chg="mod">
          <ac:chgData name="Abdullah Al Mamun" userId="7b5ef901-f473-404d-ae81-8f91a9a08898" providerId="ADAL" clId="{9CF84452-5BF3-4A22-82B7-1797D2FB3CA8}" dt="2018-12-11T11:56:37.739" v="395" actId="2711"/>
          <ac:spMkLst>
            <pc:docMk/>
            <pc:sldMk cId="3126236251" sldId="262"/>
            <ac:spMk id="4" creationId="{C1677B7F-B93B-487D-8725-C7F31A401937}"/>
          </ac:spMkLst>
        </pc:spChg>
      </pc:sldChg>
      <pc:sldChg chg="delSp modSp ord">
        <pc:chgData name="Abdullah Al Mamun" userId="7b5ef901-f473-404d-ae81-8f91a9a08898" providerId="ADAL" clId="{9CF84452-5BF3-4A22-82B7-1797D2FB3CA8}" dt="2018-12-10T16:43:06.993" v="375"/>
        <pc:sldMkLst>
          <pc:docMk/>
          <pc:sldMk cId="2593672133" sldId="263"/>
        </pc:sldMkLst>
        <pc:spChg chg="mod">
          <ac:chgData name="Abdullah Al Mamun" userId="7b5ef901-f473-404d-ae81-8f91a9a08898" providerId="ADAL" clId="{9CF84452-5BF3-4A22-82B7-1797D2FB3CA8}" dt="2018-12-10T11:42:25.717" v="278" actId="207"/>
          <ac:spMkLst>
            <pc:docMk/>
            <pc:sldMk cId="2593672133" sldId="263"/>
            <ac:spMk id="40962" creationId="{00000000-0000-0000-0000-000000000000}"/>
          </ac:spMkLst>
        </pc:spChg>
        <pc:graphicFrameChg chg="mod">
          <ac:chgData name="Abdullah Al Mamun" userId="7b5ef901-f473-404d-ae81-8f91a9a08898" providerId="ADAL" clId="{9CF84452-5BF3-4A22-82B7-1797D2FB3CA8}" dt="2018-12-10T11:42:28.901" v="279" actId="1076"/>
          <ac:graphicFrameMkLst>
            <pc:docMk/>
            <pc:sldMk cId="2593672133" sldId="263"/>
            <ac:graphicFrameMk id="4" creationId="{00000000-0000-0000-0000-000000000000}"/>
          </ac:graphicFrameMkLst>
        </pc:graphicFrameChg>
        <pc:picChg chg="del">
          <ac:chgData name="Abdullah Al Mamun" userId="7b5ef901-f473-404d-ae81-8f91a9a08898" providerId="ADAL" clId="{9CF84452-5BF3-4A22-82B7-1797D2FB3CA8}" dt="2018-12-10T11:42:18.575" v="276" actId="478"/>
          <ac:picMkLst>
            <pc:docMk/>
            <pc:sldMk cId="2593672133" sldId="263"/>
            <ac:picMk id="30723" creationId="{00000000-0000-0000-0000-000000000000}"/>
          </ac:picMkLst>
        </pc:picChg>
      </pc:sldChg>
      <pc:sldChg chg="modSp ord">
        <pc:chgData name="Abdullah Al Mamun" userId="7b5ef901-f473-404d-ae81-8f91a9a08898" providerId="ADAL" clId="{9CF84452-5BF3-4A22-82B7-1797D2FB3CA8}" dt="2018-12-11T11:54:26.973" v="394" actId="20577"/>
        <pc:sldMkLst>
          <pc:docMk/>
          <pc:sldMk cId="3809918094" sldId="269"/>
        </pc:sldMkLst>
        <pc:spChg chg="mod">
          <ac:chgData name="Abdullah Al Mamun" userId="7b5ef901-f473-404d-ae81-8f91a9a08898" providerId="ADAL" clId="{9CF84452-5BF3-4A22-82B7-1797D2FB3CA8}" dt="2018-12-11T11:54:26.973" v="394" actId="20577"/>
          <ac:spMkLst>
            <pc:docMk/>
            <pc:sldMk cId="3809918094" sldId="269"/>
            <ac:spMk id="3" creationId="{00000000-0000-0000-0000-000000000000}"/>
          </ac:spMkLst>
        </pc:spChg>
        <pc:spChg chg="mod">
          <ac:chgData name="Abdullah Al Mamun" userId="7b5ef901-f473-404d-ae81-8f91a9a08898" providerId="ADAL" clId="{9CF84452-5BF3-4A22-82B7-1797D2FB3CA8}" dt="2018-12-10T11:28:43.796" v="201" actId="1076"/>
          <ac:spMkLst>
            <pc:docMk/>
            <pc:sldMk cId="3809918094" sldId="269"/>
            <ac:spMk id="51201" creationId="{00000000-0000-0000-0000-000000000000}"/>
          </ac:spMkLst>
        </pc:spChg>
        <pc:spChg chg="mod">
          <ac:chgData name="Abdullah Al Mamun" userId="7b5ef901-f473-404d-ae81-8f91a9a08898" providerId="ADAL" clId="{9CF84452-5BF3-4A22-82B7-1797D2FB3CA8}" dt="2018-12-10T11:28:46.804" v="202" actId="14100"/>
          <ac:spMkLst>
            <pc:docMk/>
            <pc:sldMk cId="3809918094" sldId="269"/>
            <ac:spMk id="51203" creationId="{00000000-0000-0000-0000-000000000000}"/>
          </ac:spMkLst>
        </pc:spChg>
      </pc:sldChg>
      <pc:sldChg chg="modSp">
        <pc:chgData name="Abdullah Al Mamun" userId="7b5ef901-f473-404d-ae81-8f91a9a08898" providerId="ADAL" clId="{9CF84452-5BF3-4A22-82B7-1797D2FB3CA8}" dt="2018-12-11T12:03:11.374" v="475" actId="1076"/>
        <pc:sldMkLst>
          <pc:docMk/>
          <pc:sldMk cId="3297369895" sldId="270"/>
        </pc:sldMkLst>
        <pc:spChg chg="mod">
          <ac:chgData name="Abdullah Al Mamun" userId="7b5ef901-f473-404d-ae81-8f91a9a08898" providerId="ADAL" clId="{9CF84452-5BF3-4A22-82B7-1797D2FB3CA8}" dt="2018-12-11T12:02:40.493" v="466" actId="1076"/>
          <ac:spMkLst>
            <pc:docMk/>
            <pc:sldMk cId="3297369895" sldId="270"/>
            <ac:spMk id="54273" creationId="{00000000-0000-0000-0000-000000000000}"/>
          </ac:spMkLst>
        </pc:spChg>
        <pc:spChg chg="mod">
          <ac:chgData name="Abdullah Al Mamun" userId="7b5ef901-f473-404d-ae81-8f91a9a08898" providerId="ADAL" clId="{9CF84452-5BF3-4A22-82B7-1797D2FB3CA8}" dt="2018-12-11T12:03:11.374" v="475" actId="1076"/>
          <ac:spMkLst>
            <pc:docMk/>
            <pc:sldMk cId="3297369895" sldId="270"/>
            <ac:spMk id="54274" creationId="{00000000-0000-0000-0000-000000000000}"/>
          </ac:spMkLst>
        </pc:spChg>
      </pc:sldChg>
      <pc:sldChg chg="addSp modSp">
        <pc:chgData name="Abdullah Al Mamun" userId="7b5ef901-f473-404d-ae81-8f91a9a08898" providerId="ADAL" clId="{9CF84452-5BF3-4A22-82B7-1797D2FB3CA8}" dt="2018-12-10T11:25:06.374" v="144" actId="1076"/>
        <pc:sldMkLst>
          <pc:docMk/>
          <pc:sldMk cId="2657308917" sldId="271"/>
        </pc:sldMkLst>
        <pc:spChg chg="add mod">
          <ac:chgData name="Abdullah Al Mamun" userId="7b5ef901-f473-404d-ae81-8f91a9a08898" providerId="ADAL" clId="{9CF84452-5BF3-4A22-82B7-1797D2FB3CA8}" dt="2018-12-10T11:25:06.374" v="144" actId="1076"/>
          <ac:spMkLst>
            <pc:docMk/>
            <pc:sldMk cId="2657308917" sldId="271"/>
            <ac:spMk id="2" creationId="{BD50D203-F7BD-4D35-BDE8-E5EB857E4D28}"/>
          </ac:spMkLst>
        </pc:spChg>
        <pc:spChg chg="mod">
          <ac:chgData name="Abdullah Al Mamun" userId="7b5ef901-f473-404d-ae81-8f91a9a08898" providerId="ADAL" clId="{9CF84452-5BF3-4A22-82B7-1797D2FB3CA8}" dt="2018-12-10T11:24:57.238" v="142" actId="1076"/>
          <ac:spMkLst>
            <pc:docMk/>
            <pc:sldMk cId="2657308917" sldId="271"/>
            <ac:spMk id="55297" creationId="{00000000-0000-0000-0000-000000000000}"/>
          </ac:spMkLst>
        </pc:spChg>
        <pc:spChg chg="mod">
          <ac:chgData name="Abdullah Al Mamun" userId="7b5ef901-f473-404d-ae81-8f91a9a08898" providerId="ADAL" clId="{9CF84452-5BF3-4A22-82B7-1797D2FB3CA8}" dt="2018-12-10T11:24:52.006" v="139" actId="1076"/>
          <ac:spMkLst>
            <pc:docMk/>
            <pc:sldMk cId="2657308917" sldId="271"/>
            <ac:spMk id="55298" creationId="{00000000-0000-0000-0000-000000000000}"/>
          </ac:spMkLst>
        </pc:spChg>
        <pc:spChg chg="mod">
          <ac:chgData name="Abdullah Al Mamun" userId="7b5ef901-f473-404d-ae81-8f91a9a08898" providerId="ADAL" clId="{9CF84452-5BF3-4A22-82B7-1797D2FB3CA8}" dt="2018-12-10T11:25:00.390" v="143" actId="1076"/>
          <ac:spMkLst>
            <pc:docMk/>
            <pc:sldMk cId="2657308917" sldId="271"/>
            <ac:spMk id="55299" creationId="{00000000-0000-0000-0000-000000000000}"/>
          </ac:spMkLst>
        </pc:spChg>
      </pc:sldChg>
      <pc:sldChg chg="del">
        <pc:chgData name="Abdullah Al Mamun" userId="7b5ef901-f473-404d-ae81-8f91a9a08898" providerId="ADAL" clId="{9CF84452-5BF3-4A22-82B7-1797D2FB3CA8}" dt="2018-12-11T12:01:29.429" v="452" actId="2696"/>
        <pc:sldMkLst>
          <pc:docMk/>
          <pc:sldMk cId="2293477222" sldId="272"/>
        </pc:sldMkLst>
      </pc:sldChg>
      <pc:sldChg chg="modSp">
        <pc:chgData name="Abdullah Al Mamun" userId="7b5ef901-f473-404d-ae81-8f91a9a08898" providerId="ADAL" clId="{9CF84452-5BF3-4A22-82B7-1797D2FB3CA8}" dt="2018-12-11T12:02:18.205" v="461" actId="14100"/>
        <pc:sldMkLst>
          <pc:docMk/>
          <pc:sldMk cId="1570735369" sldId="273"/>
        </pc:sldMkLst>
        <pc:spChg chg="mod">
          <ac:chgData name="Abdullah Al Mamun" userId="7b5ef901-f473-404d-ae81-8f91a9a08898" providerId="ADAL" clId="{9CF84452-5BF3-4A22-82B7-1797D2FB3CA8}" dt="2018-12-11T12:02:08.797" v="458" actId="1076"/>
          <ac:spMkLst>
            <pc:docMk/>
            <pc:sldMk cId="1570735369" sldId="273"/>
            <ac:spMk id="54273" creationId="{00000000-0000-0000-0000-000000000000}"/>
          </ac:spMkLst>
        </pc:spChg>
        <pc:graphicFrameChg chg="mod modGraphic">
          <ac:chgData name="Abdullah Al Mamun" userId="7b5ef901-f473-404d-ae81-8f91a9a08898" providerId="ADAL" clId="{9CF84452-5BF3-4A22-82B7-1797D2FB3CA8}" dt="2018-12-11T12:02:18.205" v="461" actId="14100"/>
          <ac:graphicFrameMkLst>
            <pc:docMk/>
            <pc:sldMk cId="1570735369" sldId="273"/>
            <ac:graphicFrameMk id="5" creationId="{00000000-0000-0000-0000-000000000000}"/>
          </ac:graphicFrameMkLst>
        </pc:graphicFrameChg>
      </pc:sldChg>
      <pc:sldChg chg="modSp add">
        <pc:chgData name="Abdullah Al Mamun" userId="7b5ef901-f473-404d-ae81-8f91a9a08898" providerId="ADAL" clId="{9CF84452-5BF3-4A22-82B7-1797D2FB3CA8}" dt="2018-12-11T12:00:27.317" v="447" actId="1076"/>
        <pc:sldMkLst>
          <pc:docMk/>
          <pc:sldMk cId="1030997142" sldId="274"/>
        </pc:sldMkLst>
        <pc:spChg chg="mod">
          <ac:chgData name="Abdullah Al Mamun" userId="7b5ef901-f473-404d-ae81-8f91a9a08898" providerId="ADAL" clId="{9CF84452-5BF3-4A22-82B7-1797D2FB3CA8}" dt="2018-12-11T12:00:27.317" v="447" actId="1076"/>
          <ac:spMkLst>
            <pc:docMk/>
            <pc:sldMk cId="1030997142" sldId="274"/>
            <ac:spMk id="3" creationId="{00000000-0000-0000-0000-000000000000}"/>
          </ac:spMkLst>
        </pc:spChg>
        <pc:spChg chg="mod">
          <ac:chgData name="Abdullah Al Mamun" userId="7b5ef901-f473-404d-ae81-8f91a9a08898" providerId="ADAL" clId="{9CF84452-5BF3-4A22-82B7-1797D2FB3CA8}" dt="2018-12-11T11:57:00.888" v="398" actId="2711"/>
          <ac:spMkLst>
            <pc:docMk/>
            <pc:sldMk cId="1030997142" sldId="274"/>
            <ac:spMk id="4" creationId="{C1677B7F-B93B-487D-8725-C7F31A401937}"/>
          </ac:spMkLst>
        </pc:spChg>
      </pc:sldChg>
      <pc:sldChg chg="modSp add">
        <pc:chgData name="Abdullah Al Mamun" userId="7b5ef901-f473-404d-ae81-8f91a9a08898" providerId="ADAL" clId="{9CF84452-5BF3-4A22-82B7-1797D2FB3CA8}" dt="2018-12-11T11:59:48.334" v="433" actId="1076"/>
        <pc:sldMkLst>
          <pc:docMk/>
          <pc:sldMk cId="1535825561" sldId="275"/>
        </pc:sldMkLst>
        <pc:spChg chg="mod">
          <ac:chgData name="Abdullah Al Mamun" userId="7b5ef901-f473-404d-ae81-8f91a9a08898" providerId="ADAL" clId="{9CF84452-5BF3-4A22-82B7-1797D2FB3CA8}" dt="2018-12-11T11:59:48.334" v="433" actId="1076"/>
          <ac:spMkLst>
            <pc:docMk/>
            <pc:sldMk cId="1535825561" sldId="275"/>
            <ac:spMk id="3" creationId="{00000000-0000-0000-0000-000000000000}"/>
          </ac:spMkLst>
        </pc:spChg>
        <pc:spChg chg="mod">
          <ac:chgData name="Abdullah Al Mamun" userId="7b5ef901-f473-404d-ae81-8f91a9a08898" providerId="ADAL" clId="{9CF84452-5BF3-4A22-82B7-1797D2FB3CA8}" dt="2018-12-11T11:56:46.111" v="396" actId="2711"/>
          <ac:spMkLst>
            <pc:docMk/>
            <pc:sldMk cId="1535825561" sldId="275"/>
            <ac:spMk id="4" creationId="{C1677B7F-B93B-487D-8725-C7F31A401937}"/>
          </ac:spMkLst>
        </pc:spChg>
      </pc:sldChg>
      <pc:sldChg chg="modSp add">
        <pc:chgData name="Abdullah Al Mamun" userId="7b5ef901-f473-404d-ae81-8f91a9a08898" providerId="ADAL" clId="{9CF84452-5BF3-4A22-82B7-1797D2FB3CA8}" dt="2018-12-11T12:00:45.573" v="451" actId="14100"/>
        <pc:sldMkLst>
          <pc:docMk/>
          <pc:sldMk cId="1933040098" sldId="276"/>
        </pc:sldMkLst>
        <pc:spChg chg="mod">
          <ac:chgData name="Abdullah Al Mamun" userId="7b5ef901-f473-404d-ae81-8f91a9a08898" providerId="ADAL" clId="{9CF84452-5BF3-4A22-82B7-1797D2FB3CA8}" dt="2018-12-11T12:00:45.573" v="451" actId="14100"/>
          <ac:spMkLst>
            <pc:docMk/>
            <pc:sldMk cId="1933040098" sldId="276"/>
            <ac:spMk id="3" creationId="{00000000-0000-0000-0000-000000000000}"/>
          </ac:spMkLst>
        </pc:spChg>
        <pc:spChg chg="mod">
          <ac:chgData name="Abdullah Al Mamun" userId="7b5ef901-f473-404d-ae81-8f91a9a08898" providerId="ADAL" clId="{9CF84452-5BF3-4A22-82B7-1797D2FB3CA8}" dt="2018-12-11T12:00:40.429" v="449" actId="1076"/>
          <ac:spMkLst>
            <pc:docMk/>
            <pc:sldMk cId="1933040098" sldId="276"/>
            <ac:spMk id="4" creationId="{C1677B7F-B93B-487D-8725-C7F31A401937}"/>
          </ac:spMkLst>
        </pc:spChg>
      </pc:sldChg>
      <pc:sldChg chg="del">
        <pc:chgData name="Abdullah Al Mamun" userId="7b5ef901-f473-404d-ae81-8f91a9a08898" providerId="ADAL" clId="{9CF84452-5BF3-4A22-82B7-1797D2FB3CA8}" dt="2018-12-10T11:25:36.799" v="145" actId="2696"/>
        <pc:sldMkLst>
          <pc:docMk/>
          <pc:sldMk cId="598087348" sldId="277"/>
        </pc:sldMkLst>
      </pc:sldChg>
    </pc:docChg>
  </pc:docChgLst>
  <pc:docChgLst>
    <pc:chgData name="Abdullah Al Mamun" userId="7b5ef901-f473-404d-ae81-8f91a9a08898" providerId="ADAL" clId="{5A46A24C-712E-4D69-9AFE-DF13E9E1FCFC}"/>
    <pc:docChg chg="undo custSel addSld delSld modSld">
      <pc:chgData name="Abdullah Al Mamun" userId="7b5ef901-f473-404d-ae81-8f91a9a08898" providerId="ADAL" clId="{5A46A24C-712E-4D69-9AFE-DF13E9E1FCFC}" dt="2018-12-11T22:40:42.868" v="129" actId="2696"/>
      <pc:docMkLst>
        <pc:docMk/>
      </pc:docMkLst>
      <pc:sldChg chg="addSp delSp modNotesTx">
        <pc:chgData name="Abdullah Al Mamun" userId="7b5ef901-f473-404d-ae81-8f91a9a08898" providerId="ADAL" clId="{5A46A24C-712E-4D69-9AFE-DF13E9E1FCFC}" dt="2018-12-11T22:19:28.102" v="85"/>
        <pc:sldMkLst>
          <pc:docMk/>
          <pc:sldMk cId="1955789250" sldId="257"/>
        </pc:sldMkLst>
        <pc:inkChg chg="add del">
          <ac:chgData name="Abdullah Al Mamun" userId="7b5ef901-f473-404d-ae81-8f91a9a08898" providerId="ADAL" clId="{5A46A24C-712E-4D69-9AFE-DF13E9E1FCFC}" dt="2018-12-11T22:19:28.102" v="85"/>
          <ac:inkMkLst>
            <pc:docMk/>
            <pc:sldMk cId="1955789250" sldId="257"/>
            <ac:inkMk id="3" creationId="{1AE5AF22-FC25-4287-9A78-651A7FA17B2F}"/>
          </ac:inkMkLst>
        </pc:inkChg>
        <pc:inkChg chg="add del">
          <ac:chgData name="Abdullah Al Mamun" userId="7b5ef901-f473-404d-ae81-8f91a9a08898" providerId="ADAL" clId="{5A46A24C-712E-4D69-9AFE-DF13E9E1FCFC}" dt="2018-12-11T22:19:26.998" v="84"/>
          <ac:inkMkLst>
            <pc:docMk/>
            <pc:sldMk cId="1955789250" sldId="257"/>
            <ac:inkMk id="4" creationId="{0F071564-374F-41D6-92BE-445CD846AE3B}"/>
          </ac:inkMkLst>
        </pc:inkChg>
        <pc:inkChg chg="add del">
          <ac:chgData name="Abdullah Al Mamun" userId="7b5ef901-f473-404d-ae81-8f91a9a08898" providerId="ADAL" clId="{5A46A24C-712E-4D69-9AFE-DF13E9E1FCFC}" dt="2018-12-11T22:19:26.023" v="83"/>
          <ac:inkMkLst>
            <pc:docMk/>
            <pc:sldMk cId="1955789250" sldId="257"/>
            <ac:inkMk id="5" creationId="{CF752E03-64C0-4B8A-BC52-3A7DF05F43E2}"/>
          </ac:inkMkLst>
        </pc:inkChg>
        <pc:inkChg chg="add del">
          <ac:chgData name="Abdullah Al Mamun" userId="7b5ef901-f473-404d-ae81-8f91a9a08898" providerId="ADAL" clId="{5A46A24C-712E-4D69-9AFE-DF13E9E1FCFC}" dt="2018-12-11T22:19:25.199" v="82"/>
          <ac:inkMkLst>
            <pc:docMk/>
            <pc:sldMk cId="1955789250" sldId="257"/>
            <ac:inkMk id="6" creationId="{7A034A44-C32E-491E-8B44-1A4377FB2F35}"/>
          </ac:inkMkLst>
        </pc:inkChg>
      </pc:sldChg>
      <pc:sldChg chg="delSp">
        <pc:chgData name="Abdullah Al Mamun" userId="7b5ef901-f473-404d-ae81-8f91a9a08898" providerId="ADAL" clId="{5A46A24C-712E-4D69-9AFE-DF13E9E1FCFC}" dt="2018-12-10T16:02:53.025" v="60" actId="478"/>
        <pc:sldMkLst>
          <pc:docMk/>
          <pc:sldMk cId="35980683" sldId="258"/>
        </pc:sldMkLst>
        <pc:picChg chg="del">
          <ac:chgData name="Abdullah Al Mamun" userId="7b5ef901-f473-404d-ae81-8f91a9a08898" providerId="ADAL" clId="{5A46A24C-712E-4D69-9AFE-DF13E9E1FCFC}" dt="2018-12-10T16:02:53.025" v="60" actId="478"/>
          <ac:picMkLst>
            <pc:docMk/>
            <pc:sldMk cId="35980683" sldId="258"/>
            <ac:picMk id="1026" creationId="{00000000-0000-0000-0000-000000000000}"/>
          </ac:picMkLst>
        </pc:picChg>
      </pc:sldChg>
      <pc:sldChg chg="addSp modSp">
        <pc:chgData name="Abdullah Al Mamun" userId="7b5ef901-f473-404d-ae81-8f91a9a08898" providerId="ADAL" clId="{5A46A24C-712E-4D69-9AFE-DF13E9E1FCFC}" dt="2018-12-11T22:20:41.399" v="102" actId="20577"/>
        <pc:sldMkLst>
          <pc:docMk/>
          <pc:sldMk cId="3186261503" sldId="259"/>
        </pc:sldMkLst>
        <pc:spChg chg="mod">
          <ac:chgData name="Abdullah Al Mamun" userId="7b5ef901-f473-404d-ae81-8f91a9a08898" providerId="ADAL" clId="{5A46A24C-712E-4D69-9AFE-DF13E9E1FCFC}" dt="2018-12-11T22:20:41.399" v="102" actId="20577"/>
          <ac:spMkLst>
            <pc:docMk/>
            <pc:sldMk cId="3186261503" sldId="259"/>
            <ac:spMk id="2" creationId="{00000000-0000-0000-0000-000000000000}"/>
          </ac:spMkLst>
        </pc:spChg>
        <pc:inkChg chg="add">
          <ac:chgData name="Abdullah Al Mamun" userId="7b5ef901-f473-404d-ae81-8f91a9a08898" providerId="ADAL" clId="{5A46A24C-712E-4D69-9AFE-DF13E9E1FCFC}" dt="2018-12-11T22:20:00.508" v="86"/>
          <ac:inkMkLst>
            <pc:docMk/>
            <pc:sldMk cId="3186261503" sldId="259"/>
            <ac:inkMk id="4" creationId="{146C70B7-B723-41B1-B94B-A1A58E675958}"/>
          </ac:inkMkLst>
        </pc:inkChg>
        <pc:inkChg chg="add">
          <ac:chgData name="Abdullah Al Mamun" userId="7b5ef901-f473-404d-ae81-8f91a9a08898" providerId="ADAL" clId="{5A46A24C-712E-4D69-9AFE-DF13E9E1FCFC}" dt="2018-12-11T22:20:01.606" v="87"/>
          <ac:inkMkLst>
            <pc:docMk/>
            <pc:sldMk cId="3186261503" sldId="259"/>
            <ac:inkMk id="5" creationId="{A7FF5C22-EC6A-4C9B-9BA1-6CDB176A9427}"/>
          </ac:inkMkLst>
        </pc:inkChg>
      </pc:sldChg>
      <pc:sldChg chg="addSp modSp">
        <pc:chgData name="Abdullah Al Mamun" userId="7b5ef901-f473-404d-ae81-8f91a9a08898" providerId="ADAL" clId="{5A46A24C-712E-4D69-9AFE-DF13E9E1FCFC}" dt="2018-12-10T15:42:24.834" v="24"/>
        <pc:sldMkLst>
          <pc:docMk/>
          <pc:sldMk cId="3126236251" sldId="262"/>
        </pc:sldMkLst>
        <pc:spChg chg="mod">
          <ac:chgData name="Abdullah Al Mamun" userId="7b5ef901-f473-404d-ae81-8f91a9a08898" providerId="ADAL" clId="{5A46A24C-712E-4D69-9AFE-DF13E9E1FCFC}" dt="2018-12-10T15:42:15.771" v="23" actId="1076"/>
          <ac:spMkLst>
            <pc:docMk/>
            <pc:sldMk cId="3126236251" sldId="262"/>
            <ac:spMk id="3" creationId="{00000000-0000-0000-0000-000000000000}"/>
          </ac:spMkLst>
        </pc:spChg>
        <pc:spChg chg="add">
          <ac:chgData name="Abdullah Al Mamun" userId="7b5ef901-f473-404d-ae81-8f91a9a08898" providerId="ADAL" clId="{5A46A24C-712E-4D69-9AFE-DF13E9E1FCFC}" dt="2018-12-10T15:42:24.834" v="24"/>
          <ac:spMkLst>
            <pc:docMk/>
            <pc:sldMk cId="3126236251" sldId="262"/>
            <ac:spMk id="4" creationId="{C1677B7F-B93B-487D-8725-C7F31A401937}"/>
          </ac:spMkLst>
        </pc:spChg>
      </pc:sldChg>
      <pc:sldChg chg="del">
        <pc:chgData name="Abdullah Al Mamun" userId="7b5ef901-f473-404d-ae81-8f91a9a08898" providerId="ADAL" clId="{5A46A24C-712E-4D69-9AFE-DF13E9E1FCFC}" dt="2018-12-11T22:39:27.808" v="127" actId="2696"/>
        <pc:sldMkLst>
          <pc:docMk/>
          <pc:sldMk cId="2593672133" sldId="263"/>
        </pc:sldMkLst>
      </pc:sldChg>
      <pc:sldChg chg="add del">
        <pc:chgData name="Abdullah Al Mamun" userId="7b5ef901-f473-404d-ae81-8f91a9a08898" providerId="ADAL" clId="{5A46A24C-712E-4D69-9AFE-DF13E9E1FCFC}" dt="2018-12-11T22:40:42.868" v="129" actId="2696"/>
        <pc:sldMkLst>
          <pc:docMk/>
          <pc:sldMk cId="3486313249" sldId="263"/>
        </pc:sldMkLst>
      </pc:sldChg>
      <pc:sldChg chg="delSp modSp">
        <pc:chgData name="Abdullah Al Mamun" userId="7b5ef901-f473-404d-ae81-8f91a9a08898" providerId="ADAL" clId="{5A46A24C-712E-4D69-9AFE-DF13E9E1FCFC}" dt="2018-12-11T22:36:20.277" v="126" actId="20577"/>
        <pc:sldMkLst>
          <pc:docMk/>
          <pc:sldMk cId="3809918094" sldId="269"/>
        </pc:sldMkLst>
        <pc:spChg chg="mod">
          <ac:chgData name="Abdullah Al Mamun" userId="7b5ef901-f473-404d-ae81-8f91a9a08898" providerId="ADAL" clId="{5A46A24C-712E-4D69-9AFE-DF13E9E1FCFC}" dt="2018-12-11T22:36:20.277" v="126" actId="20577"/>
          <ac:spMkLst>
            <pc:docMk/>
            <pc:sldMk cId="3809918094" sldId="269"/>
            <ac:spMk id="3" creationId="{00000000-0000-0000-0000-000000000000}"/>
          </ac:spMkLst>
        </pc:spChg>
        <pc:spChg chg="del mod">
          <ac:chgData name="Abdullah Al Mamun" userId="7b5ef901-f473-404d-ae81-8f91a9a08898" providerId="ADAL" clId="{5A46A24C-712E-4D69-9AFE-DF13E9E1FCFC}" dt="2018-12-11T22:35:03.282" v="106" actId="478"/>
          <ac:spMkLst>
            <pc:docMk/>
            <pc:sldMk cId="3809918094" sldId="269"/>
            <ac:spMk id="51203" creationId="{00000000-0000-0000-0000-000000000000}"/>
          </ac:spMkLst>
        </pc:spChg>
      </pc:sldChg>
      <pc:sldChg chg="addSp delSp modSp">
        <pc:chgData name="Abdullah Al Mamun" userId="7b5ef901-f473-404d-ae81-8f91a9a08898" providerId="ADAL" clId="{5A46A24C-712E-4D69-9AFE-DF13E9E1FCFC}" dt="2018-12-10T15:48:01.730" v="58" actId="1076"/>
        <pc:sldMkLst>
          <pc:docMk/>
          <pc:sldMk cId="3297369895" sldId="270"/>
        </pc:sldMkLst>
        <pc:spChg chg="add del mod">
          <ac:chgData name="Abdullah Al Mamun" userId="7b5ef901-f473-404d-ae81-8f91a9a08898" providerId="ADAL" clId="{5A46A24C-712E-4D69-9AFE-DF13E9E1FCFC}" dt="2018-12-10T15:46:32.609" v="49" actId="478"/>
          <ac:spMkLst>
            <pc:docMk/>
            <pc:sldMk cId="3297369895" sldId="270"/>
            <ac:spMk id="3" creationId="{4172F010-C32E-465D-9691-49045DBBB40C}"/>
          </ac:spMkLst>
        </pc:spChg>
        <pc:spChg chg="mod">
          <ac:chgData name="Abdullah Al Mamun" userId="7b5ef901-f473-404d-ae81-8f91a9a08898" providerId="ADAL" clId="{5A46A24C-712E-4D69-9AFE-DF13E9E1FCFC}" dt="2018-12-10T15:44:05.745" v="34" actId="113"/>
          <ac:spMkLst>
            <pc:docMk/>
            <pc:sldMk cId="3297369895" sldId="270"/>
            <ac:spMk id="54273" creationId="{00000000-0000-0000-0000-000000000000}"/>
          </ac:spMkLst>
        </pc:spChg>
        <pc:spChg chg="mod">
          <ac:chgData name="Abdullah Al Mamun" userId="7b5ef901-f473-404d-ae81-8f91a9a08898" providerId="ADAL" clId="{5A46A24C-712E-4D69-9AFE-DF13E9E1FCFC}" dt="2018-12-10T15:48:01.730" v="58" actId="1076"/>
          <ac:spMkLst>
            <pc:docMk/>
            <pc:sldMk cId="3297369895" sldId="270"/>
            <ac:spMk id="54274" creationId="{00000000-0000-0000-0000-000000000000}"/>
          </ac:spMkLst>
        </pc:spChg>
        <pc:graphicFrameChg chg="del modGraphic">
          <ac:chgData name="Abdullah Al Mamun" userId="7b5ef901-f473-404d-ae81-8f91a9a08898" providerId="ADAL" clId="{5A46A24C-712E-4D69-9AFE-DF13E9E1FCFC}" dt="2018-12-10T15:46:29.254" v="48" actId="478"/>
          <ac:graphicFrameMkLst>
            <pc:docMk/>
            <pc:sldMk cId="3297369895" sldId="270"/>
            <ac:graphicFrameMk id="5" creationId="{00000000-0000-0000-0000-000000000000}"/>
          </ac:graphicFrameMkLst>
        </pc:graphicFrameChg>
      </pc:sldChg>
      <pc:sldChg chg="modSp">
        <pc:chgData name="Abdullah Al Mamun" userId="7b5ef901-f473-404d-ae81-8f91a9a08898" providerId="ADAL" clId="{5A46A24C-712E-4D69-9AFE-DF13E9E1FCFC}" dt="2018-12-10T15:47:24.410" v="56" actId="207"/>
        <pc:sldMkLst>
          <pc:docMk/>
          <pc:sldMk cId="2657308917" sldId="271"/>
        </pc:sldMkLst>
        <pc:spChg chg="mod">
          <ac:chgData name="Abdullah Al Mamun" userId="7b5ef901-f473-404d-ae81-8f91a9a08898" providerId="ADAL" clId="{5A46A24C-712E-4D69-9AFE-DF13E9E1FCFC}" dt="2018-12-10T15:47:24.410" v="56" actId="207"/>
          <ac:spMkLst>
            <pc:docMk/>
            <pc:sldMk cId="2657308917" sldId="271"/>
            <ac:spMk id="55297" creationId="{00000000-0000-0000-0000-000000000000}"/>
          </ac:spMkLst>
        </pc:spChg>
      </pc:sldChg>
      <pc:sldChg chg="addSp delSp modSp add">
        <pc:chgData name="Abdullah Al Mamun" userId="7b5ef901-f473-404d-ae81-8f91a9a08898" providerId="ADAL" clId="{5A46A24C-712E-4D69-9AFE-DF13E9E1FCFC}" dt="2018-12-10T15:43:00.416" v="31" actId="27636"/>
        <pc:sldMkLst>
          <pc:docMk/>
          <pc:sldMk cId="2293477222" sldId="272"/>
        </pc:sldMkLst>
        <pc:spChg chg="del">
          <ac:chgData name="Abdullah Al Mamun" userId="7b5ef901-f473-404d-ae81-8f91a9a08898" providerId="ADAL" clId="{5A46A24C-712E-4D69-9AFE-DF13E9E1FCFC}" dt="2018-12-10T15:42:36.753" v="26"/>
          <ac:spMkLst>
            <pc:docMk/>
            <pc:sldMk cId="2293477222" sldId="272"/>
            <ac:spMk id="2" creationId="{66496AA3-F9F4-4896-A600-B926862C0EE9}"/>
          </ac:spMkLst>
        </pc:spChg>
        <pc:spChg chg="mod">
          <ac:chgData name="Abdullah Al Mamun" userId="7b5ef901-f473-404d-ae81-8f91a9a08898" providerId="ADAL" clId="{5A46A24C-712E-4D69-9AFE-DF13E9E1FCFC}" dt="2018-12-10T15:43:00.416" v="31" actId="27636"/>
          <ac:spMkLst>
            <pc:docMk/>
            <pc:sldMk cId="2293477222" sldId="272"/>
            <ac:spMk id="3" creationId="{C253B71C-6F1D-4DE4-9760-D3B70B6C6F85}"/>
          </ac:spMkLst>
        </pc:spChg>
        <pc:spChg chg="add mod">
          <ac:chgData name="Abdullah Al Mamun" userId="7b5ef901-f473-404d-ae81-8f91a9a08898" providerId="ADAL" clId="{5A46A24C-712E-4D69-9AFE-DF13E9E1FCFC}" dt="2018-12-10T15:42:46.594" v="29" actId="14100"/>
          <ac:spMkLst>
            <pc:docMk/>
            <pc:sldMk cId="2293477222" sldId="272"/>
            <ac:spMk id="4" creationId="{148054E2-8A5D-4E6C-8D9B-AA7A8B8DB168}"/>
          </ac:spMkLst>
        </pc:spChg>
      </pc:sldChg>
      <pc:sldChg chg="addSp delSp modSp add">
        <pc:chgData name="Abdullah Al Mamun" userId="7b5ef901-f473-404d-ae81-8f91a9a08898" providerId="ADAL" clId="{5A46A24C-712E-4D69-9AFE-DF13E9E1FCFC}" dt="2018-12-10T15:49:37.817" v="59" actId="20577"/>
        <pc:sldMkLst>
          <pc:docMk/>
          <pc:sldMk cId="1570735369" sldId="273"/>
        </pc:sldMkLst>
        <pc:spChg chg="add del mod">
          <ac:chgData name="Abdullah Al Mamun" userId="7b5ef901-f473-404d-ae81-8f91a9a08898" providerId="ADAL" clId="{5A46A24C-712E-4D69-9AFE-DF13E9E1FCFC}" dt="2018-12-10T15:45:15.540" v="37" actId="478"/>
          <ac:spMkLst>
            <pc:docMk/>
            <pc:sldMk cId="1570735369" sldId="273"/>
            <ac:spMk id="3" creationId="{5C2DAF51-FBA0-49EA-B87F-8DC967D49936}"/>
          </ac:spMkLst>
        </pc:spChg>
        <pc:spChg chg="mod">
          <ac:chgData name="Abdullah Al Mamun" userId="7b5ef901-f473-404d-ae81-8f91a9a08898" providerId="ADAL" clId="{5A46A24C-712E-4D69-9AFE-DF13E9E1FCFC}" dt="2018-12-10T15:46:19.223" v="46" actId="1076"/>
          <ac:spMkLst>
            <pc:docMk/>
            <pc:sldMk cId="1570735369" sldId="273"/>
            <ac:spMk id="54273" creationId="{00000000-0000-0000-0000-000000000000}"/>
          </ac:spMkLst>
        </pc:spChg>
        <pc:spChg chg="del">
          <ac:chgData name="Abdullah Al Mamun" userId="7b5ef901-f473-404d-ae81-8f91a9a08898" providerId="ADAL" clId="{5A46A24C-712E-4D69-9AFE-DF13E9E1FCFC}" dt="2018-12-10T15:45:12.626" v="36" actId="478"/>
          <ac:spMkLst>
            <pc:docMk/>
            <pc:sldMk cId="1570735369" sldId="273"/>
            <ac:spMk id="54274" creationId="{00000000-0000-0000-0000-000000000000}"/>
          </ac:spMkLst>
        </pc:spChg>
        <pc:graphicFrameChg chg="mod modGraphic">
          <ac:chgData name="Abdullah Al Mamun" userId="7b5ef901-f473-404d-ae81-8f91a9a08898" providerId="ADAL" clId="{5A46A24C-712E-4D69-9AFE-DF13E9E1FCFC}" dt="2018-12-10T15:49:37.817" v="59" actId="20577"/>
          <ac:graphicFrameMkLst>
            <pc:docMk/>
            <pc:sldMk cId="1570735369" sldId="273"/>
            <ac:graphicFrameMk id="5" creationId="{00000000-0000-0000-0000-000000000000}"/>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CB4670-2F01-46F6-B284-B94FC432A9C9}"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BC7D26A4-27B4-4F48-9751-42DC4841CF0B}">
      <dgm:prSet phldrT="[Text]"/>
      <dgm:spPr/>
      <dgm:t>
        <a:bodyPr/>
        <a:lstStyle/>
        <a:p>
          <a:endParaRPr lang="en-GB" dirty="0"/>
        </a:p>
      </dgm:t>
    </dgm:pt>
    <dgm:pt modelId="{D7569688-CB99-4BE0-83D2-E0534EB75073}" type="parTrans" cxnId="{07982E12-FBBD-4823-B61D-EA263EE7ED56}">
      <dgm:prSet/>
      <dgm:spPr/>
      <dgm:t>
        <a:bodyPr/>
        <a:lstStyle/>
        <a:p>
          <a:endParaRPr lang="en-GB"/>
        </a:p>
      </dgm:t>
    </dgm:pt>
    <dgm:pt modelId="{A16EE3D3-5C82-45D2-A2EF-E9D24E126CEB}" type="sibTrans" cxnId="{07982E12-FBBD-4823-B61D-EA263EE7ED56}">
      <dgm:prSet/>
      <dgm:spPr/>
      <dgm:t>
        <a:bodyPr/>
        <a:lstStyle/>
        <a:p>
          <a:endParaRPr lang="en-GB"/>
        </a:p>
      </dgm:t>
    </dgm:pt>
    <dgm:pt modelId="{9BF4A146-0A56-406D-BFB1-25B101E92B27}">
      <dgm:prSet phldrT="[Text]"/>
      <dgm:spPr/>
      <dgm:t>
        <a:bodyPr/>
        <a:lstStyle/>
        <a:p>
          <a:r>
            <a:rPr lang="en-GB" dirty="0"/>
            <a:t>Problem Identification</a:t>
          </a:r>
        </a:p>
      </dgm:t>
    </dgm:pt>
    <dgm:pt modelId="{C087876F-873E-48ED-90CD-1390D8F4A6C3}" type="parTrans" cxnId="{AB37AAC6-023F-45D0-A9AF-3B337FAB9D98}">
      <dgm:prSet/>
      <dgm:spPr/>
      <dgm:t>
        <a:bodyPr/>
        <a:lstStyle/>
        <a:p>
          <a:endParaRPr lang="en-GB"/>
        </a:p>
      </dgm:t>
    </dgm:pt>
    <dgm:pt modelId="{2813F95A-756D-4CBE-9972-39E1896EB9AE}" type="sibTrans" cxnId="{AB37AAC6-023F-45D0-A9AF-3B337FAB9D98}">
      <dgm:prSet/>
      <dgm:spPr/>
      <dgm:t>
        <a:bodyPr/>
        <a:lstStyle/>
        <a:p>
          <a:endParaRPr lang="en-GB"/>
        </a:p>
      </dgm:t>
    </dgm:pt>
    <dgm:pt modelId="{B0EA5390-7D5C-4404-9D58-71BAD386A8E7}">
      <dgm:prSet phldrT="[Text]"/>
      <dgm:spPr/>
      <dgm:t>
        <a:bodyPr/>
        <a:lstStyle/>
        <a:p>
          <a:endParaRPr lang="en-GB" dirty="0"/>
        </a:p>
      </dgm:t>
    </dgm:pt>
    <dgm:pt modelId="{F5C35E99-3994-4BC0-B1BE-C6EA2F3DDBBC}" type="parTrans" cxnId="{E55044DD-FEDC-4B09-B25A-A88F3BA6D5A3}">
      <dgm:prSet/>
      <dgm:spPr/>
      <dgm:t>
        <a:bodyPr/>
        <a:lstStyle/>
        <a:p>
          <a:endParaRPr lang="en-GB"/>
        </a:p>
      </dgm:t>
    </dgm:pt>
    <dgm:pt modelId="{76828F87-61D3-413E-BB97-C96A3F3CB334}" type="sibTrans" cxnId="{E55044DD-FEDC-4B09-B25A-A88F3BA6D5A3}">
      <dgm:prSet/>
      <dgm:spPr/>
      <dgm:t>
        <a:bodyPr/>
        <a:lstStyle/>
        <a:p>
          <a:endParaRPr lang="en-GB"/>
        </a:p>
      </dgm:t>
    </dgm:pt>
    <dgm:pt modelId="{2B2E94FD-D34B-494E-A8B9-2D26029F2746}">
      <dgm:prSet/>
      <dgm:spPr/>
      <dgm:t>
        <a:bodyPr/>
        <a:lstStyle/>
        <a:p>
          <a:r>
            <a:rPr lang="en-GB" dirty="0"/>
            <a:t>Implementation </a:t>
          </a:r>
        </a:p>
      </dgm:t>
    </dgm:pt>
    <dgm:pt modelId="{B4619F87-166E-4953-9A3F-88E023B8221B}" type="parTrans" cxnId="{09CAA32A-E92C-4A98-937B-B4922F85B41A}">
      <dgm:prSet/>
      <dgm:spPr/>
      <dgm:t>
        <a:bodyPr/>
        <a:lstStyle/>
        <a:p>
          <a:endParaRPr lang="en-GB"/>
        </a:p>
      </dgm:t>
    </dgm:pt>
    <dgm:pt modelId="{EBDBC62B-E0C7-4A0E-84CA-C4BC80D02FAB}" type="sibTrans" cxnId="{09CAA32A-E92C-4A98-937B-B4922F85B41A}">
      <dgm:prSet/>
      <dgm:spPr/>
      <dgm:t>
        <a:bodyPr/>
        <a:lstStyle/>
        <a:p>
          <a:endParaRPr lang="en-GB"/>
        </a:p>
      </dgm:t>
    </dgm:pt>
    <dgm:pt modelId="{7AEEF965-1DC6-4B07-8D66-775FDB2567C9}">
      <dgm:prSet phldrT="[Text]"/>
      <dgm:spPr/>
      <dgm:t>
        <a:bodyPr/>
        <a:lstStyle/>
        <a:p>
          <a:r>
            <a:rPr lang="en-GB" dirty="0"/>
            <a:t>Alternative generation and evaluation </a:t>
          </a:r>
        </a:p>
      </dgm:t>
    </dgm:pt>
    <dgm:pt modelId="{4498C584-AE7B-410E-913B-132B0E7EF633}" type="parTrans" cxnId="{F8BAD545-5CC0-4B82-BA9B-6C757A9E3F2A}">
      <dgm:prSet/>
      <dgm:spPr/>
      <dgm:t>
        <a:bodyPr/>
        <a:lstStyle/>
        <a:p>
          <a:endParaRPr lang="en-GB"/>
        </a:p>
      </dgm:t>
    </dgm:pt>
    <dgm:pt modelId="{234946AE-C7E6-4BE2-8D3F-4E7CF99DDB3E}" type="sibTrans" cxnId="{F8BAD545-5CC0-4B82-BA9B-6C757A9E3F2A}">
      <dgm:prSet/>
      <dgm:spPr/>
      <dgm:t>
        <a:bodyPr/>
        <a:lstStyle/>
        <a:p>
          <a:endParaRPr lang="en-GB"/>
        </a:p>
      </dgm:t>
    </dgm:pt>
    <dgm:pt modelId="{07FC7CBA-FADC-4BC2-A11D-DBB79FC3B740}">
      <dgm:prSet phldrT="[Text]"/>
      <dgm:spPr/>
      <dgm:t>
        <a:bodyPr/>
        <a:lstStyle/>
        <a:p>
          <a:r>
            <a:rPr lang="en-GB" dirty="0">
              <a:highlight>
                <a:srgbClr val="FFFF00"/>
              </a:highlight>
            </a:rPr>
            <a:t>Criteria definition </a:t>
          </a:r>
        </a:p>
      </dgm:t>
    </dgm:pt>
    <dgm:pt modelId="{F77A590E-D1A7-48E4-911E-7F4482DCFA00}" type="parTrans" cxnId="{341B745D-FE2D-4DAC-A35F-3766A336A7F8}">
      <dgm:prSet/>
      <dgm:spPr/>
      <dgm:t>
        <a:bodyPr/>
        <a:lstStyle/>
        <a:p>
          <a:endParaRPr lang="en-GB"/>
        </a:p>
      </dgm:t>
    </dgm:pt>
    <dgm:pt modelId="{2291FCFE-CDCA-4237-9639-A33C9E1F05F0}" type="sibTrans" cxnId="{341B745D-FE2D-4DAC-A35F-3766A336A7F8}">
      <dgm:prSet/>
      <dgm:spPr/>
      <dgm:t>
        <a:bodyPr/>
        <a:lstStyle/>
        <a:p>
          <a:endParaRPr lang="en-GB"/>
        </a:p>
      </dgm:t>
    </dgm:pt>
    <dgm:pt modelId="{3155ACE6-CD92-4A2E-87CE-0BEF08006824}">
      <dgm:prSet phldrT="[Text]"/>
      <dgm:spPr/>
      <dgm:t>
        <a:bodyPr/>
        <a:lstStyle/>
        <a:p>
          <a:endParaRPr lang="en-GB" dirty="0"/>
        </a:p>
      </dgm:t>
    </dgm:pt>
    <dgm:pt modelId="{AA6D2A7F-1D49-4F03-B71D-E9106B614F72}" type="parTrans" cxnId="{879D1034-8D8D-4ACE-8334-49110526A678}">
      <dgm:prSet/>
      <dgm:spPr/>
      <dgm:t>
        <a:bodyPr/>
        <a:lstStyle/>
        <a:p>
          <a:endParaRPr lang="en-GB"/>
        </a:p>
      </dgm:t>
    </dgm:pt>
    <dgm:pt modelId="{C690BCE7-2633-45C7-914D-25BA3AE4DB8C}" type="sibTrans" cxnId="{879D1034-8D8D-4ACE-8334-49110526A678}">
      <dgm:prSet/>
      <dgm:spPr/>
      <dgm:t>
        <a:bodyPr/>
        <a:lstStyle/>
        <a:p>
          <a:endParaRPr lang="en-GB"/>
        </a:p>
      </dgm:t>
    </dgm:pt>
    <dgm:pt modelId="{D40C34B5-F01E-4EA7-8AF8-9D3397C5E916}">
      <dgm:prSet phldrT="[Text]"/>
      <dgm:spPr/>
      <dgm:t>
        <a:bodyPr/>
        <a:lstStyle/>
        <a:p>
          <a:endParaRPr lang="en-GB" dirty="0"/>
        </a:p>
      </dgm:t>
    </dgm:pt>
    <dgm:pt modelId="{3BF88225-B4F7-4CD8-A5B7-8450F8DB8126}" type="parTrans" cxnId="{30F656F5-6B71-497A-A2BB-2E8660924AE6}">
      <dgm:prSet/>
      <dgm:spPr/>
      <dgm:t>
        <a:bodyPr/>
        <a:lstStyle/>
        <a:p>
          <a:endParaRPr lang="en-GB"/>
        </a:p>
      </dgm:t>
    </dgm:pt>
    <dgm:pt modelId="{6CB24768-B858-48B8-B1BC-692817468C52}" type="sibTrans" cxnId="{30F656F5-6B71-497A-A2BB-2E8660924AE6}">
      <dgm:prSet/>
      <dgm:spPr/>
      <dgm:t>
        <a:bodyPr/>
        <a:lstStyle/>
        <a:p>
          <a:endParaRPr lang="en-GB"/>
        </a:p>
      </dgm:t>
    </dgm:pt>
    <dgm:pt modelId="{21671F8E-ADCC-43CD-A990-2DD52719121E}" type="pres">
      <dgm:prSet presAssocID="{60CB4670-2F01-46F6-B284-B94FC432A9C9}" presName="linearFlow" presStyleCnt="0">
        <dgm:presLayoutVars>
          <dgm:dir/>
          <dgm:animLvl val="lvl"/>
          <dgm:resizeHandles val="exact"/>
        </dgm:presLayoutVars>
      </dgm:prSet>
      <dgm:spPr/>
    </dgm:pt>
    <dgm:pt modelId="{7F840A27-E365-43F1-B68F-B9A9784C142B}" type="pres">
      <dgm:prSet presAssocID="{BC7D26A4-27B4-4F48-9751-42DC4841CF0B}" presName="composite" presStyleCnt="0"/>
      <dgm:spPr/>
    </dgm:pt>
    <dgm:pt modelId="{073DBC79-9026-42B8-AD6A-6F9188664387}" type="pres">
      <dgm:prSet presAssocID="{BC7D26A4-27B4-4F48-9751-42DC4841CF0B}" presName="parentText" presStyleLbl="alignNode1" presStyleIdx="0" presStyleCnt="4">
        <dgm:presLayoutVars>
          <dgm:chMax val="1"/>
          <dgm:bulletEnabled val="1"/>
        </dgm:presLayoutVars>
      </dgm:prSet>
      <dgm:spPr/>
    </dgm:pt>
    <dgm:pt modelId="{94B3EB65-0575-4447-986C-53F81E98CCF0}" type="pres">
      <dgm:prSet presAssocID="{BC7D26A4-27B4-4F48-9751-42DC4841CF0B}" presName="descendantText" presStyleLbl="alignAcc1" presStyleIdx="0" presStyleCnt="4">
        <dgm:presLayoutVars>
          <dgm:bulletEnabled val="1"/>
        </dgm:presLayoutVars>
      </dgm:prSet>
      <dgm:spPr/>
    </dgm:pt>
    <dgm:pt modelId="{450E6773-BBBF-4D89-AA6C-1B9DF66BC2DB}" type="pres">
      <dgm:prSet presAssocID="{A16EE3D3-5C82-45D2-A2EF-E9D24E126CEB}" presName="sp" presStyleCnt="0"/>
      <dgm:spPr/>
    </dgm:pt>
    <dgm:pt modelId="{4A271C8C-9A75-4A18-8A2A-D91F851D532C}" type="pres">
      <dgm:prSet presAssocID="{3155ACE6-CD92-4A2E-87CE-0BEF08006824}" presName="composite" presStyleCnt="0"/>
      <dgm:spPr/>
    </dgm:pt>
    <dgm:pt modelId="{D2D7A8F7-83A2-4F76-852C-A2B844E6BE04}" type="pres">
      <dgm:prSet presAssocID="{3155ACE6-CD92-4A2E-87CE-0BEF08006824}" presName="parentText" presStyleLbl="alignNode1" presStyleIdx="1" presStyleCnt="4">
        <dgm:presLayoutVars>
          <dgm:chMax val="1"/>
          <dgm:bulletEnabled val="1"/>
        </dgm:presLayoutVars>
      </dgm:prSet>
      <dgm:spPr/>
    </dgm:pt>
    <dgm:pt modelId="{F65089E1-0C3E-4A73-8C23-5355D0F4B166}" type="pres">
      <dgm:prSet presAssocID="{3155ACE6-CD92-4A2E-87CE-0BEF08006824}" presName="descendantText" presStyleLbl="alignAcc1" presStyleIdx="1" presStyleCnt="4">
        <dgm:presLayoutVars>
          <dgm:bulletEnabled val="1"/>
        </dgm:presLayoutVars>
      </dgm:prSet>
      <dgm:spPr/>
    </dgm:pt>
    <dgm:pt modelId="{83368F3C-EE38-451B-9A69-A7337462AEF4}" type="pres">
      <dgm:prSet presAssocID="{C690BCE7-2633-45C7-914D-25BA3AE4DB8C}" presName="sp" presStyleCnt="0"/>
      <dgm:spPr/>
    </dgm:pt>
    <dgm:pt modelId="{F1EE0011-633F-4847-8126-4AD757EA4A3F}" type="pres">
      <dgm:prSet presAssocID="{D40C34B5-F01E-4EA7-8AF8-9D3397C5E916}" presName="composite" presStyleCnt="0"/>
      <dgm:spPr/>
    </dgm:pt>
    <dgm:pt modelId="{DCD5F3C3-47D5-49A3-B27A-194E51A20986}" type="pres">
      <dgm:prSet presAssocID="{D40C34B5-F01E-4EA7-8AF8-9D3397C5E916}" presName="parentText" presStyleLbl="alignNode1" presStyleIdx="2" presStyleCnt="4">
        <dgm:presLayoutVars>
          <dgm:chMax val="1"/>
          <dgm:bulletEnabled val="1"/>
        </dgm:presLayoutVars>
      </dgm:prSet>
      <dgm:spPr/>
    </dgm:pt>
    <dgm:pt modelId="{7659A367-3A94-4881-9E1C-0860B3A1FEB4}" type="pres">
      <dgm:prSet presAssocID="{D40C34B5-F01E-4EA7-8AF8-9D3397C5E916}" presName="descendantText" presStyleLbl="alignAcc1" presStyleIdx="2" presStyleCnt="4">
        <dgm:presLayoutVars>
          <dgm:bulletEnabled val="1"/>
        </dgm:presLayoutVars>
      </dgm:prSet>
      <dgm:spPr/>
    </dgm:pt>
    <dgm:pt modelId="{A4E31F18-2C98-4ACA-AB02-3377C4B2A2C8}" type="pres">
      <dgm:prSet presAssocID="{6CB24768-B858-48B8-B1BC-692817468C52}" presName="sp" presStyleCnt="0"/>
      <dgm:spPr/>
    </dgm:pt>
    <dgm:pt modelId="{DAD7FB37-47D8-456D-ACDE-5F87125725BB}" type="pres">
      <dgm:prSet presAssocID="{B0EA5390-7D5C-4404-9D58-71BAD386A8E7}" presName="composite" presStyleCnt="0"/>
      <dgm:spPr/>
    </dgm:pt>
    <dgm:pt modelId="{7C8B86ED-55D2-4511-9846-1D118167798D}" type="pres">
      <dgm:prSet presAssocID="{B0EA5390-7D5C-4404-9D58-71BAD386A8E7}" presName="parentText" presStyleLbl="alignNode1" presStyleIdx="3" presStyleCnt="4">
        <dgm:presLayoutVars>
          <dgm:chMax val="1"/>
          <dgm:bulletEnabled val="1"/>
        </dgm:presLayoutVars>
      </dgm:prSet>
      <dgm:spPr/>
    </dgm:pt>
    <dgm:pt modelId="{64B104E8-073B-416B-A1DD-58CCA88FB8E4}" type="pres">
      <dgm:prSet presAssocID="{B0EA5390-7D5C-4404-9D58-71BAD386A8E7}" presName="descendantText" presStyleLbl="alignAcc1" presStyleIdx="3" presStyleCnt="4">
        <dgm:presLayoutVars>
          <dgm:bulletEnabled val="1"/>
        </dgm:presLayoutVars>
      </dgm:prSet>
      <dgm:spPr/>
    </dgm:pt>
  </dgm:ptLst>
  <dgm:cxnLst>
    <dgm:cxn modelId="{07982E12-FBBD-4823-B61D-EA263EE7ED56}" srcId="{60CB4670-2F01-46F6-B284-B94FC432A9C9}" destId="{BC7D26A4-27B4-4F48-9751-42DC4841CF0B}" srcOrd="0" destOrd="0" parTransId="{D7569688-CB99-4BE0-83D2-E0534EB75073}" sibTransId="{A16EE3D3-5C82-45D2-A2EF-E9D24E126CEB}"/>
    <dgm:cxn modelId="{09CAA32A-E92C-4A98-937B-B4922F85B41A}" srcId="{B0EA5390-7D5C-4404-9D58-71BAD386A8E7}" destId="{2B2E94FD-D34B-494E-A8B9-2D26029F2746}" srcOrd="0" destOrd="0" parTransId="{B4619F87-166E-4953-9A3F-88E023B8221B}" sibTransId="{EBDBC62B-E0C7-4A0E-84CA-C4BC80D02FAB}"/>
    <dgm:cxn modelId="{BFCD2A31-CE85-454C-9C96-D20A58AE45A3}" type="presOf" srcId="{60CB4670-2F01-46F6-B284-B94FC432A9C9}" destId="{21671F8E-ADCC-43CD-A990-2DD52719121E}" srcOrd="0" destOrd="0" presId="urn:microsoft.com/office/officeart/2005/8/layout/chevron2"/>
    <dgm:cxn modelId="{879D1034-8D8D-4ACE-8334-49110526A678}" srcId="{60CB4670-2F01-46F6-B284-B94FC432A9C9}" destId="{3155ACE6-CD92-4A2E-87CE-0BEF08006824}" srcOrd="1" destOrd="0" parTransId="{AA6D2A7F-1D49-4F03-B71D-E9106B614F72}" sibTransId="{C690BCE7-2633-45C7-914D-25BA3AE4DB8C}"/>
    <dgm:cxn modelId="{341B745D-FE2D-4DAC-A35F-3766A336A7F8}" srcId="{3155ACE6-CD92-4A2E-87CE-0BEF08006824}" destId="{07FC7CBA-FADC-4BC2-A11D-DBB79FC3B740}" srcOrd="0" destOrd="0" parTransId="{F77A590E-D1A7-48E4-911E-7F4482DCFA00}" sibTransId="{2291FCFE-CDCA-4237-9639-A33C9E1F05F0}"/>
    <dgm:cxn modelId="{6074015F-7124-4CC5-B6A8-727D3C9DA673}" type="presOf" srcId="{7AEEF965-1DC6-4B07-8D66-775FDB2567C9}" destId="{7659A367-3A94-4881-9E1C-0860B3A1FEB4}" srcOrd="0" destOrd="0" presId="urn:microsoft.com/office/officeart/2005/8/layout/chevron2"/>
    <dgm:cxn modelId="{F8BAD545-5CC0-4B82-BA9B-6C757A9E3F2A}" srcId="{D40C34B5-F01E-4EA7-8AF8-9D3397C5E916}" destId="{7AEEF965-1DC6-4B07-8D66-775FDB2567C9}" srcOrd="0" destOrd="0" parTransId="{4498C584-AE7B-410E-913B-132B0E7EF633}" sibTransId="{234946AE-C7E6-4BE2-8D3F-4E7CF99DDB3E}"/>
    <dgm:cxn modelId="{765DFF69-1734-4982-B16C-3479DECE9178}" type="presOf" srcId="{D40C34B5-F01E-4EA7-8AF8-9D3397C5E916}" destId="{DCD5F3C3-47D5-49A3-B27A-194E51A20986}" srcOrd="0" destOrd="0" presId="urn:microsoft.com/office/officeart/2005/8/layout/chevron2"/>
    <dgm:cxn modelId="{3ADCE96C-6EA7-41D7-B58F-AB339776B398}" type="presOf" srcId="{2B2E94FD-D34B-494E-A8B9-2D26029F2746}" destId="{64B104E8-073B-416B-A1DD-58CCA88FB8E4}" srcOrd="0" destOrd="0" presId="urn:microsoft.com/office/officeart/2005/8/layout/chevron2"/>
    <dgm:cxn modelId="{39F9B494-2F13-45DE-A25C-F79D573A21CE}" type="presOf" srcId="{B0EA5390-7D5C-4404-9D58-71BAD386A8E7}" destId="{7C8B86ED-55D2-4511-9846-1D118167798D}" srcOrd="0" destOrd="0" presId="urn:microsoft.com/office/officeart/2005/8/layout/chevron2"/>
    <dgm:cxn modelId="{ADC056B9-52FF-4343-91C1-FE654071B7CD}" type="presOf" srcId="{9BF4A146-0A56-406D-BFB1-25B101E92B27}" destId="{94B3EB65-0575-4447-986C-53F81E98CCF0}" srcOrd="0" destOrd="0" presId="urn:microsoft.com/office/officeart/2005/8/layout/chevron2"/>
    <dgm:cxn modelId="{AB37AAC6-023F-45D0-A9AF-3B337FAB9D98}" srcId="{BC7D26A4-27B4-4F48-9751-42DC4841CF0B}" destId="{9BF4A146-0A56-406D-BFB1-25B101E92B27}" srcOrd="0" destOrd="0" parTransId="{C087876F-873E-48ED-90CD-1390D8F4A6C3}" sibTransId="{2813F95A-756D-4CBE-9972-39E1896EB9AE}"/>
    <dgm:cxn modelId="{437E97D0-F90F-4D03-AC60-5301284D1BE0}" type="presOf" srcId="{BC7D26A4-27B4-4F48-9751-42DC4841CF0B}" destId="{073DBC79-9026-42B8-AD6A-6F9188664387}" srcOrd="0" destOrd="0" presId="urn:microsoft.com/office/officeart/2005/8/layout/chevron2"/>
    <dgm:cxn modelId="{2E4BCFD6-612C-49D4-8E7D-0F37F1BAF408}" type="presOf" srcId="{3155ACE6-CD92-4A2E-87CE-0BEF08006824}" destId="{D2D7A8F7-83A2-4F76-852C-A2B844E6BE04}" srcOrd="0" destOrd="0" presId="urn:microsoft.com/office/officeart/2005/8/layout/chevron2"/>
    <dgm:cxn modelId="{E55044DD-FEDC-4B09-B25A-A88F3BA6D5A3}" srcId="{60CB4670-2F01-46F6-B284-B94FC432A9C9}" destId="{B0EA5390-7D5C-4404-9D58-71BAD386A8E7}" srcOrd="3" destOrd="0" parTransId="{F5C35E99-3994-4BC0-B1BE-C6EA2F3DDBBC}" sibTransId="{76828F87-61D3-413E-BB97-C96A3F3CB334}"/>
    <dgm:cxn modelId="{E9164CE5-34B4-48A7-BB35-6A0F4F19F260}" type="presOf" srcId="{07FC7CBA-FADC-4BC2-A11D-DBB79FC3B740}" destId="{F65089E1-0C3E-4A73-8C23-5355D0F4B166}" srcOrd="0" destOrd="0" presId="urn:microsoft.com/office/officeart/2005/8/layout/chevron2"/>
    <dgm:cxn modelId="{30F656F5-6B71-497A-A2BB-2E8660924AE6}" srcId="{60CB4670-2F01-46F6-B284-B94FC432A9C9}" destId="{D40C34B5-F01E-4EA7-8AF8-9D3397C5E916}" srcOrd="2" destOrd="0" parTransId="{3BF88225-B4F7-4CD8-A5B7-8450F8DB8126}" sibTransId="{6CB24768-B858-48B8-B1BC-692817468C52}"/>
    <dgm:cxn modelId="{2213A2A1-6E1E-4CE8-8E64-358DF8A09CD9}" type="presParOf" srcId="{21671F8E-ADCC-43CD-A990-2DD52719121E}" destId="{7F840A27-E365-43F1-B68F-B9A9784C142B}" srcOrd="0" destOrd="0" presId="urn:microsoft.com/office/officeart/2005/8/layout/chevron2"/>
    <dgm:cxn modelId="{E272A65E-0855-42BD-97E4-D035A7112095}" type="presParOf" srcId="{7F840A27-E365-43F1-B68F-B9A9784C142B}" destId="{073DBC79-9026-42B8-AD6A-6F9188664387}" srcOrd="0" destOrd="0" presId="urn:microsoft.com/office/officeart/2005/8/layout/chevron2"/>
    <dgm:cxn modelId="{9B892C4A-7BF0-479A-B14C-DD3C15F6F665}" type="presParOf" srcId="{7F840A27-E365-43F1-B68F-B9A9784C142B}" destId="{94B3EB65-0575-4447-986C-53F81E98CCF0}" srcOrd="1" destOrd="0" presId="urn:microsoft.com/office/officeart/2005/8/layout/chevron2"/>
    <dgm:cxn modelId="{41E48188-7873-4EB9-8868-A528D23DF563}" type="presParOf" srcId="{21671F8E-ADCC-43CD-A990-2DD52719121E}" destId="{450E6773-BBBF-4D89-AA6C-1B9DF66BC2DB}" srcOrd="1" destOrd="0" presId="urn:microsoft.com/office/officeart/2005/8/layout/chevron2"/>
    <dgm:cxn modelId="{13BDDDAB-BD8A-4A14-A24A-C806E0B73E86}" type="presParOf" srcId="{21671F8E-ADCC-43CD-A990-2DD52719121E}" destId="{4A271C8C-9A75-4A18-8A2A-D91F851D532C}" srcOrd="2" destOrd="0" presId="urn:microsoft.com/office/officeart/2005/8/layout/chevron2"/>
    <dgm:cxn modelId="{90D468B3-6E82-4715-AC2A-482943921E0D}" type="presParOf" srcId="{4A271C8C-9A75-4A18-8A2A-D91F851D532C}" destId="{D2D7A8F7-83A2-4F76-852C-A2B844E6BE04}" srcOrd="0" destOrd="0" presId="urn:microsoft.com/office/officeart/2005/8/layout/chevron2"/>
    <dgm:cxn modelId="{E95047EE-383C-4331-9335-DB7AAF53D55F}" type="presParOf" srcId="{4A271C8C-9A75-4A18-8A2A-D91F851D532C}" destId="{F65089E1-0C3E-4A73-8C23-5355D0F4B166}" srcOrd="1" destOrd="0" presId="urn:microsoft.com/office/officeart/2005/8/layout/chevron2"/>
    <dgm:cxn modelId="{E6321EE9-8671-43B1-ADC8-4476EBC97CA9}" type="presParOf" srcId="{21671F8E-ADCC-43CD-A990-2DD52719121E}" destId="{83368F3C-EE38-451B-9A69-A7337462AEF4}" srcOrd="3" destOrd="0" presId="urn:microsoft.com/office/officeart/2005/8/layout/chevron2"/>
    <dgm:cxn modelId="{E1E92F87-963E-45B5-AD05-6D788974EB73}" type="presParOf" srcId="{21671F8E-ADCC-43CD-A990-2DD52719121E}" destId="{F1EE0011-633F-4847-8126-4AD757EA4A3F}" srcOrd="4" destOrd="0" presId="urn:microsoft.com/office/officeart/2005/8/layout/chevron2"/>
    <dgm:cxn modelId="{E45F807D-7C1B-4F1F-96F7-6CBE8E8099A6}" type="presParOf" srcId="{F1EE0011-633F-4847-8126-4AD757EA4A3F}" destId="{DCD5F3C3-47D5-49A3-B27A-194E51A20986}" srcOrd="0" destOrd="0" presId="urn:microsoft.com/office/officeart/2005/8/layout/chevron2"/>
    <dgm:cxn modelId="{5712C4E7-3E54-4047-BA5F-B15B30802180}" type="presParOf" srcId="{F1EE0011-633F-4847-8126-4AD757EA4A3F}" destId="{7659A367-3A94-4881-9E1C-0860B3A1FEB4}" srcOrd="1" destOrd="0" presId="urn:microsoft.com/office/officeart/2005/8/layout/chevron2"/>
    <dgm:cxn modelId="{1BF0644B-4A57-4616-82AD-B2966A59FF5A}" type="presParOf" srcId="{21671F8E-ADCC-43CD-A990-2DD52719121E}" destId="{A4E31F18-2C98-4ACA-AB02-3377C4B2A2C8}" srcOrd="5" destOrd="0" presId="urn:microsoft.com/office/officeart/2005/8/layout/chevron2"/>
    <dgm:cxn modelId="{5201D55B-975D-4576-815F-B56CF3A4B08B}" type="presParOf" srcId="{21671F8E-ADCC-43CD-A990-2DD52719121E}" destId="{DAD7FB37-47D8-456D-ACDE-5F87125725BB}" srcOrd="6" destOrd="0" presId="urn:microsoft.com/office/officeart/2005/8/layout/chevron2"/>
    <dgm:cxn modelId="{E5AE30F3-83E9-4000-8D3B-3240DE3DF38F}" type="presParOf" srcId="{DAD7FB37-47D8-456D-ACDE-5F87125725BB}" destId="{7C8B86ED-55D2-4511-9846-1D118167798D}" srcOrd="0" destOrd="0" presId="urn:microsoft.com/office/officeart/2005/8/layout/chevron2"/>
    <dgm:cxn modelId="{B2742130-11C7-4AB3-8E44-0F68DC4B9609}" type="presParOf" srcId="{DAD7FB37-47D8-456D-ACDE-5F87125725BB}" destId="{64B104E8-073B-416B-A1DD-58CCA88FB8E4}"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3DBC79-9026-42B8-AD6A-6F9188664387}">
      <dsp:nvSpPr>
        <dsp:cNvPr id="0" name=""/>
        <dsp:cNvSpPr/>
      </dsp:nvSpPr>
      <dsp:spPr>
        <a:xfrm rot="5400000">
          <a:off x="-178445" y="180361"/>
          <a:ext cx="1189635" cy="832744"/>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endParaRPr lang="en-GB" sz="2100" kern="1200" dirty="0"/>
        </a:p>
      </dsp:txBody>
      <dsp:txXfrm rot="-5400000">
        <a:off x="1" y="418287"/>
        <a:ext cx="832744" cy="356891"/>
      </dsp:txXfrm>
    </dsp:sp>
    <dsp:sp modelId="{94B3EB65-0575-4447-986C-53F81E98CCF0}">
      <dsp:nvSpPr>
        <dsp:cNvPr id="0" name=""/>
        <dsp:cNvSpPr/>
      </dsp:nvSpPr>
      <dsp:spPr>
        <a:xfrm rot="5400000">
          <a:off x="4144540" y="-3309879"/>
          <a:ext cx="773263" cy="7396855"/>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7584" tIns="20320" rIns="20320" bIns="20320" numCol="1" spcCol="1270" anchor="ctr" anchorCtr="0">
          <a:noAutofit/>
        </a:bodyPr>
        <a:lstStyle/>
        <a:p>
          <a:pPr marL="285750" lvl="1" indent="-285750" algn="l" defTabSz="1422400">
            <a:lnSpc>
              <a:spcPct val="90000"/>
            </a:lnSpc>
            <a:spcBef>
              <a:spcPct val="0"/>
            </a:spcBef>
            <a:spcAft>
              <a:spcPct val="15000"/>
            </a:spcAft>
            <a:buChar char="•"/>
          </a:pPr>
          <a:r>
            <a:rPr lang="en-GB" sz="3200" kern="1200" dirty="0"/>
            <a:t>Problem Identification</a:t>
          </a:r>
        </a:p>
      </dsp:txBody>
      <dsp:txXfrm rot="-5400000">
        <a:off x="832744" y="39665"/>
        <a:ext cx="7359107" cy="697767"/>
      </dsp:txXfrm>
    </dsp:sp>
    <dsp:sp modelId="{D2D7A8F7-83A2-4F76-852C-A2B844E6BE04}">
      <dsp:nvSpPr>
        <dsp:cNvPr id="0" name=""/>
        <dsp:cNvSpPr/>
      </dsp:nvSpPr>
      <dsp:spPr>
        <a:xfrm rot="5400000">
          <a:off x="-178445" y="1222475"/>
          <a:ext cx="1189635" cy="832744"/>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endParaRPr lang="en-GB" sz="2100" kern="1200" dirty="0"/>
        </a:p>
      </dsp:txBody>
      <dsp:txXfrm rot="-5400000">
        <a:off x="1" y="1460401"/>
        <a:ext cx="832744" cy="356891"/>
      </dsp:txXfrm>
    </dsp:sp>
    <dsp:sp modelId="{F65089E1-0C3E-4A73-8C23-5355D0F4B166}">
      <dsp:nvSpPr>
        <dsp:cNvPr id="0" name=""/>
        <dsp:cNvSpPr/>
      </dsp:nvSpPr>
      <dsp:spPr>
        <a:xfrm rot="5400000">
          <a:off x="4144540" y="-2267765"/>
          <a:ext cx="773263" cy="7396855"/>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7584" tIns="20320" rIns="20320" bIns="20320" numCol="1" spcCol="1270" anchor="ctr" anchorCtr="0">
          <a:noAutofit/>
        </a:bodyPr>
        <a:lstStyle/>
        <a:p>
          <a:pPr marL="285750" lvl="1" indent="-285750" algn="l" defTabSz="1422400">
            <a:lnSpc>
              <a:spcPct val="90000"/>
            </a:lnSpc>
            <a:spcBef>
              <a:spcPct val="0"/>
            </a:spcBef>
            <a:spcAft>
              <a:spcPct val="15000"/>
            </a:spcAft>
            <a:buChar char="•"/>
          </a:pPr>
          <a:r>
            <a:rPr lang="en-GB" sz="3200" kern="1200" dirty="0">
              <a:highlight>
                <a:srgbClr val="FFFF00"/>
              </a:highlight>
            </a:rPr>
            <a:t>Criteria definition </a:t>
          </a:r>
        </a:p>
      </dsp:txBody>
      <dsp:txXfrm rot="-5400000">
        <a:off x="832744" y="1081779"/>
        <a:ext cx="7359107" cy="697767"/>
      </dsp:txXfrm>
    </dsp:sp>
    <dsp:sp modelId="{DCD5F3C3-47D5-49A3-B27A-194E51A20986}">
      <dsp:nvSpPr>
        <dsp:cNvPr id="0" name=""/>
        <dsp:cNvSpPr/>
      </dsp:nvSpPr>
      <dsp:spPr>
        <a:xfrm rot="5400000">
          <a:off x="-178445" y="2264590"/>
          <a:ext cx="1189635" cy="832744"/>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endParaRPr lang="en-GB" sz="2100" kern="1200" dirty="0"/>
        </a:p>
      </dsp:txBody>
      <dsp:txXfrm rot="-5400000">
        <a:off x="1" y="2502516"/>
        <a:ext cx="832744" cy="356891"/>
      </dsp:txXfrm>
    </dsp:sp>
    <dsp:sp modelId="{7659A367-3A94-4881-9E1C-0860B3A1FEB4}">
      <dsp:nvSpPr>
        <dsp:cNvPr id="0" name=""/>
        <dsp:cNvSpPr/>
      </dsp:nvSpPr>
      <dsp:spPr>
        <a:xfrm rot="5400000">
          <a:off x="4144540" y="-1225651"/>
          <a:ext cx="773263" cy="7396855"/>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7584" tIns="20320" rIns="20320" bIns="20320" numCol="1" spcCol="1270" anchor="ctr" anchorCtr="0">
          <a:noAutofit/>
        </a:bodyPr>
        <a:lstStyle/>
        <a:p>
          <a:pPr marL="285750" lvl="1" indent="-285750" algn="l" defTabSz="1422400">
            <a:lnSpc>
              <a:spcPct val="90000"/>
            </a:lnSpc>
            <a:spcBef>
              <a:spcPct val="0"/>
            </a:spcBef>
            <a:spcAft>
              <a:spcPct val="15000"/>
            </a:spcAft>
            <a:buChar char="•"/>
          </a:pPr>
          <a:r>
            <a:rPr lang="en-GB" sz="3200" kern="1200" dirty="0"/>
            <a:t>Alternative generation and evaluation </a:t>
          </a:r>
        </a:p>
      </dsp:txBody>
      <dsp:txXfrm rot="-5400000">
        <a:off x="832744" y="2123893"/>
        <a:ext cx="7359107" cy="697767"/>
      </dsp:txXfrm>
    </dsp:sp>
    <dsp:sp modelId="{7C8B86ED-55D2-4511-9846-1D118167798D}">
      <dsp:nvSpPr>
        <dsp:cNvPr id="0" name=""/>
        <dsp:cNvSpPr/>
      </dsp:nvSpPr>
      <dsp:spPr>
        <a:xfrm rot="5400000">
          <a:off x="-178445" y="3306704"/>
          <a:ext cx="1189635" cy="832744"/>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endParaRPr lang="en-GB" sz="2100" kern="1200" dirty="0"/>
        </a:p>
      </dsp:txBody>
      <dsp:txXfrm rot="-5400000">
        <a:off x="1" y="3544630"/>
        <a:ext cx="832744" cy="356891"/>
      </dsp:txXfrm>
    </dsp:sp>
    <dsp:sp modelId="{64B104E8-073B-416B-A1DD-58CCA88FB8E4}">
      <dsp:nvSpPr>
        <dsp:cNvPr id="0" name=""/>
        <dsp:cNvSpPr/>
      </dsp:nvSpPr>
      <dsp:spPr>
        <a:xfrm rot="5400000">
          <a:off x="4144540" y="-183536"/>
          <a:ext cx="773263" cy="7396855"/>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7584" tIns="20320" rIns="20320" bIns="20320" numCol="1" spcCol="1270" anchor="ctr" anchorCtr="0">
          <a:noAutofit/>
        </a:bodyPr>
        <a:lstStyle/>
        <a:p>
          <a:pPr marL="285750" lvl="1" indent="-285750" algn="l" defTabSz="1422400">
            <a:lnSpc>
              <a:spcPct val="90000"/>
            </a:lnSpc>
            <a:spcBef>
              <a:spcPct val="0"/>
            </a:spcBef>
            <a:spcAft>
              <a:spcPct val="15000"/>
            </a:spcAft>
            <a:buChar char="•"/>
          </a:pPr>
          <a:r>
            <a:rPr lang="en-GB" sz="3200" kern="1200" dirty="0"/>
            <a:t>Implementation </a:t>
          </a:r>
        </a:p>
      </dsp:txBody>
      <dsp:txXfrm rot="-5400000">
        <a:off x="832744" y="3166008"/>
        <a:ext cx="7359107" cy="697767"/>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852BF3-E4ED-41BB-9318-1CA1C0BDAF8A}" type="datetimeFigureOut">
              <a:rPr lang="en-GB" smtClean="0"/>
              <a:t>19/06/2021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0C9728-7185-4651-A599-A33EA377192D}" type="slidenum">
              <a:rPr lang="en-GB" smtClean="0"/>
              <a:t>‹#›</a:t>
            </a:fld>
            <a:endParaRPr lang="en-GB"/>
          </a:p>
        </p:txBody>
      </p:sp>
    </p:spTree>
    <p:extLst>
      <p:ext uri="{BB962C8B-B14F-4D97-AF65-F5344CB8AC3E}">
        <p14:creationId xmlns:p14="http://schemas.microsoft.com/office/powerpoint/2010/main" val="22799507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en.wikipedia.org/wiki/Benjamin_Wilson_(painter)"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en.wikipedia.org/wiki/Decision-making" TargetMode="External"/><Relationship Id="rId5" Type="http://schemas.openxmlformats.org/officeDocument/2006/relationships/hyperlink" Target="http://en.wikipedia.org/wiki/Benjamin_Franklin#cite_note-decisions-61" TargetMode="External"/><Relationship Id="rId4" Type="http://schemas.openxmlformats.org/officeDocument/2006/relationships/hyperlink" Target="http://en.wikipedia.org/wiki/Joseph_Priestley"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292837-C77A-45EC-8A78-D528AA8B4CE5}" type="slidenum">
              <a:rPr lang="en-US" smtClean="0"/>
              <a:t>1</a:t>
            </a:fld>
            <a:endParaRPr lang="en-US"/>
          </a:p>
        </p:txBody>
      </p:sp>
    </p:spTree>
    <p:extLst>
      <p:ext uri="{BB962C8B-B14F-4D97-AF65-F5344CB8AC3E}">
        <p14:creationId xmlns:p14="http://schemas.microsoft.com/office/powerpoint/2010/main" val="42701503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3</a:t>
            </a:fld>
            <a:endParaRPr lang="en-US"/>
          </a:p>
        </p:txBody>
      </p:sp>
    </p:spTree>
    <p:extLst>
      <p:ext uri="{BB962C8B-B14F-4D97-AF65-F5344CB8AC3E}">
        <p14:creationId xmlns:p14="http://schemas.microsoft.com/office/powerpoint/2010/main" val="27991614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4</a:t>
            </a:fld>
            <a:endParaRPr lang="en-US"/>
          </a:p>
        </p:txBody>
      </p:sp>
    </p:spTree>
    <p:extLst>
      <p:ext uri="{BB962C8B-B14F-4D97-AF65-F5344CB8AC3E}">
        <p14:creationId xmlns:p14="http://schemas.microsoft.com/office/powerpoint/2010/main" val="917729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5</a:t>
            </a:fld>
            <a:endParaRPr lang="en-US"/>
          </a:p>
        </p:txBody>
      </p:sp>
    </p:spTree>
    <p:extLst>
      <p:ext uri="{BB962C8B-B14F-4D97-AF65-F5344CB8AC3E}">
        <p14:creationId xmlns:p14="http://schemas.microsoft.com/office/powerpoint/2010/main" val="40705650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002030" y="3314928"/>
            <a:ext cx="8016240" cy="2712215"/>
          </a:xfrm>
          <a:prstGeom prst="rect">
            <a:avLst/>
          </a:prstGeom>
        </p:spPr>
        <p:txBody>
          <a:bodyPr/>
          <a:lstStyle/>
          <a:p>
            <a:r>
              <a:rPr lang="en-GB" sz="1300" b="1" dirty="0">
                <a:latin typeface="Arial" pitchFamily="34" charset="0"/>
              </a:rPr>
              <a:t>Decision-making</a:t>
            </a:r>
          </a:p>
          <a:p>
            <a:r>
              <a:rPr lang="en-GB" sz="1300" dirty="0">
                <a:latin typeface="Arial" pitchFamily="34" charset="0"/>
              </a:rPr>
              <a:t>Benjamin Franklin by </a:t>
            </a:r>
            <a:r>
              <a:rPr lang="en-GB" sz="1300" dirty="0">
                <a:latin typeface="Arial" pitchFamily="34" charset="0"/>
                <a:hlinkClick r:id="rId3" tooltip="Benjamin Wilson (painter)"/>
              </a:rPr>
              <a:t>Benjamin Wilson</a:t>
            </a:r>
            <a:r>
              <a:rPr lang="en-GB" sz="1300" dirty="0">
                <a:latin typeface="Arial" pitchFamily="34" charset="0"/>
              </a:rPr>
              <a:t>, 1759</a:t>
            </a:r>
          </a:p>
          <a:p>
            <a:r>
              <a:rPr lang="en-GB" sz="1300" dirty="0">
                <a:latin typeface="Arial" pitchFamily="34" charset="0"/>
              </a:rPr>
              <a:t>In a 1772 letter to </a:t>
            </a:r>
            <a:r>
              <a:rPr lang="en-GB" sz="1300" dirty="0">
                <a:latin typeface="Arial" pitchFamily="34" charset="0"/>
                <a:hlinkClick r:id="rId4" tooltip="Joseph Priestley"/>
              </a:rPr>
              <a:t>Joseph Priestley</a:t>
            </a:r>
            <a:r>
              <a:rPr lang="en-GB" sz="1300" dirty="0">
                <a:latin typeface="Arial" pitchFamily="34" charset="0"/>
              </a:rPr>
              <a:t>, Franklin lays out the earliest known description of the Pro &amp; Con list,</a:t>
            </a:r>
            <a:r>
              <a:rPr lang="en-GB" sz="1300" baseline="30000" dirty="0">
                <a:latin typeface="Arial" pitchFamily="34" charset="0"/>
                <a:hlinkClick r:id="rId5"/>
              </a:rPr>
              <a:t>[59]</a:t>
            </a:r>
            <a:r>
              <a:rPr lang="en-GB" sz="1300" dirty="0">
                <a:latin typeface="Arial" pitchFamily="34" charset="0"/>
              </a:rPr>
              <a:t> a common </a:t>
            </a:r>
            <a:r>
              <a:rPr lang="en-GB" sz="1300" dirty="0">
                <a:latin typeface="Arial" pitchFamily="34" charset="0"/>
                <a:hlinkClick r:id="rId6" tooltip="Decision-making"/>
              </a:rPr>
              <a:t>decision-</a:t>
            </a:r>
            <a:r>
              <a:rPr lang="en-GB" sz="1300" dirty="0" err="1">
                <a:latin typeface="Arial" pitchFamily="34" charset="0"/>
                <a:hlinkClick r:id="rId6" tooltip="Decision-making"/>
              </a:rPr>
              <a:t>making</a:t>
            </a:r>
            <a:r>
              <a:rPr lang="en-GB" sz="1300" dirty="0" err="1">
                <a:latin typeface="Arial" pitchFamily="34" charset="0"/>
              </a:rPr>
              <a:t>technique</a:t>
            </a:r>
            <a:r>
              <a:rPr lang="en-GB" sz="1300" dirty="0">
                <a:latin typeface="Arial" pitchFamily="34" charset="0"/>
              </a:rPr>
              <a:t>:</a:t>
            </a:r>
          </a:p>
          <a:p>
            <a:r>
              <a:rPr lang="en-GB" dirty="0">
                <a:effectLst/>
              </a:rPr>
              <a:t>... my Way is, to divide half a Sheet of Paper by a Line into two Columns, writing over the one Pro, and over the other Con. Then during three or four Days Consideration I put down under the different Heads short Hints of the different Motives that at different Times occur to me for or against the Measure. When I have thus got them all together in one View, I endeavour to estimate their respective Weights; and where I find two, one on each side, that seem equal, I strike them both out: If I find a Reason pro equal to some two Reasons con, I strike out the three. If I judge some two Reasons con equal to some three Reasons pro, I strike out the five; and thus proceeding I find at length where the </a:t>
            </a:r>
            <a:r>
              <a:rPr lang="en-GB" dirty="0" err="1">
                <a:effectLst/>
              </a:rPr>
              <a:t>Ballance</a:t>
            </a:r>
            <a:r>
              <a:rPr lang="en-GB" dirty="0">
                <a:effectLst/>
              </a:rPr>
              <a:t> lies; and if after a Day or two of farther Consideration nothing new that is of Importance occurs on either side, I come to a Determination accordingly.</a:t>
            </a:r>
            <a:r>
              <a:rPr lang="en-GB" sz="1300" baseline="30000" dirty="0">
                <a:latin typeface="Arial" pitchFamily="34" charset="0"/>
                <a:hlinkClick r:id="rId5"/>
              </a:rPr>
              <a:t>[59]</a:t>
            </a:r>
            <a:endParaRPr lang="en-GB" dirty="0">
              <a:effectLst/>
            </a:endParaRPr>
          </a:p>
          <a:p>
            <a:endParaRPr lang="en-GB" dirty="0"/>
          </a:p>
        </p:txBody>
      </p:sp>
      <p:sp>
        <p:nvSpPr>
          <p:cNvPr id="4" name="Date Placeholder 3"/>
          <p:cNvSpPr>
            <a:spLocks noGrp="1"/>
          </p:cNvSpPr>
          <p:nvPr>
            <p:ph type="dt"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FA97818-E36C-4554-8E57-84754E03C40F}" type="datetime1">
              <a:rPr kumimoji="0" lang="en-US" altLang="zh-CN" sz="1300" b="0" i="0" u="none" strike="noStrike" kern="1200" cap="none" spc="0" normalizeH="0" baseline="0" noProof="0" smtClean="0">
                <a:ln>
                  <a:noFill/>
                </a:ln>
                <a:solidFill>
                  <a:prstClr val="black"/>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6/19/2021</a:t>
            </a:fld>
            <a:endParaRPr kumimoji="0" lang="en-US" altLang="zh-CN" sz="13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D086872-B7F6-4C8D-B247-FEAA71C09C37}" type="slidenum">
              <a:rPr kumimoji="0" lang="en-US" altLang="zh-CN" sz="1300" b="0" i="0" u="none" strike="noStrike" kern="1200" cap="none" spc="0" normalizeH="0" baseline="0" noProof="0" smtClean="0">
                <a:ln>
                  <a:noFill/>
                </a:ln>
                <a:solidFill>
                  <a:prstClr val="black"/>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altLang="zh-CN" sz="13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Tree>
    <p:extLst>
      <p:ext uri="{BB962C8B-B14F-4D97-AF65-F5344CB8AC3E}">
        <p14:creationId xmlns:p14="http://schemas.microsoft.com/office/powerpoint/2010/main" val="32678768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p:spPr>
      </p:sp>
      <p:sp>
        <p:nvSpPr>
          <p:cNvPr id="296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altLang="en-US" dirty="0"/>
              <a:t>This is most useful when you are considering a single decision and need to consider whether or not it is going to improve your individual situation</a:t>
            </a:r>
            <a:endParaRPr lang="en-GB" altLang="en-US" dirty="0"/>
          </a:p>
        </p:txBody>
      </p:sp>
      <p:sp>
        <p:nvSpPr>
          <p:cNvPr id="29700" name="Slide Number Placeholder 3"/>
          <p:cNvSpPr>
            <a:spLocks noGrp="1"/>
          </p:cNvSpPr>
          <p:nvPr>
            <p:ph type="sldNum" sz="quarter" idx="5"/>
          </p:nvPr>
        </p:nvSpPr>
        <p:spPr bwMode="auto">
          <a:noFill/>
          <a:ln>
            <a:miter lim="800000"/>
            <a:headEnd/>
            <a:tailEnd/>
          </a:ln>
        </p:spPr>
        <p:txBody>
          <a:bodyPr/>
          <a:lstStyle/>
          <a:p>
            <a:fld id="{80477207-BE40-44CC-97AF-694A62F8D23E}" type="slidenum">
              <a:rPr lang="en-GB" altLang="en-US"/>
              <a:pPr/>
              <a:t>7</a:t>
            </a:fld>
            <a:endParaRPr lang="en-GB" altLang="en-US"/>
          </a:p>
        </p:txBody>
      </p:sp>
    </p:spTree>
    <p:extLst>
      <p:ext uri="{BB962C8B-B14F-4D97-AF65-F5344CB8AC3E}">
        <p14:creationId xmlns:p14="http://schemas.microsoft.com/office/powerpoint/2010/main" val="5550743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8</a:t>
            </a:fld>
            <a:endParaRPr lang="en-US"/>
          </a:p>
        </p:txBody>
      </p:sp>
    </p:spTree>
    <p:extLst>
      <p:ext uri="{BB962C8B-B14F-4D97-AF65-F5344CB8AC3E}">
        <p14:creationId xmlns:p14="http://schemas.microsoft.com/office/powerpoint/2010/main" val="16724595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9</a:t>
            </a:fld>
            <a:endParaRPr lang="en-US"/>
          </a:p>
        </p:txBody>
      </p:sp>
    </p:spTree>
    <p:extLst>
      <p:ext uri="{BB962C8B-B14F-4D97-AF65-F5344CB8AC3E}">
        <p14:creationId xmlns:p14="http://schemas.microsoft.com/office/powerpoint/2010/main" val="13828721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The total score of the ‘Minus’ column should be subtracted from the total of the ‘plus’ column (see next slide) this is why a minus sign has been inserted behind 18 in the example here.</a:t>
            </a:r>
          </a:p>
        </p:txBody>
      </p:sp>
      <p:sp>
        <p:nvSpPr>
          <p:cNvPr id="4" name="Slide Number Placeholder 3"/>
          <p:cNvSpPr>
            <a:spLocks noGrp="1"/>
          </p:cNvSpPr>
          <p:nvPr>
            <p:ph type="sldNum" sz="quarter" idx="5"/>
          </p:nvPr>
        </p:nvSpPr>
        <p:spPr/>
        <p:txBody>
          <a:bodyPr/>
          <a:lstStyle/>
          <a:p>
            <a:fld id="{060C9728-7185-4651-A599-A33EA377192D}" type="slidenum">
              <a:rPr lang="en-GB" smtClean="0"/>
              <a:t>11</a:t>
            </a:fld>
            <a:endParaRPr lang="en-GB"/>
          </a:p>
        </p:txBody>
      </p:sp>
    </p:spTree>
    <p:extLst>
      <p:ext uri="{BB962C8B-B14F-4D97-AF65-F5344CB8AC3E}">
        <p14:creationId xmlns:p14="http://schemas.microsoft.com/office/powerpoint/2010/main" val="11730960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charset="0"/>
              </a:defRPr>
            </a:lvl1pPr>
            <a:lvl2pPr marL="742950" indent="-285750" eaLnBrk="0" hangingPunct="0">
              <a:defRPr sz="2400">
                <a:solidFill>
                  <a:schemeClr val="tx1"/>
                </a:solidFill>
                <a:latin typeface="Times New Roman" pitchFamily="18" charset="0"/>
                <a:cs typeface="Arial" charset="0"/>
              </a:defRPr>
            </a:lvl2pPr>
            <a:lvl3pPr marL="1143000" indent="-228600" eaLnBrk="0" hangingPunct="0">
              <a:defRPr sz="2400">
                <a:solidFill>
                  <a:schemeClr val="tx1"/>
                </a:solidFill>
                <a:latin typeface="Times New Roman" pitchFamily="18" charset="0"/>
                <a:cs typeface="Arial" charset="0"/>
              </a:defRPr>
            </a:lvl3pPr>
            <a:lvl4pPr marL="1600200" indent="-228600" eaLnBrk="0" hangingPunct="0">
              <a:defRPr sz="2400">
                <a:solidFill>
                  <a:schemeClr val="tx1"/>
                </a:solidFill>
                <a:latin typeface="Times New Roman" pitchFamily="18" charset="0"/>
                <a:cs typeface="Arial" charset="0"/>
              </a:defRPr>
            </a:lvl4pPr>
            <a:lvl5pPr marL="2057400" indent="-228600" eaLnBrk="0" hangingPunct="0">
              <a:defRPr sz="2400">
                <a:solidFill>
                  <a:schemeClr val="tx1"/>
                </a:solidFill>
                <a:latin typeface="Times New Roman" pitchFamily="18" charset="0"/>
                <a:cs typeface="Arial"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charset="0"/>
              </a:defRPr>
            </a:lvl9pPr>
          </a:lstStyle>
          <a:p>
            <a:pPr eaLnBrk="1" hangingPunct="1"/>
            <a:fld id="{89BDFA6D-27AD-4AA2-9494-CD6B0A1FA30D}" type="slidenum">
              <a:rPr lang="en-US" altLang="en-US" sz="1200" smtClean="0"/>
              <a:pPr eaLnBrk="1" hangingPunct="1"/>
              <a:t>13</a:t>
            </a:fld>
            <a:endParaRPr lang="en-US" altLang="en-US" sz="1200"/>
          </a:p>
        </p:txBody>
      </p:sp>
    </p:spTree>
    <p:extLst>
      <p:ext uri="{BB962C8B-B14F-4D97-AF65-F5344CB8AC3E}">
        <p14:creationId xmlns:p14="http://schemas.microsoft.com/office/powerpoint/2010/main" val="5507255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292837-C77A-45EC-8A78-D528AA8B4CE5}" type="slidenum">
              <a:rPr lang="en-US" smtClean="0"/>
              <a:t>14</a:t>
            </a:fld>
            <a:endParaRPr lang="en-US"/>
          </a:p>
        </p:txBody>
      </p:sp>
    </p:spTree>
    <p:extLst>
      <p:ext uri="{BB962C8B-B14F-4D97-AF65-F5344CB8AC3E}">
        <p14:creationId xmlns:p14="http://schemas.microsoft.com/office/powerpoint/2010/main" val="42701503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15</a:t>
            </a:fld>
            <a:endParaRPr lang="en-US"/>
          </a:p>
        </p:txBody>
      </p:sp>
    </p:spTree>
    <p:extLst>
      <p:ext uri="{BB962C8B-B14F-4D97-AF65-F5344CB8AC3E}">
        <p14:creationId xmlns:p14="http://schemas.microsoft.com/office/powerpoint/2010/main" val="27991614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purpose of this recap is to remind you of ‘criteria definition’ as the grid analysis cannot be used without this step. In many cases, this is not considered until alternative solutions have been generated so practically it may sometimes come as step 3 in the chevron list above.</a:t>
            </a:r>
          </a:p>
          <a:p>
            <a:endParaRPr lang="en-GB" dirty="0"/>
          </a:p>
          <a:p>
            <a:r>
              <a:rPr lang="en-GB" dirty="0"/>
              <a:t>Recall, last week’s lesson on decision-making highlights ‘criteria definition’ as a step in the rational decision making process. Criteria definition is something central to Grid analysis as the set of the criteria chosen for any particular decision is described as “factors that must be balanced” in the previous slide.</a:t>
            </a:r>
          </a:p>
        </p:txBody>
      </p:sp>
      <p:sp>
        <p:nvSpPr>
          <p:cNvPr id="4" name="Slide Number Placeholder 3"/>
          <p:cNvSpPr>
            <a:spLocks noGrp="1"/>
          </p:cNvSpPr>
          <p:nvPr>
            <p:ph type="sldNum" sz="quarter" idx="5"/>
          </p:nvPr>
        </p:nvSpPr>
        <p:spPr/>
        <p:txBody>
          <a:bodyPr/>
          <a:lstStyle/>
          <a:p>
            <a:fld id="{060C9728-7185-4651-A599-A33EA377192D}" type="slidenum">
              <a:rPr lang="en-GB" smtClean="0"/>
              <a:t>16</a:t>
            </a:fld>
            <a:endParaRPr lang="en-GB"/>
          </a:p>
        </p:txBody>
      </p:sp>
    </p:spTree>
    <p:extLst>
      <p:ext uri="{BB962C8B-B14F-4D97-AF65-F5344CB8AC3E}">
        <p14:creationId xmlns:p14="http://schemas.microsoft.com/office/powerpoint/2010/main" val="6967022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factors written in this slide are not set in stone.</a:t>
            </a:r>
          </a:p>
        </p:txBody>
      </p:sp>
      <p:sp>
        <p:nvSpPr>
          <p:cNvPr id="4" name="Slide Number Placeholder 3"/>
          <p:cNvSpPr>
            <a:spLocks noGrp="1"/>
          </p:cNvSpPr>
          <p:nvPr>
            <p:ph type="sldNum" sz="quarter" idx="5"/>
          </p:nvPr>
        </p:nvSpPr>
        <p:spPr/>
        <p:txBody>
          <a:bodyPr/>
          <a:lstStyle/>
          <a:p>
            <a:fld id="{060C9728-7185-4651-A599-A33EA377192D}" type="slidenum">
              <a:rPr lang="en-GB" smtClean="0"/>
              <a:t>17</a:t>
            </a:fld>
            <a:endParaRPr lang="en-GB"/>
          </a:p>
        </p:txBody>
      </p:sp>
    </p:spTree>
    <p:extLst>
      <p:ext uri="{BB962C8B-B14F-4D97-AF65-F5344CB8AC3E}">
        <p14:creationId xmlns:p14="http://schemas.microsoft.com/office/powerpoint/2010/main" val="39189989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p:spPr>
      </p:sp>
      <p:sp>
        <p:nvSpPr>
          <p:cNvPr id="3379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a:p>
        </p:txBody>
      </p:sp>
      <p:sp>
        <p:nvSpPr>
          <p:cNvPr id="33796" name="Slide Number Placeholder 3"/>
          <p:cNvSpPr>
            <a:spLocks noGrp="1"/>
          </p:cNvSpPr>
          <p:nvPr>
            <p:ph type="sldNum" sz="quarter" idx="5"/>
          </p:nvPr>
        </p:nvSpPr>
        <p:spPr bwMode="auto">
          <a:noFill/>
          <a:ln>
            <a:miter lim="800000"/>
            <a:headEnd/>
            <a:tailEnd/>
          </a:ln>
        </p:spPr>
        <p:txBody>
          <a:bodyPr/>
          <a:lstStyle/>
          <a:p>
            <a:fld id="{012EEAFA-DB00-4215-A04E-8A43055C0151}" type="slidenum">
              <a:rPr lang="en-GB" altLang="en-US"/>
              <a:pPr/>
              <a:t>19</a:t>
            </a:fld>
            <a:endParaRPr lang="en-GB" altLang="en-US"/>
          </a:p>
        </p:txBody>
      </p:sp>
    </p:spTree>
    <p:extLst>
      <p:ext uri="{BB962C8B-B14F-4D97-AF65-F5344CB8AC3E}">
        <p14:creationId xmlns:p14="http://schemas.microsoft.com/office/powerpoint/2010/main" val="34275389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p:spPr>
      </p:sp>
      <p:sp>
        <p:nvSpPr>
          <p:cNvPr id="3379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a:p>
        </p:txBody>
      </p:sp>
      <p:sp>
        <p:nvSpPr>
          <p:cNvPr id="33796" name="Slide Number Placeholder 3"/>
          <p:cNvSpPr>
            <a:spLocks noGrp="1"/>
          </p:cNvSpPr>
          <p:nvPr>
            <p:ph type="sldNum" sz="quarter" idx="5"/>
          </p:nvPr>
        </p:nvSpPr>
        <p:spPr bwMode="auto">
          <a:noFill/>
          <a:ln>
            <a:miter lim="800000"/>
            <a:headEnd/>
            <a:tailEnd/>
          </a:ln>
        </p:spPr>
        <p:txBody>
          <a:bodyPr/>
          <a:lstStyle/>
          <a:p>
            <a:fld id="{012EEAFA-DB00-4215-A04E-8A43055C0151}" type="slidenum">
              <a:rPr lang="en-GB" altLang="en-US"/>
              <a:pPr/>
              <a:t>20</a:t>
            </a:fld>
            <a:endParaRPr lang="en-GB" altLang="en-US"/>
          </a:p>
        </p:txBody>
      </p:sp>
    </p:spTree>
    <p:extLst>
      <p:ext uri="{BB962C8B-B14F-4D97-AF65-F5344CB8AC3E}">
        <p14:creationId xmlns:p14="http://schemas.microsoft.com/office/powerpoint/2010/main" val="33571186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60C9728-7185-4651-A599-A33EA377192D}" type="slidenum">
              <a:rPr lang="en-GB" smtClean="0"/>
              <a:t>21</a:t>
            </a:fld>
            <a:endParaRPr lang="en-GB"/>
          </a:p>
        </p:txBody>
      </p:sp>
    </p:spTree>
    <p:extLst>
      <p:ext uri="{BB962C8B-B14F-4D97-AF65-F5344CB8AC3E}">
        <p14:creationId xmlns:p14="http://schemas.microsoft.com/office/powerpoint/2010/main" val="4329828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 </a:t>
            </a:r>
          </a:p>
          <a:p>
            <a:r>
              <a:rPr lang="en-GB" dirty="0"/>
              <a:t>A windsurfing enthusiast is about to replace his car. He needs one that not only carries a board and sails, but also that will be good for business travel. He has always loved open-topped sports cars. No car he can find is good for all three things.</a:t>
            </a:r>
          </a:p>
          <a:p>
            <a:endParaRPr lang="en-GB" dirty="0"/>
          </a:p>
          <a:p>
            <a:r>
              <a:rPr lang="en-GB" dirty="0"/>
              <a:t>His options are:</a:t>
            </a:r>
          </a:p>
          <a:p>
            <a:endParaRPr lang="en-GB" dirty="0"/>
          </a:p>
          <a:p>
            <a:r>
              <a:rPr lang="en-GB" dirty="0"/>
              <a:t>A four wheel drive, hard topped vehicle</a:t>
            </a:r>
          </a:p>
          <a:p>
            <a:endParaRPr lang="en-GB" dirty="0"/>
          </a:p>
          <a:p>
            <a:r>
              <a:rPr lang="en-GB" dirty="0"/>
              <a:t>A comfortable 'family car'</a:t>
            </a:r>
          </a:p>
          <a:p>
            <a:endParaRPr lang="en-GB" dirty="0"/>
          </a:p>
          <a:p>
            <a:r>
              <a:rPr lang="en-GB" dirty="0"/>
              <a:t>An estate car</a:t>
            </a:r>
          </a:p>
          <a:p>
            <a:endParaRPr lang="en-GB" dirty="0"/>
          </a:p>
          <a:p>
            <a:r>
              <a:rPr lang="en-GB" dirty="0"/>
              <a:t>A sports car</a:t>
            </a:r>
          </a:p>
          <a:p>
            <a:endParaRPr lang="en-GB" dirty="0"/>
          </a:p>
          <a:p>
            <a:r>
              <a:rPr lang="en-GB" dirty="0"/>
              <a:t>Criteria that he wants to consider are:</a:t>
            </a:r>
          </a:p>
          <a:p>
            <a:endParaRPr lang="en-GB" dirty="0"/>
          </a:p>
          <a:p>
            <a:r>
              <a:rPr lang="en-GB" dirty="0"/>
              <a:t>Cost</a:t>
            </a:r>
          </a:p>
          <a:p>
            <a:endParaRPr lang="en-GB" dirty="0"/>
          </a:p>
          <a:p>
            <a:r>
              <a:rPr lang="en-GB" dirty="0"/>
              <a:t>Ability to carry a sail board at normal driving speed</a:t>
            </a:r>
          </a:p>
          <a:p>
            <a:endParaRPr lang="en-GB" dirty="0"/>
          </a:p>
          <a:p>
            <a:r>
              <a:rPr lang="en-GB" dirty="0"/>
              <a:t>Ability to store sails and equipment securely</a:t>
            </a:r>
          </a:p>
          <a:p>
            <a:endParaRPr lang="en-GB" dirty="0"/>
          </a:p>
          <a:p>
            <a:r>
              <a:rPr lang="en-GB" dirty="0"/>
              <a:t>Comfort over long distances</a:t>
            </a:r>
          </a:p>
          <a:p>
            <a:endParaRPr lang="en-GB" dirty="0"/>
          </a:p>
          <a:p>
            <a:r>
              <a:rPr lang="en-GB" dirty="0"/>
              <a:t>Fun!</a:t>
            </a:r>
          </a:p>
          <a:p>
            <a:endParaRPr lang="en-GB" dirty="0"/>
          </a:p>
          <a:p>
            <a:r>
              <a:rPr lang="en-GB" dirty="0"/>
              <a:t>Nice look and build quality to car</a:t>
            </a:r>
          </a:p>
          <a:p>
            <a:endParaRPr lang="en-GB" dirty="0"/>
          </a:p>
          <a:p>
            <a:r>
              <a:rPr lang="en-GB" dirty="0"/>
              <a:t>Firstly he draws up the table shown in Figure 1, and scores each option by how well it satisfies each factor:</a:t>
            </a:r>
          </a:p>
        </p:txBody>
      </p:sp>
      <p:sp>
        <p:nvSpPr>
          <p:cNvPr id="4" name="Slide Number Placeholder 3"/>
          <p:cNvSpPr>
            <a:spLocks noGrp="1"/>
          </p:cNvSpPr>
          <p:nvPr>
            <p:ph type="sldNum" sz="quarter" idx="10"/>
          </p:nvPr>
        </p:nvSpPr>
        <p:spPr/>
        <p:txBody>
          <a:bodyPr/>
          <a:lstStyle/>
          <a:p>
            <a:fld id="{060C9728-7185-4651-A599-A33EA377192D}" type="slidenum">
              <a:rPr lang="en-GB" smtClean="0"/>
              <a:t>22</a:t>
            </a:fld>
            <a:endParaRPr lang="en-GB"/>
          </a:p>
        </p:txBody>
      </p:sp>
    </p:spTree>
    <p:extLst>
      <p:ext uri="{BB962C8B-B14F-4D97-AF65-F5344CB8AC3E}">
        <p14:creationId xmlns:p14="http://schemas.microsoft.com/office/powerpoint/2010/main" val="16123041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the estate car has the highest total and should be bought based on the grid analysis.</a:t>
            </a:r>
          </a:p>
        </p:txBody>
      </p:sp>
      <p:sp>
        <p:nvSpPr>
          <p:cNvPr id="4" name="Slide Number Placeholder 3"/>
          <p:cNvSpPr>
            <a:spLocks noGrp="1"/>
          </p:cNvSpPr>
          <p:nvPr>
            <p:ph type="sldNum" sz="quarter" idx="5"/>
          </p:nvPr>
        </p:nvSpPr>
        <p:spPr/>
        <p:txBody>
          <a:bodyPr/>
          <a:lstStyle/>
          <a:p>
            <a:fld id="{060C9728-7185-4651-A599-A33EA377192D}" type="slidenum">
              <a:rPr lang="en-GB" smtClean="0"/>
              <a:t>29</a:t>
            </a:fld>
            <a:endParaRPr lang="en-GB"/>
          </a:p>
        </p:txBody>
      </p:sp>
    </p:spTree>
    <p:extLst>
      <p:ext uri="{BB962C8B-B14F-4D97-AF65-F5344CB8AC3E}">
        <p14:creationId xmlns:p14="http://schemas.microsoft.com/office/powerpoint/2010/main" val="10516645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p:spPr>
      </p:sp>
      <p:sp>
        <p:nvSpPr>
          <p:cNvPr id="378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37892" name="Slide Number Placeholder 3"/>
          <p:cNvSpPr>
            <a:spLocks noGrp="1"/>
          </p:cNvSpPr>
          <p:nvPr>
            <p:ph type="sldNum" sz="quarter" idx="5"/>
          </p:nvPr>
        </p:nvSpPr>
        <p:spPr bwMode="auto">
          <a:noFill/>
          <a:ln>
            <a:miter lim="800000"/>
            <a:headEnd/>
            <a:tailEnd/>
          </a:ln>
        </p:spPr>
        <p:txBody>
          <a:bodyPr/>
          <a:lstStyle/>
          <a:p>
            <a:fld id="{5D29AC45-B7AC-4F80-895B-1B677E136414}" type="slidenum">
              <a:rPr lang="en-GB" altLang="en-US"/>
              <a:pPr/>
              <a:t>30</a:t>
            </a:fld>
            <a:endParaRPr lang="en-GB" altLang="en-US"/>
          </a:p>
        </p:txBody>
      </p:sp>
    </p:spTree>
    <p:extLst>
      <p:ext uri="{BB962C8B-B14F-4D97-AF65-F5344CB8AC3E}">
        <p14:creationId xmlns:p14="http://schemas.microsoft.com/office/powerpoint/2010/main" val="23047077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charset="0"/>
              </a:defRPr>
            </a:lvl1pPr>
            <a:lvl2pPr marL="742950" indent="-285750" eaLnBrk="0" hangingPunct="0">
              <a:defRPr sz="2400">
                <a:solidFill>
                  <a:schemeClr val="tx1"/>
                </a:solidFill>
                <a:latin typeface="Times New Roman" pitchFamily="18" charset="0"/>
                <a:cs typeface="Arial" charset="0"/>
              </a:defRPr>
            </a:lvl2pPr>
            <a:lvl3pPr marL="1143000" indent="-228600" eaLnBrk="0" hangingPunct="0">
              <a:defRPr sz="2400">
                <a:solidFill>
                  <a:schemeClr val="tx1"/>
                </a:solidFill>
                <a:latin typeface="Times New Roman" pitchFamily="18" charset="0"/>
                <a:cs typeface="Arial" charset="0"/>
              </a:defRPr>
            </a:lvl3pPr>
            <a:lvl4pPr marL="1600200" indent="-228600" eaLnBrk="0" hangingPunct="0">
              <a:defRPr sz="2400">
                <a:solidFill>
                  <a:schemeClr val="tx1"/>
                </a:solidFill>
                <a:latin typeface="Times New Roman" pitchFamily="18" charset="0"/>
                <a:cs typeface="Arial" charset="0"/>
              </a:defRPr>
            </a:lvl4pPr>
            <a:lvl5pPr marL="2057400" indent="-228600" eaLnBrk="0" hangingPunct="0">
              <a:defRPr sz="2400">
                <a:solidFill>
                  <a:schemeClr val="tx1"/>
                </a:solidFill>
                <a:latin typeface="Times New Roman" pitchFamily="18" charset="0"/>
                <a:cs typeface="Arial"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charset="0"/>
              </a:defRPr>
            </a:lvl9pPr>
          </a:lstStyle>
          <a:p>
            <a:pPr eaLnBrk="1" hangingPunct="1"/>
            <a:fld id="{89BDFA6D-27AD-4AA2-9494-CD6B0A1FA30D}" type="slidenum">
              <a:rPr lang="en-US" altLang="en-US" sz="1200" smtClean="0"/>
              <a:pPr eaLnBrk="1" hangingPunct="1"/>
              <a:t>31</a:t>
            </a:fld>
            <a:endParaRPr lang="en-US" altLang="en-US" sz="1200"/>
          </a:p>
        </p:txBody>
      </p:sp>
    </p:spTree>
    <p:extLst>
      <p:ext uri="{BB962C8B-B14F-4D97-AF65-F5344CB8AC3E}">
        <p14:creationId xmlns:p14="http://schemas.microsoft.com/office/powerpoint/2010/main" val="32869213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0976F1FC-73A0-4129-91D5-54B4531BDA4B}" type="datetimeFigureOut">
              <a:rPr lang="en-GB" smtClean="0"/>
              <a:t>19/06/2021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587589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976F1FC-73A0-4129-91D5-54B4531BDA4B}" type="datetimeFigureOut">
              <a:rPr lang="en-GB" smtClean="0"/>
              <a:t>19/06/2021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40928016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976F1FC-73A0-4129-91D5-54B4531BDA4B}" type="datetimeFigureOut">
              <a:rPr lang="en-GB" smtClean="0"/>
              <a:t>19/06/2021</a:t>
            </a:fld>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4703665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976F1FC-73A0-4129-91D5-54B4531BDA4B}" type="datetimeFigureOut">
              <a:rPr lang="en-GB" smtClean="0"/>
              <a:t>19/06/2021</a:t>
            </a:fld>
            <a:endParaRPr lang="en-GB"/>
          </a:p>
        </p:txBody>
      </p:sp>
      <p:sp>
        <p:nvSpPr>
          <p:cNvPr id="7" name="Slide Number Placeholder 6"/>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876373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976F1FC-73A0-4129-91D5-54B4531BDA4B}" type="datetimeFigureOut">
              <a:rPr lang="en-GB" smtClean="0"/>
              <a:t>19/06/2021</a:t>
            </a:fld>
            <a:endParaRPr lang="en-GB"/>
          </a:p>
        </p:txBody>
      </p:sp>
      <p:sp>
        <p:nvSpPr>
          <p:cNvPr id="9" name="Slide Number Placeholder 8"/>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0886687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976F1FC-73A0-4129-91D5-54B4531BDA4B}" type="datetimeFigureOut">
              <a:rPr lang="en-GB" smtClean="0"/>
              <a:t>19/06/2021</a:t>
            </a:fld>
            <a:endParaRPr lang="en-GB"/>
          </a:p>
        </p:txBody>
      </p:sp>
      <p:sp>
        <p:nvSpPr>
          <p:cNvPr id="5" name="Slide Number Placeholder 4"/>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3884022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76F1FC-73A0-4129-91D5-54B4531BDA4B}" type="datetimeFigureOut">
              <a:rPr lang="en-GB" smtClean="0"/>
              <a:t>19/06/2021</a:t>
            </a:fld>
            <a:endParaRPr lang="en-GB"/>
          </a:p>
        </p:txBody>
      </p:sp>
      <p:sp>
        <p:nvSpPr>
          <p:cNvPr id="4" name="Slide Number Placeholder 3"/>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6953240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976F1FC-73A0-4129-91D5-54B4531BDA4B}" type="datetimeFigureOut">
              <a:rPr lang="en-GB" smtClean="0"/>
              <a:t>19/06/2021</a:t>
            </a:fld>
            <a:endParaRPr lang="en-GB"/>
          </a:p>
        </p:txBody>
      </p:sp>
      <p:sp>
        <p:nvSpPr>
          <p:cNvPr id="7" name="Slide Number Placeholder 6"/>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30418176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976F1FC-73A0-4129-91D5-54B4531BDA4B}" type="datetimeFigureOut">
              <a:rPr lang="en-GB" smtClean="0"/>
              <a:t>19/06/2021</a:t>
            </a:fld>
            <a:endParaRPr lang="en-GB"/>
          </a:p>
        </p:txBody>
      </p:sp>
      <p:sp>
        <p:nvSpPr>
          <p:cNvPr id="7" name="Slide Number Placeholder 6"/>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558459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976F1FC-73A0-4129-91D5-54B4531BDA4B}" type="datetimeFigureOut">
              <a:rPr lang="en-GB" smtClean="0"/>
              <a:t>19/06/2021</a:t>
            </a:fld>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2620133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976F1FC-73A0-4129-91D5-54B4531BDA4B}" type="datetimeFigureOut">
              <a:rPr lang="en-GB" smtClean="0"/>
              <a:t>19/06/2021</a:t>
            </a:fld>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201404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0976F1FC-73A0-4129-91D5-54B4531BDA4B}" type="datetimeFigureOut">
              <a:rPr lang="en-GB" smtClean="0"/>
              <a:t>19/06/2021</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1BEFFAF-EDDB-4D7D-9E76-86ED47AE3A3C}" type="slidenum">
              <a:rPr lang="en-GB" smtClean="0"/>
              <a:t>‹#›</a:t>
            </a:fld>
            <a:endParaRPr lang="en-GB"/>
          </a:p>
        </p:txBody>
      </p:sp>
    </p:spTree>
    <p:extLst>
      <p:ext uri="{BB962C8B-B14F-4D97-AF65-F5344CB8AC3E}">
        <p14:creationId xmlns:p14="http://schemas.microsoft.com/office/powerpoint/2010/main" val="156195932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2ahUKEwid78Hnq6fZAhXCIcAKHfsrBC4QjRx6BAgAEAY&amp;url=http://www.innovationmanagement.se/imtool-articles/creative-problem-solving-technique-become-the-problem/&amp;psig=AOvVaw0aPMHHQx8MRbVD8jO56wnl&amp;ust=1518764111308775" TargetMode="External"/><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Title 1"/>
          <p:cNvSpPr>
            <a:spLocks noGrp="1"/>
          </p:cNvSpPr>
          <p:nvPr>
            <p:ph type="ctrTitle"/>
          </p:nvPr>
        </p:nvSpPr>
        <p:spPr>
          <a:xfrm>
            <a:off x="685800" y="1074442"/>
            <a:ext cx="7772400" cy="1229372"/>
          </a:xfrm>
        </p:spPr>
        <p:txBody>
          <a:bodyPr>
            <a:normAutofit fontScale="90000"/>
          </a:bodyPr>
          <a:lstStyle/>
          <a:p>
            <a:pPr eaLnBrk="1" hangingPunct="1"/>
            <a:r>
              <a:rPr lang="en-GB" altLang="en-US" sz="4000" b="1" dirty="0"/>
              <a:t>BMSK4004 Problem Solving &amp; Decision Making</a:t>
            </a:r>
            <a:endParaRPr lang="en-US" altLang="en-US" sz="4000" b="1" dirty="0"/>
          </a:p>
        </p:txBody>
      </p:sp>
      <p:pic>
        <p:nvPicPr>
          <p:cNvPr id="2" name="Picture 1">
            <a:extLst>
              <a:ext uri="{FF2B5EF4-FFF2-40B4-BE49-F238E27FC236}">
                <a16:creationId xmlns:a16="http://schemas.microsoft.com/office/drawing/2014/main" id="{66E14252-AC08-41E1-B005-066C010FC171}"/>
              </a:ext>
            </a:extLst>
          </p:cNvPr>
          <p:cNvPicPr>
            <a:picLocks noChangeAspect="1"/>
          </p:cNvPicPr>
          <p:nvPr/>
        </p:nvPicPr>
        <p:blipFill>
          <a:blip r:embed="rId3"/>
          <a:stretch>
            <a:fillRect/>
          </a:stretch>
        </p:blipFill>
        <p:spPr>
          <a:xfrm>
            <a:off x="3304209" y="3429000"/>
            <a:ext cx="2535582" cy="2535582"/>
          </a:xfrm>
          <a:prstGeom prst="rect">
            <a:avLst/>
          </a:prstGeom>
        </p:spPr>
      </p:pic>
      <p:sp>
        <p:nvSpPr>
          <p:cNvPr id="8" name="Title 1">
            <a:extLst>
              <a:ext uri="{FF2B5EF4-FFF2-40B4-BE49-F238E27FC236}">
                <a16:creationId xmlns:a16="http://schemas.microsoft.com/office/drawing/2014/main" id="{A7065090-5601-4811-B9C0-B283281E3CAD}"/>
              </a:ext>
            </a:extLst>
          </p:cNvPr>
          <p:cNvSpPr txBox="1">
            <a:spLocks/>
          </p:cNvSpPr>
          <p:nvPr/>
        </p:nvSpPr>
        <p:spPr>
          <a:xfrm>
            <a:off x="685800" y="2499619"/>
            <a:ext cx="7772400" cy="763441"/>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z="4000" b="1" dirty="0">
                <a:solidFill>
                  <a:srgbClr val="FF0000"/>
                </a:solidFill>
                <a:highlight>
                  <a:srgbClr val="FFFF00"/>
                </a:highlight>
              </a:rPr>
              <a:t>Decision Making Tools - PMI</a:t>
            </a:r>
            <a:endParaRPr lang="en-US" altLang="en-US" sz="4000" b="1" dirty="0">
              <a:solidFill>
                <a:srgbClr val="FF0000"/>
              </a:solidFill>
              <a:highlight>
                <a:srgbClr val="FFFF00"/>
              </a:highlight>
            </a:endParaRPr>
          </a:p>
        </p:txBody>
      </p:sp>
    </p:spTree>
    <p:extLst>
      <p:ext uri="{BB962C8B-B14F-4D97-AF65-F5344CB8AC3E}">
        <p14:creationId xmlns:p14="http://schemas.microsoft.com/office/powerpoint/2010/main" val="19557892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p:cNvSpPr>
            <a:spLocks noGrp="1"/>
          </p:cNvSpPr>
          <p:nvPr>
            <p:ph type="title"/>
          </p:nvPr>
        </p:nvSpPr>
        <p:spPr>
          <a:xfrm>
            <a:off x="457200" y="145473"/>
            <a:ext cx="8229600" cy="1143000"/>
          </a:xfrm>
        </p:spPr>
        <p:txBody>
          <a:bodyPr>
            <a:noAutofit/>
          </a:bodyPr>
          <a:lstStyle/>
          <a:p>
            <a:pPr eaLnBrk="1" hangingPunct="1"/>
            <a:r>
              <a:rPr lang="en-GB" sz="3600" b="1" dirty="0">
                <a:solidFill>
                  <a:srgbClr val="0070C0"/>
                </a:solidFill>
              </a:rPr>
              <a:t>Decision making tools </a:t>
            </a:r>
            <a:br>
              <a:rPr lang="en-GB" sz="3600" b="1" dirty="0">
                <a:solidFill>
                  <a:srgbClr val="0070C0"/>
                </a:solidFill>
              </a:rPr>
            </a:br>
            <a:r>
              <a:rPr lang="en-GB" sz="3600" b="1" dirty="0">
                <a:solidFill>
                  <a:srgbClr val="0070C0"/>
                </a:solidFill>
              </a:rPr>
              <a:t>Why do we need them?</a:t>
            </a:r>
          </a:p>
        </p:txBody>
      </p:sp>
      <p:sp>
        <p:nvSpPr>
          <p:cNvPr id="3" name="Content Placeholder 2"/>
          <p:cNvSpPr>
            <a:spLocks noGrp="1"/>
          </p:cNvSpPr>
          <p:nvPr>
            <p:ph sz="half" idx="1"/>
          </p:nvPr>
        </p:nvSpPr>
        <p:spPr>
          <a:xfrm>
            <a:off x="457200" y="1626919"/>
            <a:ext cx="8229600" cy="3648087"/>
          </a:xfrm>
        </p:spPr>
        <p:txBody>
          <a:bodyPr>
            <a:noAutofit/>
          </a:bodyPr>
          <a:lstStyle/>
          <a:p>
            <a:pPr marL="0" indent="0" eaLnBrk="1" hangingPunct="1">
              <a:buNone/>
              <a:defRPr/>
            </a:pPr>
            <a:r>
              <a:rPr lang="en-GB" sz="2000" dirty="0"/>
              <a:t>Some decisions can be made without giving much thought. However, difficult or challenging decisions need more consideration. These decisions can involve:</a:t>
            </a:r>
          </a:p>
          <a:p>
            <a:pPr marL="0" indent="0" eaLnBrk="1" hangingPunct="1">
              <a:buNone/>
              <a:defRPr/>
            </a:pPr>
            <a:endParaRPr lang="en-GB" sz="2000" dirty="0"/>
          </a:p>
          <a:p>
            <a:pPr eaLnBrk="1" hangingPunct="1">
              <a:defRPr/>
            </a:pPr>
            <a:r>
              <a:rPr lang="en-GB" sz="2000" dirty="0"/>
              <a:t>Uncertainty – many of the facts be unknown</a:t>
            </a:r>
          </a:p>
          <a:p>
            <a:r>
              <a:rPr lang="en-GB" sz="2000" dirty="0"/>
              <a:t>Complexity – many factors to consider</a:t>
            </a:r>
          </a:p>
          <a:p>
            <a:r>
              <a:rPr lang="en-GB" sz="2000" dirty="0"/>
              <a:t>High risk consequences – the impact of the decision may be significant</a:t>
            </a:r>
          </a:p>
          <a:p>
            <a:r>
              <a:rPr lang="en-GB" sz="2000" dirty="0"/>
              <a:t>Alternatives – there may be various alternatives</a:t>
            </a:r>
          </a:p>
          <a:p>
            <a:r>
              <a:rPr lang="en-GB" sz="2000" dirty="0"/>
              <a:t>Interpersonal issues – how will other people react?</a:t>
            </a:r>
          </a:p>
          <a:p>
            <a:pPr eaLnBrk="1" hangingPunct="1">
              <a:defRPr/>
            </a:pPr>
            <a:endParaRPr lang="en-GB" sz="2000" dirty="0"/>
          </a:p>
        </p:txBody>
      </p:sp>
    </p:spTree>
    <p:extLst>
      <p:ext uri="{BB962C8B-B14F-4D97-AF65-F5344CB8AC3E}">
        <p14:creationId xmlns:p14="http://schemas.microsoft.com/office/powerpoint/2010/main" val="38099180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457200" y="274638"/>
            <a:ext cx="8229600" cy="796928"/>
          </a:xfrm>
        </p:spPr>
        <p:txBody>
          <a:bodyPr/>
          <a:lstStyle/>
          <a:p>
            <a:pPr eaLnBrk="1" hangingPunct="1"/>
            <a:r>
              <a:rPr lang="en-GB" altLang="en-US" b="1" dirty="0">
                <a:solidFill>
                  <a:srgbClr val="7B9899"/>
                </a:solidFill>
              </a:rPr>
              <a:t>Today's lesson</a:t>
            </a:r>
            <a:endParaRPr lang="en-US" altLang="en-US" b="1" dirty="0">
              <a:solidFill>
                <a:srgbClr val="7B9899"/>
              </a:solidFill>
            </a:endParaRPr>
          </a:p>
        </p:txBody>
      </p:sp>
      <p:sp>
        <p:nvSpPr>
          <p:cNvPr id="15363" name="Content Placeholder 2"/>
          <p:cNvSpPr>
            <a:spLocks noGrp="1"/>
          </p:cNvSpPr>
          <p:nvPr>
            <p:ph idx="1"/>
          </p:nvPr>
        </p:nvSpPr>
        <p:spPr>
          <a:xfrm>
            <a:off x="457199" y="1918570"/>
            <a:ext cx="8229601" cy="1510430"/>
          </a:xfrm>
        </p:spPr>
        <p:txBody>
          <a:bodyPr>
            <a:normAutofit/>
          </a:bodyPr>
          <a:lstStyle/>
          <a:p>
            <a:pPr algn="ctr" eaLnBrk="1" hangingPunct="1"/>
            <a:r>
              <a:rPr lang="en-GB" altLang="en-US" sz="2800" b="1" dirty="0"/>
              <a:t>PMI decision making tool</a:t>
            </a:r>
          </a:p>
          <a:p>
            <a:pPr marL="0" indent="0" algn="ctr">
              <a:buNone/>
            </a:pPr>
            <a:r>
              <a:rPr lang="en-GB" sz="2000" dirty="0"/>
              <a:t>PMI (plus, minus, interesting) is a brainstorming, decision making and critical thinking tool. </a:t>
            </a:r>
            <a:endParaRPr lang="en-GB" altLang="en-US" sz="2000" b="1" dirty="0"/>
          </a:p>
        </p:txBody>
      </p:sp>
    </p:spTree>
    <p:extLst>
      <p:ext uri="{BB962C8B-B14F-4D97-AF65-F5344CB8AC3E}">
        <p14:creationId xmlns:p14="http://schemas.microsoft.com/office/powerpoint/2010/main" val="359806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1285" y="1495090"/>
            <a:ext cx="8375515" cy="3867819"/>
          </a:xfrm>
        </p:spPr>
        <p:txBody>
          <a:bodyPr>
            <a:normAutofit/>
          </a:bodyPr>
          <a:lstStyle/>
          <a:p>
            <a:pPr algn="just"/>
            <a:r>
              <a:rPr lang="en-GB" sz="2400" dirty="0"/>
              <a:t>PMI (plus, minus, interesting) is a brainstorming, decision making and critical thinking tool.</a:t>
            </a:r>
          </a:p>
          <a:p>
            <a:pPr algn="just"/>
            <a:endParaRPr lang="en-GB" sz="2400" dirty="0"/>
          </a:p>
          <a:p>
            <a:pPr algn="just"/>
            <a:r>
              <a:rPr lang="en-GB" sz="2400" dirty="0"/>
              <a:t>It is used to encourage the examination of ideas, concepts and experiences from more than one perspective.</a:t>
            </a:r>
          </a:p>
          <a:p>
            <a:pPr algn="just"/>
            <a:endParaRPr lang="en-GB" sz="2400" dirty="0"/>
          </a:p>
          <a:p>
            <a:pPr algn="just"/>
            <a:r>
              <a:rPr lang="en-GB" sz="2400" dirty="0"/>
              <a:t>PMI was developed by </a:t>
            </a:r>
            <a:r>
              <a:rPr lang="en-GB" sz="2400" dirty="0" err="1"/>
              <a:t>Dr.</a:t>
            </a:r>
            <a:r>
              <a:rPr lang="en-GB" sz="2400" dirty="0"/>
              <a:t> Edward de Bono, a proponent of lateral and critical thinking.</a:t>
            </a:r>
            <a:endParaRPr lang="en-US" sz="1800" dirty="0"/>
          </a:p>
        </p:txBody>
      </p:sp>
      <p:sp>
        <p:nvSpPr>
          <p:cNvPr id="4" name="Title 1">
            <a:extLst>
              <a:ext uri="{FF2B5EF4-FFF2-40B4-BE49-F238E27FC236}">
                <a16:creationId xmlns:a16="http://schemas.microsoft.com/office/drawing/2014/main" id="{C1677B7F-B93B-487D-8725-C7F31A401937}"/>
              </a:ext>
            </a:extLst>
          </p:cNvPr>
          <p:cNvSpPr>
            <a:spLocks noGrp="1"/>
          </p:cNvSpPr>
          <p:nvPr>
            <p:ph type="title"/>
          </p:nvPr>
        </p:nvSpPr>
        <p:spPr>
          <a:xfrm>
            <a:off x="815975" y="237530"/>
            <a:ext cx="7870825" cy="646331"/>
          </a:xfrm>
        </p:spPr>
        <p:txBody>
          <a:bodyPr>
            <a:normAutofit/>
          </a:bodyPr>
          <a:lstStyle/>
          <a:p>
            <a:pPr algn="l"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PMI </a:t>
            </a:r>
            <a:r>
              <a:rPr lang="en-GB" altLang="en-US" sz="2800" dirty="0">
                <a:solidFill>
                  <a:srgbClr val="C00000"/>
                </a:solidFill>
                <a:latin typeface="+mn-lt"/>
                <a:cs typeface="Arial" panose="020B0604020202020204" pitchFamily="34" charset="0"/>
              </a:rPr>
              <a:t>– Decision Making Tool</a:t>
            </a:r>
          </a:p>
        </p:txBody>
      </p:sp>
    </p:spTree>
    <p:extLst>
      <p:ext uri="{BB962C8B-B14F-4D97-AF65-F5344CB8AC3E}">
        <p14:creationId xmlns:p14="http://schemas.microsoft.com/office/powerpoint/2010/main" val="31262362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0060" y="1685590"/>
            <a:ext cx="8183880" cy="3486819"/>
          </a:xfrm>
        </p:spPr>
        <p:txBody>
          <a:bodyPr>
            <a:normAutofit/>
          </a:bodyPr>
          <a:lstStyle/>
          <a:p>
            <a:pPr marL="0" indent="0">
              <a:buNone/>
            </a:pPr>
            <a:r>
              <a:rPr lang="en-GB" sz="2400" dirty="0"/>
              <a:t>A PMI strategy can help you to:</a:t>
            </a:r>
          </a:p>
          <a:p>
            <a:pPr marL="0" indent="0">
              <a:buNone/>
            </a:pPr>
            <a:endParaRPr lang="en-GB" sz="2400" dirty="0"/>
          </a:p>
          <a:p>
            <a:r>
              <a:rPr lang="en-GB" sz="2400" dirty="0"/>
              <a:t>to brainstorm ideas</a:t>
            </a:r>
          </a:p>
          <a:p>
            <a:pPr marL="0" indent="0">
              <a:buNone/>
            </a:pPr>
            <a:endParaRPr lang="en-GB" sz="2400" dirty="0"/>
          </a:p>
          <a:p>
            <a:r>
              <a:rPr lang="en-GB" sz="2400" dirty="0"/>
              <a:t>make decisions quickly by analysing and weighing the pros and cons of  the available alternatives.</a:t>
            </a:r>
          </a:p>
        </p:txBody>
      </p:sp>
      <p:sp>
        <p:nvSpPr>
          <p:cNvPr id="4" name="Title 1">
            <a:extLst>
              <a:ext uri="{FF2B5EF4-FFF2-40B4-BE49-F238E27FC236}">
                <a16:creationId xmlns:a16="http://schemas.microsoft.com/office/drawing/2014/main" id="{C1677B7F-B93B-487D-8725-C7F31A401937}"/>
              </a:ext>
            </a:extLst>
          </p:cNvPr>
          <p:cNvSpPr>
            <a:spLocks noGrp="1"/>
          </p:cNvSpPr>
          <p:nvPr>
            <p:ph type="title"/>
          </p:nvPr>
        </p:nvSpPr>
        <p:spPr>
          <a:xfrm>
            <a:off x="815975" y="237530"/>
            <a:ext cx="7870825" cy="646331"/>
          </a:xfrm>
        </p:spPr>
        <p:txBody>
          <a:bodyPr>
            <a:normAutofit/>
          </a:bodyPr>
          <a:lstStyle/>
          <a:p>
            <a:pPr algn="l"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PMI </a:t>
            </a:r>
            <a:r>
              <a:rPr lang="en-GB" altLang="en-US" sz="2800" dirty="0">
                <a:solidFill>
                  <a:srgbClr val="C00000"/>
                </a:solidFill>
                <a:latin typeface="+mn-lt"/>
                <a:cs typeface="Arial" panose="020B0604020202020204" pitchFamily="34" charset="0"/>
              </a:rPr>
              <a:t>– Decision Making Tool</a:t>
            </a:r>
          </a:p>
        </p:txBody>
      </p:sp>
    </p:spTree>
    <p:extLst>
      <p:ext uri="{BB962C8B-B14F-4D97-AF65-F5344CB8AC3E}">
        <p14:creationId xmlns:p14="http://schemas.microsoft.com/office/powerpoint/2010/main" val="1535825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6061" y="511516"/>
            <a:ext cx="3799232" cy="1190990"/>
          </a:xfrm>
        </p:spPr>
        <p:txBody>
          <a:bodyPr>
            <a:noAutofit/>
          </a:bodyPr>
          <a:lstStyle/>
          <a:p>
            <a:r>
              <a:rPr lang="en-GB" sz="3375" b="1" dirty="0"/>
              <a:t>Rational Choice…</a:t>
            </a:r>
          </a:p>
        </p:txBody>
      </p:sp>
      <p:sp>
        <p:nvSpPr>
          <p:cNvPr id="3" name="Content Placeholder 2"/>
          <p:cNvSpPr>
            <a:spLocks noGrp="1"/>
          </p:cNvSpPr>
          <p:nvPr>
            <p:ph idx="1"/>
          </p:nvPr>
        </p:nvSpPr>
        <p:spPr>
          <a:xfrm>
            <a:off x="0" y="2358176"/>
            <a:ext cx="8935278" cy="2141648"/>
          </a:xfrm>
        </p:spPr>
        <p:txBody>
          <a:bodyPr>
            <a:noAutofit/>
          </a:bodyPr>
          <a:lstStyle/>
          <a:p>
            <a:pPr algn="just"/>
            <a:r>
              <a:rPr lang="en-GB" sz="1800" dirty="0"/>
              <a:t>“My way is to divide half a sheet of paper by a line into two columns; writing over the one Pro and over the other Con. Then during three or four days’ consideration, I put down under the different heads short hints of the different motives, that at different time occur to me, for or against the measure. When I have thus got them altogether in one view, I endeavour to estimate their respective weights; and where I find two, one on each side, that seem equal, I strike them both out. If I judge some two reasons con equal to some three reasons pro, I strike out five; and thus proceeding, I find where the balance lies; and if after a day or two of further consideration, nothing new that is of importance occurs on either side, I come to a determination accordingly.” </a:t>
            </a:r>
          </a:p>
          <a:p>
            <a:pPr marL="0" indent="0" algn="r">
              <a:buNone/>
            </a:pPr>
            <a:r>
              <a:rPr lang="en-GB" sz="1800" dirty="0"/>
              <a:t>Benjamin Franklin</a:t>
            </a:r>
          </a:p>
        </p:txBody>
      </p:sp>
      <p:pic>
        <p:nvPicPr>
          <p:cNvPr id="114692" name="Picture 4" descr="BenFranklinDuplessi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662" y="335720"/>
            <a:ext cx="1452934" cy="1769939"/>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Image result for pros and cons meaning"/>
          <p:cNvPicPr>
            <a:picLocks noChangeAspect="1" noChangeArrowheads="1"/>
          </p:cNvPicPr>
          <p:nvPr/>
        </p:nvPicPr>
        <p:blipFill rotWithShape="1">
          <a:blip r:embed="rId4">
            <a:extLst>
              <a:ext uri="{28A0092B-C50C-407E-A947-70E740481C1C}">
                <a14:useLocalDpi xmlns:a14="http://schemas.microsoft.com/office/drawing/2010/main" val="0"/>
              </a:ext>
            </a:extLst>
          </a:blip>
          <a:srcRect l="-37" t="22459" r="795" b="14495"/>
          <a:stretch/>
        </p:blipFill>
        <p:spPr bwMode="auto">
          <a:xfrm>
            <a:off x="6298389" y="567061"/>
            <a:ext cx="2515068" cy="1307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24996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815975" y="237530"/>
            <a:ext cx="7870825" cy="646331"/>
          </a:xfrm>
        </p:spPr>
        <p:txBody>
          <a:bodyPr>
            <a:normAutofit/>
          </a:bodyPr>
          <a:lstStyle/>
          <a:p>
            <a:pPr algn="l"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PMI </a:t>
            </a:r>
            <a:r>
              <a:rPr lang="en-GB" altLang="en-US" sz="2800" dirty="0">
                <a:solidFill>
                  <a:srgbClr val="C00000"/>
                </a:solidFill>
                <a:latin typeface="+mn-lt"/>
                <a:cs typeface="Arial" panose="020B0604020202020204" pitchFamily="34" charset="0"/>
              </a:rPr>
              <a:t>– Decision Making Tool</a:t>
            </a:r>
          </a:p>
        </p:txBody>
      </p:sp>
      <p:sp>
        <p:nvSpPr>
          <p:cNvPr id="35843" name="Content Placeholder 2"/>
          <p:cNvSpPr>
            <a:spLocks noGrp="1"/>
          </p:cNvSpPr>
          <p:nvPr>
            <p:ph idx="1"/>
          </p:nvPr>
        </p:nvSpPr>
        <p:spPr>
          <a:xfrm>
            <a:off x="909637" y="1656352"/>
            <a:ext cx="2309507" cy="2333757"/>
          </a:xfrm>
        </p:spPr>
        <p:txBody>
          <a:bodyPr/>
          <a:lstStyle/>
          <a:p>
            <a:pPr marL="0" indent="0" eaLnBrk="1" hangingPunct="1">
              <a:buFont typeface="Arial" charset="0"/>
              <a:buNone/>
            </a:pPr>
            <a:r>
              <a:rPr lang="en-GB" altLang="en-US" b="1" dirty="0">
                <a:latin typeface="Arial" charset="0"/>
                <a:cs typeface="Arial" charset="0"/>
              </a:rPr>
              <a:t>P</a:t>
            </a:r>
            <a:r>
              <a:rPr lang="en-GB" altLang="en-US" dirty="0">
                <a:latin typeface="Arial" charset="0"/>
                <a:cs typeface="Arial" charset="0"/>
              </a:rPr>
              <a:t>lus</a:t>
            </a:r>
          </a:p>
          <a:p>
            <a:pPr marL="0" indent="0" eaLnBrk="1" hangingPunct="1">
              <a:buFont typeface="Arial" charset="0"/>
              <a:buNone/>
            </a:pPr>
            <a:endParaRPr lang="en-GB" altLang="en-US" sz="1000" b="1" dirty="0">
              <a:latin typeface="Arial" charset="0"/>
              <a:cs typeface="Arial" charset="0"/>
            </a:endParaRPr>
          </a:p>
          <a:p>
            <a:pPr marL="0" indent="0" eaLnBrk="1" hangingPunct="1">
              <a:buFont typeface="Arial" charset="0"/>
              <a:buNone/>
            </a:pPr>
            <a:r>
              <a:rPr lang="en-GB" altLang="en-US" b="1" dirty="0">
                <a:latin typeface="Arial" charset="0"/>
                <a:cs typeface="Arial" charset="0"/>
              </a:rPr>
              <a:t>M</a:t>
            </a:r>
            <a:r>
              <a:rPr lang="en-GB" altLang="en-US" dirty="0">
                <a:latin typeface="Arial" charset="0"/>
                <a:cs typeface="Arial" charset="0"/>
              </a:rPr>
              <a:t>inus</a:t>
            </a:r>
          </a:p>
          <a:p>
            <a:pPr marL="0" indent="0" eaLnBrk="1" hangingPunct="1">
              <a:buFont typeface="Arial" charset="0"/>
              <a:buNone/>
            </a:pPr>
            <a:endParaRPr lang="en-GB" altLang="en-US" sz="1000" b="1" dirty="0">
              <a:latin typeface="Arial" charset="0"/>
              <a:cs typeface="Arial" charset="0"/>
            </a:endParaRPr>
          </a:p>
          <a:p>
            <a:pPr marL="0" indent="0" eaLnBrk="1" hangingPunct="1">
              <a:buFont typeface="Arial" charset="0"/>
              <a:buNone/>
            </a:pPr>
            <a:r>
              <a:rPr lang="en-GB" altLang="en-US" b="1" dirty="0">
                <a:latin typeface="Arial" charset="0"/>
                <a:cs typeface="Arial" charset="0"/>
              </a:rPr>
              <a:t>I</a:t>
            </a:r>
            <a:r>
              <a:rPr lang="en-GB" altLang="en-US" dirty="0">
                <a:latin typeface="Arial" charset="0"/>
                <a:cs typeface="Arial" charset="0"/>
              </a:rPr>
              <a:t>nteresting</a:t>
            </a:r>
            <a:endParaRPr lang="en-GB" altLang="en-US" b="1" dirty="0">
              <a:latin typeface="Arial" charset="0"/>
              <a:cs typeface="Arial" charset="0"/>
            </a:endParaRPr>
          </a:p>
        </p:txBody>
      </p:sp>
      <p:sp>
        <p:nvSpPr>
          <p:cNvPr id="28678" name="Slide Number Placeholder 3"/>
          <p:cNvSpPr>
            <a:spLocks noGrp="1"/>
          </p:cNvSpPr>
          <p:nvPr>
            <p:ph type="sldNum" sz="quarter" idx="12"/>
          </p:nvPr>
        </p:nvSpPr>
        <p:spPr bwMode="auto">
          <a:noFill/>
          <a:ln>
            <a:miter lim="800000"/>
            <a:headEnd/>
            <a:tailEnd/>
          </a:ln>
        </p:spPr>
        <p:txBody>
          <a:bodyPr/>
          <a:lstStyle/>
          <a:p>
            <a:fld id="{19459D60-B3A6-46A7-892F-82618BBBB638}" type="slidenum">
              <a:rPr lang="en-GB" altLang="en-US"/>
              <a:pPr/>
              <a:t>7</a:t>
            </a:fld>
            <a:endParaRPr lang="en-GB" altLang="en-US"/>
          </a:p>
        </p:txBody>
      </p:sp>
      <p:pic>
        <p:nvPicPr>
          <p:cNvPr id="28677" name="Picture 2" descr="https://dougjohnson.wikispaces.com/file/view/plusminus.jpg/136042145/plusminus.jpg"/>
          <p:cNvPicPr>
            <a:picLocks noChangeAspect="1" noChangeArrowheads="1"/>
          </p:cNvPicPr>
          <p:nvPr/>
        </p:nvPicPr>
        <p:blipFill>
          <a:blip r:embed="rId3"/>
          <a:srcRect/>
          <a:stretch>
            <a:fillRect/>
          </a:stretch>
        </p:blipFill>
        <p:spPr bwMode="auto">
          <a:xfrm>
            <a:off x="3219144" y="1249519"/>
            <a:ext cx="5467656" cy="3584227"/>
          </a:xfrm>
          <a:prstGeom prst="rect">
            <a:avLst/>
          </a:prstGeom>
          <a:noFill/>
          <a:ln w="9525">
            <a:noFill/>
            <a:miter lim="800000"/>
            <a:headEnd/>
            <a:tailEnd/>
          </a:ln>
        </p:spPr>
      </p:pic>
      <p:sp>
        <p:nvSpPr>
          <p:cNvPr id="7" name="Rectangle 6"/>
          <p:cNvSpPr/>
          <p:nvPr/>
        </p:nvSpPr>
        <p:spPr>
          <a:xfrm>
            <a:off x="571472" y="4962150"/>
            <a:ext cx="8002512" cy="646331"/>
          </a:xfrm>
          <a:prstGeom prst="rect">
            <a:avLst/>
          </a:prstGeom>
        </p:spPr>
        <p:txBody>
          <a:bodyPr wrap="square">
            <a:spAutoFit/>
          </a:bodyPr>
          <a:lstStyle/>
          <a:p>
            <a:pPr algn="ctr"/>
            <a:r>
              <a:rPr lang="en-US" b="1" dirty="0"/>
              <a:t>PMI stands for '</a:t>
            </a:r>
            <a:r>
              <a:rPr lang="en-US" b="1" dirty="0">
                <a:solidFill>
                  <a:srgbClr val="C00000"/>
                </a:solidFill>
              </a:rPr>
              <a:t>P</a:t>
            </a:r>
            <a:r>
              <a:rPr lang="en-US" b="1" dirty="0"/>
              <a:t>lus/</a:t>
            </a:r>
            <a:r>
              <a:rPr lang="en-US" b="1" dirty="0">
                <a:solidFill>
                  <a:srgbClr val="C00000"/>
                </a:solidFill>
              </a:rPr>
              <a:t>M</a:t>
            </a:r>
            <a:r>
              <a:rPr lang="en-US" b="1" dirty="0"/>
              <a:t>inus/</a:t>
            </a:r>
            <a:r>
              <a:rPr lang="en-US" b="1" dirty="0">
                <a:solidFill>
                  <a:srgbClr val="C00000"/>
                </a:solidFill>
              </a:rPr>
              <a:t>I</a:t>
            </a:r>
            <a:r>
              <a:rPr lang="en-US" b="1" dirty="0"/>
              <a:t>nteresting'. It is a valuable improvement to the 'weighing pros and cons' technique used for centuries. </a:t>
            </a:r>
          </a:p>
        </p:txBody>
      </p:sp>
    </p:spTree>
    <p:extLst>
      <p:ext uri="{BB962C8B-B14F-4D97-AF65-F5344CB8AC3E}">
        <p14:creationId xmlns:p14="http://schemas.microsoft.com/office/powerpoint/2010/main" val="389677212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1557" y="1215690"/>
            <a:ext cx="8599251" cy="4426619"/>
          </a:xfrm>
        </p:spPr>
        <p:txBody>
          <a:bodyPr>
            <a:normAutofit fontScale="92500" lnSpcReduction="20000"/>
          </a:bodyPr>
          <a:lstStyle/>
          <a:p>
            <a:pPr marL="0" indent="0" algn="just">
              <a:buNone/>
            </a:pPr>
            <a:r>
              <a:rPr lang="en-US" sz="2400" b="1" dirty="0">
                <a:solidFill>
                  <a:srgbClr val="C00000"/>
                </a:solidFill>
              </a:rPr>
              <a:t>PMI</a:t>
            </a:r>
            <a:r>
              <a:rPr lang="en-US" sz="2400" dirty="0"/>
              <a:t> is a good way of weighing the pros, cons and implications of a decision. When you have selected a course of action, PMI is a good technique to use to check that it is worth taking.</a:t>
            </a:r>
          </a:p>
          <a:p>
            <a:pPr marL="0" indent="0" algn="just">
              <a:buNone/>
            </a:pPr>
            <a:endParaRPr lang="en-US" sz="2400" dirty="0"/>
          </a:p>
          <a:p>
            <a:pPr algn="just"/>
            <a:r>
              <a:rPr lang="en-US" sz="2400" dirty="0"/>
              <a:t>To use the technique, draw up a table with three columns headed </a:t>
            </a:r>
            <a:r>
              <a:rPr lang="en-US" sz="2400" dirty="0">
                <a:solidFill>
                  <a:srgbClr val="C00000"/>
                </a:solidFill>
              </a:rPr>
              <a:t>P</a:t>
            </a:r>
            <a:r>
              <a:rPr lang="en-US" sz="2400" dirty="0"/>
              <a:t>lus, </a:t>
            </a:r>
            <a:r>
              <a:rPr lang="en-US" sz="2400" dirty="0">
                <a:solidFill>
                  <a:srgbClr val="C00000"/>
                </a:solidFill>
              </a:rPr>
              <a:t>M</a:t>
            </a:r>
            <a:r>
              <a:rPr lang="en-US" sz="2400" dirty="0"/>
              <a:t>inus and </a:t>
            </a:r>
            <a:r>
              <a:rPr lang="en-US" sz="2400" dirty="0">
                <a:solidFill>
                  <a:srgbClr val="C00000"/>
                </a:solidFill>
              </a:rPr>
              <a:t>I</a:t>
            </a:r>
            <a:r>
              <a:rPr lang="en-US" sz="2400" dirty="0"/>
              <a:t>nteresting (Implications).</a:t>
            </a:r>
          </a:p>
          <a:p>
            <a:pPr algn="just"/>
            <a:endParaRPr lang="en-US" sz="2400" dirty="0"/>
          </a:p>
          <a:p>
            <a:pPr algn="just"/>
            <a:r>
              <a:rPr lang="en-US" sz="2400" dirty="0"/>
              <a:t>Within the table write down all the positive points of following the course of action, all the negatives, and all the interesting implications and possible outcomes.</a:t>
            </a:r>
          </a:p>
          <a:p>
            <a:pPr marL="0" indent="0" algn="just">
              <a:buNone/>
            </a:pPr>
            <a:endParaRPr lang="en-US" sz="2400" dirty="0"/>
          </a:p>
          <a:p>
            <a:pPr algn="just"/>
            <a:r>
              <a:rPr lang="en-US" sz="2400" dirty="0"/>
              <a:t>If the decision is still not obvious, you can then score the table to show the importance of individual items. The total score should show whether it is worth implementing the decision or not.</a:t>
            </a:r>
          </a:p>
        </p:txBody>
      </p:sp>
      <p:sp>
        <p:nvSpPr>
          <p:cNvPr id="4" name="Title 1">
            <a:extLst>
              <a:ext uri="{FF2B5EF4-FFF2-40B4-BE49-F238E27FC236}">
                <a16:creationId xmlns:a16="http://schemas.microsoft.com/office/drawing/2014/main" id="{C1677B7F-B93B-487D-8725-C7F31A401937}"/>
              </a:ext>
            </a:extLst>
          </p:cNvPr>
          <p:cNvSpPr>
            <a:spLocks noGrp="1"/>
          </p:cNvSpPr>
          <p:nvPr>
            <p:ph type="title"/>
          </p:nvPr>
        </p:nvSpPr>
        <p:spPr>
          <a:xfrm>
            <a:off x="815975" y="237530"/>
            <a:ext cx="7870825" cy="646331"/>
          </a:xfrm>
        </p:spPr>
        <p:txBody>
          <a:bodyPr>
            <a:normAutofit/>
          </a:bodyPr>
          <a:lstStyle/>
          <a:p>
            <a:pPr algn="l"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PMI </a:t>
            </a:r>
            <a:r>
              <a:rPr lang="en-GB" altLang="en-US" sz="2800" dirty="0">
                <a:solidFill>
                  <a:srgbClr val="C00000"/>
                </a:solidFill>
                <a:latin typeface="+mn-lt"/>
                <a:cs typeface="Arial" panose="020B0604020202020204" pitchFamily="34" charset="0"/>
              </a:rPr>
              <a:t>– Decision Making Tool</a:t>
            </a:r>
          </a:p>
        </p:txBody>
      </p:sp>
    </p:spTree>
    <p:extLst>
      <p:ext uri="{BB962C8B-B14F-4D97-AF65-F5344CB8AC3E}">
        <p14:creationId xmlns:p14="http://schemas.microsoft.com/office/powerpoint/2010/main" val="10309971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0060" y="876300"/>
            <a:ext cx="8183880" cy="4787900"/>
          </a:xfrm>
        </p:spPr>
        <p:txBody>
          <a:bodyPr>
            <a:normAutofit/>
          </a:bodyPr>
          <a:lstStyle/>
          <a:p>
            <a:pPr marL="0" indent="0">
              <a:buNone/>
            </a:pPr>
            <a:r>
              <a:rPr lang="en-GB" sz="1600" dirty="0"/>
              <a:t>To complete you make a chart of  three columns - “Plus”, “Minus” and “Interesting.”</a:t>
            </a:r>
            <a:br>
              <a:rPr lang="en-GB" sz="1600" dirty="0"/>
            </a:br>
            <a:br>
              <a:rPr lang="en-GB" sz="1600" dirty="0"/>
            </a:br>
            <a:r>
              <a:rPr lang="en-GB" sz="1600" b="1" dirty="0"/>
              <a:t>Step 1. Consider the Plus Points </a:t>
            </a:r>
            <a:br>
              <a:rPr lang="en-GB" sz="1600" dirty="0"/>
            </a:br>
            <a:r>
              <a:rPr lang="en-GB" sz="1600" dirty="0"/>
              <a:t>In this step, simply enumerate all of the positive things you can think of.  Don’t critique yourself along the way, simply spill out all the positive points that you can think of.</a:t>
            </a:r>
            <a:br>
              <a:rPr lang="en-GB" sz="1600" dirty="0"/>
            </a:br>
            <a:br>
              <a:rPr lang="en-GB" sz="1600" dirty="0"/>
            </a:br>
            <a:r>
              <a:rPr lang="en-GB" sz="1600" b="1" dirty="0"/>
              <a:t>Step 2. Consider the Minus Points</a:t>
            </a:r>
            <a:br>
              <a:rPr lang="en-GB" sz="1600" dirty="0"/>
            </a:br>
            <a:r>
              <a:rPr lang="en-GB" sz="1600" dirty="0"/>
              <a:t>In this step, enumerate all of the negative things you can think of.  Again, don’t critique yourself.  Simply spill out all the negative points you can think of.</a:t>
            </a:r>
            <a:br>
              <a:rPr lang="en-GB" sz="1600" dirty="0"/>
            </a:br>
            <a:br>
              <a:rPr lang="en-GB" sz="1600" dirty="0"/>
            </a:br>
            <a:r>
              <a:rPr lang="en-GB" sz="1600" b="1" dirty="0"/>
              <a:t>Step 3. Consider the Interesting Points of the Situation. </a:t>
            </a:r>
            <a:br>
              <a:rPr lang="en-GB" sz="1600" dirty="0"/>
            </a:br>
            <a:r>
              <a:rPr lang="en-GB" sz="1600" dirty="0"/>
              <a:t>In this step, enumerate all the interesting points that you can think of.   Rather than positive or negative, they are simply points of interest that you should direct your attention to.</a:t>
            </a:r>
            <a:br>
              <a:rPr lang="en-GB" sz="1600" dirty="0"/>
            </a:br>
            <a:br>
              <a:rPr lang="en-GB" sz="1600" dirty="0"/>
            </a:br>
            <a:r>
              <a:rPr lang="en-GB" sz="1600" b="1" dirty="0"/>
              <a:t>Step 4. Make Your conclusion</a:t>
            </a:r>
            <a:br>
              <a:rPr lang="en-GB" sz="1600" dirty="0"/>
            </a:br>
            <a:r>
              <a:rPr lang="en-GB" sz="1600" dirty="0"/>
              <a:t>In this step, you make your judgement because you’ve scanned and organised three important aspects: the positives, the negatives, and the interesting.</a:t>
            </a:r>
            <a:endParaRPr lang="en-US" sz="1600" dirty="0"/>
          </a:p>
        </p:txBody>
      </p:sp>
      <p:sp>
        <p:nvSpPr>
          <p:cNvPr id="4" name="Title 1">
            <a:extLst>
              <a:ext uri="{FF2B5EF4-FFF2-40B4-BE49-F238E27FC236}">
                <a16:creationId xmlns:a16="http://schemas.microsoft.com/office/drawing/2014/main" id="{C1677B7F-B93B-487D-8725-C7F31A401937}"/>
              </a:ext>
            </a:extLst>
          </p:cNvPr>
          <p:cNvSpPr>
            <a:spLocks noGrp="1"/>
          </p:cNvSpPr>
          <p:nvPr>
            <p:ph type="title"/>
          </p:nvPr>
        </p:nvSpPr>
        <p:spPr>
          <a:xfrm>
            <a:off x="793115" y="135930"/>
            <a:ext cx="7870825" cy="646331"/>
          </a:xfrm>
        </p:spPr>
        <p:txBody>
          <a:bodyPr>
            <a:normAutofit/>
          </a:bodyPr>
          <a:lstStyle/>
          <a:p>
            <a:pPr algn="l"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PMI </a:t>
            </a:r>
            <a:r>
              <a:rPr lang="en-GB" altLang="en-US" sz="2800" dirty="0">
                <a:solidFill>
                  <a:srgbClr val="C00000"/>
                </a:solidFill>
                <a:latin typeface="+mn-lt"/>
                <a:cs typeface="Arial" panose="020B0604020202020204" pitchFamily="34" charset="0"/>
              </a:rPr>
              <a:t>– Decision Making Tool</a:t>
            </a:r>
          </a:p>
        </p:txBody>
      </p:sp>
    </p:spTree>
    <p:extLst>
      <p:ext uri="{BB962C8B-B14F-4D97-AF65-F5344CB8AC3E}">
        <p14:creationId xmlns:p14="http://schemas.microsoft.com/office/powerpoint/2010/main" val="19330400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a:xfrm>
            <a:off x="457200" y="325438"/>
            <a:ext cx="8229600" cy="715962"/>
          </a:xfrm>
        </p:spPr>
        <p:txBody>
          <a:bodyPr>
            <a:noAutofit/>
          </a:bodyPr>
          <a:lstStyle/>
          <a:p>
            <a:pPr eaLnBrk="1" hangingPunct="1"/>
            <a:r>
              <a:rPr lang="en-GB" sz="3600" b="1" dirty="0">
                <a:solidFill>
                  <a:srgbClr val="C00000"/>
                </a:solidFill>
              </a:rPr>
              <a:t>PMI – </a:t>
            </a:r>
            <a:r>
              <a:rPr lang="en-GB" sz="2400" b="1" dirty="0">
                <a:solidFill>
                  <a:srgbClr val="C00000"/>
                </a:solidFill>
              </a:rPr>
              <a:t>Weighing the Pros and Cons of a decision</a:t>
            </a:r>
            <a:endParaRPr lang="en-GB" sz="3600" b="1" dirty="0">
              <a:solidFill>
                <a:srgbClr val="C00000"/>
              </a:solidFill>
            </a:endParaRPr>
          </a:p>
        </p:txBody>
      </p:sp>
      <p:sp>
        <p:nvSpPr>
          <p:cNvPr id="54274" name="Content Placeholder 2"/>
          <p:cNvSpPr>
            <a:spLocks noGrp="1"/>
          </p:cNvSpPr>
          <p:nvPr>
            <p:ph sz="half" idx="1"/>
          </p:nvPr>
        </p:nvSpPr>
        <p:spPr>
          <a:xfrm>
            <a:off x="457200" y="1225685"/>
            <a:ext cx="8229600" cy="3791648"/>
          </a:xfrm>
        </p:spPr>
        <p:txBody>
          <a:bodyPr>
            <a:normAutofit/>
          </a:bodyPr>
          <a:lstStyle/>
          <a:p>
            <a:pPr algn="just" eaLnBrk="1" hangingPunct="1"/>
            <a:r>
              <a:rPr lang="en-GB" dirty="0"/>
              <a:t>PMI is an important decision making tool to use to check if a decision / opportunity is worth taking.</a:t>
            </a:r>
          </a:p>
          <a:p>
            <a:pPr marL="0" indent="0" algn="just" eaLnBrk="1" hangingPunct="1">
              <a:buNone/>
            </a:pPr>
            <a:endParaRPr lang="en-GB" dirty="0"/>
          </a:p>
          <a:p>
            <a:pPr marL="0" indent="0" algn="just" eaLnBrk="1" hangingPunct="1">
              <a:buNone/>
            </a:pPr>
            <a:r>
              <a:rPr lang="en-GB" b="1" dirty="0"/>
              <a:t>     Worked Example (Next slide):</a:t>
            </a:r>
          </a:p>
          <a:p>
            <a:pPr algn="just" eaLnBrk="1" hangingPunct="1"/>
            <a:r>
              <a:rPr lang="en-GB" dirty="0"/>
              <a:t>A young professional is deciding where to live. Her question is ‘should she move to London?’</a:t>
            </a:r>
          </a:p>
        </p:txBody>
      </p:sp>
    </p:spTree>
    <p:extLst>
      <p:ext uri="{BB962C8B-B14F-4D97-AF65-F5344CB8AC3E}">
        <p14:creationId xmlns:p14="http://schemas.microsoft.com/office/powerpoint/2010/main" val="32973698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a:xfrm>
            <a:off x="233464" y="120015"/>
            <a:ext cx="8521430" cy="741153"/>
          </a:xfrm>
        </p:spPr>
        <p:txBody>
          <a:bodyPr>
            <a:noAutofit/>
          </a:bodyPr>
          <a:lstStyle/>
          <a:p>
            <a:pPr eaLnBrk="1" hangingPunct="1"/>
            <a:r>
              <a:rPr lang="en-GB" sz="3600" b="1" dirty="0">
                <a:solidFill>
                  <a:srgbClr val="C00000"/>
                </a:solidFill>
              </a:rPr>
              <a:t>PMI</a:t>
            </a:r>
            <a:r>
              <a:rPr lang="en-GB" sz="3200" b="1" dirty="0">
                <a:solidFill>
                  <a:srgbClr val="C00000"/>
                </a:solidFill>
              </a:rPr>
              <a:t> – </a:t>
            </a:r>
            <a:r>
              <a:rPr lang="en-GB" sz="2400" b="1" dirty="0">
                <a:solidFill>
                  <a:srgbClr val="C00000"/>
                </a:solidFill>
              </a:rPr>
              <a:t>Weighing the Pros and Cons of a decision</a:t>
            </a:r>
            <a:endParaRPr lang="en-GB" sz="3200" b="1" dirty="0">
              <a:solidFill>
                <a:srgbClr val="C00000"/>
              </a:solidFill>
            </a:endParaRPr>
          </a:p>
        </p:txBody>
      </p:sp>
      <p:graphicFrame>
        <p:nvGraphicFramePr>
          <p:cNvPr id="5" name="Content Placeholder 4"/>
          <p:cNvGraphicFramePr>
            <a:graphicFrameLocks noGrp="1"/>
          </p:cNvGraphicFramePr>
          <p:nvPr>
            <p:ph sz="half" idx="2"/>
            <p:extLst>
              <p:ext uri="{D42A27DB-BD31-4B8C-83A1-F6EECF244321}">
                <p14:modId xmlns:p14="http://schemas.microsoft.com/office/powerpoint/2010/main" val="3412743939"/>
              </p:ext>
            </p:extLst>
          </p:nvPr>
        </p:nvGraphicFramePr>
        <p:xfrm>
          <a:off x="233464" y="977900"/>
          <a:ext cx="8618706" cy="4537684"/>
        </p:xfrm>
        <a:graphic>
          <a:graphicData uri="http://schemas.openxmlformats.org/drawingml/2006/table">
            <a:tbl>
              <a:tblPr firstRow="1" bandRow="1">
                <a:tableStyleId>{5C22544A-7EE6-4342-B048-85BDC9FD1C3A}</a:tableStyleId>
              </a:tblPr>
              <a:tblGrid>
                <a:gridCol w="2872902">
                  <a:extLst>
                    <a:ext uri="{9D8B030D-6E8A-4147-A177-3AD203B41FA5}">
                      <a16:colId xmlns:a16="http://schemas.microsoft.com/office/drawing/2014/main" val="20000"/>
                    </a:ext>
                  </a:extLst>
                </a:gridCol>
                <a:gridCol w="2872902">
                  <a:extLst>
                    <a:ext uri="{9D8B030D-6E8A-4147-A177-3AD203B41FA5}">
                      <a16:colId xmlns:a16="http://schemas.microsoft.com/office/drawing/2014/main" val="20001"/>
                    </a:ext>
                  </a:extLst>
                </a:gridCol>
                <a:gridCol w="2872902">
                  <a:extLst>
                    <a:ext uri="{9D8B030D-6E8A-4147-A177-3AD203B41FA5}">
                      <a16:colId xmlns:a16="http://schemas.microsoft.com/office/drawing/2014/main" val="20002"/>
                    </a:ext>
                  </a:extLst>
                </a:gridCol>
              </a:tblGrid>
              <a:tr h="707423">
                <a:tc>
                  <a:txBody>
                    <a:bodyPr/>
                    <a:lstStyle/>
                    <a:p>
                      <a:r>
                        <a:rPr lang="en-GB" sz="1400" dirty="0"/>
                        <a:t>Plus</a:t>
                      </a:r>
                    </a:p>
                  </a:txBody>
                  <a:tcPr marL="68580" marR="68580" marT="34290" marB="34290"/>
                </a:tc>
                <a:tc>
                  <a:txBody>
                    <a:bodyPr/>
                    <a:lstStyle/>
                    <a:p>
                      <a:r>
                        <a:rPr lang="en-GB" sz="1400" dirty="0"/>
                        <a:t>Minus</a:t>
                      </a:r>
                    </a:p>
                  </a:txBody>
                  <a:tcPr marL="68580" marR="68580" marT="34290" marB="34290"/>
                </a:tc>
                <a:tc>
                  <a:txBody>
                    <a:bodyPr/>
                    <a:lstStyle/>
                    <a:p>
                      <a:r>
                        <a:rPr lang="en-GB" sz="1400" dirty="0"/>
                        <a:t>Interesting / implications</a:t>
                      </a:r>
                    </a:p>
                  </a:txBody>
                  <a:tcPr marL="68580" marR="68580" marT="34290" marB="34290"/>
                </a:tc>
                <a:extLst>
                  <a:ext uri="{0D108BD9-81ED-4DB2-BD59-A6C34878D82A}">
                    <a16:rowId xmlns:a16="http://schemas.microsoft.com/office/drawing/2014/main" val="10000"/>
                  </a:ext>
                </a:extLst>
              </a:tr>
              <a:tr h="638377">
                <a:tc>
                  <a:txBody>
                    <a:bodyPr/>
                    <a:lstStyle/>
                    <a:p>
                      <a:r>
                        <a:rPr lang="en-GB" sz="1100" dirty="0"/>
                        <a:t>More events going on (+5)</a:t>
                      </a:r>
                    </a:p>
                  </a:txBody>
                  <a:tcPr marL="68580" marR="68580" marT="34290" marB="34290"/>
                </a:tc>
                <a:tc>
                  <a:txBody>
                    <a:bodyPr/>
                    <a:lstStyle/>
                    <a:p>
                      <a:r>
                        <a:rPr lang="en-GB" sz="1100" dirty="0"/>
                        <a:t>Have to sell house </a:t>
                      </a:r>
                    </a:p>
                    <a:p>
                      <a:r>
                        <a:rPr lang="en-GB" sz="1100" dirty="0"/>
                        <a:t>(6)</a:t>
                      </a:r>
                    </a:p>
                  </a:txBody>
                  <a:tcPr marL="68580" marR="68580" marT="34290" marB="34290"/>
                </a:tc>
                <a:tc>
                  <a:txBody>
                    <a:bodyPr/>
                    <a:lstStyle/>
                    <a:p>
                      <a:r>
                        <a:rPr lang="en-GB" sz="1100" dirty="0"/>
                        <a:t>Easier</a:t>
                      </a:r>
                      <a:r>
                        <a:rPr lang="en-GB" sz="1100" baseline="0" dirty="0"/>
                        <a:t> to find a new job (+1)</a:t>
                      </a:r>
                      <a:endParaRPr lang="en-GB" sz="1100" dirty="0"/>
                    </a:p>
                  </a:txBody>
                  <a:tcPr marL="68580" marR="68580" marT="34290" marB="34290"/>
                </a:tc>
                <a:extLst>
                  <a:ext uri="{0D108BD9-81ED-4DB2-BD59-A6C34878D82A}">
                    <a16:rowId xmlns:a16="http://schemas.microsoft.com/office/drawing/2014/main" val="10001"/>
                  </a:ext>
                </a:extLst>
              </a:tr>
              <a:tr h="638377">
                <a:tc>
                  <a:txBody>
                    <a:bodyPr/>
                    <a:lstStyle/>
                    <a:p>
                      <a:r>
                        <a:rPr lang="en-GB" sz="1100" dirty="0"/>
                        <a:t>Easier</a:t>
                      </a:r>
                      <a:r>
                        <a:rPr lang="en-GB" sz="1100" baseline="0" dirty="0"/>
                        <a:t> to see most of her friends (+5)</a:t>
                      </a:r>
                      <a:endParaRPr lang="en-GB" sz="1100" dirty="0"/>
                    </a:p>
                  </a:txBody>
                  <a:tcPr marL="68580" marR="68580" marT="34290" marB="34290"/>
                </a:tc>
                <a:tc>
                  <a:txBody>
                    <a:bodyPr/>
                    <a:lstStyle/>
                    <a:p>
                      <a:r>
                        <a:rPr lang="en-GB" sz="1100" dirty="0"/>
                        <a:t>More pollution (3)</a:t>
                      </a:r>
                    </a:p>
                  </a:txBody>
                  <a:tcPr marL="68580" marR="68580" marT="34290" marB="34290"/>
                </a:tc>
                <a:tc>
                  <a:txBody>
                    <a:bodyPr/>
                    <a:lstStyle/>
                    <a:p>
                      <a:r>
                        <a:rPr lang="en-GB" sz="1100" dirty="0"/>
                        <a:t>Opportunity to meet more people</a:t>
                      </a:r>
                      <a:r>
                        <a:rPr lang="en-GB" sz="1100" baseline="0" dirty="0"/>
                        <a:t> (+2)</a:t>
                      </a:r>
                      <a:endParaRPr lang="en-GB" sz="1100" dirty="0"/>
                    </a:p>
                  </a:txBody>
                  <a:tcPr marL="68580" marR="68580" marT="34290" marB="34290"/>
                </a:tc>
                <a:extLst>
                  <a:ext uri="{0D108BD9-81ED-4DB2-BD59-A6C34878D82A}">
                    <a16:rowId xmlns:a16="http://schemas.microsoft.com/office/drawing/2014/main" val="10002"/>
                  </a:ext>
                </a:extLst>
              </a:tr>
              <a:tr h="911967">
                <a:tc>
                  <a:txBody>
                    <a:bodyPr/>
                    <a:lstStyle/>
                    <a:p>
                      <a:r>
                        <a:rPr lang="en-GB" sz="1100" dirty="0"/>
                        <a:t>Easier to travel to holiday destinations (+3)</a:t>
                      </a:r>
                    </a:p>
                  </a:txBody>
                  <a:tcPr marL="68580" marR="68580" marT="34290" marB="34290"/>
                </a:tc>
                <a:tc>
                  <a:txBody>
                    <a:bodyPr/>
                    <a:lstStyle/>
                    <a:p>
                      <a:r>
                        <a:rPr lang="en-GB" sz="1100" dirty="0"/>
                        <a:t>Less space (3)</a:t>
                      </a:r>
                    </a:p>
                  </a:txBody>
                  <a:tcPr marL="68580" marR="68580" marT="34290" marB="34290"/>
                </a:tc>
                <a:tc>
                  <a:txBody>
                    <a:bodyPr/>
                    <a:lstStyle/>
                    <a:p>
                      <a:r>
                        <a:rPr lang="en-GB" sz="1100" dirty="0"/>
                        <a:t>More difficult</a:t>
                      </a:r>
                      <a:r>
                        <a:rPr lang="en-GB" sz="1100" baseline="0" dirty="0"/>
                        <a:t> </a:t>
                      </a:r>
                      <a:r>
                        <a:rPr lang="en-GB" sz="1100" dirty="0"/>
                        <a:t> to get own work done due to distraction (-</a:t>
                      </a:r>
                      <a:r>
                        <a:rPr lang="en-GB" sz="1100" baseline="0" dirty="0"/>
                        <a:t> </a:t>
                      </a:r>
                      <a:r>
                        <a:rPr lang="en-GB" sz="1100" dirty="0"/>
                        <a:t>4)</a:t>
                      </a:r>
                    </a:p>
                  </a:txBody>
                  <a:tcPr marL="68580" marR="68580" marT="34290" marB="34290"/>
                </a:tc>
                <a:extLst>
                  <a:ext uri="{0D108BD9-81ED-4DB2-BD59-A6C34878D82A}">
                    <a16:rowId xmlns:a16="http://schemas.microsoft.com/office/drawing/2014/main" val="10003"/>
                  </a:ext>
                </a:extLst>
              </a:tr>
              <a:tr h="638377">
                <a:tc>
                  <a:txBody>
                    <a:bodyPr/>
                    <a:lstStyle/>
                    <a:p>
                      <a:endParaRPr lang="en-GB" sz="1100"/>
                    </a:p>
                  </a:txBody>
                  <a:tcPr marL="68580" marR="68580" marT="34290" marB="34290"/>
                </a:tc>
                <a:tc>
                  <a:txBody>
                    <a:bodyPr/>
                    <a:lstStyle/>
                    <a:p>
                      <a:r>
                        <a:rPr lang="en-GB" sz="1100" dirty="0"/>
                        <a:t>No countryside (2)</a:t>
                      </a:r>
                    </a:p>
                  </a:txBody>
                  <a:tcPr marL="68580" marR="68580" marT="34290" marB="34290"/>
                </a:tc>
                <a:tc>
                  <a:txBody>
                    <a:bodyPr/>
                    <a:lstStyle/>
                    <a:p>
                      <a:endParaRPr lang="en-GB" sz="1100" dirty="0"/>
                    </a:p>
                  </a:txBody>
                  <a:tcPr marL="68580" marR="68580" marT="34290" marB="34290"/>
                </a:tc>
                <a:extLst>
                  <a:ext uri="{0D108BD9-81ED-4DB2-BD59-A6C34878D82A}">
                    <a16:rowId xmlns:a16="http://schemas.microsoft.com/office/drawing/2014/main" val="10004"/>
                  </a:ext>
                </a:extLst>
              </a:tr>
              <a:tr h="638377">
                <a:tc>
                  <a:txBody>
                    <a:bodyPr/>
                    <a:lstStyle/>
                    <a:p>
                      <a:endParaRPr lang="en-GB" sz="1100"/>
                    </a:p>
                  </a:txBody>
                  <a:tcPr marL="68580" marR="68580" marT="34290" marB="34290"/>
                </a:tc>
                <a:tc>
                  <a:txBody>
                    <a:bodyPr/>
                    <a:lstStyle/>
                    <a:p>
                      <a:r>
                        <a:rPr lang="en-GB" sz="1100" dirty="0"/>
                        <a:t>More difficult to get to work as she works outside London (4)</a:t>
                      </a:r>
                    </a:p>
                  </a:txBody>
                  <a:tcPr marL="68580" marR="68580" marT="34290" marB="34290"/>
                </a:tc>
                <a:tc>
                  <a:txBody>
                    <a:bodyPr/>
                    <a:lstStyle/>
                    <a:p>
                      <a:endParaRPr lang="en-GB" sz="1100" dirty="0"/>
                    </a:p>
                  </a:txBody>
                  <a:tcPr marL="68580" marR="68580" marT="34290" marB="34290"/>
                </a:tc>
                <a:extLst>
                  <a:ext uri="{0D108BD9-81ED-4DB2-BD59-A6C34878D82A}">
                    <a16:rowId xmlns:a16="http://schemas.microsoft.com/office/drawing/2014/main" val="10005"/>
                  </a:ext>
                </a:extLst>
              </a:tr>
              <a:tr h="364786">
                <a:tc>
                  <a:txBody>
                    <a:bodyPr/>
                    <a:lstStyle/>
                    <a:p>
                      <a:r>
                        <a:rPr lang="en-GB" sz="1100" dirty="0"/>
                        <a:t>Total = </a:t>
                      </a:r>
                      <a:r>
                        <a:rPr lang="en-GB" sz="1100" b="1" dirty="0"/>
                        <a:t>+13</a:t>
                      </a:r>
                    </a:p>
                  </a:txBody>
                  <a:tcPr marL="68580" marR="68580" marT="34290" marB="34290"/>
                </a:tc>
                <a:tc>
                  <a:txBody>
                    <a:bodyPr/>
                    <a:lstStyle/>
                    <a:p>
                      <a:r>
                        <a:rPr lang="en-GB" sz="1100" dirty="0"/>
                        <a:t>Total = </a:t>
                      </a:r>
                      <a:r>
                        <a:rPr lang="en-GB" sz="1100" b="1" dirty="0"/>
                        <a:t>-18</a:t>
                      </a:r>
                    </a:p>
                  </a:txBody>
                  <a:tcPr marL="68580" marR="68580" marT="34290" marB="34290"/>
                </a:tc>
                <a:tc>
                  <a:txBody>
                    <a:bodyPr/>
                    <a:lstStyle/>
                    <a:p>
                      <a:r>
                        <a:rPr lang="en-GB" sz="1100" dirty="0"/>
                        <a:t>Total = </a:t>
                      </a:r>
                      <a:r>
                        <a:rPr lang="en-GB" sz="1100" b="1" dirty="0"/>
                        <a:t>-1</a:t>
                      </a:r>
                    </a:p>
                  </a:txBody>
                  <a:tcPr marL="68580" marR="68580" marT="34290" marB="34290"/>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15707353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4"/>
          <p:cNvSpPr>
            <a:spLocks noGrp="1"/>
          </p:cNvSpPr>
          <p:nvPr>
            <p:ph type="title"/>
          </p:nvPr>
        </p:nvSpPr>
        <p:spPr>
          <a:xfrm>
            <a:off x="457200" y="106942"/>
            <a:ext cx="8229600" cy="742890"/>
          </a:xfrm>
        </p:spPr>
        <p:txBody>
          <a:bodyPr>
            <a:normAutofit fontScale="90000"/>
          </a:bodyPr>
          <a:lstStyle/>
          <a:p>
            <a:pPr eaLnBrk="1" hangingPunct="1"/>
            <a:r>
              <a:rPr lang="en-GB" b="1" dirty="0">
                <a:solidFill>
                  <a:srgbClr val="0070C0"/>
                </a:solidFill>
              </a:rPr>
              <a:t>Results</a:t>
            </a:r>
          </a:p>
        </p:txBody>
      </p:sp>
      <p:sp>
        <p:nvSpPr>
          <p:cNvPr id="55298" name="Content Placeholder 5"/>
          <p:cNvSpPr>
            <a:spLocks noGrp="1"/>
          </p:cNvSpPr>
          <p:nvPr>
            <p:ph sz="half" idx="1"/>
          </p:nvPr>
        </p:nvSpPr>
        <p:spPr>
          <a:xfrm>
            <a:off x="533400" y="1417638"/>
            <a:ext cx="4038600" cy="2992041"/>
          </a:xfrm>
        </p:spPr>
        <p:txBody>
          <a:bodyPr>
            <a:normAutofit fontScale="85000" lnSpcReduction="20000"/>
          </a:bodyPr>
          <a:lstStyle/>
          <a:p>
            <a:pPr marL="0" indent="0" eaLnBrk="1" hangingPunct="1">
              <a:buNone/>
            </a:pPr>
            <a:r>
              <a:rPr lang="en-GB" dirty="0"/>
              <a:t>She scores the tables as:</a:t>
            </a:r>
          </a:p>
          <a:p>
            <a:pPr eaLnBrk="1" hangingPunct="1"/>
            <a:r>
              <a:rPr lang="en-GB" dirty="0"/>
              <a:t>13 (plus)</a:t>
            </a:r>
          </a:p>
          <a:p>
            <a:pPr eaLnBrk="1" hangingPunct="1"/>
            <a:r>
              <a:rPr lang="en-GB" dirty="0"/>
              <a:t>-18 (minus)</a:t>
            </a:r>
          </a:p>
          <a:p>
            <a:pPr eaLnBrk="1" hangingPunct="1"/>
            <a:r>
              <a:rPr lang="en-GB" dirty="0"/>
              <a:t>-1 (Interesting / Implications)</a:t>
            </a:r>
          </a:p>
          <a:p>
            <a:pPr eaLnBrk="1" hangingPunct="1"/>
            <a:r>
              <a:rPr lang="en-GB" dirty="0"/>
              <a:t>Total = -6</a:t>
            </a:r>
          </a:p>
          <a:p>
            <a:pPr eaLnBrk="1" hangingPunct="1"/>
            <a:endParaRPr lang="en-GB" dirty="0"/>
          </a:p>
        </p:txBody>
      </p:sp>
      <p:sp>
        <p:nvSpPr>
          <p:cNvPr id="55299" name="Content Placeholder 6"/>
          <p:cNvSpPr>
            <a:spLocks noGrp="1"/>
          </p:cNvSpPr>
          <p:nvPr>
            <p:ph sz="half" idx="2"/>
          </p:nvPr>
        </p:nvSpPr>
        <p:spPr>
          <a:xfrm>
            <a:off x="4648199" y="1417637"/>
            <a:ext cx="4194243" cy="2992041"/>
          </a:xfrm>
        </p:spPr>
        <p:txBody>
          <a:bodyPr>
            <a:normAutofit fontScale="85000" lnSpcReduction="20000"/>
          </a:bodyPr>
          <a:lstStyle/>
          <a:p>
            <a:pPr marL="0" indent="0" eaLnBrk="1" hangingPunct="1">
              <a:buNone/>
            </a:pPr>
            <a:r>
              <a:rPr lang="en-GB" dirty="0"/>
              <a:t>The outcome:</a:t>
            </a:r>
          </a:p>
          <a:p>
            <a:pPr eaLnBrk="1" hangingPunct="1"/>
            <a:r>
              <a:rPr lang="en-GB" dirty="0"/>
              <a:t>The comforts of a settled rural existence outweigh the call of the ‘bright lights’ – it would be much better for her to live outside London, but close enough to travel if necessary.</a:t>
            </a:r>
          </a:p>
        </p:txBody>
      </p:sp>
    </p:spTree>
    <p:extLst>
      <p:ext uri="{BB962C8B-B14F-4D97-AF65-F5344CB8AC3E}">
        <p14:creationId xmlns:p14="http://schemas.microsoft.com/office/powerpoint/2010/main" val="26573089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Slide Number Placeholder 3"/>
          <p:cNvSpPr>
            <a:spLocks noGrp="1"/>
          </p:cNvSpPr>
          <p:nvPr>
            <p:ph type="sldNum" sz="quarter" idx="12"/>
          </p:nvPr>
        </p:nvSpPr>
        <p:spPr>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charset="0"/>
              </a:defRPr>
            </a:lvl1pPr>
            <a:lvl2pPr marL="742950" indent="-285750" eaLnBrk="0" hangingPunct="0">
              <a:defRPr sz="2400">
                <a:solidFill>
                  <a:schemeClr val="tx1"/>
                </a:solidFill>
                <a:latin typeface="Times New Roman" pitchFamily="18" charset="0"/>
                <a:cs typeface="Arial" charset="0"/>
              </a:defRPr>
            </a:lvl2pPr>
            <a:lvl3pPr marL="1143000" indent="-228600" eaLnBrk="0" hangingPunct="0">
              <a:defRPr sz="2400">
                <a:solidFill>
                  <a:schemeClr val="tx1"/>
                </a:solidFill>
                <a:latin typeface="Times New Roman" pitchFamily="18" charset="0"/>
                <a:cs typeface="Arial" charset="0"/>
              </a:defRPr>
            </a:lvl3pPr>
            <a:lvl4pPr marL="1600200" indent="-228600" eaLnBrk="0" hangingPunct="0">
              <a:defRPr sz="2400">
                <a:solidFill>
                  <a:schemeClr val="tx1"/>
                </a:solidFill>
                <a:latin typeface="Times New Roman" pitchFamily="18" charset="0"/>
                <a:cs typeface="Arial" charset="0"/>
              </a:defRPr>
            </a:lvl4pPr>
            <a:lvl5pPr marL="2057400" indent="-228600" eaLnBrk="0" hangingPunct="0">
              <a:defRPr sz="2400">
                <a:solidFill>
                  <a:schemeClr val="tx1"/>
                </a:solidFill>
                <a:latin typeface="Times New Roman" pitchFamily="18" charset="0"/>
                <a:cs typeface="Arial"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charset="0"/>
              </a:defRPr>
            </a:lvl9pPr>
          </a:lstStyle>
          <a:p>
            <a:pPr eaLnBrk="1" hangingPunct="1"/>
            <a:fld id="{66FC01D8-533D-4CE0-8568-6747D25ABF66}" type="slidenum">
              <a:rPr lang="en-US" altLang="en-US" sz="1400"/>
              <a:pPr eaLnBrk="1" hangingPunct="1"/>
              <a:t>13</a:t>
            </a:fld>
            <a:endParaRPr lang="en-US" altLang="en-US" sz="1400"/>
          </a:p>
        </p:txBody>
      </p:sp>
      <p:sp>
        <p:nvSpPr>
          <p:cNvPr id="9" name="Rectangle 8">
            <a:extLst>
              <a:ext uri="{FF2B5EF4-FFF2-40B4-BE49-F238E27FC236}">
                <a16:creationId xmlns:a16="http://schemas.microsoft.com/office/drawing/2014/main" id="{AA7059FD-8BD9-4404-8890-89057C85294A}"/>
              </a:ext>
            </a:extLst>
          </p:cNvPr>
          <p:cNvSpPr/>
          <p:nvPr/>
        </p:nvSpPr>
        <p:spPr>
          <a:xfrm>
            <a:off x="467544" y="136525"/>
            <a:ext cx="8424936" cy="923330"/>
          </a:xfrm>
          <a:prstGeom prst="rect">
            <a:avLst/>
          </a:prstGeom>
          <a:noFill/>
        </p:spPr>
        <p:txBody>
          <a:bodyPr wrap="square" lIns="91440" tIns="45720" rIns="91440" bIns="45720">
            <a:spAutoFit/>
          </a:bodyPr>
          <a:lstStyle/>
          <a:p>
            <a:pPr algn="ctr"/>
            <a:r>
              <a:rPr lang="en-GB" sz="5400" b="1" i="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Any questions?</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pic>
        <p:nvPicPr>
          <p:cNvPr id="1026" name="Picture 2" descr="99 THANK YOU FOR ANSWER MY QUESTION, YOU MY ANSWER QUESTION THANK FOR">
            <a:extLst>
              <a:ext uri="{FF2B5EF4-FFF2-40B4-BE49-F238E27FC236}">
                <a16:creationId xmlns:a16="http://schemas.microsoft.com/office/drawing/2014/main" id="{F911A64A-E3A9-41EA-A804-24D113E704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544" y="1059855"/>
            <a:ext cx="8496944" cy="4562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35352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Title 1"/>
          <p:cNvSpPr>
            <a:spLocks noGrp="1"/>
          </p:cNvSpPr>
          <p:nvPr>
            <p:ph type="ctrTitle"/>
          </p:nvPr>
        </p:nvSpPr>
        <p:spPr>
          <a:xfrm>
            <a:off x="685800" y="1074442"/>
            <a:ext cx="7772400" cy="1229372"/>
          </a:xfrm>
        </p:spPr>
        <p:txBody>
          <a:bodyPr>
            <a:normAutofit fontScale="90000"/>
          </a:bodyPr>
          <a:lstStyle/>
          <a:p>
            <a:pPr eaLnBrk="1" hangingPunct="1"/>
            <a:r>
              <a:rPr lang="en-GB" altLang="en-US" sz="4000" b="1" dirty="0"/>
              <a:t>BMSW4004 Problem Solving &amp; Decision Making</a:t>
            </a:r>
            <a:endParaRPr lang="en-US" altLang="en-US" sz="4000" b="1" dirty="0"/>
          </a:p>
        </p:txBody>
      </p:sp>
      <p:sp>
        <p:nvSpPr>
          <p:cNvPr id="8" name="Title 1">
            <a:extLst>
              <a:ext uri="{FF2B5EF4-FFF2-40B4-BE49-F238E27FC236}">
                <a16:creationId xmlns:a16="http://schemas.microsoft.com/office/drawing/2014/main" id="{A7065090-5601-4811-B9C0-B283281E3CAD}"/>
              </a:ext>
            </a:extLst>
          </p:cNvPr>
          <p:cNvSpPr txBox="1">
            <a:spLocks/>
          </p:cNvSpPr>
          <p:nvPr/>
        </p:nvSpPr>
        <p:spPr>
          <a:xfrm>
            <a:off x="685800" y="2499619"/>
            <a:ext cx="7772400" cy="763441"/>
          </a:xfrm>
          <a:prstGeom prst="rect">
            <a:avLst/>
          </a:prstGeom>
        </p:spPr>
        <p:txBody>
          <a:bodyPr vert="horz" lIns="91440" tIns="45720" rIns="91440" bIns="45720" rtlCol="0" anchor="ctr">
            <a:normAutofit fontScale="82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z="4000" b="1" dirty="0">
                <a:solidFill>
                  <a:srgbClr val="FF0000"/>
                </a:solidFill>
                <a:highlight>
                  <a:srgbClr val="FFFF00"/>
                </a:highlight>
              </a:rPr>
              <a:t>Decision Making Tools – Grid analysis</a:t>
            </a:r>
            <a:endParaRPr lang="en-US" altLang="en-US" sz="4000" b="1" dirty="0">
              <a:solidFill>
                <a:srgbClr val="FF0000"/>
              </a:solidFill>
              <a:highlight>
                <a:srgbClr val="FFFF00"/>
              </a:highlight>
            </a:endParaRPr>
          </a:p>
        </p:txBody>
      </p:sp>
      <p:pic>
        <p:nvPicPr>
          <p:cNvPr id="5" name="Picture 2" descr="Related image">
            <a:hlinkClick r:id="rId3"/>
            <a:extLst>
              <a:ext uri="{FF2B5EF4-FFF2-40B4-BE49-F238E27FC236}">
                <a16:creationId xmlns:a16="http://schemas.microsoft.com/office/drawing/2014/main" id="{7FA81EF1-73B1-48ED-96A1-A05D48DE25F6}"/>
              </a:ext>
            </a:extLst>
          </p:cNvPr>
          <p:cNvPicPr>
            <a:picLocks noChangeAspect="1" noChangeArrowheads="1"/>
          </p:cNvPicPr>
          <p:nvPr/>
        </p:nvPicPr>
        <p:blipFill>
          <a:blip r:embed="rId4"/>
          <a:srcRect/>
          <a:stretch>
            <a:fillRect/>
          </a:stretch>
        </p:blipFill>
        <p:spPr bwMode="auto">
          <a:xfrm>
            <a:off x="3281204" y="3429000"/>
            <a:ext cx="2581591" cy="2581591"/>
          </a:xfrm>
          <a:prstGeom prst="rect">
            <a:avLst/>
          </a:prstGeom>
          <a:noFill/>
        </p:spPr>
      </p:pic>
    </p:spTree>
    <p:extLst>
      <p:ext uri="{BB962C8B-B14F-4D97-AF65-F5344CB8AC3E}">
        <p14:creationId xmlns:p14="http://schemas.microsoft.com/office/powerpoint/2010/main" val="29149316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Content Placeholder 2"/>
          <p:cNvSpPr>
            <a:spLocks noGrp="1"/>
          </p:cNvSpPr>
          <p:nvPr>
            <p:ph idx="1"/>
          </p:nvPr>
        </p:nvSpPr>
        <p:spPr>
          <a:xfrm>
            <a:off x="457200" y="1592259"/>
            <a:ext cx="8229600" cy="1929154"/>
          </a:xfrm>
        </p:spPr>
        <p:txBody>
          <a:bodyPr>
            <a:normAutofit fontScale="92500" lnSpcReduction="10000"/>
          </a:bodyPr>
          <a:lstStyle/>
          <a:p>
            <a:pPr algn="ctr" eaLnBrk="1" hangingPunct="1"/>
            <a:r>
              <a:rPr lang="en-GB" altLang="en-US" b="1" dirty="0"/>
              <a:t>Grid Analysis</a:t>
            </a:r>
          </a:p>
          <a:p>
            <a:pPr marL="0" indent="0" algn="ctr" eaLnBrk="1" hangingPunct="1">
              <a:buNone/>
            </a:pPr>
            <a:r>
              <a:rPr lang="en-GB" dirty="0"/>
              <a:t>Grid Analysis: This decision making tools is preferred when making a choice where </a:t>
            </a:r>
            <a:r>
              <a:rPr lang="en-GB" i="1" dirty="0">
                <a:solidFill>
                  <a:srgbClr val="FF0000"/>
                </a:solidFill>
              </a:rPr>
              <a:t>many factors must be balanced.</a:t>
            </a:r>
            <a:endParaRPr lang="en-GB" altLang="en-US" i="1" dirty="0">
              <a:solidFill>
                <a:srgbClr val="FF0000"/>
              </a:solidFill>
            </a:endParaRPr>
          </a:p>
        </p:txBody>
      </p:sp>
    </p:spTree>
    <p:extLst>
      <p:ext uri="{BB962C8B-B14F-4D97-AF65-F5344CB8AC3E}">
        <p14:creationId xmlns:p14="http://schemas.microsoft.com/office/powerpoint/2010/main" val="14274294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E6EE4-ECDE-481B-998B-1E7E2B5DDE64}"/>
              </a:ext>
            </a:extLst>
          </p:cNvPr>
          <p:cNvSpPr>
            <a:spLocks noGrp="1"/>
          </p:cNvSpPr>
          <p:nvPr>
            <p:ph type="title"/>
          </p:nvPr>
        </p:nvSpPr>
        <p:spPr>
          <a:xfrm>
            <a:off x="457200" y="136525"/>
            <a:ext cx="8229600" cy="792088"/>
          </a:xfrm>
        </p:spPr>
        <p:txBody>
          <a:bodyPr>
            <a:normAutofit fontScale="90000"/>
          </a:bodyPr>
          <a:lstStyle/>
          <a:p>
            <a:r>
              <a:rPr lang="en-GB" sz="4000" b="1" dirty="0"/>
              <a:t>Recap: The rational decision process </a:t>
            </a:r>
          </a:p>
        </p:txBody>
      </p:sp>
      <p:graphicFrame>
        <p:nvGraphicFramePr>
          <p:cNvPr id="6" name="Content Placeholder 5">
            <a:extLst>
              <a:ext uri="{FF2B5EF4-FFF2-40B4-BE49-F238E27FC236}">
                <a16:creationId xmlns:a16="http://schemas.microsoft.com/office/drawing/2014/main" id="{8B8A50D1-9F91-40B9-BF5A-17210D668789}"/>
              </a:ext>
            </a:extLst>
          </p:cNvPr>
          <p:cNvGraphicFramePr>
            <a:graphicFrameLocks noGrp="1"/>
          </p:cNvGraphicFramePr>
          <p:nvPr>
            <p:ph idx="1"/>
            <p:extLst>
              <p:ext uri="{D42A27DB-BD31-4B8C-83A1-F6EECF244321}">
                <p14:modId xmlns:p14="http://schemas.microsoft.com/office/powerpoint/2010/main" val="2231320614"/>
              </p:ext>
            </p:extLst>
          </p:nvPr>
        </p:nvGraphicFramePr>
        <p:xfrm>
          <a:off x="457200" y="1269094"/>
          <a:ext cx="8229600" cy="43198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2F611831-C2A0-431E-82A6-FF49CCDA1677}"/>
              </a:ext>
            </a:extLst>
          </p:cNvPr>
          <p:cNvSpPr>
            <a:spLocks noGrp="1"/>
          </p:cNvSpPr>
          <p:nvPr>
            <p:ph type="dt" sz="half" idx="10"/>
          </p:nvPr>
        </p:nvSpPr>
        <p:spPr/>
        <p:txBody>
          <a:bodyPr/>
          <a:lstStyle/>
          <a:p>
            <a:pPr>
              <a:defRPr/>
            </a:pPr>
            <a:fld id="{2303D31F-598B-47EE-BA37-93F097A3D676}" type="datetime1">
              <a:rPr lang="en-GB" altLang="en-US" smtClean="0"/>
              <a:pPr>
                <a:defRPr/>
              </a:pPr>
              <a:t>19/06/2021</a:t>
            </a:fld>
            <a:endParaRPr lang="en-GB" altLang="en-US"/>
          </a:p>
        </p:txBody>
      </p:sp>
      <p:sp>
        <p:nvSpPr>
          <p:cNvPr id="5" name="Slide Number Placeholder 4">
            <a:extLst>
              <a:ext uri="{FF2B5EF4-FFF2-40B4-BE49-F238E27FC236}">
                <a16:creationId xmlns:a16="http://schemas.microsoft.com/office/drawing/2014/main" id="{04AAB01F-4CE5-42CC-8DF6-CEFD2AA2B62E}"/>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29459922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0428D-5666-41E4-A3EF-5003C05CC481}"/>
              </a:ext>
            </a:extLst>
          </p:cNvPr>
          <p:cNvSpPr>
            <a:spLocks noGrp="1"/>
          </p:cNvSpPr>
          <p:nvPr>
            <p:ph type="title"/>
          </p:nvPr>
        </p:nvSpPr>
        <p:spPr>
          <a:xfrm>
            <a:off x="457200" y="274638"/>
            <a:ext cx="8229600" cy="778098"/>
          </a:xfrm>
        </p:spPr>
        <p:txBody>
          <a:bodyPr/>
          <a:lstStyle/>
          <a:p>
            <a:r>
              <a:rPr lang="en-GB" sz="4000" b="1" dirty="0">
                <a:solidFill>
                  <a:srgbClr val="0070C0"/>
                </a:solidFill>
              </a:rPr>
              <a:t>Recap: Criteria definition </a:t>
            </a:r>
          </a:p>
        </p:txBody>
      </p:sp>
      <p:sp>
        <p:nvSpPr>
          <p:cNvPr id="3" name="Content Placeholder 2">
            <a:extLst>
              <a:ext uri="{FF2B5EF4-FFF2-40B4-BE49-F238E27FC236}">
                <a16:creationId xmlns:a16="http://schemas.microsoft.com/office/drawing/2014/main" id="{59E0A1CE-3637-4482-99E1-E16156EDA105}"/>
              </a:ext>
            </a:extLst>
          </p:cNvPr>
          <p:cNvSpPr>
            <a:spLocks noGrp="1"/>
          </p:cNvSpPr>
          <p:nvPr>
            <p:ph idx="1"/>
          </p:nvPr>
        </p:nvSpPr>
        <p:spPr>
          <a:xfrm>
            <a:off x="132080" y="1268760"/>
            <a:ext cx="8778240" cy="3821400"/>
          </a:xfrm>
        </p:spPr>
        <p:txBody>
          <a:bodyPr/>
          <a:lstStyle/>
          <a:p>
            <a:pPr algn="just"/>
            <a:r>
              <a:rPr lang="en-GB" sz="2400" dirty="0"/>
              <a:t>Most problems can be viewed as multidimensional, so decision makers should be able to determine the key factors influencing the decision.</a:t>
            </a:r>
          </a:p>
          <a:p>
            <a:pPr algn="just"/>
            <a:endParaRPr lang="en-GB" sz="2400" dirty="0"/>
          </a:p>
          <a:p>
            <a:pPr algn="just"/>
            <a:r>
              <a:rPr lang="en-GB" sz="2400" dirty="0"/>
              <a:t>Some common factors (criteria) that business decisions may consider are: </a:t>
            </a:r>
          </a:p>
          <a:p>
            <a:pPr marL="400050" lvl="1" indent="0" algn="just">
              <a:buNone/>
            </a:pPr>
            <a:r>
              <a:rPr lang="en-GB" sz="2000" dirty="0"/>
              <a:t>- Price, implementation time, complexity of implementation, Cost of implementation, quality of product/ service, Product / service quantity, reputation, and so on.</a:t>
            </a:r>
          </a:p>
        </p:txBody>
      </p:sp>
      <p:sp>
        <p:nvSpPr>
          <p:cNvPr id="4" name="Date Placeholder 3">
            <a:extLst>
              <a:ext uri="{FF2B5EF4-FFF2-40B4-BE49-F238E27FC236}">
                <a16:creationId xmlns:a16="http://schemas.microsoft.com/office/drawing/2014/main" id="{6ED5967C-80F0-40B5-9116-069F6A40BBF8}"/>
              </a:ext>
            </a:extLst>
          </p:cNvPr>
          <p:cNvSpPr>
            <a:spLocks noGrp="1"/>
          </p:cNvSpPr>
          <p:nvPr>
            <p:ph type="dt" sz="half" idx="10"/>
          </p:nvPr>
        </p:nvSpPr>
        <p:spPr/>
        <p:txBody>
          <a:bodyPr/>
          <a:lstStyle/>
          <a:p>
            <a:pPr>
              <a:defRPr/>
            </a:pPr>
            <a:fld id="{2303D31F-598B-47EE-BA37-93F097A3D676}" type="datetime1">
              <a:rPr lang="en-GB" altLang="en-US" smtClean="0"/>
              <a:pPr>
                <a:defRPr/>
              </a:pPr>
              <a:t>19/06/2021</a:t>
            </a:fld>
            <a:endParaRPr lang="en-GB" altLang="en-US"/>
          </a:p>
        </p:txBody>
      </p:sp>
      <p:sp>
        <p:nvSpPr>
          <p:cNvPr id="5" name="Slide Number Placeholder 4">
            <a:extLst>
              <a:ext uri="{FF2B5EF4-FFF2-40B4-BE49-F238E27FC236}">
                <a16:creationId xmlns:a16="http://schemas.microsoft.com/office/drawing/2014/main" id="{60A8D57C-2718-4EC5-BF4C-02344E2FAC1C}"/>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38388481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Title 1"/>
          <p:cNvSpPr>
            <a:spLocks noGrp="1"/>
          </p:cNvSpPr>
          <p:nvPr>
            <p:ph type="title"/>
          </p:nvPr>
        </p:nvSpPr>
        <p:spPr>
          <a:xfrm>
            <a:off x="457200" y="160337"/>
            <a:ext cx="8229600" cy="741363"/>
          </a:xfrm>
        </p:spPr>
        <p:txBody>
          <a:bodyPr>
            <a:normAutofit/>
          </a:bodyPr>
          <a:lstStyle/>
          <a:p>
            <a:pPr eaLnBrk="1" hangingPunct="1"/>
            <a:r>
              <a:rPr lang="en-GB" sz="3600" b="1" dirty="0">
                <a:solidFill>
                  <a:srgbClr val="FF0000"/>
                </a:solidFill>
              </a:rPr>
              <a:t>Grid Analysis</a:t>
            </a:r>
          </a:p>
        </p:txBody>
      </p:sp>
      <p:sp>
        <p:nvSpPr>
          <p:cNvPr id="56322" name="Content Placeholder 2"/>
          <p:cNvSpPr>
            <a:spLocks noGrp="1"/>
          </p:cNvSpPr>
          <p:nvPr>
            <p:ph idx="1"/>
          </p:nvPr>
        </p:nvSpPr>
        <p:spPr>
          <a:xfrm>
            <a:off x="457200" y="1136650"/>
            <a:ext cx="8229600" cy="1122188"/>
          </a:xfrm>
        </p:spPr>
        <p:txBody>
          <a:bodyPr>
            <a:normAutofit/>
          </a:bodyPr>
          <a:lstStyle/>
          <a:p>
            <a:pPr eaLnBrk="1" hangingPunct="1"/>
            <a:r>
              <a:rPr lang="en-GB" sz="2100" dirty="0"/>
              <a:t>Grid analysis is a useful technique to use for making a decision.</a:t>
            </a:r>
          </a:p>
          <a:p>
            <a:pPr eaLnBrk="1" hangingPunct="1"/>
            <a:r>
              <a:rPr lang="en-GB" sz="2100" dirty="0"/>
              <a:t>It is most effective where you have a number of good alternatives and many factors (criteria) to take into account.</a:t>
            </a:r>
          </a:p>
        </p:txBody>
      </p:sp>
      <p:pic>
        <p:nvPicPr>
          <p:cNvPr id="4" name="Picture 2" descr="http://mahakam2012.files.wordpress.com/2012/07/w08-tbl02.png?w=640">
            <a:extLst>
              <a:ext uri="{FF2B5EF4-FFF2-40B4-BE49-F238E27FC236}">
                <a16:creationId xmlns:a16="http://schemas.microsoft.com/office/drawing/2014/main" id="{F3C89EB4-BDC3-4696-A8C9-EC33A73DDD96}"/>
              </a:ext>
            </a:extLst>
          </p:cNvPr>
          <p:cNvPicPr>
            <a:picLocks noChangeAspect="1" noChangeArrowheads="1"/>
          </p:cNvPicPr>
          <p:nvPr/>
        </p:nvPicPr>
        <p:blipFill>
          <a:blip r:embed="rId2"/>
          <a:srcRect/>
          <a:stretch>
            <a:fillRect/>
          </a:stretch>
        </p:blipFill>
        <p:spPr bwMode="auto">
          <a:xfrm>
            <a:off x="2135599" y="2493788"/>
            <a:ext cx="4872802" cy="3227562"/>
          </a:xfrm>
          <a:prstGeom prst="rect">
            <a:avLst/>
          </a:prstGeom>
          <a:noFill/>
          <a:ln w="9525">
            <a:noFill/>
            <a:miter lim="800000"/>
            <a:headEnd/>
            <a:tailEnd/>
          </a:ln>
        </p:spPr>
      </p:pic>
    </p:spTree>
    <p:extLst>
      <p:ext uri="{BB962C8B-B14F-4D97-AF65-F5344CB8AC3E}">
        <p14:creationId xmlns:p14="http://schemas.microsoft.com/office/powerpoint/2010/main" val="32064832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708818" y="136525"/>
            <a:ext cx="7726363" cy="701675"/>
          </a:xfrm>
        </p:spPr>
        <p:txBody>
          <a:bodyPr>
            <a:normAutofit/>
          </a:bodyPr>
          <a:lstStyle/>
          <a:p>
            <a:pPr>
              <a:defRPr/>
            </a:pPr>
            <a:r>
              <a:rPr lang="en-GB" altLang="en-US" sz="36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Steps in using the Grid Analysis </a:t>
            </a:r>
            <a:endParaRPr lang="en-GB" altLang="en-US" sz="2800" dirty="0">
              <a:solidFill>
                <a:srgbClr val="0070C0"/>
              </a:solidFill>
              <a:latin typeface="Arial" panose="020B0604020202020204" pitchFamily="34" charset="0"/>
              <a:cs typeface="Arial" panose="020B0604020202020204" pitchFamily="34" charset="0"/>
            </a:endParaRPr>
          </a:p>
        </p:txBody>
      </p:sp>
      <p:sp>
        <p:nvSpPr>
          <p:cNvPr id="32774" name="Slide Number Placeholder 3"/>
          <p:cNvSpPr>
            <a:spLocks noGrp="1"/>
          </p:cNvSpPr>
          <p:nvPr>
            <p:ph type="sldNum" sz="quarter" idx="12"/>
          </p:nvPr>
        </p:nvSpPr>
        <p:spPr bwMode="auto">
          <a:noFill/>
          <a:ln>
            <a:miter lim="800000"/>
            <a:headEnd/>
            <a:tailEnd/>
          </a:ln>
        </p:spPr>
        <p:txBody>
          <a:bodyPr/>
          <a:lstStyle/>
          <a:p>
            <a:fld id="{6A06DCDC-5AEA-4340-AC05-11DB2D030FEF}" type="slidenum">
              <a:rPr lang="en-GB" altLang="en-US">
                <a:solidFill>
                  <a:schemeClr val="tx1"/>
                </a:solidFill>
              </a:rPr>
              <a:pPr/>
              <a:t>19</a:t>
            </a:fld>
            <a:endParaRPr lang="en-GB" altLang="en-US">
              <a:solidFill>
                <a:schemeClr val="tx1"/>
              </a:solidFill>
            </a:endParaRPr>
          </a:p>
        </p:txBody>
      </p:sp>
      <p:sp>
        <p:nvSpPr>
          <p:cNvPr id="3" name="Content Placeholder 2">
            <a:extLst>
              <a:ext uri="{FF2B5EF4-FFF2-40B4-BE49-F238E27FC236}">
                <a16:creationId xmlns:a16="http://schemas.microsoft.com/office/drawing/2014/main" id="{1D67DC66-C4D4-467A-937D-3526231EE5D5}"/>
              </a:ext>
            </a:extLst>
          </p:cNvPr>
          <p:cNvSpPr>
            <a:spLocks noGrp="1"/>
          </p:cNvSpPr>
          <p:nvPr>
            <p:ph idx="1"/>
          </p:nvPr>
        </p:nvSpPr>
        <p:spPr>
          <a:xfrm>
            <a:off x="0" y="838200"/>
            <a:ext cx="9042400" cy="4894118"/>
          </a:xfrm>
        </p:spPr>
        <p:txBody>
          <a:bodyPr>
            <a:normAutofit fontScale="92500"/>
          </a:bodyPr>
          <a:lstStyle/>
          <a:p>
            <a:pPr algn="just"/>
            <a:r>
              <a:rPr lang="en-GB" sz="2400" dirty="0"/>
              <a:t>The first step is to list your options and then the factors (criteria) that are important for making the decision. Lay these out in a table, with options as the row labels, and factors as the column headings.</a:t>
            </a:r>
          </a:p>
          <a:p>
            <a:pPr algn="just"/>
            <a:endParaRPr lang="en-GB" sz="2400" dirty="0"/>
          </a:p>
          <a:p>
            <a:pPr algn="just"/>
            <a:r>
              <a:rPr lang="en-GB" sz="2400" dirty="0"/>
              <a:t>Next work out the relative importance of the factors in your decision. Show these as numbers.</a:t>
            </a:r>
            <a:r>
              <a:rPr lang="en-US" sz="2400" dirty="0"/>
              <a:t> Rate each of the factors for relative importance, on a scale of 0-5, where 5 is the most important. It is fine to have factors with equal importance.</a:t>
            </a:r>
          </a:p>
          <a:p>
            <a:pPr algn="just"/>
            <a:endParaRPr lang="en-US" sz="2400" dirty="0"/>
          </a:p>
          <a:p>
            <a:pPr algn="just"/>
            <a:r>
              <a:rPr lang="en-GB" sz="2400" dirty="0"/>
              <a:t>We will use these to weight your preferences by the importance of the factor. These values may be obvious - if they are not, then use a technique such as Paired Comparison Analysis to estimate them.</a:t>
            </a:r>
          </a:p>
        </p:txBody>
      </p:sp>
    </p:spTree>
    <p:extLst>
      <p:ext uri="{BB962C8B-B14F-4D97-AF65-F5344CB8AC3E}">
        <p14:creationId xmlns:p14="http://schemas.microsoft.com/office/powerpoint/2010/main" val="9576594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457200" y="252081"/>
            <a:ext cx="8229600" cy="601360"/>
          </a:xfrm>
        </p:spPr>
        <p:txBody>
          <a:bodyPr>
            <a:noAutofit/>
          </a:bodyPr>
          <a:lstStyle/>
          <a:p>
            <a:pPr eaLnBrk="1" fontAlgn="auto" hangingPunct="1">
              <a:spcAft>
                <a:spcPts val="0"/>
              </a:spcAft>
              <a:defRPr/>
            </a:pPr>
            <a:r>
              <a:rPr lang="en-GB" altLang="en-US" sz="32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Steps in using the Grid Analysis (</a:t>
            </a:r>
            <a:r>
              <a:rPr lang="en-GB" altLang="en-US" sz="3200" b="1" i="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Contd</a:t>
            </a:r>
            <a:r>
              <a:rPr lang="en-GB" altLang="en-US" sz="32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endParaRPr lang="en-GB" altLang="en-US" sz="3200" dirty="0">
              <a:solidFill>
                <a:srgbClr val="0070C0"/>
              </a:solidFill>
              <a:latin typeface="Arial" panose="020B0604020202020204" pitchFamily="34" charset="0"/>
              <a:cs typeface="Arial" panose="020B0604020202020204" pitchFamily="34" charset="0"/>
            </a:endParaRPr>
          </a:p>
        </p:txBody>
      </p:sp>
      <p:sp>
        <p:nvSpPr>
          <p:cNvPr id="32774" name="Slide Number Placeholder 3"/>
          <p:cNvSpPr>
            <a:spLocks noGrp="1"/>
          </p:cNvSpPr>
          <p:nvPr>
            <p:ph type="sldNum" sz="quarter" idx="12"/>
          </p:nvPr>
        </p:nvSpPr>
        <p:spPr bwMode="auto">
          <a:noFill/>
          <a:ln>
            <a:miter lim="800000"/>
            <a:headEnd/>
            <a:tailEnd/>
          </a:ln>
        </p:spPr>
        <p:txBody>
          <a:bodyPr/>
          <a:lstStyle/>
          <a:p>
            <a:fld id="{6A06DCDC-5AEA-4340-AC05-11DB2D030FEF}" type="slidenum">
              <a:rPr lang="en-GB" altLang="en-US">
                <a:solidFill>
                  <a:schemeClr val="tx1"/>
                </a:solidFill>
              </a:rPr>
              <a:pPr/>
              <a:t>20</a:t>
            </a:fld>
            <a:endParaRPr lang="en-GB" altLang="en-US">
              <a:solidFill>
                <a:schemeClr val="tx1"/>
              </a:solidFill>
            </a:endParaRPr>
          </a:p>
        </p:txBody>
      </p:sp>
      <p:sp>
        <p:nvSpPr>
          <p:cNvPr id="3" name="Content Placeholder 2">
            <a:extLst>
              <a:ext uri="{FF2B5EF4-FFF2-40B4-BE49-F238E27FC236}">
                <a16:creationId xmlns:a16="http://schemas.microsoft.com/office/drawing/2014/main" id="{1D67DC66-C4D4-467A-937D-3526231EE5D5}"/>
              </a:ext>
            </a:extLst>
          </p:cNvPr>
          <p:cNvSpPr>
            <a:spLocks noGrp="1"/>
          </p:cNvSpPr>
          <p:nvPr>
            <p:ph idx="1"/>
          </p:nvPr>
        </p:nvSpPr>
        <p:spPr>
          <a:xfrm>
            <a:off x="0" y="853441"/>
            <a:ext cx="8869680" cy="4672294"/>
          </a:xfrm>
        </p:spPr>
        <p:txBody>
          <a:bodyPr>
            <a:normAutofit lnSpcReduction="10000"/>
          </a:bodyPr>
          <a:lstStyle/>
          <a:p>
            <a:pPr algn="just"/>
            <a:r>
              <a:rPr lang="en-GB" sz="2400" dirty="0"/>
              <a:t>The next step is to work your way across your table, scoring each option for each of the important factors in your decision. Score each option from 0 (poor) to 3 (very good). Note that you do not have to have a different score for each option - if none of them are good for a particular factor in your decision, then all options should score 0.</a:t>
            </a:r>
          </a:p>
          <a:p>
            <a:pPr algn="just"/>
            <a:endParaRPr lang="en-GB" sz="2400" dirty="0"/>
          </a:p>
          <a:p>
            <a:pPr algn="just"/>
            <a:r>
              <a:rPr lang="en-GB" sz="2400" dirty="0"/>
              <a:t>Now multiply each of your scores by the values for your relative importance. This will give them the correct overall weight in your decision. If you are going to weight them</a:t>
            </a:r>
          </a:p>
          <a:p>
            <a:pPr algn="just"/>
            <a:endParaRPr lang="en-GB" sz="2400" dirty="0"/>
          </a:p>
          <a:p>
            <a:pPr algn="just"/>
            <a:r>
              <a:rPr lang="en-GB" sz="2400" dirty="0"/>
              <a:t>Finally add up these weighted scores for your options. The option that scores the highest wins!</a:t>
            </a:r>
          </a:p>
        </p:txBody>
      </p:sp>
    </p:spTree>
    <p:extLst>
      <p:ext uri="{BB962C8B-B14F-4D97-AF65-F5344CB8AC3E}">
        <p14:creationId xmlns:p14="http://schemas.microsoft.com/office/powerpoint/2010/main" val="18866222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67471"/>
          </a:xfrm>
        </p:spPr>
        <p:txBody>
          <a:bodyPr>
            <a:normAutofit fontScale="90000"/>
          </a:bodyPr>
          <a:lstStyle/>
          <a:p>
            <a:r>
              <a:rPr lang="en-GB" b="1" dirty="0">
                <a:solidFill>
                  <a:srgbClr val="0070C0"/>
                </a:solidFill>
              </a:rPr>
              <a:t>Grid Analysis – </a:t>
            </a:r>
            <a:r>
              <a:rPr lang="en-GB" b="1" dirty="0"/>
              <a:t>Worked example</a:t>
            </a:r>
            <a:endParaRPr lang="en-GB" b="1" dirty="0">
              <a:solidFill>
                <a:srgbClr val="0070C0"/>
              </a:solidFill>
            </a:endParaRPr>
          </a:p>
        </p:txBody>
      </p:sp>
      <p:sp>
        <p:nvSpPr>
          <p:cNvPr id="3" name="Content Placeholder 2"/>
          <p:cNvSpPr>
            <a:spLocks noGrp="1"/>
          </p:cNvSpPr>
          <p:nvPr>
            <p:ph idx="1"/>
          </p:nvPr>
        </p:nvSpPr>
        <p:spPr>
          <a:xfrm>
            <a:off x="457200" y="1503218"/>
            <a:ext cx="8382000" cy="3851564"/>
          </a:xfrm>
        </p:spPr>
        <p:txBody>
          <a:bodyPr/>
          <a:lstStyle/>
          <a:p>
            <a:pPr marL="0" indent="0" algn="just">
              <a:buNone/>
            </a:pPr>
            <a:r>
              <a:rPr lang="en-GB" dirty="0"/>
              <a:t>A windsurfing enthusiast is about to replace his car. He needs one that not only carries a board and sails, but also that will good for business travel. He has always loved open-topped sports cars. No car he can find is good for all three things.</a:t>
            </a:r>
          </a:p>
        </p:txBody>
      </p:sp>
    </p:spTree>
    <p:extLst>
      <p:ext uri="{BB962C8B-B14F-4D97-AF65-F5344CB8AC3E}">
        <p14:creationId xmlns:p14="http://schemas.microsoft.com/office/powerpoint/2010/main" val="38420083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3"/>
          <p:cNvSpPr>
            <a:spLocks noGrp="1"/>
          </p:cNvSpPr>
          <p:nvPr>
            <p:ph type="title"/>
          </p:nvPr>
        </p:nvSpPr>
        <p:spPr>
          <a:xfrm>
            <a:off x="457200" y="219220"/>
            <a:ext cx="8229600" cy="764453"/>
          </a:xfrm>
        </p:spPr>
        <p:txBody>
          <a:bodyPr>
            <a:noAutofit/>
          </a:bodyPr>
          <a:lstStyle/>
          <a:p>
            <a:pPr eaLnBrk="1" hangingPunct="1"/>
            <a:r>
              <a:rPr lang="en-GB" sz="3600" b="1" dirty="0">
                <a:solidFill>
                  <a:srgbClr val="0070C0"/>
                </a:solidFill>
              </a:rPr>
              <a:t>Grid Analysis Example Continued…</a:t>
            </a:r>
          </a:p>
        </p:txBody>
      </p:sp>
      <p:sp>
        <p:nvSpPr>
          <p:cNvPr id="5" name="Content Placeholder 4"/>
          <p:cNvSpPr>
            <a:spLocks noGrp="1"/>
          </p:cNvSpPr>
          <p:nvPr>
            <p:ph sz="half" idx="1"/>
          </p:nvPr>
        </p:nvSpPr>
        <p:spPr>
          <a:xfrm>
            <a:off x="457199" y="1932979"/>
            <a:ext cx="4038600" cy="2992041"/>
          </a:xfrm>
        </p:spPr>
        <p:txBody>
          <a:bodyPr>
            <a:normAutofit fontScale="85000" lnSpcReduction="20000"/>
          </a:bodyPr>
          <a:lstStyle/>
          <a:p>
            <a:pPr marL="0" indent="0" eaLnBrk="1" hangingPunct="1">
              <a:buNone/>
              <a:defRPr/>
            </a:pPr>
            <a:r>
              <a:rPr lang="en-GB" b="1" dirty="0"/>
              <a:t>His options are:</a:t>
            </a:r>
          </a:p>
          <a:p>
            <a:pPr marL="0" indent="0">
              <a:buNone/>
              <a:defRPr/>
            </a:pPr>
            <a:endParaRPr lang="en-GB" dirty="0"/>
          </a:p>
          <a:p>
            <a:pPr eaLnBrk="1" hangingPunct="1">
              <a:buFont typeface="Arial" panose="020B0604020202020204" pitchFamily="34" charset="0"/>
              <a:buChar char="•"/>
              <a:defRPr/>
            </a:pPr>
            <a:r>
              <a:rPr lang="en-GB" dirty="0"/>
              <a:t>Sports Car</a:t>
            </a:r>
          </a:p>
          <a:p>
            <a:pPr eaLnBrk="1" hangingPunct="1">
              <a:buFont typeface="Arial" panose="020B0604020202020204" pitchFamily="34" charset="0"/>
              <a:buChar char="•"/>
              <a:defRPr/>
            </a:pPr>
            <a:r>
              <a:rPr lang="en-GB" dirty="0"/>
              <a:t>SUV / 4x4</a:t>
            </a:r>
          </a:p>
          <a:p>
            <a:pPr eaLnBrk="1" hangingPunct="1">
              <a:buFont typeface="Arial" panose="020B0604020202020204" pitchFamily="34" charset="0"/>
              <a:buChar char="•"/>
              <a:defRPr/>
            </a:pPr>
            <a:r>
              <a:rPr lang="en-GB" dirty="0"/>
              <a:t>Family Car</a:t>
            </a:r>
          </a:p>
          <a:p>
            <a:pPr eaLnBrk="1" hangingPunct="1">
              <a:buFont typeface="Arial" panose="020B0604020202020204" pitchFamily="34" charset="0"/>
              <a:buChar char="•"/>
              <a:defRPr/>
            </a:pPr>
            <a:r>
              <a:rPr lang="en-GB" dirty="0"/>
              <a:t>Station Wagon</a:t>
            </a:r>
          </a:p>
          <a:p>
            <a:pPr eaLnBrk="1" hangingPunct="1">
              <a:buFont typeface="Arial" panose="020B0604020202020204" pitchFamily="34" charset="0"/>
              <a:buChar char="•"/>
              <a:defRPr/>
            </a:pPr>
            <a:endParaRPr lang="en-GB" dirty="0"/>
          </a:p>
        </p:txBody>
      </p:sp>
      <p:sp>
        <p:nvSpPr>
          <p:cNvPr id="57347" name="Content Placeholder 5"/>
          <p:cNvSpPr>
            <a:spLocks noGrp="1"/>
          </p:cNvSpPr>
          <p:nvPr>
            <p:ph sz="half" idx="2"/>
          </p:nvPr>
        </p:nvSpPr>
        <p:spPr>
          <a:xfrm>
            <a:off x="4648203" y="1447799"/>
            <a:ext cx="4038600" cy="3962400"/>
          </a:xfrm>
        </p:spPr>
        <p:txBody>
          <a:bodyPr>
            <a:normAutofit fontScale="85000" lnSpcReduction="20000"/>
          </a:bodyPr>
          <a:lstStyle/>
          <a:p>
            <a:pPr marL="0" indent="0" eaLnBrk="1" hangingPunct="1">
              <a:buNone/>
            </a:pPr>
            <a:r>
              <a:rPr lang="en-GB" b="1" dirty="0"/>
              <a:t>Criteria that he wants to consider are:</a:t>
            </a:r>
          </a:p>
          <a:p>
            <a:pPr eaLnBrk="1" hangingPunct="1"/>
            <a:r>
              <a:rPr lang="en-GB" dirty="0"/>
              <a:t>Cost </a:t>
            </a:r>
          </a:p>
          <a:p>
            <a:pPr eaLnBrk="1" hangingPunct="1"/>
            <a:r>
              <a:rPr lang="en-GB" dirty="0"/>
              <a:t>Ability to carry surf board</a:t>
            </a:r>
          </a:p>
          <a:p>
            <a:pPr eaLnBrk="1" hangingPunct="1"/>
            <a:r>
              <a:rPr lang="en-GB" dirty="0"/>
              <a:t>Able to store sails and equipment</a:t>
            </a:r>
          </a:p>
          <a:p>
            <a:pPr eaLnBrk="1" hangingPunct="1"/>
            <a:r>
              <a:rPr lang="en-GB" dirty="0"/>
              <a:t>Comfort over long distance</a:t>
            </a:r>
          </a:p>
          <a:p>
            <a:pPr eaLnBrk="1" hangingPunct="1"/>
            <a:r>
              <a:rPr lang="en-GB" dirty="0"/>
              <a:t>Fun!</a:t>
            </a:r>
          </a:p>
          <a:p>
            <a:r>
              <a:rPr lang="en-GB" dirty="0"/>
              <a:t>Nice look and build quality to car</a:t>
            </a:r>
          </a:p>
          <a:p>
            <a:pPr eaLnBrk="1" hangingPunct="1"/>
            <a:endParaRPr lang="en-GB" dirty="0"/>
          </a:p>
        </p:txBody>
      </p:sp>
    </p:spTree>
    <p:extLst>
      <p:ext uri="{BB962C8B-B14F-4D97-AF65-F5344CB8AC3E}">
        <p14:creationId xmlns:p14="http://schemas.microsoft.com/office/powerpoint/2010/main" val="42122822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2D9C3-FF2B-4E4E-ABC8-C5E50C83DE90}"/>
              </a:ext>
            </a:extLst>
          </p:cNvPr>
          <p:cNvSpPr>
            <a:spLocks noGrp="1"/>
          </p:cNvSpPr>
          <p:nvPr>
            <p:ph type="title"/>
          </p:nvPr>
        </p:nvSpPr>
        <p:spPr/>
        <p:txBody>
          <a:bodyPr/>
          <a:lstStyle/>
          <a:p>
            <a:r>
              <a:rPr lang="en-GB" b="1" dirty="0"/>
              <a:t>Example</a:t>
            </a:r>
            <a:endParaRPr lang="en-GB" dirty="0"/>
          </a:p>
        </p:txBody>
      </p:sp>
      <p:graphicFrame>
        <p:nvGraphicFramePr>
          <p:cNvPr id="5" name="Content Placeholder 4">
            <a:extLst>
              <a:ext uri="{FF2B5EF4-FFF2-40B4-BE49-F238E27FC236}">
                <a16:creationId xmlns:a16="http://schemas.microsoft.com/office/drawing/2014/main" id="{8B29B0F1-8CA4-4AF8-AEDD-82A3936D4E02}"/>
              </a:ext>
            </a:extLst>
          </p:cNvPr>
          <p:cNvGraphicFramePr>
            <a:graphicFrameLocks noGrp="1"/>
          </p:cNvGraphicFramePr>
          <p:nvPr>
            <p:ph idx="1"/>
            <p:extLst/>
          </p:nvPr>
        </p:nvGraphicFramePr>
        <p:xfrm>
          <a:off x="353291" y="1900703"/>
          <a:ext cx="8437417" cy="3056594"/>
        </p:xfrm>
        <a:graphic>
          <a:graphicData uri="http://schemas.openxmlformats.org/drawingml/2006/table">
            <a:tbl>
              <a:tblPr>
                <a:tableStyleId>{3C2FFA5D-87B4-456A-9821-1D502468CF0F}</a:tableStyleId>
              </a:tblPr>
              <a:tblGrid>
                <a:gridCol w="1489364">
                  <a:extLst>
                    <a:ext uri="{9D8B030D-6E8A-4147-A177-3AD203B41FA5}">
                      <a16:colId xmlns:a16="http://schemas.microsoft.com/office/drawing/2014/main" val="578628512"/>
                    </a:ext>
                  </a:extLst>
                </a:gridCol>
                <a:gridCol w="851019">
                  <a:extLst>
                    <a:ext uri="{9D8B030D-6E8A-4147-A177-3AD203B41FA5}">
                      <a16:colId xmlns:a16="http://schemas.microsoft.com/office/drawing/2014/main" val="3653184694"/>
                    </a:ext>
                  </a:extLst>
                </a:gridCol>
                <a:gridCol w="1045206">
                  <a:extLst>
                    <a:ext uri="{9D8B030D-6E8A-4147-A177-3AD203B41FA5}">
                      <a16:colId xmlns:a16="http://schemas.microsoft.com/office/drawing/2014/main" val="429881163"/>
                    </a:ext>
                  </a:extLst>
                </a:gridCol>
                <a:gridCol w="1045206">
                  <a:extLst>
                    <a:ext uri="{9D8B030D-6E8A-4147-A177-3AD203B41FA5}">
                      <a16:colId xmlns:a16="http://schemas.microsoft.com/office/drawing/2014/main" val="4205240019"/>
                    </a:ext>
                  </a:extLst>
                </a:gridCol>
                <a:gridCol w="1045206">
                  <a:extLst>
                    <a:ext uri="{9D8B030D-6E8A-4147-A177-3AD203B41FA5}">
                      <a16:colId xmlns:a16="http://schemas.microsoft.com/office/drawing/2014/main" val="2395656862"/>
                    </a:ext>
                  </a:extLst>
                </a:gridCol>
                <a:gridCol w="958105">
                  <a:extLst>
                    <a:ext uri="{9D8B030D-6E8A-4147-A177-3AD203B41FA5}">
                      <a16:colId xmlns:a16="http://schemas.microsoft.com/office/drawing/2014/main" val="1738071687"/>
                    </a:ext>
                  </a:extLst>
                </a:gridCol>
                <a:gridCol w="958105">
                  <a:extLst>
                    <a:ext uri="{9D8B030D-6E8A-4147-A177-3AD203B41FA5}">
                      <a16:colId xmlns:a16="http://schemas.microsoft.com/office/drawing/2014/main" val="3082468713"/>
                    </a:ext>
                  </a:extLst>
                </a:gridCol>
                <a:gridCol w="1045206">
                  <a:extLst>
                    <a:ext uri="{9D8B030D-6E8A-4147-A177-3AD203B41FA5}">
                      <a16:colId xmlns:a16="http://schemas.microsoft.com/office/drawing/2014/main" val="2877376516"/>
                    </a:ext>
                  </a:extLst>
                </a:gridCol>
              </a:tblGrid>
              <a:tr h="439014">
                <a:tc>
                  <a:txBody>
                    <a:bodyPr/>
                    <a:lstStyle/>
                    <a:p>
                      <a:pPr algn="just">
                        <a:spcAft>
                          <a:spcPts val="0"/>
                        </a:spcAft>
                      </a:pPr>
                      <a:r>
                        <a:rPr lang="en-GB" sz="2400" b="1" dirty="0">
                          <a:effectLst/>
                        </a:rPr>
                        <a:t>Factors:</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Cost</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Board</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Storage</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Comfort</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Fun</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Look</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a:effectLst/>
                        </a:rPr>
                        <a:t>Total</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1242297498"/>
                  </a:ext>
                </a:extLst>
              </a:tr>
              <a:tr h="439014">
                <a:tc>
                  <a:txBody>
                    <a:bodyPr/>
                    <a:lstStyle/>
                    <a:p>
                      <a:pPr algn="just">
                        <a:spcAft>
                          <a:spcPts val="0"/>
                        </a:spcAft>
                      </a:pPr>
                      <a:r>
                        <a:rPr lang="en-GB" sz="2400" b="1" dirty="0">
                          <a:effectLst/>
                        </a:rPr>
                        <a:t>Weights:</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1068557764"/>
                  </a:ext>
                </a:extLst>
              </a:tr>
              <a:tr h="439014">
                <a:tc>
                  <a:txBody>
                    <a:bodyPr/>
                    <a:lstStyle/>
                    <a:p>
                      <a:pPr algn="just">
                        <a:spcAft>
                          <a:spcPts val="0"/>
                        </a:spcAft>
                      </a:pPr>
                      <a:r>
                        <a:rPr lang="en-GB" sz="2400">
                          <a:effectLst/>
                        </a:rPr>
                        <a:t>Sports Car</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508172142"/>
                  </a:ext>
                </a:extLst>
              </a:tr>
              <a:tr h="861524">
                <a:tc>
                  <a:txBody>
                    <a:bodyPr/>
                    <a:lstStyle/>
                    <a:p>
                      <a:pPr algn="just">
                        <a:spcAft>
                          <a:spcPts val="0"/>
                        </a:spcAft>
                      </a:pPr>
                      <a:r>
                        <a:rPr lang="en-GB" sz="2400">
                          <a:effectLst/>
                        </a:rPr>
                        <a:t>4Wheel Drive</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3341858192"/>
                  </a:ext>
                </a:extLst>
              </a:tr>
              <a:tr h="439014">
                <a:tc>
                  <a:txBody>
                    <a:bodyPr/>
                    <a:lstStyle/>
                    <a:p>
                      <a:pPr algn="just">
                        <a:spcAft>
                          <a:spcPts val="0"/>
                        </a:spcAft>
                      </a:pPr>
                      <a:r>
                        <a:rPr lang="en-GB" sz="2400">
                          <a:effectLst/>
                        </a:rPr>
                        <a:t>Family Car</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2578316325"/>
                  </a:ext>
                </a:extLst>
              </a:tr>
              <a:tr h="439014">
                <a:tc>
                  <a:txBody>
                    <a:bodyPr/>
                    <a:lstStyle/>
                    <a:p>
                      <a:pPr algn="just">
                        <a:spcAft>
                          <a:spcPts val="0"/>
                        </a:spcAft>
                      </a:pPr>
                      <a:r>
                        <a:rPr lang="en-GB" sz="2400">
                          <a:effectLst/>
                        </a:rPr>
                        <a:t>Estate Car</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dirty="0">
                          <a:effectLst/>
                        </a:rPr>
                        <a:t> </a:t>
                      </a: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700063512"/>
                  </a:ext>
                </a:extLst>
              </a:tr>
            </a:tbl>
          </a:graphicData>
        </a:graphic>
      </p:graphicFrame>
    </p:spTree>
    <p:extLst>
      <p:ext uri="{BB962C8B-B14F-4D97-AF65-F5344CB8AC3E}">
        <p14:creationId xmlns:p14="http://schemas.microsoft.com/office/powerpoint/2010/main" val="176236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07F54-EE65-40B4-B8D6-332045FFAD33}"/>
              </a:ext>
            </a:extLst>
          </p:cNvPr>
          <p:cNvSpPr>
            <a:spLocks noGrp="1"/>
          </p:cNvSpPr>
          <p:nvPr>
            <p:ph type="title"/>
          </p:nvPr>
        </p:nvSpPr>
        <p:spPr>
          <a:xfrm>
            <a:off x="457200" y="274638"/>
            <a:ext cx="8229600" cy="695180"/>
          </a:xfrm>
        </p:spPr>
        <p:txBody>
          <a:bodyPr>
            <a:normAutofit fontScale="90000"/>
          </a:bodyPr>
          <a:lstStyle/>
          <a:p>
            <a:r>
              <a:rPr lang="en-GB" sz="4000" i="1" dirty="0"/>
              <a:t>Next step</a:t>
            </a:r>
          </a:p>
        </p:txBody>
      </p:sp>
      <p:sp>
        <p:nvSpPr>
          <p:cNvPr id="3" name="Content Placeholder 2">
            <a:extLst>
              <a:ext uri="{FF2B5EF4-FFF2-40B4-BE49-F238E27FC236}">
                <a16:creationId xmlns:a16="http://schemas.microsoft.com/office/drawing/2014/main" id="{75F049B0-FF71-4683-A9F2-BF6B250FFA4F}"/>
              </a:ext>
            </a:extLst>
          </p:cNvPr>
          <p:cNvSpPr>
            <a:spLocks noGrp="1"/>
          </p:cNvSpPr>
          <p:nvPr>
            <p:ph idx="1"/>
          </p:nvPr>
        </p:nvSpPr>
        <p:spPr>
          <a:xfrm>
            <a:off x="294640" y="1505506"/>
            <a:ext cx="8625840" cy="3846987"/>
          </a:xfrm>
        </p:spPr>
        <p:txBody>
          <a:bodyPr>
            <a:noAutofit/>
          </a:bodyPr>
          <a:lstStyle/>
          <a:p>
            <a:pPr algn="just"/>
            <a:r>
              <a:rPr lang="en-GB" sz="2800" dirty="0"/>
              <a:t>Next, work out the relative importance of the factors in your decision. </a:t>
            </a:r>
          </a:p>
          <a:p>
            <a:pPr algn="just"/>
            <a:r>
              <a:rPr lang="en-GB" sz="2800" dirty="0"/>
              <a:t>Show these as numbers. </a:t>
            </a:r>
            <a:r>
              <a:rPr lang="en-US" sz="2800" dirty="0"/>
              <a:t>Rate each of the factors for relative importance, on a scale of 0-5, where 5 is the most important. It is fine to have factors with equal importance.</a:t>
            </a:r>
            <a:endParaRPr lang="en-GB" sz="2800" dirty="0"/>
          </a:p>
          <a:p>
            <a:pPr algn="just"/>
            <a:r>
              <a:rPr lang="en-GB" sz="2800" dirty="0"/>
              <a:t>We will use these to weight your preferences by the importance of the factor. </a:t>
            </a:r>
          </a:p>
        </p:txBody>
      </p:sp>
    </p:spTree>
    <p:extLst>
      <p:ext uri="{BB962C8B-B14F-4D97-AF65-F5344CB8AC3E}">
        <p14:creationId xmlns:p14="http://schemas.microsoft.com/office/powerpoint/2010/main" val="14982327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2D9C3-FF2B-4E4E-ABC8-C5E50C83DE90}"/>
              </a:ext>
            </a:extLst>
          </p:cNvPr>
          <p:cNvSpPr>
            <a:spLocks noGrp="1"/>
          </p:cNvSpPr>
          <p:nvPr>
            <p:ph type="title"/>
          </p:nvPr>
        </p:nvSpPr>
        <p:spPr>
          <a:xfrm>
            <a:off x="457200" y="274638"/>
            <a:ext cx="8229600" cy="847580"/>
          </a:xfrm>
        </p:spPr>
        <p:txBody>
          <a:bodyPr/>
          <a:lstStyle/>
          <a:p>
            <a:r>
              <a:rPr lang="en-GB" b="1" dirty="0"/>
              <a:t>Example</a:t>
            </a:r>
            <a:endParaRPr lang="en-GB" dirty="0"/>
          </a:p>
        </p:txBody>
      </p:sp>
      <p:graphicFrame>
        <p:nvGraphicFramePr>
          <p:cNvPr id="5" name="Content Placeholder 4">
            <a:extLst>
              <a:ext uri="{FF2B5EF4-FFF2-40B4-BE49-F238E27FC236}">
                <a16:creationId xmlns:a16="http://schemas.microsoft.com/office/drawing/2014/main" id="{8B29B0F1-8CA4-4AF8-AEDD-82A3936D4E02}"/>
              </a:ext>
            </a:extLst>
          </p:cNvPr>
          <p:cNvGraphicFramePr>
            <a:graphicFrameLocks noGrp="1"/>
          </p:cNvGraphicFramePr>
          <p:nvPr>
            <p:ph idx="1"/>
            <p:extLst/>
          </p:nvPr>
        </p:nvGraphicFramePr>
        <p:xfrm>
          <a:off x="290945" y="1920478"/>
          <a:ext cx="8548256" cy="3261121"/>
        </p:xfrm>
        <a:graphic>
          <a:graphicData uri="http://schemas.openxmlformats.org/drawingml/2006/table">
            <a:tbl>
              <a:tblPr>
                <a:tableStyleId>{3C2FFA5D-87B4-456A-9821-1D502468CF0F}</a:tableStyleId>
              </a:tblPr>
              <a:tblGrid>
                <a:gridCol w="1538685">
                  <a:extLst>
                    <a:ext uri="{9D8B030D-6E8A-4147-A177-3AD203B41FA5}">
                      <a16:colId xmlns:a16="http://schemas.microsoft.com/office/drawing/2014/main" val="578628512"/>
                    </a:ext>
                  </a:extLst>
                </a:gridCol>
                <a:gridCol w="1025791">
                  <a:extLst>
                    <a:ext uri="{9D8B030D-6E8A-4147-A177-3AD203B41FA5}">
                      <a16:colId xmlns:a16="http://schemas.microsoft.com/office/drawing/2014/main" val="3653184694"/>
                    </a:ext>
                  </a:extLst>
                </a:gridCol>
                <a:gridCol w="1025791">
                  <a:extLst>
                    <a:ext uri="{9D8B030D-6E8A-4147-A177-3AD203B41FA5}">
                      <a16:colId xmlns:a16="http://schemas.microsoft.com/office/drawing/2014/main" val="429881163"/>
                    </a:ext>
                  </a:extLst>
                </a:gridCol>
                <a:gridCol w="1025791">
                  <a:extLst>
                    <a:ext uri="{9D8B030D-6E8A-4147-A177-3AD203B41FA5}">
                      <a16:colId xmlns:a16="http://schemas.microsoft.com/office/drawing/2014/main" val="4205240019"/>
                    </a:ext>
                  </a:extLst>
                </a:gridCol>
                <a:gridCol w="1025791">
                  <a:extLst>
                    <a:ext uri="{9D8B030D-6E8A-4147-A177-3AD203B41FA5}">
                      <a16:colId xmlns:a16="http://schemas.microsoft.com/office/drawing/2014/main" val="2395656862"/>
                    </a:ext>
                  </a:extLst>
                </a:gridCol>
                <a:gridCol w="940308">
                  <a:extLst>
                    <a:ext uri="{9D8B030D-6E8A-4147-A177-3AD203B41FA5}">
                      <a16:colId xmlns:a16="http://schemas.microsoft.com/office/drawing/2014/main" val="1738071687"/>
                    </a:ext>
                  </a:extLst>
                </a:gridCol>
                <a:gridCol w="940308">
                  <a:extLst>
                    <a:ext uri="{9D8B030D-6E8A-4147-A177-3AD203B41FA5}">
                      <a16:colId xmlns:a16="http://schemas.microsoft.com/office/drawing/2014/main" val="3082468713"/>
                    </a:ext>
                  </a:extLst>
                </a:gridCol>
                <a:gridCol w="1025791">
                  <a:extLst>
                    <a:ext uri="{9D8B030D-6E8A-4147-A177-3AD203B41FA5}">
                      <a16:colId xmlns:a16="http://schemas.microsoft.com/office/drawing/2014/main" val="2877376516"/>
                    </a:ext>
                  </a:extLst>
                </a:gridCol>
              </a:tblGrid>
              <a:tr h="468390">
                <a:tc>
                  <a:txBody>
                    <a:bodyPr/>
                    <a:lstStyle/>
                    <a:p>
                      <a:pPr algn="just">
                        <a:spcAft>
                          <a:spcPts val="0"/>
                        </a:spcAft>
                      </a:pPr>
                      <a:r>
                        <a:rPr lang="en-GB" sz="2400" b="1" dirty="0">
                          <a:effectLst/>
                        </a:rPr>
                        <a:t>Factors:</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Cost</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Board</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Storage</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Comfort</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Fun</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Look</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a:effectLst/>
                        </a:rPr>
                        <a:t>Total</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1242297498"/>
                  </a:ext>
                </a:extLst>
              </a:tr>
              <a:tr h="468390">
                <a:tc>
                  <a:txBody>
                    <a:bodyPr/>
                    <a:lstStyle/>
                    <a:p>
                      <a:pPr algn="just">
                        <a:spcAft>
                          <a:spcPts val="0"/>
                        </a:spcAft>
                      </a:pPr>
                      <a:r>
                        <a:rPr lang="en-GB" sz="2400" b="1" dirty="0">
                          <a:effectLst/>
                        </a:rPr>
                        <a:t>Weights:</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 4</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5 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1 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2 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3 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4 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dirty="0">
                          <a:effectLst/>
                        </a:rPr>
                        <a:t> </a:t>
                      </a: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1068557764"/>
                  </a:ext>
                </a:extLst>
              </a:tr>
              <a:tr h="468390">
                <a:tc>
                  <a:txBody>
                    <a:bodyPr/>
                    <a:lstStyle/>
                    <a:p>
                      <a:pPr algn="just">
                        <a:spcAft>
                          <a:spcPts val="0"/>
                        </a:spcAft>
                      </a:pPr>
                      <a:r>
                        <a:rPr lang="en-GB" sz="2400">
                          <a:effectLst/>
                        </a:rPr>
                        <a:t>Sports Car</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508172142"/>
                  </a:ext>
                </a:extLst>
              </a:tr>
              <a:tr h="919171">
                <a:tc>
                  <a:txBody>
                    <a:bodyPr/>
                    <a:lstStyle/>
                    <a:p>
                      <a:pPr algn="just">
                        <a:spcAft>
                          <a:spcPts val="0"/>
                        </a:spcAft>
                      </a:pPr>
                      <a:r>
                        <a:rPr lang="en-GB" sz="2400">
                          <a:effectLst/>
                        </a:rPr>
                        <a:t>4Wheel Drive</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3341858192"/>
                  </a:ext>
                </a:extLst>
              </a:tr>
              <a:tr h="468390">
                <a:tc>
                  <a:txBody>
                    <a:bodyPr/>
                    <a:lstStyle/>
                    <a:p>
                      <a:pPr algn="just">
                        <a:spcAft>
                          <a:spcPts val="0"/>
                        </a:spcAft>
                      </a:pPr>
                      <a:r>
                        <a:rPr lang="en-GB" sz="2400">
                          <a:effectLst/>
                        </a:rPr>
                        <a:t>Family Car</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2578316325"/>
                  </a:ext>
                </a:extLst>
              </a:tr>
              <a:tr h="468390">
                <a:tc>
                  <a:txBody>
                    <a:bodyPr/>
                    <a:lstStyle/>
                    <a:p>
                      <a:pPr algn="just">
                        <a:spcAft>
                          <a:spcPts val="0"/>
                        </a:spcAft>
                      </a:pPr>
                      <a:r>
                        <a:rPr lang="en-GB" sz="2400">
                          <a:effectLst/>
                        </a:rPr>
                        <a:t>Estate Car</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dirty="0">
                          <a:effectLst/>
                        </a:rPr>
                        <a:t> </a:t>
                      </a: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700063512"/>
                  </a:ext>
                </a:extLst>
              </a:tr>
            </a:tbl>
          </a:graphicData>
        </a:graphic>
      </p:graphicFrame>
    </p:spTree>
    <p:extLst>
      <p:ext uri="{BB962C8B-B14F-4D97-AF65-F5344CB8AC3E}">
        <p14:creationId xmlns:p14="http://schemas.microsoft.com/office/powerpoint/2010/main" val="8779396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07F54-EE65-40B4-B8D6-332045FFAD33}"/>
              </a:ext>
            </a:extLst>
          </p:cNvPr>
          <p:cNvSpPr>
            <a:spLocks noGrp="1"/>
          </p:cNvSpPr>
          <p:nvPr>
            <p:ph type="title"/>
          </p:nvPr>
        </p:nvSpPr>
        <p:spPr>
          <a:xfrm>
            <a:off x="457200" y="205365"/>
            <a:ext cx="8229600" cy="833726"/>
          </a:xfrm>
        </p:spPr>
        <p:txBody>
          <a:bodyPr>
            <a:normAutofit/>
          </a:bodyPr>
          <a:lstStyle/>
          <a:p>
            <a:r>
              <a:rPr lang="en-US" sz="4000" i="1" dirty="0"/>
              <a:t>Next step</a:t>
            </a:r>
            <a:endParaRPr lang="en-GB" sz="4000" i="1" dirty="0"/>
          </a:p>
        </p:txBody>
      </p:sp>
      <p:sp>
        <p:nvSpPr>
          <p:cNvPr id="3" name="Content Placeholder 2">
            <a:extLst>
              <a:ext uri="{FF2B5EF4-FFF2-40B4-BE49-F238E27FC236}">
                <a16:creationId xmlns:a16="http://schemas.microsoft.com/office/drawing/2014/main" id="{75F049B0-FF71-4683-A9F2-BF6B250FFA4F}"/>
              </a:ext>
            </a:extLst>
          </p:cNvPr>
          <p:cNvSpPr>
            <a:spLocks noGrp="1"/>
          </p:cNvSpPr>
          <p:nvPr>
            <p:ph idx="1"/>
          </p:nvPr>
        </p:nvSpPr>
        <p:spPr>
          <a:xfrm>
            <a:off x="457200" y="1177636"/>
            <a:ext cx="8412480" cy="4419600"/>
          </a:xfrm>
        </p:spPr>
        <p:txBody>
          <a:bodyPr>
            <a:normAutofit/>
          </a:bodyPr>
          <a:lstStyle/>
          <a:p>
            <a:pPr algn="just"/>
            <a:r>
              <a:rPr lang="en-GB" sz="2800" dirty="0"/>
              <a:t>The next step is to work your way across your table, scoring each option for each of the important factors in your decision. </a:t>
            </a:r>
          </a:p>
          <a:p>
            <a:pPr algn="just"/>
            <a:r>
              <a:rPr lang="en-GB" sz="2800" dirty="0"/>
              <a:t>Score each option from 0 (poor) to 3 (very good). </a:t>
            </a:r>
          </a:p>
          <a:p>
            <a:pPr algn="just"/>
            <a:r>
              <a:rPr lang="en-GB" sz="2800" dirty="0"/>
              <a:t>Note that you do not have to have a different score for each option </a:t>
            </a:r>
          </a:p>
          <a:p>
            <a:pPr algn="just">
              <a:buFontTx/>
              <a:buChar char="-"/>
            </a:pPr>
            <a:r>
              <a:rPr lang="en-GB" sz="2800" dirty="0"/>
              <a:t>if none of them are good for a particular factor in your decision, then all options should score 0</a:t>
            </a:r>
          </a:p>
          <a:p>
            <a:pPr algn="just">
              <a:buFontTx/>
              <a:buChar char="-"/>
            </a:pPr>
            <a:r>
              <a:rPr lang="en-GB" sz="2800" dirty="0"/>
              <a:t>good (low) price should have a high score</a:t>
            </a:r>
          </a:p>
        </p:txBody>
      </p:sp>
    </p:spTree>
    <p:extLst>
      <p:ext uri="{BB962C8B-B14F-4D97-AF65-F5344CB8AC3E}">
        <p14:creationId xmlns:p14="http://schemas.microsoft.com/office/powerpoint/2010/main" val="36339981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2D9C3-FF2B-4E4E-ABC8-C5E50C83DE90}"/>
              </a:ext>
            </a:extLst>
          </p:cNvPr>
          <p:cNvSpPr>
            <a:spLocks noGrp="1"/>
          </p:cNvSpPr>
          <p:nvPr>
            <p:ph type="title"/>
          </p:nvPr>
        </p:nvSpPr>
        <p:spPr>
          <a:xfrm>
            <a:off x="457199" y="260783"/>
            <a:ext cx="8229600" cy="1143000"/>
          </a:xfrm>
        </p:spPr>
        <p:txBody>
          <a:bodyPr/>
          <a:lstStyle/>
          <a:p>
            <a:r>
              <a:rPr lang="en-GB" b="1" dirty="0"/>
              <a:t>Example</a:t>
            </a:r>
            <a:endParaRPr lang="en-GB" dirty="0"/>
          </a:p>
        </p:txBody>
      </p:sp>
      <p:graphicFrame>
        <p:nvGraphicFramePr>
          <p:cNvPr id="5" name="Content Placeholder 4">
            <a:extLst>
              <a:ext uri="{FF2B5EF4-FFF2-40B4-BE49-F238E27FC236}">
                <a16:creationId xmlns:a16="http://schemas.microsoft.com/office/drawing/2014/main" id="{8B29B0F1-8CA4-4AF8-AEDD-82A3936D4E02}"/>
              </a:ext>
            </a:extLst>
          </p:cNvPr>
          <p:cNvGraphicFramePr>
            <a:graphicFrameLocks noGrp="1"/>
          </p:cNvGraphicFramePr>
          <p:nvPr>
            <p:ph idx="1"/>
            <p:extLst/>
          </p:nvPr>
        </p:nvGraphicFramePr>
        <p:xfrm>
          <a:off x="290946" y="1662545"/>
          <a:ext cx="8520548" cy="3505202"/>
        </p:xfrm>
        <a:graphic>
          <a:graphicData uri="http://schemas.openxmlformats.org/drawingml/2006/table">
            <a:tbl>
              <a:tblPr>
                <a:tableStyleId>{3C2FFA5D-87B4-456A-9821-1D502468CF0F}</a:tableStyleId>
              </a:tblPr>
              <a:tblGrid>
                <a:gridCol w="1533698">
                  <a:extLst>
                    <a:ext uri="{9D8B030D-6E8A-4147-A177-3AD203B41FA5}">
                      <a16:colId xmlns:a16="http://schemas.microsoft.com/office/drawing/2014/main" val="578628512"/>
                    </a:ext>
                  </a:extLst>
                </a:gridCol>
                <a:gridCol w="1022466">
                  <a:extLst>
                    <a:ext uri="{9D8B030D-6E8A-4147-A177-3AD203B41FA5}">
                      <a16:colId xmlns:a16="http://schemas.microsoft.com/office/drawing/2014/main" val="3653184694"/>
                    </a:ext>
                  </a:extLst>
                </a:gridCol>
                <a:gridCol w="1022466">
                  <a:extLst>
                    <a:ext uri="{9D8B030D-6E8A-4147-A177-3AD203B41FA5}">
                      <a16:colId xmlns:a16="http://schemas.microsoft.com/office/drawing/2014/main" val="429881163"/>
                    </a:ext>
                  </a:extLst>
                </a:gridCol>
                <a:gridCol w="1022466">
                  <a:extLst>
                    <a:ext uri="{9D8B030D-6E8A-4147-A177-3AD203B41FA5}">
                      <a16:colId xmlns:a16="http://schemas.microsoft.com/office/drawing/2014/main" val="4205240019"/>
                    </a:ext>
                  </a:extLst>
                </a:gridCol>
                <a:gridCol w="1022466">
                  <a:extLst>
                    <a:ext uri="{9D8B030D-6E8A-4147-A177-3AD203B41FA5}">
                      <a16:colId xmlns:a16="http://schemas.microsoft.com/office/drawing/2014/main" val="2395656862"/>
                    </a:ext>
                  </a:extLst>
                </a:gridCol>
                <a:gridCol w="937260">
                  <a:extLst>
                    <a:ext uri="{9D8B030D-6E8A-4147-A177-3AD203B41FA5}">
                      <a16:colId xmlns:a16="http://schemas.microsoft.com/office/drawing/2014/main" val="1738071687"/>
                    </a:ext>
                  </a:extLst>
                </a:gridCol>
                <a:gridCol w="937260">
                  <a:extLst>
                    <a:ext uri="{9D8B030D-6E8A-4147-A177-3AD203B41FA5}">
                      <a16:colId xmlns:a16="http://schemas.microsoft.com/office/drawing/2014/main" val="3082468713"/>
                    </a:ext>
                  </a:extLst>
                </a:gridCol>
                <a:gridCol w="1022466">
                  <a:extLst>
                    <a:ext uri="{9D8B030D-6E8A-4147-A177-3AD203B41FA5}">
                      <a16:colId xmlns:a16="http://schemas.microsoft.com/office/drawing/2014/main" val="2877376516"/>
                    </a:ext>
                  </a:extLst>
                </a:gridCol>
              </a:tblGrid>
              <a:tr h="503447">
                <a:tc>
                  <a:txBody>
                    <a:bodyPr/>
                    <a:lstStyle/>
                    <a:p>
                      <a:pPr algn="just">
                        <a:spcAft>
                          <a:spcPts val="0"/>
                        </a:spcAft>
                      </a:pPr>
                      <a:r>
                        <a:rPr lang="en-GB" sz="2400" b="1" dirty="0">
                          <a:effectLst/>
                        </a:rPr>
                        <a:t>Factors:</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Cost</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Board</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Storage</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Comfort</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Fun</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Look</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a:effectLst/>
                        </a:rPr>
                        <a:t>Total</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1242297498"/>
                  </a:ext>
                </a:extLst>
              </a:tr>
              <a:tr h="503447">
                <a:tc>
                  <a:txBody>
                    <a:bodyPr/>
                    <a:lstStyle/>
                    <a:p>
                      <a:pPr algn="just">
                        <a:spcAft>
                          <a:spcPts val="0"/>
                        </a:spcAft>
                      </a:pPr>
                      <a:r>
                        <a:rPr lang="en-GB" sz="2400" b="1" dirty="0">
                          <a:effectLst/>
                        </a:rPr>
                        <a:t>Weights:</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 4</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5 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1 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2 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3 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4 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dirty="0">
                          <a:effectLst/>
                        </a:rPr>
                        <a:t> </a:t>
                      </a: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1068557764"/>
                  </a:ext>
                </a:extLst>
              </a:tr>
              <a:tr h="503447">
                <a:tc>
                  <a:txBody>
                    <a:bodyPr/>
                    <a:lstStyle/>
                    <a:p>
                      <a:pPr algn="just">
                        <a:spcAft>
                          <a:spcPts val="0"/>
                        </a:spcAft>
                      </a:pPr>
                      <a:r>
                        <a:rPr lang="en-GB" sz="2400">
                          <a:effectLst/>
                        </a:rPr>
                        <a:t>Sports Car</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1</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0</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0</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1</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a:t>
                      </a: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508172142"/>
                  </a:ext>
                </a:extLst>
              </a:tr>
              <a:tr h="987967">
                <a:tc>
                  <a:txBody>
                    <a:bodyPr/>
                    <a:lstStyle/>
                    <a:p>
                      <a:pPr algn="just">
                        <a:spcAft>
                          <a:spcPts val="0"/>
                        </a:spcAft>
                      </a:pPr>
                      <a:r>
                        <a:rPr lang="en-GB" sz="2400">
                          <a:effectLst/>
                        </a:rPr>
                        <a:t>4Wheel Drive</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0</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2</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2</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1</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1</a:t>
                      </a: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3341858192"/>
                  </a:ext>
                </a:extLst>
              </a:tr>
              <a:tr h="503447">
                <a:tc>
                  <a:txBody>
                    <a:bodyPr/>
                    <a:lstStyle/>
                    <a:p>
                      <a:pPr algn="just">
                        <a:spcAft>
                          <a:spcPts val="0"/>
                        </a:spcAft>
                      </a:pPr>
                      <a:r>
                        <a:rPr lang="en-GB" sz="2400">
                          <a:effectLst/>
                        </a:rPr>
                        <a:t>Family Car</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2</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2</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1</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0</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0</a:t>
                      </a: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2578316325"/>
                  </a:ext>
                </a:extLst>
              </a:tr>
              <a:tr h="503447">
                <a:tc>
                  <a:txBody>
                    <a:bodyPr/>
                    <a:lstStyle/>
                    <a:p>
                      <a:pPr algn="just">
                        <a:spcAft>
                          <a:spcPts val="0"/>
                        </a:spcAft>
                      </a:pPr>
                      <a:r>
                        <a:rPr lang="en-GB" sz="2400">
                          <a:effectLst/>
                        </a:rPr>
                        <a:t>Estate Car</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2</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0</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1</a:t>
                      </a:r>
                    </a:p>
                  </a:txBody>
                  <a:tcPr marL="7144" marR="7144" marT="7144" marB="7144" anchor="ctr"/>
                </a:tc>
                <a:tc>
                  <a:txBody>
                    <a:bodyPr/>
                    <a:lstStyle/>
                    <a:p>
                      <a:pPr algn="just">
                        <a:spcAft>
                          <a:spcPts val="0"/>
                        </a:spcAft>
                      </a:pPr>
                      <a:r>
                        <a:rPr lang="en-GB" sz="2400" dirty="0">
                          <a:effectLst/>
                        </a:rPr>
                        <a:t> </a:t>
                      </a: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700063512"/>
                  </a:ext>
                </a:extLst>
              </a:tr>
            </a:tbl>
          </a:graphicData>
        </a:graphic>
      </p:graphicFrame>
    </p:spTree>
    <p:extLst>
      <p:ext uri="{BB962C8B-B14F-4D97-AF65-F5344CB8AC3E}">
        <p14:creationId xmlns:p14="http://schemas.microsoft.com/office/powerpoint/2010/main" val="33514292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07F54-EE65-40B4-B8D6-332045FFAD33}"/>
              </a:ext>
            </a:extLst>
          </p:cNvPr>
          <p:cNvSpPr>
            <a:spLocks noGrp="1"/>
          </p:cNvSpPr>
          <p:nvPr>
            <p:ph type="title"/>
          </p:nvPr>
        </p:nvSpPr>
        <p:spPr>
          <a:xfrm>
            <a:off x="457200" y="274638"/>
            <a:ext cx="8229600" cy="778307"/>
          </a:xfrm>
        </p:spPr>
        <p:txBody>
          <a:bodyPr>
            <a:normAutofit/>
          </a:bodyPr>
          <a:lstStyle/>
          <a:p>
            <a:r>
              <a:rPr lang="en-US" sz="4000" i="1" dirty="0"/>
              <a:t>Next step</a:t>
            </a:r>
            <a:endParaRPr lang="en-GB" sz="4000" dirty="0">
              <a:solidFill>
                <a:srgbClr val="0070C0"/>
              </a:solidFill>
            </a:endParaRPr>
          </a:p>
        </p:txBody>
      </p:sp>
      <p:sp>
        <p:nvSpPr>
          <p:cNvPr id="3" name="Content Placeholder 2">
            <a:extLst>
              <a:ext uri="{FF2B5EF4-FFF2-40B4-BE49-F238E27FC236}">
                <a16:creationId xmlns:a16="http://schemas.microsoft.com/office/drawing/2014/main" id="{75F049B0-FF71-4683-A9F2-BF6B250FFA4F}"/>
              </a:ext>
            </a:extLst>
          </p:cNvPr>
          <p:cNvSpPr>
            <a:spLocks noGrp="1"/>
          </p:cNvSpPr>
          <p:nvPr>
            <p:ph idx="1"/>
          </p:nvPr>
        </p:nvSpPr>
        <p:spPr>
          <a:xfrm>
            <a:off x="223520" y="1300480"/>
            <a:ext cx="8646160" cy="4255193"/>
          </a:xfrm>
        </p:spPr>
        <p:txBody>
          <a:bodyPr>
            <a:normAutofit/>
          </a:bodyPr>
          <a:lstStyle/>
          <a:p>
            <a:r>
              <a:rPr lang="en-GB" sz="2800" dirty="0"/>
              <a:t>The next step is to multiply each of your scores by the values for your relative importance. This will give them the correct overall weight in your decision.</a:t>
            </a:r>
          </a:p>
          <a:p>
            <a:endParaRPr lang="en-GB" sz="2800" dirty="0"/>
          </a:p>
          <a:p>
            <a:r>
              <a:rPr lang="en-GB" sz="2800" dirty="0"/>
              <a:t>Finally add up these weighted scores for your options. The option that scores the highest wins!</a:t>
            </a:r>
            <a:br>
              <a:rPr lang="en-GB" sz="2800" dirty="0"/>
            </a:br>
            <a:endParaRPr lang="en-GB" sz="2800" dirty="0"/>
          </a:p>
        </p:txBody>
      </p:sp>
    </p:spTree>
    <p:extLst>
      <p:ext uri="{BB962C8B-B14F-4D97-AF65-F5344CB8AC3E}">
        <p14:creationId xmlns:p14="http://schemas.microsoft.com/office/powerpoint/2010/main" val="37120076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2D9C3-FF2B-4E4E-ABC8-C5E50C83DE90}"/>
              </a:ext>
            </a:extLst>
          </p:cNvPr>
          <p:cNvSpPr>
            <a:spLocks noGrp="1"/>
          </p:cNvSpPr>
          <p:nvPr>
            <p:ph type="title"/>
          </p:nvPr>
        </p:nvSpPr>
        <p:spPr>
          <a:xfrm>
            <a:off x="457200" y="206259"/>
            <a:ext cx="8229600" cy="857250"/>
          </a:xfrm>
        </p:spPr>
        <p:txBody>
          <a:bodyPr/>
          <a:lstStyle/>
          <a:p>
            <a:r>
              <a:rPr lang="en-GB" b="1" dirty="0"/>
              <a:t>Example</a:t>
            </a:r>
            <a:endParaRPr lang="en-GB" dirty="0"/>
          </a:p>
        </p:txBody>
      </p:sp>
      <p:graphicFrame>
        <p:nvGraphicFramePr>
          <p:cNvPr id="5" name="Content Placeholder 4">
            <a:extLst>
              <a:ext uri="{FF2B5EF4-FFF2-40B4-BE49-F238E27FC236}">
                <a16:creationId xmlns:a16="http://schemas.microsoft.com/office/drawing/2014/main" id="{8B29B0F1-8CA4-4AF8-AEDD-82A3936D4E02}"/>
              </a:ext>
            </a:extLst>
          </p:cNvPr>
          <p:cNvGraphicFramePr>
            <a:graphicFrameLocks noGrp="1"/>
          </p:cNvGraphicFramePr>
          <p:nvPr>
            <p:ph idx="1"/>
            <p:extLst>
              <p:ext uri="{D42A27DB-BD31-4B8C-83A1-F6EECF244321}">
                <p14:modId xmlns:p14="http://schemas.microsoft.com/office/powerpoint/2010/main" val="3097828210"/>
              </p:ext>
            </p:extLst>
          </p:nvPr>
        </p:nvGraphicFramePr>
        <p:xfrm>
          <a:off x="266701" y="1690254"/>
          <a:ext cx="8610598" cy="3477492"/>
        </p:xfrm>
        <a:graphic>
          <a:graphicData uri="http://schemas.openxmlformats.org/drawingml/2006/table">
            <a:tbl>
              <a:tblPr>
                <a:tableStyleId>{3C2FFA5D-87B4-456A-9821-1D502468CF0F}</a:tableStyleId>
              </a:tblPr>
              <a:tblGrid>
                <a:gridCol w="1549908">
                  <a:extLst>
                    <a:ext uri="{9D8B030D-6E8A-4147-A177-3AD203B41FA5}">
                      <a16:colId xmlns:a16="http://schemas.microsoft.com/office/drawing/2014/main" val="578628512"/>
                    </a:ext>
                  </a:extLst>
                </a:gridCol>
                <a:gridCol w="1033272">
                  <a:extLst>
                    <a:ext uri="{9D8B030D-6E8A-4147-A177-3AD203B41FA5}">
                      <a16:colId xmlns:a16="http://schemas.microsoft.com/office/drawing/2014/main" val="3653184694"/>
                    </a:ext>
                  </a:extLst>
                </a:gridCol>
                <a:gridCol w="1033272">
                  <a:extLst>
                    <a:ext uri="{9D8B030D-6E8A-4147-A177-3AD203B41FA5}">
                      <a16:colId xmlns:a16="http://schemas.microsoft.com/office/drawing/2014/main" val="429881163"/>
                    </a:ext>
                  </a:extLst>
                </a:gridCol>
                <a:gridCol w="1033272">
                  <a:extLst>
                    <a:ext uri="{9D8B030D-6E8A-4147-A177-3AD203B41FA5}">
                      <a16:colId xmlns:a16="http://schemas.microsoft.com/office/drawing/2014/main" val="4205240019"/>
                    </a:ext>
                  </a:extLst>
                </a:gridCol>
                <a:gridCol w="1033272">
                  <a:extLst>
                    <a:ext uri="{9D8B030D-6E8A-4147-A177-3AD203B41FA5}">
                      <a16:colId xmlns:a16="http://schemas.microsoft.com/office/drawing/2014/main" val="2395656862"/>
                    </a:ext>
                  </a:extLst>
                </a:gridCol>
                <a:gridCol w="947165">
                  <a:extLst>
                    <a:ext uri="{9D8B030D-6E8A-4147-A177-3AD203B41FA5}">
                      <a16:colId xmlns:a16="http://schemas.microsoft.com/office/drawing/2014/main" val="1738071687"/>
                    </a:ext>
                  </a:extLst>
                </a:gridCol>
                <a:gridCol w="947165">
                  <a:extLst>
                    <a:ext uri="{9D8B030D-6E8A-4147-A177-3AD203B41FA5}">
                      <a16:colId xmlns:a16="http://schemas.microsoft.com/office/drawing/2014/main" val="3082468713"/>
                    </a:ext>
                  </a:extLst>
                </a:gridCol>
                <a:gridCol w="1033272">
                  <a:extLst>
                    <a:ext uri="{9D8B030D-6E8A-4147-A177-3AD203B41FA5}">
                      <a16:colId xmlns:a16="http://schemas.microsoft.com/office/drawing/2014/main" val="2877376516"/>
                    </a:ext>
                  </a:extLst>
                </a:gridCol>
              </a:tblGrid>
              <a:tr h="499467">
                <a:tc>
                  <a:txBody>
                    <a:bodyPr/>
                    <a:lstStyle/>
                    <a:p>
                      <a:pPr algn="just">
                        <a:spcAft>
                          <a:spcPts val="0"/>
                        </a:spcAft>
                      </a:pPr>
                      <a:r>
                        <a:rPr lang="en-GB" sz="2400" b="1" dirty="0">
                          <a:effectLst/>
                        </a:rPr>
                        <a:t>Factors:</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Cost</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Board</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Storage</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Comfort</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Fun</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Look</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a:effectLst/>
                        </a:rPr>
                        <a:t>Total</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1242297498"/>
                  </a:ext>
                </a:extLst>
              </a:tr>
              <a:tr h="499467">
                <a:tc>
                  <a:txBody>
                    <a:bodyPr/>
                    <a:lstStyle/>
                    <a:p>
                      <a:pPr algn="just">
                        <a:spcAft>
                          <a:spcPts val="0"/>
                        </a:spcAft>
                      </a:pPr>
                      <a:r>
                        <a:rPr lang="en-GB" sz="2400" b="1" dirty="0">
                          <a:effectLst/>
                        </a:rPr>
                        <a:t>Weights:</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 4</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5 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1 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2 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3 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4 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dirty="0">
                          <a:effectLst/>
                        </a:rPr>
                        <a:t> </a:t>
                      </a: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1068557764"/>
                  </a:ext>
                </a:extLst>
              </a:tr>
              <a:tr h="499467">
                <a:tc>
                  <a:txBody>
                    <a:bodyPr/>
                    <a:lstStyle/>
                    <a:p>
                      <a:pPr algn="just">
                        <a:spcAft>
                          <a:spcPts val="0"/>
                        </a:spcAft>
                      </a:pPr>
                      <a:r>
                        <a:rPr lang="en-GB" sz="2400">
                          <a:effectLst/>
                        </a:rPr>
                        <a:t>Sports Car</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1     </a:t>
                      </a:r>
                      <a:r>
                        <a:rPr lang="en-GB" sz="2400" b="1" dirty="0">
                          <a:solidFill>
                            <a:srgbClr val="FF0000"/>
                          </a:solidFill>
                          <a:effectLst/>
                          <a:latin typeface="Times New Roman" panose="02020603050405020304" pitchFamily="18" charset="0"/>
                          <a:ea typeface="Times New Roman" panose="02020603050405020304" pitchFamily="18" charset="0"/>
                        </a:rPr>
                        <a:t>4</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0    </a:t>
                      </a:r>
                      <a:r>
                        <a:rPr lang="en-GB" sz="2400" b="1" dirty="0">
                          <a:solidFill>
                            <a:srgbClr val="FF0000"/>
                          </a:solidFill>
                          <a:effectLst/>
                          <a:latin typeface="Times New Roman" panose="02020603050405020304" pitchFamily="18" charset="0"/>
                          <a:ea typeface="Times New Roman" panose="02020603050405020304" pitchFamily="18" charset="0"/>
                        </a:rPr>
                        <a:t>0</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0    </a:t>
                      </a:r>
                      <a:r>
                        <a:rPr lang="en-GB" sz="2400" b="1" dirty="0">
                          <a:solidFill>
                            <a:srgbClr val="FF0000"/>
                          </a:solidFill>
                          <a:effectLst/>
                          <a:latin typeface="Times New Roman" panose="02020603050405020304" pitchFamily="18" charset="0"/>
                          <a:ea typeface="Times New Roman" panose="02020603050405020304" pitchFamily="18" charset="0"/>
                        </a:rPr>
                        <a:t>0</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1    </a:t>
                      </a:r>
                      <a:r>
                        <a:rPr lang="en-GB" sz="2400" b="1" dirty="0">
                          <a:solidFill>
                            <a:srgbClr val="FF0000"/>
                          </a:solidFill>
                          <a:effectLst/>
                          <a:latin typeface="Times New Roman" panose="02020603050405020304" pitchFamily="18" charset="0"/>
                          <a:ea typeface="Times New Roman" panose="02020603050405020304" pitchFamily="18" charset="0"/>
                        </a:rPr>
                        <a:t>2</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    </a:t>
                      </a:r>
                      <a:r>
                        <a:rPr lang="en-GB" sz="2400" b="1" dirty="0">
                          <a:solidFill>
                            <a:srgbClr val="FF0000"/>
                          </a:solidFill>
                          <a:effectLst/>
                          <a:latin typeface="Times New Roman" panose="02020603050405020304" pitchFamily="18" charset="0"/>
                          <a:ea typeface="Times New Roman" panose="02020603050405020304" pitchFamily="18" charset="0"/>
                        </a:rPr>
                        <a:t>9</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    </a:t>
                      </a:r>
                      <a:r>
                        <a:rPr lang="en-GB" sz="2400" b="1" dirty="0">
                          <a:solidFill>
                            <a:srgbClr val="FF0000"/>
                          </a:solidFill>
                          <a:effectLst/>
                          <a:latin typeface="Times New Roman" panose="02020603050405020304" pitchFamily="18" charset="0"/>
                          <a:ea typeface="Times New Roman" panose="02020603050405020304" pitchFamily="18" charset="0"/>
                        </a:rPr>
                        <a:t>12</a:t>
                      </a:r>
                    </a:p>
                  </a:txBody>
                  <a:tcPr marL="7144" marR="7144" marT="7144" marB="7144" anchor="ctr"/>
                </a:tc>
                <a:tc>
                  <a:txBody>
                    <a:bodyPr/>
                    <a:lstStyle/>
                    <a:p>
                      <a:pPr algn="ctr">
                        <a:spcAft>
                          <a:spcPts val="0"/>
                        </a:spcAft>
                      </a:pPr>
                      <a:r>
                        <a:rPr lang="en-GB" sz="2400" b="1" dirty="0">
                          <a:solidFill>
                            <a:srgbClr val="7030A0"/>
                          </a:solidFill>
                          <a:effectLst/>
                        </a:rPr>
                        <a:t>27 </a:t>
                      </a:r>
                      <a:endParaRPr lang="en-GB" sz="2400" b="1" dirty="0">
                        <a:solidFill>
                          <a:srgbClr val="7030A0"/>
                        </a:solidFill>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508172142"/>
                  </a:ext>
                </a:extLst>
              </a:tr>
              <a:tr h="980157">
                <a:tc>
                  <a:txBody>
                    <a:bodyPr/>
                    <a:lstStyle/>
                    <a:p>
                      <a:pPr algn="just">
                        <a:spcAft>
                          <a:spcPts val="0"/>
                        </a:spcAft>
                      </a:pPr>
                      <a:r>
                        <a:rPr lang="en-GB" sz="2400">
                          <a:effectLst/>
                        </a:rPr>
                        <a:t>4Wheel Drive</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0      </a:t>
                      </a:r>
                      <a:r>
                        <a:rPr lang="en-GB" sz="2400" b="1" dirty="0">
                          <a:solidFill>
                            <a:srgbClr val="FF0000"/>
                          </a:solidFill>
                          <a:effectLst/>
                          <a:latin typeface="Times New Roman" panose="02020603050405020304" pitchFamily="18" charset="0"/>
                          <a:ea typeface="Times New Roman" panose="02020603050405020304" pitchFamily="18" charset="0"/>
                        </a:rPr>
                        <a:t>0</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    </a:t>
                      </a:r>
                      <a:r>
                        <a:rPr lang="en-GB" sz="2400" b="1" dirty="0">
                          <a:solidFill>
                            <a:srgbClr val="FF0000"/>
                          </a:solidFill>
                          <a:effectLst/>
                          <a:latin typeface="Times New Roman" panose="02020603050405020304" pitchFamily="18" charset="0"/>
                          <a:ea typeface="Times New Roman" panose="02020603050405020304" pitchFamily="18" charset="0"/>
                        </a:rPr>
                        <a:t>15</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2    </a:t>
                      </a:r>
                      <a:r>
                        <a:rPr lang="en-GB" sz="2400" b="1" dirty="0">
                          <a:solidFill>
                            <a:srgbClr val="FF0000"/>
                          </a:solidFill>
                          <a:effectLst/>
                          <a:latin typeface="Times New Roman" panose="02020603050405020304" pitchFamily="18" charset="0"/>
                          <a:ea typeface="Times New Roman" panose="02020603050405020304" pitchFamily="18" charset="0"/>
                        </a:rPr>
                        <a:t>2</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2    </a:t>
                      </a:r>
                      <a:r>
                        <a:rPr lang="en-GB" sz="2400" b="1" dirty="0">
                          <a:solidFill>
                            <a:srgbClr val="FF0000"/>
                          </a:solidFill>
                          <a:effectLst/>
                          <a:latin typeface="Times New Roman" panose="02020603050405020304" pitchFamily="18" charset="0"/>
                          <a:ea typeface="Times New Roman" panose="02020603050405020304" pitchFamily="18" charset="0"/>
                        </a:rPr>
                        <a:t>4</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1    </a:t>
                      </a:r>
                      <a:r>
                        <a:rPr lang="en-GB" sz="2400" b="1" dirty="0">
                          <a:solidFill>
                            <a:srgbClr val="FF0000"/>
                          </a:solidFill>
                          <a:effectLst/>
                          <a:latin typeface="Times New Roman" panose="02020603050405020304" pitchFamily="18" charset="0"/>
                          <a:ea typeface="Times New Roman" panose="02020603050405020304" pitchFamily="18" charset="0"/>
                        </a:rPr>
                        <a:t>3</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1    </a:t>
                      </a:r>
                      <a:r>
                        <a:rPr lang="en-GB" sz="2400" b="1" dirty="0">
                          <a:solidFill>
                            <a:srgbClr val="FF0000"/>
                          </a:solidFill>
                          <a:effectLst/>
                          <a:latin typeface="Times New Roman" panose="02020603050405020304" pitchFamily="18" charset="0"/>
                          <a:ea typeface="Times New Roman" panose="02020603050405020304" pitchFamily="18" charset="0"/>
                        </a:rPr>
                        <a:t>4</a:t>
                      </a:r>
                    </a:p>
                  </a:txBody>
                  <a:tcPr marL="7144" marR="7144" marT="7144" marB="7144" anchor="ctr"/>
                </a:tc>
                <a:tc>
                  <a:txBody>
                    <a:bodyPr/>
                    <a:lstStyle/>
                    <a:p>
                      <a:pPr algn="ctr">
                        <a:spcAft>
                          <a:spcPts val="0"/>
                        </a:spcAft>
                      </a:pPr>
                      <a:r>
                        <a:rPr lang="en-GB" sz="2400" b="1" dirty="0">
                          <a:solidFill>
                            <a:srgbClr val="7030A0"/>
                          </a:solidFill>
                          <a:effectLst/>
                        </a:rPr>
                        <a:t>28</a:t>
                      </a:r>
                      <a:endParaRPr lang="en-GB" sz="2400" b="1" dirty="0">
                        <a:solidFill>
                          <a:srgbClr val="7030A0"/>
                        </a:solidFill>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3341858192"/>
                  </a:ext>
                </a:extLst>
              </a:tr>
              <a:tr h="499467">
                <a:tc>
                  <a:txBody>
                    <a:bodyPr/>
                    <a:lstStyle/>
                    <a:p>
                      <a:pPr algn="just">
                        <a:spcAft>
                          <a:spcPts val="0"/>
                        </a:spcAft>
                      </a:pPr>
                      <a:r>
                        <a:rPr lang="en-GB" sz="2400">
                          <a:effectLst/>
                        </a:rPr>
                        <a:t>Family Car</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2      </a:t>
                      </a:r>
                      <a:r>
                        <a:rPr lang="en-GB" sz="2400" b="1" dirty="0">
                          <a:solidFill>
                            <a:srgbClr val="FF0000"/>
                          </a:solidFill>
                          <a:effectLst/>
                          <a:latin typeface="Times New Roman" panose="02020603050405020304" pitchFamily="18" charset="0"/>
                          <a:ea typeface="Times New Roman" panose="02020603050405020304" pitchFamily="18" charset="0"/>
                        </a:rPr>
                        <a:t>8</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2    </a:t>
                      </a:r>
                      <a:r>
                        <a:rPr lang="en-GB" sz="2400" b="1" dirty="0">
                          <a:solidFill>
                            <a:srgbClr val="FF0000"/>
                          </a:solidFill>
                          <a:effectLst/>
                          <a:latin typeface="Times New Roman" panose="02020603050405020304" pitchFamily="18" charset="0"/>
                          <a:ea typeface="Times New Roman" panose="02020603050405020304" pitchFamily="18" charset="0"/>
                        </a:rPr>
                        <a:t>10</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1    </a:t>
                      </a:r>
                      <a:r>
                        <a:rPr lang="en-GB" sz="2400" b="1" dirty="0">
                          <a:solidFill>
                            <a:srgbClr val="FF0000"/>
                          </a:solidFill>
                          <a:effectLst/>
                          <a:latin typeface="Times New Roman" panose="02020603050405020304" pitchFamily="18" charset="0"/>
                          <a:ea typeface="Times New Roman" panose="02020603050405020304" pitchFamily="18" charset="0"/>
                        </a:rPr>
                        <a:t>1</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    </a:t>
                      </a:r>
                      <a:r>
                        <a:rPr lang="en-GB" sz="2400" b="1" dirty="0">
                          <a:solidFill>
                            <a:srgbClr val="FF0000"/>
                          </a:solidFill>
                          <a:effectLst/>
                          <a:latin typeface="Times New Roman" panose="02020603050405020304" pitchFamily="18" charset="0"/>
                          <a:ea typeface="Times New Roman" panose="02020603050405020304" pitchFamily="18" charset="0"/>
                        </a:rPr>
                        <a:t>6</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0    </a:t>
                      </a:r>
                      <a:r>
                        <a:rPr lang="en-GB" sz="2400" b="1" dirty="0">
                          <a:solidFill>
                            <a:srgbClr val="FF0000"/>
                          </a:solidFill>
                          <a:effectLst/>
                          <a:latin typeface="Times New Roman" panose="02020603050405020304" pitchFamily="18" charset="0"/>
                          <a:ea typeface="Times New Roman" panose="02020603050405020304" pitchFamily="18" charset="0"/>
                        </a:rPr>
                        <a:t>0</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0    </a:t>
                      </a:r>
                      <a:r>
                        <a:rPr lang="en-GB" sz="2400" b="1" dirty="0">
                          <a:solidFill>
                            <a:srgbClr val="FF0000"/>
                          </a:solidFill>
                          <a:effectLst/>
                          <a:latin typeface="Times New Roman" panose="02020603050405020304" pitchFamily="18" charset="0"/>
                          <a:ea typeface="Times New Roman" panose="02020603050405020304" pitchFamily="18" charset="0"/>
                        </a:rPr>
                        <a:t>0</a:t>
                      </a:r>
                    </a:p>
                  </a:txBody>
                  <a:tcPr marL="7144" marR="7144" marT="7144" marB="7144" anchor="ctr"/>
                </a:tc>
                <a:tc>
                  <a:txBody>
                    <a:bodyPr/>
                    <a:lstStyle/>
                    <a:p>
                      <a:pPr algn="ctr">
                        <a:spcAft>
                          <a:spcPts val="0"/>
                        </a:spcAft>
                      </a:pPr>
                      <a:r>
                        <a:rPr lang="en-GB" sz="2400" b="1" dirty="0">
                          <a:solidFill>
                            <a:srgbClr val="7030A0"/>
                          </a:solidFill>
                          <a:effectLst/>
                        </a:rPr>
                        <a:t>25</a:t>
                      </a:r>
                      <a:endParaRPr lang="en-GB" sz="2400" b="1" dirty="0">
                        <a:solidFill>
                          <a:srgbClr val="7030A0"/>
                        </a:solidFill>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2578316325"/>
                  </a:ext>
                </a:extLst>
              </a:tr>
              <a:tr h="499467">
                <a:tc>
                  <a:txBody>
                    <a:bodyPr/>
                    <a:lstStyle/>
                    <a:p>
                      <a:pPr algn="just">
                        <a:spcAft>
                          <a:spcPts val="0"/>
                        </a:spcAft>
                      </a:pPr>
                      <a:r>
                        <a:rPr lang="en-GB" sz="2400">
                          <a:effectLst/>
                        </a:rPr>
                        <a:t>Estate Car</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2      </a:t>
                      </a:r>
                      <a:r>
                        <a:rPr lang="en-GB" sz="2400" b="1" dirty="0">
                          <a:solidFill>
                            <a:srgbClr val="FF0000"/>
                          </a:solidFill>
                          <a:effectLst/>
                          <a:latin typeface="Times New Roman" panose="02020603050405020304" pitchFamily="18" charset="0"/>
                          <a:ea typeface="Times New Roman" panose="02020603050405020304" pitchFamily="18" charset="0"/>
                        </a:rPr>
                        <a:t>8</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    </a:t>
                      </a:r>
                      <a:r>
                        <a:rPr lang="en-GB" sz="2400" b="1" dirty="0">
                          <a:solidFill>
                            <a:srgbClr val="FF0000"/>
                          </a:solidFill>
                          <a:effectLst/>
                          <a:latin typeface="Times New Roman" panose="02020603050405020304" pitchFamily="18" charset="0"/>
                          <a:ea typeface="Times New Roman" panose="02020603050405020304" pitchFamily="18" charset="0"/>
                        </a:rPr>
                        <a:t>15</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    </a:t>
                      </a:r>
                      <a:r>
                        <a:rPr lang="en-GB" sz="2400" b="1" dirty="0">
                          <a:solidFill>
                            <a:srgbClr val="FF0000"/>
                          </a:solidFill>
                          <a:effectLst/>
                          <a:latin typeface="Times New Roman" panose="02020603050405020304" pitchFamily="18" charset="0"/>
                          <a:ea typeface="Times New Roman" panose="02020603050405020304" pitchFamily="18" charset="0"/>
                        </a:rPr>
                        <a:t>3</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    </a:t>
                      </a:r>
                      <a:r>
                        <a:rPr lang="en-GB" sz="2400" b="1" dirty="0">
                          <a:solidFill>
                            <a:srgbClr val="FF0000"/>
                          </a:solidFill>
                          <a:effectLst/>
                          <a:latin typeface="Times New Roman" panose="02020603050405020304" pitchFamily="18" charset="0"/>
                          <a:ea typeface="Times New Roman" panose="02020603050405020304" pitchFamily="18" charset="0"/>
                        </a:rPr>
                        <a:t>6</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0    </a:t>
                      </a:r>
                      <a:r>
                        <a:rPr lang="en-GB" sz="2400" b="1" dirty="0">
                          <a:solidFill>
                            <a:srgbClr val="FF0000"/>
                          </a:solidFill>
                          <a:effectLst/>
                          <a:latin typeface="Times New Roman" panose="02020603050405020304" pitchFamily="18" charset="0"/>
                          <a:ea typeface="Times New Roman" panose="02020603050405020304" pitchFamily="18" charset="0"/>
                        </a:rPr>
                        <a:t>0</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1    </a:t>
                      </a:r>
                      <a:r>
                        <a:rPr lang="en-GB" sz="2400" b="1" dirty="0">
                          <a:solidFill>
                            <a:srgbClr val="FF0000"/>
                          </a:solidFill>
                          <a:effectLst/>
                          <a:latin typeface="Times New Roman" panose="02020603050405020304" pitchFamily="18" charset="0"/>
                          <a:ea typeface="Times New Roman" panose="02020603050405020304" pitchFamily="18" charset="0"/>
                        </a:rPr>
                        <a:t>4</a:t>
                      </a:r>
                    </a:p>
                  </a:txBody>
                  <a:tcPr marL="7144" marR="7144" marT="7144" marB="7144" anchor="ctr"/>
                </a:tc>
                <a:tc>
                  <a:txBody>
                    <a:bodyPr/>
                    <a:lstStyle/>
                    <a:p>
                      <a:pPr algn="ctr">
                        <a:spcAft>
                          <a:spcPts val="0"/>
                        </a:spcAft>
                      </a:pPr>
                      <a:r>
                        <a:rPr lang="en-GB" sz="2400" b="1" dirty="0">
                          <a:solidFill>
                            <a:srgbClr val="7030A0"/>
                          </a:solidFill>
                          <a:effectLst/>
                        </a:rPr>
                        <a:t>36</a:t>
                      </a:r>
                      <a:endParaRPr lang="en-GB" sz="2400" b="1" dirty="0">
                        <a:solidFill>
                          <a:srgbClr val="7030A0"/>
                        </a:solidFill>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700063512"/>
                  </a:ext>
                </a:extLst>
              </a:tr>
            </a:tbl>
          </a:graphicData>
        </a:graphic>
      </p:graphicFrame>
    </p:spTree>
    <p:extLst>
      <p:ext uri="{BB962C8B-B14F-4D97-AF65-F5344CB8AC3E}">
        <p14:creationId xmlns:p14="http://schemas.microsoft.com/office/powerpoint/2010/main" val="20111643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815975" y="136525"/>
            <a:ext cx="7870825" cy="746702"/>
          </a:xfrm>
        </p:spPr>
        <p:txBody>
          <a:bodyPr>
            <a:normAutofit/>
          </a:bodyPr>
          <a:lstStyle/>
          <a:p>
            <a:pPr>
              <a:defRPr/>
            </a:pPr>
            <a:r>
              <a:rPr lang="en-GB" altLang="en-US" sz="36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Grid Analysis </a:t>
            </a:r>
            <a:r>
              <a:rPr lang="en-GB" altLang="en-US" sz="2800" dirty="0">
                <a:solidFill>
                  <a:srgbClr val="0070C0"/>
                </a:solidFill>
                <a:latin typeface="Arial" panose="020B0604020202020204" pitchFamily="34" charset="0"/>
                <a:cs typeface="Arial" panose="020B0604020202020204" pitchFamily="34" charset="0"/>
              </a:rPr>
              <a:t>– </a:t>
            </a:r>
            <a:r>
              <a:rPr lang="en-GB" altLang="en-US" sz="2800" b="1" dirty="0">
                <a:solidFill>
                  <a:srgbClr val="0070C0"/>
                </a:solidFill>
              </a:rPr>
              <a:t>Key points:</a:t>
            </a:r>
            <a:endParaRPr lang="en-GB" altLang="en-US" sz="2800" dirty="0">
              <a:solidFill>
                <a:srgbClr val="0070C0"/>
              </a:solidFill>
              <a:latin typeface="Arial" panose="020B0604020202020204" pitchFamily="34" charset="0"/>
              <a:cs typeface="Arial" panose="020B0604020202020204" pitchFamily="34" charset="0"/>
            </a:endParaRPr>
          </a:p>
        </p:txBody>
      </p:sp>
      <p:sp>
        <p:nvSpPr>
          <p:cNvPr id="36928" name="Slide Number Placeholder 3"/>
          <p:cNvSpPr>
            <a:spLocks noGrp="1"/>
          </p:cNvSpPr>
          <p:nvPr>
            <p:ph type="sldNum" sz="quarter" idx="12"/>
          </p:nvPr>
        </p:nvSpPr>
        <p:spPr bwMode="auto">
          <a:noFill/>
          <a:ln>
            <a:miter lim="800000"/>
            <a:headEnd/>
            <a:tailEnd/>
          </a:ln>
        </p:spPr>
        <p:txBody>
          <a:bodyPr/>
          <a:lstStyle/>
          <a:p>
            <a:fld id="{4251B18E-B954-49B0-844C-D8A7E6CAFBD0}" type="slidenum">
              <a:rPr lang="en-GB" altLang="en-US"/>
              <a:pPr/>
              <a:t>30</a:t>
            </a:fld>
            <a:endParaRPr lang="en-GB" altLang="en-US"/>
          </a:p>
        </p:txBody>
      </p:sp>
      <p:sp>
        <p:nvSpPr>
          <p:cNvPr id="2" name="Rectangle 1">
            <a:extLst>
              <a:ext uri="{FF2B5EF4-FFF2-40B4-BE49-F238E27FC236}">
                <a16:creationId xmlns:a16="http://schemas.microsoft.com/office/drawing/2014/main" id="{0067FEF7-FDD5-4FDA-A832-B2E47F1E0461}"/>
              </a:ext>
            </a:extLst>
          </p:cNvPr>
          <p:cNvSpPr/>
          <p:nvPr/>
        </p:nvSpPr>
        <p:spPr>
          <a:xfrm>
            <a:off x="121921" y="920621"/>
            <a:ext cx="8879840" cy="4708981"/>
          </a:xfrm>
          <a:prstGeom prst="rect">
            <a:avLst/>
          </a:prstGeom>
        </p:spPr>
        <p:txBody>
          <a:bodyPr wrap="square">
            <a:spAutoFit/>
          </a:bodyPr>
          <a:lstStyle/>
          <a:p>
            <a:pPr marL="285750" indent="-285750" algn="just">
              <a:spcBef>
                <a:spcPct val="0"/>
              </a:spcBef>
              <a:buFont typeface="Arial" panose="020B0604020202020204" pitchFamily="34" charset="0"/>
              <a:buChar char="•"/>
            </a:pPr>
            <a:r>
              <a:rPr lang="en-GB" altLang="en-US" sz="2000" dirty="0"/>
              <a:t>Grid Analysis helps you to decide between several options where many factors need to be taken into account.</a:t>
            </a:r>
          </a:p>
          <a:p>
            <a:pPr marL="285750" indent="-285750" algn="just">
              <a:spcBef>
                <a:spcPct val="0"/>
              </a:spcBef>
              <a:buFont typeface="Arial" panose="020B0604020202020204" pitchFamily="34" charset="0"/>
              <a:buChar char="•"/>
            </a:pPr>
            <a:endParaRPr lang="en-GB" altLang="en-US" sz="2000" dirty="0"/>
          </a:p>
          <a:p>
            <a:pPr marL="285750" indent="-285750" algn="just">
              <a:spcBef>
                <a:spcPct val="0"/>
              </a:spcBef>
              <a:buFont typeface="Arial" panose="020B0604020202020204" pitchFamily="34" charset="0"/>
              <a:buChar char="•"/>
            </a:pPr>
            <a:r>
              <a:rPr lang="en-GB" altLang="en-US" sz="2000" dirty="0"/>
              <a:t>To use the tool, lay out your options as rows on a table. Set up the columns to show your factors. Allocate weights to show the importance of each of these factors. </a:t>
            </a:r>
            <a:r>
              <a:rPr lang="en-US" sz="2000" dirty="0"/>
              <a:t>Rate each of the factors for relative importance, on a scale of 0-5, where 5 is the most important. It is fine to have factors with equal importance.</a:t>
            </a:r>
          </a:p>
          <a:p>
            <a:pPr algn="just">
              <a:spcBef>
                <a:spcPct val="0"/>
              </a:spcBef>
            </a:pPr>
            <a:endParaRPr lang="en-GB" altLang="en-US" sz="2000" dirty="0"/>
          </a:p>
          <a:p>
            <a:pPr marL="285750" indent="-285750" algn="just">
              <a:spcBef>
                <a:spcPct val="0"/>
              </a:spcBef>
              <a:buFont typeface="Arial" panose="020B0604020202020204" pitchFamily="34" charset="0"/>
              <a:buChar char="•"/>
            </a:pPr>
            <a:r>
              <a:rPr lang="en-GB" altLang="en-US" sz="2000" dirty="0"/>
              <a:t>Score each choice for each factor using numbers from 0 (poor) to 3 (very good). Multiply each score by the weight of the factor, to show its contribution to the overall selection.</a:t>
            </a:r>
          </a:p>
          <a:p>
            <a:pPr marL="285750" indent="-285750" algn="just">
              <a:spcBef>
                <a:spcPct val="0"/>
              </a:spcBef>
              <a:buFont typeface="Arial" panose="020B0604020202020204" pitchFamily="34" charset="0"/>
              <a:buChar char="•"/>
            </a:pPr>
            <a:endParaRPr lang="en-GB" altLang="en-US" sz="2000" dirty="0"/>
          </a:p>
          <a:p>
            <a:pPr marL="285750" indent="-285750" algn="just">
              <a:spcBef>
                <a:spcPct val="0"/>
              </a:spcBef>
              <a:buFont typeface="Arial" panose="020B0604020202020204" pitchFamily="34" charset="0"/>
              <a:buChar char="•"/>
            </a:pPr>
            <a:r>
              <a:rPr lang="en-GB" altLang="en-US" sz="2000" dirty="0"/>
              <a:t>Finally add up the total scores for each option. Select the highest scoring option.</a:t>
            </a:r>
          </a:p>
        </p:txBody>
      </p:sp>
    </p:spTree>
    <p:extLst>
      <p:ext uri="{BB962C8B-B14F-4D97-AF65-F5344CB8AC3E}">
        <p14:creationId xmlns:p14="http://schemas.microsoft.com/office/powerpoint/2010/main" val="15969246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Slide Number Placeholder 3"/>
          <p:cNvSpPr>
            <a:spLocks noGrp="1"/>
          </p:cNvSpPr>
          <p:nvPr>
            <p:ph type="sldNum" sz="quarter" idx="12"/>
          </p:nvPr>
        </p:nvSpPr>
        <p:spPr>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charset="0"/>
              </a:defRPr>
            </a:lvl1pPr>
            <a:lvl2pPr marL="742950" indent="-285750" eaLnBrk="0" hangingPunct="0">
              <a:defRPr sz="2400">
                <a:solidFill>
                  <a:schemeClr val="tx1"/>
                </a:solidFill>
                <a:latin typeface="Times New Roman" pitchFamily="18" charset="0"/>
                <a:cs typeface="Arial" charset="0"/>
              </a:defRPr>
            </a:lvl2pPr>
            <a:lvl3pPr marL="1143000" indent="-228600" eaLnBrk="0" hangingPunct="0">
              <a:defRPr sz="2400">
                <a:solidFill>
                  <a:schemeClr val="tx1"/>
                </a:solidFill>
                <a:latin typeface="Times New Roman" pitchFamily="18" charset="0"/>
                <a:cs typeface="Arial" charset="0"/>
              </a:defRPr>
            </a:lvl3pPr>
            <a:lvl4pPr marL="1600200" indent="-228600" eaLnBrk="0" hangingPunct="0">
              <a:defRPr sz="2400">
                <a:solidFill>
                  <a:schemeClr val="tx1"/>
                </a:solidFill>
                <a:latin typeface="Times New Roman" pitchFamily="18" charset="0"/>
                <a:cs typeface="Arial" charset="0"/>
              </a:defRPr>
            </a:lvl4pPr>
            <a:lvl5pPr marL="2057400" indent="-228600" eaLnBrk="0" hangingPunct="0">
              <a:defRPr sz="2400">
                <a:solidFill>
                  <a:schemeClr val="tx1"/>
                </a:solidFill>
                <a:latin typeface="Times New Roman" pitchFamily="18" charset="0"/>
                <a:cs typeface="Arial"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charset="0"/>
              </a:defRPr>
            </a:lvl9pPr>
          </a:lstStyle>
          <a:p>
            <a:pPr eaLnBrk="1" hangingPunct="1"/>
            <a:fld id="{66FC01D8-533D-4CE0-8568-6747D25ABF66}" type="slidenum">
              <a:rPr lang="en-US" altLang="en-US" sz="1400"/>
              <a:pPr eaLnBrk="1" hangingPunct="1"/>
              <a:t>31</a:t>
            </a:fld>
            <a:endParaRPr lang="en-US" altLang="en-US" sz="1400"/>
          </a:p>
        </p:txBody>
      </p:sp>
      <p:sp>
        <p:nvSpPr>
          <p:cNvPr id="9" name="Rectangle 8">
            <a:extLst>
              <a:ext uri="{FF2B5EF4-FFF2-40B4-BE49-F238E27FC236}">
                <a16:creationId xmlns:a16="http://schemas.microsoft.com/office/drawing/2014/main" id="{AA7059FD-8BD9-4404-8890-89057C85294A}"/>
              </a:ext>
            </a:extLst>
          </p:cNvPr>
          <p:cNvSpPr/>
          <p:nvPr/>
        </p:nvSpPr>
        <p:spPr>
          <a:xfrm>
            <a:off x="467544" y="136525"/>
            <a:ext cx="8424936" cy="923330"/>
          </a:xfrm>
          <a:prstGeom prst="rect">
            <a:avLst/>
          </a:prstGeom>
          <a:noFill/>
        </p:spPr>
        <p:txBody>
          <a:bodyPr wrap="square" lIns="91440" tIns="45720" rIns="91440" bIns="45720">
            <a:spAutoFit/>
          </a:bodyPr>
          <a:lstStyle/>
          <a:p>
            <a:pPr algn="ctr"/>
            <a:r>
              <a:rPr lang="en-GB" sz="5400" b="1" i="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Any questions?</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pic>
        <p:nvPicPr>
          <p:cNvPr id="1026" name="Picture 2" descr="99 THANK YOU FOR ANSWER MY QUESTION, YOU MY ANSWER QUESTION THANK FOR">
            <a:extLst>
              <a:ext uri="{FF2B5EF4-FFF2-40B4-BE49-F238E27FC236}">
                <a16:creationId xmlns:a16="http://schemas.microsoft.com/office/drawing/2014/main" id="{F911A64A-E3A9-41EA-A804-24D113E704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544" y="1059855"/>
            <a:ext cx="8496944" cy="4562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534977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673</TotalTime>
  <Words>2169</Words>
  <Application>Microsoft Office PowerPoint</Application>
  <PresentationFormat>On-screen Show (4:3)</PresentationFormat>
  <Paragraphs>365</Paragraphs>
  <Slides>31</Slides>
  <Notes>21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等线</vt:lpstr>
      <vt:lpstr>Arial</vt:lpstr>
      <vt:lpstr>Calibri</vt:lpstr>
      <vt:lpstr>Myriad Pro</vt:lpstr>
      <vt:lpstr>Times New Roman</vt:lpstr>
      <vt:lpstr>20140311PresentationUWTSDTemplate</vt:lpstr>
      <vt:lpstr>BMSK4004 Problem Solving &amp; Decision Making</vt:lpstr>
      <vt:lpstr>Decision making tools  Why do we need them?</vt:lpstr>
      <vt:lpstr>Today's lesson</vt:lpstr>
      <vt:lpstr>PMI – Decision Making Tool</vt:lpstr>
      <vt:lpstr>PMI – Decision Making Tool</vt:lpstr>
      <vt:lpstr>Rational Choice…</vt:lpstr>
      <vt:lpstr>PMI – Decision Making Tool</vt:lpstr>
      <vt:lpstr>PMI – Decision Making Tool</vt:lpstr>
      <vt:lpstr>PMI – Decision Making Tool</vt:lpstr>
      <vt:lpstr>PMI – Weighing the Pros and Cons of a decision</vt:lpstr>
      <vt:lpstr>PMI – Weighing the Pros and Cons of a decision</vt:lpstr>
      <vt:lpstr>Results</vt:lpstr>
      <vt:lpstr>PowerPoint Presentation</vt:lpstr>
      <vt:lpstr>BMSW4004 Problem Solving &amp; Decision Making</vt:lpstr>
      <vt:lpstr>PowerPoint Presentation</vt:lpstr>
      <vt:lpstr>Recap: The rational decision process </vt:lpstr>
      <vt:lpstr>Recap: Criteria definition </vt:lpstr>
      <vt:lpstr>Grid Analysis</vt:lpstr>
      <vt:lpstr>Steps in using the Grid Analysis </vt:lpstr>
      <vt:lpstr>Steps in using the Grid Analysis (Contd)</vt:lpstr>
      <vt:lpstr>Grid Analysis – Worked example</vt:lpstr>
      <vt:lpstr>Grid Analysis Example Continued…</vt:lpstr>
      <vt:lpstr>Example</vt:lpstr>
      <vt:lpstr>Next step</vt:lpstr>
      <vt:lpstr>Example</vt:lpstr>
      <vt:lpstr>Next step</vt:lpstr>
      <vt:lpstr>Example</vt:lpstr>
      <vt:lpstr>Next step</vt:lpstr>
      <vt:lpstr>Example</vt:lpstr>
      <vt:lpstr>Grid Analysis – Key points: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&amp; Decision Making</dc:title>
  <dc:creator>Anthony Burns</dc:creator>
  <cp:lastModifiedBy>Ernest Ovia</cp:lastModifiedBy>
  <cp:revision>32</cp:revision>
  <dcterms:created xsi:type="dcterms:W3CDTF">2018-09-05T12:08:46Z</dcterms:created>
  <dcterms:modified xsi:type="dcterms:W3CDTF">2021-06-19T11:35:59Z</dcterms:modified>
</cp:coreProperties>
</file>