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8" r:id="rId3"/>
    <p:sldId id="269" r:id="rId4"/>
    <p:sldId id="268" r:id="rId5"/>
    <p:sldId id="267" r:id="rId6"/>
    <p:sldId id="270" r:id="rId7"/>
    <p:sldId id="261" r:id="rId8"/>
    <p:sldId id="262" r:id="rId9"/>
    <p:sldId id="271" r:id="rId10"/>
    <p:sldId id="272" r:id="rId11"/>
    <p:sldId id="273" r:id="rId12"/>
    <p:sldId id="274" r:id="rId13"/>
    <p:sldId id="265" r:id="rId14"/>
    <p:sldId id="264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694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835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708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451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714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52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67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5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8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44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700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10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tista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F5403-9D44-4710-E5F8-52F05FFF5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40" y="2551176"/>
            <a:ext cx="4544762" cy="3602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</a:p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Course Code: LCLM 4006 Enterprise and Entre</a:t>
            </a:r>
          </a:p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Name of Student: Steve Osahon Obayagbona</a:t>
            </a:r>
          </a:p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Student Number: 2418451</a:t>
            </a:r>
            <a:endParaRPr lang="it-IT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Lecturer:  Dr Charles Oham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47F2B78E-41B9-C42E-6E0D-02466D3B5BBF}"/>
              </a:ext>
            </a:extLst>
          </p:cNvPr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88191"/>
            <a:ext cx="5334160" cy="356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699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68C295-6726-0223-5718-8CFB0202E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Overview of the Business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A0BEC-BA36-345D-9BDA-5E0CEC3EE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Business Strategy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Human Resource</a:t>
            </a: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Organisational Structure &amp; Management</a:t>
            </a: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Analysis (PESTEL) </a:t>
            </a: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Marketing &amp; Sales Strategies </a:t>
            </a:r>
            <a:endParaRPr lang="it-I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Market Analysis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Customer Profiles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Services &amp; Products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Exit Strategy </a:t>
            </a:r>
          </a:p>
          <a:p>
            <a:r>
              <a:rPr lang="it-IT" sz="16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it-IT" sz="1600" dirty="0" err="1">
                <a:latin typeface="Arial" panose="020B0604020202020204" pitchFamily="34" charset="0"/>
                <a:cs typeface="Arial" panose="020B0604020202020204" pitchFamily="34" charset="0"/>
              </a:rPr>
              <a:t>Refences</a:t>
            </a:r>
            <a:r>
              <a:rPr lang="it-IT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95074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75364-AD45-BB1F-A6D7-9F865C591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38A62-9E29-1E4C-21BF-EC215AE08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OBAY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a UK-based premium streetwear brand focused on heavyweight oversized clothing. The brand aims to combine simplicity, durability, and urban identity. Products include 450–500 GSM hoodies and wide-leg sweatpants featuring logos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OBAYA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exclusive “892” branding. OBAY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sells directly to customers using Shopify and TikTok Shop, targeting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Z and young adults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,(Middle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Ages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925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5E723-8FA8-C9E7-679F-C46430579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Business Strategy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1A8B904-9216-FFD4-3E95-8D9330BCB8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902" r="-70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F4E16-D61D-5F0D-DB91-A193A3C85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OBAY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strategy focuses on small-batch production to maintain exclusivity, affordable premium pricing, and strong brand identity. The business aims to grow through TikTok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virality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influencer partnerships, and consistent content creation. Long-term plans include expanding product lines, launching pop-ups, and securing collaborations with creators.</a:t>
            </a:r>
          </a:p>
        </p:txBody>
      </p:sp>
    </p:spTree>
    <p:extLst>
      <p:ext uri="{BB962C8B-B14F-4D97-AF65-F5344CB8AC3E}">
        <p14:creationId xmlns:p14="http://schemas.microsoft.com/office/powerpoint/2010/main" val="2483979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4884B-7BEB-7E6C-4AB8-BA6CE07FD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Human Resource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0BFB6-53BA-1E8C-1066-F27CB3FB0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Currently, OBAY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run by the founder, who manages design, marketing, and operations. As the business grows, HR plans include hiring a design assistant, digital marketing specialist, customer support staff, and logistics manager. Outsourced manufacturers and UK fulfilment centres support production and delivery.</a:t>
            </a:r>
          </a:p>
          <a:p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1577A8-71E3-DEC3-2A80-8887630A92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1" r="231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949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72CB5-5879-71BB-182E-56558525C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 b="1">
                <a:latin typeface="Arial" panose="020B0604020202020204" pitchFamily="34" charset="0"/>
                <a:cs typeface="Arial" panose="020B0604020202020204" pitchFamily="34" charset="0"/>
              </a:rPr>
              <a:t>Organisational Structure &amp; Management</a:t>
            </a:r>
            <a:endParaRPr lang="en-US" sz="3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0E09-8EDF-8F4E-7B1D-926F1D9ED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Founder &amp; CEO – oversees design, branding, strategy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Head of Design – responsible for visual identity &amp; collections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Marketing Lead – manages TikTok, influencers, and campaigns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Operations Manager – handles suppliers, QC, logistics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Finance/Admin Manager – budgeting, forecasting, inventory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Future expansion: customer service and retail staff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9455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787F-56B0-FAEC-4D32-0B4A28978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Environmental Analysis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4B472-6EFD-50C4-2379-AB2CE1C40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Brexit increases import rules and customs delays.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High living costs push demand toward affordable premium items.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TikTok trends boost oversized streetwear and limited drops.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AI tools improve marketing, design, and content creation.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Consumers prefer durable long-lasting fabric over fast fashion.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Trademark protection required for OBAY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logo and “892” design</a:t>
            </a:r>
            <a:r>
              <a:rPr lang="it-IT" sz="14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/>
          </a:p>
          <a:p>
            <a:endParaRPr lang="en-GB" sz="1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65091F-05AB-4416-5ECC-A7C0CE5B7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78" b="30426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096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7CB51-55B0-E79D-C27F-5C5074E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Marketing &amp; Sales Strategies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25457-2EC3-C917-27F8-43590C160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Daily TikTok fashion content</a:t>
            </a:r>
          </a:p>
          <a:p>
            <a:pPr>
              <a:lnSpc>
                <a:spcPct val="15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Micro-influencer product collaborations</a:t>
            </a:r>
          </a:p>
          <a:p>
            <a:pPr>
              <a:lnSpc>
                <a:spcPct val="15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Exclusive limited product drops</a:t>
            </a:r>
          </a:p>
          <a:p>
            <a:pPr>
              <a:lnSpc>
                <a:spcPct val="15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High-quality lifestyle visuals</a:t>
            </a:r>
          </a:p>
          <a:p>
            <a:pPr>
              <a:lnSpc>
                <a:spcPct val="15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TikTok Shop</a:t>
            </a:r>
            <a:r>
              <a:rPr lang="it-IT" sz="2200">
                <a:latin typeface="Arial" panose="020B0604020202020204" pitchFamily="34" charset="0"/>
                <a:cs typeface="Arial" panose="020B0604020202020204" pitchFamily="34" charset="0"/>
              </a:rPr>
              <a:t>,Shopify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 flash promotions</a:t>
            </a:r>
          </a:p>
          <a:p>
            <a:pPr>
              <a:lnSpc>
                <a:spcPct val="15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User-generated content campaigns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9D38DC-BCD6-AFD5-ABA1-B0218894A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542" b="1254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923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73BF7-BEE0-5A8C-9F59-EE303D52A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Market Analysis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76DA3-DC1D-8442-95B9-925479613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40" y="2137834"/>
            <a:ext cx="4544762" cy="401627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UK streetwear market continues to grow, driven by TikTok trends and demand for oversized, minimalistic high-quality clothing. Competitors include Corteiz, Represent, Fear of God Essentials, Cole Buxton, and Broken Planet. Customers prefer heavyweight fabrics, clean branding, and limited product drops. OBAY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meets these trends with 450–500 GSM materials,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000" dirty="0" err="1">
                <a:latin typeface="Arial" panose="020B0604020202020204" pitchFamily="34" charset="0"/>
                <a:cs typeface="Arial" panose="020B0604020202020204" pitchFamily="34" charset="0"/>
              </a:rPr>
              <a:t>Acid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000" dirty="0" err="1">
                <a:latin typeface="Arial" panose="020B0604020202020204" pitchFamily="34" charset="0"/>
                <a:cs typeface="Arial" panose="020B0604020202020204" pitchFamily="34" charset="0"/>
              </a:rPr>
              <a:t>wash</a:t>
            </a:r>
            <a:r>
              <a:rPr lang="it-IT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branding, and exclusive collections.</a:t>
            </a:r>
          </a:p>
          <a:p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58AB98-FD31-5C8D-AB2D-FC2FE4517B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06" r="5506"/>
          <a:stretch/>
        </p:blipFill>
        <p:spPr>
          <a:xfrm>
            <a:off x="6096000" y="0"/>
            <a:ext cx="6096000" cy="692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923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E6427-C39A-D6FE-2975-238E191A2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Customer Profiles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78AC6-2154-BDE8-0F32-8A21ECD67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128757"/>
            <a:ext cx="4085665" cy="410482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Profile 1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“The Trend Follower”</a:t>
            </a:r>
            <a:r>
              <a:rPr lang="it-IT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Aged 16–24, active on TikTok/Instagram, buys trendy oversized pieces, influenced by creators.</a:t>
            </a:r>
          </a:p>
          <a:p>
            <a:pPr>
              <a:lnSpc>
                <a:spcPct val="17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Profile 2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“Quality Buyer”Aged 20–35, values durability, prefers premium heavyweight clothing, looks for long-lasting materials.</a:t>
            </a:r>
          </a:p>
          <a:p>
            <a:pPr>
              <a:lnSpc>
                <a:spcPct val="17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Profile 3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“Streetwear Collector”</a:t>
            </a:r>
            <a:r>
              <a:rPr lang="it-IT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Male 18–30, follows streetwear culture, values brand identity and exclusivity.</a:t>
            </a:r>
          </a:p>
          <a:p>
            <a:endParaRPr lang="en-US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2E7CDF-2254-44D1-17B3-EAC7992A2F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2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21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11D56-67D4-8570-14F9-F4E04C287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143486"/>
            <a:ext cx="6173816" cy="1384890"/>
          </a:xfrm>
        </p:spPr>
        <p:txBody>
          <a:bodyPr anchor="t">
            <a:normAutofit/>
          </a:bodyPr>
          <a:lstStyle/>
          <a:p>
            <a:r>
              <a:rPr lang="en-GB" sz="3200" b="1"/>
              <a:t>Services &amp; Products</a:t>
            </a:r>
            <a:endParaRPr lang="en-US" sz="32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7C77032-C865-6057-7D7A-E2743CFA2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1263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DA203952-0536-9CDF-5010-9C643023D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263" y="2800715"/>
            <a:ext cx="2728763" cy="32009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C5E982-56DE-53D1-E492-C714AA677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3807" y="2883070"/>
            <a:ext cx="3768687" cy="31185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B1C4D-96FC-D2F3-E348-C0CAAB265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8194" y="838200"/>
            <a:ext cx="3295851" cy="534705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Oversized Hoodie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– 450–500 GSM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OBAY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logo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Back print “892” identity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Colours: Black, Taupe, Vintage Cream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Price: £65–£75 retail</a:t>
            </a:r>
            <a:endParaRPr lang="it-I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Wide-Leg Sweatpants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– 450–500 GSM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Straight wide-leg fit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OBAY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logo</a:t>
            </a:r>
            <a:r>
              <a:rPr lang="it-IT" sz="1800" dirty="0">
                <a:latin typeface="Arial" panose="020B0604020202020204" pitchFamily="34" charset="0"/>
                <a:cs typeface="Arial" panose="020B0604020202020204" pitchFamily="34" charset="0"/>
              </a:rPr>
              <a:t> Right leg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Price: £55–£65 retai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64563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9632B-91BC-893C-A8C3-846CAC477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Financial Plan 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0A7A9F-DD89-09E2-637C-817D784734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40" r="2" b="2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FAB1D-CAD3-3BF4-8AAB-051E4332A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1989668"/>
            <a:ext cx="5444382" cy="415271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Start-up: £10,000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Prod: £5,940–£6,060 | Marketing: £1,500–£2,000 | Web: £800–£1,000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Sales: 240–320 units/mo → £14,400–£19,200 | Annual: £172,800–£230,400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Pricing: Hoodies £65–75 | Sweatpants £55–65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Break-even: 25 units (~£40/unit profit) → Week 1</a:t>
            </a:r>
            <a:endParaRPr lang="it-IT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Funding sources: savings, family, start-up loan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300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0C49A-E06E-D641-5D5D-9A838661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Exit Strategy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827435-F064-AD47-F19B-502FB39D08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531" r="-1" b="358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F3F39-3029-E838-25B5-C95E9570B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128757"/>
            <a:ext cx="5444382" cy="385809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Convert OBAY</a:t>
            </a:r>
            <a:r>
              <a:rPr lang="it-IT" sz="26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into a private limited company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Register trademarks for logo</a:t>
            </a:r>
            <a:r>
              <a:rPr lang="it-IT" sz="2600" dirty="0">
                <a:latin typeface="Arial" panose="020B0604020202020204" pitchFamily="34" charset="0"/>
                <a:cs typeface="Arial" panose="020B0604020202020204" pitchFamily="34" charset="0"/>
              </a:rPr>
              <a:t> OBAYA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and “892” identity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Protect brand IP for resale value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Develop brand to attract investor acquisition</a:t>
            </a:r>
            <a:endParaRPr lang="it-IT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it-IT" sz="2600" dirty="0" err="1">
                <a:latin typeface="Arial" panose="020B0604020202020204" pitchFamily="34" charset="0"/>
                <a:cs typeface="Arial" panose="020B0604020202020204" pitchFamily="34" charset="0"/>
              </a:rPr>
              <a:t>Giveaway</a:t>
            </a:r>
            <a:r>
              <a:rPr lang="it-IT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Expand overseas</a:t>
            </a:r>
            <a:r>
              <a:rPr lang="it-IT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Potential long-term exit: sell brand, license IP, or franchise retail pop-ups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143945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730C0-E4A8-089B-0F3E-FA516DAB0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42314-5B72-FDA5-7906-0E59F677C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fontScale="85000" lnSpcReduction="10000"/>
          </a:bodyPr>
          <a:lstStyle/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OBAY is a UK-based premium streetwear brand offering heavyweight oversized clothing with strong visual identity. The business focuses on quality materials, exclusive limited drops, and digital-first marketing. With TikTok-driven promotion, small-batch production, and affordable premium pricing, OBAY aims for rapid market penetration. Strong financial forecasts and early break-even positioning make OBAY a scalable and investment-ready brand.</a:t>
            </a:r>
          </a:p>
          <a:p>
            <a:endParaRPr lang="en-GB" sz="240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424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DFDE6-C7D2-F5BB-621D-BEFBBBA3A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480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83DAE-080F-010E-82C3-B18CFDF9D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fontScale="85000" lnSpcReduction="10000"/>
          </a:bodyPr>
          <a:lstStyle/>
          <a:p>
            <a:pPr>
              <a:lnSpc>
                <a:spcPct val="160000"/>
              </a:lnSpc>
            </a:pPr>
            <a:r>
              <a:rPr lang="it-IT" sz="1500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Kotler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P. &amp; Keller, K.L. (2016) Marketing Management. 15°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Pearson.	</a:t>
            </a:r>
            <a:endParaRPr lang="it-I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Statista (2024) Streetwear Market in the United Kingdom – Statistics &amp; Facts.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www.statista.com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it-I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 (2024) The State of Fashion Report. Available at: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www.mckinsey.com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endParaRPr lang="it-I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TikTok for Business (2023) UK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Gen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Z Buying Behaviour Report. Available at: https://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www.tiktok.com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/business .	</a:t>
            </a:r>
            <a:endParaRPr lang="it-I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5.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Shopify (2024) E-commerce Trends and DTC Brand Growth. Available at: https://www.shopify.com .	</a:t>
            </a:r>
            <a:endParaRPr lang="it-I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6.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Highsnobiety (2023) Streetwear Consumer Insight Report. Available at: www.highsnobiety.com.	</a:t>
            </a:r>
            <a:endParaRPr lang="it-I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7.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UK Government (2024) Register a Trademark. Available at: https://www.gov.uk/how-to-register-a-trade-mark.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779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86</Words>
  <Application>Microsoft Office PowerPoint</Application>
  <PresentationFormat>Widescreen</PresentationFormat>
  <Paragraphs>27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Overview of the Business </vt:lpstr>
      <vt:lpstr>Introduction</vt:lpstr>
      <vt:lpstr>Business Strategy</vt:lpstr>
      <vt:lpstr>Human Resource</vt:lpstr>
      <vt:lpstr>Organisational Structure &amp; Management</vt:lpstr>
      <vt:lpstr>Environmental Analysis </vt:lpstr>
      <vt:lpstr>Marketing &amp; Sales Strategies</vt:lpstr>
      <vt:lpstr>Market Analysis</vt:lpstr>
      <vt:lpstr>Customer Profiles</vt:lpstr>
      <vt:lpstr>Services &amp; Products</vt:lpstr>
      <vt:lpstr>Financial Plan  </vt:lpstr>
      <vt:lpstr>Exit Strategy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OBAY </dc:title>
  <dc:creator>Charles Oham</dc:creator>
  <cp:lastModifiedBy>Steve Osahon Obayagbona (2418451)</cp:lastModifiedBy>
  <cp:revision>10</cp:revision>
  <dcterms:created xsi:type="dcterms:W3CDTF">2025-11-26T09:13:26Z</dcterms:created>
  <dcterms:modified xsi:type="dcterms:W3CDTF">2025-12-08T16:35:10Z</dcterms:modified>
</cp:coreProperties>
</file>