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1" r:id="rId9"/>
    <p:sldId id="260" r:id="rId10"/>
    <p:sldId id="265" r:id="rId11"/>
    <p:sldId id="263" r:id="rId12"/>
    <p:sldId id="264" r:id="rId13"/>
    <p:sldId id="262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B54AB7D9-1C58-4D44-91D5-B0304E7820F5}"/>
    <pc:docChg chg="undo custSel addSld modSld sldOrd">
      <pc:chgData name="Martin Locock" userId="e15b0232-237d-4436-a587-677fdd88485c" providerId="ADAL" clId="{B54AB7D9-1C58-4D44-91D5-B0304E7820F5}" dt="2025-02-07T09:51:37.229" v="1448" actId="20577"/>
      <pc:docMkLst>
        <pc:docMk/>
      </pc:docMkLst>
      <pc:sldChg chg="addSp delSp modSp mod">
        <pc:chgData name="Martin Locock" userId="e15b0232-237d-4436-a587-677fdd88485c" providerId="ADAL" clId="{B54AB7D9-1C58-4D44-91D5-B0304E7820F5}" dt="2025-02-07T09:36:03.381" v="1416" actId="403"/>
        <pc:sldMkLst>
          <pc:docMk/>
          <pc:sldMk cId="3778286678" sldId="258"/>
        </pc:sldMkLst>
        <pc:graphicFrameChg chg="add mod modGraphic">
          <ac:chgData name="Martin Locock" userId="e15b0232-237d-4436-a587-677fdd88485c" providerId="ADAL" clId="{B54AB7D9-1C58-4D44-91D5-B0304E7820F5}" dt="2025-02-07T09:36:03.381" v="1416" actId="403"/>
          <ac:graphicFrameMkLst>
            <pc:docMk/>
            <pc:sldMk cId="3778286678" sldId="258"/>
            <ac:graphicFrameMk id="4" creationId="{4443515F-454F-C06C-9C06-09BFF9673A57}"/>
          </ac:graphicFrameMkLst>
        </pc:graphicFrameChg>
      </pc:sldChg>
      <pc:sldChg chg="addSp modSp mod">
        <pc:chgData name="Martin Locock" userId="e15b0232-237d-4436-a587-677fdd88485c" providerId="ADAL" clId="{B54AB7D9-1C58-4D44-91D5-B0304E7820F5}" dt="2025-02-06T15:53:47.051" v="1395" actId="1076"/>
        <pc:sldMkLst>
          <pc:docMk/>
          <pc:sldMk cId="2541351237" sldId="259"/>
        </pc:sldMkLst>
        <pc:spChg chg="mod">
          <ac:chgData name="Martin Locock" userId="e15b0232-237d-4436-a587-677fdd88485c" providerId="ADAL" clId="{B54AB7D9-1C58-4D44-91D5-B0304E7820F5}" dt="2025-02-06T15:52:37.935" v="1390" actId="1076"/>
          <ac:spMkLst>
            <pc:docMk/>
            <pc:sldMk cId="2541351237" sldId="259"/>
            <ac:spMk id="3" creationId="{BA494AC4-12FE-2484-DAA2-77E06C873F57}"/>
          </ac:spMkLst>
        </pc:spChg>
        <pc:picChg chg="add mod">
          <ac:chgData name="Martin Locock" userId="e15b0232-237d-4436-a587-677fdd88485c" providerId="ADAL" clId="{B54AB7D9-1C58-4D44-91D5-B0304E7820F5}" dt="2025-02-06T15:44:24.179" v="1374" actId="1076"/>
          <ac:picMkLst>
            <pc:docMk/>
            <pc:sldMk cId="2541351237" sldId="259"/>
            <ac:picMk id="5" creationId="{81C4E40A-F859-C144-32BD-BF1993A4E30B}"/>
          </ac:picMkLst>
        </pc:picChg>
        <pc:picChg chg="add mod">
          <ac:chgData name="Martin Locock" userId="e15b0232-237d-4436-a587-677fdd88485c" providerId="ADAL" clId="{B54AB7D9-1C58-4D44-91D5-B0304E7820F5}" dt="2025-02-06T15:52:47.764" v="1392" actId="14100"/>
          <ac:picMkLst>
            <pc:docMk/>
            <pc:sldMk cId="2541351237" sldId="259"/>
            <ac:picMk id="7" creationId="{EA5FFA8E-2578-6AF0-F4FD-7350EB48FE70}"/>
          </ac:picMkLst>
        </pc:picChg>
        <pc:picChg chg="add mod">
          <ac:chgData name="Martin Locock" userId="e15b0232-237d-4436-a587-677fdd88485c" providerId="ADAL" clId="{B54AB7D9-1C58-4D44-91D5-B0304E7820F5}" dt="2025-02-06T15:53:47.051" v="1395" actId="1076"/>
          <ac:picMkLst>
            <pc:docMk/>
            <pc:sldMk cId="2541351237" sldId="259"/>
            <ac:picMk id="9" creationId="{CD0D704A-6733-8F13-BFE8-A983DC45EED0}"/>
          </ac:picMkLst>
        </pc:picChg>
      </pc:sldChg>
      <pc:sldChg chg="addSp delSp modSp new mod">
        <pc:chgData name="Martin Locock" userId="e15b0232-237d-4436-a587-677fdd88485c" providerId="ADAL" clId="{B54AB7D9-1C58-4D44-91D5-B0304E7820F5}" dt="2025-02-06T11:50:40.326" v="381" actId="21"/>
        <pc:sldMkLst>
          <pc:docMk/>
          <pc:sldMk cId="2537800190" sldId="260"/>
        </pc:sldMkLst>
        <pc:spChg chg="mod">
          <ac:chgData name="Martin Locock" userId="e15b0232-237d-4436-a587-677fdd88485c" providerId="ADAL" clId="{B54AB7D9-1C58-4D44-91D5-B0304E7820F5}" dt="2025-02-06T09:10:39.868" v="19" actId="20577"/>
          <ac:spMkLst>
            <pc:docMk/>
            <pc:sldMk cId="2537800190" sldId="260"/>
            <ac:spMk id="2" creationId="{AD174F5D-078B-AAE8-A49B-28F82D9FA7AC}"/>
          </ac:spMkLst>
        </pc:spChg>
        <pc:spChg chg="add mod">
          <ac:chgData name="Martin Locock" userId="e15b0232-237d-4436-a587-677fdd88485c" providerId="ADAL" clId="{B54AB7D9-1C58-4D44-91D5-B0304E7820F5}" dt="2025-02-06T11:50:40.326" v="381" actId="21"/>
          <ac:spMkLst>
            <pc:docMk/>
            <pc:sldMk cId="2537800190" sldId="260"/>
            <ac:spMk id="15" creationId="{77C7AE89-728E-3410-5FFC-DF7D887012F9}"/>
          </ac:spMkLst>
        </pc:spChg>
        <pc:picChg chg="add mod">
          <ac:chgData name="Martin Locock" userId="e15b0232-237d-4436-a587-677fdd88485c" providerId="ADAL" clId="{B54AB7D9-1C58-4D44-91D5-B0304E7820F5}" dt="2025-02-06T09:49:54.330" v="47" actId="1076"/>
          <ac:picMkLst>
            <pc:docMk/>
            <pc:sldMk cId="2537800190" sldId="260"/>
            <ac:picMk id="9" creationId="{FAB52909-652A-6D40-8C13-E3E2A0B457A4}"/>
          </ac:picMkLst>
        </pc:picChg>
        <pc:picChg chg="add mod">
          <ac:chgData name="Martin Locock" userId="e15b0232-237d-4436-a587-677fdd88485c" providerId="ADAL" clId="{B54AB7D9-1C58-4D44-91D5-B0304E7820F5}" dt="2025-02-06T09:49:52.954" v="46" actId="1076"/>
          <ac:picMkLst>
            <pc:docMk/>
            <pc:sldMk cId="2537800190" sldId="260"/>
            <ac:picMk id="11" creationId="{F882C02A-555F-6D00-7B82-B90BB2993F9D}"/>
          </ac:picMkLst>
        </pc:picChg>
        <pc:picChg chg="add mod modCrop">
          <ac:chgData name="Martin Locock" userId="e15b0232-237d-4436-a587-677fdd88485c" providerId="ADAL" clId="{B54AB7D9-1C58-4D44-91D5-B0304E7820F5}" dt="2025-02-06T09:50:15.976" v="53" actId="732"/>
          <ac:picMkLst>
            <pc:docMk/>
            <pc:sldMk cId="2537800190" sldId="260"/>
            <ac:picMk id="13" creationId="{1B29D4AC-8477-AA5B-0DAF-77C2BD7E4832}"/>
          </ac:picMkLst>
        </pc:picChg>
      </pc:sldChg>
      <pc:sldChg chg="addSp delSp modSp new mod ord">
        <pc:chgData name="Martin Locock" userId="e15b0232-237d-4436-a587-677fdd88485c" providerId="ADAL" clId="{B54AB7D9-1C58-4D44-91D5-B0304E7820F5}" dt="2025-02-07T09:51:37.229" v="1448" actId="20577"/>
        <pc:sldMkLst>
          <pc:docMk/>
          <pc:sldMk cId="1827164796" sldId="261"/>
        </pc:sldMkLst>
        <pc:spChg chg="mod">
          <ac:chgData name="Martin Locock" userId="e15b0232-237d-4436-a587-677fdd88485c" providerId="ADAL" clId="{B54AB7D9-1C58-4D44-91D5-B0304E7820F5}" dt="2025-02-06T09:55:35.668" v="73" actId="20577"/>
          <ac:spMkLst>
            <pc:docMk/>
            <pc:sldMk cId="1827164796" sldId="261"/>
            <ac:spMk id="2" creationId="{825DF46D-A713-2D6E-FC75-CD6F3B2251C8}"/>
          </ac:spMkLst>
        </pc:spChg>
        <pc:spChg chg="mod">
          <ac:chgData name="Martin Locock" userId="e15b0232-237d-4436-a587-677fdd88485c" providerId="ADAL" clId="{B54AB7D9-1C58-4D44-91D5-B0304E7820F5}" dt="2025-02-07T09:51:37.229" v="1448" actId="20577"/>
          <ac:spMkLst>
            <pc:docMk/>
            <pc:sldMk cId="1827164796" sldId="261"/>
            <ac:spMk id="3" creationId="{800654C8-73AE-64AC-AB90-614A65897CE6}"/>
          </ac:spMkLst>
        </pc:spChg>
        <pc:picChg chg="add mod modCrop">
          <ac:chgData name="Martin Locock" userId="e15b0232-237d-4436-a587-677fdd88485c" providerId="ADAL" clId="{B54AB7D9-1C58-4D44-91D5-B0304E7820F5}" dt="2025-02-07T09:50:24.713" v="1443" actId="14100"/>
          <ac:picMkLst>
            <pc:docMk/>
            <pc:sldMk cId="1827164796" sldId="261"/>
            <ac:picMk id="5" creationId="{A740E5CC-640B-6718-3027-DABD485A0639}"/>
          </ac:picMkLst>
        </pc:picChg>
        <pc:picChg chg="add mod">
          <ac:chgData name="Martin Locock" userId="e15b0232-237d-4436-a587-677fdd88485c" providerId="ADAL" clId="{B54AB7D9-1C58-4D44-91D5-B0304E7820F5}" dt="2025-02-07T09:51:01.033" v="1447" actId="1076"/>
          <ac:picMkLst>
            <pc:docMk/>
            <pc:sldMk cId="1827164796" sldId="261"/>
            <ac:picMk id="7" creationId="{461FA0FF-A026-0863-49F9-3AAB385E06EB}"/>
          </ac:picMkLst>
        </pc:picChg>
      </pc:sldChg>
      <pc:sldChg chg="addSp delSp modSp new mod">
        <pc:chgData name="Martin Locock" userId="e15b0232-237d-4436-a587-677fdd88485c" providerId="ADAL" clId="{B54AB7D9-1C58-4D44-91D5-B0304E7820F5}" dt="2025-02-06T11:46:07.698" v="371" actId="1076"/>
        <pc:sldMkLst>
          <pc:docMk/>
          <pc:sldMk cId="3258155319" sldId="262"/>
        </pc:sldMkLst>
        <pc:spChg chg="add mod">
          <ac:chgData name="Martin Locock" userId="e15b0232-237d-4436-a587-677fdd88485c" providerId="ADAL" clId="{B54AB7D9-1C58-4D44-91D5-B0304E7820F5}" dt="2025-02-06T10:09:11.061" v="204" actId="20577"/>
          <ac:spMkLst>
            <pc:docMk/>
            <pc:sldMk cId="3258155319" sldId="262"/>
            <ac:spMk id="8" creationId="{C5D54F58-2BDD-25FE-DA65-6303E9AC5322}"/>
          </ac:spMkLst>
        </pc:spChg>
        <pc:picChg chg="add mod">
          <ac:chgData name="Martin Locock" userId="e15b0232-237d-4436-a587-677fdd88485c" providerId="ADAL" clId="{B54AB7D9-1C58-4D44-91D5-B0304E7820F5}" dt="2025-02-06T10:07:05.743" v="193" actId="1076"/>
          <ac:picMkLst>
            <pc:docMk/>
            <pc:sldMk cId="3258155319" sldId="262"/>
            <ac:picMk id="5" creationId="{8FABE064-E5F0-C49F-8397-FD207EE998BE}"/>
          </ac:picMkLst>
        </pc:picChg>
        <pc:picChg chg="add mod ord">
          <ac:chgData name="Martin Locock" userId="e15b0232-237d-4436-a587-677fdd88485c" providerId="ADAL" clId="{B54AB7D9-1C58-4D44-91D5-B0304E7820F5}" dt="2025-02-06T10:13:14.465" v="215" actId="1076"/>
          <ac:picMkLst>
            <pc:docMk/>
            <pc:sldMk cId="3258155319" sldId="262"/>
            <ac:picMk id="7" creationId="{3F42F1C8-39F7-541B-396E-34114515A28F}"/>
          </ac:picMkLst>
        </pc:picChg>
        <pc:picChg chg="add mod modCrop">
          <ac:chgData name="Martin Locock" userId="e15b0232-237d-4436-a587-677fdd88485c" providerId="ADAL" clId="{B54AB7D9-1C58-4D44-91D5-B0304E7820F5}" dt="2025-02-06T10:10:36.629" v="209" actId="732"/>
          <ac:picMkLst>
            <pc:docMk/>
            <pc:sldMk cId="3258155319" sldId="262"/>
            <ac:picMk id="10" creationId="{73986684-ECF6-E7B8-AE69-F2896033C0B0}"/>
          </ac:picMkLst>
        </pc:picChg>
        <pc:picChg chg="add mod">
          <ac:chgData name="Martin Locock" userId="e15b0232-237d-4436-a587-677fdd88485c" providerId="ADAL" clId="{B54AB7D9-1C58-4D44-91D5-B0304E7820F5}" dt="2025-02-06T10:11:18.232" v="214" actId="1076"/>
          <ac:picMkLst>
            <pc:docMk/>
            <pc:sldMk cId="3258155319" sldId="262"/>
            <ac:picMk id="12" creationId="{2F9C8394-B4C8-F44C-0EDB-A66109E94209}"/>
          </ac:picMkLst>
        </pc:picChg>
        <pc:picChg chg="add mod">
          <ac:chgData name="Martin Locock" userId="e15b0232-237d-4436-a587-677fdd88485c" providerId="ADAL" clId="{B54AB7D9-1C58-4D44-91D5-B0304E7820F5}" dt="2025-02-06T11:46:07.698" v="371" actId="1076"/>
          <ac:picMkLst>
            <pc:docMk/>
            <pc:sldMk cId="3258155319" sldId="262"/>
            <ac:picMk id="14" creationId="{EA5ABE32-7905-F045-E32B-E520D8D991CF}"/>
          </ac:picMkLst>
        </pc:picChg>
      </pc:sldChg>
      <pc:sldChg chg="addSp delSp modSp new mod ord">
        <pc:chgData name="Martin Locock" userId="e15b0232-237d-4436-a587-677fdd88485c" providerId="ADAL" clId="{B54AB7D9-1C58-4D44-91D5-B0304E7820F5}" dt="2025-02-06T11:04:06.361" v="255"/>
        <pc:sldMkLst>
          <pc:docMk/>
          <pc:sldMk cId="3645795912" sldId="263"/>
        </pc:sldMkLst>
        <pc:spChg chg="add mod">
          <ac:chgData name="Martin Locock" userId="e15b0232-237d-4436-a587-677fdd88485c" providerId="ADAL" clId="{B54AB7D9-1C58-4D44-91D5-B0304E7820F5}" dt="2025-02-06T10:43:18.696" v="240" actId="1076"/>
          <ac:spMkLst>
            <pc:docMk/>
            <pc:sldMk cId="3645795912" sldId="263"/>
            <ac:spMk id="9" creationId="{2A030CA7-1B92-B91C-F1C2-3740240B6F59}"/>
          </ac:spMkLst>
        </pc:spChg>
        <pc:picChg chg="add mod ord">
          <ac:chgData name="Martin Locock" userId="e15b0232-237d-4436-a587-677fdd88485c" providerId="ADAL" clId="{B54AB7D9-1C58-4D44-91D5-B0304E7820F5}" dt="2025-02-06T10:41:32.551" v="228" actId="1076"/>
          <ac:picMkLst>
            <pc:docMk/>
            <pc:sldMk cId="3645795912" sldId="263"/>
            <ac:picMk id="5" creationId="{CC8CB1DF-5BB2-7B02-15B7-1F4FBF71D7BF}"/>
          </ac:picMkLst>
        </pc:picChg>
        <pc:picChg chg="add mod">
          <ac:chgData name="Martin Locock" userId="e15b0232-237d-4436-a587-677fdd88485c" providerId="ADAL" clId="{B54AB7D9-1C58-4D44-91D5-B0304E7820F5}" dt="2025-02-06T10:42:32.607" v="232" actId="1076"/>
          <ac:picMkLst>
            <pc:docMk/>
            <pc:sldMk cId="3645795912" sldId="263"/>
            <ac:picMk id="7" creationId="{DB87E17A-476F-150A-9FF6-3D5CF0A5BE89}"/>
          </ac:picMkLst>
        </pc:picChg>
      </pc:sldChg>
      <pc:sldChg chg="addSp delSp modSp add mod ord">
        <pc:chgData name="Martin Locock" userId="e15b0232-237d-4436-a587-677fdd88485c" providerId="ADAL" clId="{B54AB7D9-1C58-4D44-91D5-B0304E7820F5}" dt="2025-02-06T11:50:50.107" v="385" actId="1076"/>
        <pc:sldMkLst>
          <pc:docMk/>
          <pc:sldMk cId="4172068976" sldId="264"/>
        </pc:sldMkLst>
        <pc:spChg chg="mod">
          <ac:chgData name="Martin Locock" userId="e15b0232-237d-4436-a587-677fdd88485c" providerId="ADAL" clId="{B54AB7D9-1C58-4D44-91D5-B0304E7820F5}" dt="2025-02-06T10:42:49.795" v="236" actId="6549"/>
          <ac:spMkLst>
            <pc:docMk/>
            <pc:sldMk cId="4172068976" sldId="264"/>
            <ac:spMk id="3" creationId="{70E77257-8978-4D1D-7BC9-C86601066B00}"/>
          </ac:spMkLst>
        </pc:spChg>
        <pc:picChg chg="add mod">
          <ac:chgData name="Martin Locock" userId="e15b0232-237d-4436-a587-677fdd88485c" providerId="ADAL" clId="{B54AB7D9-1C58-4D44-91D5-B0304E7820F5}" dt="2025-02-06T11:50:35.442" v="380" actId="1076"/>
          <ac:picMkLst>
            <pc:docMk/>
            <pc:sldMk cId="4172068976" sldId="264"/>
            <ac:picMk id="6" creationId="{9E9223ED-01C9-82D0-84D7-CE44E4E87A32}"/>
          </ac:picMkLst>
        </pc:picChg>
        <pc:picChg chg="mod">
          <ac:chgData name="Martin Locock" userId="e15b0232-237d-4436-a587-677fdd88485c" providerId="ADAL" clId="{B54AB7D9-1C58-4D44-91D5-B0304E7820F5}" dt="2025-02-06T11:50:11.276" v="375" actId="1076"/>
          <ac:picMkLst>
            <pc:docMk/>
            <pc:sldMk cId="4172068976" sldId="264"/>
            <ac:picMk id="7" creationId="{3C5CB436-5954-68E9-66EB-84F186F88B7F}"/>
          </ac:picMkLst>
        </pc:picChg>
        <pc:picChg chg="add mod">
          <ac:chgData name="Martin Locock" userId="e15b0232-237d-4436-a587-677fdd88485c" providerId="ADAL" clId="{B54AB7D9-1C58-4D44-91D5-B0304E7820F5}" dt="2025-02-06T11:50:50.107" v="385" actId="1076"/>
          <ac:picMkLst>
            <pc:docMk/>
            <pc:sldMk cId="4172068976" sldId="264"/>
            <ac:picMk id="8" creationId="{C3E65E12-6CEF-0CD5-4990-C23383CDC577}"/>
          </ac:picMkLst>
        </pc:picChg>
        <pc:picChg chg="mod">
          <ac:chgData name="Martin Locock" userId="e15b0232-237d-4436-a587-677fdd88485c" providerId="ADAL" clId="{B54AB7D9-1C58-4D44-91D5-B0304E7820F5}" dt="2025-02-06T11:50:06.523" v="373" actId="1076"/>
          <ac:picMkLst>
            <pc:docMk/>
            <pc:sldMk cId="4172068976" sldId="264"/>
            <ac:picMk id="9" creationId="{F44FA38F-2290-6BE1-4465-101071452F9E}"/>
          </ac:picMkLst>
        </pc:picChg>
      </pc:sldChg>
      <pc:sldChg chg="addSp modSp new mod">
        <pc:chgData name="Martin Locock" userId="e15b0232-237d-4436-a587-677fdd88485c" providerId="ADAL" clId="{B54AB7D9-1C58-4D44-91D5-B0304E7820F5}" dt="2025-02-06T11:03:30.997" v="253" actId="1076"/>
        <pc:sldMkLst>
          <pc:docMk/>
          <pc:sldMk cId="765817150" sldId="265"/>
        </pc:sldMkLst>
        <pc:spChg chg="add mod">
          <ac:chgData name="Martin Locock" userId="e15b0232-237d-4436-a587-677fdd88485c" providerId="ADAL" clId="{B54AB7D9-1C58-4D44-91D5-B0304E7820F5}" dt="2025-02-06T11:03:30.997" v="253" actId="1076"/>
          <ac:spMkLst>
            <pc:docMk/>
            <pc:sldMk cId="765817150" sldId="265"/>
            <ac:spMk id="9" creationId="{0BB553E0-BB7B-E56C-BA61-88A96A82399F}"/>
          </ac:spMkLst>
        </pc:spChg>
        <pc:picChg chg="add mod">
          <ac:chgData name="Martin Locock" userId="e15b0232-237d-4436-a587-677fdd88485c" providerId="ADAL" clId="{B54AB7D9-1C58-4D44-91D5-B0304E7820F5}" dt="2025-02-06T11:02:20.373" v="245" actId="1076"/>
          <ac:picMkLst>
            <pc:docMk/>
            <pc:sldMk cId="765817150" sldId="265"/>
            <ac:picMk id="5" creationId="{17F2448B-C8FB-C3D0-95D0-2024C9574DDA}"/>
          </ac:picMkLst>
        </pc:picChg>
        <pc:picChg chg="add mod">
          <ac:chgData name="Martin Locock" userId="e15b0232-237d-4436-a587-677fdd88485c" providerId="ADAL" clId="{B54AB7D9-1C58-4D44-91D5-B0304E7820F5}" dt="2025-02-06T11:03:08.437" v="249" actId="1076"/>
          <ac:picMkLst>
            <pc:docMk/>
            <pc:sldMk cId="765817150" sldId="265"/>
            <ac:picMk id="7" creationId="{BFD4214D-A221-1278-6D1E-313DF212F1F7}"/>
          </ac:picMkLst>
        </pc:picChg>
      </pc:sldChg>
      <pc:sldChg chg="modSp new mod">
        <pc:chgData name="Martin Locock" userId="e15b0232-237d-4436-a587-677fdd88485c" providerId="ADAL" clId="{B54AB7D9-1C58-4D44-91D5-B0304E7820F5}" dt="2025-02-06T14:47:06.788" v="863" actId="20577"/>
        <pc:sldMkLst>
          <pc:docMk/>
          <pc:sldMk cId="3443000873" sldId="266"/>
        </pc:sldMkLst>
        <pc:spChg chg="mod">
          <ac:chgData name="Martin Locock" userId="e15b0232-237d-4436-a587-677fdd88485c" providerId="ADAL" clId="{B54AB7D9-1C58-4D44-91D5-B0304E7820F5}" dt="2025-02-06T12:01:57.006" v="392" actId="20577"/>
          <ac:spMkLst>
            <pc:docMk/>
            <pc:sldMk cId="3443000873" sldId="266"/>
            <ac:spMk id="2" creationId="{8AC5D0ED-50D4-12D6-36FC-EF3E08F82484}"/>
          </ac:spMkLst>
        </pc:spChg>
        <pc:spChg chg="mod">
          <ac:chgData name="Martin Locock" userId="e15b0232-237d-4436-a587-677fdd88485c" providerId="ADAL" clId="{B54AB7D9-1C58-4D44-91D5-B0304E7820F5}" dt="2025-02-06T14:47:06.788" v="863" actId="20577"/>
          <ac:spMkLst>
            <pc:docMk/>
            <pc:sldMk cId="3443000873" sldId="266"/>
            <ac:spMk id="3" creationId="{FE600E38-7C27-7B65-13DE-4000B1F40350}"/>
          </ac:spMkLst>
        </pc:spChg>
      </pc:sldChg>
      <pc:sldChg chg="modSp new mod">
        <pc:chgData name="Martin Locock" userId="e15b0232-237d-4436-a587-677fdd88485c" providerId="ADAL" clId="{B54AB7D9-1C58-4D44-91D5-B0304E7820F5}" dt="2025-02-07T09:36:51.567" v="1433" actId="20577"/>
        <pc:sldMkLst>
          <pc:docMk/>
          <pc:sldMk cId="2301008737" sldId="267"/>
        </pc:sldMkLst>
        <pc:spChg chg="mod">
          <ac:chgData name="Martin Locock" userId="e15b0232-237d-4436-a587-677fdd88485c" providerId="ADAL" clId="{B54AB7D9-1C58-4D44-91D5-B0304E7820F5}" dt="2025-02-06T12:10:30.694" v="552" actId="6549"/>
          <ac:spMkLst>
            <pc:docMk/>
            <pc:sldMk cId="2301008737" sldId="267"/>
            <ac:spMk id="2" creationId="{993FC957-445B-1F28-E63C-C7F2FBDCC805}"/>
          </ac:spMkLst>
        </pc:spChg>
        <pc:spChg chg="mod">
          <ac:chgData name="Martin Locock" userId="e15b0232-237d-4436-a587-677fdd88485c" providerId="ADAL" clId="{B54AB7D9-1C58-4D44-91D5-B0304E7820F5}" dt="2025-02-07T09:36:51.567" v="1433" actId="20577"/>
          <ac:spMkLst>
            <pc:docMk/>
            <pc:sldMk cId="2301008737" sldId="267"/>
            <ac:spMk id="3" creationId="{9D98C8B3-4C40-2E39-11A5-E7337E130EB2}"/>
          </ac:spMkLst>
        </pc:spChg>
      </pc:sldChg>
      <pc:sldChg chg="addSp modSp new mod">
        <pc:chgData name="Martin Locock" userId="e15b0232-237d-4436-a587-677fdd88485c" providerId="ADAL" clId="{B54AB7D9-1C58-4D44-91D5-B0304E7820F5}" dt="2025-02-06T15:26:13.820" v="1101" actId="20577"/>
        <pc:sldMkLst>
          <pc:docMk/>
          <pc:sldMk cId="241071716" sldId="268"/>
        </pc:sldMkLst>
        <pc:spChg chg="mod">
          <ac:chgData name="Martin Locock" userId="e15b0232-237d-4436-a587-677fdd88485c" providerId="ADAL" clId="{B54AB7D9-1C58-4D44-91D5-B0304E7820F5}" dt="2025-02-06T15:10:31.766" v="1062" actId="6549"/>
          <ac:spMkLst>
            <pc:docMk/>
            <pc:sldMk cId="241071716" sldId="268"/>
            <ac:spMk id="2" creationId="{3B69517A-4A8F-A0D9-B1D9-5BAA1A52D0DC}"/>
          </ac:spMkLst>
        </pc:spChg>
        <pc:spChg chg="mod">
          <ac:chgData name="Martin Locock" userId="e15b0232-237d-4436-a587-677fdd88485c" providerId="ADAL" clId="{B54AB7D9-1C58-4D44-91D5-B0304E7820F5}" dt="2025-02-06T15:26:13.820" v="1101" actId="20577"/>
          <ac:spMkLst>
            <pc:docMk/>
            <pc:sldMk cId="241071716" sldId="268"/>
            <ac:spMk id="3" creationId="{6585D6F6-47F1-5016-BF9F-9E973A908DC7}"/>
          </ac:spMkLst>
        </pc:spChg>
        <pc:spChg chg="add mod">
          <ac:chgData name="Martin Locock" userId="e15b0232-237d-4436-a587-677fdd88485c" providerId="ADAL" clId="{B54AB7D9-1C58-4D44-91D5-B0304E7820F5}" dt="2025-02-06T15:10:19.846" v="1060" actId="1076"/>
          <ac:spMkLst>
            <pc:docMk/>
            <pc:sldMk cId="241071716" sldId="268"/>
            <ac:spMk id="7" creationId="{BA712F8D-FF80-3B86-CACC-A9435A3B22C4}"/>
          </ac:spMkLst>
        </pc:spChg>
        <pc:picChg chg="add mod modCrop">
          <ac:chgData name="Martin Locock" userId="e15b0232-237d-4436-a587-677fdd88485c" providerId="ADAL" clId="{B54AB7D9-1C58-4D44-91D5-B0304E7820F5}" dt="2025-02-06T15:09:01.593" v="1045" actId="1076"/>
          <ac:picMkLst>
            <pc:docMk/>
            <pc:sldMk cId="241071716" sldId="268"/>
            <ac:picMk id="4" creationId="{7F43C9F4-B1C6-104A-1A69-D450BF9D7546}"/>
          </ac:picMkLst>
        </pc:picChg>
      </pc:sldChg>
      <pc:sldChg chg="add ord">
        <pc:chgData name="Martin Locock" userId="e15b0232-237d-4436-a587-677fdd88485c" providerId="ADAL" clId="{B54AB7D9-1C58-4D44-91D5-B0304E7820F5}" dt="2025-02-07T09:36:13.198" v="1419"/>
        <pc:sldMkLst>
          <pc:docMk/>
          <pc:sldMk cId="982285577" sldId="269"/>
        </pc:sldMkLst>
      </pc:sldChg>
    </pc:docChg>
  </pc:docChgLst>
  <pc:docChgLst>
    <pc:chgData name="Martin Locock" userId="e15b0232-237d-4436-a587-677fdd88485c" providerId="ADAL" clId="{02B2043D-08B7-4F82-8E91-C7BB81169272}"/>
    <pc:docChg chg="modSld">
      <pc:chgData name="Martin Locock" userId="e15b0232-237d-4436-a587-677fdd88485c" providerId="ADAL" clId="{02B2043D-08B7-4F82-8E91-C7BB81169272}" dt="2025-02-24T13:03:04.144" v="19" actId="20577"/>
      <pc:docMkLst>
        <pc:docMk/>
      </pc:docMkLst>
      <pc:sldChg chg="modSp mod">
        <pc:chgData name="Martin Locock" userId="e15b0232-237d-4436-a587-677fdd88485c" providerId="ADAL" clId="{02B2043D-08B7-4F82-8E91-C7BB81169272}" dt="2025-02-24T13:03:04.144" v="19" actId="20577"/>
        <pc:sldMkLst>
          <pc:docMk/>
          <pc:sldMk cId="241071716" sldId="268"/>
        </pc:sldMkLst>
        <pc:spChg chg="mod">
          <ac:chgData name="Martin Locock" userId="e15b0232-237d-4436-a587-677fdd88485c" providerId="ADAL" clId="{02B2043D-08B7-4F82-8E91-C7BB81169272}" dt="2025-02-24T13:03:04.144" v="19" actId="20577"/>
          <ac:spMkLst>
            <pc:docMk/>
            <pc:sldMk cId="241071716" sldId="268"/>
            <ac:spMk id="3" creationId="{6585D6F6-47F1-5016-BF9F-9E973A908D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3CDF4-6C9E-1C90-122C-135DAA4DFA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3B16D5-CB23-79B5-BEDC-8DDCBD6F60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85BE6-A72C-EC1F-F7F5-D8D82C127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F86AC-C1B4-21C8-DB9F-B755D0FC9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9316FB-8230-C8B0-AC45-8427E5FF1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523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2B624-CE13-2D02-4534-932E9BCC9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E97ED-9C33-40C1-FAEA-196BBB1C3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455C0-0D8F-E5BD-4328-750C0F9EC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4EE8F-78B9-B50A-1C9C-173086ACB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B46BF-C861-DD09-EC5F-145F8E097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023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520EE-7661-ABA4-C9F7-D03BC4009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EFF3CC-CE06-0554-8CAE-6A939542C8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81A76E-BEB0-97D5-EAC7-6013D2EBF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CB658-2AFE-205A-1B4D-53459E54D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EF446-D047-8064-E4D5-232C06FBF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28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1AA21-CD5C-F11D-2727-5D88A4F47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CDC48-3ACA-C436-6D39-48E6070D23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48E5DF-C1A2-A538-5865-BB8F9A5AA8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06EE5-908A-0554-12EA-5185164C0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9A6C6F-9106-CE53-6806-FDC2A6F45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8BBA9-247D-7DFF-7696-B9B300A13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283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46D3D-4EF0-FF4B-8BD9-CF86D8203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70C4EE-2ECD-BAD1-A0E7-29AC10F59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F0C641-2E8C-FC87-245F-CD65433D9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DB26F0-9EB7-156B-FB1F-9B4431A46B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A9E5DF-5D83-74B7-8E47-F2DD084731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756A6A-0296-0710-D55A-78BF168EB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828E69-1E86-64E3-1564-DEDA1361A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5EDC94-3543-EB21-78D0-63090B07A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284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898BC-D9BC-2F5D-83C3-A0D05E3C4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C8C014-682C-E93E-117C-9084E42B6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4AD412-1853-318A-A800-5EC20CE47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A199AB-671C-2D48-5283-BA0260205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193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4DE475-50EB-71AF-3EA9-9BFF7283D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B01D56-FB81-80F5-0D85-C96F5F759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270D1D-5560-76FF-C6E9-687B17677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186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F6573-1261-3565-999A-9E63F58AC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68406-0852-6854-B0E9-922814748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C8B5F0-1318-8E36-E261-7329AA93A1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C80F1A-D4C7-89AF-F8AD-956171D78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9854BE-A5EC-ADE2-8AEE-DD463AF37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9901D2-1F80-138E-5E24-9E698363D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273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6719B-8372-DB04-2AD5-D7DD0FF4F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D09A47-E048-3B8C-FE6A-89FAA1F366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5ECB1C-226C-EC30-452D-4BE2A95EEB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5E659E-A5C8-7398-73BB-74A169148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986FCF-B960-5A47-EF04-4ADE4A0F7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FC2C5-06A2-B7A1-F57E-B06D198DB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6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928F4-4898-16C8-852F-7C8AC5658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82981D-E185-6F80-2CFD-13C31C058A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449EE1-ACDF-AC49-1F61-F86F20D4C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1B21F7-397B-F93D-2E5B-3B1D19A2D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1571B-463C-D424-62A3-407D3C171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663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D80917-08AF-FB2A-7A56-569880E785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7E7929-1D76-7BB1-37C3-21052E9A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7633B-42E5-A619-738D-0104EA0F8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979A6-9E39-EA1F-ED65-F1733A0F4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2A7B7-E97C-5297-BB48-8928A463D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449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6500C2-46DB-7694-835C-36233C2AE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843E5-2329-68BE-CEC1-B6C2F4935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207449-D904-65AE-55E4-752B743ACD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A55DBA-C23D-4C64-AA8B-944651130176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C269A3-434F-47BE-64D1-3A7F25CA45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6ABE2-4EE1-E713-CA59-E7F7EDE96E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711CBE-67FF-4EDB-8D59-64B0307A3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19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evalpottery.org.uk/wp-content/uploads/2019/12/a_guide_to_the_classification_of_medieval_ceramic_forms.pdf" TargetMode="External"/><Relationship Id="rId2" Type="http://schemas.openxmlformats.org/officeDocument/2006/relationships/hyperlink" Target="https://heritagedata.org/live/schemes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6710665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32226-18B7-2148-8D6D-23984DF582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HPAR7007 Archaeological Specialist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5F7136-A9BF-2B2D-4171-767BA1EAD6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Session 5 </a:t>
            </a:r>
          </a:p>
          <a:p>
            <a:r>
              <a:rPr lang="en-GB"/>
              <a:t>5/3/25</a:t>
            </a:r>
          </a:p>
          <a:p>
            <a:r>
              <a:rPr lang="en-GB"/>
              <a:t>Geoarchaeology and terminology</a:t>
            </a:r>
          </a:p>
        </p:txBody>
      </p:sp>
    </p:spTree>
    <p:extLst>
      <p:ext uri="{BB962C8B-B14F-4D97-AF65-F5344CB8AC3E}">
        <p14:creationId xmlns:p14="http://schemas.microsoft.com/office/powerpoint/2010/main" val="2574739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C22B5-A366-99CC-C233-3A66CF78B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4A420-17EF-A004-DA63-6E2DB021A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Terminologies</a:t>
            </a:r>
          </a:p>
          <a:p>
            <a:endParaRPr lang="en-GB"/>
          </a:p>
          <a:p>
            <a:r>
              <a:rPr lang="en-GB"/>
              <a:t>Geoarchaeology – Martin Bates</a:t>
            </a:r>
          </a:p>
        </p:txBody>
      </p:sp>
    </p:spTree>
    <p:extLst>
      <p:ext uri="{BB962C8B-B14F-4D97-AF65-F5344CB8AC3E}">
        <p14:creationId xmlns:p14="http://schemas.microsoft.com/office/powerpoint/2010/main" val="3044041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69B8A-8D57-2E36-DD8D-E1D1F93EB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443515F-454F-C06C-9C06-09BFF9673A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7698054"/>
              </p:ext>
            </p:extLst>
          </p:nvPr>
        </p:nvGraphicFramePr>
        <p:xfrm>
          <a:off x="1059255" y="2381061"/>
          <a:ext cx="9515193" cy="1770859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573340">
                  <a:extLst>
                    <a:ext uri="{9D8B030D-6E8A-4147-A177-3AD203B41FA5}">
                      <a16:colId xmlns:a16="http://schemas.microsoft.com/office/drawing/2014/main" val="2675435093"/>
                    </a:ext>
                  </a:extLst>
                </a:gridCol>
                <a:gridCol w="8941853">
                  <a:extLst>
                    <a:ext uri="{9D8B030D-6E8A-4147-A177-3AD203B41FA5}">
                      <a16:colId xmlns:a16="http://schemas.microsoft.com/office/drawing/2014/main" val="1858513670"/>
                    </a:ext>
                  </a:extLst>
                </a:gridCol>
              </a:tblGrid>
              <a:tr h="11805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K1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how to recognise and understand archaeological site types, periods, artefacts and ecofacts and site formation processes.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6987867"/>
                  </a:ext>
                </a:extLst>
              </a:tr>
              <a:tr h="590287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select, secure, check and calibrate suitable equipment and reference resources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69217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8286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055D-45DB-FE3C-74A5-F5FE70FD6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Terminologies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94AC4-12FE-2484-DAA2-77E06C873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452" y="1776169"/>
            <a:ext cx="11186734" cy="4351338"/>
          </a:xfrm>
        </p:spPr>
        <p:txBody>
          <a:bodyPr>
            <a:normAutofit/>
          </a:bodyPr>
          <a:lstStyle/>
          <a:p>
            <a:pPr lvl="2"/>
            <a:r>
              <a:rPr lang="en-GB"/>
              <a:t>Thesaurus of Monument Types</a:t>
            </a:r>
          </a:p>
          <a:p>
            <a:pPr lvl="2"/>
            <a:r>
              <a:rPr lang="en-GB"/>
              <a:t>Event Types Thesaurus</a:t>
            </a:r>
          </a:p>
          <a:p>
            <a:pPr lvl="2"/>
            <a:r>
              <a:rPr lang="en-GB"/>
              <a:t>Building Materials Thesaurus</a:t>
            </a:r>
          </a:p>
          <a:p>
            <a:pPr lvl="2"/>
            <a:r>
              <a:rPr lang="en-GB"/>
              <a:t>FISH Archaeological Objects Thesaurus</a:t>
            </a:r>
          </a:p>
          <a:p>
            <a:pPr lvl="2"/>
            <a:r>
              <a:rPr lang="en-GB">
                <a:hlinkClick r:id="rId2"/>
              </a:rPr>
              <a:t>https://heritagedata.org/live/schemes.php</a:t>
            </a:r>
            <a:r>
              <a:rPr lang="en-GB"/>
              <a:t>?</a:t>
            </a:r>
          </a:p>
          <a:p>
            <a:pPr lvl="2"/>
            <a:endParaRPr lang="en-GB"/>
          </a:p>
          <a:p>
            <a:pPr lvl="2"/>
            <a:endParaRPr lang="en-GB"/>
          </a:p>
          <a:p>
            <a:pPr lvl="2"/>
            <a:r>
              <a:rPr lang="en-GB">
                <a:hlinkClick r:id="rId3"/>
              </a:rPr>
              <a:t>https://medievalpottery.org.uk/wp-content/uploads/2019/12/a_guide_to_the_classification_of_medieval_ceramic_forms.pdf</a:t>
            </a:r>
            <a:endParaRPr lang="en-GB"/>
          </a:p>
          <a:p>
            <a:pPr lvl="2"/>
            <a:endParaRPr lang="en-GB"/>
          </a:p>
          <a:p>
            <a:pPr lvl="2"/>
            <a:endParaRPr lang="en-GB"/>
          </a:p>
          <a:p>
            <a:pPr lvl="1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C4E40A-F859-C144-32BD-BF1993A4E3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4953" y="75965"/>
            <a:ext cx="5599981" cy="28301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5FFA8E-2578-6AF0-F4FD-7350EB48FE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83088" y="4716864"/>
            <a:ext cx="1508911" cy="21411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D0D704A-6733-8F13-BFE8-A983DC45EE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6948" y="4952340"/>
            <a:ext cx="1941327" cy="190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351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DF46D-A713-2D6E-FC75-CD6F3B225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Colour descriptions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654C8-73AE-64AC-AB90-614A65897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303851" cy="4351338"/>
          </a:xfrm>
        </p:spPr>
        <p:txBody>
          <a:bodyPr/>
          <a:lstStyle/>
          <a:p>
            <a:r>
              <a:rPr lang="en-GB"/>
              <a:t>Perception  (colour blindness)</a:t>
            </a:r>
          </a:p>
          <a:p>
            <a:r>
              <a:rPr lang="en-GB"/>
              <a:t>Linguistic        Medieval Welsh   </a:t>
            </a:r>
            <a:r>
              <a:rPr lang="en-GB" i="1"/>
              <a:t>glas</a:t>
            </a:r>
            <a:r>
              <a:rPr lang="en-GB"/>
              <a:t> = blue and green </a:t>
            </a:r>
          </a:p>
          <a:p>
            <a:r>
              <a:rPr lang="en-GB"/>
              <a:t>Terms used in Wales HERs for building mortars:</a:t>
            </a:r>
          </a:p>
          <a:p>
            <a:pPr marL="0" indent="0">
              <a:buNone/>
            </a:pPr>
            <a:r>
              <a:rPr lang="en-GB"/>
              <a:t>pink, pale yellow, greyish white, white, tan-coloured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40E5CC-640B-6718-3027-DABD485A06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552"/>
          <a:stretch/>
        </p:blipFill>
        <p:spPr>
          <a:xfrm>
            <a:off x="7618851" y="0"/>
            <a:ext cx="4573149" cy="61769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1FA0FF-A026-0863-49F9-3AAB385E0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8630" y="6201376"/>
            <a:ext cx="2142179" cy="68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164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4F5D-078B-AAE8-A49B-28F82D9FA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Colour descriptions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AB52909-652A-6D40-8C13-E3E2A0B45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940864" y="1359302"/>
            <a:ext cx="2291179" cy="284564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882C02A-555F-6D00-7B82-B90BB2993F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707" y="1359302"/>
            <a:ext cx="3823578" cy="277022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B29D4AC-8477-AA5B-0DAF-77C2BD7E483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692"/>
          <a:stretch/>
        </p:blipFill>
        <p:spPr>
          <a:xfrm>
            <a:off x="2519465" y="4327691"/>
            <a:ext cx="3044756" cy="2396998"/>
          </a:xfrm>
          <a:prstGeom prst="rect">
            <a:avLst/>
          </a:pr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7C7AE89-728E-3410-5FFC-DF7D88701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800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DCF5C-7F65-C4DD-D319-702406FBD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46F09-206E-8B6B-F4A4-762191D35C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F2448B-C8FB-C3D0-95D0-2024C9574D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167896"/>
            <a:ext cx="3470014" cy="49115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D4214D-A221-1278-6D1E-313DF212F1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2893" y="1319495"/>
            <a:ext cx="4329861" cy="43887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BB553E0-BB7B-E56C-BA61-88A96A82399F}"/>
              </a:ext>
            </a:extLst>
          </p:cNvPr>
          <p:cNvSpPr txBox="1"/>
          <p:nvPr/>
        </p:nvSpPr>
        <p:spPr>
          <a:xfrm>
            <a:off x="0" y="6352093"/>
            <a:ext cx="115635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https://romanpotterystudy.org.uk/wp-content/uploads/2016/06/Standard_for_Pottery_Studies_in_Archaeology.pdf</a:t>
            </a:r>
          </a:p>
        </p:txBody>
      </p:sp>
    </p:spTree>
    <p:extLst>
      <p:ext uri="{BB962C8B-B14F-4D97-AF65-F5344CB8AC3E}">
        <p14:creationId xmlns:p14="http://schemas.microsoft.com/office/powerpoint/2010/main" val="765817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15680-78D4-1646-A16D-5A552C5E3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C8CB1DF-5BB2-7B02-15B7-1F4FBF71D7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60424" y="1490647"/>
            <a:ext cx="7331576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87E17A-476F-150A-9FF6-3D5CF0A5BE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344" y="677902"/>
            <a:ext cx="4159080" cy="55021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A030CA7-1B92-B91C-F1C2-3740240B6F59}"/>
              </a:ext>
            </a:extLst>
          </p:cNvPr>
          <p:cNvSpPr txBox="1"/>
          <p:nvPr/>
        </p:nvSpPr>
        <p:spPr>
          <a:xfrm>
            <a:off x="5259422" y="6008399"/>
            <a:ext cx="60943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https://www.prehistoricpottery.org/_files/ugd/b40101_48969801f0fd4147b24b935728c32ff7.pdf</a:t>
            </a:r>
          </a:p>
        </p:txBody>
      </p:sp>
    </p:spTree>
    <p:extLst>
      <p:ext uri="{BB962C8B-B14F-4D97-AF65-F5344CB8AC3E}">
        <p14:creationId xmlns:p14="http://schemas.microsoft.com/office/powerpoint/2010/main" val="3645795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8FA0A2-3092-31A9-BE3C-7ECA1349B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77257-8978-4D1D-7BC9-C86601066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5CB436-5954-68E9-66EB-84F186F88B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804" y="3406853"/>
            <a:ext cx="6463605" cy="11888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4FA38F-2290-6BE1-4465-101071452F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28" y="271411"/>
            <a:ext cx="4329152" cy="21901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E9223ED-01C9-82D0-84D7-CE44E4E87A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8075" y="5051246"/>
            <a:ext cx="2178868" cy="16256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3E65E12-6CEF-0CD5-4990-C23383CDC5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1915" y="5081351"/>
            <a:ext cx="2178868" cy="1595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068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BB5B7-67F0-ECBC-D6D5-AD79F3325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F42F1C8-39F7-541B-396E-34114515A2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63065" y="2740457"/>
            <a:ext cx="4908322" cy="2664894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ABE064-E5F0-C49F-8397-FD207EE998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450441"/>
            <a:ext cx="2001745" cy="39571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D54F58-2BDD-25FE-DA65-6303E9AC5322}"/>
              </a:ext>
            </a:extLst>
          </p:cNvPr>
          <p:cNvSpPr txBox="1"/>
          <p:nvPr/>
        </p:nvSpPr>
        <p:spPr>
          <a:xfrm>
            <a:off x="7170345" y="5703683"/>
            <a:ext cx="3060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HTML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986684-ECF6-E7B8-AE69-F2896033C0B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783"/>
          <a:stretch/>
        </p:blipFill>
        <p:spPr>
          <a:xfrm>
            <a:off x="9636924" y="525101"/>
            <a:ext cx="2426442" cy="17622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F9C8394-B4C8-F44C-0EDB-A66109E942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6328" y="486653"/>
            <a:ext cx="1455730" cy="150236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A5ABE32-7905-F045-E32B-E520D8D991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8100" y="1989020"/>
            <a:ext cx="1872532" cy="1980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155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5D0ED-50D4-12D6-36FC-EF3E08F82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00E38-7C27-7B65-13DE-4000B1F40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Description  -  (stand-in for object/material, photograph)</a:t>
            </a:r>
          </a:p>
          <a:p>
            <a:r>
              <a:rPr lang="en-GB"/>
              <a:t>Repeatability/ consistency  (single/ multiple) </a:t>
            </a:r>
          </a:p>
          <a:p>
            <a:r>
              <a:rPr lang="en-GB"/>
              <a:t>Clarity</a:t>
            </a:r>
          </a:p>
          <a:p>
            <a:r>
              <a:rPr lang="en-GB"/>
              <a:t>Comparison</a:t>
            </a:r>
          </a:p>
          <a:p>
            <a:r>
              <a:rPr lang="en-GB"/>
              <a:t>Shared understanding</a:t>
            </a:r>
          </a:p>
          <a:p>
            <a:r>
              <a:rPr lang="en-GB"/>
              <a:t>Aggregation and analysis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000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FC957-445B-1F28-E63C-C7F2FBDCC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Approaches to controlling vocubulary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8C8B3-4C40-2E39-11A5-E7337E130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Free text </a:t>
            </a:r>
          </a:p>
          <a:p>
            <a:r>
              <a:rPr lang="en-GB"/>
              <a:t>Individual consistency</a:t>
            </a:r>
          </a:p>
          <a:p>
            <a:r>
              <a:rPr lang="en-GB"/>
              <a:t>Local consistency -  house style guidance/ previous records</a:t>
            </a:r>
          </a:p>
          <a:p>
            <a:r>
              <a:rPr lang="en-GB"/>
              <a:t>Drop down lists/ restricted options </a:t>
            </a:r>
          </a:p>
          <a:p>
            <a:r>
              <a:rPr lang="en-GB"/>
              <a:t>Glossary with scope notes/ definitions</a:t>
            </a:r>
          </a:p>
          <a:p>
            <a:r>
              <a:rPr lang="en-GB"/>
              <a:t>Thesaurus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008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9517A-4A8F-A0D9-B1D9-5BAA1A52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Issues with controlled vocabularies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5D6F6-47F1-5016-BF9F-9E973A908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Inconsistent usage/ adoption</a:t>
            </a:r>
          </a:p>
          <a:p>
            <a:r>
              <a:rPr lang="en-GB"/>
              <a:t>Lack of narrow terms</a:t>
            </a:r>
          </a:p>
          <a:p>
            <a:r>
              <a:rPr lang="en-GB"/>
              <a:t>Previous terms -  ‘Cistercian ware’</a:t>
            </a:r>
          </a:p>
          <a:p>
            <a:endParaRPr lang="en-GB"/>
          </a:p>
          <a:p>
            <a:r>
              <a:rPr lang="en-GB"/>
              <a:t>Mechanism to review/add</a:t>
            </a:r>
          </a:p>
          <a:p>
            <a:r>
              <a:rPr lang="en-GB"/>
              <a:t>Candidate terms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43C9F4-B1C6-104A-1A69-D450BF9D75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515" t="60611" r="7889"/>
          <a:stretch/>
        </p:blipFill>
        <p:spPr>
          <a:xfrm>
            <a:off x="6699565" y="2073244"/>
            <a:ext cx="4544839" cy="25624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A712F8D-FF80-3B86-CACC-A9435A3B22C4}"/>
              </a:ext>
            </a:extLst>
          </p:cNvPr>
          <p:cNvSpPr txBox="1"/>
          <p:nvPr/>
        </p:nvSpPr>
        <p:spPr>
          <a:xfrm>
            <a:off x="7125077" y="4770641"/>
            <a:ext cx="472208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>
                <a:hlinkClick r:id="rId3"/>
              </a:rPr>
              <a:t>https://www.geograph.org.uk/photo/6710665</a:t>
            </a:r>
            <a:endParaRPr lang="en-GB" sz="1000"/>
          </a:p>
          <a:p>
            <a:endParaRPr lang="en-GB" sz="1000"/>
          </a:p>
          <a:p>
            <a:r>
              <a:rPr lang="en-GB" sz="1000"/>
              <a:t>Creative Commons Licence [Some Rights Reserved]   © Copyright Michael Garlick </a:t>
            </a:r>
          </a:p>
        </p:txBody>
      </p:sp>
    </p:spTree>
    <p:extLst>
      <p:ext uri="{BB962C8B-B14F-4D97-AF65-F5344CB8AC3E}">
        <p14:creationId xmlns:p14="http://schemas.microsoft.com/office/powerpoint/2010/main" val="241071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680F07-BE3C-5973-ED00-67912521E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C1B77-6549-B223-B62F-F8B518A5A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846CADF-A129-449F-9FE1-2070969639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59255" y="2381061"/>
          <a:ext cx="9515193" cy="1770859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573340">
                  <a:extLst>
                    <a:ext uri="{9D8B030D-6E8A-4147-A177-3AD203B41FA5}">
                      <a16:colId xmlns:a16="http://schemas.microsoft.com/office/drawing/2014/main" val="2675435093"/>
                    </a:ext>
                  </a:extLst>
                </a:gridCol>
                <a:gridCol w="8941853">
                  <a:extLst>
                    <a:ext uri="{9D8B030D-6E8A-4147-A177-3AD203B41FA5}">
                      <a16:colId xmlns:a16="http://schemas.microsoft.com/office/drawing/2014/main" val="1858513670"/>
                    </a:ext>
                  </a:extLst>
                </a:gridCol>
              </a:tblGrid>
              <a:tr h="11805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K1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how to recognise and understand archaeological site types, periods, artefacts and ecofacts and site formation processes.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6987867"/>
                  </a:ext>
                </a:extLst>
              </a:tr>
              <a:tr h="590287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select, secure, check and calibrate suitable equipment and reference resources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69217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22855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Props1.xml><?xml version="1.0" encoding="utf-8"?>
<ds:datastoreItem xmlns:ds="http://schemas.openxmlformats.org/officeDocument/2006/customXml" ds:itemID="{1DCC9E1A-7C57-489B-ACC2-D7C5AB42EE2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FE32756-8636-4884-B792-FE18D34AD1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94BF441-7E55-4BF7-98FE-0F0D8D70DBA8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526</TotalTime>
  <Words>333</Words>
  <Application>Microsoft Office PowerPoint</Application>
  <PresentationFormat>Widescreen</PresentationFormat>
  <Paragraphs>64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HPAR7007 Archaeological Specialist Practice</vt:lpstr>
      <vt:lpstr>Session outline</vt:lpstr>
      <vt:lpstr>KSBs</vt:lpstr>
      <vt:lpstr>Terminologies</vt:lpstr>
      <vt:lpstr>Colour descriptions</vt:lpstr>
      <vt:lpstr>Colour descriptions</vt:lpstr>
      <vt:lpstr>PowerPoint Presentation</vt:lpstr>
      <vt:lpstr>PowerPoint Presentation</vt:lpstr>
      <vt:lpstr>PowerPoint Presentation</vt:lpstr>
      <vt:lpstr>PowerPoint Presentation</vt:lpstr>
      <vt:lpstr>Purpose</vt:lpstr>
      <vt:lpstr>Approaches to controlling vocubulary</vt:lpstr>
      <vt:lpstr>Issues with controlled vocabularies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2025-02-05T15:10:40Z</dcterms:created>
  <dcterms:modified xsi:type="dcterms:W3CDTF">2025-02-24T13:03:05Z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