
<file path=[Content_Types].xml><?xml version="1.0" encoding="utf-8"?>
<Types xmlns="http://schemas.openxmlformats.org/package/2006/content-types">
  <Default Extension="xml" ContentType="application/xml"/>
  <Default Extension="svg" ContentType="image/svg+xml"/>
  <Default Extension="jpeg" ContentType="image/jpeg"/>
  <Default Extension="jpg" ContentType="image/jpeg"/>
  <Default Extension="rels" ContentType="application/vnd.openxmlformats-package.relationships+xml"/>
  <Default Extension="wdp" ContentType="image/vnd.ms-photo"/>
  <Default Extension="png" ContentType="image/p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00" r:id="rId4"/>
  </p:sldMasterIdLst>
  <p:notesMasterIdLst>
    <p:notesMasterId r:id="rId12"/>
  </p:notesMasterIdLst>
  <p:handoutMasterIdLst>
    <p:handoutMasterId r:id="rId13"/>
  </p:handoutMasterIdLst>
  <p:sldIdLst>
    <p:sldId id="257" r:id="rId5"/>
    <p:sldId id="268" r:id="rId6"/>
    <p:sldId id="270" r:id="rId7"/>
    <p:sldId id="269" r:id="rId8"/>
    <p:sldId id="277" r:id="rId9"/>
    <p:sldId id="258" r:id="rId10"/>
    <p:sldId id="27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567A"/>
    <a:srgbClr val="0D1D51"/>
    <a:srgbClr val="0072C7"/>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1" autoAdjust="0"/>
    <p:restoredTop sz="95732" autoAdjust="0"/>
  </p:normalViewPr>
  <p:slideViewPr>
    <p:cSldViewPr snapToGrid="0" showGuides="1">
      <p:cViewPr varScale="1">
        <p:scale>
          <a:sx n="122" d="100"/>
          <a:sy n="122" d="100"/>
        </p:scale>
        <p:origin x="216" y="21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00" d="100"/>
          <a:sy n="100" d="100"/>
        </p:scale>
        <p:origin x="1560" y="-1464"/>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27243D74-B9C1-450A-B0F3-6C6DCB0CF2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 xmlns:a16="http://schemas.microsoft.com/office/drawing/2014/main" id="{32C27C33-9BB1-41D5-A236-12767E7E72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7AB3EA8-A58D-4C92-A3AB-D271CCC294C7}" type="datetimeFigureOut">
              <a:rPr lang="en-US" smtClean="0"/>
              <a:t>10/12/21</a:t>
            </a:fld>
            <a:endParaRPr lang="en-US" dirty="0"/>
          </a:p>
        </p:txBody>
      </p:sp>
      <p:sp>
        <p:nvSpPr>
          <p:cNvPr id="4" name="Footer Placeholder 3">
            <a:extLst>
              <a:ext uri="{FF2B5EF4-FFF2-40B4-BE49-F238E27FC236}">
                <a16:creationId xmlns="" xmlns:a16="http://schemas.microsoft.com/office/drawing/2014/main" id="{44A7EADB-04A4-4093-B238-438E2C7317A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 xmlns:a16="http://schemas.microsoft.com/office/drawing/2014/main" id="{EDDD8696-706D-440E-AE04-4C644F0613E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2A5DE8-F2C4-4DB3-88D1-656DCD59E73E}" type="slidenum">
              <a:rPr lang="en-US" smtClean="0"/>
              <a:t>‹#›</a:t>
            </a:fld>
            <a:endParaRPr lang="en-US" dirty="0"/>
          </a:p>
        </p:txBody>
      </p:sp>
    </p:spTree>
    <p:extLst>
      <p:ext uri="{BB962C8B-B14F-4D97-AF65-F5344CB8AC3E}">
        <p14:creationId xmlns:p14="http://schemas.microsoft.com/office/powerpoint/2010/main" val="17898243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EFB4FA-E877-413E-B608-88789D806C57}" type="datetimeFigureOut">
              <a:rPr lang="en-US" noProof="0" smtClean="0"/>
              <a:t>10/12/21</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6304E-FDE3-4B4F-A3B7-EBE87F3FA5E2}" type="slidenum">
              <a:rPr lang="en-US" noProof="0" smtClean="0"/>
              <a:t>‹#›</a:t>
            </a:fld>
            <a:endParaRPr lang="en-US" noProof="0" dirty="0"/>
          </a:p>
        </p:txBody>
      </p:sp>
    </p:spTree>
    <p:extLst>
      <p:ext uri="{BB962C8B-B14F-4D97-AF65-F5344CB8AC3E}">
        <p14:creationId xmlns:p14="http://schemas.microsoft.com/office/powerpoint/2010/main" val="408513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1</a:t>
            </a:fld>
            <a:endParaRPr lang="en-US"/>
          </a:p>
        </p:txBody>
      </p:sp>
    </p:spTree>
    <p:extLst>
      <p:ext uri="{BB962C8B-B14F-4D97-AF65-F5344CB8AC3E}">
        <p14:creationId xmlns:p14="http://schemas.microsoft.com/office/powerpoint/2010/main" val="2985530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2</a:t>
            </a:fld>
            <a:endParaRPr lang="en-US"/>
          </a:p>
        </p:txBody>
      </p:sp>
    </p:spTree>
    <p:extLst>
      <p:ext uri="{BB962C8B-B14F-4D97-AF65-F5344CB8AC3E}">
        <p14:creationId xmlns:p14="http://schemas.microsoft.com/office/powerpoint/2010/main" val="2243169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3</a:t>
            </a:fld>
            <a:endParaRPr lang="en-US"/>
          </a:p>
        </p:txBody>
      </p:sp>
    </p:spTree>
    <p:extLst>
      <p:ext uri="{BB962C8B-B14F-4D97-AF65-F5344CB8AC3E}">
        <p14:creationId xmlns:p14="http://schemas.microsoft.com/office/powerpoint/2010/main" val="3328078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4</a:t>
            </a:fld>
            <a:endParaRPr lang="en-US"/>
          </a:p>
        </p:txBody>
      </p:sp>
    </p:spTree>
    <p:extLst>
      <p:ext uri="{BB962C8B-B14F-4D97-AF65-F5344CB8AC3E}">
        <p14:creationId xmlns:p14="http://schemas.microsoft.com/office/powerpoint/2010/main" val="2851398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6</a:t>
            </a:fld>
            <a:endParaRPr lang="en-US"/>
          </a:p>
        </p:txBody>
      </p:sp>
    </p:spTree>
    <p:extLst>
      <p:ext uri="{BB962C8B-B14F-4D97-AF65-F5344CB8AC3E}">
        <p14:creationId xmlns:p14="http://schemas.microsoft.com/office/powerpoint/2010/main" val="3179795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t>7</a:t>
            </a:fld>
            <a:endParaRPr lang="en-US" noProof="0" dirty="0"/>
          </a:p>
        </p:txBody>
      </p:sp>
    </p:spTree>
    <p:extLst>
      <p:ext uri="{BB962C8B-B14F-4D97-AF65-F5344CB8AC3E}">
        <p14:creationId xmlns:p14="http://schemas.microsoft.com/office/powerpoint/2010/main" val="10039034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microsoft.com/office/2007/relationships/hdphoto" Target="../media/hdphoto1.wdp"/><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microsoft.com/office/2007/relationships/hdphoto" Target="../media/hdphoto1.wdp"/></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4.svg"/><Relationship Id="rId5" Type="http://schemas.openxmlformats.org/officeDocument/2006/relationships/image" Target="../media/image9.png"/><Relationship Id="rId6" Type="http://schemas.openxmlformats.org/officeDocument/2006/relationships/image" Target="../media/image6.svg"/><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microsoft.com/office/2007/relationships/hdphoto" Target="../media/hdphoto1.wdp"/></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smtClean="0"/>
              <a:pPr/>
              <a:t>10/12/21</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smtClean="0"/>
              <a:pPr/>
              <a:t>‹#›</a:t>
            </a:fld>
            <a:endParaRPr lang="en-US" dirty="0"/>
          </a:p>
        </p:txBody>
      </p:sp>
      <p:sp>
        <p:nvSpPr>
          <p:cNvPr id="8" name="Rectangle 7">
            <a:extLst>
              <a:ext uri="{FF2B5EF4-FFF2-40B4-BE49-F238E27FC236}">
                <a16:creationId xmlns="" xmlns:a16="http://schemas.microsoft.com/office/drawing/2014/main" id="{86299464-ED20-4919-8B3A-2CFAE8DA2347}"/>
              </a:ext>
            </a:extLst>
          </p:cNvPr>
          <p:cNvSpPr/>
          <p:nvPr userDrawn="1"/>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Oval 8">
            <a:extLst>
              <a:ext uri="{FF2B5EF4-FFF2-40B4-BE49-F238E27FC236}">
                <a16:creationId xmlns="" xmlns:a16="http://schemas.microsoft.com/office/drawing/2014/main" id="{1F54E98B-AC75-484D-9121-68498EB888AA}"/>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0" name="Group 9">
            <a:extLst>
              <a:ext uri="{FF2B5EF4-FFF2-40B4-BE49-F238E27FC236}">
                <a16:creationId xmlns=""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1"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13" name="Picture 12">
            <a:extLst>
              <a:ext uri="{FF2B5EF4-FFF2-40B4-BE49-F238E27FC236}">
                <a16:creationId xmlns="" xmlns:a16="http://schemas.microsoft.com/office/drawing/2014/main" id="{4FE28ACC-E44C-4381-B768-0310810E78D2}"/>
              </a:ext>
            </a:extLst>
          </p:cNvPr>
          <p:cNvPicPr>
            <a:picLocks noChangeAspect="1"/>
          </p:cNvPicPr>
          <p:nvPr userDrawn="1"/>
        </p:nvPicPr>
        <p:blipFill>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14" name="Straight Connector 13">
            <a:extLst>
              <a:ext uri="{FF2B5EF4-FFF2-40B4-BE49-F238E27FC236}">
                <a16:creationId xmlns="" xmlns:a16="http://schemas.microsoft.com/office/drawing/2014/main"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10/12/21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pPr/>
              <a:t>‹#›</a:t>
            </a:fld>
            <a:endParaRPr lang="en-US" noProof="0" dirty="0"/>
          </a:p>
        </p:txBody>
      </p:sp>
      <p:grpSp>
        <p:nvGrpSpPr>
          <p:cNvPr id="8" name="Group 7">
            <a:extLst>
              <a:ext uri="{FF2B5EF4-FFF2-40B4-BE49-F238E27FC236}">
                <a16:creationId xmlns="" xmlns:a16="http://schemas.microsoft.com/office/drawing/2014/main" id="{60E0B501-22AA-4685-BE9B-A267F6F675A7}"/>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9" name="Freeform 5">
              <a:extLst>
                <a:ext uri="{FF2B5EF4-FFF2-40B4-BE49-F238E27FC236}">
                  <a16:creationId xmlns="" xmlns:a16="http://schemas.microsoft.com/office/drawing/2014/main" id="{5D0E179E-CA3D-4874-9ACD-F8990F48F4BF}"/>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0" name="Freeform 6">
              <a:extLst>
                <a:ext uri="{FF2B5EF4-FFF2-40B4-BE49-F238E27FC236}">
                  <a16:creationId xmlns="" xmlns:a16="http://schemas.microsoft.com/office/drawing/2014/main" id="{A9C53936-B93A-4CF6-8766-2FA93ACFEBE3}"/>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7">
              <a:extLst>
                <a:ext uri="{FF2B5EF4-FFF2-40B4-BE49-F238E27FC236}">
                  <a16:creationId xmlns="" xmlns:a16="http://schemas.microsoft.com/office/drawing/2014/main" id="{5776DEA2-5422-4F51-B359-652B71274D31}"/>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2" name="Rectangle 11">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3" name="Oval 12">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4" name="Picture 13">
            <a:extLst>
              <a:ext uri="{FF2B5EF4-FFF2-40B4-BE49-F238E27FC236}">
                <a16:creationId xmlns="" xmlns:a16="http://schemas.microsoft.com/office/drawing/2014/main" id="{EC2DFD46-BF74-47BA-A496-92ED1979C360}"/>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10/12/21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pPr/>
              <a:t>‹#›</a:t>
            </a:fld>
            <a:endParaRPr lang="en-US" noProof="0" dirty="0"/>
          </a:p>
        </p:txBody>
      </p:sp>
      <p:sp>
        <p:nvSpPr>
          <p:cNvPr id="8" name="Rectangle 7">
            <a:extLst>
              <a:ext uri="{FF2B5EF4-FFF2-40B4-BE49-F238E27FC236}">
                <a16:creationId xmlns="" xmlns:a16="http://schemas.microsoft.com/office/drawing/2014/main"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9" name="Picture 8">
            <a:extLst>
              <a:ext uri="{FF2B5EF4-FFF2-40B4-BE49-F238E27FC236}">
                <a16:creationId xmlns="" xmlns:a16="http://schemas.microsoft.com/office/drawing/2014/main" id="{25FC40B0-ED27-47E5-A3C2-32A8418567EE}"/>
              </a:ext>
            </a:extLst>
          </p:cNvPr>
          <p:cNvPicPr>
            <a:picLocks noChangeAspect="1"/>
          </p:cNvPicPr>
          <p:nvPr userDrawn="1"/>
        </p:nvPicPr>
        <p:blipFill>
          <a:blip r:embed="rId3">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0" name="Oval 9">
            <a:extLst>
              <a:ext uri="{FF2B5EF4-FFF2-40B4-BE49-F238E27FC236}">
                <a16:creationId xmlns="" xmlns:a16="http://schemas.microsoft.com/office/drawing/2014/main"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1" name="Group 10">
            <a:extLst>
              <a:ext uri="{FF2B5EF4-FFF2-40B4-BE49-F238E27FC236}">
                <a16:creationId xmlns="" xmlns:a16="http://schemas.microsoft.com/office/drawing/2014/main" id="{AD5251EA-F450-4DD1-995B-DC89513424C8}"/>
              </a:ext>
            </a:extLst>
          </p:cNvPr>
          <p:cNvGrpSpPr/>
          <p:nvPr userDrawn="1"/>
        </p:nvGrpSpPr>
        <p:grpSpPr>
          <a:xfrm rot="16200000">
            <a:off x="1637386" y="1473117"/>
            <a:ext cx="8917229" cy="10769768"/>
            <a:chOff x="-1728305" y="-2049517"/>
            <a:chExt cx="8917229" cy="10769768"/>
          </a:xfrm>
        </p:grpSpPr>
        <p:sp>
          <p:nvSpPr>
            <p:cNvPr id="12" name="Oval 11">
              <a:extLst>
                <a:ext uri="{FF2B5EF4-FFF2-40B4-BE49-F238E27FC236}">
                  <a16:creationId xmlns="" xmlns:a16="http://schemas.microsoft.com/office/drawing/2014/main" id="{44882F4E-E8C8-46FE-A9C8-7B79782767F6}"/>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3" name="Group 12">
              <a:extLst>
                <a:ext uri="{FF2B5EF4-FFF2-40B4-BE49-F238E27FC236}">
                  <a16:creationId xmlns="" xmlns:a16="http://schemas.microsoft.com/office/drawing/2014/main" id="{965CD13B-04FB-40D5-AF62-2F43CF49BA9B}"/>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4" name="Freeform 5">
                <a:extLst>
                  <a:ext uri="{FF2B5EF4-FFF2-40B4-BE49-F238E27FC236}">
                    <a16:creationId xmlns="" xmlns:a16="http://schemas.microsoft.com/office/drawing/2014/main" id="{01876F8F-C11E-4FB2-8150-1F0602752F9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5" name="Freeform 6">
                <a:extLst>
                  <a:ext uri="{FF2B5EF4-FFF2-40B4-BE49-F238E27FC236}">
                    <a16:creationId xmlns="" xmlns:a16="http://schemas.microsoft.com/office/drawing/2014/main" id="{08A1D05F-5F61-4156-8C83-1A002AA1E886}"/>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grpSp>
    </p:spTree>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10/12/21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EC71654-96A5-4280-94F3-931C61A9F92C}" type="slidenum">
              <a:rPr lang="en-US" noProof="0" smtClean="0"/>
              <a:pPr/>
              <a:t>‹#›</a:t>
            </a:fld>
            <a:endParaRPr lang="en-US" noProof="0" dirty="0"/>
          </a:p>
        </p:txBody>
      </p:sp>
      <p:grpSp>
        <p:nvGrpSpPr>
          <p:cNvPr id="9" name="Group 8">
            <a:extLst>
              <a:ext uri="{FF2B5EF4-FFF2-40B4-BE49-F238E27FC236}">
                <a16:creationId xmlns="" xmlns:a16="http://schemas.microsoft.com/office/drawing/2014/main" id="{C2A6B906-ACDA-40FD-8AC8-0B693AB1279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0" name="Freeform 5">
              <a:extLst>
                <a:ext uri="{FF2B5EF4-FFF2-40B4-BE49-F238E27FC236}">
                  <a16:creationId xmlns="" xmlns:a16="http://schemas.microsoft.com/office/drawing/2014/main" id="{717F7366-5A99-4065-90C2-AE7DF5DD0F44}"/>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6">
              <a:extLst>
                <a:ext uri="{FF2B5EF4-FFF2-40B4-BE49-F238E27FC236}">
                  <a16:creationId xmlns="" xmlns:a16="http://schemas.microsoft.com/office/drawing/2014/main" id="{90A089CA-63B9-4456-B0B1-17C75EBFB98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7">
              <a:extLst>
                <a:ext uri="{FF2B5EF4-FFF2-40B4-BE49-F238E27FC236}">
                  <a16:creationId xmlns="" xmlns:a16="http://schemas.microsoft.com/office/drawing/2014/main" id="{8D36B2D1-BCFE-43FC-8743-7B7A30E1AD5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3" name="Rectangle 12">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4" name="Oval 13">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5" name="Picture 14">
            <a:extLst>
              <a:ext uri="{FF2B5EF4-FFF2-40B4-BE49-F238E27FC236}">
                <a16:creationId xmlns="" xmlns:a16="http://schemas.microsoft.com/office/drawing/2014/main" id="{332150F9-14BF-4DCB-884D-49596914C290}"/>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10/12/21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EC71654-96A5-4280-94F3-931C61A9F92C}" type="slidenum">
              <a:rPr lang="en-US" noProof="0" smtClean="0"/>
              <a:pPr/>
              <a:t>‹#›</a:t>
            </a:fld>
            <a:endParaRPr lang="en-US" noProof="0" dirty="0"/>
          </a:p>
        </p:txBody>
      </p:sp>
      <p:grpSp>
        <p:nvGrpSpPr>
          <p:cNvPr id="10" name="Group 9">
            <a:extLst>
              <a:ext uri="{FF2B5EF4-FFF2-40B4-BE49-F238E27FC236}">
                <a16:creationId xmlns="" xmlns:a16="http://schemas.microsoft.com/office/drawing/2014/main" id="{616F52B4-215E-4237-893C-E22B23804744}"/>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1" name="Freeform 5">
              <a:extLst>
                <a:ext uri="{FF2B5EF4-FFF2-40B4-BE49-F238E27FC236}">
                  <a16:creationId xmlns="" xmlns:a16="http://schemas.microsoft.com/office/drawing/2014/main" id="{B7C40C77-B795-4B07-B92D-2E8A56635773}"/>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6">
              <a:extLst>
                <a:ext uri="{FF2B5EF4-FFF2-40B4-BE49-F238E27FC236}">
                  <a16:creationId xmlns="" xmlns:a16="http://schemas.microsoft.com/office/drawing/2014/main" id="{6E703A1E-5F10-4BB5-9D52-77CB6F5994C0}"/>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7">
              <a:extLst>
                <a:ext uri="{FF2B5EF4-FFF2-40B4-BE49-F238E27FC236}">
                  <a16:creationId xmlns="" xmlns:a16="http://schemas.microsoft.com/office/drawing/2014/main" id="{22CEE04C-09CE-41CF-937D-EC2D3C23ECC6}"/>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4" name="Rectangle 13">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6" name="Picture 15">
            <a:extLst>
              <a:ext uri="{FF2B5EF4-FFF2-40B4-BE49-F238E27FC236}">
                <a16:creationId xmlns="" xmlns:a16="http://schemas.microsoft.com/office/drawing/2014/main" id="{03383C6B-3BE4-4380-AF26-1C21492FCE8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10/12/21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EC71654-96A5-4280-94F3-931C61A9F92C}" type="slidenum">
              <a:rPr lang="en-US" noProof="0" smtClean="0"/>
              <a:pPr/>
              <a:t>‹#›</a:t>
            </a:fld>
            <a:endParaRPr lang="en-US" noProof="0" dirty="0"/>
          </a:p>
        </p:txBody>
      </p:sp>
      <p:grpSp>
        <p:nvGrpSpPr>
          <p:cNvPr id="7" name="Group 6">
            <a:extLst>
              <a:ext uri="{FF2B5EF4-FFF2-40B4-BE49-F238E27FC236}">
                <a16:creationId xmlns="" xmlns:a16="http://schemas.microsoft.com/office/drawing/2014/main" id="{04B31150-A166-4DB3-A898-2154C9665891}"/>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8" name="Freeform 5">
              <a:extLst>
                <a:ext uri="{FF2B5EF4-FFF2-40B4-BE49-F238E27FC236}">
                  <a16:creationId xmlns="" xmlns:a16="http://schemas.microsoft.com/office/drawing/2014/main" id="{1C1A95BC-42CA-4166-918D-DF4306881408}"/>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9" name="Freeform 6">
              <a:extLst>
                <a:ext uri="{FF2B5EF4-FFF2-40B4-BE49-F238E27FC236}">
                  <a16:creationId xmlns="" xmlns:a16="http://schemas.microsoft.com/office/drawing/2014/main" id="{4B4D5F91-2158-4A30-B83C-5CC9CC6E5D4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0" name="Freeform 7">
              <a:extLst>
                <a:ext uri="{FF2B5EF4-FFF2-40B4-BE49-F238E27FC236}">
                  <a16:creationId xmlns="" xmlns:a16="http://schemas.microsoft.com/office/drawing/2014/main" id="{C509E5D6-79CC-4E1D-AAF4-C6F28F3C1777}"/>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1" name="Rectangle 10">
            <a:extLst>
              <a:ext uri="{FF2B5EF4-FFF2-40B4-BE49-F238E27FC236}">
                <a16:creationId xmlns="" xmlns:a16="http://schemas.microsoft.com/office/drawing/2014/main"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12" name="Picture 11">
            <a:extLst>
              <a:ext uri="{FF2B5EF4-FFF2-40B4-BE49-F238E27FC236}">
                <a16:creationId xmlns="" xmlns:a16="http://schemas.microsoft.com/office/drawing/2014/main" id="{8B0944B4-FE4A-459A-85B1-3476FE6C4C49}"/>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3" name="Oval 12">
            <a:extLst>
              <a:ext uri="{FF2B5EF4-FFF2-40B4-BE49-F238E27FC236}">
                <a16:creationId xmlns="" xmlns:a16="http://schemas.microsoft.com/office/drawing/2014/main"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3" name="Footer Placeholder 2"/>
          <p:cNvSpPr>
            <a:spLocks noGrp="1"/>
          </p:cNvSpPr>
          <p:nvPr>
            <p:ph type="ftr" sz="quarter" idx="11"/>
          </p:nvPr>
        </p:nvSpPr>
        <p:spPr/>
        <p:txBody>
          <a:bodyPr/>
          <a:lstStyle/>
          <a:p>
            <a:endParaRPr lang="en-US" noProof="0" dirty="0"/>
          </a:p>
        </p:txBody>
      </p:sp>
      <p:sp>
        <p:nvSpPr>
          <p:cNvPr id="4" name="Slide Number Placeholder 3"/>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10/12/21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EC71654-96A5-4280-94F3-931C61A9F92C}" type="slidenum">
              <a:rPr lang="en-US" noProof="0" smtClean="0"/>
              <a:pPr/>
              <a:t>‹#›</a:t>
            </a:fld>
            <a:endParaRPr lang="en-US" noProof="0" dirty="0"/>
          </a:p>
        </p:txBody>
      </p:sp>
      <p:grpSp>
        <p:nvGrpSpPr>
          <p:cNvPr id="9" name="Group 8">
            <a:extLst>
              <a:ext uri="{FF2B5EF4-FFF2-40B4-BE49-F238E27FC236}">
                <a16:creationId xmlns="" xmlns:a16="http://schemas.microsoft.com/office/drawing/2014/main" id="{9F866E5C-B8AA-4805-B232-831BA01AAF1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0" name="Freeform 5">
              <a:extLst>
                <a:ext uri="{FF2B5EF4-FFF2-40B4-BE49-F238E27FC236}">
                  <a16:creationId xmlns="" xmlns:a16="http://schemas.microsoft.com/office/drawing/2014/main" id="{F98614F0-2DA3-4F29-8CB3-D61424AC8506}"/>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6">
              <a:extLst>
                <a:ext uri="{FF2B5EF4-FFF2-40B4-BE49-F238E27FC236}">
                  <a16:creationId xmlns="" xmlns:a16="http://schemas.microsoft.com/office/drawing/2014/main" id="{66D52F08-13EC-4AB4-BB79-89A5395A03B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7">
              <a:extLst>
                <a:ext uri="{FF2B5EF4-FFF2-40B4-BE49-F238E27FC236}">
                  <a16:creationId xmlns="" xmlns:a16="http://schemas.microsoft.com/office/drawing/2014/main" id="{2544236D-8C3A-41EF-9A68-C84A8A7D0F5A}"/>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3" name="Rectangle 12">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4" name="Oval 13">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5" name="Picture 14">
            <a:extLst>
              <a:ext uri="{FF2B5EF4-FFF2-40B4-BE49-F238E27FC236}">
                <a16:creationId xmlns="" xmlns:a16="http://schemas.microsoft.com/office/drawing/2014/main" id="{91881DEA-0ECB-4310-ADF5-4337ACB4338B}"/>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10/12/21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grpSp>
        <p:nvGrpSpPr>
          <p:cNvPr id="9" name="Group 8">
            <a:extLst>
              <a:ext uri="{FF2B5EF4-FFF2-40B4-BE49-F238E27FC236}">
                <a16:creationId xmlns="" xmlns:a16="http://schemas.microsoft.com/office/drawing/2014/main" id="{0DC2055F-AE3F-46BE-B57E-A0F1A86D1C36}"/>
              </a:ext>
            </a:extLst>
          </p:cNvPr>
          <p:cNvGrpSpPr/>
          <p:nvPr userDrawn="1"/>
        </p:nvGrpSpPr>
        <p:grpSpPr>
          <a:xfrm flipH="1">
            <a:off x="5400786" y="-2003509"/>
            <a:ext cx="8917229" cy="10769768"/>
            <a:chOff x="11114088" y="2241550"/>
            <a:chExt cx="1905000" cy="2354263"/>
          </a:xfrm>
          <a:solidFill>
            <a:schemeClr val="bg2">
              <a:alpha val="91000"/>
            </a:schemeClr>
          </a:solidFill>
        </p:grpSpPr>
        <p:sp>
          <p:nvSpPr>
            <p:cNvPr id="10"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12" name="Picture 11">
            <a:extLst>
              <a:ext uri="{FF2B5EF4-FFF2-40B4-BE49-F238E27FC236}">
                <a16:creationId xmlns="" xmlns:a16="http://schemas.microsoft.com/office/drawing/2014/main" id="{06298D65-1027-4897-A948-DCEEF8FC3D98}"/>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6" name="Footer Placeholder 5"/>
          <p:cNvSpPr>
            <a:spLocks noGrp="1"/>
          </p:cNvSpPr>
          <p:nvPr>
            <p:ph type="ftr" sz="quarter" idx="11"/>
          </p:nvPr>
        </p:nvSpPr>
        <p:spPr/>
        <p:txBody>
          <a:bodyPr/>
          <a:lstStyle/>
          <a:p>
            <a:endParaRPr lang="en-US" noProof="0" dirty="0"/>
          </a:p>
        </p:txBody>
      </p:sp>
      <p:sp>
        <p:nvSpPr>
          <p:cNvPr id="7" name="Slide Number Placeholder 6"/>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EC71654-96A5-4280-94F3-931C61A9F92C}" type="slidenum">
              <a:rPr lang="en-US" noProof="0" smtClean="0"/>
              <a:t>‹#›</a:t>
            </a:fld>
            <a:endParaRPr lang="en-US" noProof="0" dirty="0"/>
          </a:p>
        </p:txBody>
      </p:sp>
    </p:spTree>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Slide_01">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accent1"/>
                </a:solidFill>
                <a:latin typeface="+mj-lt"/>
              </a:defRPr>
            </a:lvl1pPr>
          </a:lstStyle>
          <a:p>
            <a:r>
              <a:rPr lang="en-US" noProof="0" dirty="0"/>
              <a:t>Title comes here</a:t>
            </a:r>
          </a:p>
        </p:txBody>
      </p:sp>
      <p:sp>
        <p:nvSpPr>
          <p:cNvPr id="3" name="Subtitle 2">
            <a:extLst>
              <a:ext uri="{FF2B5EF4-FFF2-40B4-BE49-F238E27FC236}">
                <a16:creationId xmlns=""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dirty="0"/>
          </a:p>
        </p:txBody>
      </p:sp>
      <p:sp>
        <p:nvSpPr>
          <p:cNvPr id="13" name="Picture Placeholder 12">
            <a:extLst>
              <a:ext uri="{FF2B5EF4-FFF2-40B4-BE49-F238E27FC236}">
                <a16:creationId xmlns=""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smtClean="0"/>
              <a:t>Drag picture to placeholder or click icon to add</a:t>
            </a:r>
            <a:endParaRPr lang="en-US" noProof="0"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 xmlns:a16="http://schemas.microsoft.com/office/drawing/2014/main"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312605"/>
            <a:ext cx="1745251" cy="673365"/>
          </a:xfrm>
          <a:prstGeom prst="rect">
            <a:avLst/>
          </a:prstGeom>
        </p:spPr>
      </p:pic>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6469778" y="4233582"/>
            <a:ext cx="253233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2608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Section Header with Image">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 xmlns:a16="http://schemas.microsoft.com/office/drawing/2014/main"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smtClean="0"/>
              <a:t>Click to edit Master title style</a:t>
            </a:r>
            <a:endParaRPr lang="en-US" noProof="0"/>
          </a:p>
        </p:txBody>
      </p:sp>
      <p:sp>
        <p:nvSpPr>
          <p:cNvPr id="3" name="Text Placeholder 2">
            <a:extLst>
              <a:ext uri="{FF2B5EF4-FFF2-40B4-BE49-F238E27FC236}">
                <a16:creationId xmlns="" xmlns:a16="http://schemas.microsoft.com/office/drawing/2014/main" id="{4ACB5603-8A62-4D45-B6EF-0D7E2D5FC4F7}"/>
              </a:ext>
            </a:extLst>
          </p:cNvPr>
          <p:cNvSpPr>
            <a:spLocks noGrp="1"/>
          </p:cNvSpPr>
          <p:nvPr>
            <p:ph type="body" idx="1" hasCustomPrompt="1"/>
          </p:nvPr>
        </p:nvSpPr>
        <p:spPr>
          <a:xfrm>
            <a:off x="2139388" y="1154832"/>
            <a:ext cx="7900525" cy="764460"/>
          </a:xfrm>
        </p:spPr>
        <p:txBody>
          <a:bodyPr>
            <a:noAutofit/>
          </a:bodyPr>
          <a:lstStyle>
            <a:lvl1pPr marL="0" indent="0" algn="ctr">
              <a:buNone/>
              <a:defRPr sz="1800"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Dummy Text Comes Here</a:t>
            </a:r>
          </a:p>
        </p:txBody>
      </p:sp>
      <p:pic>
        <p:nvPicPr>
          <p:cNvPr id="8" name="Picture 7">
            <a:extLst>
              <a:ext uri="{FF2B5EF4-FFF2-40B4-BE49-F238E27FC236}">
                <a16:creationId xmlns="" xmlns:a16="http://schemas.microsoft.com/office/drawing/2014/main"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Oval 10">
            <a:extLst>
              <a:ext uri="{FF2B5EF4-FFF2-40B4-BE49-F238E27FC236}">
                <a16:creationId xmlns="" xmlns:a16="http://schemas.microsoft.com/office/drawing/2014/main"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 xmlns:a16="http://schemas.microsoft.com/office/drawing/2014/main"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sp>
        <p:nvSpPr>
          <p:cNvPr id="15" name="Picture Placeholder 14">
            <a:extLst>
              <a:ext uri="{FF2B5EF4-FFF2-40B4-BE49-F238E27FC236}">
                <a16:creationId xmlns="" xmlns:a16="http://schemas.microsoft.com/office/drawing/2014/main" id="{B5A30B6B-EEDB-4142-8138-D50F5A307D76}"/>
              </a:ext>
            </a:extLst>
          </p:cNvPr>
          <p:cNvSpPr>
            <a:spLocks noGrp="1"/>
          </p:cNvSpPr>
          <p:nvPr>
            <p:ph type="pic" sz="quarter" idx="13"/>
          </p:nvPr>
        </p:nvSpPr>
        <p:spPr>
          <a:xfrm>
            <a:off x="2993041" y="2270376"/>
            <a:ext cx="6206400" cy="4587625"/>
          </a:xfrm>
          <a:custGeom>
            <a:avLst/>
            <a:gdLst>
              <a:gd name="connsiteX0" fmla="*/ 3103200 w 6206400"/>
              <a:gd name="connsiteY0" fmla="*/ 0 h 4587625"/>
              <a:gd name="connsiteX1" fmla="*/ 6206400 w 6206400"/>
              <a:gd name="connsiteY1" fmla="*/ 3103200 h 4587625"/>
              <a:gd name="connsiteX2" fmla="*/ 5831861 w 6206400"/>
              <a:gd name="connsiteY2" fmla="*/ 4582370 h 4587625"/>
              <a:gd name="connsiteX3" fmla="*/ 5828668 w 6206400"/>
              <a:gd name="connsiteY3" fmla="*/ 4587625 h 4587625"/>
              <a:gd name="connsiteX4" fmla="*/ 377733 w 6206400"/>
              <a:gd name="connsiteY4" fmla="*/ 4587625 h 4587625"/>
              <a:gd name="connsiteX5" fmla="*/ 374540 w 6206400"/>
              <a:gd name="connsiteY5" fmla="*/ 4582370 h 4587625"/>
              <a:gd name="connsiteX6" fmla="*/ 0 w 6206400"/>
              <a:gd name="connsiteY6" fmla="*/ 3103200 h 4587625"/>
              <a:gd name="connsiteX7" fmla="*/ 3103200 w 6206400"/>
              <a:gd name="connsiteY7" fmla="*/ 0 h 458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06400" h="4587625">
                <a:moveTo>
                  <a:pt x="3103200" y="0"/>
                </a:moveTo>
                <a:cubicBezTo>
                  <a:pt x="4817050" y="0"/>
                  <a:pt x="6206400" y="1389350"/>
                  <a:pt x="6206400" y="3103200"/>
                </a:cubicBezTo>
                <a:cubicBezTo>
                  <a:pt x="6206400" y="3638778"/>
                  <a:pt x="6070721" y="4142667"/>
                  <a:pt x="5831861" y="4582370"/>
                </a:cubicBezTo>
                <a:lnTo>
                  <a:pt x="5828668" y="4587625"/>
                </a:lnTo>
                <a:lnTo>
                  <a:pt x="377733" y="4587625"/>
                </a:lnTo>
                <a:lnTo>
                  <a:pt x="374540" y="4582370"/>
                </a:lnTo>
                <a:cubicBezTo>
                  <a:pt x="135679" y="4142667"/>
                  <a:pt x="0" y="3638778"/>
                  <a:pt x="0" y="3103200"/>
                </a:cubicBezTo>
                <a:cubicBezTo>
                  <a:pt x="0" y="1389350"/>
                  <a:pt x="1389350" y="0"/>
                  <a:pt x="3103200" y="0"/>
                </a:cubicBezTo>
                <a:close/>
              </a:path>
            </a:pathLst>
          </a:custGeom>
          <a:solidFill>
            <a:schemeClr val="bg2"/>
          </a:solidFill>
        </p:spPr>
        <p:txBody>
          <a:bodyPr wrap="square" anchor="ctr">
            <a:noAutofit/>
          </a:bodyPr>
          <a:lstStyle>
            <a:lvl1pPr marL="0" indent="0" algn="ctr">
              <a:buNone/>
              <a:defRPr sz="2400"/>
            </a:lvl1pPr>
          </a:lstStyle>
          <a:p>
            <a:r>
              <a:rPr lang="en-US" noProof="0" smtClean="0"/>
              <a:t>Drag picture to placeholder or click icon to add</a:t>
            </a:r>
            <a:endParaRPr lang="en-US" noProof="0" dirty="0"/>
          </a:p>
        </p:txBody>
      </p:sp>
    </p:spTree>
    <p:extLst>
      <p:ext uri="{BB962C8B-B14F-4D97-AF65-F5344CB8AC3E}">
        <p14:creationId xmlns:p14="http://schemas.microsoft.com/office/powerpoint/2010/main" val="175415927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and Content 02">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970CD0-696D-4313-96BA-4AA72C813BD0}"/>
              </a:ext>
            </a:extLst>
          </p:cNvPr>
          <p:cNvSpPr>
            <a:spLocks noGrp="1"/>
          </p:cNvSpPr>
          <p:nvPr>
            <p:ph type="title"/>
          </p:nvPr>
        </p:nvSpPr>
        <p:spPr>
          <a:xfrm>
            <a:off x="515938" y="499595"/>
            <a:ext cx="4937211" cy="1325563"/>
          </a:xfrm>
        </p:spPr>
        <p:txBody>
          <a:bodyPr lIns="0" tIns="0" rIns="0" bIns="0">
            <a:noAutofit/>
          </a:bodyPr>
          <a:lstStyle>
            <a:lvl1pPr>
              <a:defRPr sz="3200" b="1" cap="all" baseline="0"/>
            </a:lvl1pPr>
          </a:lstStyle>
          <a:p>
            <a:r>
              <a:rPr lang="en-US" noProof="0" smtClean="0"/>
              <a:t>Click to edit Master title style</a:t>
            </a:r>
            <a:endParaRPr lang="en-US" noProof="0"/>
          </a:p>
        </p:txBody>
      </p:sp>
      <p:sp>
        <p:nvSpPr>
          <p:cNvPr id="3" name="Content Placeholder 2">
            <a:extLst>
              <a:ext uri="{FF2B5EF4-FFF2-40B4-BE49-F238E27FC236}">
                <a16:creationId xmlns="" xmlns:a16="http://schemas.microsoft.com/office/drawing/2014/main" id="{0FEE9886-36F0-4E06-A3A6-D8F00B0665A1}"/>
              </a:ext>
            </a:extLst>
          </p:cNvPr>
          <p:cNvSpPr>
            <a:spLocks noGrp="1"/>
          </p:cNvSpPr>
          <p:nvPr>
            <p:ph idx="1" hasCustomPrompt="1"/>
          </p:nvPr>
        </p:nvSpPr>
        <p:spPr>
          <a:xfrm>
            <a:off x="538960"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Oval 14">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Rectangle 13">
            <a:extLst>
              <a:ext uri="{FF2B5EF4-FFF2-40B4-BE49-F238E27FC236}">
                <a16:creationId xmlns="" xmlns:a16="http://schemas.microsoft.com/office/drawing/2014/main" id="{9D415693-E2CB-4DB4-B07C-2F96B0CAB302}"/>
              </a:ext>
            </a:extLst>
          </p:cNvPr>
          <p:cNvSpPr/>
          <p:nvPr userDrawn="1"/>
        </p:nvSpPr>
        <p:spPr>
          <a:xfrm>
            <a:off x="7854462" y="988536"/>
            <a:ext cx="4329129" cy="4880927"/>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 xmlns:a16="http://schemas.microsoft.com/office/drawing/2014/main" id="{14C1BF67-E354-4E04-8F94-BABF2B7D1AFB}"/>
              </a:ext>
            </a:extLst>
          </p:cNvPr>
          <p:cNvSpPr/>
          <p:nvPr userDrawn="1"/>
        </p:nvSpPr>
        <p:spPr>
          <a:xfrm>
            <a:off x="5107816" y="633613"/>
            <a:ext cx="5571908" cy="5571906"/>
          </a:xfrm>
          <a:prstGeom prst="ellipse">
            <a:avLst/>
          </a:prstGeom>
          <a:solidFill>
            <a:schemeClr val="bg2">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Picture Placeholder 5">
            <a:extLst>
              <a:ext uri="{FF2B5EF4-FFF2-40B4-BE49-F238E27FC236}">
                <a16:creationId xmlns="" xmlns:a16="http://schemas.microsoft.com/office/drawing/2014/main" id="{FF6AC390-6F85-4B64-AE7A-E8E0D8FC89CF}"/>
              </a:ext>
            </a:extLst>
          </p:cNvPr>
          <p:cNvSpPr>
            <a:spLocks noGrp="1"/>
          </p:cNvSpPr>
          <p:nvPr>
            <p:ph type="pic" sz="quarter" idx="13"/>
          </p:nvPr>
        </p:nvSpPr>
        <p:spPr>
          <a:xfrm>
            <a:off x="5455212" y="988536"/>
            <a:ext cx="4884848" cy="4884848"/>
          </a:xfrm>
          <a:prstGeom prst="ellipse">
            <a:avLst/>
          </a:prstGeom>
          <a:solidFill>
            <a:schemeClr val="bg1">
              <a:lumMod val="85000"/>
            </a:schemeClr>
          </a:solidFill>
        </p:spPr>
        <p:txBody>
          <a:bodyPr anchor="ctr"/>
          <a:lstStyle>
            <a:lvl1pPr marL="0" indent="0" algn="ctr">
              <a:buNone/>
              <a:defRPr/>
            </a:lvl1pPr>
          </a:lstStyle>
          <a:p>
            <a:r>
              <a:rPr lang="en-US" noProof="0" smtClean="0"/>
              <a:t>Drag picture to placeholder or click icon to add</a:t>
            </a:r>
            <a:endParaRPr lang="en-US" noProof="0" dirty="0"/>
          </a:p>
        </p:txBody>
      </p:sp>
    </p:spTree>
    <p:extLst>
      <p:ext uri="{BB962C8B-B14F-4D97-AF65-F5344CB8AC3E}">
        <p14:creationId xmlns:p14="http://schemas.microsoft.com/office/powerpoint/2010/main" val="14993784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Slide_02">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dirty="0"/>
          </a:p>
        </p:txBody>
      </p:sp>
      <p:sp>
        <p:nvSpPr>
          <p:cNvPr id="13" name="Picture Placeholder 12">
            <a:extLst>
              <a:ext uri="{FF2B5EF4-FFF2-40B4-BE49-F238E27FC236}">
                <a16:creationId xmlns=""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smtClean="0"/>
              <a:t>Drag picture to placeholder or click icon to add</a:t>
            </a:r>
            <a:endParaRPr lang="en-US" noProof="0"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113391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and Content with Image">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0FEE9886-36F0-4E06-A3A6-D8F00B0665A1}"/>
              </a:ext>
            </a:extLst>
          </p:cNvPr>
          <p:cNvSpPr>
            <a:spLocks noGrp="1"/>
          </p:cNvSpPr>
          <p:nvPr>
            <p:ph idx="1"/>
          </p:nvPr>
        </p:nvSpPr>
        <p:spPr>
          <a:xfrm>
            <a:off x="538960"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grpSp>
        <p:nvGrpSpPr>
          <p:cNvPr id="10" name="Group 9">
            <a:extLst>
              <a:ext uri="{FF2B5EF4-FFF2-40B4-BE49-F238E27FC236}">
                <a16:creationId xmlns="" xmlns:a16="http://schemas.microsoft.com/office/drawing/2014/main" id="{42E17FB3-B5C4-4B3A-A57B-C6493A9D0C66}"/>
              </a:ext>
            </a:extLst>
          </p:cNvPr>
          <p:cNvGrpSpPr/>
          <p:nvPr userDrawn="1"/>
        </p:nvGrpSpPr>
        <p:grpSpPr>
          <a:xfrm rot="8650774">
            <a:off x="5037655" y="4336093"/>
            <a:ext cx="1905000" cy="2354263"/>
            <a:chOff x="11114088" y="2241550"/>
            <a:chExt cx="1905000" cy="2354263"/>
          </a:xfrm>
          <a:solidFill>
            <a:schemeClr val="bg2"/>
          </a:solidFill>
        </p:grpSpPr>
        <p:sp>
          <p:nvSpPr>
            <p:cNvPr id="11" name="Freeform 5">
              <a:extLst>
                <a:ext uri="{FF2B5EF4-FFF2-40B4-BE49-F238E27FC236}">
                  <a16:creationId xmlns="" xmlns:a16="http://schemas.microsoft.com/office/drawing/2014/main" id="{DCA6C454-F761-4265-BB5E-DFD947CC3592}"/>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6">
              <a:extLst>
                <a:ext uri="{FF2B5EF4-FFF2-40B4-BE49-F238E27FC236}">
                  <a16:creationId xmlns="" xmlns:a16="http://schemas.microsoft.com/office/drawing/2014/main" id="{6B853B2F-9E1C-4AC4-9344-8610498D5B5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7">
              <a:extLst>
                <a:ext uri="{FF2B5EF4-FFF2-40B4-BE49-F238E27FC236}">
                  <a16:creationId xmlns="" xmlns:a16="http://schemas.microsoft.com/office/drawing/2014/main" id="{B7FCC84B-2235-4948-8277-8363DFC691A4}"/>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5" name="Oval 14">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3" name="Picture Placeholder 22">
            <a:extLst>
              <a:ext uri="{FF2B5EF4-FFF2-40B4-BE49-F238E27FC236}">
                <a16:creationId xmlns="" xmlns:a16="http://schemas.microsoft.com/office/drawing/2014/main" id="{26619E66-5354-4D60-8529-27917AC037C0}"/>
              </a:ext>
            </a:extLst>
          </p:cNvPr>
          <p:cNvSpPr>
            <a:spLocks noGrp="1"/>
          </p:cNvSpPr>
          <p:nvPr>
            <p:ph type="pic" sz="quarter" idx="13"/>
          </p:nvPr>
        </p:nvSpPr>
        <p:spPr>
          <a:xfrm>
            <a:off x="5884648" y="0"/>
            <a:ext cx="6307353" cy="5780372"/>
          </a:xfrm>
          <a:custGeom>
            <a:avLst/>
            <a:gdLst>
              <a:gd name="connsiteX0" fmla="*/ 760444 w 6307353"/>
              <a:gd name="connsiteY0" fmla="*/ 0 h 5780372"/>
              <a:gd name="connsiteX1" fmla="*/ 6307353 w 6307353"/>
              <a:gd name="connsiteY1" fmla="*/ 0 h 5780372"/>
              <a:gd name="connsiteX2" fmla="*/ 6307353 w 6307353"/>
              <a:gd name="connsiteY2" fmla="*/ 4515612 h 5780372"/>
              <a:gd name="connsiteX3" fmla="*/ 6110746 w 6307353"/>
              <a:gd name="connsiteY3" fmla="*/ 4731934 h 5780372"/>
              <a:gd name="connsiteX4" fmla="*/ 3579592 w 6307353"/>
              <a:gd name="connsiteY4" fmla="*/ 5780372 h 5780372"/>
              <a:gd name="connsiteX5" fmla="*/ 0 w 6307353"/>
              <a:gd name="connsiteY5" fmla="*/ 2200780 h 5780372"/>
              <a:gd name="connsiteX6" fmla="*/ 611338 w 6307353"/>
              <a:gd name="connsiteY6" fmla="*/ 199396 h 5780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07353" h="5780372">
                <a:moveTo>
                  <a:pt x="760444" y="0"/>
                </a:moveTo>
                <a:lnTo>
                  <a:pt x="6307353" y="0"/>
                </a:lnTo>
                <a:lnTo>
                  <a:pt x="6307353" y="4515612"/>
                </a:lnTo>
                <a:lnTo>
                  <a:pt x="6110746" y="4731934"/>
                </a:lnTo>
                <a:cubicBezTo>
                  <a:pt x="5462967" y="5379713"/>
                  <a:pt x="4568069" y="5780372"/>
                  <a:pt x="3579592" y="5780372"/>
                </a:cubicBezTo>
                <a:cubicBezTo>
                  <a:pt x="1602638" y="5780372"/>
                  <a:pt x="0" y="4177734"/>
                  <a:pt x="0" y="2200780"/>
                </a:cubicBezTo>
                <a:cubicBezTo>
                  <a:pt x="0" y="1459422"/>
                  <a:pt x="225371" y="770703"/>
                  <a:pt x="611338" y="199396"/>
                </a:cubicBezTo>
                <a:close/>
              </a:path>
            </a:pathLst>
          </a:custGeom>
          <a:solidFill>
            <a:schemeClr val="bg2"/>
          </a:solidFill>
        </p:spPr>
        <p:txBody>
          <a:bodyPr wrap="square" anchor="ctr">
            <a:noAutofit/>
          </a:bodyPr>
          <a:lstStyle>
            <a:lvl1pPr marL="0" indent="0" algn="ctr">
              <a:buNone/>
              <a:defRPr/>
            </a:lvl1pPr>
          </a:lstStyle>
          <a:p>
            <a:r>
              <a:rPr lang="en-US" noProof="0" smtClean="0"/>
              <a:t>Drag picture to placeholder or click icon to add</a:t>
            </a:r>
            <a:endParaRPr lang="en-US" noProof="0" dirty="0"/>
          </a:p>
        </p:txBody>
      </p:sp>
      <p:sp>
        <p:nvSpPr>
          <p:cNvPr id="14" name="Title 1">
            <a:extLst>
              <a:ext uri="{FF2B5EF4-FFF2-40B4-BE49-F238E27FC236}">
                <a16:creationId xmlns="" xmlns:a16="http://schemas.microsoft.com/office/drawing/2014/main" id="{2E646B4F-6CCB-724C-9D5E-6D5770023939}"/>
              </a:ext>
            </a:extLst>
          </p:cNvPr>
          <p:cNvSpPr>
            <a:spLocks noGrp="1"/>
          </p:cNvSpPr>
          <p:nvPr>
            <p:ph type="title"/>
          </p:nvPr>
        </p:nvSpPr>
        <p:spPr>
          <a:xfrm>
            <a:off x="515938" y="499595"/>
            <a:ext cx="4937211" cy="1325563"/>
          </a:xfrm>
        </p:spPr>
        <p:txBody>
          <a:bodyPr lIns="0" tIns="0" rIns="0" bIns="0">
            <a:noAutofit/>
          </a:bodyPr>
          <a:lstStyle>
            <a:lvl1pPr>
              <a:defRPr sz="3200" b="1" cap="all" baseline="0"/>
            </a:lvl1pPr>
          </a:lstStyle>
          <a:p>
            <a:r>
              <a:rPr lang="en-US" noProof="0" smtClean="0"/>
              <a:t>Click to edit Master title style</a:t>
            </a:r>
            <a:endParaRPr lang="en-US" noProof="0" dirty="0"/>
          </a:p>
        </p:txBody>
      </p:sp>
    </p:spTree>
    <p:extLst>
      <p:ext uri="{BB962C8B-B14F-4D97-AF65-F5344CB8AC3E}">
        <p14:creationId xmlns:p14="http://schemas.microsoft.com/office/powerpoint/2010/main" val="19348074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Slide_02">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Picture Placeholder 12">
            <a:extLst>
              <a:ext uri="{FF2B5EF4-FFF2-40B4-BE49-F238E27FC236}">
                <a16:creationId xmlns=""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smtClean="0"/>
              <a:t>Drag picture to placeholder or click icon to add</a:t>
            </a:r>
            <a:endParaRPr lang="en-US" noProof="0"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12" name="Straight Connector 11">
            <a:extLst>
              <a:ext uri="{FF2B5EF4-FFF2-40B4-BE49-F238E27FC236}">
                <a16:creationId xmlns="" xmlns:a16="http://schemas.microsoft.com/office/drawing/2014/main" id="{77C312F4-62C2-4903-8C4B-423A8717E481}"/>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Graphic 18" descr="Envelope">
            <a:extLst>
              <a:ext uri="{FF2B5EF4-FFF2-40B4-BE49-F238E27FC236}">
                <a16:creationId xmlns="" xmlns:a16="http://schemas.microsoft.com/office/drawing/2014/main" id="{A686352B-226C-4579-B831-0DC14EC3895E}"/>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6541475" y="4452337"/>
            <a:ext cx="387795" cy="387795"/>
          </a:xfrm>
          <a:prstGeom prst="rect">
            <a:avLst/>
          </a:prstGeom>
        </p:spPr>
      </p:pic>
      <p:pic>
        <p:nvPicPr>
          <p:cNvPr id="20" name="Graphic 19" descr="Network">
            <a:extLst>
              <a:ext uri="{FF2B5EF4-FFF2-40B4-BE49-F238E27FC236}">
                <a16:creationId xmlns="" xmlns:a16="http://schemas.microsoft.com/office/drawing/2014/main" id="{460C8169-012B-451A-A6C2-6FEC0DC82AFC}"/>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6522084" y="4925640"/>
            <a:ext cx="426575" cy="426575"/>
          </a:xfrm>
          <a:prstGeom prst="rect">
            <a:avLst/>
          </a:prstGeom>
        </p:spPr>
      </p:pic>
      <p:sp>
        <p:nvSpPr>
          <p:cNvPr id="21" name="Subtitle 2">
            <a:extLst>
              <a:ext uri="{FF2B5EF4-FFF2-40B4-BE49-F238E27FC236}">
                <a16:creationId xmlns="" xmlns:a16="http://schemas.microsoft.com/office/drawing/2014/main" id="{ADF17BC1-06CE-42EA-A970-31A7ED871AA4}"/>
              </a:ext>
            </a:extLst>
          </p:cNvPr>
          <p:cNvSpPr>
            <a:spLocks noGrp="1"/>
          </p:cNvSpPr>
          <p:nvPr>
            <p:ph type="subTitle" idx="1" hasCustomPrompt="1"/>
          </p:nvPr>
        </p:nvSpPr>
        <p:spPr>
          <a:xfrm>
            <a:off x="7002130" y="4484691"/>
            <a:ext cx="4540440" cy="503167"/>
          </a:xfrm>
        </p:spPr>
        <p:txBody>
          <a:bodyPr>
            <a:noAutofit/>
          </a:bodyPr>
          <a:lstStyle>
            <a:lvl1pPr marL="0" indent="0" algn="l">
              <a:buNone/>
              <a:defRPr sz="16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22" name="Text Placeholder 6">
            <a:extLst>
              <a:ext uri="{FF2B5EF4-FFF2-40B4-BE49-F238E27FC236}">
                <a16:creationId xmlns="" xmlns:a16="http://schemas.microsoft.com/office/drawing/2014/main" id="{7035F1B3-4E91-44FF-B4E7-E5D87C7A034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solidFill>
                  <a:schemeClr val="bg1"/>
                </a:solidFill>
              </a:defRPr>
            </a:lvl1pPr>
          </a:lstStyle>
          <a:p>
            <a:pPr marL="228600" lvl="0" indent="-228600"/>
            <a:r>
              <a:rPr lang="en-US" noProof="0" dirty="0"/>
              <a:t>Website </a:t>
            </a:r>
            <a:r>
              <a:rPr lang="en-US" noProof="0" dirty="0" err="1"/>
              <a:t>url</a:t>
            </a:r>
            <a:r>
              <a:rPr lang="en-US" noProof="0" dirty="0"/>
              <a:t> here</a:t>
            </a:r>
          </a:p>
        </p:txBody>
      </p:sp>
      <p:sp>
        <p:nvSpPr>
          <p:cNvPr id="18" name="Title 1">
            <a:extLst>
              <a:ext uri="{FF2B5EF4-FFF2-40B4-BE49-F238E27FC236}">
                <a16:creationId xmlns="" xmlns:a16="http://schemas.microsoft.com/office/drawing/2014/main" id="{525B5135-F466-4A63-A42C-3BB2BAA7D24D}"/>
              </a:ext>
            </a:extLst>
          </p:cNvPr>
          <p:cNvSpPr>
            <a:spLocks noGrp="1"/>
          </p:cNvSpPr>
          <p:nvPr>
            <p:ph type="title"/>
          </p:nvPr>
        </p:nvSpPr>
        <p:spPr>
          <a:xfrm>
            <a:off x="6469778" y="3158641"/>
            <a:ext cx="5011410" cy="921807"/>
          </a:xfrm>
          <a:noFill/>
        </p:spPr>
        <p:txBody>
          <a:bodyPr wrap="square" rtlCol="0">
            <a:noAutofit/>
          </a:bodyPr>
          <a:lstStyle>
            <a:lvl1pPr>
              <a:defRPr lang="en-US" sz="6000" b="1" cap="all" baseline="0" dirty="0">
                <a:solidFill>
                  <a:schemeClr val="bg1"/>
                </a:solidFill>
                <a:ea typeface="+mn-ea"/>
                <a:cs typeface="+mn-cs"/>
              </a:defRPr>
            </a:lvl1pPr>
          </a:lstStyle>
          <a:p>
            <a:pPr marL="0" lvl="0"/>
            <a:r>
              <a:rPr lang="en-US" noProof="0" smtClean="0"/>
              <a:t>Click to edit Master title style</a:t>
            </a:r>
            <a:endParaRPr lang="en-US" noProof="0" dirty="0"/>
          </a:p>
        </p:txBody>
      </p:sp>
    </p:spTree>
    <p:extLst>
      <p:ext uri="{BB962C8B-B14F-4D97-AF65-F5344CB8AC3E}">
        <p14:creationId xmlns:p14="http://schemas.microsoft.com/office/powerpoint/2010/main" val="190480794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11" name="Group 10">
            <a:extLst>
              <a:ext uri="{FF2B5EF4-FFF2-40B4-BE49-F238E27FC236}">
                <a16:creationId xmlns="" xmlns:a16="http://schemas.microsoft.com/office/drawing/2014/main" id="{04B31150-A166-4DB3-A898-2154C9665891}"/>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2" name="Freeform 5">
              <a:extLst>
                <a:ext uri="{FF2B5EF4-FFF2-40B4-BE49-F238E27FC236}">
                  <a16:creationId xmlns="" xmlns:a16="http://schemas.microsoft.com/office/drawing/2014/main" id="{1C1A95BC-42CA-4166-918D-DF4306881408}"/>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6">
              <a:extLst>
                <a:ext uri="{FF2B5EF4-FFF2-40B4-BE49-F238E27FC236}">
                  <a16:creationId xmlns="" xmlns:a16="http://schemas.microsoft.com/office/drawing/2014/main" id="{4B4D5F91-2158-4A30-B83C-5CC9CC6E5D4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7">
              <a:extLst>
                <a:ext uri="{FF2B5EF4-FFF2-40B4-BE49-F238E27FC236}">
                  <a16:creationId xmlns="" xmlns:a16="http://schemas.microsoft.com/office/drawing/2014/main" id="{C509E5D6-79CC-4E1D-AAF4-C6F28F3C1777}"/>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6" name="Title 1">
            <a:extLst>
              <a:ext uri="{FF2B5EF4-FFF2-40B4-BE49-F238E27FC236}">
                <a16:creationId xmlns="" xmlns:a16="http://schemas.microsoft.com/office/drawing/2014/main"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smtClean="0"/>
              <a:t>Click to edit Master title style</a:t>
            </a:r>
            <a:endParaRPr lang="en-US" noProof="0" dirty="0"/>
          </a:p>
        </p:txBody>
      </p:sp>
      <p:sp>
        <p:nvSpPr>
          <p:cNvPr id="7" name="Rectangle 6">
            <a:extLst>
              <a:ext uri="{FF2B5EF4-FFF2-40B4-BE49-F238E27FC236}">
                <a16:creationId xmlns="" xmlns:a16="http://schemas.microsoft.com/office/drawing/2014/main"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 xmlns:a16="http://schemas.microsoft.com/office/drawing/2014/main"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Oval 8">
            <a:extLst>
              <a:ext uri="{FF2B5EF4-FFF2-40B4-BE49-F238E27FC236}">
                <a16:creationId xmlns="" xmlns:a16="http://schemas.microsoft.com/office/drawing/2014/main"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 xmlns:a16="http://schemas.microsoft.com/office/drawing/2014/main"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Tree>
    <p:extLst>
      <p:ext uri="{BB962C8B-B14F-4D97-AF65-F5344CB8AC3E}">
        <p14:creationId xmlns:p14="http://schemas.microsoft.com/office/powerpoint/2010/main" val="15647606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grpSp>
        <p:nvGrpSpPr>
          <p:cNvPr id="35" name="Group 34">
            <a:extLst>
              <a:ext uri="{FF2B5EF4-FFF2-40B4-BE49-F238E27FC236}">
                <a16:creationId xmlns="" xmlns:a16="http://schemas.microsoft.com/office/drawing/2014/main" id="{431CD316-21C7-4FA9-A45A-374D6AE71ED5}"/>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36" name="Freeform 5">
              <a:extLst>
                <a:ext uri="{FF2B5EF4-FFF2-40B4-BE49-F238E27FC236}">
                  <a16:creationId xmlns="" xmlns:a16="http://schemas.microsoft.com/office/drawing/2014/main" id="{E107D9FB-3967-4583-A9DA-6787AF71202C}"/>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7" name="Freeform 6">
              <a:extLst>
                <a:ext uri="{FF2B5EF4-FFF2-40B4-BE49-F238E27FC236}">
                  <a16:creationId xmlns="" xmlns:a16="http://schemas.microsoft.com/office/drawing/2014/main" id="{138D5FEB-37FF-4F26-B625-CE2BE91FF21B}"/>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8" name="Freeform 7">
              <a:extLst>
                <a:ext uri="{FF2B5EF4-FFF2-40B4-BE49-F238E27FC236}">
                  <a16:creationId xmlns="" xmlns:a16="http://schemas.microsoft.com/office/drawing/2014/main" id="{6C2B67E8-673C-422C-B021-296E2E2B952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23" name="Oval 22">
            <a:extLst>
              <a:ext uri="{FF2B5EF4-FFF2-40B4-BE49-F238E27FC236}">
                <a16:creationId xmlns="" xmlns:a16="http://schemas.microsoft.com/office/drawing/2014/main" id="{687010E4-ADF2-486D-8DF7-B0FF38C6DADF}"/>
              </a:ext>
            </a:extLst>
          </p:cNvPr>
          <p:cNvSpPr/>
          <p:nvPr userDrawn="1"/>
        </p:nvSpPr>
        <p:spPr>
          <a:xfrm>
            <a:off x="954140"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Oval 23">
            <a:extLst>
              <a:ext uri="{FF2B5EF4-FFF2-40B4-BE49-F238E27FC236}">
                <a16:creationId xmlns="" xmlns:a16="http://schemas.microsoft.com/office/drawing/2014/main" id="{9159AA79-2237-4A27-BBC2-D44032158D19}"/>
              </a:ext>
            </a:extLst>
          </p:cNvPr>
          <p:cNvSpPr/>
          <p:nvPr userDrawn="1"/>
        </p:nvSpPr>
        <p:spPr>
          <a:xfrm>
            <a:off x="3807539"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Oval 24">
            <a:extLst>
              <a:ext uri="{FF2B5EF4-FFF2-40B4-BE49-F238E27FC236}">
                <a16:creationId xmlns="" xmlns:a16="http://schemas.microsoft.com/office/drawing/2014/main" id="{0272B962-9566-42D2-B4C3-E7AA81884A83}"/>
              </a:ext>
            </a:extLst>
          </p:cNvPr>
          <p:cNvSpPr/>
          <p:nvPr userDrawn="1"/>
        </p:nvSpPr>
        <p:spPr>
          <a:xfrm>
            <a:off x="6646275"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Oval 25">
            <a:extLst>
              <a:ext uri="{FF2B5EF4-FFF2-40B4-BE49-F238E27FC236}">
                <a16:creationId xmlns="" xmlns:a16="http://schemas.microsoft.com/office/drawing/2014/main" id="{19733285-016C-4C38-816C-83D30C075C70}"/>
              </a:ext>
            </a:extLst>
          </p:cNvPr>
          <p:cNvSpPr/>
          <p:nvPr userDrawn="1"/>
        </p:nvSpPr>
        <p:spPr>
          <a:xfrm>
            <a:off x="9498658"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 xmlns:a16="http://schemas.microsoft.com/office/drawing/2014/main" id="{EF40DBA4-AB63-4B47-B37F-BCC3D59B5392}"/>
              </a:ext>
            </a:extLst>
          </p:cNvPr>
          <p:cNvSpPr/>
          <p:nvPr userDrawn="1"/>
        </p:nvSpPr>
        <p:spPr>
          <a:xfrm>
            <a:off x="4011967"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 xmlns:a16="http://schemas.microsoft.com/office/drawing/2014/main" id="{33EF0AFB-D099-4FF1-8963-7DA87268867F}"/>
              </a:ext>
            </a:extLst>
          </p:cNvPr>
          <p:cNvSpPr/>
          <p:nvPr userDrawn="1"/>
        </p:nvSpPr>
        <p:spPr>
          <a:xfrm>
            <a:off x="6850703"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 xmlns:a16="http://schemas.microsoft.com/office/drawing/2014/main" id="{6872C96E-9AF3-4FA0-8180-C213C7F2209E}"/>
              </a:ext>
            </a:extLst>
          </p:cNvPr>
          <p:cNvSpPr/>
          <p:nvPr userDrawn="1"/>
        </p:nvSpPr>
        <p:spPr>
          <a:xfrm>
            <a:off x="9703086"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 xmlns:a16="http://schemas.microsoft.com/office/drawing/2014/main" id="{3A08BE29-CFA5-4E0D-9DBE-A430AE1B8072}"/>
              </a:ext>
            </a:extLst>
          </p:cNvPr>
          <p:cNvSpPr/>
          <p:nvPr userDrawn="1"/>
        </p:nvSpPr>
        <p:spPr>
          <a:xfrm>
            <a:off x="1158568"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Title 1">
            <a:extLst>
              <a:ext uri="{FF2B5EF4-FFF2-40B4-BE49-F238E27FC236}">
                <a16:creationId xmlns="" xmlns:a16="http://schemas.microsoft.com/office/drawing/2014/main"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smtClean="0"/>
              <a:t>Click to edit Master title style</a:t>
            </a:r>
            <a:endParaRPr lang="en-US" noProof="0" dirty="0"/>
          </a:p>
        </p:txBody>
      </p:sp>
      <p:sp>
        <p:nvSpPr>
          <p:cNvPr id="7" name="Rectangle 6">
            <a:extLst>
              <a:ext uri="{FF2B5EF4-FFF2-40B4-BE49-F238E27FC236}">
                <a16:creationId xmlns="" xmlns:a16="http://schemas.microsoft.com/office/drawing/2014/main"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 xmlns:a16="http://schemas.microsoft.com/office/drawing/2014/main"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Oval 8">
            <a:extLst>
              <a:ext uri="{FF2B5EF4-FFF2-40B4-BE49-F238E27FC236}">
                <a16:creationId xmlns="" xmlns:a16="http://schemas.microsoft.com/office/drawing/2014/main"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 xmlns:a16="http://schemas.microsoft.com/office/drawing/2014/main"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3" name="Picture Placeholder 2">
            <a:extLst>
              <a:ext uri="{FF2B5EF4-FFF2-40B4-BE49-F238E27FC236}">
                <a16:creationId xmlns="" xmlns:a16="http://schemas.microsoft.com/office/drawing/2014/main" id="{B1B995BE-66C2-4379-885F-4BE069DA39E4}"/>
              </a:ext>
            </a:extLst>
          </p:cNvPr>
          <p:cNvSpPr>
            <a:spLocks noGrp="1"/>
          </p:cNvSpPr>
          <p:nvPr>
            <p:ph type="pic" sz="quarter" idx="13"/>
          </p:nvPr>
        </p:nvSpPr>
        <p:spPr>
          <a:xfrm>
            <a:off x="1103638"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smtClean="0"/>
              <a:t>Drag picture to placeholder or click icon to add</a:t>
            </a:r>
            <a:endParaRPr lang="en-US" noProof="0" dirty="0"/>
          </a:p>
        </p:txBody>
      </p:sp>
      <p:sp>
        <p:nvSpPr>
          <p:cNvPr id="11" name="Picture Placeholder 2">
            <a:extLst>
              <a:ext uri="{FF2B5EF4-FFF2-40B4-BE49-F238E27FC236}">
                <a16:creationId xmlns="" xmlns:a16="http://schemas.microsoft.com/office/drawing/2014/main" id="{9B56B6C6-9F3C-4E80-BBAD-280E697B895C}"/>
              </a:ext>
            </a:extLst>
          </p:cNvPr>
          <p:cNvSpPr>
            <a:spLocks noGrp="1"/>
          </p:cNvSpPr>
          <p:nvPr>
            <p:ph type="pic" sz="quarter" idx="14"/>
          </p:nvPr>
        </p:nvSpPr>
        <p:spPr>
          <a:xfrm>
            <a:off x="3957037"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smtClean="0"/>
              <a:t>Drag picture to placeholder or click icon to add</a:t>
            </a:r>
            <a:endParaRPr lang="en-US" noProof="0" dirty="0"/>
          </a:p>
        </p:txBody>
      </p:sp>
      <p:sp>
        <p:nvSpPr>
          <p:cNvPr id="12" name="Picture Placeholder 2">
            <a:extLst>
              <a:ext uri="{FF2B5EF4-FFF2-40B4-BE49-F238E27FC236}">
                <a16:creationId xmlns="" xmlns:a16="http://schemas.microsoft.com/office/drawing/2014/main" id="{54704160-1ED7-4B90-8963-0F887C73E94D}"/>
              </a:ext>
            </a:extLst>
          </p:cNvPr>
          <p:cNvSpPr>
            <a:spLocks noGrp="1"/>
          </p:cNvSpPr>
          <p:nvPr>
            <p:ph type="pic" sz="quarter" idx="15"/>
          </p:nvPr>
        </p:nvSpPr>
        <p:spPr>
          <a:xfrm>
            <a:off x="6795773"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smtClean="0"/>
              <a:t>Drag picture to placeholder or click icon to add</a:t>
            </a:r>
            <a:endParaRPr lang="en-US" noProof="0" dirty="0"/>
          </a:p>
        </p:txBody>
      </p:sp>
      <p:sp>
        <p:nvSpPr>
          <p:cNvPr id="13" name="Picture Placeholder 2">
            <a:extLst>
              <a:ext uri="{FF2B5EF4-FFF2-40B4-BE49-F238E27FC236}">
                <a16:creationId xmlns="" xmlns:a16="http://schemas.microsoft.com/office/drawing/2014/main" id="{36610597-6A76-4A06-82A5-A8FFC5BAEA0F}"/>
              </a:ext>
            </a:extLst>
          </p:cNvPr>
          <p:cNvSpPr>
            <a:spLocks noGrp="1"/>
          </p:cNvSpPr>
          <p:nvPr>
            <p:ph type="pic" sz="quarter" idx="16"/>
          </p:nvPr>
        </p:nvSpPr>
        <p:spPr>
          <a:xfrm>
            <a:off x="9648156"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smtClean="0"/>
              <a:t>Drag picture to placeholder or click icon to add</a:t>
            </a:r>
            <a:endParaRPr lang="en-US" noProof="0" dirty="0"/>
          </a:p>
        </p:txBody>
      </p:sp>
      <p:sp>
        <p:nvSpPr>
          <p:cNvPr id="27" name="Content Placeholder 2">
            <a:extLst>
              <a:ext uri="{FF2B5EF4-FFF2-40B4-BE49-F238E27FC236}">
                <a16:creationId xmlns="" xmlns:a16="http://schemas.microsoft.com/office/drawing/2014/main" id="{FF56D2E5-86E4-473A-A62F-B7029E5B2558}"/>
              </a:ext>
            </a:extLst>
          </p:cNvPr>
          <p:cNvSpPr>
            <a:spLocks noGrp="1"/>
          </p:cNvSpPr>
          <p:nvPr>
            <p:ph idx="1"/>
          </p:nvPr>
        </p:nvSpPr>
        <p:spPr>
          <a:xfrm>
            <a:off x="524454"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smtClean="0"/>
              <a:t>Click to edit Master text styles</a:t>
            </a:r>
          </a:p>
        </p:txBody>
      </p:sp>
      <p:sp>
        <p:nvSpPr>
          <p:cNvPr id="28" name="Content Placeholder 2">
            <a:extLst>
              <a:ext uri="{FF2B5EF4-FFF2-40B4-BE49-F238E27FC236}">
                <a16:creationId xmlns="" xmlns:a16="http://schemas.microsoft.com/office/drawing/2014/main" id="{93934E34-6CC7-492D-9515-EBEC72EFF4CB}"/>
              </a:ext>
            </a:extLst>
          </p:cNvPr>
          <p:cNvSpPr>
            <a:spLocks noGrp="1"/>
          </p:cNvSpPr>
          <p:nvPr>
            <p:ph idx="17" hasCustomPrompt="1"/>
          </p:nvPr>
        </p:nvSpPr>
        <p:spPr>
          <a:xfrm>
            <a:off x="524454"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29" name="Content Placeholder 2">
            <a:extLst>
              <a:ext uri="{FF2B5EF4-FFF2-40B4-BE49-F238E27FC236}">
                <a16:creationId xmlns="" xmlns:a16="http://schemas.microsoft.com/office/drawing/2014/main" id="{E4E27467-A1AA-4773-AAB5-A96267FBD712}"/>
              </a:ext>
            </a:extLst>
          </p:cNvPr>
          <p:cNvSpPr>
            <a:spLocks noGrp="1"/>
          </p:cNvSpPr>
          <p:nvPr>
            <p:ph idx="18"/>
          </p:nvPr>
        </p:nvSpPr>
        <p:spPr>
          <a:xfrm>
            <a:off x="3377853"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smtClean="0"/>
              <a:t>Click to edit Master text styles</a:t>
            </a:r>
          </a:p>
        </p:txBody>
      </p:sp>
      <p:sp>
        <p:nvSpPr>
          <p:cNvPr id="30" name="Content Placeholder 2">
            <a:extLst>
              <a:ext uri="{FF2B5EF4-FFF2-40B4-BE49-F238E27FC236}">
                <a16:creationId xmlns="" xmlns:a16="http://schemas.microsoft.com/office/drawing/2014/main" id="{6CABD5EB-4A8B-448B-8ED1-B8B420815B2D}"/>
              </a:ext>
            </a:extLst>
          </p:cNvPr>
          <p:cNvSpPr>
            <a:spLocks noGrp="1"/>
          </p:cNvSpPr>
          <p:nvPr>
            <p:ph idx="19" hasCustomPrompt="1"/>
          </p:nvPr>
        </p:nvSpPr>
        <p:spPr>
          <a:xfrm>
            <a:off x="3377853"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1" name="Content Placeholder 2">
            <a:extLst>
              <a:ext uri="{FF2B5EF4-FFF2-40B4-BE49-F238E27FC236}">
                <a16:creationId xmlns="" xmlns:a16="http://schemas.microsoft.com/office/drawing/2014/main" id="{0D86883C-E501-47FF-AE1A-E9CE8B71B421}"/>
              </a:ext>
            </a:extLst>
          </p:cNvPr>
          <p:cNvSpPr>
            <a:spLocks noGrp="1"/>
          </p:cNvSpPr>
          <p:nvPr>
            <p:ph idx="20"/>
          </p:nvPr>
        </p:nvSpPr>
        <p:spPr>
          <a:xfrm>
            <a:off x="6216589"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smtClean="0"/>
              <a:t>Click to edit Master text styles</a:t>
            </a:r>
          </a:p>
        </p:txBody>
      </p:sp>
      <p:sp>
        <p:nvSpPr>
          <p:cNvPr id="32" name="Content Placeholder 2">
            <a:extLst>
              <a:ext uri="{FF2B5EF4-FFF2-40B4-BE49-F238E27FC236}">
                <a16:creationId xmlns="" xmlns:a16="http://schemas.microsoft.com/office/drawing/2014/main" id="{3683A037-F698-4CC9-904D-F377D71F690F}"/>
              </a:ext>
            </a:extLst>
          </p:cNvPr>
          <p:cNvSpPr>
            <a:spLocks noGrp="1"/>
          </p:cNvSpPr>
          <p:nvPr>
            <p:ph idx="21" hasCustomPrompt="1"/>
          </p:nvPr>
        </p:nvSpPr>
        <p:spPr>
          <a:xfrm>
            <a:off x="6216589"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3" name="Content Placeholder 2">
            <a:extLst>
              <a:ext uri="{FF2B5EF4-FFF2-40B4-BE49-F238E27FC236}">
                <a16:creationId xmlns="" xmlns:a16="http://schemas.microsoft.com/office/drawing/2014/main" id="{0A095594-2B82-44ED-8C9B-DA7C4D3D2872}"/>
              </a:ext>
            </a:extLst>
          </p:cNvPr>
          <p:cNvSpPr>
            <a:spLocks noGrp="1"/>
          </p:cNvSpPr>
          <p:nvPr>
            <p:ph idx="22"/>
          </p:nvPr>
        </p:nvSpPr>
        <p:spPr>
          <a:xfrm>
            <a:off x="9068972"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smtClean="0"/>
              <a:t>Click to edit Master text styles</a:t>
            </a:r>
          </a:p>
        </p:txBody>
      </p:sp>
      <p:sp>
        <p:nvSpPr>
          <p:cNvPr id="34" name="Content Placeholder 2">
            <a:extLst>
              <a:ext uri="{FF2B5EF4-FFF2-40B4-BE49-F238E27FC236}">
                <a16:creationId xmlns="" xmlns:a16="http://schemas.microsoft.com/office/drawing/2014/main" id="{54CDD46A-22ED-48F5-9B5F-13B1B5C4B320}"/>
              </a:ext>
            </a:extLst>
          </p:cNvPr>
          <p:cNvSpPr>
            <a:spLocks noGrp="1"/>
          </p:cNvSpPr>
          <p:nvPr>
            <p:ph idx="23" hasCustomPrompt="1"/>
          </p:nvPr>
        </p:nvSpPr>
        <p:spPr>
          <a:xfrm>
            <a:off x="9068972"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Tree>
    <p:extLst>
      <p:ext uri="{BB962C8B-B14F-4D97-AF65-F5344CB8AC3E}">
        <p14:creationId xmlns:p14="http://schemas.microsoft.com/office/powerpoint/2010/main" val="38765038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hank You 01">
    <p:spTree>
      <p:nvGrpSpPr>
        <p:cNvPr id="1" name=""/>
        <p:cNvGrpSpPr/>
        <p:nvPr/>
      </p:nvGrpSpPr>
      <p:grpSpPr>
        <a:xfrm>
          <a:off x="0" y="0"/>
          <a:ext cx="0" cy="0"/>
          <a:chOff x="0" y="0"/>
          <a:chExt cx="0" cy="0"/>
        </a:xfrm>
      </p:grpSpPr>
      <p:sp>
        <p:nvSpPr>
          <p:cNvPr id="3" name="Subtitle 2">
            <a:extLst>
              <a:ext uri="{FF2B5EF4-FFF2-40B4-BE49-F238E27FC236}">
                <a16:creationId xmlns="" xmlns:a16="http://schemas.microsoft.com/office/drawing/2014/main" id="{59758E15-A93D-4FB9-843D-1490E27A151B}"/>
              </a:ext>
            </a:extLst>
          </p:cNvPr>
          <p:cNvSpPr>
            <a:spLocks noGrp="1"/>
          </p:cNvSpPr>
          <p:nvPr>
            <p:ph type="subTitle" idx="1" hasCustomPrompt="1"/>
          </p:nvPr>
        </p:nvSpPr>
        <p:spPr>
          <a:xfrm>
            <a:off x="7002130" y="4484691"/>
            <a:ext cx="4540440" cy="503167"/>
          </a:xfrm>
        </p:spPr>
        <p:txBody>
          <a:bodyPr>
            <a:noAutofit/>
          </a:bodyPr>
          <a:lstStyle>
            <a:lvl1pPr marL="0" indent="0" algn="l">
              <a:buNone/>
              <a:defRPr sz="16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13" name="Picture Placeholder 12">
            <a:extLst>
              <a:ext uri="{FF2B5EF4-FFF2-40B4-BE49-F238E27FC236}">
                <a16:creationId xmlns=""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smtClean="0"/>
              <a:t>Drag picture to placeholder or click icon to add</a:t>
            </a:r>
            <a:endParaRPr lang="en-US" noProof="0"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 xmlns:a16="http://schemas.microsoft.com/office/drawing/2014/main"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844881"/>
            <a:ext cx="1745251" cy="673365"/>
          </a:xfrm>
          <a:prstGeom prst="rect">
            <a:avLst/>
          </a:prstGeom>
        </p:spPr>
      </p:pic>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6469778" y="4233582"/>
            <a:ext cx="2532336"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 xmlns:a16="http://schemas.microsoft.com/office/drawing/2014/main" id="{4E0FBE0E-A6B0-483E-93DD-5C20DA069DB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lvl1pPr>
          </a:lstStyle>
          <a:p>
            <a:pPr marL="228600" lvl="0" indent="-228600"/>
            <a:r>
              <a:rPr lang="en-US" noProof="0" dirty="0"/>
              <a:t>Website </a:t>
            </a:r>
            <a:r>
              <a:rPr lang="en-US" noProof="0" dirty="0" err="1"/>
              <a:t>url</a:t>
            </a:r>
            <a:r>
              <a:rPr lang="en-US" noProof="0" dirty="0"/>
              <a:t> here</a:t>
            </a:r>
          </a:p>
        </p:txBody>
      </p:sp>
      <p:pic>
        <p:nvPicPr>
          <p:cNvPr id="17" name="Graphic 16" descr="Envelope">
            <a:extLst>
              <a:ext uri="{FF2B5EF4-FFF2-40B4-BE49-F238E27FC236}">
                <a16:creationId xmlns="" xmlns:a16="http://schemas.microsoft.com/office/drawing/2014/main" id="{E5B30B87-6C2E-48F1-9026-E4F6BEA1CFE7}"/>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6541475" y="4452337"/>
            <a:ext cx="387795" cy="387795"/>
          </a:xfrm>
          <a:prstGeom prst="rect">
            <a:avLst/>
          </a:prstGeom>
        </p:spPr>
      </p:pic>
      <p:pic>
        <p:nvPicPr>
          <p:cNvPr id="18" name="Graphic 17" descr="Network">
            <a:extLst>
              <a:ext uri="{FF2B5EF4-FFF2-40B4-BE49-F238E27FC236}">
                <a16:creationId xmlns="" xmlns:a16="http://schemas.microsoft.com/office/drawing/2014/main" id="{2DA3CFE0-4ED8-4345-A158-94E70F463E99}"/>
              </a:ext>
            </a:extLst>
          </p:cNvPr>
          <p:cNvPicPr>
            <a:picLocks noChangeAspect="1"/>
          </p:cNvPicPr>
          <p:nvPr userDrawn="1"/>
        </p:nvPicPr>
        <p:blipFill>
          <a:blip r:embed="rId5">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6522084" y="4925640"/>
            <a:ext cx="426575" cy="426575"/>
          </a:xfrm>
          <a:prstGeom prst="rect">
            <a:avLst/>
          </a:prstGeom>
        </p:spPr>
      </p:pic>
      <p:sp>
        <p:nvSpPr>
          <p:cNvPr id="2" name="Title 1">
            <a:extLst>
              <a:ext uri="{FF2B5EF4-FFF2-40B4-BE49-F238E27FC236}">
                <a16:creationId xmlns="" xmlns:a16="http://schemas.microsoft.com/office/drawing/2014/main" id="{2CE9908F-CF81-43F9-880A-401D0C0FB2ED}"/>
              </a:ext>
            </a:extLst>
          </p:cNvPr>
          <p:cNvSpPr>
            <a:spLocks noGrp="1"/>
          </p:cNvSpPr>
          <p:nvPr>
            <p:ph type="title"/>
          </p:nvPr>
        </p:nvSpPr>
        <p:spPr>
          <a:xfrm>
            <a:off x="6469778" y="3429000"/>
            <a:ext cx="5011410" cy="651448"/>
          </a:xfrm>
          <a:noFill/>
        </p:spPr>
        <p:txBody>
          <a:bodyPr wrap="square" rtlCol="0">
            <a:noAutofit/>
          </a:bodyPr>
          <a:lstStyle>
            <a:lvl1pPr>
              <a:defRPr lang="en-US" sz="6000" b="1" cap="all" baseline="0">
                <a:solidFill>
                  <a:schemeClr val="accent1"/>
                </a:solidFill>
                <a:ea typeface="+mn-ea"/>
                <a:cs typeface="+mn-cs"/>
              </a:defRPr>
            </a:lvl1pPr>
          </a:lstStyle>
          <a:p>
            <a:pPr marL="0" lvl="0"/>
            <a:r>
              <a:rPr lang="en-US" noProof="0" smtClean="0"/>
              <a:t>Click to edit Master title style</a:t>
            </a:r>
            <a:endParaRPr lang="en-US" noProof="0" dirty="0"/>
          </a:p>
        </p:txBody>
      </p:sp>
    </p:spTree>
    <p:extLst>
      <p:ext uri="{BB962C8B-B14F-4D97-AF65-F5344CB8AC3E}">
        <p14:creationId xmlns:p14="http://schemas.microsoft.com/office/powerpoint/2010/main" val="6371368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6299464-ED20-4919-8B3A-2CFAE8DA2347}"/>
              </a:ext>
            </a:extLst>
          </p:cNvPr>
          <p:cNvSpPr/>
          <p:nvPr userDrawn="1"/>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Oval 5">
            <a:extLst>
              <a:ext uri="{FF2B5EF4-FFF2-40B4-BE49-F238E27FC236}">
                <a16:creationId xmlns="" xmlns:a16="http://schemas.microsoft.com/office/drawing/2014/main" id="{1F54E98B-AC75-484D-9121-68498EB888AA}"/>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9057881"/>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 xmlns:a16="http://schemas.microsoft.com/office/drawing/2014/main"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smtClean="0"/>
              <a:t>Click to edit Master title style</a:t>
            </a:r>
            <a:endParaRPr lang="en-US" noProof="0" dirty="0"/>
          </a:p>
        </p:txBody>
      </p:sp>
      <p:pic>
        <p:nvPicPr>
          <p:cNvPr id="8" name="Picture 7">
            <a:extLst>
              <a:ext uri="{FF2B5EF4-FFF2-40B4-BE49-F238E27FC236}">
                <a16:creationId xmlns="" xmlns:a16="http://schemas.microsoft.com/office/drawing/2014/main"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Oval 10">
            <a:extLst>
              <a:ext uri="{FF2B5EF4-FFF2-40B4-BE49-F238E27FC236}">
                <a16:creationId xmlns="" xmlns:a16="http://schemas.microsoft.com/office/drawing/2014/main"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 xmlns:a16="http://schemas.microsoft.com/office/drawing/2014/main"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grpSp>
        <p:nvGrpSpPr>
          <p:cNvPr id="4" name="Group 3">
            <a:extLst>
              <a:ext uri="{FF2B5EF4-FFF2-40B4-BE49-F238E27FC236}">
                <a16:creationId xmlns="" xmlns:a16="http://schemas.microsoft.com/office/drawing/2014/main" id="{AD5251EA-F450-4DD1-995B-DC89513424C8}"/>
              </a:ext>
            </a:extLst>
          </p:cNvPr>
          <p:cNvGrpSpPr/>
          <p:nvPr userDrawn="1"/>
        </p:nvGrpSpPr>
        <p:grpSpPr>
          <a:xfrm rot="16200000">
            <a:off x="1637386" y="1473117"/>
            <a:ext cx="8917229" cy="10769768"/>
            <a:chOff x="-1728305" y="-2049517"/>
            <a:chExt cx="8917229" cy="10769768"/>
          </a:xfrm>
        </p:grpSpPr>
        <p:sp>
          <p:nvSpPr>
            <p:cNvPr id="17" name="Oval 16">
              <a:extLst>
                <a:ext uri="{FF2B5EF4-FFF2-40B4-BE49-F238E27FC236}">
                  <a16:creationId xmlns="" xmlns:a16="http://schemas.microsoft.com/office/drawing/2014/main" id="{44882F4E-E8C8-46FE-A9C8-7B79782767F6}"/>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8" name="Group 17">
              <a:extLst>
                <a:ext uri="{FF2B5EF4-FFF2-40B4-BE49-F238E27FC236}">
                  <a16:creationId xmlns="" xmlns:a16="http://schemas.microsoft.com/office/drawing/2014/main" id="{965CD13B-04FB-40D5-AF62-2F43CF49BA9B}"/>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9" name="Freeform 5">
                <a:extLst>
                  <a:ext uri="{FF2B5EF4-FFF2-40B4-BE49-F238E27FC236}">
                    <a16:creationId xmlns="" xmlns:a16="http://schemas.microsoft.com/office/drawing/2014/main" id="{01876F8F-C11E-4FB2-8150-1F0602752F9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 xmlns:a16="http://schemas.microsoft.com/office/drawing/2014/main" id="{08A1D05F-5F61-4156-8C83-1A002AA1E886}"/>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grpSp>
      <p:sp>
        <p:nvSpPr>
          <p:cNvPr id="21" name="Text Placeholder 2">
            <a:extLst>
              <a:ext uri="{FF2B5EF4-FFF2-40B4-BE49-F238E27FC236}">
                <a16:creationId xmlns="" xmlns:a16="http://schemas.microsoft.com/office/drawing/2014/main" id="{4D77C47B-CC1E-41DA-9146-5DFD63065491}"/>
              </a:ext>
            </a:extLst>
          </p:cNvPr>
          <p:cNvSpPr>
            <a:spLocks noGrp="1"/>
          </p:cNvSpPr>
          <p:nvPr>
            <p:ph type="body" idx="1"/>
          </p:nvPr>
        </p:nvSpPr>
        <p:spPr>
          <a:xfrm>
            <a:off x="831850" y="1153348"/>
            <a:ext cx="10515600" cy="648543"/>
          </a:xfrm>
        </p:spPr>
        <p:txBody>
          <a:bodyPr>
            <a:normAutofit/>
          </a:bodyPr>
          <a:lstStyle>
            <a:lvl1pPr marL="0" indent="0" algn="ctr">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Click to edit Master text styles</a:t>
            </a:r>
          </a:p>
        </p:txBody>
      </p:sp>
    </p:spTree>
    <p:extLst>
      <p:ext uri="{BB962C8B-B14F-4D97-AF65-F5344CB8AC3E}">
        <p14:creationId xmlns:p14="http://schemas.microsoft.com/office/powerpoint/2010/main" val="4226544123"/>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grpSp>
        <p:nvGrpSpPr>
          <p:cNvPr id="22" name="Group 21">
            <a:extLst>
              <a:ext uri="{FF2B5EF4-FFF2-40B4-BE49-F238E27FC236}">
                <a16:creationId xmlns="" xmlns:a16="http://schemas.microsoft.com/office/drawing/2014/main" id="{60E0B501-22AA-4685-BE9B-A267F6F675A7}"/>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4" name="Freeform 5">
              <a:extLst>
                <a:ext uri="{FF2B5EF4-FFF2-40B4-BE49-F238E27FC236}">
                  <a16:creationId xmlns="" xmlns:a16="http://schemas.microsoft.com/office/drawing/2014/main" id="{5D0E179E-CA3D-4874-9ACD-F8990F48F4BF}"/>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5" name="Freeform 6">
              <a:extLst>
                <a:ext uri="{FF2B5EF4-FFF2-40B4-BE49-F238E27FC236}">
                  <a16:creationId xmlns="" xmlns:a16="http://schemas.microsoft.com/office/drawing/2014/main" id="{A9C53936-B93A-4CF6-8766-2FA93ACFEBE3}"/>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6" name="Freeform 7">
              <a:extLst>
                <a:ext uri="{FF2B5EF4-FFF2-40B4-BE49-F238E27FC236}">
                  <a16:creationId xmlns="" xmlns:a16="http://schemas.microsoft.com/office/drawing/2014/main" id="{5776DEA2-5422-4F51-B359-652B71274D31}"/>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7" name="Content Placeholder 2">
            <a:extLst>
              <a:ext uri="{FF2B5EF4-FFF2-40B4-BE49-F238E27FC236}">
                <a16:creationId xmlns="" xmlns:a16="http://schemas.microsoft.com/office/drawing/2014/main" id="{1A1F33A2-66F7-4D85-99DD-7B00F265AC6D}"/>
              </a:ext>
            </a:extLst>
          </p:cNvPr>
          <p:cNvSpPr>
            <a:spLocks noGrp="1"/>
          </p:cNvSpPr>
          <p:nvPr>
            <p:ph idx="1"/>
          </p:nvPr>
        </p:nvSpPr>
        <p:spPr>
          <a:xfrm>
            <a:off x="515938" y="1825625"/>
            <a:ext cx="10837862" cy="4351338"/>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pic>
        <p:nvPicPr>
          <p:cNvPr id="12" name="Picture 11">
            <a:extLst>
              <a:ext uri="{FF2B5EF4-FFF2-40B4-BE49-F238E27FC236}">
                <a16:creationId xmlns="" xmlns:a16="http://schemas.microsoft.com/office/drawing/2014/main" id="{EC2DFD46-BF74-47BA-A496-92ED1979C36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3" name="Title 1">
            <a:extLst>
              <a:ext uri="{FF2B5EF4-FFF2-40B4-BE49-F238E27FC236}">
                <a16:creationId xmlns="" xmlns:a16="http://schemas.microsoft.com/office/drawing/2014/main" id="{EF788279-D710-447A-9E71-4D1344575691}"/>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smtClean="0"/>
              <a:t>Click to edit Master title style</a:t>
            </a:r>
            <a:endParaRPr lang="en-US" noProof="0" dirty="0"/>
          </a:p>
        </p:txBody>
      </p:sp>
    </p:spTree>
    <p:extLst>
      <p:ext uri="{BB962C8B-B14F-4D97-AF65-F5344CB8AC3E}">
        <p14:creationId xmlns:p14="http://schemas.microsoft.com/office/powerpoint/2010/main" val="37897589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grpSp>
        <p:nvGrpSpPr>
          <p:cNvPr id="18" name="Group 17">
            <a:extLst>
              <a:ext uri="{FF2B5EF4-FFF2-40B4-BE49-F238E27FC236}">
                <a16:creationId xmlns="" xmlns:a16="http://schemas.microsoft.com/office/drawing/2014/main" id="{C2A6B906-ACDA-40FD-8AC8-0B693AB1279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9" name="Freeform 5">
              <a:extLst>
                <a:ext uri="{FF2B5EF4-FFF2-40B4-BE49-F238E27FC236}">
                  <a16:creationId xmlns="" xmlns:a16="http://schemas.microsoft.com/office/drawing/2014/main" id="{717F7366-5A99-4065-90C2-AE7DF5DD0F44}"/>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 xmlns:a16="http://schemas.microsoft.com/office/drawing/2014/main" id="{90A089CA-63B9-4456-B0B1-17C75EBFB98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7">
              <a:extLst>
                <a:ext uri="{FF2B5EF4-FFF2-40B4-BE49-F238E27FC236}">
                  <a16:creationId xmlns="" xmlns:a16="http://schemas.microsoft.com/office/drawing/2014/main" id="{8D36B2D1-BCFE-43FC-8743-7B7A30E1AD5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Content Placeholder 2">
            <a:extLst>
              <a:ext uri="{FF2B5EF4-FFF2-40B4-BE49-F238E27FC236}">
                <a16:creationId xmlns="" xmlns:a16="http://schemas.microsoft.com/office/drawing/2014/main" id="{079DA8F4-EDD3-4D62-A90B-8C3C1AFB0083}"/>
              </a:ext>
            </a:extLst>
          </p:cNvPr>
          <p:cNvSpPr>
            <a:spLocks noGrp="1"/>
          </p:cNvSpPr>
          <p:nvPr>
            <p:ph sz="half" idx="1"/>
          </p:nvPr>
        </p:nvSpPr>
        <p:spPr>
          <a:xfrm>
            <a:off x="515938" y="1825625"/>
            <a:ext cx="5503862" cy="4351338"/>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17" name="Content Placeholder 3">
            <a:extLst>
              <a:ext uri="{FF2B5EF4-FFF2-40B4-BE49-F238E27FC236}">
                <a16:creationId xmlns="" xmlns:a16="http://schemas.microsoft.com/office/drawing/2014/main" id="{DA0DA994-B4A9-447A-BEBF-3EA31D3755A2}"/>
              </a:ext>
            </a:extLst>
          </p:cNvPr>
          <p:cNvSpPr>
            <a:spLocks noGrp="1"/>
          </p:cNvSpPr>
          <p:nvPr>
            <p:ph sz="half" idx="2"/>
          </p:nvPr>
        </p:nvSpPr>
        <p:spPr>
          <a:xfrm>
            <a:off x="6172200" y="1825625"/>
            <a:ext cx="5181600" cy="4351338"/>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pic>
        <p:nvPicPr>
          <p:cNvPr id="13" name="Picture 12">
            <a:extLst>
              <a:ext uri="{FF2B5EF4-FFF2-40B4-BE49-F238E27FC236}">
                <a16:creationId xmlns="" xmlns:a16="http://schemas.microsoft.com/office/drawing/2014/main" id="{332150F9-14BF-4DCB-884D-49596914C29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1" name="Title 1">
            <a:extLst>
              <a:ext uri="{FF2B5EF4-FFF2-40B4-BE49-F238E27FC236}">
                <a16:creationId xmlns="" xmlns:a16="http://schemas.microsoft.com/office/drawing/2014/main" id="{19DEF115-82C2-4E9D-A22C-8DA561FB37B8}"/>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smtClean="0"/>
              <a:t>Click to edit Master title style</a:t>
            </a:r>
            <a:endParaRPr lang="en-US" noProof="0" dirty="0"/>
          </a:p>
        </p:txBody>
      </p:sp>
    </p:spTree>
    <p:extLst>
      <p:ext uri="{BB962C8B-B14F-4D97-AF65-F5344CB8AC3E}">
        <p14:creationId xmlns:p14="http://schemas.microsoft.com/office/powerpoint/2010/main" val="20929342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grpSp>
        <p:nvGrpSpPr>
          <p:cNvPr id="20" name="Group 19">
            <a:extLst>
              <a:ext uri="{FF2B5EF4-FFF2-40B4-BE49-F238E27FC236}">
                <a16:creationId xmlns="" xmlns:a16="http://schemas.microsoft.com/office/drawing/2014/main" id="{616F52B4-215E-4237-893C-E22B23804744}"/>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2" name="Freeform 5">
              <a:extLst>
                <a:ext uri="{FF2B5EF4-FFF2-40B4-BE49-F238E27FC236}">
                  <a16:creationId xmlns="" xmlns:a16="http://schemas.microsoft.com/office/drawing/2014/main" id="{B7C40C77-B795-4B07-B92D-2E8A56635773}"/>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6">
              <a:extLst>
                <a:ext uri="{FF2B5EF4-FFF2-40B4-BE49-F238E27FC236}">
                  <a16:creationId xmlns="" xmlns:a16="http://schemas.microsoft.com/office/drawing/2014/main" id="{6E703A1E-5F10-4BB5-9D52-77CB6F5994C0}"/>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4" name="Freeform 7">
              <a:extLst>
                <a:ext uri="{FF2B5EF4-FFF2-40B4-BE49-F238E27FC236}">
                  <a16:creationId xmlns="" xmlns:a16="http://schemas.microsoft.com/office/drawing/2014/main" id="{22CEE04C-09CE-41CF-937D-EC2D3C23ECC6}"/>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ext Placeholder 2">
            <a:extLst>
              <a:ext uri="{FF2B5EF4-FFF2-40B4-BE49-F238E27FC236}">
                <a16:creationId xmlns="" xmlns:a16="http://schemas.microsoft.com/office/drawing/2014/main" id="{774CF4BA-8DCB-42CF-A2C4-D6AF95EE3F54}"/>
              </a:ext>
            </a:extLst>
          </p:cNvPr>
          <p:cNvSpPr>
            <a:spLocks noGrp="1"/>
          </p:cNvSpPr>
          <p:nvPr>
            <p:ph type="body" idx="1"/>
          </p:nvPr>
        </p:nvSpPr>
        <p:spPr>
          <a:xfrm>
            <a:off x="51593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17" name="Content Placeholder 3">
            <a:extLst>
              <a:ext uri="{FF2B5EF4-FFF2-40B4-BE49-F238E27FC236}">
                <a16:creationId xmlns="" xmlns:a16="http://schemas.microsoft.com/office/drawing/2014/main" id="{67BA8B6E-A28D-4658-8C91-6CA7BD539B85}"/>
              </a:ext>
            </a:extLst>
          </p:cNvPr>
          <p:cNvSpPr>
            <a:spLocks noGrp="1"/>
          </p:cNvSpPr>
          <p:nvPr>
            <p:ph sz="half" idx="2"/>
          </p:nvPr>
        </p:nvSpPr>
        <p:spPr>
          <a:xfrm>
            <a:off x="515938" y="2505075"/>
            <a:ext cx="5157787" cy="3684588"/>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18" name="Text Placeholder 4">
            <a:extLst>
              <a:ext uri="{FF2B5EF4-FFF2-40B4-BE49-F238E27FC236}">
                <a16:creationId xmlns="" xmlns:a16="http://schemas.microsoft.com/office/drawing/2014/main" id="{F73B3215-82DB-4DBF-9E77-3AE2308C6920}"/>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19" name="Content Placeholder 5">
            <a:extLst>
              <a:ext uri="{FF2B5EF4-FFF2-40B4-BE49-F238E27FC236}">
                <a16:creationId xmlns="" xmlns:a16="http://schemas.microsoft.com/office/drawing/2014/main" id="{8DFD34E8-36CC-4FFE-926B-C170208FEDB8}"/>
              </a:ext>
            </a:extLst>
          </p:cNvPr>
          <p:cNvSpPr>
            <a:spLocks noGrp="1"/>
          </p:cNvSpPr>
          <p:nvPr>
            <p:ph sz="quarter" idx="4"/>
          </p:nvPr>
        </p:nvSpPr>
        <p:spPr>
          <a:xfrm>
            <a:off x="6172200" y="2505075"/>
            <a:ext cx="5183188" cy="3684588"/>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pic>
        <p:nvPicPr>
          <p:cNvPr id="21" name="Picture 20">
            <a:extLst>
              <a:ext uri="{FF2B5EF4-FFF2-40B4-BE49-F238E27FC236}">
                <a16:creationId xmlns="" xmlns:a16="http://schemas.microsoft.com/office/drawing/2014/main" id="{03383C6B-3BE4-4380-AF26-1C21492FCE8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5" name="Title 1">
            <a:extLst>
              <a:ext uri="{FF2B5EF4-FFF2-40B4-BE49-F238E27FC236}">
                <a16:creationId xmlns="" xmlns:a16="http://schemas.microsoft.com/office/drawing/2014/main" id="{AE3770E9-CB74-47B0-8229-91F6F756015E}"/>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smtClean="0"/>
              <a:t>Click to edit Master title style</a:t>
            </a:r>
            <a:endParaRPr lang="en-US" noProof="0" dirty="0"/>
          </a:p>
        </p:txBody>
      </p:sp>
    </p:spTree>
    <p:extLst>
      <p:ext uri="{BB962C8B-B14F-4D97-AF65-F5344CB8AC3E}">
        <p14:creationId xmlns:p14="http://schemas.microsoft.com/office/powerpoint/2010/main" val="24617946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2" name="Picture Placeholder 21">
            <a:extLst>
              <a:ext uri="{FF2B5EF4-FFF2-40B4-BE49-F238E27FC236}">
                <a16:creationId xmlns="" xmlns:a16="http://schemas.microsoft.com/office/drawing/2014/main" id="{C57825D7-DD33-4B70-BBBE-D46E7A5352EC}"/>
              </a:ext>
            </a:extLst>
          </p:cNvPr>
          <p:cNvSpPr>
            <a:spLocks noGrp="1"/>
          </p:cNvSpPr>
          <p:nvPr>
            <p:ph type="pic" idx="1"/>
          </p:nvPr>
        </p:nvSpPr>
        <p:spPr>
          <a:xfrm>
            <a:off x="6096000" y="768485"/>
            <a:ext cx="5305662" cy="5305662"/>
          </a:xfrm>
          <a:custGeom>
            <a:avLst/>
            <a:gdLst>
              <a:gd name="connsiteX0" fmla="*/ 2652831 w 5305662"/>
              <a:gd name="connsiteY0" fmla="*/ 0 h 5305662"/>
              <a:gd name="connsiteX1" fmla="*/ 5305662 w 5305662"/>
              <a:gd name="connsiteY1" fmla="*/ 2652831 h 5305662"/>
              <a:gd name="connsiteX2" fmla="*/ 2652831 w 5305662"/>
              <a:gd name="connsiteY2" fmla="*/ 5305662 h 5305662"/>
              <a:gd name="connsiteX3" fmla="*/ 0 w 5305662"/>
              <a:gd name="connsiteY3" fmla="*/ 2652831 h 5305662"/>
              <a:gd name="connsiteX4" fmla="*/ 2652831 w 5305662"/>
              <a:gd name="connsiteY4" fmla="*/ 0 h 5305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5662" h="5305662">
                <a:moveTo>
                  <a:pt x="2652831" y="0"/>
                </a:moveTo>
                <a:cubicBezTo>
                  <a:pt x="4117949" y="0"/>
                  <a:pt x="5305662" y="1187713"/>
                  <a:pt x="5305662" y="2652831"/>
                </a:cubicBezTo>
                <a:cubicBezTo>
                  <a:pt x="5305662" y="4117949"/>
                  <a:pt x="4117949" y="5305662"/>
                  <a:pt x="2652831" y="5305662"/>
                </a:cubicBezTo>
                <a:cubicBezTo>
                  <a:pt x="1187713" y="5305662"/>
                  <a:pt x="0" y="4117949"/>
                  <a:pt x="0" y="2652831"/>
                </a:cubicBezTo>
                <a:cubicBezTo>
                  <a:pt x="0" y="1187713"/>
                  <a:pt x="1187713" y="0"/>
                  <a:pt x="2652831" y="0"/>
                </a:cubicBezTo>
                <a:close/>
              </a:path>
            </a:pathLst>
          </a:custGeom>
          <a:solidFill>
            <a:schemeClr val="bg2"/>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Drag picture to placeholder or click icon to add</a:t>
            </a:r>
            <a:endParaRPr lang="en-US" noProof="0"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flipH="1">
            <a:off x="5400786" y="-2003509"/>
            <a:ext cx="8917229" cy="10769768"/>
            <a:chOff x="11114088" y="2241550"/>
            <a:chExt cx="1905000" cy="2354263"/>
          </a:xfrm>
          <a:solidFill>
            <a:schemeClr val="bg2">
              <a:alpha val="91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9" name="Title 1">
            <a:extLst>
              <a:ext uri="{FF2B5EF4-FFF2-40B4-BE49-F238E27FC236}">
                <a16:creationId xmlns="" xmlns:a16="http://schemas.microsoft.com/office/drawing/2014/main" id="{19A1397F-1946-4CBE-9EC5-159C3CBC78B6}"/>
              </a:ext>
            </a:extLst>
          </p:cNvPr>
          <p:cNvSpPr>
            <a:spLocks noGrp="1"/>
          </p:cNvSpPr>
          <p:nvPr>
            <p:ph type="title"/>
          </p:nvPr>
        </p:nvSpPr>
        <p:spPr>
          <a:xfrm>
            <a:off x="839788" y="457200"/>
            <a:ext cx="3932237" cy="1600200"/>
          </a:xfrm>
        </p:spPr>
        <p:txBody>
          <a:bodyPr anchor="b"/>
          <a:lstStyle>
            <a:lvl1pPr>
              <a:defRPr sz="3200"/>
            </a:lvl1pPr>
          </a:lstStyle>
          <a:p>
            <a:r>
              <a:rPr lang="en-US" noProof="0" smtClean="0"/>
              <a:t>Click to edit Master title style</a:t>
            </a:r>
            <a:endParaRPr lang="en-US" noProof="0" dirty="0"/>
          </a:p>
        </p:txBody>
      </p:sp>
      <p:sp>
        <p:nvSpPr>
          <p:cNvPr id="20" name="Text Placeholder 3">
            <a:extLst>
              <a:ext uri="{FF2B5EF4-FFF2-40B4-BE49-F238E27FC236}">
                <a16:creationId xmlns="" xmlns:a16="http://schemas.microsoft.com/office/drawing/2014/main" id="{C535F2AB-153E-44A9-97BE-00553BEC1770}"/>
              </a:ext>
            </a:extLst>
          </p:cNvPr>
          <p:cNvSpPr>
            <a:spLocks noGrp="1"/>
          </p:cNvSpPr>
          <p:nvPr>
            <p:ph type="body" sz="half" idx="2"/>
          </p:nvPr>
        </p:nvSpPr>
        <p:spPr>
          <a:xfrm>
            <a:off x="839788" y="2057400"/>
            <a:ext cx="3932237" cy="3811588"/>
          </a:xfrm>
        </p:spPr>
        <p:txBody>
          <a:bodyPr/>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Click to edit Master text styles</a:t>
            </a:r>
          </a:p>
        </p:txBody>
      </p:sp>
      <p:pic>
        <p:nvPicPr>
          <p:cNvPr id="8" name="Picture 7">
            <a:extLst>
              <a:ext uri="{FF2B5EF4-FFF2-40B4-BE49-F238E27FC236}">
                <a16:creationId xmlns="" xmlns:a16="http://schemas.microsoft.com/office/drawing/2014/main" id="{06298D65-1027-4897-A948-DCEEF8FC3D9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21071857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grpSp>
        <p:nvGrpSpPr>
          <p:cNvPr id="19" name="Group 18">
            <a:extLst>
              <a:ext uri="{FF2B5EF4-FFF2-40B4-BE49-F238E27FC236}">
                <a16:creationId xmlns="" xmlns:a16="http://schemas.microsoft.com/office/drawing/2014/main" id="{9F866E5C-B8AA-4805-B232-831BA01AAF1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0" name="Freeform 5">
              <a:extLst>
                <a:ext uri="{FF2B5EF4-FFF2-40B4-BE49-F238E27FC236}">
                  <a16:creationId xmlns="" xmlns:a16="http://schemas.microsoft.com/office/drawing/2014/main" id="{F98614F0-2DA3-4F29-8CB3-D61424AC8506}"/>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6">
              <a:extLst>
                <a:ext uri="{FF2B5EF4-FFF2-40B4-BE49-F238E27FC236}">
                  <a16:creationId xmlns="" xmlns:a16="http://schemas.microsoft.com/office/drawing/2014/main" id="{66D52F08-13EC-4AB4-BB79-89A5395A03B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7">
              <a:extLst>
                <a:ext uri="{FF2B5EF4-FFF2-40B4-BE49-F238E27FC236}">
                  <a16:creationId xmlns="" xmlns:a16="http://schemas.microsoft.com/office/drawing/2014/main" id="{2544236D-8C3A-41EF-9A68-C84A8A7D0F5A}"/>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itle 1">
            <a:extLst>
              <a:ext uri="{FF2B5EF4-FFF2-40B4-BE49-F238E27FC236}">
                <a16:creationId xmlns="" xmlns:a16="http://schemas.microsoft.com/office/drawing/2014/main" id="{9009D5C6-6206-4291-8037-67DC025F0B4C}"/>
              </a:ext>
            </a:extLst>
          </p:cNvPr>
          <p:cNvSpPr>
            <a:spLocks noGrp="1"/>
          </p:cNvSpPr>
          <p:nvPr>
            <p:ph type="title"/>
          </p:nvPr>
        </p:nvSpPr>
        <p:spPr>
          <a:xfrm>
            <a:off x="839788" y="457200"/>
            <a:ext cx="3932237" cy="1600200"/>
          </a:xfrm>
        </p:spPr>
        <p:txBody>
          <a:bodyPr anchor="b"/>
          <a:lstStyle>
            <a:lvl1pPr>
              <a:defRPr sz="3200"/>
            </a:lvl1pPr>
          </a:lstStyle>
          <a:p>
            <a:r>
              <a:rPr lang="en-US" noProof="0" smtClean="0"/>
              <a:t>Click to edit Master title style</a:t>
            </a:r>
            <a:endParaRPr lang="en-US" noProof="0" dirty="0"/>
          </a:p>
        </p:txBody>
      </p:sp>
      <p:sp>
        <p:nvSpPr>
          <p:cNvPr id="17" name="Text Placeholder 3">
            <a:extLst>
              <a:ext uri="{FF2B5EF4-FFF2-40B4-BE49-F238E27FC236}">
                <a16:creationId xmlns="" xmlns:a16="http://schemas.microsoft.com/office/drawing/2014/main" id="{BEB643FD-AA85-4A43-8EBD-AFD10DD987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Click to edit Master text styles</a:t>
            </a:r>
          </a:p>
        </p:txBody>
      </p:sp>
      <p:sp>
        <p:nvSpPr>
          <p:cNvPr id="18" name="Content Placeholder 2">
            <a:extLst>
              <a:ext uri="{FF2B5EF4-FFF2-40B4-BE49-F238E27FC236}">
                <a16:creationId xmlns="" xmlns:a16="http://schemas.microsoft.com/office/drawing/2014/main" id="{9001F313-F798-43BE-AFF0-A68C84C3640D}"/>
              </a:ext>
            </a:extLst>
          </p:cNvPr>
          <p:cNvSpPr>
            <a:spLocks noGrp="1"/>
          </p:cNvSpPr>
          <p:nvPr>
            <p:ph idx="1"/>
          </p:nvPr>
        </p:nvSpPr>
        <p:spPr>
          <a:xfrm>
            <a:off x="5183188"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pic>
        <p:nvPicPr>
          <p:cNvPr id="13" name="Picture 12">
            <a:extLst>
              <a:ext uri="{FF2B5EF4-FFF2-40B4-BE49-F238E27FC236}">
                <a16:creationId xmlns="" xmlns:a16="http://schemas.microsoft.com/office/drawing/2014/main" id="{91881DEA-0ECB-4310-ADF5-4337ACB4338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3025310205"/>
      </p:ext>
    </p:extLst>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30" Type="http://schemas.openxmlformats.org/officeDocument/2006/relationships/slideLayout" Target="../slideLayouts/slideLayout30.xml"/><Relationship Id="rId31" Type="http://schemas.openxmlformats.org/officeDocument/2006/relationships/slideLayout" Target="../slideLayouts/slideLayout31.xml"/><Relationship Id="rId32" Type="http://schemas.openxmlformats.org/officeDocument/2006/relationships/slideLayout" Target="../slideLayouts/slideLayout32.xml"/><Relationship Id="rId9" Type="http://schemas.openxmlformats.org/officeDocument/2006/relationships/slideLayout" Target="../slideLayouts/slideLayout9.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3" Type="http://schemas.openxmlformats.org/officeDocument/2006/relationships/slideLayout" Target="../slideLayouts/slideLayout33.xml"/><Relationship Id="rId34"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951F27F-98F9-A147-8986-34441C7B752D}" type="datetime1">
              <a:rPr lang="en-US" noProof="0" smtClean="0"/>
              <a:t>10/12/21</a:t>
            </a:fld>
            <a:endParaRPr lang="en-US" noProof="0"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noProof="0"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EC71654-96A5-4280-94F3-931C61A9F92C}" type="slidenum">
              <a:rPr lang="en-US" noProof="0" smtClean="0"/>
              <a:t>‹#›</a:t>
            </a:fld>
            <a:endParaRPr lang="en-US" noProof="0" dirty="0"/>
          </a:p>
        </p:txBody>
      </p:sp>
    </p:spTree>
    <p:extLst>
      <p:ext uri="{BB962C8B-B14F-4D97-AF65-F5344CB8AC3E}">
        <p14:creationId xmlns:p14="http://schemas.microsoft.com/office/powerpoint/2010/main" val="1794326240"/>
      </p:ext>
    </p:extLst>
  </p:cSld>
  <p:clrMap bg1="dk1" tx1="lt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 id="2147483718" r:id="rId18"/>
    <p:sldLayoutId id="2147483719" r:id="rId19"/>
    <p:sldLayoutId id="2147483720" r:id="rId20"/>
    <p:sldLayoutId id="2147483721" r:id="rId21"/>
    <p:sldLayoutId id="2147483722" r:id="rId22"/>
    <p:sldLayoutId id="2147483725" r:id="rId23"/>
    <p:sldLayoutId id="2147483654" r:id="rId24"/>
    <p:sldLayoutId id="2147483664" r:id="rId25"/>
    <p:sldLayoutId id="2147483665" r:id="rId26"/>
    <p:sldLayoutId id="2147483667" r:id="rId27"/>
    <p:sldLayoutId id="2147483668" r:id="rId28"/>
    <p:sldLayoutId id="2147483669" r:id="rId29"/>
    <p:sldLayoutId id="2147483670" r:id="rId30"/>
    <p:sldLayoutId id="2147483671" r:id="rId31"/>
    <p:sldLayoutId id="2147483672" r:id="rId32"/>
    <p:sldLayoutId id="2147483673" r:id="rId33"/>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25" userDrawn="1">
          <p15:clr>
            <a:srgbClr val="F26B43"/>
          </p15:clr>
        </p15:guide>
        <p15:guide id="4" pos="734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xml"/><Relationship Id="rId3" Type="http://schemas.openxmlformats.org/officeDocument/2006/relationships/image" Target="../media/image1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xml"/><Relationship Id="rId3" Type="http://schemas.openxmlformats.org/officeDocument/2006/relationships/image" Target="../media/image1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xml"/><Relationship Id="rId3" Type="http://schemas.openxmlformats.org/officeDocument/2006/relationships/image" Target="../media/image1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hyperlink" Target="https://swotandpestleanalysis.com/swot-analysis-of-Marriott.And" TargetMode="External"/><Relationship Id="rId4" Type="http://schemas.openxmlformats.org/officeDocument/2006/relationships/hyperlink" Target="https://www.bestwestern.co.uk/our-hotel-brands" TargetMode="External"/><Relationship Id="rId5" Type="http://schemas.openxmlformats.org/officeDocument/2006/relationships/hyperlink" Target="https://www.marriott/" TargetMode="External"/><Relationship Id="rId6" Type="http://schemas.openxmlformats.org/officeDocument/2006/relationships/image" Target="../media/image15.jpg"/><Relationship Id="rId1" Type="http://schemas.openxmlformats.org/officeDocument/2006/relationships/slideLayout" Target="../slideLayouts/slideLayout21.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6.xml"/><Relationship Id="rId3"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98EF7BD-FE81-4B20-8DC5-0B3EB736F9F8}"/>
              </a:ext>
            </a:extLst>
          </p:cNvPr>
          <p:cNvSpPr>
            <a:spLocks noGrp="1"/>
          </p:cNvSpPr>
          <p:nvPr>
            <p:ph type="ctrTitle"/>
          </p:nvPr>
        </p:nvSpPr>
        <p:spPr>
          <a:xfrm>
            <a:off x="5978442" y="1337561"/>
            <a:ext cx="5456813" cy="2470848"/>
          </a:xfrm>
          <a:solidFill>
            <a:schemeClr val="accent1">
              <a:lumMod val="60000"/>
              <a:lumOff val="40000"/>
            </a:schemeClr>
          </a:solidFill>
          <a:ln>
            <a:solidFill>
              <a:schemeClr val="bg2"/>
            </a:solidFill>
          </a:ln>
        </p:spPr>
        <p:txBody>
          <a:bodyPr/>
          <a:lstStyle/>
          <a:p>
            <a:r>
              <a:rPr lang="en-US" sz="2000" i="1" dirty="0" smtClean="0">
                <a:solidFill>
                  <a:schemeClr val="bg1"/>
                </a:solidFill>
                <a:latin typeface="Adobe Hebrew" charset="0"/>
                <a:ea typeface="Adobe Hebrew" charset="0"/>
                <a:cs typeface="Adobe Hebrew" charset="0"/>
              </a:rPr>
              <a:t>Comparison between two multinational </a:t>
            </a:r>
            <a:r>
              <a:rPr lang="en-US" sz="2000" i="1" dirty="0" smtClean="0">
                <a:solidFill>
                  <a:schemeClr val="bg1"/>
                </a:solidFill>
                <a:latin typeface="Adobe Hebrew" charset="0"/>
                <a:ea typeface="Adobe Hebrew" charset="0"/>
                <a:cs typeface="Adobe Hebrew" charset="0"/>
              </a:rPr>
              <a:t>hotels </a:t>
            </a:r>
            <a:r>
              <a:rPr lang="en-US" sz="2000" i="1" u="sng" dirty="0">
                <a:solidFill>
                  <a:schemeClr val="bg1"/>
                </a:solidFill>
                <a:latin typeface="Adobe Hebrew" charset="0"/>
                <a:ea typeface="Adobe Hebrew" charset="0"/>
                <a:cs typeface="Adobe Hebrew" charset="0"/>
              </a:rPr>
              <a:t>international Marriott </a:t>
            </a:r>
            <a:r>
              <a:rPr lang="en-US" sz="2000" i="1" u="sng" dirty="0" err="1" smtClean="0">
                <a:solidFill>
                  <a:schemeClr val="bg1"/>
                </a:solidFill>
                <a:latin typeface="Adobe Hebrew" charset="0"/>
                <a:ea typeface="Adobe Hebrew" charset="0"/>
                <a:cs typeface="Adobe Hebrew" charset="0"/>
              </a:rPr>
              <a:t>Inc</a:t>
            </a:r>
            <a:r>
              <a:rPr lang="en-US" sz="2000" i="1" u="sng" dirty="0" smtClean="0">
                <a:solidFill>
                  <a:schemeClr val="bg1"/>
                </a:solidFill>
                <a:latin typeface="Adobe Hebrew" charset="0"/>
                <a:ea typeface="Adobe Hebrew" charset="0"/>
                <a:cs typeface="Adobe Hebrew" charset="0"/>
              </a:rPr>
              <a:t> &amp; </a:t>
            </a:r>
            <a:r>
              <a:rPr lang="en-US" sz="2000" i="1" u="sng" dirty="0">
                <a:solidFill>
                  <a:schemeClr val="bg1"/>
                </a:solidFill>
                <a:latin typeface="Adobe Hebrew" charset="0"/>
                <a:ea typeface="Adobe Hebrew" charset="0"/>
                <a:cs typeface="Adobe Hebrew" charset="0"/>
              </a:rPr>
              <a:t>Best Western</a:t>
            </a:r>
            <a:r>
              <a:rPr lang="en-US" sz="3600" u="sng" dirty="0">
                <a:latin typeface="Adobe Hebrew" charset="0"/>
                <a:ea typeface="Adobe Hebrew" charset="0"/>
                <a:cs typeface="Adobe Hebrew" charset="0"/>
              </a:rPr>
              <a:t/>
            </a:r>
            <a:br>
              <a:rPr lang="en-US" sz="3600" u="sng" dirty="0">
                <a:latin typeface="Adobe Hebrew" charset="0"/>
                <a:ea typeface="Adobe Hebrew" charset="0"/>
                <a:cs typeface="Adobe Hebrew" charset="0"/>
              </a:rPr>
            </a:br>
            <a:r>
              <a:rPr lang="en-US" sz="2000" u="sng" dirty="0">
                <a:solidFill>
                  <a:schemeClr val="bg1"/>
                </a:solidFill>
                <a:latin typeface="Adobe Hebrew" charset="0"/>
                <a:ea typeface="Adobe Hebrew" charset="0"/>
                <a:cs typeface="Adobe Hebrew" charset="0"/>
              </a:rPr>
              <a:t/>
            </a:r>
            <a:br>
              <a:rPr lang="en-US" sz="2000" u="sng" dirty="0">
                <a:solidFill>
                  <a:schemeClr val="bg1"/>
                </a:solidFill>
                <a:latin typeface="Adobe Hebrew" charset="0"/>
                <a:ea typeface="Adobe Hebrew" charset="0"/>
                <a:cs typeface="Adobe Hebrew" charset="0"/>
              </a:rPr>
            </a:br>
            <a:r>
              <a:rPr lang="en-US" sz="2000" i="1" u="sng" dirty="0" smtClean="0">
                <a:solidFill>
                  <a:schemeClr val="bg1"/>
                </a:solidFill>
                <a:latin typeface="Adobe Hebrew" charset="0"/>
                <a:ea typeface="Adobe Hebrew" charset="0"/>
                <a:cs typeface="Adobe Hebrew" charset="0"/>
              </a:rPr>
              <a:t>By BIGDELOO</a:t>
            </a:r>
            <a:r>
              <a:rPr lang="en-US" sz="3600" i="1" u="sng" dirty="0">
                <a:latin typeface="Adobe Hebrew" charset="0"/>
                <a:ea typeface="Adobe Hebrew" charset="0"/>
                <a:cs typeface="Adobe Hebrew" charset="0"/>
              </a:rPr>
              <a:t/>
            </a:r>
            <a:br>
              <a:rPr lang="en-US" sz="3600" i="1" u="sng" dirty="0">
                <a:latin typeface="Adobe Hebrew" charset="0"/>
                <a:ea typeface="Adobe Hebrew" charset="0"/>
                <a:cs typeface="Adobe Hebrew" charset="0"/>
              </a:rPr>
            </a:br>
            <a:endParaRPr lang="en-US" sz="3600" i="1" dirty="0">
              <a:solidFill>
                <a:srgbClr val="7030A0"/>
              </a:solidFill>
              <a:latin typeface="Adobe Hebrew" charset="0"/>
              <a:ea typeface="Adobe Hebrew" charset="0"/>
              <a:cs typeface="Adobe Hebrew" charset="0"/>
            </a:endParaRPr>
          </a:p>
        </p:txBody>
      </p:sp>
      <p:pic>
        <p:nvPicPr>
          <p:cNvPr id="7" name="Picture Placeholder 6"/>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7857" r="17857"/>
          <a:stretch>
            <a:fillRect/>
          </a:stretch>
        </p:blipFill>
        <p:spPr>
          <a:xfrm>
            <a:off x="672781" y="702778"/>
            <a:ext cx="5305661" cy="5305661"/>
          </a:xfrm>
        </p:spPr>
      </p:pic>
    </p:spTree>
    <p:extLst>
      <p:ext uri="{BB962C8B-B14F-4D97-AF65-F5344CB8AC3E}">
        <p14:creationId xmlns:p14="http://schemas.microsoft.com/office/powerpoint/2010/main" val="37379898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 xmlns:a16="http://schemas.microsoft.com/office/drawing/2014/main" id="{D66E959E-B23F-467A-9B6E-30F9EE969EC2}"/>
              </a:ext>
            </a:extLst>
          </p:cNvPr>
          <p:cNvSpPr>
            <a:spLocks noGrp="1"/>
          </p:cNvSpPr>
          <p:nvPr>
            <p:ph type="sldNum" sz="quarter" idx="12"/>
          </p:nvPr>
        </p:nvSpPr>
        <p:spPr/>
        <p:txBody>
          <a:bodyPr/>
          <a:lstStyle/>
          <a:p>
            <a:fld id="{9EC71654-96A5-4280-94F3-931C61A9F92C}" type="slidenum">
              <a:rPr lang="en-US" smtClean="0"/>
              <a:pPr/>
              <a:t>2</a:t>
            </a:fld>
            <a:endParaRPr lang="en-US" dirty="0"/>
          </a:p>
        </p:txBody>
      </p:sp>
      <p:pic>
        <p:nvPicPr>
          <p:cNvPr id="6" name="Picture Placeholder 5"/>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4902" r="4902"/>
          <a:stretch>
            <a:fillRect/>
          </a:stretch>
        </p:blipFill>
        <p:spPr>
          <a:xfrm>
            <a:off x="7342863" y="4169298"/>
            <a:ext cx="4999754" cy="3695701"/>
          </a:xfrm>
        </p:spPr>
      </p:pic>
      <p:sp>
        <p:nvSpPr>
          <p:cNvPr id="9" name="TextBox 8"/>
          <p:cNvSpPr txBox="1"/>
          <p:nvPr/>
        </p:nvSpPr>
        <p:spPr>
          <a:xfrm>
            <a:off x="467214" y="101905"/>
            <a:ext cx="8607242" cy="692497"/>
          </a:xfrm>
          <a:prstGeom prst="rect">
            <a:avLst/>
          </a:prstGeom>
          <a:noFill/>
        </p:spPr>
        <p:txBody>
          <a:bodyPr wrap="square" rtlCol="0">
            <a:spAutoFit/>
          </a:bodyPr>
          <a:lstStyle/>
          <a:p>
            <a:r>
              <a:rPr lang="en-US" sz="3900" b="1" i="1" u="sng" dirty="0" smtClean="0">
                <a:latin typeface="Adobe Hebrew" charset="0"/>
                <a:ea typeface="Adobe Hebrew" charset="0"/>
                <a:cs typeface="Adobe Hebrew" charset="0"/>
              </a:rPr>
              <a:t>About Hotel international Marriott </a:t>
            </a:r>
            <a:r>
              <a:rPr lang="en-US" sz="3900" b="1" i="1" u="sng" dirty="0" err="1" smtClean="0">
                <a:latin typeface="Adobe Hebrew" charset="0"/>
                <a:ea typeface="Adobe Hebrew" charset="0"/>
                <a:cs typeface="Adobe Hebrew" charset="0"/>
              </a:rPr>
              <a:t>Inc</a:t>
            </a:r>
            <a:endParaRPr lang="en-US" sz="3900" b="1" i="1" u="sng" dirty="0">
              <a:latin typeface="Adobe Hebrew" charset="0"/>
              <a:ea typeface="Adobe Hebrew" charset="0"/>
              <a:cs typeface="Adobe Hebrew" charset="0"/>
            </a:endParaRPr>
          </a:p>
        </p:txBody>
      </p:sp>
      <p:sp>
        <p:nvSpPr>
          <p:cNvPr id="10" name="TextBox 9"/>
          <p:cNvSpPr txBox="1"/>
          <p:nvPr/>
        </p:nvSpPr>
        <p:spPr>
          <a:xfrm>
            <a:off x="126909" y="794402"/>
            <a:ext cx="11236787" cy="3816429"/>
          </a:xfrm>
          <a:prstGeom prst="rect">
            <a:avLst/>
          </a:prstGeom>
          <a:solidFill>
            <a:schemeClr val="accent2"/>
          </a:solidFill>
        </p:spPr>
        <p:txBody>
          <a:bodyPr wrap="square" rtlCol="0">
            <a:spAutoFit/>
          </a:bodyPr>
          <a:lstStyle/>
          <a:p>
            <a:r>
              <a:rPr lang="en-US" sz="1400" b="1" dirty="0" smtClean="0">
                <a:solidFill>
                  <a:schemeClr val="bg1"/>
                </a:solidFill>
                <a:latin typeface="Adobe Hebrew" charset="0"/>
                <a:ea typeface="Adobe Hebrew" charset="0"/>
                <a:cs typeface="Adobe Hebrew" charset="0"/>
              </a:rPr>
              <a:t>Marriott international </a:t>
            </a:r>
            <a:r>
              <a:rPr lang="en-US" sz="1400" b="1" dirty="0" err="1" smtClean="0">
                <a:solidFill>
                  <a:schemeClr val="bg1"/>
                </a:solidFill>
                <a:latin typeface="Adobe Hebrew" charset="0"/>
                <a:ea typeface="Adobe Hebrew" charset="0"/>
                <a:cs typeface="Adobe Hebrew" charset="0"/>
              </a:rPr>
              <a:t>Inc</a:t>
            </a:r>
            <a:r>
              <a:rPr lang="en-US" sz="1400" b="1" dirty="0" smtClean="0">
                <a:solidFill>
                  <a:schemeClr val="bg1"/>
                </a:solidFill>
                <a:latin typeface="Adobe Hebrew" charset="0"/>
                <a:ea typeface="Adobe Hebrew" charset="0"/>
                <a:cs typeface="Adobe Hebrew" charset="0"/>
              </a:rPr>
              <a:t> ,Is an multinational company . Founded in 1924. Founded  the company  were by  John Willard Marriott and his wife Alice Marriott. Now, their son is the head of this large collections. They have the right to a license and a residence permit from hotel and residential properties. To this day, the Marriott family retains ownership of most of the company. Marriott with 1,423,044 rooms in 131 countries  and 30 mark commercial with 7,642 features ,  is the largest hotel chain in the word.  Of this 7,642 personal property 2,149 the family are managed and 5,493 managed by others based on their contracts. </a:t>
            </a:r>
            <a:r>
              <a:rPr lang="en-US" sz="1400" b="1" dirty="0">
                <a:solidFill>
                  <a:schemeClr val="bg1"/>
                </a:solidFill>
                <a:latin typeface="Adobe Hebrew" charset="0"/>
                <a:ea typeface="Adobe Hebrew" charset="0"/>
                <a:cs typeface="Adobe Hebrew" charset="0"/>
              </a:rPr>
              <a:t>n 1995, Marriott was the first hotel company to offer online </a:t>
            </a:r>
            <a:r>
              <a:rPr lang="en-US" sz="1400" b="1" dirty="0" smtClean="0">
                <a:solidFill>
                  <a:schemeClr val="bg1"/>
                </a:solidFill>
                <a:latin typeface="Adobe Hebrew" charset="0"/>
                <a:ea typeface="Adobe Hebrew" charset="0"/>
                <a:cs typeface="Adobe Hebrew" charset="0"/>
              </a:rPr>
              <a:t>reservations .</a:t>
            </a:r>
          </a:p>
          <a:p>
            <a:r>
              <a:rPr lang="en-US" sz="1400" b="1" dirty="0" smtClean="0">
                <a:solidFill>
                  <a:schemeClr val="bg1"/>
                </a:solidFill>
                <a:latin typeface="Adobe Hebrew" charset="0"/>
                <a:ea typeface="Adobe Hebrew" charset="0"/>
                <a:cs typeface="Adobe Hebrew" charset="0"/>
              </a:rPr>
              <a:t> </a:t>
            </a:r>
            <a:r>
              <a:rPr lang="en-US" b="1" dirty="0">
                <a:solidFill>
                  <a:schemeClr val="bg1"/>
                </a:solidFill>
                <a:latin typeface="Adobe Hebrew" charset="0"/>
                <a:ea typeface="Adobe Hebrew" charset="0"/>
                <a:cs typeface="Adobe Hebrew" charset="0"/>
              </a:rPr>
              <a:t>Marriott: Marketing </a:t>
            </a:r>
            <a:r>
              <a:rPr lang="en-US" b="1" dirty="0" smtClean="0">
                <a:solidFill>
                  <a:schemeClr val="bg1"/>
                </a:solidFill>
                <a:latin typeface="Adobe Hebrew" charset="0"/>
                <a:ea typeface="Adobe Hebrew" charset="0"/>
                <a:cs typeface="Adobe Hebrew" charset="0"/>
              </a:rPr>
              <a:t>Strategy</a:t>
            </a:r>
            <a:endParaRPr lang="en-US" sz="1400" b="1" dirty="0" smtClean="0">
              <a:solidFill>
                <a:schemeClr val="bg1"/>
              </a:solidFill>
              <a:latin typeface="Adobe Hebrew" charset="0"/>
              <a:ea typeface="Adobe Hebrew" charset="0"/>
              <a:cs typeface="Adobe Hebrew" charset="0"/>
            </a:endParaRPr>
          </a:p>
          <a:p>
            <a:r>
              <a:rPr lang="en-US" sz="1400" b="1" i="1" dirty="0" smtClean="0">
                <a:solidFill>
                  <a:schemeClr val="bg1"/>
                </a:solidFill>
                <a:latin typeface="Adobe Hebrew" charset="0"/>
                <a:ea typeface="Adobe Hebrew" charset="0"/>
                <a:cs typeface="Adobe Hebrew" charset="0"/>
              </a:rPr>
              <a:t>Marriott </a:t>
            </a:r>
            <a:r>
              <a:rPr lang="en-US" sz="1400" b="1" i="1" dirty="0">
                <a:solidFill>
                  <a:schemeClr val="bg1"/>
                </a:solidFill>
                <a:latin typeface="Adobe Hebrew" charset="0"/>
                <a:ea typeface="Adobe Hebrew" charset="0"/>
                <a:cs typeface="Adobe Hebrew" charset="0"/>
              </a:rPr>
              <a:t>has been successfully in the hospitality industry for many year. And surely their strategy in this case has helped them to be the best. The Marriott Marketing Strategy involves the Marriott Marketing Mix consisting of the 4Ps which are product, price, place and promotions. </a:t>
            </a:r>
            <a:r>
              <a:rPr lang="en-US" sz="1400" b="1" i="1" dirty="0" smtClean="0">
                <a:solidFill>
                  <a:schemeClr val="bg1"/>
                </a:solidFill>
                <a:latin typeface="Adobe Hebrew" charset="0"/>
                <a:ea typeface="Adobe Hebrew" charset="0"/>
                <a:cs typeface="Adobe Hebrew" charset="0"/>
              </a:rPr>
              <a:t>For  example, the places that the hotel chooses the best place is the a city .Which  means that it is the best place in terms of geographical location. About products, they are very obsessed with products as they know their customers well and know what level of product their customers are satisfied with. And this is because they are very actives in the digital world. Also </a:t>
            </a:r>
            <a:r>
              <a:rPr lang="en-US" sz="1400" b="1" i="1" dirty="0">
                <a:solidFill>
                  <a:schemeClr val="bg1"/>
                </a:solidFill>
                <a:latin typeface="Adobe Hebrew" charset="0"/>
                <a:ea typeface="Adobe Hebrew" charset="0"/>
                <a:cs typeface="Adobe Hebrew" charset="0"/>
              </a:rPr>
              <a:t>they care about the hospitality marketing. The opinions and impression of their customers are very important to them , they have a very strong management so that all clients . Therefore , they attach importance to , the 3 marketing mixes , include: before ,during , after . Performs these services in the best </a:t>
            </a:r>
            <a:r>
              <a:rPr lang="en-US" sz="1400" b="1" i="1" dirty="0" smtClean="0">
                <a:solidFill>
                  <a:schemeClr val="bg1"/>
                </a:solidFill>
                <a:latin typeface="Adobe Hebrew" charset="0"/>
                <a:ea typeface="Adobe Hebrew" charset="0"/>
                <a:cs typeface="Adobe Hebrew" charset="0"/>
              </a:rPr>
              <a:t>way. They treat customers in such a way that they are the real home. They receive their customers in a very pleasant place with very beautiful and appropriate designs, so their customers remember great memories and like to spend a lot of time on their hotel. To have a very strong management , they use very good psychologists, very good relationship with the clients. Hospitality is an important part of he management of Marriott hotels.</a:t>
            </a:r>
            <a:endParaRPr lang="en-US" sz="1400" b="1" i="1" dirty="0">
              <a:solidFill>
                <a:schemeClr val="bg1"/>
              </a:solidFill>
              <a:latin typeface="Adobe Hebrew" charset="0"/>
              <a:ea typeface="Adobe Hebrew" charset="0"/>
              <a:cs typeface="Adobe Hebrew" charset="0"/>
            </a:endParaRPr>
          </a:p>
          <a:p>
            <a:endParaRPr lang="ru-RU" sz="1400" b="1" dirty="0">
              <a:solidFill>
                <a:schemeClr val="bg1"/>
              </a:solidFill>
              <a:latin typeface="Adobe Hebrew" charset="0"/>
              <a:ea typeface="Adobe Hebrew" charset="0"/>
              <a:cs typeface="Adobe Hebrew" charset="0"/>
            </a:endParaRPr>
          </a:p>
        </p:txBody>
      </p:sp>
    </p:spTree>
    <p:extLst>
      <p:ext uri="{BB962C8B-B14F-4D97-AF65-F5344CB8AC3E}">
        <p14:creationId xmlns:p14="http://schemas.microsoft.com/office/powerpoint/2010/main" val="31875330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a:xfrm>
            <a:off x="330617" y="1171918"/>
            <a:ext cx="4762244" cy="4867131"/>
          </a:xfrm>
        </p:spPr>
        <p:txBody>
          <a:bodyPr/>
          <a:lstStyle/>
          <a:p>
            <a:r>
              <a:rPr lang="en-US" sz="1400" b="1" i="1" dirty="0" smtClean="0">
                <a:solidFill>
                  <a:schemeClr val="tx1">
                    <a:lumMod val="95000"/>
                  </a:schemeClr>
                </a:solidFill>
                <a:latin typeface="Adobe Hebrew" charset="0"/>
                <a:ea typeface="Adobe Hebrew" charset="0"/>
                <a:cs typeface="Adobe Hebrew" charset="0"/>
              </a:rPr>
              <a:t>Marriott </a:t>
            </a:r>
            <a:r>
              <a:rPr lang="en-US" sz="1400" b="1" i="1" dirty="0">
                <a:solidFill>
                  <a:schemeClr val="tx1">
                    <a:lumMod val="95000"/>
                  </a:schemeClr>
                </a:solidFill>
                <a:latin typeface="Adobe Hebrew" charset="0"/>
                <a:ea typeface="Adobe Hebrew" charset="0"/>
                <a:cs typeface="Adobe Hebrew" charset="0"/>
              </a:rPr>
              <a:t>is ,publicly traded , public company , ,listed company. held  And a large company operating the Marriott sells its products and services in the hotels industry. Marriott is very active brand when it comes to discounting and offering promo codes. Because Marriott chain hotels have a high quality of work, the cost of accommodation in them is also higher than ordinary unknown hotels. However ,the management of this multinational American hotel has established different brands of this hotel chain around the word. Therefore , travelers of all tastes can choose and stay in a hotel that fits their budget. They also care about the hospitality marketing. The opinions and impression of their customers are very important to them , they have a very strong management so that all customers. Therefore , they attach importance to , the 3 marketing mixes , include: before ,during , after . They use the best to satisfy their customers. They create great memories for their customers with hospitality.  Marriott hotels due to how they interact and respect their clients, they are also very considerate towards their customers needs .Not only are they very caring but they are very welcoming which make people enjoy their stay that much more making it a stay they will never forget!</a:t>
            </a:r>
            <a:r>
              <a:rPr lang="en-US" sz="1400" dirty="0">
                <a:solidFill>
                  <a:schemeClr val="tx1">
                    <a:lumMod val="95000"/>
                  </a:schemeClr>
                </a:solidFill>
              </a:rPr>
              <a:t> </a:t>
            </a:r>
            <a:r>
              <a:rPr lang="en-US" sz="1400" dirty="0">
                <a:solidFill>
                  <a:schemeClr val="tx1">
                    <a:lumMod val="95000"/>
                  </a:schemeClr>
                </a:solidFill>
                <a:latin typeface="Adobe Hebrew" charset="0"/>
                <a:ea typeface="Adobe Hebrew" charset="0"/>
                <a:cs typeface="Adobe Hebrew" charset="0"/>
              </a:rPr>
              <a:t>Taking care of people and their well-being is our most precious cultural inheritance </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 xmlns:a16="http://schemas.microsoft.com/office/drawing/2014/main" id="{0BDDBFEE-BC50-46CF-AB8F-D145B99B57A6}"/>
              </a:ext>
            </a:extLst>
          </p:cNvPr>
          <p:cNvSpPr>
            <a:spLocks noGrp="1"/>
          </p:cNvSpPr>
          <p:nvPr>
            <p:ph type="sldNum" sz="quarter" idx="12"/>
          </p:nvPr>
        </p:nvSpPr>
        <p:spPr/>
        <p:txBody>
          <a:bodyPr/>
          <a:lstStyle/>
          <a:p>
            <a:fld id="{9EC71654-96A5-4280-94F3-931C61A9F92C}" type="slidenum">
              <a:rPr lang="en-US" smtClean="0"/>
              <a:pPr/>
              <a:t>3</a:t>
            </a:fld>
            <a:endParaRPr lang="en-US" dirty="0"/>
          </a:p>
        </p:txBody>
      </p:sp>
      <p:pic>
        <p:nvPicPr>
          <p:cNvPr id="6" name="Picture Placeholder 5"/>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6699" r="16699"/>
          <a:stretch>
            <a:fillRect/>
          </a:stretch>
        </p:blipFill>
        <p:spPr/>
      </p:pic>
      <p:sp>
        <p:nvSpPr>
          <p:cNvPr id="2" name="Rectangle 1"/>
          <p:cNvSpPr/>
          <p:nvPr/>
        </p:nvSpPr>
        <p:spPr>
          <a:xfrm>
            <a:off x="627282" y="329837"/>
            <a:ext cx="1754006" cy="461665"/>
          </a:xfrm>
          <a:prstGeom prst="rect">
            <a:avLst/>
          </a:prstGeom>
        </p:spPr>
        <p:txBody>
          <a:bodyPr wrap="none">
            <a:spAutoFit/>
          </a:bodyPr>
          <a:lstStyle/>
          <a:p>
            <a:r>
              <a:rPr lang="en-US" sz="2400" b="1" i="1" dirty="0">
                <a:solidFill>
                  <a:schemeClr val="bg1"/>
                </a:solidFill>
                <a:latin typeface="Adobe Hebrew" charset="0"/>
                <a:ea typeface="Adobe Hebrew" charset="0"/>
                <a:cs typeface="Adobe Hebrew" charset="0"/>
              </a:rPr>
              <a:t>Comparison</a:t>
            </a:r>
            <a:endParaRPr lang="en-US" sz="2400" b="1" i="1" dirty="0">
              <a:solidFill>
                <a:schemeClr val="bg1"/>
              </a:solidFill>
              <a:latin typeface="Adobe Hebrew" charset="0"/>
              <a:ea typeface="Adobe Hebrew" charset="0"/>
              <a:cs typeface="Adobe Hebrew" charset="0"/>
            </a:endParaRPr>
          </a:p>
        </p:txBody>
      </p:sp>
    </p:spTree>
    <p:extLst>
      <p:ext uri="{BB962C8B-B14F-4D97-AF65-F5344CB8AC3E}">
        <p14:creationId xmlns:p14="http://schemas.microsoft.com/office/powerpoint/2010/main" val="9617301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552A9C73-06ED-419B-81B5-491CBFC22330}"/>
              </a:ext>
            </a:extLst>
          </p:cNvPr>
          <p:cNvSpPr>
            <a:spLocks noGrp="1"/>
          </p:cNvSpPr>
          <p:nvPr>
            <p:ph idx="1"/>
          </p:nvPr>
        </p:nvSpPr>
        <p:spPr>
          <a:xfrm>
            <a:off x="201884" y="1344291"/>
            <a:ext cx="4834871" cy="4983357"/>
          </a:xfrm>
        </p:spPr>
        <p:txBody>
          <a:bodyPr/>
          <a:lstStyle/>
          <a:p>
            <a:r>
              <a:rPr lang="en-US" sz="1200" b="1" dirty="0">
                <a:latin typeface="Adobe Hebrew" charset="0"/>
                <a:ea typeface="Adobe Hebrew" charset="0"/>
                <a:cs typeface="Adobe Hebrew" charset="0"/>
              </a:rPr>
              <a:t>B</a:t>
            </a:r>
            <a:r>
              <a:rPr lang="en-US" sz="1200" b="1" dirty="0" smtClean="0">
                <a:latin typeface="Adobe Hebrew" charset="0"/>
                <a:ea typeface="Adobe Hebrew" charset="0"/>
                <a:cs typeface="Adobe Hebrew" charset="0"/>
              </a:rPr>
              <a:t>est </a:t>
            </a:r>
            <a:r>
              <a:rPr lang="en-US" sz="1200" b="1" dirty="0" smtClean="0">
                <a:latin typeface="Adobe Hebrew" charset="0"/>
                <a:ea typeface="Adobe Hebrew" charset="0"/>
                <a:cs typeface="Adobe Hebrew" charset="0"/>
              </a:rPr>
              <a:t>Western International, Inc. owns the Best Western Hotels </a:t>
            </a:r>
            <a:r>
              <a:rPr lang="en-US" sz="1200" b="1" dirty="0" smtClean="0">
                <a:latin typeface="Adobe Hebrew" charset="0"/>
                <a:ea typeface="Adobe Hebrew" charset="0"/>
                <a:cs typeface="Adobe Hebrew" charset="0"/>
              </a:rPr>
              <a:t> Resorts </a:t>
            </a:r>
            <a:r>
              <a:rPr lang="en-US" sz="1200" b="1" dirty="0" smtClean="0">
                <a:latin typeface="Adobe Hebrew" charset="0"/>
                <a:ea typeface="Adobe Hebrew" charset="0"/>
                <a:cs typeface="Adobe Hebrew" charset="0"/>
              </a:rPr>
              <a:t>brand, they give  it licenses to over 4,700 hotels worldwide. The company is headquartered in Phoenix in Arizona, they have more than 2000 hotels in north America. The brand </a:t>
            </a:r>
            <a:r>
              <a:rPr lang="en-US" sz="1200" b="1" dirty="0">
                <a:latin typeface="Adobe Hebrew" charset="0"/>
                <a:ea typeface="Adobe Hebrew" charset="0"/>
                <a:cs typeface="Adobe Hebrew" charset="0"/>
              </a:rPr>
              <a:t>was founded by M.K. </a:t>
            </a:r>
            <a:r>
              <a:rPr lang="en-US" sz="1200" b="1" dirty="0" err="1">
                <a:latin typeface="Adobe Hebrew" charset="0"/>
                <a:ea typeface="Adobe Hebrew" charset="0"/>
                <a:cs typeface="Adobe Hebrew" charset="0"/>
              </a:rPr>
              <a:t>Guertin</a:t>
            </a:r>
            <a:r>
              <a:rPr lang="en-US" sz="1200" b="1" dirty="0">
                <a:latin typeface="Adobe Hebrew" charset="0"/>
                <a:ea typeface="Adobe Hebrew" charset="0"/>
                <a:cs typeface="Adobe Hebrew" charset="0"/>
              </a:rPr>
              <a:t> in 1946. </a:t>
            </a:r>
            <a:r>
              <a:rPr lang="en-US" sz="1200" b="1" dirty="0" smtClean="0">
                <a:latin typeface="Adobe Hebrew" charset="0"/>
                <a:ea typeface="Adobe Hebrew" charset="0"/>
                <a:cs typeface="Adobe Hebrew" charset="0"/>
              </a:rPr>
              <a:t>From of </a:t>
            </a:r>
            <a:r>
              <a:rPr lang="en-US" sz="1200" b="1" dirty="0">
                <a:latin typeface="Adobe Hebrew" charset="0"/>
                <a:ea typeface="Adobe Hebrew" charset="0"/>
                <a:cs typeface="Adobe Hebrew" charset="0"/>
              </a:rPr>
              <a:t>May 2019, David Kong is the president and CEO of Best Western and Dorothy Dowling is the </a:t>
            </a:r>
            <a:r>
              <a:rPr lang="en-US" sz="1200" b="1" dirty="0" smtClean="0">
                <a:latin typeface="Adobe Hebrew" charset="0"/>
                <a:ea typeface="Adobe Hebrew" charset="0"/>
                <a:cs typeface="Adobe Hebrew" charset="0"/>
              </a:rPr>
              <a:t>leader marketing </a:t>
            </a:r>
            <a:r>
              <a:rPr lang="en-US" sz="1200" b="1" dirty="0">
                <a:latin typeface="Adobe Hebrew" charset="0"/>
                <a:ea typeface="Adobe Hebrew" charset="0"/>
                <a:cs typeface="Adobe Hebrew" charset="0"/>
              </a:rPr>
              <a:t>officer</a:t>
            </a:r>
            <a:r>
              <a:rPr lang="en-US" sz="1200" b="1" dirty="0" smtClean="0">
                <a:latin typeface="Adobe Hebrew" charset="0"/>
                <a:ea typeface="Adobe Hebrew" charset="0"/>
                <a:cs typeface="Adobe Hebrew" charset="0"/>
              </a:rPr>
              <a:t>. When  </a:t>
            </a:r>
            <a:r>
              <a:rPr lang="en-US" sz="1200" b="1" dirty="0">
                <a:latin typeface="Adobe Hebrew" charset="0"/>
                <a:ea typeface="Adobe Hebrew" charset="0"/>
                <a:cs typeface="Adobe Hebrew" charset="0"/>
              </a:rPr>
              <a:t>Canadian hotel owners joined the </a:t>
            </a:r>
            <a:r>
              <a:rPr lang="en-US" sz="1200" b="1" dirty="0" smtClean="0">
                <a:latin typeface="Adobe Hebrew" charset="0"/>
                <a:ea typeface="Adobe Hebrew" charset="0"/>
                <a:cs typeface="Adobe Hebrew" charset="0"/>
              </a:rPr>
              <a:t>system Best </a:t>
            </a:r>
            <a:r>
              <a:rPr lang="en-US" sz="1200" b="1" dirty="0">
                <a:latin typeface="Adobe Hebrew" charset="0"/>
                <a:ea typeface="Adobe Hebrew" charset="0"/>
                <a:cs typeface="Adobe Hebrew" charset="0"/>
              </a:rPr>
              <a:t>Western then expanded to Mexico, Australia, and New Zealand in 1976. </a:t>
            </a:r>
            <a:r>
              <a:rPr lang="en-US" sz="1200" b="1" dirty="0" smtClean="0">
                <a:latin typeface="Adobe Hebrew" charset="0"/>
                <a:ea typeface="Adobe Hebrew" charset="0"/>
                <a:cs typeface="Adobe Hebrew" charset="0"/>
              </a:rPr>
              <a:t>Best </a:t>
            </a:r>
            <a:r>
              <a:rPr lang="en-US" sz="1200" b="1" dirty="0">
                <a:latin typeface="Adobe Hebrew" charset="0"/>
                <a:ea typeface="Adobe Hebrew" charset="0"/>
                <a:cs typeface="Adobe Hebrew" charset="0"/>
              </a:rPr>
              <a:t>Western International In 2002, </a:t>
            </a:r>
            <a:r>
              <a:rPr lang="en-US" sz="1200" b="1" dirty="0" smtClean="0">
                <a:latin typeface="Adobe Hebrew" charset="0"/>
                <a:ea typeface="Adobe Hebrew" charset="0"/>
                <a:cs typeface="Adobe Hebrew" charset="0"/>
              </a:rPr>
              <a:t>start up </a:t>
            </a:r>
            <a:r>
              <a:rPr lang="en-US" sz="1200" b="1" dirty="0">
                <a:latin typeface="Adobe Hebrew" charset="0"/>
                <a:ea typeface="Adobe Hebrew" charset="0"/>
                <a:cs typeface="Adobe Hebrew" charset="0"/>
              </a:rPr>
              <a:t> Best Western Premier in Europe and Asia. </a:t>
            </a:r>
            <a:r>
              <a:rPr lang="en-US" sz="1200" b="1" dirty="0" smtClean="0">
                <a:latin typeface="Adobe Hebrew" charset="0"/>
                <a:ea typeface="Adobe Hebrew" charset="0"/>
                <a:cs typeface="Adobe Hebrew" charset="0"/>
              </a:rPr>
              <a:t>The </a:t>
            </a:r>
            <a:r>
              <a:rPr lang="en-US" sz="1200" b="1" dirty="0">
                <a:latin typeface="Adobe Hebrew" charset="0"/>
                <a:ea typeface="Adobe Hebrew" charset="0"/>
                <a:cs typeface="Adobe Hebrew" charset="0"/>
              </a:rPr>
              <a:t>other hotels in the </a:t>
            </a:r>
            <a:r>
              <a:rPr lang="en-US" sz="1200" b="1" dirty="0" smtClean="0">
                <a:latin typeface="Adobe Hebrew" charset="0"/>
                <a:ea typeface="Adobe Hebrew" charset="0"/>
                <a:cs typeface="Adobe Hebrew" charset="0"/>
              </a:rPr>
              <a:t>string were </a:t>
            </a:r>
            <a:r>
              <a:rPr lang="en-US" sz="1200" b="1" dirty="0">
                <a:latin typeface="Adobe Hebrew" charset="0"/>
                <a:ea typeface="Adobe Hebrew" charset="0"/>
                <a:cs typeface="Adobe Hebrew" charset="0"/>
              </a:rPr>
              <a:t>known as Best Western</a:t>
            </a:r>
            <a:r>
              <a:rPr lang="en-US" sz="1200" b="1" dirty="0" smtClean="0">
                <a:latin typeface="Adobe Hebrew" charset="0"/>
                <a:ea typeface="Adobe Hebrew" charset="0"/>
                <a:cs typeface="Adobe Hebrew" charset="0"/>
              </a:rPr>
              <a:t>. </a:t>
            </a:r>
            <a:r>
              <a:rPr lang="en-US" sz="1200" b="1" dirty="0">
                <a:latin typeface="Adobe Hebrew" charset="0"/>
                <a:ea typeface="Adobe Hebrew" charset="0"/>
                <a:cs typeface="Adobe Hebrew" charset="0"/>
              </a:rPr>
              <a:t>In 2011, the </a:t>
            </a:r>
            <a:r>
              <a:rPr lang="en-US" sz="1200" b="1" dirty="0" smtClean="0">
                <a:latin typeface="Adobe Hebrew" charset="0"/>
                <a:ea typeface="Adobe Hebrew" charset="0"/>
                <a:cs typeface="Adobe Hebrew" charset="0"/>
              </a:rPr>
              <a:t>string is branding system broad changed </a:t>
            </a:r>
            <a:r>
              <a:rPr lang="en-US" sz="1200" b="1" dirty="0">
                <a:latin typeface="Adobe Hebrew" charset="0"/>
                <a:ea typeface="Adobe Hebrew" charset="0"/>
                <a:cs typeface="Adobe Hebrew" charset="0"/>
              </a:rPr>
              <a:t>to a </a:t>
            </a:r>
            <a:r>
              <a:rPr lang="en-US" sz="1200" b="1" dirty="0" smtClean="0">
                <a:latin typeface="Adobe Hebrew" charset="0"/>
                <a:ea typeface="Adobe Hebrew" charset="0"/>
                <a:cs typeface="Adobe Hebrew" charset="0"/>
              </a:rPr>
              <a:t>three tiered </a:t>
            </a:r>
            <a:r>
              <a:rPr lang="en-US" sz="1200" b="1" dirty="0">
                <a:latin typeface="Adobe Hebrew" charset="0"/>
                <a:ea typeface="Adobe Hebrew" charset="0"/>
                <a:cs typeface="Adobe Hebrew" charset="0"/>
              </a:rPr>
              <a:t>system: Best Western, Best Western Plus, and Best Western </a:t>
            </a:r>
            <a:r>
              <a:rPr lang="en-US" sz="1200" b="1" dirty="0" smtClean="0">
                <a:latin typeface="Adobe Hebrew" charset="0"/>
                <a:ea typeface="Adobe Hebrew" charset="0"/>
                <a:cs typeface="Adobe Hebrew" charset="0"/>
              </a:rPr>
              <a:t>Premier. </a:t>
            </a:r>
            <a:r>
              <a:rPr lang="en-US" sz="1200" b="1" dirty="0">
                <a:latin typeface="Adobe Garamond Pro" charset="0"/>
                <a:ea typeface="Adobe Garamond Pro" charset="0"/>
                <a:cs typeface="Adobe Garamond Pro" charset="0"/>
              </a:rPr>
              <a:t>There are many marketing strategies like product service innovation, marketing investment, client experience etc. which have helped the brand grow. Marketing Mix of Best Western analyses the brand company which covers 4Ps (Product, Price, Place, Promotion) and describe the Best Western marketing strategy. Marketing strategies helps companies achieve business goals &amp; objectives, and marketing mix 4Ps  is the widely used framework to define the strategies. This article elaborates the product, pricing, advertising &amp; distribution strategies used by Best Western. Although for Best Western brands product and price are important. Because Best Western brands have extensive advertising to attract their customers. Their customers are from all cortex of world. They to keep their customers satisfied ,they should use products with reasonable price and reasonable rooms price</a:t>
            </a:r>
            <a:r>
              <a:rPr lang="en-US" sz="1200" b="1" dirty="0" smtClean="0">
                <a:latin typeface="Adobe Garamond Pro" charset="0"/>
                <a:ea typeface="Adobe Garamond Pro" charset="0"/>
                <a:cs typeface="Adobe Garamond Pro" charset="0"/>
              </a:rPr>
              <a:t>.</a:t>
            </a:r>
            <a:r>
              <a:rPr lang="en-US" sz="1200" b="1" dirty="0">
                <a:latin typeface="Adobe Hebrew" charset="0"/>
                <a:ea typeface="Adobe Hebrew" charset="0"/>
                <a:cs typeface="Adobe Hebrew" charset="0"/>
              </a:rPr>
              <a:t> They were able to attract a lot of customers from the all world with the reasonable prices of their  products and the relatively low prices their rooms. And one of the Best Western policy policies is to give discount coupons to their customers. And it has been able to attract their customers. </a:t>
            </a:r>
          </a:p>
          <a:p>
            <a:endParaRPr lang="en-US" sz="1200" b="1" dirty="0">
              <a:latin typeface="Adobe Garamond Pro" charset="0"/>
              <a:ea typeface="Adobe Garamond Pro" charset="0"/>
              <a:cs typeface="Adobe Garamond Pro" charset="0"/>
            </a:endParaRPr>
          </a:p>
          <a:p>
            <a:endParaRPr lang="en-US" sz="1400" dirty="0">
              <a:latin typeface="Academy Engraved LET Plain" charset="0"/>
              <a:ea typeface="Academy Engraved LET Plain" charset="0"/>
              <a:cs typeface="Academy Engraved LET Plain" charset="0"/>
            </a:endParaRPr>
          </a:p>
        </p:txBody>
      </p:sp>
      <p:sp>
        <p:nvSpPr>
          <p:cNvPr id="4" name="Slide Number Placeholder 3">
            <a:extLst>
              <a:ext uri="{FF2B5EF4-FFF2-40B4-BE49-F238E27FC236}">
                <a16:creationId xmlns="" xmlns:a16="http://schemas.microsoft.com/office/drawing/2014/main" id="{3B5C6BAC-F3F8-4AA0-B332-02F663571328}"/>
              </a:ext>
            </a:extLst>
          </p:cNvPr>
          <p:cNvSpPr>
            <a:spLocks noGrp="1"/>
          </p:cNvSpPr>
          <p:nvPr>
            <p:ph type="sldNum" sz="quarter" idx="12"/>
          </p:nvPr>
        </p:nvSpPr>
        <p:spPr/>
        <p:txBody>
          <a:bodyPr/>
          <a:lstStyle/>
          <a:p>
            <a:fld id="{9EC71654-96A5-4280-94F3-931C61A9F92C}" type="slidenum">
              <a:rPr lang="en-US" smtClean="0"/>
              <a:pPr/>
              <a:t>4</a:t>
            </a:fld>
            <a:endParaRPr lang="en-US" dirty="0"/>
          </a:p>
        </p:txBody>
      </p:sp>
      <p:pic>
        <p:nvPicPr>
          <p:cNvPr id="9" name="Picture Placeholder 8"/>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3609" r="13609"/>
          <a:stretch>
            <a:fillRect/>
          </a:stretch>
        </p:blipFill>
        <p:spPr/>
      </p:pic>
      <p:sp>
        <p:nvSpPr>
          <p:cNvPr id="11" name="TextBox 10"/>
          <p:cNvSpPr txBox="1"/>
          <p:nvPr/>
        </p:nvSpPr>
        <p:spPr>
          <a:xfrm>
            <a:off x="538961" y="338616"/>
            <a:ext cx="4706139" cy="461665"/>
          </a:xfrm>
          <a:prstGeom prst="rect">
            <a:avLst/>
          </a:prstGeom>
          <a:noFill/>
        </p:spPr>
        <p:txBody>
          <a:bodyPr wrap="square" rtlCol="0">
            <a:spAutoFit/>
          </a:bodyPr>
          <a:lstStyle/>
          <a:p>
            <a:r>
              <a:rPr lang="en-US" sz="2400" b="1" u="sng" dirty="0" smtClean="0">
                <a:latin typeface="Adobe Hebrew" charset="0"/>
                <a:ea typeface="Adobe Hebrew" charset="0"/>
                <a:cs typeface="Adobe Hebrew" charset="0"/>
              </a:rPr>
              <a:t>About Hotel Best Western</a:t>
            </a:r>
            <a:endParaRPr lang="en-US" sz="2400" b="1" u="sng" dirty="0">
              <a:latin typeface="Adobe Hebrew" charset="0"/>
              <a:ea typeface="Adobe Hebrew" charset="0"/>
              <a:cs typeface="Adobe Hebrew" charset="0"/>
            </a:endParaRPr>
          </a:p>
        </p:txBody>
      </p:sp>
      <p:sp>
        <p:nvSpPr>
          <p:cNvPr id="5" name="TextBox 4"/>
          <p:cNvSpPr txBox="1"/>
          <p:nvPr/>
        </p:nvSpPr>
        <p:spPr>
          <a:xfrm>
            <a:off x="5036755" y="5258111"/>
            <a:ext cx="4791919" cy="954107"/>
          </a:xfrm>
          <a:prstGeom prst="rect">
            <a:avLst/>
          </a:prstGeom>
          <a:noFill/>
        </p:spPr>
        <p:txBody>
          <a:bodyPr wrap="square" rtlCol="0">
            <a:spAutoFit/>
          </a:bodyPr>
          <a:lstStyle/>
          <a:p>
            <a:r>
              <a:rPr lang="en-US" sz="1400" b="1" i="1" dirty="0" smtClean="0">
                <a:latin typeface="Adobe Hebrew" charset="0"/>
                <a:ea typeface="Adobe Hebrew" charset="0"/>
                <a:cs typeface="Adobe Hebrew" charset="0"/>
              </a:rPr>
              <a:t>Best </a:t>
            </a:r>
            <a:r>
              <a:rPr lang="en-US" sz="1400" b="1" i="1" dirty="0">
                <a:latin typeface="Adobe Hebrew" charset="0"/>
                <a:ea typeface="Adobe Hebrew" charset="0"/>
                <a:cs typeface="Adobe Hebrew" charset="0"/>
              </a:rPr>
              <a:t>Western hotel is retailers cooperative is a type of cooperative which employs economies of scale on half of its retailer members. A mind size company. All the hotels this company are all on the same level. All people can use. </a:t>
            </a:r>
          </a:p>
        </p:txBody>
      </p:sp>
    </p:spTree>
    <p:extLst>
      <p:ext uri="{BB962C8B-B14F-4D97-AF65-F5344CB8AC3E}">
        <p14:creationId xmlns:p14="http://schemas.microsoft.com/office/powerpoint/2010/main" val="4335613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hotel plans after covid-19</a:t>
            </a:r>
            <a:endParaRPr lang="en-US" dirty="0"/>
          </a:p>
        </p:txBody>
      </p:sp>
      <p:sp>
        <p:nvSpPr>
          <p:cNvPr id="3" name="Content Placeholder 2"/>
          <p:cNvSpPr>
            <a:spLocks noGrp="1"/>
          </p:cNvSpPr>
          <p:nvPr>
            <p:ph idx="1"/>
          </p:nvPr>
        </p:nvSpPr>
        <p:spPr>
          <a:xfrm>
            <a:off x="482687" y="1825158"/>
            <a:ext cx="4914189" cy="4351338"/>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b="1" dirty="0" smtClean="0">
                <a:latin typeface="Adobe Garamond Pro" charset="0"/>
                <a:ea typeface="Adobe Garamond Pro" charset="0"/>
                <a:cs typeface="Adobe Garamond Pro" charset="0"/>
              </a:rPr>
              <a:t>After my research I have found out that their plans after Covid-</a:t>
            </a:r>
            <a:r>
              <a:rPr lang="en-US" dirty="0" smtClean="0">
                <a:latin typeface="+mj-lt"/>
                <a:ea typeface="Adobe Garamond Pro" charset="0"/>
                <a:cs typeface="Adobe Garamond Pro" charset="0"/>
              </a:rPr>
              <a:t>19. They are moving towards a digital economy. </a:t>
            </a:r>
            <a:r>
              <a:rPr lang="en-US" b="1" dirty="0" smtClean="0">
                <a:latin typeface="Adobe Garamond Pro" charset="0"/>
                <a:ea typeface="Adobe Garamond Pro" charset="0"/>
                <a:cs typeface="Adobe Garamond Pro" charset="0"/>
              </a:rPr>
              <a:t>The two hotels have began to do much more advertisement and offer discounts and vouchers to those who had bookings.</a:t>
            </a:r>
          </a:p>
          <a:p>
            <a:pPr marL="0" marR="0" lvl="0" indent="0" defTabSz="914400" eaLnBrk="1" fontAlgn="auto" latinLnBrk="0" hangingPunct="1">
              <a:lnSpc>
                <a:spcPct val="100000"/>
              </a:lnSpc>
              <a:spcBef>
                <a:spcPts val="0"/>
              </a:spcBef>
              <a:spcAft>
                <a:spcPts val="0"/>
              </a:spcAft>
              <a:buClrTx/>
              <a:buSzTx/>
              <a:buFontTx/>
              <a:buNone/>
              <a:tabLst/>
              <a:defRPr/>
            </a:pPr>
            <a:r>
              <a:rPr lang="en-US" b="1" dirty="0" smtClean="0">
                <a:latin typeface="Adobe Garamond Pro" charset="0"/>
                <a:ea typeface="Adobe Garamond Pro" charset="0"/>
                <a:cs typeface="Adobe Garamond Pro" charset="0"/>
              </a:rPr>
              <a:t>They have started to provide very safe and clean services towards their clients, particularly hotel Marriott as they feel the need to make sure every single one of their customers expectations are reached.</a:t>
            </a:r>
          </a:p>
        </p:txBody>
      </p:sp>
      <p:sp>
        <p:nvSpPr>
          <p:cNvPr id="4" name="Slide Number Placeholder 3"/>
          <p:cNvSpPr>
            <a:spLocks noGrp="1"/>
          </p:cNvSpPr>
          <p:nvPr>
            <p:ph type="sldNum" sz="quarter" idx="12"/>
          </p:nvPr>
        </p:nvSpPr>
        <p:spPr/>
        <p:txBody>
          <a:bodyPr/>
          <a:lstStyle/>
          <a:p>
            <a:fld id="{9EC71654-96A5-4280-94F3-931C61A9F92C}" type="slidenum">
              <a:rPr lang="en-US" noProof="0" smtClean="0"/>
              <a:pPr/>
              <a:t>5</a:t>
            </a:fld>
            <a:endParaRPr lang="en-US" noProof="0" dirty="0"/>
          </a:p>
        </p:txBody>
      </p:sp>
      <p:pic>
        <p:nvPicPr>
          <p:cNvPr id="8" name="Picture Placeholder 7"/>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a:stretch>
            <a:fillRect/>
          </a:stretch>
        </p:blipFill>
        <p:spPr>
          <a:xfrm>
            <a:off x="5476171" y="1002341"/>
            <a:ext cx="4884848" cy="4884848"/>
          </a:xfrm>
        </p:spPr>
      </p:pic>
    </p:spTree>
    <p:extLst>
      <p:ext uri="{BB962C8B-B14F-4D97-AF65-F5344CB8AC3E}">
        <p14:creationId xmlns:p14="http://schemas.microsoft.com/office/powerpoint/2010/main" val="5111872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06510" y="935421"/>
            <a:ext cx="4256690" cy="3520966"/>
          </a:xfrm>
          <a:prstGeom prst="rect">
            <a:avLst/>
          </a:prstGeom>
          <a:noFill/>
        </p:spPr>
        <p:txBody>
          <a:bodyPr wrap="square" rtlCol="0">
            <a:spAutoFit/>
          </a:bodyPr>
          <a:lstStyle/>
          <a:p>
            <a:endParaRPr lang="en-US"/>
          </a:p>
        </p:txBody>
      </p:sp>
      <p:sp>
        <p:nvSpPr>
          <p:cNvPr id="6" name="TextBox 5"/>
          <p:cNvSpPr txBox="1"/>
          <p:nvPr/>
        </p:nvSpPr>
        <p:spPr>
          <a:xfrm>
            <a:off x="6016473" y="903890"/>
            <a:ext cx="4256690" cy="3520966"/>
          </a:xfrm>
          <a:prstGeom prst="rect">
            <a:avLst/>
          </a:prstGeom>
          <a:noFill/>
        </p:spPr>
        <p:txBody>
          <a:bodyPr wrap="square" rtlCol="0">
            <a:spAutoFit/>
          </a:bodyPr>
          <a:lstStyle/>
          <a:p>
            <a:endParaRPr lang="en-US"/>
          </a:p>
        </p:txBody>
      </p:sp>
      <p:sp useBgFill="1">
        <p:nvSpPr>
          <p:cNvPr id="8" name="TextBox 7"/>
          <p:cNvSpPr txBox="1"/>
          <p:nvPr/>
        </p:nvSpPr>
        <p:spPr>
          <a:xfrm>
            <a:off x="6106510" y="1811714"/>
            <a:ext cx="5476341" cy="3139321"/>
          </a:xfrm>
          <a:prstGeom prst="rect">
            <a:avLst/>
          </a:prstGeom>
          <a:ln>
            <a:solidFill>
              <a:schemeClr val="tx1"/>
            </a:solidFill>
          </a:ln>
        </p:spPr>
        <p:txBody>
          <a:bodyPr wrap="square" rtlCol="0">
            <a:spAutoFit/>
          </a:bodyPr>
          <a:lstStyle/>
          <a:p>
            <a:r>
              <a:rPr lang="en-US" b="1" i="1" dirty="0">
                <a:solidFill>
                  <a:schemeClr val="accent1"/>
                </a:solidFill>
                <a:latin typeface="Adobe Hebrew" charset="0"/>
                <a:ea typeface="Adobe Hebrew" charset="0"/>
                <a:cs typeface="Adobe Hebrew" charset="0"/>
                <a:hlinkClick r:id="rId3"/>
              </a:rPr>
              <a:t>https://</a:t>
            </a:r>
            <a:r>
              <a:rPr lang="en-US" b="1" i="1" dirty="0" smtClean="0">
                <a:solidFill>
                  <a:schemeClr val="accent1"/>
                </a:solidFill>
                <a:latin typeface="Adobe Hebrew" charset="0"/>
                <a:ea typeface="Adobe Hebrew" charset="0"/>
                <a:cs typeface="Adobe Hebrew" charset="0"/>
                <a:hlinkClick r:id="rId3"/>
              </a:rPr>
              <a:t>swotandpestleanalysis.com/swot-analysis-of-Marriott. And</a:t>
            </a:r>
            <a:r>
              <a:rPr lang="en-US" b="1" i="1" dirty="0" smtClean="0">
                <a:solidFill>
                  <a:schemeClr val="accent1"/>
                </a:solidFill>
                <a:latin typeface="Adobe Hebrew" charset="0"/>
                <a:ea typeface="Adobe Hebrew" charset="0"/>
                <a:cs typeface="Adobe Hebrew" charset="0"/>
              </a:rPr>
              <a:t>  Best Western.</a:t>
            </a:r>
          </a:p>
          <a:p>
            <a:r>
              <a:rPr lang="en-US" b="1" i="1" dirty="0" smtClean="0">
                <a:solidFill>
                  <a:schemeClr val="accent1"/>
                </a:solidFill>
                <a:latin typeface="Adobe Hebrew" charset="0"/>
                <a:ea typeface="Adobe Hebrew" charset="0"/>
                <a:cs typeface="Adobe Hebrew" charset="0"/>
              </a:rPr>
              <a:t>Marketing (</a:t>
            </a:r>
            <a:r>
              <a:rPr lang="en-US" b="1" i="1" dirty="0" err="1" smtClean="0">
                <a:solidFill>
                  <a:schemeClr val="accent1"/>
                </a:solidFill>
                <a:latin typeface="Adobe Hebrew" charset="0"/>
                <a:ea typeface="Adobe Hebrew" charset="0"/>
                <a:cs typeface="Adobe Hebrew" charset="0"/>
              </a:rPr>
              <a:t>Biythe</a:t>
            </a:r>
            <a:r>
              <a:rPr lang="en-US" b="1" i="1" dirty="0" smtClean="0">
                <a:solidFill>
                  <a:schemeClr val="accent1"/>
                </a:solidFill>
                <a:latin typeface="Adobe Hebrew" charset="0"/>
                <a:ea typeface="Adobe Hebrew" charset="0"/>
                <a:cs typeface="Adobe Hebrew" charset="0"/>
              </a:rPr>
              <a:t> 2006 )</a:t>
            </a:r>
          </a:p>
          <a:p>
            <a:r>
              <a:rPr lang="en-US" b="1" i="1" dirty="0">
                <a:solidFill>
                  <a:schemeClr val="accent1"/>
                </a:solidFill>
                <a:latin typeface="Adobe Hebrew" charset="0"/>
                <a:ea typeface="Adobe Hebrew" charset="0"/>
                <a:cs typeface="Adobe Hebrew" charset="0"/>
              </a:rPr>
              <a:t>Hospitality management </a:t>
            </a:r>
            <a:r>
              <a:rPr lang="en-US" b="1" i="1" dirty="0" smtClean="0">
                <a:solidFill>
                  <a:schemeClr val="accent1"/>
                </a:solidFill>
                <a:latin typeface="Adobe Hebrew" charset="0"/>
                <a:ea typeface="Adobe Hebrew" charset="0"/>
                <a:cs typeface="Adobe Hebrew" charset="0"/>
              </a:rPr>
              <a:t>education ( </a:t>
            </a:r>
            <a:r>
              <a:rPr lang="en-US" b="1" i="1" dirty="0" err="1" smtClean="0">
                <a:solidFill>
                  <a:schemeClr val="accent1"/>
                </a:solidFill>
                <a:latin typeface="Adobe Hebrew" charset="0"/>
                <a:ea typeface="Adobe Hebrew" charset="0"/>
                <a:cs typeface="Adobe Hebrew" charset="0"/>
              </a:rPr>
              <a:t>Clayten</a:t>
            </a:r>
            <a:r>
              <a:rPr lang="en-US" b="1" i="1" dirty="0" smtClean="0">
                <a:solidFill>
                  <a:schemeClr val="accent1"/>
                </a:solidFill>
                <a:latin typeface="Adobe Hebrew" charset="0"/>
                <a:ea typeface="Adobe Hebrew" charset="0"/>
                <a:cs typeface="Adobe Hebrew" charset="0"/>
              </a:rPr>
              <a:t> W Barrows and  Robert H </a:t>
            </a:r>
            <a:r>
              <a:rPr lang="en-US" b="1" i="1" dirty="0" err="1" smtClean="0">
                <a:solidFill>
                  <a:schemeClr val="accent1"/>
                </a:solidFill>
                <a:latin typeface="Adobe Hebrew" charset="0"/>
                <a:ea typeface="Adobe Hebrew" charset="0"/>
                <a:cs typeface="Adobe Hebrew" charset="0"/>
              </a:rPr>
              <a:t>Bosselman</a:t>
            </a:r>
            <a:r>
              <a:rPr lang="en-US" b="1" i="1" dirty="0">
                <a:solidFill>
                  <a:schemeClr val="accent1"/>
                </a:solidFill>
                <a:latin typeface="Adobe Hebrew" charset="0"/>
                <a:ea typeface="Adobe Hebrew" charset="0"/>
                <a:cs typeface="Adobe Hebrew" charset="0"/>
              </a:rPr>
              <a:t> </a:t>
            </a:r>
            <a:r>
              <a:rPr lang="en-US" b="1" i="1" dirty="0" smtClean="0">
                <a:solidFill>
                  <a:schemeClr val="accent1"/>
                </a:solidFill>
                <a:latin typeface="Adobe Hebrew" charset="0"/>
                <a:ea typeface="Adobe Hebrew" charset="0"/>
                <a:cs typeface="Adobe Hebrew" charset="0"/>
              </a:rPr>
              <a:t> 1999 ) </a:t>
            </a:r>
            <a:r>
              <a:rPr lang="en-US" dirty="0"/>
              <a:t/>
            </a:r>
            <a:br>
              <a:rPr lang="en-US" dirty="0"/>
            </a:br>
            <a:r>
              <a:rPr lang="en-US" b="1" i="1" dirty="0">
                <a:solidFill>
                  <a:srgbClr val="92D050"/>
                </a:solidFill>
                <a:latin typeface="Adobe Hebrew" charset="0"/>
                <a:ea typeface="Adobe Hebrew" charset="0"/>
                <a:cs typeface="Adobe Hebrew" charset="0"/>
              </a:rPr>
              <a:t>Journal of hospitality and tourism </a:t>
            </a:r>
            <a:r>
              <a:rPr lang="en-US" b="1" i="1" dirty="0" smtClean="0">
                <a:solidFill>
                  <a:srgbClr val="92D050"/>
                </a:solidFill>
                <a:latin typeface="Adobe Hebrew" charset="0"/>
                <a:ea typeface="Adobe Hebrew" charset="0"/>
                <a:cs typeface="Adobe Hebrew" charset="0"/>
              </a:rPr>
              <a:t>management 2002 </a:t>
            </a:r>
            <a:r>
              <a:rPr lang="en-US" b="1" i="1" dirty="0">
                <a:solidFill>
                  <a:srgbClr val="92D050"/>
                </a:solidFill>
                <a:latin typeface="Adobe Hebrew" charset="0"/>
                <a:ea typeface="Adobe Hebrew" charset="0"/>
                <a:cs typeface="Adobe Hebrew" charset="0"/>
              </a:rPr>
              <a:t>. </a:t>
            </a:r>
            <a:r>
              <a:rPr lang="en-US" b="1" i="1" dirty="0">
                <a:solidFill>
                  <a:srgbClr val="92D050"/>
                </a:solidFill>
                <a:latin typeface="Adobe Hebrew" charset="0"/>
                <a:ea typeface="Adobe Hebrew" charset="0"/>
                <a:cs typeface="Adobe Hebrew" charset="0"/>
                <a:hlinkClick r:id="rId4"/>
              </a:rPr>
              <a:t>https://</a:t>
            </a:r>
            <a:r>
              <a:rPr lang="en-US" b="1" i="1" dirty="0" smtClean="0">
                <a:solidFill>
                  <a:srgbClr val="92D050"/>
                </a:solidFill>
                <a:latin typeface="Adobe Hebrew" charset="0"/>
                <a:ea typeface="Adobe Hebrew" charset="0"/>
                <a:cs typeface="Adobe Hebrew" charset="0"/>
                <a:hlinkClick r:id="rId4"/>
              </a:rPr>
              <a:t>www.bestwestern.co.uk/our-hotel-brands</a:t>
            </a:r>
            <a:r>
              <a:rPr lang="en-US" b="1" i="1" dirty="0" smtClean="0">
                <a:solidFill>
                  <a:srgbClr val="92D050"/>
                </a:solidFill>
                <a:latin typeface="Adobe Hebrew" charset="0"/>
                <a:ea typeface="Adobe Hebrew" charset="0"/>
                <a:cs typeface="Adobe Hebrew" charset="0"/>
              </a:rPr>
              <a:t>. </a:t>
            </a:r>
            <a:r>
              <a:rPr lang="en-US" b="1" i="1" dirty="0" smtClean="0">
                <a:solidFill>
                  <a:srgbClr val="92D050"/>
                </a:solidFill>
                <a:latin typeface="Adobe Hebrew" charset="0"/>
                <a:ea typeface="Adobe Hebrew" charset="0"/>
                <a:cs typeface="Adobe Hebrew" charset="0"/>
                <a:hlinkClick r:id="rId5"/>
              </a:rPr>
              <a:t>https://www.marriott</a:t>
            </a:r>
            <a:r>
              <a:rPr lang="en-US" b="1" i="1" dirty="0" smtClean="0">
                <a:solidFill>
                  <a:srgbClr val="92D050"/>
                </a:solidFill>
                <a:latin typeface="Adobe Hebrew" charset="0"/>
                <a:ea typeface="Adobe Hebrew" charset="0"/>
                <a:cs typeface="Adobe Hebrew" charset="0"/>
              </a:rPr>
              <a:t> .</a:t>
            </a:r>
            <a:r>
              <a:rPr lang="en-US" b="1" i="1" dirty="0" err="1" smtClean="0">
                <a:solidFill>
                  <a:srgbClr val="92D050"/>
                </a:solidFill>
                <a:latin typeface="Adobe Hebrew" charset="0"/>
                <a:ea typeface="Adobe Hebrew" charset="0"/>
                <a:cs typeface="Adobe Hebrew" charset="0"/>
              </a:rPr>
              <a:t>co.uk</a:t>
            </a:r>
            <a:r>
              <a:rPr lang="en-US" b="1" i="1" dirty="0">
                <a:solidFill>
                  <a:srgbClr val="92D050"/>
                </a:solidFill>
                <a:latin typeface="Adobe Hebrew" charset="0"/>
                <a:ea typeface="Adobe Hebrew" charset="0"/>
                <a:cs typeface="Adobe Hebrew" charset="0"/>
              </a:rPr>
              <a:t> </a:t>
            </a:r>
            <a:r>
              <a:rPr lang="en-US" b="1" i="1" dirty="0" smtClean="0">
                <a:solidFill>
                  <a:srgbClr val="92D050"/>
                </a:solidFill>
                <a:latin typeface="Adobe Hebrew" charset="0"/>
                <a:ea typeface="Adobe Hebrew" charset="0"/>
                <a:cs typeface="Adobe Hebrew" charset="0"/>
              </a:rPr>
              <a:t>///</a:t>
            </a:r>
            <a:r>
              <a:rPr lang="en-US" dirty="0"/>
              <a:t/>
            </a:r>
            <a:br>
              <a:rPr lang="en-US" dirty="0"/>
            </a:br>
            <a:r>
              <a:rPr lang="en-US" b="1" i="1" dirty="0">
                <a:solidFill>
                  <a:schemeClr val="accent1">
                    <a:lumMod val="60000"/>
                    <a:lumOff val="40000"/>
                  </a:schemeClr>
                </a:solidFill>
                <a:latin typeface="Adobe Hebrew" charset="0"/>
                <a:ea typeface="Adobe Hebrew" charset="0"/>
                <a:cs typeface="Adobe Hebrew" charset="0"/>
              </a:rPr>
              <a:t>Integration of data mining in business intelligence </a:t>
            </a:r>
            <a:r>
              <a:rPr lang="en-US" b="1" i="1" dirty="0" smtClean="0">
                <a:solidFill>
                  <a:schemeClr val="accent1">
                    <a:lumMod val="60000"/>
                    <a:lumOff val="40000"/>
                  </a:schemeClr>
                </a:solidFill>
                <a:latin typeface="Adobe Hebrew" charset="0"/>
                <a:ea typeface="Adobe Hebrew" charset="0"/>
                <a:cs typeface="Adobe Hebrew" charset="0"/>
              </a:rPr>
              <a:t>systems ( Manuel Filipe Santos ,  Ana </a:t>
            </a:r>
            <a:r>
              <a:rPr lang="en-US" b="1" i="1" dirty="0" err="1" smtClean="0">
                <a:solidFill>
                  <a:schemeClr val="accent1">
                    <a:lumMod val="60000"/>
                    <a:lumOff val="40000"/>
                  </a:schemeClr>
                </a:solidFill>
                <a:latin typeface="Adobe Hebrew" charset="0"/>
                <a:ea typeface="Adobe Hebrew" charset="0"/>
                <a:cs typeface="Adobe Hebrew" charset="0"/>
              </a:rPr>
              <a:t>Azevedo</a:t>
            </a:r>
            <a:r>
              <a:rPr lang="en-US" b="1" i="1" dirty="0" smtClean="0">
                <a:solidFill>
                  <a:schemeClr val="accent1">
                    <a:lumMod val="60000"/>
                    <a:lumOff val="40000"/>
                  </a:schemeClr>
                </a:solidFill>
                <a:latin typeface="Adobe Hebrew" charset="0"/>
                <a:ea typeface="Adobe Hebrew" charset="0"/>
                <a:cs typeface="Adobe Hebrew" charset="0"/>
              </a:rPr>
              <a:t> 2015 ) Dictionary </a:t>
            </a:r>
            <a:endParaRPr lang="en-US" b="1" i="1" dirty="0">
              <a:solidFill>
                <a:schemeClr val="accent1">
                  <a:lumMod val="60000"/>
                  <a:lumOff val="40000"/>
                </a:schemeClr>
              </a:solidFill>
              <a:latin typeface="Adobe Hebrew" charset="0"/>
              <a:ea typeface="Adobe Hebrew" charset="0"/>
              <a:cs typeface="Adobe Hebrew" charset="0"/>
            </a:endParaRPr>
          </a:p>
        </p:txBody>
      </p:sp>
      <p:pic>
        <p:nvPicPr>
          <p:cNvPr id="11" name="Picture Placeholder 10"/>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16727" r="16727"/>
          <a:stretch>
            <a:fillRect/>
          </a:stretch>
        </p:blipFill>
        <p:spPr/>
      </p:pic>
    </p:spTree>
    <p:extLst>
      <p:ext uri="{BB962C8B-B14F-4D97-AF65-F5344CB8AC3E}">
        <p14:creationId xmlns:p14="http://schemas.microsoft.com/office/powerpoint/2010/main" val="31671720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5D612B9-68B9-4C9F-98FE-CEE07DB1F00D}"/>
              </a:ext>
            </a:extLst>
          </p:cNvPr>
          <p:cNvSpPr>
            <a:spLocks noGrp="1"/>
          </p:cNvSpPr>
          <p:nvPr>
            <p:ph type="title"/>
          </p:nvPr>
        </p:nvSpPr>
        <p:spPr>
          <a:xfrm>
            <a:off x="6469777" y="3158641"/>
            <a:ext cx="5722223" cy="921807"/>
          </a:xfrm>
        </p:spPr>
        <p:txBody>
          <a:bodyPr/>
          <a:lstStyle/>
          <a:p>
            <a:r>
              <a:rPr lang="en-US" dirty="0"/>
              <a:t>Thank you!</a:t>
            </a:r>
          </a:p>
        </p:txBody>
      </p:sp>
      <p:sp>
        <p:nvSpPr>
          <p:cNvPr id="12" name="TextBox 11"/>
          <p:cNvSpPr txBox="1"/>
          <p:nvPr/>
        </p:nvSpPr>
        <p:spPr>
          <a:xfrm>
            <a:off x="6945161" y="4257558"/>
            <a:ext cx="5465488" cy="1631216"/>
          </a:xfrm>
          <a:prstGeom prst="rect">
            <a:avLst/>
          </a:prstGeom>
          <a:noFill/>
        </p:spPr>
        <p:txBody>
          <a:bodyPr wrap="square" rtlCol="0">
            <a:spAutoFit/>
          </a:bodyPr>
          <a:lstStyle/>
          <a:p>
            <a:r>
              <a:rPr lang="en-US" sz="2000" dirty="0" smtClean="0">
                <a:solidFill>
                  <a:schemeClr val="bg1"/>
                </a:solidFill>
              </a:rPr>
              <a:t>Name: </a:t>
            </a:r>
            <a:r>
              <a:rPr lang="en-US" sz="2000" b="1" dirty="0" smtClean="0">
                <a:solidFill>
                  <a:schemeClr val="bg1"/>
                </a:solidFill>
              </a:rPr>
              <a:t>Zhanita Bigdeloo</a:t>
            </a:r>
          </a:p>
          <a:p>
            <a:r>
              <a:rPr lang="en-US" sz="2000" dirty="0" smtClean="0">
                <a:solidFill>
                  <a:schemeClr val="bg1"/>
                </a:solidFill>
              </a:rPr>
              <a:t>Student ID Number: </a:t>
            </a:r>
            <a:r>
              <a:rPr lang="en-US" sz="2000" b="1" dirty="0" smtClean="0">
                <a:solidFill>
                  <a:schemeClr val="bg1"/>
                </a:solidFill>
              </a:rPr>
              <a:t>2019352</a:t>
            </a:r>
          </a:p>
          <a:p>
            <a:pPr lvl="0"/>
            <a:r>
              <a:rPr lang="en-GB" sz="2000" b="1" dirty="0">
                <a:solidFill>
                  <a:schemeClr val="bg1"/>
                </a:solidFill>
              </a:rPr>
              <a:t>The module title: Marketing Essentials BMIH4005</a:t>
            </a:r>
          </a:p>
          <a:p>
            <a:pPr lvl="0"/>
            <a:r>
              <a:rPr lang="en-GB" sz="2000" dirty="0" smtClean="0">
                <a:solidFill>
                  <a:schemeClr val="bg1"/>
                </a:solidFill>
              </a:rPr>
              <a:t> Lecturer: </a:t>
            </a:r>
            <a:r>
              <a:rPr lang="en-GB" sz="2000" b="1" dirty="0">
                <a:solidFill>
                  <a:schemeClr val="bg1"/>
                </a:solidFill>
              </a:rPr>
              <a:t>Neil Dyer</a:t>
            </a:r>
            <a:r>
              <a:rPr lang="en-GB" sz="2000" dirty="0">
                <a:solidFill>
                  <a:schemeClr val="bg1"/>
                </a:solidFill>
              </a:rPr>
              <a:t> </a:t>
            </a:r>
          </a:p>
          <a:p>
            <a:endParaRPr lang="en-US" sz="2000" dirty="0">
              <a:solidFill>
                <a:schemeClr val="bg1"/>
              </a:solidFill>
            </a:endParaRPr>
          </a:p>
        </p:txBody>
      </p:sp>
      <p:pic>
        <p:nvPicPr>
          <p:cNvPr id="3" name="Picture Placeholder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11247795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A9B47F-3DD8-4645-81DC-B88780643C07}">
  <ds:schemaRefs>
    <ds:schemaRef ds:uri="71af3243-3dd4-4a8d-8c0d-dd76da1f02a5"/>
    <ds:schemaRef ds:uri="16c05727-aa75-4e4a-9b5f-8a80a1165891"/>
    <ds:schemaRef ds:uri="http://schemas.microsoft.com/office/2006/documentManagement/types"/>
    <ds:schemaRef ds:uri="http://schemas.microsoft.com/office/2006/metadata/properties"/>
    <ds:schemaRef ds:uri="http://www.w3.org/XML/1998/namespace"/>
    <ds:schemaRef ds:uri="http://purl.org/dc/terms/"/>
    <ds:schemaRef ds:uri="http://purl.org/dc/elements/1.1/"/>
    <ds:schemaRef ds:uri="http://schemas.openxmlformats.org/package/2006/metadata/core-properties"/>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631071E6-22AE-499A-B09C-BF21CF5F74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0C07E3D-60A7-4F4E-8208-D9CCD01982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Celestial</Template>
  <TotalTime>0</TotalTime>
  <Words>842</Words>
  <Application>Microsoft Macintosh PowerPoint</Application>
  <PresentationFormat>Widescreen</PresentationFormat>
  <Paragraphs>31</Paragraphs>
  <Slides>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Academy Engraved LET Plain</vt:lpstr>
      <vt:lpstr>Adobe Garamond Pro</vt:lpstr>
      <vt:lpstr>Adobe Hebrew</vt:lpstr>
      <vt:lpstr>Calibri</vt:lpstr>
      <vt:lpstr>Calibri Light</vt:lpstr>
      <vt:lpstr>Arial</vt:lpstr>
      <vt:lpstr>Celestial</vt:lpstr>
      <vt:lpstr>Comparison between two multinational hotels international Marriott Inc &amp; Best Western  By BIGDELOO </vt:lpstr>
      <vt:lpstr>PowerPoint Presentation</vt:lpstr>
      <vt:lpstr>PowerPoint Presentation</vt:lpstr>
      <vt:lpstr>PowerPoint Presentation</vt:lpstr>
      <vt:lpstr>The hotel plans after covid-19</vt:lpstr>
      <vt:lpstr>PowerPoint Presentation</vt:lpstr>
      <vt:lpstr>Thank you!</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Zhanita Bigdeloo (2019352)</dc:creator>
  <cp:lastModifiedBy/>
  <cp:revision>1</cp:revision>
  <cp:lastPrinted>2021-09-15T19:47:50Z</cp:lastPrinted>
  <dcterms:created xsi:type="dcterms:W3CDTF">2021-05-22T09:42:01Z</dcterms:created>
  <dcterms:modified xsi:type="dcterms:W3CDTF">2021-10-14T22:48:13Z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