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48EC59-5B63-4E86-BDDA-0DAB7005F279}" v="9" dt="2026-09-19T09:00:18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2" d="100"/>
          <a:sy n="102" d="100"/>
        </p:scale>
        <p:origin x="20" y="-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modSld">
      <pc:chgData name="Lara Hopkinson" userId="4c46a3d6-da89-4616-bd45-1b70e49404c2" providerId="ADAL" clId="{7F1F0841-190A-46F8-9915-0C9D4FD90F14}" dt="2026-09-19T09:16:48.115" v="282" actId="26606"/>
      <pc:docMkLst>
        <pc:docMk/>
      </pc:docMkLst>
      <pc:sldChg chg="modSp mod">
        <pc:chgData name="Lara Hopkinson" userId="4c46a3d6-da89-4616-bd45-1b70e49404c2" providerId="ADAL" clId="{7F1F0841-190A-46F8-9915-0C9D4FD90F14}" dt="2026-09-19T08:36:47.712" v="53" actId="20577"/>
        <pc:sldMkLst>
          <pc:docMk/>
          <pc:sldMk cId="1448885308" sldId="260"/>
        </pc:sldMkLst>
        <pc:spChg chg="mod">
          <ac:chgData name="Lara Hopkinson" userId="4c46a3d6-da89-4616-bd45-1b70e49404c2" providerId="ADAL" clId="{7F1F0841-190A-46F8-9915-0C9D4FD90F14}" dt="2026-09-19T08:36:47.712" v="53" actId="20577"/>
          <ac:spMkLst>
            <pc:docMk/>
            <pc:sldMk cId="1448885308" sldId="260"/>
            <ac:spMk id="3" creationId="{8642E7B1-F926-EDBB-D18C-1D079B7C5488}"/>
          </ac:spMkLst>
        </pc:spChg>
      </pc:sldChg>
      <pc:sldChg chg="modSp mod">
        <pc:chgData name="Lara Hopkinson" userId="4c46a3d6-da89-4616-bd45-1b70e49404c2" providerId="ADAL" clId="{7F1F0841-190A-46F8-9915-0C9D4FD90F14}" dt="2026-09-19T09:01:29.055" v="274" actId="20577"/>
        <pc:sldMkLst>
          <pc:docMk/>
          <pc:sldMk cId="3633382106" sldId="261"/>
        </pc:sldMkLst>
        <pc:graphicFrameChg chg="mod modGraphic">
          <ac:chgData name="Lara Hopkinson" userId="4c46a3d6-da89-4616-bd45-1b70e49404c2" providerId="ADAL" clId="{7F1F0841-190A-46F8-9915-0C9D4FD90F14}" dt="2026-09-19T09:01:29.055" v="274" actId="20577"/>
          <ac:graphicFrameMkLst>
            <pc:docMk/>
            <pc:sldMk cId="3633382106" sldId="261"/>
            <ac:graphicFrameMk id="4" creationId="{0CF4B6EA-8043-3A0F-FA54-ACE735330161}"/>
          </ac:graphicFrameMkLst>
        </pc:graphicFrameChg>
      </pc:sldChg>
      <pc:sldChg chg="addSp delSp modSp mod">
        <pc:chgData name="Lara Hopkinson" userId="4c46a3d6-da89-4616-bd45-1b70e49404c2" providerId="ADAL" clId="{7F1F0841-190A-46F8-9915-0C9D4FD90F14}" dt="2026-09-19T09:16:14.567" v="280" actId="1076"/>
        <pc:sldMkLst>
          <pc:docMk/>
          <pc:sldMk cId="1514743371" sldId="262"/>
        </pc:sldMkLst>
        <pc:picChg chg="add mod modCrop">
          <ac:chgData name="Lara Hopkinson" userId="4c46a3d6-da89-4616-bd45-1b70e49404c2" providerId="ADAL" clId="{7F1F0841-190A-46F8-9915-0C9D4FD90F14}" dt="2026-09-19T09:16:14.567" v="280" actId="1076"/>
          <ac:picMkLst>
            <pc:docMk/>
            <pc:sldMk cId="1514743371" sldId="262"/>
            <ac:picMk id="4" creationId="{D8E566D7-036E-4BF1-4227-E58CF6C36799}"/>
          </ac:picMkLst>
        </pc:picChg>
        <pc:picChg chg="del">
          <ac:chgData name="Lara Hopkinson" userId="4c46a3d6-da89-4616-bd45-1b70e49404c2" providerId="ADAL" clId="{7F1F0841-190A-46F8-9915-0C9D4FD90F14}" dt="2026-09-19T09:15:46.044" v="275" actId="478"/>
          <ac:picMkLst>
            <pc:docMk/>
            <pc:sldMk cId="1514743371" sldId="262"/>
            <ac:picMk id="6" creationId="{8FD50EA6-3000-CCD5-13AC-34B4556D0523}"/>
          </ac:picMkLst>
        </pc:picChg>
      </pc:sldChg>
      <pc:sldChg chg="addSp modSp mod setBg">
        <pc:chgData name="Lara Hopkinson" userId="4c46a3d6-da89-4616-bd45-1b70e49404c2" providerId="ADAL" clId="{7F1F0841-190A-46F8-9915-0C9D4FD90F14}" dt="2026-09-19T09:16:40.122" v="281" actId="26606"/>
        <pc:sldMkLst>
          <pc:docMk/>
          <pc:sldMk cId="340221794" sldId="263"/>
        </pc:sldMkLst>
        <pc:spChg chg="mod">
          <ac:chgData name="Lara Hopkinson" userId="4c46a3d6-da89-4616-bd45-1b70e49404c2" providerId="ADAL" clId="{7F1F0841-190A-46F8-9915-0C9D4FD90F14}" dt="2026-09-19T09:16:40.122" v="281" actId="26606"/>
          <ac:spMkLst>
            <pc:docMk/>
            <pc:sldMk cId="340221794" sldId="263"/>
            <ac:spMk id="2" creationId="{49FB71BA-50F6-605D-6E87-645481D9E5FF}"/>
          </ac:spMkLst>
        </pc:spChg>
        <pc:spChg chg="mod">
          <ac:chgData name="Lara Hopkinson" userId="4c46a3d6-da89-4616-bd45-1b70e49404c2" providerId="ADAL" clId="{7F1F0841-190A-46F8-9915-0C9D4FD90F14}" dt="2026-09-19T09:16:40.122" v="281" actId="26606"/>
          <ac:spMkLst>
            <pc:docMk/>
            <pc:sldMk cId="340221794" sldId="263"/>
            <ac:spMk id="3" creationId="{BD6AD880-2641-E877-1A55-FB0B318FB9EA}"/>
          </ac:spMkLst>
        </pc:spChg>
        <pc:spChg chg="add">
          <ac:chgData name="Lara Hopkinson" userId="4c46a3d6-da89-4616-bd45-1b70e49404c2" providerId="ADAL" clId="{7F1F0841-190A-46F8-9915-0C9D4FD90F14}" dt="2026-09-19T09:16:40.122" v="281" actId="26606"/>
          <ac:spMkLst>
            <pc:docMk/>
            <pc:sldMk cId="340221794" sldId="263"/>
            <ac:spMk id="9" creationId="{F13C74B1-5B17-4795-BED0-7140497B445A}"/>
          </ac:spMkLst>
        </pc:spChg>
        <pc:spChg chg="add">
          <ac:chgData name="Lara Hopkinson" userId="4c46a3d6-da89-4616-bd45-1b70e49404c2" providerId="ADAL" clId="{7F1F0841-190A-46F8-9915-0C9D4FD90F14}" dt="2026-09-19T09:16:40.122" v="281" actId="26606"/>
          <ac:spMkLst>
            <pc:docMk/>
            <pc:sldMk cId="340221794" sldId="263"/>
            <ac:spMk id="11" creationId="{D4974D33-8DC5-464E-8C6D-BE58F0669C17}"/>
          </ac:spMkLst>
        </pc:spChg>
        <pc:picChg chg="add">
          <ac:chgData name="Lara Hopkinson" userId="4c46a3d6-da89-4616-bd45-1b70e49404c2" providerId="ADAL" clId="{7F1F0841-190A-46F8-9915-0C9D4FD90F14}" dt="2026-09-19T09:16:40.122" v="281" actId="26606"/>
          <ac:picMkLst>
            <pc:docMk/>
            <pc:sldMk cId="340221794" sldId="263"/>
            <ac:picMk id="5" creationId="{929995B4-11ED-A082-06E8-C854B14B5358}"/>
          </ac:picMkLst>
        </pc:picChg>
      </pc:sldChg>
      <pc:sldChg chg="addSp modSp mod setBg">
        <pc:chgData name="Lara Hopkinson" userId="4c46a3d6-da89-4616-bd45-1b70e49404c2" providerId="ADAL" clId="{7F1F0841-190A-46F8-9915-0C9D4FD90F14}" dt="2026-09-19T09:16:48.115" v="282" actId="26606"/>
        <pc:sldMkLst>
          <pc:docMk/>
          <pc:sldMk cId="5778909" sldId="264"/>
        </pc:sldMkLst>
        <pc:spChg chg="mod">
          <ac:chgData name="Lara Hopkinson" userId="4c46a3d6-da89-4616-bd45-1b70e49404c2" providerId="ADAL" clId="{7F1F0841-190A-46F8-9915-0C9D4FD90F14}" dt="2026-09-19T09:16:48.115" v="282" actId="26606"/>
          <ac:spMkLst>
            <pc:docMk/>
            <pc:sldMk cId="5778909" sldId="264"/>
            <ac:spMk id="2" creationId="{5E0091EE-283A-53B3-C2A8-81E9A1A8757F}"/>
          </ac:spMkLst>
        </pc:spChg>
        <pc:spChg chg="mod">
          <ac:chgData name="Lara Hopkinson" userId="4c46a3d6-da89-4616-bd45-1b70e49404c2" providerId="ADAL" clId="{7F1F0841-190A-46F8-9915-0C9D4FD90F14}" dt="2026-09-19T09:16:48.115" v="282" actId="26606"/>
          <ac:spMkLst>
            <pc:docMk/>
            <pc:sldMk cId="5778909" sldId="264"/>
            <ac:spMk id="3" creationId="{A0807B3E-1EB1-AB51-6D78-F16E1B4E947D}"/>
          </ac:spMkLst>
        </pc:spChg>
        <pc:spChg chg="add">
          <ac:chgData name="Lara Hopkinson" userId="4c46a3d6-da89-4616-bd45-1b70e49404c2" providerId="ADAL" clId="{7F1F0841-190A-46F8-9915-0C9D4FD90F14}" dt="2026-09-19T09:16:48.115" v="282" actId="26606"/>
          <ac:spMkLst>
            <pc:docMk/>
            <pc:sldMk cId="5778909" sldId="264"/>
            <ac:spMk id="9" creationId="{F13C74B1-5B17-4795-BED0-7140497B445A}"/>
          </ac:spMkLst>
        </pc:spChg>
        <pc:spChg chg="add">
          <ac:chgData name="Lara Hopkinson" userId="4c46a3d6-da89-4616-bd45-1b70e49404c2" providerId="ADAL" clId="{7F1F0841-190A-46F8-9915-0C9D4FD90F14}" dt="2026-09-19T09:16:48.115" v="282" actId="26606"/>
          <ac:spMkLst>
            <pc:docMk/>
            <pc:sldMk cId="5778909" sldId="264"/>
            <ac:spMk id="11" creationId="{D4974D33-8DC5-464E-8C6D-BE58F0669C17}"/>
          </ac:spMkLst>
        </pc:spChg>
        <pc:picChg chg="add">
          <ac:chgData name="Lara Hopkinson" userId="4c46a3d6-da89-4616-bd45-1b70e49404c2" providerId="ADAL" clId="{7F1F0841-190A-46F8-9915-0C9D4FD90F14}" dt="2026-09-19T09:16:48.115" v="282" actId="26606"/>
          <ac:picMkLst>
            <pc:docMk/>
            <pc:sldMk cId="5778909" sldId="264"/>
            <ac:picMk id="5" creationId="{4E8BBDE2-93D6-165D-6777-AF238A45A64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614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812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04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965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714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7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6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695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13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93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99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DFD0F-6A8A-4A9E-B183-9864362272AE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57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5930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moodle.uwtsd.ac.uk/course/view.php?id=215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7424D-8B7D-501E-B0AB-0A349E7FE6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4B133-9559-47B0-DC31-49356D9AD2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ACAA4005</a:t>
            </a:r>
          </a:p>
          <a:p>
            <a:r>
              <a:rPr lang="en-GB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249702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37E39-96E2-9917-122E-5A5874566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8F046-5075-15C9-77C2-16365FBD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  <a:p>
            <a:pPr lvl="1"/>
            <a:r>
              <a:rPr lang="en-GB"/>
              <a:t>Learning outcomes</a:t>
            </a:r>
          </a:p>
          <a:p>
            <a:pPr lvl="1"/>
            <a:r>
              <a:rPr lang="en-GB"/>
              <a:t>Assessment methods</a:t>
            </a:r>
          </a:p>
          <a:p>
            <a:pPr lvl="1"/>
            <a:r>
              <a:rPr lang="en-GB"/>
              <a:t>Assessment dates</a:t>
            </a:r>
          </a:p>
          <a:p>
            <a:pPr lvl="1"/>
            <a:r>
              <a:rPr lang="en-GB"/>
              <a:t>Forward calendar</a:t>
            </a:r>
          </a:p>
          <a:p>
            <a:pPr lvl="1"/>
            <a:r>
              <a:rPr lang="en-GB"/>
              <a:t>Where information will be stored</a:t>
            </a:r>
          </a:p>
          <a:p>
            <a:r>
              <a:rPr lang="en-GB"/>
              <a:t>Some questions for you!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3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B224C-6D75-4A2F-0707-2B8D75A67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your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558F7-5B10-FA12-C922-63759D7C0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By the end of this module, you should:</a:t>
            </a:r>
          </a:p>
          <a:p>
            <a:pPr lvl="1"/>
            <a:r>
              <a:rPr lang="en-GB"/>
              <a:t>Appreciate the key concepts that have shaped the modern world</a:t>
            </a:r>
          </a:p>
          <a:p>
            <a:pPr lvl="1"/>
            <a:r>
              <a:rPr lang="en-GB"/>
              <a:t>Appreciate the main strand of thinking that influence the conception, design and construction of places and buildings</a:t>
            </a:r>
          </a:p>
          <a:p>
            <a:pPr lvl="1"/>
            <a:r>
              <a:rPr lang="en-GB"/>
              <a:t>Develop knowledge and understanding of the current issues in the built environment</a:t>
            </a:r>
          </a:p>
          <a:p>
            <a:pPr lvl="1"/>
            <a:r>
              <a:rPr lang="en-GB"/>
              <a:t>Develop clear academic skills (how to research, writing skills, referencing and why these are important)</a:t>
            </a:r>
          </a:p>
        </p:txBody>
      </p:sp>
    </p:spTree>
    <p:extLst>
      <p:ext uri="{BB962C8B-B14F-4D97-AF65-F5344CB8AC3E}">
        <p14:creationId xmlns:p14="http://schemas.microsoft.com/office/powerpoint/2010/main" val="340763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50717-D177-F7AE-223E-FD696ABA1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8358B-083D-6C25-F0B8-52C7C360B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/>
              <a:t>Engage in an informed discussion of the key ideas that influence the form and character of settlements and buildings </a:t>
            </a:r>
          </a:p>
          <a:p>
            <a:pPr fontAlgn="base"/>
            <a:r>
              <a:rPr lang="en-GB"/>
              <a:t>Explain what is meant by the ‘built environment’ and outline current issues influencing the way the industry functions. </a:t>
            </a:r>
          </a:p>
          <a:p>
            <a:pPr fontAlgn="base"/>
            <a:r>
              <a:rPr lang="en-GB"/>
              <a:t>Investigate and report on a concept or issue in an academically rigorous manner. </a:t>
            </a:r>
          </a:p>
          <a:p>
            <a:pPr fontAlgn="base"/>
            <a:r>
              <a:rPr lang="en-GB"/>
              <a:t>Structure a professional standard of report </a:t>
            </a:r>
          </a:p>
        </p:txBody>
      </p:sp>
    </p:spTree>
    <p:extLst>
      <p:ext uri="{BB962C8B-B14F-4D97-AF65-F5344CB8AC3E}">
        <p14:creationId xmlns:p14="http://schemas.microsoft.com/office/powerpoint/2010/main" val="3313102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39792-2FA8-029E-7E1A-1B2B3BEB5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71476"/>
            <a:ext cx="7886700" cy="1325563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2E7B1-F926-EDBB-D18C-1D079B7C5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100% coursework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Architecture in the Modern World</a:t>
            </a:r>
          </a:p>
          <a:p>
            <a:pPr lvl="1"/>
            <a:r>
              <a:rPr lang="en-GB" dirty="0"/>
              <a:t>Due date 30 November 2026 by 23.59</a:t>
            </a:r>
          </a:p>
          <a:p>
            <a:pPr lvl="1"/>
            <a:r>
              <a:rPr lang="en-GB" dirty="0"/>
              <a:t>Feedback due 18 January 2027</a:t>
            </a:r>
          </a:p>
          <a:p>
            <a:pPr lvl="1"/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MW topic (presentation and mini-report)</a:t>
            </a:r>
          </a:p>
          <a:p>
            <a:pPr lvl="1"/>
            <a:r>
              <a:rPr lang="en-GB" dirty="0"/>
              <a:t>Due date 19 May 2027 by 23.59 (report)</a:t>
            </a:r>
          </a:p>
          <a:p>
            <a:pPr lvl="1"/>
            <a:r>
              <a:rPr lang="en-GB" dirty="0"/>
              <a:t>Presentations schedule during day</a:t>
            </a:r>
          </a:p>
          <a:p>
            <a:pPr lvl="1"/>
            <a:r>
              <a:rPr lang="en-GB" dirty="0"/>
              <a:t>Feedback due 16 June 2027</a:t>
            </a:r>
          </a:p>
        </p:txBody>
      </p:sp>
    </p:spTree>
    <p:extLst>
      <p:ext uri="{BB962C8B-B14F-4D97-AF65-F5344CB8AC3E}">
        <p14:creationId xmlns:p14="http://schemas.microsoft.com/office/powerpoint/2010/main" val="1448885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47BAB-CE38-71D7-F53B-ABE2BF020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Forward planner (term 1)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CF4B6EA-8043-3A0F-FA54-ACE735330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9030170"/>
              </p:ext>
            </p:extLst>
          </p:nvPr>
        </p:nvGraphicFramePr>
        <p:xfrm>
          <a:off x="689206" y="1551410"/>
          <a:ext cx="7567613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7213">
                  <a:extLst>
                    <a:ext uri="{9D8B030D-6E8A-4147-A177-3AD203B41FA5}">
                      <a16:colId xmlns:a16="http://schemas.microsoft.com/office/drawing/2014/main" val="1131556924"/>
                    </a:ext>
                  </a:extLst>
                </a:gridCol>
                <a:gridCol w="5740400">
                  <a:extLst>
                    <a:ext uri="{9D8B030D-6E8A-4147-A177-3AD203B41FA5}">
                      <a16:colId xmlns:a16="http://schemas.microsoft.com/office/drawing/2014/main" val="15874950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4294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28 September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plus screening procedure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449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05 October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What is good / poor academic practice? Library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174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 October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Referencing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813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 October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 WEEK – WITH PAUL HARRIES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81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26 October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Referencing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4319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02 November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Assessing plagiarism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5585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09 November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Knowledge, evaluation of sources, fake news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568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16 November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ACTIVITY WEEK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6335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23 November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Writing academically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753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30 December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AI, ChatGPT and architecture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2365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07 December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TOPIC WEEK – WITH PAUL HARRIES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61245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B26FD4C-D26A-1130-2ED7-6C2A50090AA4}"/>
              </a:ext>
            </a:extLst>
          </p:cNvPr>
          <p:cNvSpPr txBox="1"/>
          <p:nvPr/>
        </p:nvSpPr>
        <p:spPr>
          <a:xfrm>
            <a:off x="689206" y="6347907"/>
            <a:ext cx="1855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Subject to change</a:t>
            </a:r>
          </a:p>
        </p:txBody>
      </p:sp>
    </p:spTree>
    <p:extLst>
      <p:ext uri="{BB962C8B-B14F-4D97-AF65-F5344CB8AC3E}">
        <p14:creationId xmlns:p14="http://schemas.microsoft.com/office/powerpoint/2010/main" val="3633382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81E6-D2A6-B52D-B8E2-2BC25370E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703" y="114513"/>
            <a:ext cx="7886700" cy="1325563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information</a:t>
            </a:r>
          </a:p>
        </p:txBody>
      </p:sp>
      <p:sp>
        <p:nvSpPr>
          <p:cNvPr id="7" name="Oval 6">
            <a:hlinkClick r:id="rId2"/>
            <a:extLst>
              <a:ext uri="{FF2B5EF4-FFF2-40B4-BE49-F238E27FC236}">
                <a16:creationId xmlns:a16="http://schemas.microsoft.com/office/drawing/2014/main" id="{F749085A-72D8-7CAB-F6C3-C5B1A3B7BD42}"/>
              </a:ext>
            </a:extLst>
          </p:cNvPr>
          <p:cNvSpPr/>
          <p:nvPr/>
        </p:nvSpPr>
        <p:spPr>
          <a:xfrm>
            <a:off x="7970097" y="18756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E566D7-036E-4BF1-4227-E58CF6C367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" t="3933" r="1438" b="5348"/>
          <a:stretch>
            <a:fillRect/>
          </a:stretch>
        </p:blipFill>
        <p:spPr>
          <a:xfrm>
            <a:off x="65761" y="1140193"/>
            <a:ext cx="9012477" cy="5530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43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B71BA-50F6-605D-6E87-645481D9E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to consider…..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AD880-2641-E877-1A55-FB0B318F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Please consider the following and let’s discuss your current knowledge.</a:t>
            </a:r>
          </a:p>
          <a:p>
            <a:endParaRPr lang="en-GB" sz="1900"/>
          </a:p>
          <a:p>
            <a:r>
              <a:rPr lang="en-GB" sz="1900"/>
              <a:t>What is good academic practice?</a:t>
            </a:r>
          </a:p>
          <a:p>
            <a:r>
              <a:rPr lang="en-GB" sz="1900"/>
              <a:t>What is poor academic practice?</a:t>
            </a:r>
          </a:p>
          <a:p>
            <a:r>
              <a:rPr lang="en-GB" sz="1900"/>
              <a:t>How can you achieve good academic practice?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929995B4-11ED-A082-06E8-C854B14B53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4" r="23671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22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091EE-283A-53B3-C2A8-81E9A1A8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3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Other questions for you…</a:t>
            </a:r>
            <a:endParaRPr lang="en-US" sz="43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07B3E-1EB1-AB51-6D78-F16E1B4E9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600"/>
              <a:t>What are the big issues in the world today?</a:t>
            </a:r>
          </a:p>
          <a:p>
            <a:endParaRPr lang="en-GB" sz="1600"/>
          </a:p>
          <a:p>
            <a:r>
              <a:rPr lang="en-GB" sz="1600"/>
              <a:t>Is it important that we consider our planet?</a:t>
            </a:r>
          </a:p>
          <a:p>
            <a:endParaRPr lang="en-GB" sz="1600"/>
          </a:p>
          <a:p>
            <a:r>
              <a:rPr lang="en-GB" sz="1600"/>
              <a:t>What is impacting architecture?</a:t>
            </a:r>
          </a:p>
          <a:p>
            <a:endParaRPr lang="en-GB" sz="1600"/>
          </a:p>
          <a:p>
            <a:r>
              <a:rPr lang="en-GB" sz="1600"/>
              <a:t>What are your thoughts on Generative AI?</a:t>
            </a:r>
          </a:p>
          <a:p>
            <a:endParaRPr lang="en-GB" sz="1600"/>
          </a:p>
          <a:p>
            <a:endParaRPr lang="en-GB" sz="1600"/>
          </a:p>
          <a:p>
            <a:endParaRPr lang="en-US" sz="1600"/>
          </a:p>
        </p:txBody>
      </p:sp>
      <p:pic>
        <p:nvPicPr>
          <p:cNvPr id="5" name="Picture 4" descr="The exterior of an office building with glass windows and curved lines">
            <a:extLst>
              <a:ext uri="{FF2B5EF4-FFF2-40B4-BE49-F238E27FC236}">
                <a16:creationId xmlns:a16="http://schemas.microsoft.com/office/drawing/2014/main" id="{4E8BBDE2-93D6-165D-6777-AF238A45A6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77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380</Words>
  <Application>Microsoft Office PowerPoint</Application>
  <PresentationFormat>On-screen Show (4:3)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The Modern World</vt:lpstr>
      <vt:lpstr>Outline</vt:lpstr>
      <vt:lpstr>Introduction to your module</vt:lpstr>
      <vt:lpstr>Learning outcomes</vt:lpstr>
      <vt:lpstr>Module assessment</vt:lpstr>
      <vt:lpstr>Forward planner (term 1)</vt:lpstr>
      <vt:lpstr>Module information</vt:lpstr>
      <vt:lpstr>Questions to consider…..</vt:lpstr>
      <vt:lpstr>Other questions for you…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Lara Hopkinson</dc:creator>
  <cp:lastModifiedBy>Lara Hopkinson</cp:lastModifiedBy>
  <cp:revision>2</cp:revision>
  <dcterms:created xsi:type="dcterms:W3CDTF">2022-09-20T09:28:00Z</dcterms:created>
  <dcterms:modified xsi:type="dcterms:W3CDTF">2026-09-19T09:16:56Z</dcterms:modified>
</cp:coreProperties>
</file>