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mp4" ContentType="video/mp4"/>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5" r:id="rId41"/>
  </p:sldMasterIdLst>
  <p:sldIdLst>
    <p:sldId id="256" r:id="rId42"/>
    <p:sldId id="257" r:id="rId43"/>
    <p:sldId id="258" r:id="rId44"/>
    <p:sldId id="259" r:id="rId45"/>
    <p:sldId id="265" r:id="rId46"/>
    <p:sldId id="267" r:id="rId47"/>
    <p:sldId id="304" r:id="rId48"/>
    <p:sldId id="268" r:id="rId49"/>
    <p:sldId id="305" r:id="rId50"/>
    <p:sldId id="288" r:id="rId51"/>
    <p:sldId id="269" r:id="rId52"/>
    <p:sldId id="290" r:id="rId53"/>
    <p:sldId id="291" r:id="rId54"/>
    <p:sldId id="292" r:id="rId55"/>
    <p:sldId id="293" r:id="rId56"/>
    <p:sldId id="273" r:id="rId57"/>
    <p:sldId id="274" r:id="rId58"/>
    <p:sldId id="271" r:id="rId59"/>
    <p:sldId id="278" r:id="rId60"/>
    <p:sldId id="289" r:id="rId61"/>
    <p:sldId id="294" r:id="rId62"/>
    <p:sldId id="275" r:id="rId63"/>
    <p:sldId id="272" r:id="rId64"/>
    <p:sldId id="282" r:id="rId65"/>
    <p:sldId id="284" r:id="rId66"/>
    <p:sldId id="296" r:id="rId67"/>
    <p:sldId id="285" r:id="rId68"/>
    <p:sldId id="286" r:id="rId69"/>
    <p:sldId id="283" r:id="rId70"/>
    <p:sldId id="276" r:id="rId71"/>
    <p:sldId id="279" r:id="rId72"/>
    <p:sldId id="277" r:id="rId73"/>
    <p:sldId id="264" r:id="rId74"/>
    <p:sldId id="301" r:id="rId75"/>
    <p:sldId id="302" r:id="rId76"/>
    <p:sldId id="303" r:id="rId77"/>
    <p:sldId id="297" r:id="rId78"/>
    <p:sldId id="298" r:id="rId79"/>
    <p:sldId id="299" r:id="rId80"/>
    <p:sldId id="300" r:id="rId81"/>
    <p:sldId id="280" r:id="rId8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115" d="100"/>
          <a:sy n="115" d="100"/>
        </p:scale>
        <p:origin x="1494" y="10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114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customXml" Target="../customXml/item39.xml"/><Relationship Id="rId21" Type="http://schemas.openxmlformats.org/officeDocument/2006/relationships/customXml" Target="../customXml/item21.xml"/><Relationship Id="rId34" Type="http://schemas.openxmlformats.org/officeDocument/2006/relationships/customXml" Target="../customXml/item34.xml"/><Relationship Id="rId42" Type="http://schemas.openxmlformats.org/officeDocument/2006/relationships/slide" Target="slides/slide1.xml"/><Relationship Id="rId47" Type="http://schemas.openxmlformats.org/officeDocument/2006/relationships/slide" Target="slides/slide6.xml"/><Relationship Id="rId50" Type="http://schemas.openxmlformats.org/officeDocument/2006/relationships/slide" Target="slides/slide9.xml"/><Relationship Id="rId55" Type="http://schemas.openxmlformats.org/officeDocument/2006/relationships/slide" Target="slides/slide14.xml"/><Relationship Id="rId63" Type="http://schemas.openxmlformats.org/officeDocument/2006/relationships/slide" Target="slides/slide22.xml"/><Relationship Id="rId68" Type="http://schemas.openxmlformats.org/officeDocument/2006/relationships/slide" Target="slides/slide27.xml"/><Relationship Id="rId76" Type="http://schemas.openxmlformats.org/officeDocument/2006/relationships/slide" Target="slides/slide35.xml"/><Relationship Id="rId84" Type="http://schemas.openxmlformats.org/officeDocument/2006/relationships/viewProps" Target="viewProps.xml"/><Relationship Id="rId7" Type="http://schemas.openxmlformats.org/officeDocument/2006/relationships/customXml" Target="../customXml/item7.xml"/><Relationship Id="rId71" Type="http://schemas.openxmlformats.org/officeDocument/2006/relationships/slide" Target="slides/slide30.xml"/><Relationship Id="rId2" Type="http://schemas.openxmlformats.org/officeDocument/2006/relationships/customXml" Target="../customXml/item2.xml"/><Relationship Id="rId16" Type="http://schemas.openxmlformats.org/officeDocument/2006/relationships/customXml" Target="../customXml/item16.xml"/><Relationship Id="rId29" Type="http://schemas.openxmlformats.org/officeDocument/2006/relationships/customXml" Target="../customXml/item29.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customXml" Target="../customXml/item37.xml"/><Relationship Id="rId40" Type="http://schemas.openxmlformats.org/officeDocument/2006/relationships/customXml" Target="../customXml/item40.xml"/><Relationship Id="rId45" Type="http://schemas.openxmlformats.org/officeDocument/2006/relationships/slide" Target="slides/slide4.xml"/><Relationship Id="rId53" Type="http://schemas.openxmlformats.org/officeDocument/2006/relationships/slide" Target="slides/slide12.xml"/><Relationship Id="rId58" Type="http://schemas.openxmlformats.org/officeDocument/2006/relationships/slide" Target="slides/slide17.xml"/><Relationship Id="rId66" Type="http://schemas.openxmlformats.org/officeDocument/2006/relationships/slide" Target="slides/slide25.xml"/><Relationship Id="rId74" Type="http://schemas.openxmlformats.org/officeDocument/2006/relationships/slide" Target="slides/slide33.xml"/><Relationship Id="rId79" Type="http://schemas.openxmlformats.org/officeDocument/2006/relationships/slide" Target="slides/slide38.xml"/><Relationship Id="rId5" Type="http://schemas.openxmlformats.org/officeDocument/2006/relationships/customXml" Target="../customXml/item5.xml"/><Relationship Id="rId61" Type="http://schemas.openxmlformats.org/officeDocument/2006/relationships/slide" Target="slides/slide20.xml"/><Relationship Id="rId82" Type="http://schemas.openxmlformats.org/officeDocument/2006/relationships/slide" Target="slides/slide41.xml"/><Relationship Id="rId19" Type="http://schemas.openxmlformats.org/officeDocument/2006/relationships/customXml" Target="../customXml/item19.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customXml" Target="../customXml/item35.xml"/><Relationship Id="rId43" Type="http://schemas.openxmlformats.org/officeDocument/2006/relationships/slide" Target="slides/slide2.xml"/><Relationship Id="rId48" Type="http://schemas.openxmlformats.org/officeDocument/2006/relationships/slide" Target="slides/slide7.xml"/><Relationship Id="rId56" Type="http://schemas.openxmlformats.org/officeDocument/2006/relationships/slide" Target="slides/slide15.xml"/><Relationship Id="rId64" Type="http://schemas.openxmlformats.org/officeDocument/2006/relationships/slide" Target="slides/slide23.xml"/><Relationship Id="rId69" Type="http://schemas.openxmlformats.org/officeDocument/2006/relationships/slide" Target="slides/slide28.xml"/><Relationship Id="rId77" Type="http://schemas.openxmlformats.org/officeDocument/2006/relationships/slide" Target="slides/slide36.xml"/><Relationship Id="rId8" Type="http://schemas.openxmlformats.org/officeDocument/2006/relationships/customXml" Target="../customXml/item8.xml"/><Relationship Id="rId51" Type="http://schemas.openxmlformats.org/officeDocument/2006/relationships/slide" Target="slides/slide10.xml"/><Relationship Id="rId72" Type="http://schemas.openxmlformats.org/officeDocument/2006/relationships/slide" Target="slides/slide31.xml"/><Relationship Id="rId80" Type="http://schemas.openxmlformats.org/officeDocument/2006/relationships/slide" Target="slides/slide39.xml"/><Relationship Id="rId85"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customXml" Target="../customXml/item38.xml"/><Relationship Id="rId46" Type="http://schemas.openxmlformats.org/officeDocument/2006/relationships/slide" Target="slides/slide5.xml"/><Relationship Id="rId59" Type="http://schemas.openxmlformats.org/officeDocument/2006/relationships/slide" Target="slides/slide18.xml"/><Relationship Id="rId67" Type="http://schemas.openxmlformats.org/officeDocument/2006/relationships/slide" Target="slides/slide26.xml"/><Relationship Id="rId20" Type="http://schemas.openxmlformats.org/officeDocument/2006/relationships/customXml" Target="../customXml/item20.xml"/><Relationship Id="rId41" Type="http://schemas.openxmlformats.org/officeDocument/2006/relationships/slideMaster" Target="slideMasters/slideMaster1.xml"/><Relationship Id="rId54" Type="http://schemas.openxmlformats.org/officeDocument/2006/relationships/slide" Target="slides/slide13.xml"/><Relationship Id="rId62" Type="http://schemas.openxmlformats.org/officeDocument/2006/relationships/slide" Target="slides/slide21.xml"/><Relationship Id="rId70" Type="http://schemas.openxmlformats.org/officeDocument/2006/relationships/slide" Target="slides/slide29.xml"/><Relationship Id="rId75" Type="http://schemas.openxmlformats.org/officeDocument/2006/relationships/slide" Target="slides/slide34.xml"/><Relationship Id="rId83"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customXml" Target="../customXml/item36.xml"/><Relationship Id="rId49" Type="http://schemas.openxmlformats.org/officeDocument/2006/relationships/slide" Target="slides/slide8.xml"/><Relationship Id="rId57" Type="http://schemas.openxmlformats.org/officeDocument/2006/relationships/slide" Target="slides/slide16.xml"/><Relationship Id="rId10" Type="http://schemas.openxmlformats.org/officeDocument/2006/relationships/customXml" Target="../customXml/item10.xml"/><Relationship Id="rId31" Type="http://schemas.openxmlformats.org/officeDocument/2006/relationships/customXml" Target="../customXml/item31.xml"/><Relationship Id="rId44" Type="http://schemas.openxmlformats.org/officeDocument/2006/relationships/slide" Target="slides/slide3.xml"/><Relationship Id="rId52" Type="http://schemas.openxmlformats.org/officeDocument/2006/relationships/slide" Target="slides/slide11.xml"/><Relationship Id="rId60" Type="http://schemas.openxmlformats.org/officeDocument/2006/relationships/slide" Target="slides/slide19.xml"/><Relationship Id="rId65" Type="http://schemas.openxmlformats.org/officeDocument/2006/relationships/slide" Target="slides/slide24.xml"/><Relationship Id="rId73" Type="http://schemas.openxmlformats.org/officeDocument/2006/relationships/slide" Target="slides/slide32.xml"/><Relationship Id="rId78" Type="http://schemas.openxmlformats.org/officeDocument/2006/relationships/slide" Target="slides/slide37.xml"/><Relationship Id="rId81" Type="http://schemas.openxmlformats.org/officeDocument/2006/relationships/slide" Target="slides/slide40.xml"/><Relationship Id="rId86"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800600" y="4624668"/>
            <a:ext cx="4038600" cy="933450"/>
          </a:xfrm>
        </p:spPr>
        <p:txBody>
          <a:bodyPr>
            <a:normAutofit/>
          </a:bodyPr>
          <a:lstStyle>
            <a:lvl1pPr>
              <a:defRPr sz="2800"/>
            </a:lvl1pPr>
          </a:lstStyle>
          <a:p>
            <a:r>
              <a:rPr lang="en-GB" smtClean="0"/>
              <a:t>Click to edit Master title style</a:t>
            </a:r>
            <a:endParaRPr/>
          </a:p>
        </p:txBody>
      </p:sp>
      <p:sp>
        <p:nvSpPr>
          <p:cNvPr id="3" name="Subtitle 2"/>
          <p:cNvSpPr>
            <a:spLocks noGrp="1"/>
          </p:cNvSpPr>
          <p:nvPr>
            <p:ph type="subTitle" idx="1"/>
          </p:nvPr>
        </p:nvSpPr>
        <p:spPr>
          <a:xfrm>
            <a:off x="4800600" y="5562599"/>
            <a:ext cx="4038600" cy="748553"/>
          </a:xfrm>
        </p:spPr>
        <p:txBody>
          <a:bodyPr>
            <a:normAutofit/>
          </a:bodyPr>
          <a:lstStyle>
            <a:lvl1pPr marL="0" indent="0" algn="l">
              <a:spcBef>
                <a:spcPts val="300"/>
              </a:spcBef>
              <a:buNone/>
              <a:defRPr sz="1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a:xfrm>
            <a:off x="4800600" y="6425640"/>
            <a:ext cx="1232647" cy="365125"/>
          </a:xfrm>
        </p:spPr>
        <p:txBody>
          <a:bodyPr/>
          <a:lstStyle>
            <a:lvl1pPr algn="l">
              <a:defRPr/>
            </a:lvl1pPr>
          </a:lstStyle>
          <a:p>
            <a:fld id="{06F126F1-09E6-DD49-A930-F17324943213}" type="datetimeFigureOut">
              <a:rPr lang="en-US" smtClean="0"/>
              <a:pPr/>
              <a:t>12/9/2017</a:t>
            </a:fld>
            <a:endParaRPr lang="en-US"/>
          </a:p>
        </p:txBody>
      </p:sp>
      <p:sp>
        <p:nvSpPr>
          <p:cNvPr id="5" name="Footer Placeholder 4"/>
          <p:cNvSpPr>
            <a:spLocks noGrp="1"/>
          </p:cNvSpPr>
          <p:nvPr>
            <p:ph type="ftr" sz="quarter" idx="11"/>
          </p:nvPr>
        </p:nvSpPr>
        <p:spPr>
          <a:xfrm>
            <a:off x="6311153" y="6425640"/>
            <a:ext cx="2617694" cy="365125"/>
          </a:xfrm>
        </p:spPr>
        <p:txBody>
          <a:bodyPr/>
          <a:lstStyle>
            <a:lvl1pPr algn="r">
              <a:defRPr/>
            </a:lvl1pPr>
          </a:lstStyle>
          <a:p>
            <a:endParaRPr lang="en-US"/>
          </a:p>
        </p:txBody>
      </p:sp>
      <p:sp>
        <p:nvSpPr>
          <p:cNvPr id="7" name="Rectangle 6"/>
          <p:cNvSpPr/>
          <p:nvPr/>
        </p:nvSpPr>
        <p:spPr>
          <a:xfrm>
            <a:off x="282575" y="228600"/>
            <a:ext cx="4235450" cy="4187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 name="Rectangle 7"/>
          <p:cNvSpPr/>
          <p:nvPr/>
        </p:nvSpPr>
        <p:spPr>
          <a:xfrm>
            <a:off x="6802438" y="228600"/>
            <a:ext cx="2057400" cy="20391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Rectangle 9"/>
          <p:cNvSpPr/>
          <p:nvPr/>
        </p:nvSpPr>
        <p:spPr>
          <a:xfrm>
            <a:off x="4624388" y="2377440"/>
            <a:ext cx="2057400" cy="203911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15" name="TextBox 14"/>
          <p:cNvSpPr txBox="1"/>
          <p:nvPr/>
        </p:nvSpPr>
        <p:spPr>
          <a:xfrm>
            <a:off x="424891" y="174812"/>
            <a:ext cx="413309" cy="830997"/>
          </a:xfrm>
          <a:prstGeom prst="rect">
            <a:avLst/>
          </a:prstGeom>
          <a:noFill/>
        </p:spPr>
        <p:txBody>
          <a:bodyPr wrap="square" lIns="0" tIns="0" rIns="0" bIns="0" rtlCol="0">
            <a:spAutoFit/>
          </a:bodyPr>
          <a:lstStyle/>
          <a:p>
            <a:r>
              <a:rPr sz="5400" b="1">
                <a:solidFill>
                  <a:schemeClr val="accent1">
                    <a:lumMod val="60000"/>
                    <a:lumOff val="40000"/>
                  </a:schemeClr>
                </a:solidFill>
              </a:rPr>
              <a:t>+</a:t>
            </a:r>
          </a:p>
        </p:txBody>
      </p:sp>
      <p:sp>
        <p:nvSpPr>
          <p:cNvPr id="11" name="Rectangle 10"/>
          <p:cNvSpPr/>
          <p:nvPr/>
        </p:nvSpPr>
        <p:spPr>
          <a:xfrm>
            <a:off x="4624388" y="228600"/>
            <a:ext cx="2057400" cy="203911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Rectangle 11"/>
          <p:cNvSpPr/>
          <p:nvPr/>
        </p:nvSpPr>
        <p:spPr>
          <a:xfrm>
            <a:off x="6802438" y="2377440"/>
            <a:ext cx="2057400" cy="203911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7" name="Rectangle 6"/>
          <p:cNvSpPr/>
          <p:nvPr/>
        </p:nvSpPr>
        <p:spPr>
          <a:xfrm>
            <a:off x="8210550" y="282574"/>
            <a:ext cx="642097"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06F126F1-09E6-DD49-A930-F17324943213}" type="datetimeFigureOut">
              <a:rPr lang="en-US" smtClean="0"/>
              <a:pPr/>
              <a:t>12/9/2017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B33F9F-74B2-CD4E-BB40-09FEFBADF761}" type="slidenum">
              <a:rPr lang="en-US" smtClean="0"/>
              <a:pPr/>
              <a:t>‹#›</a:t>
            </a:fld>
            <a:endParaRPr lang="en-US"/>
          </a:p>
        </p:txBody>
      </p:sp>
      <p:sp>
        <p:nvSpPr>
          <p:cNvPr id="9" name="TextBox 8"/>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10" name="Rectangle 9"/>
          <p:cNvSpPr/>
          <p:nvPr/>
        </p:nvSpPr>
        <p:spPr>
          <a:xfrm>
            <a:off x="8068235" y="282574"/>
            <a:ext cx="91440" cy="16002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and Content, Alt.">
    <p:spTree>
      <p:nvGrpSpPr>
        <p:cNvPr id="1" name=""/>
        <p:cNvGrpSpPr/>
        <p:nvPr/>
      </p:nvGrpSpPr>
      <p:grpSpPr>
        <a:xfrm>
          <a:off x="0" y="0"/>
          <a:ext cx="0" cy="0"/>
          <a:chOff x="0" y="0"/>
          <a:chExt cx="0" cy="0"/>
        </a:xfrm>
      </p:grpSpPr>
      <p:sp>
        <p:nvSpPr>
          <p:cNvPr id="7" name="Rectangle 6"/>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498474" y="134471"/>
            <a:ext cx="7556313" cy="995082"/>
          </a:xfrm>
        </p:spPr>
        <p:txBody>
          <a:bodyPr anchor="b" anchorCtr="0"/>
          <a:lstStyle/>
          <a:p>
            <a:r>
              <a:rPr lang="en-GB" smtClean="0"/>
              <a:t>Click to edit Master title style</a:t>
            </a:r>
            <a:endParaRPr/>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06F126F1-09E6-DD49-A930-F17324943213}" type="datetimeFigureOut">
              <a:rPr lang="en-US" smtClean="0"/>
              <a:pPr/>
              <a:t>12/9/2017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B33F9F-74B2-CD4E-BB40-09FEFBADF761}" type="slidenum">
              <a:rPr lang="en-US" smtClean="0"/>
              <a:pPr/>
              <a:t>‹#›</a:t>
            </a:fld>
            <a:endParaRPr lang="en-US"/>
          </a:p>
        </p:txBody>
      </p:sp>
      <p:sp>
        <p:nvSpPr>
          <p:cNvPr id="9" name="TextBox 8"/>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10" name="Text Placeholder 3"/>
          <p:cNvSpPr>
            <a:spLocks noGrp="1"/>
          </p:cNvSpPr>
          <p:nvPr>
            <p:ph type="body" sz="half" idx="2"/>
          </p:nvPr>
        </p:nvSpPr>
        <p:spPr>
          <a:xfrm>
            <a:off x="498518" y="1129553"/>
            <a:ext cx="7558960" cy="774700"/>
          </a:xfrm>
        </p:spPr>
        <p:txBody>
          <a:bodyPr vert="horz" lIns="91440" tIns="45720" rIns="91440" bIns="45720" rtlCol="0" anchor="t" anchorCtr="0">
            <a:noAutofit/>
          </a:bodyPr>
          <a:lstStyle>
            <a:lvl1pPr marL="0" indent="0">
              <a:buNone/>
              <a:defRPr kumimoji="0" sz="2400" b="0" i="0" u="none" strike="noStrike" kern="1200" cap="none" spc="0" normalizeH="0" baseline="0">
                <a:ln>
                  <a:noFill/>
                </a:ln>
                <a:solidFill>
                  <a:schemeClr val="accent3"/>
                </a:solidFill>
                <a:effectLst/>
                <a:uLnTx/>
                <a:uFillTx/>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Slide with 2 Pictures">
    <p:spTree>
      <p:nvGrpSpPr>
        <p:cNvPr id="1" name=""/>
        <p:cNvGrpSpPr/>
        <p:nvPr/>
      </p:nvGrpSpPr>
      <p:grpSpPr>
        <a:xfrm>
          <a:off x="0" y="0"/>
          <a:ext cx="0" cy="0"/>
          <a:chOff x="0" y="0"/>
          <a:chExt cx="0" cy="0"/>
        </a:xfrm>
      </p:grpSpPr>
      <p:sp>
        <p:nvSpPr>
          <p:cNvPr id="2" name="Title 1"/>
          <p:cNvSpPr>
            <a:spLocks noGrp="1"/>
          </p:cNvSpPr>
          <p:nvPr>
            <p:ph type="ctrTitle"/>
          </p:nvPr>
        </p:nvSpPr>
        <p:spPr>
          <a:xfrm>
            <a:off x="4800600" y="4624668"/>
            <a:ext cx="4038600" cy="933450"/>
          </a:xfrm>
        </p:spPr>
        <p:txBody>
          <a:bodyPr>
            <a:normAutofit/>
          </a:bodyPr>
          <a:lstStyle>
            <a:lvl1pPr>
              <a:defRPr sz="2800"/>
            </a:lvl1pPr>
          </a:lstStyle>
          <a:p>
            <a:r>
              <a:rPr lang="en-GB" smtClean="0"/>
              <a:t>Click to edit Master title style</a:t>
            </a:r>
            <a:endParaRPr/>
          </a:p>
        </p:txBody>
      </p:sp>
      <p:sp>
        <p:nvSpPr>
          <p:cNvPr id="3" name="Subtitle 2"/>
          <p:cNvSpPr>
            <a:spLocks noGrp="1"/>
          </p:cNvSpPr>
          <p:nvPr>
            <p:ph type="subTitle" idx="1"/>
          </p:nvPr>
        </p:nvSpPr>
        <p:spPr>
          <a:xfrm>
            <a:off x="4800600" y="5562599"/>
            <a:ext cx="4038600" cy="748553"/>
          </a:xfrm>
        </p:spPr>
        <p:txBody>
          <a:bodyPr>
            <a:normAutofit/>
          </a:bodyPr>
          <a:lstStyle>
            <a:lvl1pPr marL="0" indent="0" algn="l">
              <a:spcBef>
                <a:spcPts val="300"/>
              </a:spcBef>
              <a:buNone/>
              <a:defRPr sz="1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a:xfrm>
            <a:off x="4800600" y="6425640"/>
            <a:ext cx="1232647" cy="365125"/>
          </a:xfrm>
        </p:spPr>
        <p:txBody>
          <a:bodyPr/>
          <a:lstStyle>
            <a:lvl1pPr algn="l">
              <a:defRPr/>
            </a:lvl1pPr>
          </a:lstStyle>
          <a:p>
            <a:fld id="{06F126F1-09E6-DD49-A930-F17324943213}" type="datetimeFigureOut">
              <a:rPr lang="en-US" smtClean="0"/>
              <a:pPr/>
              <a:t>12/9/2017</a:t>
            </a:fld>
            <a:endParaRPr lang="en-US"/>
          </a:p>
        </p:txBody>
      </p:sp>
      <p:sp>
        <p:nvSpPr>
          <p:cNvPr id="5" name="Footer Placeholder 4"/>
          <p:cNvSpPr>
            <a:spLocks noGrp="1"/>
          </p:cNvSpPr>
          <p:nvPr>
            <p:ph type="ftr" sz="quarter" idx="11"/>
          </p:nvPr>
        </p:nvSpPr>
        <p:spPr>
          <a:xfrm>
            <a:off x="6311153" y="6425640"/>
            <a:ext cx="2617694" cy="365125"/>
          </a:xfrm>
        </p:spPr>
        <p:txBody>
          <a:bodyPr/>
          <a:lstStyle>
            <a:lvl1pPr algn="r">
              <a:defRPr/>
            </a:lvl1pPr>
          </a:lstStyle>
          <a:p>
            <a:endParaRPr lang="en-US"/>
          </a:p>
        </p:txBody>
      </p:sp>
      <p:sp>
        <p:nvSpPr>
          <p:cNvPr id="7" name="Rectangle 6"/>
          <p:cNvSpPr/>
          <p:nvPr/>
        </p:nvSpPr>
        <p:spPr>
          <a:xfrm>
            <a:off x="282575" y="228600"/>
            <a:ext cx="4235450" cy="4187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 name="Rectangle 7"/>
          <p:cNvSpPr/>
          <p:nvPr/>
        </p:nvSpPr>
        <p:spPr>
          <a:xfrm>
            <a:off x="6802438" y="228600"/>
            <a:ext cx="2057400" cy="20391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Rectangle 9"/>
          <p:cNvSpPr/>
          <p:nvPr/>
        </p:nvSpPr>
        <p:spPr>
          <a:xfrm>
            <a:off x="4624388" y="2377440"/>
            <a:ext cx="2057400" cy="203911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3" name="Picture Placeholder 12"/>
          <p:cNvSpPr>
            <a:spLocks noGrp="1"/>
          </p:cNvSpPr>
          <p:nvPr>
            <p:ph type="pic" sz="quarter" idx="12"/>
          </p:nvPr>
        </p:nvSpPr>
        <p:spPr>
          <a:xfrm>
            <a:off x="4624388" y="228600"/>
            <a:ext cx="2057400" cy="2039112"/>
          </a:xfrm>
        </p:spPr>
        <p:txBody>
          <a:bodyPr/>
          <a:lstStyle>
            <a:lvl1pPr>
              <a:buNone/>
              <a:defRPr/>
            </a:lvl1pPr>
          </a:lstStyle>
          <a:p>
            <a:r>
              <a:rPr lang="en-GB" smtClean="0"/>
              <a:t>Click icon to add picture</a:t>
            </a:r>
            <a:endParaRPr/>
          </a:p>
        </p:txBody>
      </p:sp>
      <p:sp>
        <p:nvSpPr>
          <p:cNvPr id="14" name="Picture Placeholder 12"/>
          <p:cNvSpPr>
            <a:spLocks noGrp="1"/>
          </p:cNvSpPr>
          <p:nvPr>
            <p:ph type="pic" sz="quarter" idx="13"/>
          </p:nvPr>
        </p:nvSpPr>
        <p:spPr>
          <a:xfrm>
            <a:off x="6802438" y="2377440"/>
            <a:ext cx="2057400" cy="2039112"/>
          </a:xfrm>
        </p:spPr>
        <p:txBody>
          <a:bodyPr/>
          <a:lstStyle>
            <a:lvl1pPr>
              <a:buNone/>
              <a:defRPr/>
            </a:lvl1pPr>
          </a:lstStyle>
          <a:p>
            <a:r>
              <a:rPr lang="en-GB" smtClean="0"/>
              <a:t>Click icon to add picture</a:t>
            </a:r>
            <a:endParaRPr/>
          </a:p>
        </p:txBody>
      </p:sp>
      <p:sp>
        <p:nvSpPr>
          <p:cNvPr id="16" name="Text Placeholder 3"/>
          <p:cNvSpPr>
            <a:spLocks noGrp="1"/>
          </p:cNvSpPr>
          <p:nvPr>
            <p:ph type="body" sz="half" idx="2"/>
          </p:nvPr>
        </p:nvSpPr>
        <p:spPr>
          <a:xfrm>
            <a:off x="857250" y="1779494"/>
            <a:ext cx="3086100" cy="2040905"/>
          </a:xfrm>
        </p:spPr>
        <p:txBody>
          <a:bodyPr lIns="45720" tIns="45720" rIns="45720" anchor="t">
            <a:noAutofit/>
          </a:bodyPr>
          <a:lstStyle>
            <a:lvl1pPr marL="0" indent="0" algn="ctr">
              <a:buNone/>
              <a:defRPr sz="4600">
                <a:solidFill>
                  <a:schemeClr val="bg1"/>
                </a:solidFill>
              </a:defRPr>
            </a:lvl1pPr>
            <a:lvl2pPr>
              <a:defRPr sz="1200"/>
            </a:lvl2pPr>
            <a:lvl3pPr>
              <a:defRPr sz="1000"/>
            </a:lvl3pPr>
            <a:lvl4pPr>
              <a:defRPr sz="900"/>
            </a:lvl4pPr>
            <a:lvl5pPr>
              <a:defRPr sz="900"/>
            </a:lvl5pPr>
          </a:lstStyle>
          <a:p>
            <a:pPr lvl="0" eaLnBrk="1" latinLnBrk="0" hangingPunct="1"/>
            <a:r>
              <a:rPr kumimoji="0" lang="en-GB" smtClean="0"/>
              <a:t>Click to edit Master text styles</a:t>
            </a:r>
          </a:p>
        </p:txBody>
      </p:sp>
      <p:sp>
        <p:nvSpPr>
          <p:cNvPr id="15" name="TextBox 14"/>
          <p:cNvSpPr txBox="1"/>
          <p:nvPr/>
        </p:nvSpPr>
        <p:spPr>
          <a:xfrm>
            <a:off x="424891" y="174812"/>
            <a:ext cx="413309" cy="830997"/>
          </a:xfrm>
          <a:prstGeom prst="rect">
            <a:avLst/>
          </a:prstGeom>
          <a:noFill/>
        </p:spPr>
        <p:txBody>
          <a:bodyPr wrap="square" lIns="0" tIns="0" rIns="0" bIns="0" rtlCol="0">
            <a:spAutoFit/>
          </a:bodyPr>
          <a:lstStyle/>
          <a:p>
            <a:r>
              <a:rPr sz="5400" b="1">
                <a:solidFill>
                  <a:schemeClr val="accent1">
                    <a:lumMod val="60000"/>
                    <a:lumOff val="40000"/>
                  </a:schemeClr>
                </a:solidFill>
              </a:rPr>
              <a:t>+</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658907" y="228600"/>
            <a:ext cx="8200930" cy="6345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2286000" y="3124200"/>
            <a:ext cx="5638800" cy="1362075"/>
          </a:xfrm>
        </p:spPr>
        <p:txBody>
          <a:bodyPr anchor="b" anchorCtr="0">
            <a:normAutofit/>
          </a:bodyPr>
          <a:lstStyle>
            <a:lvl1pPr algn="l">
              <a:defRPr sz="3200" b="0" cap="none" baseline="0">
                <a:solidFill>
                  <a:schemeClr val="bg1"/>
                </a:solidFill>
              </a:defRPr>
            </a:lvl1pPr>
          </a:lstStyle>
          <a:p>
            <a:r>
              <a:rPr lang="en-GB" smtClean="0"/>
              <a:t>Click to edit Master title style</a:t>
            </a:r>
            <a:endParaRPr/>
          </a:p>
        </p:txBody>
      </p:sp>
      <p:sp>
        <p:nvSpPr>
          <p:cNvPr id="3" name="Text Placeholder 2"/>
          <p:cNvSpPr>
            <a:spLocks noGrp="1"/>
          </p:cNvSpPr>
          <p:nvPr>
            <p:ph type="body" idx="1"/>
          </p:nvPr>
        </p:nvSpPr>
        <p:spPr>
          <a:xfrm>
            <a:off x="2286000" y="4495800"/>
            <a:ext cx="5638800" cy="1500187"/>
          </a:xfrm>
        </p:spPr>
        <p:txBody>
          <a:bodyPr anchor="t" anchorCtr="0">
            <a:normAutofit/>
          </a:bodyPr>
          <a:lstStyle>
            <a:lvl1pPr marL="0" indent="0">
              <a:spcBef>
                <a:spcPts val="300"/>
              </a:spcBef>
              <a:buNone/>
              <a:defRPr sz="1400" cap="none" baseline="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a:xfrm>
            <a:off x="658906" y="6248774"/>
            <a:ext cx="1474694" cy="365125"/>
          </a:xfrm>
        </p:spPr>
        <p:txBody>
          <a:bodyPr/>
          <a:lstStyle>
            <a:lvl1pPr algn="l">
              <a:defRPr>
                <a:solidFill>
                  <a:schemeClr val="bg1"/>
                </a:solidFill>
              </a:defRPr>
            </a:lvl1pPr>
          </a:lstStyle>
          <a:p>
            <a:fld id="{06F126F1-09E6-DD49-A930-F17324943213}" type="datetimeFigureOut">
              <a:rPr lang="en-US" smtClean="0"/>
              <a:pPr/>
              <a:t>12/9/2017</a:t>
            </a:fld>
            <a:endParaRPr lang="en-US"/>
          </a:p>
        </p:txBody>
      </p:sp>
      <p:sp>
        <p:nvSpPr>
          <p:cNvPr id="5" name="Footer Placeholder 4"/>
          <p:cNvSpPr>
            <a:spLocks noGrp="1"/>
          </p:cNvSpPr>
          <p:nvPr>
            <p:ph type="ftr" sz="quarter" idx="11"/>
          </p:nvPr>
        </p:nvSpPr>
        <p:spPr>
          <a:xfrm>
            <a:off x="2286000" y="6248774"/>
            <a:ext cx="5638800" cy="365125"/>
          </a:xfrm>
        </p:spPr>
        <p:txBody>
          <a:bodyPr/>
          <a:lstStyle>
            <a:lvl1pPr>
              <a:defRPr>
                <a:solidFill>
                  <a:schemeClr val="bg1"/>
                </a:solidFill>
              </a:defRPr>
            </a:lvl1pPr>
          </a:lstStyle>
          <a:p>
            <a:endParaRPr lang="en-US"/>
          </a:p>
        </p:txBody>
      </p:sp>
      <p:sp>
        <p:nvSpPr>
          <p:cNvPr id="6" name="Slide Number Placeholder 5"/>
          <p:cNvSpPr>
            <a:spLocks noGrp="1"/>
          </p:cNvSpPr>
          <p:nvPr>
            <p:ph type="sldNum" sz="quarter" idx="12"/>
          </p:nvPr>
        </p:nvSpPr>
        <p:spPr>
          <a:xfrm>
            <a:off x="8305800" y="6248774"/>
            <a:ext cx="554038" cy="365125"/>
          </a:xfrm>
        </p:spPr>
        <p:txBody>
          <a:bodyPr/>
          <a:lstStyle/>
          <a:p>
            <a:fld id="{23B33F9F-74B2-CD4E-BB40-09FEFBADF761}" type="slidenum">
              <a:rPr lang="en-US" smtClean="0"/>
              <a:pPr/>
              <a:t>‹#›</a:t>
            </a:fld>
            <a:endParaRPr lang="en-US"/>
          </a:p>
        </p:txBody>
      </p:sp>
      <p:sp>
        <p:nvSpPr>
          <p:cNvPr id="8" name="TextBox 7"/>
          <p:cNvSpPr txBox="1"/>
          <p:nvPr/>
        </p:nvSpPr>
        <p:spPr>
          <a:xfrm>
            <a:off x="2003612" y="3110754"/>
            <a:ext cx="260909" cy="615553"/>
          </a:xfrm>
          <a:prstGeom prst="rect">
            <a:avLst/>
          </a:prstGeom>
          <a:noFill/>
        </p:spPr>
        <p:txBody>
          <a:bodyPr wrap="square" lIns="0" tIns="0" rIns="0" bIns="0" rtlCol="0">
            <a:spAutoFit/>
          </a:bodyPr>
          <a:lstStyle/>
          <a:p>
            <a:r>
              <a:rPr sz="4000" b="1">
                <a:solidFill>
                  <a:schemeClr val="accent1">
                    <a:lumMod val="60000"/>
                    <a:lumOff val="40000"/>
                  </a:schemeClr>
                </a:solidFill>
              </a:rPr>
              <a:t>+</a:t>
            </a:r>
          </a:p>
        </p:txBody>
      </p:sp>
      <p:sp>
        <p:nvSpPr>
          <p:cNvPr id="9" name="Rectangle 8"/>
          <p:cNvSpPr/>
          <p:nvPr/>
        </p:nvSpPr>
        <p:spPr>
          <a:xfrm>
            <a:off x="285750" y="228600"/>
            <a:ext cx="212725" cy="634523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11" name="Rectangle 10"/>
          <p:cNvSpPr/>
          <p:nvPr/>
        </p:nvSpPr>
        <p:spPr>
          <a:xfrm>
            <a:off x="8210550" y="282574"/>
            <a:ext cx="642097"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Rectangle 11"/>
          <p:cNvSpPr/>
          <p:nvPr/>
        </p:nvSpPr>
        <p:spPr>
          <a:xfrm>
            <a:off x="8068235" y="282574"/>
            <a:ext cx="91440" cy="16002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TextBox 9"/>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498518" y="1985963"/>
            <a:ext cx="3657600" cy="414020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Content Placeholder 3"/>
          <p:cNvSpPr>
            <a:spLocks noGrp="1"/>
          </p:cNvSpPr>
          <p:nvPr>
            <p:ph sz="half" idx="2"/>
          </p:nvPr>
        </p:nvSpPr>
        <p:spPr>
          <a:xfrm>
            <a:off x="4399878" y="1985963"/>
            <a:ext cx="3657600" cy="414020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Date Placeholder 4"/>
          <p:cNvSpPr>
            <a:spLocks noGrp="1"/>
          </p:cNvSpPr>
          <p:nvPr>
            <p:ph type="dt" sz="half" idx="10"/>
          </p:nvPr>
        </p:nvSpPr>
        <p:spPr/>
        <p:txBody>
          <a:bodyPr/>
          <a:lstStyle/>
          <a:p>
            <a:fld id="{06F126F1-09E6-DD49-A930-F17324943213}" type="datetimeFigureOut">
              <a:rPr lang="en-US" smtClean="0"/>
              <a:pPr/>
              <a:t>12/9/2017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3B33F9F-74B2-CD4E-BB40-09FEFBADF761}"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0" name="Rectangle 9"/>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TextBox 11"/>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lvl1pPr>
              <a:defRPr/>
            </a:lvl1pPr>
          </a:lstStyle>
          <a:p>
            <a:r>
              <a:rPr lang="en-GB" smtClean="0"/>
              <a:t>Click to edit Master title style</a:t>
            </a:r>
            <a:endParaRPr/>
          </a:p>
        </p:txBody>
      </p:sp>
      <p:sp>
        <p:nvSpPr>
          <p:cNvPr id="4" name="Content Placeholder 3"/>
          <p:cNvSpPr>
            <a:spLocks noGrp="1"/>
          </p:cNvSpPr>
          <p:nvPr>
            <p:ph sz="half" idx="2"/>
          </p:nvPr>
        </p:nvSpPr>
        <p:spPr>
          <a:xfrm>
            <a:off x="497541" y="2447365"/>
            <a:ext cx="3657600" cy="3678797"/>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6" name="Content Placeholder 5"/>
          <p:cNvSpPr>
            <a:spLocks noGrp="1"/>
          </p:cNvSpPr>
          <p:nvPr>
            <p:ph sz="quarter" idx="4"/>
          </p:nvPr>
        </p:nvSpPr>
        <p:spPr>
          <a:xfrm>
            <a:off x="4399878" y="2447365"/>
            <a:ext cx="3657600" cy="3678797"/>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7" name="Date Placeholder 6"/>
          <p:cNvSpPr>
            <a:spLocks noGrp="1"/>
          </p:cNvSpPr>
          <p:nvPr>
            <p:ph type="dt" sz="half" idx="10"/>
          </p:nvPr>
        </p:nvSpPr>
        <p:spPr/>
        <p:txBody>
          <a:bodyPr/>
          <a:lstStyle/>
          <a:p>
            <a:fld id="{06F126F1-09E6-DD49-A930-F17324943213}" type="datetimeFigureOut">
              <a:rPr lang="en-US" smtClean="0"/>
              <a:pPr/>
              <a:t>12/9/2017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3B33F9F-74B2-CD4E-BB40-09FEFBADF761}" type="slidenum">
              <a:rPr lang="en-US" smtClean="0"/>
              <a:pPr/>
              <a:t>‹#›</a:t>
            </a:fld>
            <a:endParaRPr lang="en-US"/>
          </a:p>
        </p:txBody>
      </p:sp>
      <p:sp>
        <p:nvSpPr>
          <p:cNvPr id="3" name="Text Placeholder 2"/>
          <p:cNvSpPr>
            <a:spLocks noGrp="1"/>
          </p:cNvSpPr>
          <p:nvPr>
            <p:ph type="body" idx="1"/>
          </p:nvPr>
        </p:nvSpPr>
        <p:spPr>
          <a:xfrm>
            <a:off x="497541" y="2070847"/>
            <a:ext cx="3657600" cy="322729"/>
          </a:xfrm>
          <a:prstGeom prst="rect">
            <a:avLst/>
          </a:prstGeom>
          <a:solidFill>
            <a:schemeClr val="accent3"/>
          </a:solidFill>
        </p:spPr>
        <p:txBody>
          <a:bodyPr tIns="0" bIns="0" anchor="ctr" anchorCtr="0">
            <a:noAutofit/>
          </a:bodyPr>
          <a:lstStyle>
            <a:lvl1pPr marL="0" indent="0" algn="ctr">
              <a:spcBef>
                <a:spcPts val="0"/>
              </a:spcBef>
              <a:buNone/>
              <a:defRPr sz="18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5" name="Text Placeholder 4"/>
          <p:cNvSpPr>
            <a:spLocks noGrp="1"/>
          </p:cNvSpPr>
          <p:nvPr>
            <p:ph type="body" sz="quarter" idx="3"/>
          </p:nvPr>
        </p:nvSpPr>
        <p:spPr>
          <a:xfrm>
            <a:off x="4399878" y="2070847"/>
            <a:ext cx="3657600" cy="322729"/>
          </a:xfrm>
          <a:prstGeom prst="rect">
            <a:avLst/>
          </a:prstGeom>
          <a:solidFill>
            <a:schemeClr val="accent3">
              <a:lumMod val="60000"/>
              <a:lumOff val="40000"/>
            </a:schemeClr>
          </a:solidFill>
        </p:spPr>
        <p:txBody>
          <a:bodyPr tIns="0" bIns="0" anchor="ctr" anchorCtr="0">
            <a:noAutofit/>
          </a:bodyPr>
          <a:lstStyle>
            <a:lvl1pPr marL="0" indent="0" algn="ctr">
              <a:spcBef>
                <a:spcPts val="0"/>
              </a:spcBef>
              <a:buNone/>
              <a:defRPr sz="18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2 Content, Top and Bottom">
    <p:spTree>
      <p:nvGrpSpPr>
        <p:cNvPr id="1" name=""/>
        <p:cNvGrpSpPr/>
        <p:nvPr/>
      </p:nvGrpSpPr>
      <p:grpSpPr>
        <a:xfrm>
          <a:off x="0" y="0"/>
          <a:ext cx="0" cy="0"/>
          <a:chOff x="0" y="0"/>
          <a:chExt cx="0" cy="0"/>
        </a:xfrm>
      </p:grpSpPr>
      <p:sp>
        <p:nvSpPr>
          <p:cNvPr id="10" name="TextBox 9"/>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498517" y="1985963"/>
            <a:ext cx="7569157"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Date Placeholder 4"/>
          <p:cNvSpPr>
            <a:spLocks noGrp="1"/>
          </p:cNvSpPr>
          <p:nvPr>
            <p:ph type="dt" sz="half" idx="10"/>
          </p:nvPr>
        </p:nvSpPr>
        <p:spPr/>
        <p:txBody>
          <a:bodyPr/>
          <a:lstStyle/>
          <a:p>
            <a:fld id="{06F126F1-09E6-DD49-A930-F17324943213}" type="datetimeFigureOut">
              <a:rPr lang="en-US" smtClean="0"/>
              <a:pPr/>
              <a:t>12/9/2017</a:t>
            </a:fld>
            <a:endParaRPr lang="en-US"/>
          </a:p>
        </p:txBody>
      </p:sp>
      <p:sp>
        <p:nvSpPr>
          <p:cNvPr id="6" name="Footer Placeholder 5"/>
          <p:cNvSpPr>
            <a:spLocks noGrp="1"/>
          </p:cNvSpPr>
          <p:nvPr>
            <p:ph type="ftr" sz="quarter" idx="11"/>
          </p:nvPr>
        </p:nvSpPr>
        <p:spPr/>
        <p:txBody>
          <a:bodyPr/>
          <a:lstStyle/>
          <a:p>
            <a:endParaRPr lang="en-US"/>
          </a:p>
        </p:txBody>
      </p:sp>
      <p:sp>
        <p:nvSpPr>
          <p:cNvPr id="13" name="Content Placeholder 2"/>
          <p:cNvSpPr>
            <a:spLocks noGrp="1"/>
          </p:cNvSpPr>
          <p:nvPr>
            <p:ph sz="half" idx="14"/>
          </p:nvPr>
        </p:nvSpPr>
        <p:spPr>
          <a:xfrm>
            <a:off x="498517" y="4164965"/>
            <a:ext cx="7569157"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14" name="Rectangle 13"/>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5" name="Slide Number Placeholder 6"/>
          <p:cNvSpPr>
            <a:spLocks noGrp="1"/>
          </p:cNvSpPr>
          <p:nvPr>
            <p:ph type="sldNum" sz="quarter" idx="12"/>
          </p:nvPr>
        </p:nvSpPr>
        <p:spPr>
          <a:xfrm>
            <a:off x="8305800" y="242234"/>
            <a:ext cx="554038" cy="365125"/>
          </a:xfrm>
        </p:spPr>
        <p:txBody>
          <a:bodyPr/>
          <a:lstStyle/>
          <a:p>
            <a:fld id="{23B33F9F-74B2-CD4E-BB40-09FEFBADF761}"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3 Content">
    <p:spTree>
      <p:nvGrpSpPr>
        <p:cNvPr id="1" name=""/>
        <p:cNvGrpSpPr/>
        <p:nvPr/>
      </p:nvGrpSpPr>
      <p:grpSpPr>
        <a:xfrm>
          <a:off x="0" y="0"/>
          <a:ext cx="0" cy="0"/>
          <a:chOff x="0" y="0"/>
          <a:chExt cx="0" cy="0"/>
        </a:xfrm>
      </p:grpSpPr>
      <p:sp>
        <p:nvSpPr>
          <p:cNvPr id="8" name="Rectangle 7"/>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TextBox 9"/>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4410075" y="1985963"/>
            <a:ext cx="3657600"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Date Placeholder 4"/>
          <p:cNvSpPr>
            <a:spLocks noGrp="1"/>
          </p:cNvSpPr>
          <p:nvPr>
            <p:ph type="dt" sz="half" idx="10"/>
          </p:nvPr>
        </p:nvSpPr>
        <p:spPr/>
        <p:txBody>
          <a:bodyPr/>
          <a:lstStyle/>
          <a:p>
            <a:fld id="{06F126F1-09E6-DD49-A930-F17324943213}" type="datetimeFigureOut">
              <a:rPr lang="en-US" smtClean="0"/>
              <a:pPr/>
              <a:t>12/9/2017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3B33F9F-74B2-CD4E-BB40-09FEFBADF761}" type="slidenum">
              <a:rPr lang="en-US" smtClean="0"/>
              <a:pPr/>
              <a:t>‹#›</a:t>
            </a:fld>
            <a:endParaRPr lang="en-US"/>
          </a:p>
        </p:txBody>
      </p:sp>
      <p:sp>
        <p:nvSpPr>
          <p:cNvPr id="11" name="Content Placeholder 2"/>
          <p:cNvSpPr>
            <a:spLocks noGrp="1"/>
          </p:cNvSpPr>
          <p:nvPr>
            <p:ph sz="half" idx="15"/>
          </p:nvPr>
        </p:nvSpPr>
        <p:spPr>
          <a:xfrm>
            <a:off x="498518" y="1985963"/>
            <a:ext cx="3657600" cy="414020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13" name="Content Placeholder 2"/>
          <p:cNvSpPr>
            <a:spLocks noGrp="1"/>
          </p:cNvSpPr>
          <p:nvPr>
            <p:ph sz="half" idx="16"/>
          </p:nvPr>
        </p:nvSpPr>
        <p:spPr>
          <a:xfrm>
            <a:off x="4410075" y="4169664"/>
            <a:ext cx="3657600"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4 Content">
    <p:spTree>
      <p:nvGrpSpPr>
        <p:cNvPr id="1" name=""/>
        <p:cNvGrpSpPr/>
        <p:nvPr/>
      </p:nvGrpSpPr>
      <p:grpSpPr>
        <a:xfrm>
          <a:off x="0" y="0"/>
          <a:ext cx="0" cy="0"/>
          <a:chOff x="0" y="0"/>
          <a:chExt cx="0" cy="0"/>
        </a:xfrm>
      </p:grpSpPr>
      <p:sp>
        <p:nvSpPr>
          <p:cNvPr id="8" name="Rectangle 7"/>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TextBox 9"/>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p>
            <a:r>
              <a:rPr lang="en-GB" smtClean="0"/>
              <a:t>Click to edit Master title style</a:t>
            </a:r>
            <a:endParaRPr/>
          </a:p>
        </p:txBody>
      </p:sp>
      <p:sp>
        <p:nvSpPr>
          <p:cNvPr id="5" name="Date Placeholder 4"/>
          <p:cNvSpPr>
            <a:spLocks noGrp="1"/>
          </p:cNvSpPr>
          <p:nvPr>
            <p:ph type="dt" sz="half" idx="10"/>
          </p:nvPr>
        </p:nvSpPr>
        <p:spPr/>
        <p:txBody>
          <a:bodyPr/>
          <a:lstStyle/>
          <a:p>
            <a:fld id="{06F126F1-09E6-DD49-A930-F17324943213}" type="datetimeFigureOut">
              <a:rPr lang="en-US" smtClean="0"/>
              <a:pPr/>
              <a:t>12/9/2017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3B33F9F-74B2-CD4E-BB40-09FEFBADF761}" type="slidenum">
              <a:rPr lang="en-US" smtClean="0"/>
              <a:pPr/>
              <a:t>‹#›</a:t>
            </a:fld>
            <a:endParaRPr lang="en-US"/>
          </a:p>
        </p:txBody>
      </p:sp>
      <p:sp>
        <p:nvSpPr>
          <p:cNvPr id="12" name="Content Placeholder 2"/>
          <p:cNvSpPr>
            <a:spLocks noGrp="1"/>
          </p:cNvSpPr>
          <p:nvPr>
            <p:ph sz="half" idx="17"/>
          </p:nvPr>
        </p:nvSpPr>
        <p:spPr>
          <a:xfrm>
            <a:off x="502920" y="1985963"/>
            <a:ext cx="3657413"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14" name="Content Placeholder 2"/>
          <p:cNvSpPr>
            <a:spLocks noGrp="1"/>
          </p:cNvSpPr>
          <p:nvPr>
            <p:ph sz="half" idx="18"/>
          </p:nvPr>
        </p:nvSpPr>
        <p:spPr>
          <a:xfrm>
            <a:off x="502920" y="4164965"/>
            <a:ext cx="3657413"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15" name="Content Placeholder 2"/>
          <p:cNvSpPr>
            <a:spLocks noGrp="1"/>
          </p:cNvSpPr>
          <p:nvPr>
            <p:ph sz="half" idx="1"/>
          </p:nvPr>
        </p:nvSpPr>
        <p:spPr>
          <a:xfrm>
            <a:off x="4410075" y="1985963"/>
            <a:ext cx="3657600"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16" name="Content Placeholder 2"/>
          <p:cNvSpPr>
            <a:spLocks noGrp="1"/>
          </p:cNvSpPr>
          <p:nvPr>
            <p:ph sz="half" idx="16"/>
          </p:nvPr>
        </p:nvSpPr>
        <p:spPr>
          <a:xfrm>
            <a:off x="4410075" y="4169664"/>
            <a:ext cx="3657600" cy="1965960"/>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6" name="Rectangle 5"/>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 name="TextBox 7"/>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06F126F1-09E6-DD49-A930-F17324943213}" type="datetimeFigureOut">
              <a:rPr lang="en-US" smtClean="0"/>
              <a:pPr/>
              <a:t>12/9/2017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3B33F9F-74B2-CD4E-BB40-09FEFBADF761}"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
        <p:nvSpPr>
          <p:cNvPr id="5" name="Rectangle 4"/>
          <p:cNvSpPr/>
          <p:nvPr/>
        </p:nvSpPr>
        <p:spPr>
          <a:xfrm>
            <a:off x="8166847" y="282573"/>
            <a:ext cx="685800" cy="30221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Date Placeholder 1"/>
          <p:cNvSpPr>
            <a:spLocks noGrp="1"/>
          </p:cNvSpPr>
          <p:nvPr>
            <p:ph type="dt" sz="half" idx="10"/>
          </p:nvPr>
        </p:nvSpPr>
        <p:spPr/>
        <p:txBody>
          <a:bodyPr/>
          <a:lstStyle/>
          <a:p>
            <a:fld id="{06F126F1-09E6-DD49-A930-F17324943213}" type="datetimeFigureOut">
              <a:rPr lang="en-US" smtClean="0"/>
              <a:pPr/>
              <a:t>12/9/2017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3B33F9F-74B2-CD4E-BB40-09FEFBADF761}" type="slidenum">
              <a:rPr lang="en-US" smtClean="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282575" y="228600"/>
            <a:ext cx="3451225" cy="6345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380555" y="2571750"/>
            <a:ext cx="3255264" cy="1162050"/>
          </a:xfrm>
        </p:spPr>
        <p:txBody>
          <a:bodyPr anchor="b">
            <a:normAutofit/>
          </a:bodyPr>
          <a:lstStyle>
            <a:lvl1pPr algn="l">
              <a:defRPr sz="2600" b="0">
                <a:solidFill>
                  <a:schemeClr val="bg1"/>
                </a:solidFill>
              </a:defRPr>
            </a:lvl1pPr>
          </a:lstStyle>
          <a:p>
            <a:r>
              <a:rPr lang="en-GB" smtClean="0"/>
              <a:t>Click to edit Master title style</a:t>
            </a:r>
            <a:endParaRPr/>
          </a:p>
        </p:txBody>
      </p:sp>
      <p:sp>
        <p:nvSpPr>
          <p:cNvPr id="3" name="Content Placeholder 2"/>
          <p:cNvSpPr>
            <a:spLocks noGrp="1"/>
          </p:cNvSpPr>
          <p:nvPr>
            <p:ph idx="1"/>
          </p:nvPr>
        </p:nvSpPr>
        <p:spPr>
          <a:xfrm>
            <a:off x="4168775" y="273050"/>
            <a:ext cx="4597399" cy="5853113"/>
          </a:xfrm>
        </p:spPr>
        <p:txBody>
          <a:bodyPr>
            <a:normAutofit/>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Text Placeholder 3"/>
          <p:cNvSpPr>
            <a:spLocks noGrp="1"/>
          </p:cNvSpPr>
          <p:nvPr>
            <p:ph type="body" sz="half" idx="2"/>
          </p:nvPr>
        </p:nvSpPr>
        <p:spPr>
          <a:xfrm>
            <a:off x="381093" y="3733800"/>
            <a:ext cx="3255264" cy="2392363"/>
          </a:xfrm>
        </p:spPr>
        <p:txBody>
          <a:bodyPr/>
          <a:lstStyle>
            <a:lvl1pPr marL="0" indent="0">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7391399" y="6423585"/>
            <a:ext cx="1537447" cy="365125"/>
          </a:xfrm>
        </p:spPr>
        <p:txBody>
          <a:bodyPr/>
          <a:lstStyle/>
          <a:p>
            <a:fld id="{06F126F1-09E6-DD49-A930-F17324943213}" type="datetimeFigureOut">
              <a:rPr lang="en-US" smtClean="0"/>
              <a:pPr/>
              <a:t>12/9/2017</a:t>
            </a:fld>
            <a:endParaRPr lang="en-US"/>
          </a:p>
        </p:txBody>
      </p:sp>
      <p:sp>
        <p:nvSpPr>
          <p:cNvPr id="6" name="Footer Placeholder 5"/>
          <p:cNvSpPr>
            <a:spLocks noGrp="1"/>
          </p:cNvSpPr>
          <p:nvPr>
            <p:ph type="ftr" sz="quarter" idx="11"/>
          </p:nvPr>
        </p:nvSpPr>
        <p:spPr>
          <a:xfrm>
            <a:off x="3859305" y="6423585"/>
            <a:ext cx="3316941" cy="365125"/>
          </a:xfrm>
        </p:spPr>
        <p:txBody>
          <a:bodyPr/>
          <a:lstStyle/>
          <a:p>
            <a:endParaRPr lang="en-US"/>
          </a:p>
        </p:txBody>
      </p:sp>
      <p:sp>
        <p:nvSpPr>
          <p:cNvPr id="9" name="TextBox 8"/>
          <p:cNvSpPr txBox="1"/>
          <p:nvPr/>
        </p:nvSpPr>
        <p:spPr>
          <a:xfrm>
            <a:off x="424891" y="174812"/>
            <a:ext cx="413309" cy="830997"/>
          </a:xfrm>
          <a:prstGeom prst="rect">
            <a:avLst/>
          </a:prstGeom>
          <a:noFill/>
        </p:spPr>
        <p:txBody>
          <a:bodyPr wrap="square" lIns="0" tIns="0" rIns="0" bIns="0" rtlCol="0">
            <a:spAutoFit/>
          </a:bodyPr>
          <a:lstStyle/>
          <a:p>
            <a:r>
              <a:rPr sz="5400" b="1">
                <a:solidFill>
                  <a:schemeClr val="accent1">
                    <a:lumMod val="60000"/>
                    <a:lumOff val="40000"/>
                  </a:schemeClr>
                </a:solidFil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166847" y="282573"/>
            <a:ext cx="685800" cy="30221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4169404" y="3124200"/>
            <a:ext cx="3898272" cy="871538"/>
          </a:xfrm>
        </p:spPr>
        <p:txBody>
          <a:bodyPr anchor="b">
            <a:normAutofit/>
          </a:bodyPr>
          <a:lstStyle>
            <a:lvl1pPr algn="l">
              <a:defRPr sz="2600" b="0"/>
            </a:lvl1pPr>
          </a:lstStyle>
          <a:p>
            <a:r>
              <a:rPr lang="en-GB" smtClean="0"/>
              <a:t>Click to edit Master title style</a:t>
            </a:r>
            <a:endParaRPr/>
          </a:p>
        </p:txBody>
      </p:sp>
      <p:sp>
        <p:nvSpPr>
          <p:cNvPr id="3" name="Picture Placeholder 2"/>
          <p:cNvSpPr>
            <a:spLocks noGrp="1"/>
          </p:cNvSpPr>
          <p:nvPr>
            <p:ph type="pic" idx="1"/>
          </p:nvPr>
        </p:nvSpPr>
        <p:spPr>
          <a:xfrm>
            <a:off x="277906" y="228600"/>
            <a:ext cx="3460658" cy="6345238"/>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Click icon to add picture</a:t>
            </a:r>
            <a:endParaRPr/>
          </a:p>
        </p:txBody>
      </p:sp>
      <p:sp>
        <p:nvSpPr>
          <p:cNvPr id="4" name="Text Placeholder 3"/>
          <p:cNvSpPr>
            <a:spLocks noGrp="1"/>
          </p:cNvSpPr>
          <p:nvPr>
            <p:ph type="body" sz="half" idx="2"/>
          </p:nvPr>
        </p:nvSpPr>
        <p:spPr>
          <a:xfrm>
            <a:off x="4169404" y="3995737"/>
            <a:ext cx="3898272" cy="214788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7391399" y="6423585"/>
            <a:ext cx="1537447" cy="365125"/>
          </a:xfrm>
        </p:spPr>
        <p:txBody>
          <a:bodyPr/>
          <a:lstStyle/>
          <a:p>
            <a:fld id="{06F126F1-09E6-DD49-A930-F17324943213}" type="datetimeFigureOut">
              <a:rPr lang="en-US" smtClean="0"/>
              <a:pPr/>
              <a:t>12/9/2017</a:t>
            </a:fld>
            <a:endParaRPr lang="en-US"/>
          </a:p>
        </p:txBody>
      </p:sp>
      <p:sp>
        <p:nvSpPr>
          <p:cNvPr id="6" name="Footer Placeholder 5"/>
          <p:cNvSpPr>
            <a:spLocks noGrp="1"/>
          </p:cNvSpPr>
          <p:nvPr>
            <p:ph type="ftr" sz="quarter" idx="11"/>
          </p:nvPr>
        </p:nvSpPr>
        <p:spPr>
          <a:xfrm>
            <a:off x="4191000" y="6423585"/>
            <a:ext cx="3005138" cy="365125"/>
          </a:xfrm>
        </p:spPr>
        <p:txBody>
          <a:bodyPr/>
          <a:lstStyle/>
          <a:p>
            <a:endParaRPr lang="en-US"/>
          </a:p>
        </p:txBody>
      </p:sp>
      <p:sp>
        <p:nvSpPr>
          <p:cNvPr id="7" name="Slide Number Placeholder 6"/>
          <p:cNvSpPr>
            <a:spLocks noGrp="1"/>
          </p:cNvSpPr>
          <p:nvPr>
            <p:ph type="sldNum" sz="quarter" idx="12"/>
          </p:nvPr>
        </p:nvSpPr>
        <p:spPr/>
        <p:txBody>
          <a:bodyPr/>
          <a:lstStyle/>
          <a:p>
            <a:fld id="{23B33F9F-74B2-CD4E-BB40-09FEFBADF761}" type="slidenum">
              <a:rPr lang="en-US" smtClean="0"/>
              <a:pPr/>
              <a:t>‹#›</a:t>
            </a:fld>
            <a:endParaRPr lang="en-US"/>
          </a:p>
        </p:txBody>
      </p:sp>
      <p:sp>
        <p:nvSpPr>
          <p:cNvPr id="10" name="TextBox 9"/>
          <p:cNvSpPr txBox="1"/>
          <p:nvPr/>
        </p:nvSpPr>
        <p:spPr>
          <a:xfrm>
            <a:off x="3990110" y="3370730"/>
            <a:ext cx="220568" cy="369332"/>
          </a:xfrm>
          <a:prstGeom prst="rect">
            <a:avLst/>
          </a:prstGeom>
          <a:noFill/>
        </p:spPr>
        <p:txBody>
          <a:bodyPr wrap="square" lIns="0" tIns="0" rIns="0" bIns="0" rtlCol="0">
            <a:spAutoFit/>
          </a:bodyPr>
          <a:lstStyle/>
          <a:p>
            <a:r>
              <a:rPr sz="2400" b="1" baseline="0">
                <a:solidFill>
                  <a:schemeClr val="accent1">
                    <a:lumMod val="60000"/>
                    <a:lumOff val="40000"/>
                  </a:schemeClr>
                </a:solidFill>
              </a:rPr>
              <a:t>+ </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above Caption">
    <p:spTree>
      <p:nvGrpSpPr>
        <p:cNvPr id="1" name=""/>
        <p:cNvGrpSpPr/>
        <p:nvPr/>
      </p:nvGrpSpPr>
      <p:grpSpPr>
        <a:xfrm>
          <a:off x="0" y="0"/>
          <a:ext cx="0" cy="0"/>
          <a:chOff x="0" y="0"/>
          <a:chExt cx="0" cy="0"/>
        </a:xfrm>
      </p:grpSpPr>
      <p:sp>
        <p:nvSpPr>
          <p:cNvPr id="2" name="Title 1"/>
          <p:cNvSpPr>
            <a:spLocks noGrp="1"/>
          </p:cNvSpPr>
          <p:nvPr>
            <p:ph type="title"/>
          </p:nvPr>
        </p:nvSpPr>
        <p:spPr>
          <a:xfrm>
            <a:off x="506505" y="4424082"/>
            <a:ext cx="6191157" cy="833718"/>
          </a:xfrm>
        </p:spPr>
        <p:txBody>
          <a:bodyPr anchor="b">
            <a:normAutofit/>
          </a:bodyPr>
          <a:lstStyle>
            <a:lvl1pPr algn="l">
              <a:defRPr sz="2600" b="0"/>
            </a:lvl1pPr>
          </a:lstStyle>
          <a:p>
            <a:r>
              <a:rPr lang="en-GB" smtClean="0"/>
              <a:t>Click to edit Master title style</a:t>
            </a:r>
            <a:endParaRPr/>
          </a:p>
        </p:txBody>
      </p:sp>
      <p:sp>
        <p:nvSpPr>
          <p:cNvPr id="3" name="Picture Placeholder 2"/>
          <p:cNvSpPr>
            <a:spLocks noGrp="1"/>
          </p:cNvSpPr>
          <p:nvPr>
            <p:ph type="pic" idx="1"/>
          </p:nvPr>
        </p:nvSpPr>
        <p:spPr>
          <a:xfrm>
            <a:off x="277905" y="228600"/>
            <a:ext cx="6378389" cy="418795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Click icon to add picture</a:t>
            </a:r>
            <a:endParaRPr/>
          </a:p>
        </p:txBody>
      </p:sp>
      <p:sp>
        <p:nvSpPr>
          <p:cNvPr id="4" name="Text Placeholder 3"/>
          <p:cNvSpPr>
            <a:spLocks noGrp="1"/>
          </p:cNvSpPr>
          <p:nvPr>
            <p:ph type="body" sz="half" idx="2"/>
          </p:nvPr>
        </p:nvSpPr>
        <p:spPr>
          <a:xfrm>
            <a:off x="506505" y="5257799"/>
            <a:ext cx="6191157" cy="885825"/>
          </a:xfrm>
        </p:spPr>
        <p:txBody>
          <a:bodyPr/>
          <a:lstStyle>
            <a:lvl1pPr marL="0" indent="0">
              <a:spcBef>
                <a:spcPts val="3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06F126F1-09E6-DD49-A930-F17324943213}" type="datetimeFigureOut">
              <a:rPr lang="en-US" smtClean="0"/>
              <a:pPr/>
              <a:t>12/9/2017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3B33F9F-74B2-CD4E-BB40-09FEFBADF761}" type="slidenum">
              <a:rPr lang="en-US" smtClean="0"/>
              <a:pPr/>
              <a:t>‹#›</a:t>
            </a:fld>
            <a:endParaRPr lang="en-US"/>
          </a:p>
        </p:txBody>
      </p:sp>
      <p:sp>
        <p:nvSpPr>
          <p:cNvPr id="8" name="Rectangle 7"/>
          <p:cNvSpPr/>
          <p:nvPr/>
        </p:nvSpPr>
        <p:spPr>
          <a:xfrm>
            <a:off x="6802438" y="228600"/>
            <a:ext cx="2057400" cy="203911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Rectangle 8"/>
          <p:cNvSpPr/>
          <p:nvPr/>
        </p:nvSpPr>
        <p:spPr>
          <a:xfrm>
            <a:off x="6802438" y="2377440"/>
            <a:ext cx="2057400" cy="20391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TextBox 9"/>
          <p:cNvSpPr txBox="1"/>
          <p:nvPr/>
        </p:nvSpPr>
        <p:spPr>
          <a:xfrm>
            <a:off x="327212" y="4632792"/>
            <a:ext cx="220568" cy="369332"/>
          </a:xfrm>
          <a:prstGeom prst="rect">
            <a:avLst/>
          </a:prstGeom>
          <a:noFill/>
        </p:spPr>
        <p:txBody>
          <a:bodyPr wrap="square" lIns="0" tIns="0" rIns="0" bIns="0" rtlCol="0">
            <a:spAutoFit/>
          </a:bodyPr>
          <a:lstStyle/>
          <a:p>
            <a:r>
              <a:rPr sz="2400" b="1" baseline="0">
                <a:solidFill>
                  <a:schemeClr val="accent1">
                    <a:lumMod val="60000"/>
                    <a:lumOff val="40000"/>
                  </a:schemeClr>
                </a:solidFill>
              </a:rPr>
              <a:t>+ </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2 Pictures with Caption">
    <p:spTree>
      <p:nvGrpSpPr>
        <p:cNvPr id="1" name=""/>
        <p:cNvGrpSpPr/>
        <p:nvPr/>
      </p:nvGrpSpPr>
      <p:grpSpPr>
        <a:xfrm>
          <a:off x="0" y="0"/>
          <a:ext cx="0" cy="0"/>
          <a:chOff x="0" y="0"/>
          <a:chExt cx="0" cy="0"/>
        </a:xfrm>
      </p:grpSpPr>
      <p:sp>
        <p:nvSpPr>
          <p:cNvPr id="8" name="Rectangle 7"/>
          <p:cNvSpPr/>
          <p:nvPr/>
        </p:nvSpPr>
        <p:spPr>
          <a:xfrm>
            <a:off x="282574" y="228600"/>
            <a:ext cx="6387167" cy="6345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380554" y="2571750"/>
            <a:ext cx="6181611" cy="1162050"/>
          </a:xfrm>
        </p:spPr>
        <p:txBody>
          <a:bodyPr anchor="b">
            <a:normAutofit/>
          </a:bodyPr>
          <a:lstStyle>
            <a:lvl1pPr algn="l">
              <a:defRPr sz="2600" b="0">
                <a:solidFill>
                  <a:schemeClr val="bg1"/>
                </a:solidFill>
              </a:defRPr>
            </a:lvl1pPr>
          </a:lstStyle>
          <a:p>
            <a:r>
              <a:rPr lang="en-GB" smtClean="0"/>
              <a:t>Click to edit Master title style</a:t>
            </a:r>
            <a:endParaRPr/>
          </a:p>
        </p:txBody>
      </p:sp>
      <p:sp>
        <p:nvSpPr>
          <p:cNvPr id="4" name="Text Placeholder 3"/>
          <p:cNvSpPr>
            <a:spLocks noGrp="1"/>
          </p:cNvSpPr>
          <p:nvPr>
            <p:ph type="body" sz="half" idx="2"/>
          </p:nvPr>
        </p:nvSpPr>
        <p:spPr>
          <a:xfrm>
            <a:off x="381094" y="3733800"/>
            <a:ext cx="6179566" cy="2392363"/>
          </a:xfrm>
        </p:spPr>
        <p:txBody>
          <a:bodyPr/>
          <a:lstStyle>
            <a:lvl1pPr marL="0" indent="0">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5212262" y="6235607"/>
            <a:ext cx="1348398" cy="365125"/>
          </a:xfrm>
        </p:spPr>
        <p:txBody>
          <a:bodyPr/>
          <a:lstStyle>
            <a:lvl1pPr>
              <a:defRPr>
                <a:solidFill>
                  <a:schemeClr val="bg1"/>
                </a:solidFill>
              </a:defRPr>
            </a:lvl1pPr>
          </a:lstStyle>
          <a:p>
            <a:fld id="{06F126F1-09E6-DD49-A930-F17324943213}" type="datetimeFigureOut">
              <a:rPr lang="en-US" smtClean="0"/>
              <a:pPr/>
              <a:t>12/9/2017</a:t>
            </a:fld>
            <a:endParaRPr lang="en-US"/>
          </a:p>
        </p:txBody>
      </p:sp>
      <p:sp>
        <p:nvSpPr>
          <p:cNvPr id="6" name="Footer Placeholder 5"/>
          <p:cNvSpPr>
            <a:spLocks noGrp="1"/>
          </p:cNvSpPr>
          <p:nvPr>
            <p:ph type="ftr" sz="quarter" idx="11"/>
          </p:nvPr>
        </p:nvSpPr>
        <p:spPr>
          <a:xfrm>
            <a:off x="381095" y="6235607"/>
            <a:ext cx="4648105" cy="365125"/>
          </a:xfrm>
        </p:spPr>
        <p:txBody>
          <a:bodyPr/>
          <a:lstStyle>
            <a:lvl1pPr>
              <a:defRPr>
                <a:solidFill>
                  <a:schemeClr val="bg1"/>
                </a:solidFill>
              </a:defRPr>
            </a:lvl1pPr>
          </a:lstStyle>
          <a:p>
            <a:endParaRPr lang="en-US"/>
          </a:p>
        </p:txBody>
      </p:sp>
      <p:sp>
        <p:nvSpPr>
          <p:cNvPr id="7" name="Slide Number Placeholder 6"/>
          <p:cNvSpPr>
            <a:spLocks noGrp="1"/>
          </p:cNvSpPr>
          <p:nvPr>
            <p:ph type="sldNum" sz="quarter" idx="12"/>
          </p:nvPr>
        </p:nvSpPr>
        <p:spPr/>
        <p:txBody>
          <a:bodyPr/>
          <a:lstStyle/>
          <a:p>
            <a:fld id="{23B33F9F-74B2-CD4E-BB40-09FEFBADF761}" type="slidenum">
              <a:rPr lang="en-US" smtClean="0"/>
              <a:pPr/>
              <a:t>‹#›</a:t>
            </a:fld>
            <a:endParaRPr lang="en-US"/>
          </a:p>
        </p:txBody>
      </p:sp>
      <p:sp>
        <p:nvSpPr>
          <p:cNvPr id="9" name="TextBox 8"/>
          <p:cNvSpPr txBox="1"/>
          <p:nvPr/>
        </p:nvSpPr>
        <p:spPr>
          <a:xfrm>
            <a:off x="424891" y="174812"/>
            <a:ext cx="413309" cy="830997"/>
          </a:xfrm>
          <a:prstGeom prst="rect">
            <a:avLst/>
          </a:prstGeom>
          <a:noFill/>
        </p:spPr>
        <p:txBody>
          <a:bodyPr wrap="square" lIns="0" tIns="0" rIns="0" bIns="0" rtlCol="0">
            <a:spAutoFit/>
          </a:bodyPr>
          <a:lstStyle/>
          <a:p>
            <a:r>
              <a:rPr sz="5400" b="1">
                <a:solidFill>
                  <a:schemeClr val="accent1">
                    <a:lumMod val="60000"/>
                    <a:lumOff val="40000"/>
                  </a:schemeClr>
                </a:solidFill>
              </a:rPr>
              <a:t>+</a:t>
            </a:r>
          </a:p>
        </p:txBody>
      </p:sp>
      <p:sp>
        <p:nvSpPr>
          <p:cNvPr id="10" name="Rectangle 9"/>
          <p:cNvSpPr/>
          <p:nvPr/>
        </p:nvSpPr>
        <p:spPr>
          <a:xfrm>
            <a:off x="6802438" y="228600"/>
            <a:ext cx="2057400" cy="20391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Picture Placeholder 12"/>
          <p:cNvSpPr>
            <a:spLocks noGrp="1"/>
          </p:cNvSpPr>
          <p:nvPr>
            <p:ph type="pic" sz="quarter" idx="13"/>
          </p:nvPr>
        </p:nvSpPr>
        <p:spPr>
          <a:xfrm>
            <a:off x="6802438" y="2374940"/>
            <a:ext cx="2057400" cy="2039112"/>
          </a:xfrm>
        </p:spPr>
        <p:txBody>
          <a:bodyPr/>
          <a:lstStyle>
            <a:lvl1pPr>
              <a:buNone/>
              <a:defRPr/>
            </a:lvl1pPr>
          </a:lstStyle>
          <a:p>
            <a:r>
              <a:rPr lang="en-GB" smtClean="0"/>
              <a:t>Click icon to add picture</a:t>
            </a:r>
            <a:endParaRPr/>
          </a:p>
        </p:txBody>
      </p:sp>
      <p:sp>
        <p:nvSpPr>
          <p:cNvPr id="13" name="Picture Placeholder 12"/>
          <p:cNvSpPr>
            <a:spLocks noGrp="1"/>
          </p:cNvSpPr>
          <p:nvPr>
            <p:ph type="pic" sz="quarter" idx="14"/>
          </p:nvPr>
        </p:nvSpPr>
        <p:spPr>
          <a:xfrm>
            <a:off x="6802438" y="4535424"/>
            <a:ext cx="2057400" cy="2039112"/>
          </a:xfrm>
        </p:spPr>
        <p:txBody>
          <a:bodyPr/>
          <a:lstStyle>
            <a:lvl1pPr>
              <a:buNone/>
              <a:defRPr/>
            </a:lvl1pPr>
          </a:lstStyle>
          <a:p>
            <a:r>
              <a:rPr lang="en-GB" smtClean="0"/>
              <a:t>Click icon to add picture</a:t>
            </a:r>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3 Pictures with Caption">
    <p:spTree>
      <p:nvGrpSpPr>
        <p:cNvPr id="1" name=""/>
        <p:cNvGrpSpPr/>
        <p:nvPr/>
      </p:nvGrpSpPr>
      <p:grpSpPr>
        <a:xfrm>
          <a:off x="0" y="0"/>
          <a:ext cx="0" cy="0"/>
          <a:chOff x="0" y="0"/>
          <a:chExt cx="0" cy="0"/>
        </a:xfrm>
      </p:grpSpPr>
      <p:sp>
        <p:nvSpPr>
          <p:cNvPr id="8" name="Rectangle 7"/>
          <p:cNvSpPr/>
          <p:nvPr/>
        </p:nvSpPr>
        <p:spPr>
          <a:xfrm>
            <a:off x="282575" y="228600"/>
            <a:ext cx="4235450" cy="6345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380554" y="2571750"/>
            <a:ext cx="4016633" cy="1162050"/>
          </a:xfrm>
        </p:spPr>
        <p:txBody>
          <a:bodyPr anchor="b">
            <a:normAutofit/>
          </a:bodyPr>
          <a:lstStyle>
            <a:lvl1pPr algn="l">
              <a:defRPr sz="2600" b="0">
                <a:solidFill>
                  <a:schemeClr val="bg1"/>
                </a:solidFill>
              </a:defRPr>
            </a:lvl1pPr>
          </a:lstStyle>
          <a:p>
            <a:r>
              <a:rPr lang="en-GB" smtClean="0"/>
              <a:t>Click to edit Master title style</a:t>
            </a:r>
            <a:endParaRPr/>
          </a:p>
        </p:txBody>
      </p:sp>
      <p:sp>
        <p:nvSpPr>
          <p:cNvPr id="4" name="Text Placeholder 3"/>
          <p:cNvSpPr>
            <a:spLocks noGrp="1"/>
          </p:cNvSpPr>
          <p:nvPr>
            <p:ph type="body" sz="half" idx="2"/>
          </p:nvPr>
        </p:nvSpPr>
        <p:spPr>
          <a:xfrm>
            <a:off x="381094" y="3733800"/>
            <a:ext cx="4015304" cy="2392363"/>
          </a:xfrm>
        </p:spPr>
        <p:txBody>
          <a:bodyPr/>
          <a:lstStyle>
            <a:lvl1pPr marL="0" indent="0">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3048000" y="6235607"/>
            <a:ext cx="1348398" cy="365125"/>
          </a:xfrm>
        </p:spPr>
        <p:txBody>
          <a:bodyPr/>
          <a:lstStyle>
            <a:lvl1pPr>
              <a:defRPr>
                <a:solidFill>
                  <a:schemeClr val="bg1"/>
                </a:solidFill>
              </a:defRPr>
            </a:lvl1pPr>
          </a:lstStyle>
          <a:p>
            <a:fld id="{06F126F1-09E6-DD49-A930-F17324943213}" type="datetimeFigureOut">
              <a:rPr lang="en-US" smtClean="0"/>
              <a:pPr/>
              <a:t>12/9/2017</a:t>
            </a:fld>
            <a:endParaRPr lang="en-US"/>
          </a:p>
        </p:txBody>
      </p:sp>
      <p:sp>
        <p:nvSpPr>
          <p:cNvPr id="6" name="Footer Placeholder 5"/>
          <p:cNvSpPr>
            <a:spLocks noGrp="1"/>
          </p:cNvSpPr>
          <p:nvPr>
            <p:ph type="ftr" sz="quarter" idx="11"/>
          </p:nvPr>
        </p:nvSpPr>
        <p:spPr>
          <a:xfrm>
            <a:off x="381095" y="6235607"/>
            <a:ext cx="2590705" cy="365125"/>
          </a:xfrm>
        </p:spPr>
        <p:txBody>
          <a:bodyPr/>
          <a:lstStyle>
            <a:lvl1pPr>
              <a:defRPr>
                <a:solidFill>
                  <a:schemeClr val="bg1"/>
                </a:solidFill>
              </a:defRPr>
            </a:lvl1pPr>
          </a:lstStyle>
          <a:p>
            <a:endParaRPr lang="en-US"/>
          </a:p>
        </p:txBody>
      </p:sp>
      <p:sp>
        <p:nvSpPr>
          <p:cNvPr id="7" name="Slide Number Placeholder 6"/>
          <p:cNvSpPr>
            <a:spLocks noGrp="1"/>
          </p:cNvSpPr>
          <p:nvPr>
            <p:ph type="sldNum" sz="quarter" idx="12"/>
          </p:nvPr>
        </p:nvSpPr>
        <p:spPr/>
        <p:txBody>
          <a:bodyPr/>
          <a:lstStyle/>
          <a:p>
            <a:fld id="{23B33F9F-74B2-CD4E-BB40-09FEFBADF761}" type="slidenum">
              <a:rPr lang="en-US" smtClean="0"/>
              <a:pPr/>
              <a:t>‹#›</a:t>
            </a:fld>
            <a:endParaRPr lang="en-US"/>
          </a:p>
        </p:txBody>
      </p:sp>
      <p:sp>
        <p:nvSpPr>
          <p:cNvPr id="9" name="TextBox 8"/>
          <p:cNvSpPr txBox="1"/>
          <p:nvPr/>
        </p:nvSpPr>
        <p:spPr>
          <a:xfrm>
            <a:off x="424891" y="174812"/>
            <a:ext cx="413309" cy="830997"/>
          </a:xfrm>
          <a:prstGeom prst="rect">
            <a:avLst/>
          </a:prstGeom>
          <a:noFill/>
        </p:spPr>
        <p:txBody>
          <a:bodyPr wrap="square" lIns="0" tIns="0" rIns="0" bIns="0" rtlCol="0">
            <a:spAutoFit/>
          </a:bodyPr>
          <a:lstStyle/>
          <a:p>
            <a:r>
              <a:rPr sz="5400" b="1">
                <a:solidFill>
                  <a:schemeClr val="accent1">
                    <a:lumMod val="60000"/>
                    <a:lumOff val="40000"/>
                  </a:schemeClr>
                </a:solidFill>
              </a:rPr>
              <a:t>+</a:t>
            </a:r>
          </a:p>
        </p:txBody>
      </p:sp>
      <p:sp>
        <p:nvSpPr>
          <p:cNvPr id="10" name="Rectangle 9"/>
          <p:cNvSpPr/>
          <p:nvPr/>
        </p:nvSpPr>
        <p:spPr>
          <a:xfrm>
            <a:off x="6802438" y="228600"/>
            <a:ext cx="2057400" cy="20391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p:nvSpPr>
        <p:spPr>
          <a:xfrm>
            <a:off x="4624388" y="4534726"/>
            <a:ext cx="2057400" cy="203911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Picture Placeholder 12"/>
          <p:cNvSpPr>
            <a:spLocks noGrp="1"/>
          </p:cNvSpPr>
          <p:nvPr>
            <p:ph type="pic" sz="quarter" idx="13"/>
          </p:nvPr>
        </p:nvSpPr>
        <p:spPr>
          <a:xfrm>
            <a:off x="4624388" y="228600"/>
            <a:ext cx="2057400" cy="2039112"/>
          </a:xfrm>
        </p:spPr>
        <p:txBody>
          <a:bodyPr/>
          <a:lstStyle>
            <a:lvl1pPr>
              <a:buNone/>
              <a:defRPr/>
            </a:lvl1pPr>
          </a:lstStyle>
          <a:p>
            <a:r>
              <a:rPr lang="en-GB" smtClean="0"/>
              <a:t>Click icon to add picture</a:t>
            </a:r>
            <a:endParaRPr/>
          </a:p>
        </p:txBody>
      </p:sp>
      <p:sp>
        <p:nvSpPr>
          <p:cNvPr id="13" name="Picture Placeholder 12"/>
          <p:cNvSpPr>
            <a:spLocks noGrp="1"/>
          </p:cNvSpPr>
          <p:nvPr>
            <p:ph type="pic" sz="quarter" idx="14"/>
          </p:nvPr>
        </p:nvSpPr>
        <p:spPr>
          <a:xfrm>
            <a:off x="4624388" y="2381663"/>
            <a:ext cx="2057400" cy="2039112"/>
          </a:xfrm>
        </p:spPr>
        <p:txBody>
          <a:bodyPr/>
          <a:lstStyle>
            <a:lvl1pPr>
              <a:buNone/>
              <a:defRPr/>
            </a:lvl1pPr>
          </a:lstStyle>
          <a:p>
            <a:r>
              <a:rPr lang="en-GB" smtClean="0"/>
              <a:t>Click icon to add picture</a:t>
            </a:r>
            <a:endParaRPr/>
          </a:p>
        </p:txBody>
      </p:sp>
      <p:sp>
        <p:nvSpPr>
          <p:cNvPr id="14" name="Picture Placeholder 12"/>
          <p:cNvSpPr>
            <a:spLocks noGrp="1"/>
          </p:cNvSpPr>
          <p:nvPr>
            <p:ph type="pic" sz="quarter" idx="15"/>
          </p:nvPr>
        </p:nvSpPr>
        <p:spPr>
          <a:xfrm>
            <a:off x="6803136" y="2381662"/>
            <a:ext cx="2057400" cy="4187952"/>
          </a:xfrm>
        </p:spPr>
        <p:txBody>
          <a:bodyPr/>
          <a:lstStyle>
            <a:lvl1pPr>
              <a:buNone/>
              <a:defRPr/>
            </a:lvl1pPr>
          </a:lstStyle>
          <a:p>
            <a:r>
              <a:rPr lang="en-GB" smtClean="0"/>
              <a:t>Click icon to add picture</a:t>
            </a:r>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3 Pictures with Caption, Alt.">
    <p:spTree>
      <p:nvGrpSpPr>
        <p:cNvPr id="1" name=""/>
        <p:cNvGrpSpPr/>
        <p:nvPr/>
      </p:nvGrpSpPr>
      <p:grpSpPr>
        <a:xfrm>
          <a:off x="0" y="0"/>
          <a:ext cx="0" cy="0"/>
          <a:chOff x="0" y="0"/>
          <a:chExt cx="0" cy="0"/>
        </a:xfrm>
      </p:grpSpPr>
      <p:sp>
        <p:nvSpPr>
          <p:cNvPr id="11" name="Rectangle 10"/>
          <p:cNvSpPr/>
          <p:nvPr/>
        </p:nvSpPr>
        <p:spPr>
          <a:xfrm>
            <a:off x="8166847" y="282573"/>
            <a:ext cx="685800" cy="30221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4953000" y="3124200"/>
            <a:ext cx="3108960" cy="871538"/>
          </a:xfrm>
        </p:spPr>
        <p:txBody>
          <a:bodyPr anchor="b">
            <a:normAutofit/>
          </a:bodyPr>
          <a:lstStyle>
            <a:lvl1pPr algn="l">
              <a:defRPr sz="2600" b="0"/>
            </a:lvl1pPr>
          </a:lstStyle>
          <a:p>
            <a:r>
              <a:rPr lang="en-GB" smtClean="0"/>
              <a:t>Click to edit Master title style</a:t>
            </a:r>
            <a:endParaRPr/>
          </a:p>
        </p:txBody>
      </p:sp>
      <p:sp>
        <p:nvSpPr>
          <p:cNvPr id="3" name="Picture Placeholder 2"/>
          <p:cNvSpPr>
            <a:spLocks noGrp="1"/>
          </p:cNvSpPr>
          <p:nvPr>
            <p:ph type="pic" idx="1"/>
          </p:nvPr>
        </p:nvSpPr>
        <p:spPr>
          <a:xfrm>
            <a:off x="277905" y="2365248"/>
            <a:ext cx="4240119" cy="418795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Click icon to add picture</a:t>
            </a:r>
            <a:endParaRPr/>
          </a:p>
        </p:txBody>
      </p:sp>
      <p:sp>
        <p:nvSpPr>
          <p:cNvPr id="4" name="Text Placeholder 3"/>
          <p:cNvSpPr>
            <a:spLocks noGrp="1"/>
          </p:cNvSpPr>
          <p:nvPr>
            <p:ph type="body" sz="half" idx="2"/>
          </p:nvPr>
        </p:nvSpPr>
        <p:spPr>
          <a:xfrm>
            <a:off x="4953000" y="3995737"/>
            <a:ext cx="3108960" cy="214788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7391399" y="6423585"/>
            <a:ext cx="1537447" cy="365125"/>
          </a:xfrm>
        </p:spPr>
        <p:txBody>
          <a:bodyPr/>
          <a:lstStyle/>
          <a:p>
            <a:fld id="{06F126F1-09E6-DD49-A930-F17324943213}" type="datetimeFigureOut">
              <a:rPr lang="en-US" smtClean="0"/>
              <a:pPr/>
              <a:t>12/9/2017</a:t>
            </a:fld>
            <a:endParaRPr lang="en-US"/>
          </a:p>
        </p:txBody>
      </p:sp>
      <p:sp>
        <p:nvSpPr>
          <p:cNvPr id="6" name="Footer Placeholder 5"/>
          <p:cNvSpPr>
            <a:spLocks noGrp="1"/>
          </p:cNvSpPr>
          <p:nvPr>
            <p:ph type="ftr" sz="quarter" idx="11"/>
          </p:nvPr>
        </p:nvSpPr>
        <p:spPr>
          <a:xfrm>
            <a:off x="4191000" y="6423585"/>
            <a:ext cx="3005138" cy="365125"/>
          </a:xfrm>
        </p:spPr>
        <p:txBody>
          <a:bodyPr/>
          <a:lstStyle/>
          <a:p>
            <a:endParaRPr lang="en-US"/>
          </a:p>
        </p:txBody>
      </p:sp>
      <p:sp>
        <p:nvSpPr>
          <p:cNvPr id="7" name="Slide Number Placeholder 6"/>
          <p:cNvSpPr>
            <a:spLocks noGrp="1"/>
          </p:cNvSpPr>
          <p:nvPr>
            <p:ph type="sldNum" sz="quarter" idx="12"/>
          </p:nvPr>
        </p:nvSpPr>
        <p:spPr/>
        <p:txBody>
          <a:bodyPr/>
          <a:lstStyle/>
          <a:p>
            <a:fld id="{23B33F9F-74B2-CD4E-BB40-09FEFBADF761}" type="slidenum">
              <a:rPr lang="en-US" smtClean="0"/>
              <a:pPr/>
              <a:t>‹#›</a:t>
            </a:fld>
            <a:endParaRPr lang="en-US"/>
          </a:p>
        </p:txBody>
      </p:sp>
      <p:sp>
        <p:nvSpPr>
          <p:cNvPr id="10" name="TextBox 9"/>
          <p:cNvSpPr txBox="1"/>
          <p:nvPr/>
        </p:nvSpPr>
        <p:spPr>
          <a:xfrm>
            <a:off x="4750361" y="3370730"/>
            <a:ext cx="220568" cy="369332"/>
          </a:xfrm>
          <a:prstGeom prst="rect">
            <a:avLst/>
          </a:prstGeom>
          <a:noFill/>
        </p:spPr>
        <p:txBody>
          <a:bodyPr wrap="square" lIns="0" tIns="0" rIns="0" bIns="0" rtlCol="0">
            <a:spAutoFit/>
          </a:bodyPr>
          <a:lstStyle/>
          <a:p>
            <a:r>
              <a:rPr sz="2400" b="1" baseline="0">
                <a:solidFill>
                  <a:schemeClr val="accent1">
                    <a:lumMod val="60000"/>
                    <a:lumOff val="40000"/>
                  </a:schemeClr>
                </a:solidFill>
              </a:rPr>
              <a:t>+ </a:t>
            </a:r>
          </a:p>
        </p:txBody>
      </p:sp>
      <p:sp>
        <p:nvSpPr>
          <p:cNvPr id="14" name="Picture Placeholder 12"/>
          <p:cNvSpPr>
            <a:spLocks noGrp="1"/>
          </p:cNvSpPr>
          <p:nvPr>
            <p:ph type="pic" sz="quarter" idx="13"/>
          </p:nvPr>
        </p:nvSpPr>
        <p:spPr>
          <a:xfrm>
            <a:off x="277905" y="228600"/>
            <a:ext cx="2057400" cy="2039112"/>
          </a:xfrm>
        </p:spPr>
        <p:txBody>
          <a:bodyPr/>
          <a:lstStyle>
            <a:lvl1pPr>
              <a:buNone/>
              <a:defRPr/>
            </a:lvl1pPr>
          </a:lstStyle>
          <a:p>
            <a:r>
              <a:rPr lang="en-GB" smtClean="0"/>
              <a:t>Click icon to add picture</a:t>
            </a:r>
            <a:endParaRPr/>
          </a:p>
        </p:txBody>
      </p:sp>
      <p:sp>
        <p:nvSpPr>
          <p:cNvPr id="15" name="Picture Placeholder 12"/>
          <p:cNvSpPr>
            <a:spLocks noGrp="1"/>
          </p:cNvSpPr>
          <p:nvPr>
            <p:ph type="pic" sz="quarter" idx="14"/>
          </p:nvPr>
        </p:nvSpPr>
        <p:spPr>
          <a:xfrm>
            <a:off x="2460625" y="228600"/>
            <a:ext cx="2057400" cy="2039112"/>
          </a:xfrm>
        </p:spPr>
        <p:txBody>
          <a:bodyPr/>
          <a:lstStyle>
            <a:lvl1pPr>
              <a:buNone/>
              <a:defRPr/>
            </a:lvl1pPr>
          </a:lstStyle>
          <a:p>
            <a:r>
              <a:rPr lang="en-GB" smtClean="0"/>
              <a:t>Click icon to add picture</a:t>
            </a:r>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7" name="Rectangle 6"/>
          <p:cNvSpPr/>
          <p:nvPr/>
        </p:nvSpPr>
        <p:spPr>
          <a:xfrm>
            <a:off x="8166847" y="282574"/>
            <a:ext cx="685800" cy="1600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TextBox 8"/>
          <p:cNvSpPr txBox="1"/>
          <p:nvPr/>
        </p:nvSpPr>
        <p:spPr>
          <a:xfrm>
            <a:off x="223185" y="228600"/>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06F126F1-09E6-DD49-A930-F17324943213}" type="datetimeFigureOut">
              <a:rPr lang="en-US" smtClean="0"/>
              <a:pPr/>
              <a:t>12/9/2017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B33F9F-74B2-CD4E-BB40-09FEFBADF761}" type="slidenum">
              <a:rPr lang="en-US" smtClean="0"/>
              <a:pPr/>
              <a:t>‹#›</a:t>
            </a:fld>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Vertical Title and Text">
    <p:spTree>
      <p:nvGrpSpPr>
        <p:cNvPr id="1" name=""/>
        <p:cNvGrpSpPr/>
        <p:nvPr/>
      </p:nvGrpSpPr>
      <p:grpSpPr>
        <a:xfrm>
          <a:off x="0" y="0"/>
          <a:ext cx="0" cy="0"/>
          <a:chOff x="0" y="0"/>
          <a:chExt cx="0" cy="0"/>
        </a:xfrm>
      </p:grpSpPr>
      <p:sp>
        <p:nvSpPr>
          <p:cNvPr id="10" name="Rectangle 9"/>
          <p:cNvSpPr/>
          <p:nvPr/>
        </p:nvSpPr>
        <p:spPr>
          <a:xfrm>
            <a:off x="8166847" y="282573"/>
            <a:ext cx="685800" cy="30221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Vertical Title 1"/>
          <p:cNvSpPr>
            <a:spLocks noGrp="1"/>
          </p:cNvSpPr>
          <p:nvPr>
            <p:ph type="title" orient="vert"/>
          </p:nvPr>
        </p:nvSpPr>
        <p:spPr>
          <a:xfrm>
            <a:off x="7995772" y="954742"/>
            <a:ext cx="681318" cy="5171422"/>
          </a:xfrm>
        </p:spPr>
        <p:txBody>
          <a:bodyPr vert="eaVert" anchor="t" anchorCtr="0"/>
          <a:lstStyle/>
          <a:p>
            <a:r>
              <a:rPr lang="en-GB" smtClean="0"/>
              <a:t>Click to edit Master title style</a:t>
            </a:r>
            <a:endParaRPr/>
          </a:p>
        </p:txBody>
      </p:sp>
      <p:sp>
        <p:nvSpPr>
          <p:cNvPr id="3" name="Vertical Text Placeholder 2"/>
          <p:cNvSpPr>
            <a:spLocks noGrp="1"/>
          </p:cNvSpPr>
          <p:nvPr>
            <p:ph type="body" orient="vert" idx="1"/>
          </p:nvPr>
        </p:nvSpPr>
        <p:spPr>
          <a:xfrm>
            <a:off x="457200" y="958756"/>
            <a:ext cx="6858000" cy="5184869"/>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06F126F1-09E6-DD49-A930-F17324943213}" type="datetimeFigureOut">
              <a:rPr lang="en-US" smtClean="0"/>
              <a:pPr/>
              <a:t>12/9/2017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B33F9F-74B2-CD4E-BB40-09FEFBADF761}" type="slidenum">
              <a:rPr lang="en-US" smtClean="0"/>
              <a:pPr/>
              <a:t>‹#›</a:t>
            </a:fld>
            <a:endParaRPr lang="en-US"/>
          </a:p>
        </p:txBody>
      </p:sp>
      <p:sp>
        <p:nvSpPr>
          <p:cNvPr id="9" name="TextBox 8"/>
          <p:cNvSpPr txBox="1"/>
          <p:nvPr/>
        </p:nvSpPr>
        <p:spPr>
          <a:xfrm rot="16200000">
            <a:off x="8593111" y="561668"/>
            <a:ext cx="260909" cy="553998"/>
          </a:xfrm>
          <a:prstGeom prst="rect">
            <a:avLst/>
          </a:prstGeom>
          <a:noFill/>
        </p:spPr>
        <p:txBody>
          <a:bodyPr wrap="square" lIns="0" tIns="0" rIns="0" bIns="0" rtlCol="0">
            <a:spAutoFit/>
          </a:bodyPr>
          <a:lstStyle/>
          <a:p>
            <a:r>
              <a:rPr sz="3600" b="1">
                <a:solidFill>
                  <a:schemeClr val="accent1">
                    <a:lumMod val="60000"/>
                    <a:lumOff val="40000"/>
                  </a:schemeClr>
                </a:solidFill>
              </a:rPr>
              <a:t>+</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98474" y="484094"/>
            <a:ext cx="7556313" cy="1116106"/>
          </a:xfrm>
          <a:prstGeom prst="rect">
            <a:avLst/>
          </a:prstGeom>
        </p:spPr>
        <p:txBody>
          <a:bodyPr vert="horz" lIns="91440" tIns="45720" rIns="91440" bIns="45720" rtlCol="0" anchor="t" anchorCtr="0">
            <a:noAutofit/>
          </a:bodyPr>
          <a:lstStyle/>
          <a:p>
            <a:r>
              <a:rPr lang="en-GB" smtClean="0"/>
              <a:t>Click to edit Master title style</a:t>
            </a:r>
            <a:endParaRPr/>
          </a:p>
        </p:txBody>
      </p:sp>
      <p:sp>
        <p:nvSpPr>
          <p:cNvPr id="3" name="Text Placeholder 2"/>
          <p:cNvSpPr>
            <a:spLocks noGrp="1"/>
          </p:cNvSpPr>
          <p:nvPr>
            <p:ph type="body" idx="1"/>
          </p:nvPr>
        </p:nvSpPr>
        <p:spPr>
          <a:xfrm>
            <a:off x="498474" y="1981200"/>
            <a:ext cx="7556313" cy="4144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2"/>
          </p:nvPr>
        </p:nvSpPr>
        <p:spPr>
          <a:xfrm>
            <a:off x="6795247" y="6423585"/>
            <a:ext cx="2133600" cy="365125"/>
          </a:xfrm>
          <a:prstGeom prst="rect">
            <a:avLst/>
          </a:prstGeom>
        </p:spPr>
        <p:txBody>
          <a:bodyPr vert="horz" lIns="91440" tIns="45720" rIns="91440" bIns="45720" rtlCol="0" anchor="ctr"/>
          <a:lstStyle>
            <a:lvl1pPr algn="r">
              <a:defRPr sz="1100">
                <a:solidFill>
                  <a:schemeClr val="tx1">
                    <a:lumMod val="65000"/>
                    <a:lumOff val="35000"/>
                  </a:schemeClr>
                </a:solidFill>
              </a:defRPr>
            </a:lvl1pPr>
          </a:lstStyle>
          <a:p>
            <a:fld id="{06F126F1-09E6-DD49-A930-F17324943213}" type="datetimeFigureOut">
              <a:rPr lang="en-US" smtClean="0"/>
              <a:pPr/>
              <a:t>12/9/2017</a:t>
            </a:fld>
            <a:endParaRPr lang="en-US"/>
          </a:p>
        </p:txBody>
      </p:sp>
      <p:sp>
        <p:nvSpPr>
          <p:cNvPr id="5" name="Footer Placeholder 4"/>
          <p:cNvSpPr>
            <a:spLocks noGrp="1"/>
          </p:cNvSpPr>
          <p:nvPr>
            <p:ph type="ftr" sz="quarter" idx="3"/>
          </p:nvPr>
        </p:nvSpPr>
        <p:spPr>
          <a:xfrm>
            <a:off x="201706" y="6423585"/>
            <a:ext cx="6122894" cy="365125"/>
          </a:xfrm>
          <a:prstGeom prst="rect">
            <a:avLst/>
          </a:prstGeom>
        </p:spPr>
        <p:txBody>
          <a:bodyPr vert="horz" lIns="91440" tIns="45720" rIns="91440" bIns="45720" rtlCol="0" anchor="ctr"/>
          <a:lstStyle>
            <a:lvl1pPr algn="l">
              <a:defRPr sz="1100">
                <a:solidFill>
                  <a:schemeClr val="tx1">
                    <a:lumMod val="65000"/>
                    <a:lumOff val="35000"/>
                  </a:schemeClr>
                </a:solidFill>
              </a:defRPr>
            </a:lvl1pPr>
          </a:lstStyle>
          <a:p>
            <a:endParaRPr lang="en-US"/>
          </a:p>
        </p:txBody>
      </p:sp>
      <p:sp>
        <p:nvSpPr>
          <p:cNvPr id="6" name="Slide Number Placeholder 5"/>
          <p:cNvSpPr>
            <a:spLocks noGrp="1"/>
          </p:cNvSpPr>
          <p:nvPr>
            <p:ph type="sldNum" sz="quarter" idx="4"/>
          </p:nvPr>
        </p:nvSpPr>
        <p:spPr>
          <a:xfrm>
            <a:off x="8305800" y="242234"/>
            <a:ext cx="554038" cy="365125"/>
          </a:xfrm>
          <a:prstGeom prst="rect">
            <a:avLst/>
          </a:prstGeom>
        </p:spPr>
        <p:txBody>
          <a:bodyPr vert="horz" lIns="91440" tIns="45720" rIns="91440" bIns="45720" rtlCol="0" anchor="ctr"/>
          <a:lstStyle>
            <a:lvl1pPr algn="r">
              <a:defRPr sz="1400">
                <a:solidFill>
                  <a:schemeClr val="bg1"/>
                </a:solidFill>
              </a:defRPr>
            </a:lvl1pPr>
          </a:lstStyle>
          <a:p>
            <a:fld id="{23B33F9F-74B2-CD4E-BB40-09FEFBADF761}"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 id="2147483688" r:id="rId13"/>
    <p:sldLayoutId id="2147483689" r:id="rId14"/>
    <p:sldLayoutId id="2147483690" r:id="rId15"/>
    <p:sldLayoutId id="2147483691" r:id="rId16"/>
    <p:sldLayoutId id="2147483692" r:id="rId17"/>
    <p:sldLayoutId id="2147483693" r:id="rId18"/>
    <p:sldLayoutId id="2147483694" r:id="rId19"/>
    <p:sldLayoutId id="2147483695" r:id="rId20"/>
  </p:sldLayoutIdLst>
  <p:txStyles>
    <p:titleStyle>
      <a:lvl1pPr algn="l" defTabSz="914400" rtl="0" eaLnBrk="1" latinLnBrk="0" hangingPunct="1">
        <a:spcBef>
          <a:spcPct val="0"/>
        </a:spcBef>
        <a:buNone/>
        <a:defRPr sz="3600" b="0" kern="1200">
          <a:solidFill>
            <a:schemeClr val="accent1"/>
          </a:solidFill>
          <a:latin typeface="+mj-lt"/>
          <a:ea typeface="+mj-ea"/>
          <a:cs typeface="+mj-cs"/>
        </a:defRPr>
      </a:lvl1pPr>
    </p:titleStyle>
    <p:bodyStyle>
      <a:lvl1pPr marL="228600" indent="-228600" algn="l" defTabSz="914400" rtl="0" eaLnBrk="1" latinLnBrk="0" hangingPunct="1">
        <a:spcBef>
          <a:spcPts val="2000"/>
        </a:spcBef>
        <a:buClr>
          <a:schemeClr val="accent1"/>
        </a:buClr>
        <a:buSzPct val="75000"/>
        <a:buFont typeface="Wingdings" pitchFamily="2" charset="2"/>
        <a:buChar char="n"/>
        <a:defRPr sz="2000" kern="1200">
          <a:solidFill>
            <a:schemeClr val="tx1">
              <a:lumMod val="65000"/>
              <a:lumOff val="35000"/>
            </a:schemeClr>
          </a:solidFill>
          <a:latin typeface="+mn-lt"/>
          <a:ea typeface="+mn-ea"/>
          <a:cs typeface="+mn-cs"/>
        </a:defRPr>
      </a:lvl1pPr>
      <a:lvl2pPr marL="457200" indent="-228600" algn="l" defTabSz="914400" rtl="0" eaLnBrk="1" latinLnBrk="0" hangingPunct="1">
        <a:spcBef>
          <a:spcPts val="600"/>
        </a:spcBef>
        <a:buClr>
          <a:schemeClr val="accent1">
            <a:lumMod val="60000"/>
            <a:lumOff val="40000"/>
          </a:schemeClr>
        </a:buClr>
        <a:buSzPct val="75000"/>
        <a:buFont typeface="Wingdings" pitchFamily="2" charset="2"/>
        <a:buChar char="n"/>
        <a:defRPr sz="1800" kern="1200">
          <a:solidFill>
            <a:schemeClr val="tx1">
              <a:lumMod val="65000"/>
              <a:lumOff val="35000"/>
            </a:schemeClr>
          </a:solidFill>
          <a:latin typeface="+mn-lt"/>
          <a:ea typeface="+mn-ea"/>
          <a:cs typeface="+mn-cs"/>
        </a:defRPr>
      </a:lvl2pPr>
      <a:lvl3pPr marL="685800" indent="-228600" algn="l" defTabSz="914400" rtl="0" eaLnBrk="1" latinLnBrk="0" hangingPunct="1">
        <a:spcBef>
          <a:spcPts val="600"/>
        </a:spcBef>
        <a:buClr>
          <a:schemeClr val="accent1"/>
        </a:buClr>
        <a:buSzPct val="75000"/>
        <a:buFont typeface="Wingdings" pitchFamily="2" charset="2"/>
        <a:buChar char="n"/>
        <a:defRPr sz="1800" kern="1200">
          <a:solidFill>
            <a:schemeClr val="tx1">
              <a:lumMod val="65000"/>
              <a:lumOff val="35000"/>
            </a:schemeClr>
          </a:solidFill>
          <a:latin typeface="+mn-lt"/>
          <a:ea typeface="+mn-ea"/>
          <a:cs typeface="+mn-cs"/>
        </a:defRPr>
      </a:lvl3pPr>
      <a:lvl4pPr marL="914400" indent="-228600" algn="l" defTabSz="914400" rtl="0" eaLnBrk="1" latinLnBrk="0" hangingPunct="1">
        <a:spcBef>
          <a:spcPts val="600"/>
        </a:spcBef>
        <a:buClr>
          <a:schemeClr val="accent1">
            <a:lumMod val="60000"/>
            <a:lumOff val="40000"/>
          </a:schemeClr>
        </a:buClr>
        <a:buSzPct val="75000"/>
        <a:buFont typeface="Wingdings" pitchFamily="2" charset="2"/>
        <a:buChar char="n"/>
        <a:defRPr sz="1800" kern="1200">
          <a:solidFill>
            <a:schemeClr val="tx1">
              <a:lumMod val="65000"/>
              <a:lumOff val="35000"/>
            </a:schemeClr>
          </a:solidFill>
          <a:latin typeface="+mn-lt"/>
          <a:ea typeface="+mn-ea"/>
          <a:cs typeface="+mn-cs"/>
        </a:defRPr>
      </a:lvl4pPr>
      <a:lvl5pPr marL="1143000" indent="-228600" algn="l" defTabSz="914400" rtl="0" eaLnBrk="1" latinLnBrk="0" hangingPunct="1">
        <a:spcBef>
          <a:spcPts val="600"/>
        </a:spcBef>
        <a:buClr>
          <a:schemeClr val="accent1"/>
        </a:buClr>
        <a:buSzPct val="75000"/>
        <a:buFont typeface="Wingdings" pitchFamily="2" charset="2"/>
        <a:buChar char="n"/>
        <a:defRPr sz="1800" kern="1200">
          <a:solidFill>
            <a:schemeClr val="tx1">
              <a:lumMod val="65000"/>
              <a:lumOff val="3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video" Target="NULL" TargetMode="External"/><Relationship Id="rId7" Type="http://schemas.openxmlformats.org/officeDocument/2006/relationships/slideLayout" Target="../slideLayouts/slideLayout1.xml"/><Relationship Id="rId2" Type="http://schemas.openxmlformats.org/officeDocument/2006/relationships/tags" Target="../tags/tag1.xml"/><Relationship Id="rId1" Type="http://schemas.openxmlformats.org/officeDocument/2006/relationships/customXml" Target="../../customXml/item2.xml"/><Relationship Id="rId6" Type="http://schemas.microsoft.com/office/2007/relationships/media" Target="../media/media1.mp4"/><Relationship Id="rId11" Type="http://schemas.openxmlformats.org/officeDocument/2006/relationships/image" Target="../media/image4.png"/><Relationship Id="rId5" Type="http://schemas.openxmlformats.org/officeDocument/2006/relationships/tags" Target="../tags/tag2.xml"/><Relationship Id="rId10" Type="http://schemas.openxmlformats.org/officeDocument/2006/relationships/image" Target="../media/image3.png"/><Relationship Id="rId4" Type="http://schemas.openxmlformats.org/officeDocument/2006/relationships/customXml" Target="../../customXml/item1.xml"/><Relationship Id="rId9" Type="http://schemas.openxmlformats.org/officeDocument/2006/relationships/image" Target="../media/image2.jpeg"/></Relationships>
</file>

<file path=ppt/slides/_rels/slide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video" Target="NULL" TargetMode="External"/><Relationship Id="rId7" Type="http://schemas.openxmlformats.org/officeDocument/2006/relationships/slideLayout" Target="../slideLayouts/slideLayout2.xml"/><Relationship Id="rId2" Type="http://schemas.openxmlformats.org/officeDocument/2006/relationships/tags" Target="../tags/tag3.xml"/><Relationship Id="rId1" Type="http://schemas.openxmlformats.org/officeDocument/2006/relationships/customXml" Target="../../customXml/item4.xml"/><Relationship Id="rId6" Type="http://schemas.microsoft.com/office/2007/relationships/media" Target="../media/media2.mp4"/><Relationship Id="rId5" Type="http://schemas.openxmlformats.org/officeDocument/2006/relationships/tags" Target="../tags/tag4.xml"/><Relationship Id="rId4" Type="http://schemas.openxmlformats.org/officeDocument/2006/relationships/customXml" Target="../../customXml/item3.xml"/></Relationships>
</file>

<file path=ppt/slides/_rels/slide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video" Target="NULL" TargetMode="External"/><Relationship Id="rId7" Type="http://schemas.openxmlformats.org/officeDocument/2006/relationships/slideLayout" Target="../slideLayouts/slideLayout2.xml"/><Relationship Id="rId2" Type="http://schemas.openxmlformats.org/officeDocument/2006/relationships/tags" Target="../tags/tag5.xml"/><Relationship Id="rId1" Type="http://schemas.openxmlformats.org/officeDocument/2006/relationships/customXml" Target="../../customXml/item6.xml"/><Relationship Id="rId6" Type="http://schemas.microsoft.com/office/2007/relationships/media" Target="../media/media3.mp4"/><Relationship Id="rId5" Type="http://schemas.openxmlformats.org/officeDocument/2006/relationships/tags" Target="../tags/tag6.xml"/><Relationship Id="rId4" Type="http://schemas.openxmlformats.org/officeDocument/2006/relationships/customXml" Target="../../customXml/item5.xml"/></Relationships>
</file>

<file path=ppt/slides/_rels/slide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video" Target="NULL" TargetMode="External"/><Relationship Id="rId7" Type="http://schemas.openxmlformats.org/officeDocument/2006/relationships/slideLayout" Target="../slideLayouts/slideLayout2.xml"/><Relationship Id="rId2" Type="http://schemas.openxmlformats.org/officeDocument/2006/relationships/tags" Target="../tags/tag7.xml"/><Relationship Id="rId1" Type="http://schemas.openxmlformats.org/officeDocument/2006/relationships/customXml" Target="../../customXml/item8.xml"/><Relationship Id="rId6" Type="http://schemas.microsoft.com/office/2007/relationships/media" Target="../media/media4.mp4"/><Relationship Id="rId5" Type="http://schemas.openxmlformats.org/officeDocument/2006/relationships/tags" Target="../tags/tag8.xml"/><Relationship Id="rId4" Type="http://schemas.openxmlformats.org/officeDocument/2006/relationships/customXml" Target="../../customXml/item7.xml"/></Relationships>
</file>

<file path=ppt/slides/_rels/slide5.xml.rels><?xml version="1.0" encoding="UTF-8" standalone="yes"?>
<Relationships xmlns="http://schemas.openxmlformats.org/package/2006/relationships"><Relationship Id="rId8" Type="http://schemas.openxmlformats.org/officeDocument/2006/relationships/image" Target="../media/image5.jpg"/><Relationship Id="rId3" Type="http://schemas.openxmlformats.org/officeDocument/2006/relationships/video" Target="NULL" TargetMode="External"/><Relationship Id="rId7" Type="http://schemas.openxmlformats.org/officeDocument/2006/relationships/slideLayout" Target="../slideLayouts/slideLayout6.xml"/><Relationship Id="rId2" Type="http://schemas.openxmlformats.org/officeDocument/2006/relationships/tags" Target="../tags/tag9.xml"/><Relationship Id="rId1" Type="http://schemas.openxmlformats.org/officeDocument/2006/relationships/customXml" Target="../../customXml/item10.xml"/><Relationship Id="rId6" Type="http://schemas.microsoft.com/office/2007/relationships/media" Target="../media/media5.mp4"/><Relationship Id="rId5" Type="http://schemas.openxmlformats.org/officeDocument/2006/relationships/tags" Target="../tags/tag10.xml"/><Relationship Id="rId4" Type="http://schemas.openxmlformats.org/officeDocument/2006/relationships/customXml" Target="../../customXml/item9.xml"/><Relationship Id="rId9" Type="http://schemas.openxmlformats.org/officeDocument/2006/relationships/image" Target="../media/image4.png"/></Relationships>
</file>

<file path=ppt/slides/_rels/slide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video" Target="NULL" TargetMode="External"/><Relationship Id="rId7" Type="http://schemas.openxmlformats.org/officeDocument/2006/relationships/slideLayout" Target="../slideLayouts/slideLayout2.xml"/><Relationship Id="rId2" Type="http://schemas.openxmlformats.org/officeDocument/2006/relationships/tags" Target="../tags/tag11.xml"/><Relationship Id="rId1" Type="http://schemas.openxmlformats.org/officeDocument/2006/relationships/customXml" Target="../../customXml/item12.xml"/><Relationship Id="rId6" Type="http://schemas.microsoft.com/office/2007/relationships/media" Target="../media/media6.mp4"/><Relationship Id="rId5" Type="http://schemas.openxmlformats.org/officeDocument/2006/relationships/tags" Target="../tags/tag12.xml"/><Relationship Id="rId4" Type="http://schemas.openxmlformats.org/officeDocument/2006/relationships/customXml" Target="../../customXml/item11.xml"/><Relationship Id="rId9" Type="http://schemas.openxmlformats.org/officeDocument/2006/relationships/image" Target="../media/image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video" Target="NULL" TargetMode="External"/><Relationship Id="rId7" Type="http://schemas.openxmlformats.org/officeDocument/2006/relationships/slideLayout" Target="../slideLayouts/slideLayout2.xml"/><Relationship Id="rId2" Type="http://schemas.openxmlformats.org/officeDocument/2006/relationships/tags" Target="../tags/tag13.xml"/><Relationship Id="rId1" Type="http://schemas.openxmlformats.org/officeDocument/2006/relationships/customXml" Target="../../customXml/item14.xml"/><Relationship Id="rId6" Type="http://schemas.microsoft.com/office/2007/relationships/media" Target="../media/media7.mp4"/><Relationship Id="rId5" Type="http://schemas.openxmlformats.org/officeDocument/2006/relationships/tags" Target="../tags/tag14.xml"/><Relationship Id="rId4" Type="http://schemas.openxmlformats.org/officeDocument/2006/relationships/customXml" Target="../../customXml/item13.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video" Target="NULL" TargetMode="External"/><Relationship Id="rId7" Type="http://schemas.openxmlformats.org/officeDocument/2006/relationships/slideLayout" Target="../slideLayouts/slideLayout2.xml"/><Relationship Id="rId2" Type="http://schemas.openxmlformats.org/officeDocument/2006/relationships/tags" Target="../tags/tag15.xml"/><Relationship Id="rId1" Type="http://schemas.openxmlformats.org/officeDocument/2006/relationships/customXml" Target="../../customXml/item16.xml"/><Relationship Id="rId6" Type="http://schemas.microsoft.com/office/2007/relationships/media" Target="../media/media8.mp4"/><Relationship Id="rId5" Type="http://schemas.openxmlformats.org/officeDocument/2006/relationships/tags" Target="../tags/tag16.xml"/><Relationship Id="rId4" Type="http://schemas.openxmlformats.org/officeDocument/2006/relationships/customXml" Target="../../customXml/item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image" Target="../media/image8.jpg"/><Relationship Id="rId3" Type="http://schemas.openxmlformats.org/officeDocument/2006/relationships/video" Target="NULL" TargetMode="External"/><Relationship Id="rId7" Type="http://schemas.openxmlformats.org/officeDocument/2006/relationships/slideLayout" Target="../slideLayouts/slideLayout6.xml"/><Relationship Id="rId2" Type="http://schemas.openxmlformats.org/officeDocument/2006/relationships/tags" Target="../tags/tag17.xml"/><Relationship Id="rId1" Type="http://schemas.openxmlformats.org/officeDocument/2006/relationships/customXml" Target="../../customXml/item18.xml"/><Relationship Id="rId6" Type="http://schemas.microsoft.com/office/2007/relationships/media" Target="../media/media9.mp4"/><Relationship Id="rId5" Type="http://schemas.openxmlformats.org/officeDocument/2006/relationships/tags" Target="../tags/tag18.xml"/><Relationship Id="rId4" Type="http://schemas.openxmlformats.org/officeDocument/2006/relationships/customXml" Target="../../customXml/item17.xml"/><Relationship Id="rId9" Type="http://schemas.openxmlformats.org/officeDocument/2006/relationships/image" Target="../media/image4.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9.jpg"/><Relationship Id="rId3" Type="http://schemas.openxmlformats.org/officeDocument/2006/relationships/video" Target="NULL" TargetMode="External"/><Relationship Id="rId7" Type="http://schemas.openxmlformats.org/officeDocument/2006/relationships/slideLayout" Target="../slideLayouts/slideLayout6.xml"/><Relationship Id="rId2" Type="http://schemas.openxmlformats.org/officeDocument/2006/relationships/tags" Target="../tags/tag19.xml"/><Relationship Id="rId1" Type="http://schemas.openxmlformats.org/officeDocument/2006/relationships/customXml" Target="../../customXml/item20.xml"/><Relationship Id="rId6" Type="http://schemas.microsoft.com/office/2007/relationships/media" Target="../media/media10.mp4"/><Relationship Id="rId5" Type="http://schemas.openxmlformats.org/officeDocument/2006/relationships/tags" Target="../tags/tag20.xml"/><Relationship Id="rId4" Type="http://schemas.openxmlformats.org/officeDocument/2006/relationships/customXml" Target="../../customXml/item19.xml"/><Relationship Id="rId9" Type="http://schemas.openxmlformats.org/officeDocument/2006/relationships/image" Target="../media/image4.png"/></Relationships>
</file>

<file path=ppt/slides/_rels/slide19.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video" Target="NULL" TargetMode="External"/><Relationship Id="rId7" Type="http://schemas.openxmlformats.org/officeDocument/2006/relationships/slideLayout" Target="../slideLayouts/slideLayout2.xml"/><Relationship Id="rId2" Type="http://schemas.openxmlformats.org/officeDocument/2006/relationships/tags" Target="../tags/tag21.xml"/><Relationship Id="rId1" Type="http://schemas.openxmlformats.org/officeDocument/2006/relationships/customXml" Target="../../customXml/item22.xml"/><Relationship Id="rId6" Type="http://schemas.microsoft.com/office/2007/relationships/media" Target="../media/media11.mp4"/><Relationship Id="rId5" Type="http://schemas.openxmlformats.org/officeDocument/2006/relationships/tags" Target="../tags/tag22.xml"/><Relationship Id="rId4" Type="http://schemas.openxmlformats.org/officeDocument/2006/relationships/customXml" Target="../../customXml/item21.xml"/></Relationships>
</file>

<file path=ppt/slides/_rels/slide20.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video" Target="NULL" TargetMode="External"/><Relationship Id="rId7" Type="http://schemas.openxmlformats.org/officeDocument/2006/relationships/slideLayout" Target="../slideLayouts/slideLayout2.xml"/><Relationship Id="rId2" Type="http://schemas.openxmlformats.org/officeDocument/2006/relationships/tags" Target="../tags/tag23.xml"/><Relationship Id="rId1" Type="http://schemas.openxmlformats.org/officeDocument/2006/relationships/customXml" Target="../../customXml/item24.xml"/><Relationship Id="rId6" Type="http://schemas.microsoft.com/office/2007/relationships/media" Target="../media/media12.mp4"/><Relationship Id="rId5" Type="http://schemas.openxmlformats.org/officeDocument/2006/relationships/tags" Target="../tags/tag24.xml"/><Relationship Id="rId4" Type="http://schemas.openxmlformats.org/officeDocument/2006/relationships/customXml" Target="../../customXml/item23.xml"/></Relationships>
</file>

<file path=ppt/slides/_rels/slide2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video" Target="NULL" TargetMode="External"/><Relationship Id="rId7" Type="http://schemas.openxmlformats.org/officeDocument/2006/relationships/slideLayout" Target="../slideLayouts/slideLayout2.xml"/><Relationship Id="rId2" Type="http://schemas.openxmlformats.org/officeDocument/2006/relationships/tags" Target="../tags/tag25.xml"/><Relationship Id="rId1" Type="http://schemas.openxmlformats.org/officeDocument/2006/relationships/customXml" Target="../../customXml/item26.xml"/><Relationship Id="rId6" Type="http://schemas.microsoft.com/office/2007/relationships/media" Target="../media/media13.mp4"/><Relationship Id="rId5" Type="http://schemas.openxmlformats.org/officeDocument/2006/relationships/tags" Target="../tags/tag26.xml"/><Relationship Id="rId4" Type="http://schemas.openxmlformats.org/officeDocument/2006/relationships/customXml" Target="../../customXml/item25.xml"/></Relationships>
</file>

<file path=ppt/slides/_rels/slide22.xml.rels><?xml version="1.0" encoding="UTF-8" standalone="yes"?>
<Relationships xmlns="http://schemas.openxmlformats.org/package/2006/relationships"><Relationship Id="rId8" Type="http://schemas.openxmlformats.org/officeDocument/2006/relationships/hyperlink" Target="https://www.youtube.com/watch?v=nFcbpGK9_aw" TargetMode="External"/><Relationship Id="rId3" Type="http://schemas.openxmlformats.org/officeDocument/2006/relationships/video" Target="NULL" TargetMode="External"/><Relationship Id="rId7" Type="http://schemas.openxmlformats.org/officeDocument/2006/relationships/slideLayout" Target="../slideLayouts/slideLayout6.xml"/><Relationship Id="rId2" Type="http://schemas.openxmlformats.org/officeDocument/2006/relationships/tags" Target="../tags/tag27.xml"/><Relationship Id="rId1" Type="http://schemas.openxmlformats.org/officeDocument/2006/relationships/customXml" Target="../../customXml/item28.xml"/><Relationship Id="rId6" Type="http://schemas.microsoft.com/office/2007/relationships/media" Target="../media/media14.mp4"/><Relationship Id="rId5" Type="http://schemas.openxmlformats.org/officeDocument/2006/relationships/tags" Target="../tags/tag28.xml"/><Relationship Id="rId10" Type="http://schemas.openxmlformats.org/officeDocument/2006/relationships/image" Target="../media/image4.png"/><Relationship Id="rId4" Type="http://schemas.openxmlformats.org/officeDocument/2006/relationships/customXml" Target="../../customXml/item27.xml"/><Relationship Id="rId9" Type="http://schemas.openxmlformats.org/officeDocument/2006/relationships/image" Target="../media/image10.jpg"/></Relationships>
</file>

<file path=ppt/slides/_rels/slide23.xml.rels><?xml version="1.0" encoding="UTF-8" standalone="yes"?>
<Relationships xmlns="http://schemas.openxmlformats.org/package/2006/relationships"><Relationship Id="rId8" Type="http://schemas.openxmlformats.org/officeDocument/2006/relationships/image" Target="../media/image4.png"/><Relationship Id="rId3" Type="http://schemas.microsoft.com/office/2007/relationships/media" Target="../media/media15.mp4"/><Relationship Id="rId7" Type="http://schemas.openxmlformats.org/officeDocument/2006/relationships/slideLayout" Target="../slideLayouts/slideLayout2.xml"/><Relationship Id="rId2" Type="http://schemas.openxmlformats.org/officeDocument/2006/relationships/tags" Target="../tags/tag29.xml"/><Relationship Id="rId1" Type="http://schemas.openxmlformats.org/officeDocument/2006/relationships/customXml" Target="../../customXml/item30.xml"/><Relationship Id="rId6" Type="http://schemas.openxmlformats.org/officeDocument/2006/relationships/tags" Target="../tags/tag30.xml"/><Relationship Id="rId5" Type="http://schemas.openxmlformats.org/officeDocument/2006/relationships/customXml" Target="../../customXml/item29.xml"/><Relationship Id="rId4" Type="http://schemas.openxmlformats.org/officeDocument/2006/relationships/video" Target="../media/media15.mp4"/></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video" Target="NULL" TargetMode="External"/><Relationship Id="rId7" Type="http://schemas.openxmlformats.org/officeDocument/2006/relationships/slideLayout" Target="../slideLayouts/slideLayout2.xml"/><Relationship Id="rId2" Type="http://schemas.openxmlformats.org/officeDocument/2006/relationships/tags" Target="../tags/tag31.xml"/><Relationship Id="rId1" Type="http://schemas.openxmlformats.org/officeDocument/2006/relationships/customXml" Target="../../customXml/item32.xml"/><Relationship Id="rId6" Type="http://schemas.microsoft.com/office/2007/relationships/media" Target="../media/media16.mp4"/><Relationship Id="rId5" Type="http://schemas.openxmlformats.org/officeDocument/2006/relationships/tags" Target="../tags/tag32.xml"/><Relationship Id="rId4" Type="http://schemas.openxmlformats.org/officeDocument/2006/relationships/customXml" Target="../../customXml/item31.xml"/></Relationships>
</file>

<file path=ppt/slides/_rels/slide26.xml.rels><?xml version="1.0" encoding="UTF-8" standalone="yes"?>
<Relationships xmlns="http://schemas.openxmlformats.org/package/2006/relationships"><Relationship Id="rId8" Type="http://schemas.openxmlformats.org/officeDocument/2006/relationships/image" Target="../media/image11.jpg"/><Relationship Id="rId3" Type="http://schemas.openxmlformats.org/officeDocument/2006/relationships/video" Target="NULL" TargetMode="External"/><Relationship Id="rId7" Type="http://schemas.openxmlformats.org/officeDocument/2006/relationships/slideLayout" Target="../slideLayouts/slideLayout8.xml"/><Relationship Id="rId2" Type="http://schemas.openxmlformats.org/officeDocument/2006/relationships/tags" Target="../tags/tag33.xml"/><Relationship Id="rId1" Type="http://schemas.openxmlformats.org/officeDocument/2006/relationships/customXml" Target="../../customXml/item34.xml"/><Relationship Id="rId6" Type="http://schemas.microsoft.com/office/2007/relationships/media" Target="../media/media17.mp4"/><Relationship Id="rId5" Type="http://schemas.openxmlformats.org/officeDocument/2006/relationships/tags" Target="../tags/tag34.xml"/><Relationship Id="rId10" Type="http://schemas.openxmlformats.org/officeDocument/2006/relationships/image" Target="../media/image4.png"/><Relationship Id="rId4" Type="http://schemas.openxmlformats.org/officeDocument/2006/relationships/customXml" Target="../../customXml/item33.xml"/><Relationship Id="rId9" Type="http://schemas.openxmlformats.org/officeDocument/2006/relationships/image" Target="../media/image12.jp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video" Target="NULL" TargetMode="External"/><Relationship Id="rId7" Type="http://schemas.openxmlformats.org/officeDocument/2006/relationships/slideLayout" Target="../slideLayouts/slideLayout2.xml"/><Relationship Id="rId2" Type="http://schemas.openxmlformats.org/officeDocument/2006/relationships/tags" Target="../tags/tag35.xml"/><Relationship Id="rId1" Type="http://schemas.openxmlformats.org/officeDocument/2006/relationships/customXml" Target="../../customXml/item36.xml"/><Relationship Id="rId6" Type="http://schemas.microsoft.com/office/2007/relationships/media" Target="../media/media18.mp4"/><Relationship Id="rId5" Type="http://schemas.openxmlformats.org/officeDocument/2006/relationships/tags" Target="../tags/tag36.xml"/><Relationship Id="rId4" Type="http://schemas.openxmlformats.org/officeDocument/2006/relationships/customXml" Target="../../customXml/item3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video" Target="NULL" TargetMode="External"/><Relationship Id="rId7" Type="http://schemas.openxmlformats.org/officeDocument/2006/relationships/slideLayout" Target="../slideLayouts/slideLayout2.xml"/><Relationship Id="rId2" Type="http://schemas.openxmlformats.org/officeDocument/2006/relationships/tags" Target="../tags/tag37.xml"/><Relationship Id="rId1" Type="http://schemas.openxmlformats.org/officeDocument/2006/relationships/customXml" Target="../../customXml/item38.xml"/><Relationship Id="rId6" Type="http://schemas.microsoft.com/office/2007/relationships/media" Target="../media/media19.mp4"/><Relationship Id="rId5" Type="http://schemas.openxmlformats.org/officeDocument/2006/relationships/tags" Target="../tags/tag38.xml"/><Relationship Id="rId4" Type="http://schemas.openxmlformats.org/officeDocument/2006/relationships/customXml" Target="../../customXml/item3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video" Target="NULL" TargetMode="External"/><Relationship Id="rId7" Type="http://schemas.openxmlformats.org/officeDocument/2006/relationships/slideLayout" Target="../slideLayouts/slideLayout6.xml"/><Relationship Id="rId2" Type="http://schemas.openxmlformats.org/officeDocument/2006/relationships/tags" Target="../tags/tag39.xml"/><Relationship Id="rId1" Type="http://schemas.openxmlformats.org/officeDocument/2006/relationships/customXml" Target="../../customXml/item40.xml"/><Relationship Id="rId6" Type="http://schemas.microsoft.com/office/2007/relationships/media" Target="../media/media20.mp4"/><Relationship Id="rId5" Type="http://schemas.openxmlformats.org/officeDocument/2006/relationships/tags" Target="../tags/tag40.xml"/><Relationship Id="rId4" Type="http://schemas.openxmlformats.org/officeDocument/2006/relationships/customXml" Target="../../customXml/item39.xml"/></Relationships>
</file>

<file path=ppt/slides/_rels/slide34.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smtClean="0"/>
              <a:t>Equality, Justice and Political </a:t>
            </a:r>
            <a:endParaRPr lang="en-US" dirty="0"/>
          </a:p>
        </p:txBody>
      </p:sp>
      <p:sp>
        <p:nvSpPr>
          <p:cNvPr id="3" name="Subtitle 2"/>
          <p:cNvSpPr>
            <a:spLocks noGrp="1"/>
          </p:cNvSpPr>
          <p:nvPr>
            <p:ph type="subTitle" idx="1"/>
          </p:nvPr>
        </p:nvSpPr>
        <p:spPr/>
        <p:txBody>
          <a:bodyPr/>
          <a:lstStyle/>
          <a:p>
            <a:r>
              <a:rPr lang="en-US" dirty="0" smtClean="0"/>
              <a:t>Phillip Morgan</a:t>
            </a:r>
            <a:endParaRPr lang="en-US" dirty="0"/>
          </a:p>
        </p:txBody>
      </p:sp>
      <p:pic>
        <p:nvPicPr>
          <p:cNvPr id="5" name="Picture 4" descr="4963953243_64554c7fb6.jpg"/>
          <p:cNvPicPr>
            <a:picLocks noChangeAspect="1"/>
          </p:cNvPicPr>
          <p:nvPr/>
        </p:nvPicPr>
        <p:blipFill>
          <a:blip r:embed="rId8"/>
          <a:stretch>
            <a:fillRect/>
          </a:stretch>
        </p:blipFill>
        <p:spPr>
          <a:xfrm>
            <a:off x="4453448" y="215152"/>
            <a:ext cx="2234828" cy="2054798"/>
          </a:xfrm>
          <a:prstGeom prst="rect">
            <a:avLst/>
          </a:prstGeom>
        </p:spPr>
      </p:pic>
      <p:pic>
        <p:nvPicPr>
          <p:cNvPr id="6" name="Picture 5" descr="K205_1_Front (1).jpeg"/>
          <p:cNvPicPr>
            <a:picLocks noChangeAspect="1"/>
          </p:cNvPicPr>
          <p:nvPr/>
        </p:nvPicPr>
        <p:blipFill>
          <a:blip r:embed="rId9"/>
          <a:stretch>
            <a:fillRect/>
          </a:stretch>
        </p:blipFill>
        <p:spPr>
          <a:xfrm>
            <a:off x="6688276" y="2391847"/>
            <a:ext cx="2422623" cy="2087056"/>
          </a:xfrm>
          <a:prstGeom prst="rect">
            <a:avLst/>
          </a:prstGeom>
        </p:spPr>
      </p:pic>
      <p:pic>
        <p:nvPicPr>
          <p:cNvPr id="8" name="Picture 7"/>
          <p:cNvPicPr>
            <a:picLocks noChangeAspect="1"/>
          </p:cNvPicPr>
          <p:nvPr/>
        </p:nvPicPr>
        <p:blipFill>
          <a:blip r:embed="rId10"/>
          <a:stretch>
            <a:fillRect/>
          </a:stretch>
        </p:blipFill>
        <p:spPr>
          <a:xfrm>
            <a:off x="292594" y="215152"/>
            <a:ext cx="4160854" cy="4263751"/>
          </a:xfrm>
          <a:prstGeom prst="rect">
            <a:avLst/>
          </a:prstGeom>
        </p:spPr>
      </p:pic>
      <p:pic>
        <p:nvPicPr>
          <p:cNvPr id="4" name="tmp96CC">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11.5646"/>
                </p14:media>
              </p:ext>
            </p:extLst>
          </p:nvPr>
        </p:nvPicPr>
        <p:blipFill>
          <a:blip r:embed="rId11"/>
          <a:stretch>
            <a:fillRect/>
          </a:stretch>
        </p:blipFill>
        <p:spPr>
          <a:xfrm>
            <a:off x="8813800" y="101600"/>
            <a:ext cx="228600" cy="228600"/>
          </a:xfrm>
          <a:prstGeom prst="rect">
            <a:avLst/>
          </a:prstGeom>
        </p:spPr>
      </p:pic>
    </p:spTree>
    <p:custDataLst>
      <p:custData r:id="rId1"/>
      <p:tags r:id="rId2"/>
    </p:custData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Useful link</a:t>
            </a:r>
            <a:endParaRPr lang="en-US" dirty="0"/>
          </a:p>
        </p:txBody>
      </p:sp>
      <p:sp>
        <p:nvSpPr>
          <p:cNvPr id="3" name="Content Placeholder 2"/>
          <p:cNvSpPr>
            <a:spLocks noGrp="1"/>
          </p:cNvSpPr>
          <p:nvPr>
            <p:ph idx="1"/>
          </p:nvPr>
        </p:nvSpPr>
        <p:spPr/>
        <p:txBody>
          <a:bodyPr/>
          <a:lstStyle/>
          <a:p>
            <a:r>
              <a:rPr lang="en-GB" i="1" dirty="0" err="1" smtClean="0"/>
              <a:t>Dodds</a:t>
            </a:r>
            <a:r>
              <a:rPr lang="en-GB" i="1" dirty="0" smtClean="0"/>
              <a:t>, A. &amp; </a:t>
            </a:r>
            <a:r>
              <a:rPr lang="en-GB" i="1" dirty="0" err="1" smtClean="0"/>
              <a:t>Paskins</a:t>
            </a:r>
            <a:r>
              <a:rPr lang="en-GB" i="1" dirty="0" smtClean="0"/>
              <a:t>, D. (2011) ‘</a:t>
            </a:r>
            <a:r>
              <a:rPr lang="en-GB" dirty="0" smtClean="0"/>
              <a:t>Top-down or bottom-up: the real choice for public services?</a:t>
            </a:r>
            <a:r>
              <a:rPr lang="en-GB" b="1" dirty="0" smtClean="0"/>
              <a:t>’, </a:t>
            </a:r>
            <a:r>
              <a:rPr lang="en-GB" i="1" dirty="0" smtClean="0"/>
              <a:t>Journal of Poverty and Social Justice, </a:t>
            </a:r>
            <a:r>
              <a:rPr lang="en-GB" dirty="0" smtClean="0"/>
              <a:t>19 :1 pp51–61 </a:t>
            </a:r>
          </a:p>
          <a:p>
            <a:endParaRPr lang="en-GB" dirty="0" smtClean="0"/>
          </a:p>
          <a:p>
            <a:r>
              <a:rPr lang="en-GB" dirty="0" smtClean="0"/>
              <a:t>Top down or bottom up?  Discuss!</a:t>
            </a:r>
          </a:p>
          <a:p>
            <a:endParaRPr lang="en-US" dirty="0"/>
          </a:p>
        </p:txBody>
      </p:sp>
      <p:pic>
        <p:nvPicPr>
          <p:cNvPr id="4" name="tmpB10C">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18.4353"/>
                </p14:media>
              </p:ext>
            </p:extLst>
          </p:nvPr>
        </p:nvPicPr>
        <p:blipFill>
          <a:blip r:embed="rId8"/>
          <a:stretch>
            <a:fillRect/>
          </a:stretch>
        </p:blipFill>
        <p:spPr>
          <a:xfrm>
            <a:off x="8813800" y="101600"/>
            <a:ext cx="228600" cy="228600"/>
          </a:xfrm>
          <a:prstGeom prst="rect">
            <a:avLst/>
          </a:prstGeom>
        </p:spPr>
      </p:pic>
    </p:spTree>
    <p:custDataLst>
      <p:custData r:id="rId1"/>
      <p:tags r:id="rId2"/>
    </p:custData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 this session we will….</a:t>
            </a:r>
            <a:endParaRPr lang="en-US" dirty="0"/>
          </a:p>
        </p:txBody>
      </p:sp>
      <p:sp>
        <p:nvSpPr>
          <p:cNvPr id="3" name="Content Placeholder 2"/>
          <p:cNvSpPr>
            <a:spLocks noGrp="1"/>
          </p:cNvSpPr>
          <p:nvPr>
            <p:ph idx="1"/>
          </p:nvPr>
        </p:nvSpPr>
        <p:spPr/>
        <p:txBody>
          <a:bodyPr/>
          <a:lstStyle/>
          <a:p>
            <a:r>
              <a:rPr lang="en-GB" b="1" dirty="0" smtClean="0"/>
              <a:t>Explore what is meant by an Equality? Is it ‘top down’ or ‘bottom up’?</a:t>
            </a:r>
          </a:p>
          <a:p>
            <a:r>
              <a:rPr lang="en-GB" b="1" dirty="0" smtClean="0"/>
              <a:t>Identify what forms of Social Change are needed to bring about a Society that is truly equal and inclusive</a:t>
            </a:r>
          </a:p>
          <a:p>
            <a:r>
              <a:rPr lang="en-GB" b="1" dirty="0" smtClean="0"/>
              <a:t>Look at the relationship between the personal and the political.</a:t>
            </a:r>
          </a:p>
          <a:p>
            <a:endParaRPr lang="en-US" dirty="0"/>
          </a:p>
        </p:txBody>
      </p:sp>
      <p:pic>
        <p:nvPicPr>
          <p:cNvPr id="4" name="tmp719F">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18.2426"/>
                </p14:media>
              </p:ext>
            </p:extLst>
          </p:nvPr>
        </p:nvPicPr>
        <p:blipFill>
          <a:blip r:embed="rId8"/>
          <a:stretch>
            <a:fillRect/>
          </a:stretch>
        </p:blipFill>
        <p:spPr>
          <a:xfrm>
            <a:off x="8813800" y="101600"/>
            <a:ext cx="228600" cy="228600"/>
          </a:xfrm>
          <a:prstGeom prst="rect">
            <a:avLst/>
          </a:prstGeom>
        </p:spPr>
      </p:pic>
    </p:spTree>
    <p:custDataLst>
      <p:custData r:id="rId1"/>
      <p:tags r:id="rId2"/>
    </p:custData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Various Discourses</a:t>
            </a:r>
            <a:endParaRPr lang="en-US" dirty="0"/>
          </a:p>
        </p:txBody>
      </p:sp>
      <p:sp>
        <p:nvSpPr>
          <p:cNvPr id="3" name="Content Placeholder 2"/>
          <p:cNvSpPr>
            <a:spLocks noGrp="1"/>
          </p:cNvSpPr>
          <p:nvPr>
            <p:ph idx="1"/>
          </p:nvPr>
        </p:nvSpPr>
        <p:spPr/>
        <p:txBody>
          <a:bodyPr>
            <a:normAutofit lnSpcReduction="10000"/>
          </a:bodyPr>
          <a:lstStyle/>
          <a:p>
            <a:r>
              <a:rPr lang="en-GB" dirty="0" smtClean="0"/>
              <a:t>You will be more than familiar with the theory of social inclusion, its meanings and its discourses. </a:t>
            </a:r>
          </a:p>
          <a:p>
            <a:r>
              <a:rPr lang="en-GB" dirty="0" smtClean="0"/>
              <a:t> This module will set out to help you explore your understandings of equality and how this relates to other notions such as:</a:t>
            </a:r>
          </a:p>
          <a:p>
            <a:pPr lvl="1"/>
            <a:r>
              <a:rPr lang="en-GB" dirty="0" smtClean="0"/>
              <a:t>Social Justice</a:t>
            </a:r>
          </a:p>
          <a:p>
            <a:pPr lvl="1"/>
            <a:r>
              <a:rPr lang="en-GB" dirty="0" smtClean="0"/>
              <a:t>Equality </a:t>
            </a:r>
          </a:p>
          <a:p>
            <a:pPr lvl="1"/>
            <a:r>
              <a:rPr lang="en-GB" dirty="0" smtClean="0"/>
              <a:t>Sustainability</a:t>
            </a:r>
          </a:p>
          <a:p>
            <a:pPr lvl="1"/>
            <a:r>
              <a:rPr lang="en-GB" dirty="0"/>
              <a:t>Social Change</a:t>
            </a:r>
          </a:p>
          <a:p>
            <a:pPr lvl="1"/>
            <a:r>
              <a:rPr lang="en-GB" dirty="0" smtClean="0"/>
              <a:t>Democracy</a:t>
            </a:r>
          </a:p>
          <a:p>
            <a:pPr lvl="1"/>
            <a:r>
              <a:rPr lang="en-GB" dirty="0" smtClean="0"/>
              <a:t>Power </a:t>
            </a:r>
          </a:p>
          <a:p>
            <a:pPr lvl="1"/>
            <a:r>
              <a:rPr lang="en-GB" dirty="0" smtClean="0"/>
              <a:t>Political efficacy</a:t>
            </a:r>
          </a:p>
        </p:txBody>
      </p:sp>
      <p:pic>
        <p:nvPicPr>
          <p:cNvPr id="4" name="tmpD82">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29.0113"/>
                </p14:media>
              </p:ext>
            </p:extLst>
          </p:nvPr>
        </p:nvPicPr>
        <p:blipFill>
          <a:blip r:embed="rId8"/>
          <a:stretch>
            <a:fillRect/>
          </a:stretch>
        </p:blipFill>
        <p:spPr>
          <a:xfrm>
            <a:off x="8813800" y="101600"/>
            <a:ext cx="228600" cy="228600"/>
          </a:xfrm>
          <a:prstGeom prst="rect">
            <a:avLst/>
          </a:prstGeom>
        </p:spPr>
      </p:pic>
    </p:spTree>
    <p:custDataLst>
      <p:custData r:id="rId1"/>
      <p:tags r:id="rId2"/>
    </p:custData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2015 Election</a:t>
            </a:r>
            <a:endParaRPr lang="en-US" dirty="0"/>
          </a:p>
        </p:txBody>
      </p:sp>
      <p:sp>
        <p:nvSpPr>
          <p:cNvPr id="3" name="Content Placeholder 2"/>
          <p:cNvSpPr>
            <a:spLocks noGrp="1"/>
          </p:cNvSpPr>
          <p:nvPr>
            <p:ph sz="half" idx="1"/>
          </p:nvPr>
        </p:nvSpPr>
        <p:spPr/>
        <p:txBody>
          <a:bodyPr/>
          <a:lstStyle/>
          <a:p>
            <a:r>
              <a:rPr lang="en-US" dirty="0" smtClean="0"/>
              <a:t>Who voted?</a:t>
            </a:r>
          </a:p>
          <a:p>
            <a:r>
              <a:rPr lang="en-US" dirty="0" smtClean="0"/>
              <a:t>Who did they vote for?</a:t>
            </a:r>
          </a:p>
          <a:p>
            <a:r>
              <a:rPr lang="en-US" dirty="0" smtClean="0"/>
              <a:t>How well are people ‘represented’ in UK Parliament?</a:t>
            </a:r>
          </a:p>
          <a:p>
            <a:r>
              <a:rPr lang="en-US" dirty="0" smtClean="0"/>
              <a:t>Did you vote for personality over policy in ‘Brexit’ vote?</a:t>
            </a:r>
          </a:p>
          <a:p>
            <a:r>
              <a:rPr lang="en-US" dirty="0" smtClean="0"/>
              <a:t>Does the ‘personal’  affect the result?</a:t>
            </a:r>
            <a:endParaRPr lang="en-US" dirty="0"/>
          </a:p>
        </p:txBody>
      </p:sp>
      <p:pic>
        <p:nvPicPr>
          <p:cNvPr id="5" name="Content Placeholder 4" descr="6a00d834b84a2453ef0134899babe4970c.jpg"/>
          <p:cNvPicPr>
            <a:picLocks noGrp="1" noChangeAspect="1"/>
          </p:cNvPicPr>
          <p:nvPr>
            <p:ph sz="half" idx="2"/>
          </p:nvPr>
        </p:nvPicPr>
        <p:blipFill>
          <a:blip r:embed="rId8">
            <a:extLst>
              <a:ext uri="{28A0092B-C50C-407E-A947-70E740481C1C}">
                <a14:useLocalDpi xmlns:a14="http://schemas.microsoft.com/office/drawing/2010/main" val="0"/>
              </a:ext>
            </a:extLst>
          </a:blip>
          <a:srcRect l="20604" r="20604"/>
          <a:stretch>
            <a:fillRect/>
          </a:stretch>
        </p:blipFill>
        <p:spPr/>
      </p:pic>
      <p:pic>
        <p:nvPicPr>
          <p:cNvPr id="4" name="tmp3916">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22.0657"/>
                </p14:media>
              </p:ext>
            </p:extLst>
          </p:nvPr>
        </p:nvPicPr>
        <p:blipFill>
          <a:blip r:embed="rId9"/>
          <a:stretch>
            <a:fillRect/>
          </a:stretch>
        </p:blipFill>
        <p:spPr>
          <a:xfrm>
            <a:off x="8813800" y="101600"/>
            <a:ext cx="228600" cy="228600"/>
          </a:xfrm>
          <a:prstGeom prst="rect">
            <a:avLst/>
          </a:prstGeom>
        </p:spPr>
      </p:pic>
    </p:spTree>
    <p:custDataLst>
      <p:custData r:id="rId1"/>
      <p:tags r:id="rId2"/>
    </p:custDataLst>
    <p:extLst>
      <p:ext uri="{BB962C8B-B14F-4D97-AF65-F5344CB8AC3E}">
        <p14:creationId xmlns:p14="http://schemas.microsoft.com/office/powerpoint/2010/main" val="326893215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Election result</a:t>
            </a:r>
            <a:endParaRPr lang="en-US" dirty="0"/>
          </a:p>
        </p:txBody>
      </p:sp>
      <p:pic>
        <p:nvPicPr>
          <p:cNvPr id="4" name="Content Placeholder 3" descr="Screen-Shot-2015-02-06-at-14.44.31-1024x614.png"/>
          <p:cNvPicPr>
            <a:picLocks noGrp="1" noChangeAspect="1"/>
          </p:cNvPicPr>
          <p:nvPr>
            <p:ph idx="1"/>
          </p:nvPr>
        </p:nvPicPr>
        <p:blipFill>
          <a:blip r:embed="rId8">
            <a:extLst>
              <a:ext uri="{28A0092B-C50C-407E-A947-70E740481C1C}">
                <a14:useLocalDpi xmlns:a14="http://schemas.microsoft.com/office/drawing/2010/main" val="0"/>
              </a:ext>
            </a:extLst>
          </a:blip>
          <a:srcRect l="-4655" r="-4655"/>
          <a:stretch>
            <a:fillRect/>
          </a:stretch>
        </p:blipFill>
        <p:spPr/>
      </p:pic>
      <p:pic>
        <p:nvPicPr>
          <p:cNvPr id="3" name="tmp7D0A">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14.102"/>
                </p14:media>
              </p:ext>
            </p:extLst>
          </p:nvPr>
        </p:nvPicPr>
        <p:blipFill>
          <a:blip r:embed="rId9"/>
          <a:stretch>
            <a:fillRect/>
          </a:stretch>
        </p:blipFill>
        <p:spPr>
          <a:xfrm>
            <a:off x="8813800" y="101600"/>
            <a:ext cx="228600" cy="228600"/>
          </a:xfrm>
          <a:prstGeom prst="rect">
            <a:avLst/>
          </a:prstGeom>
        </p:spPr>
      </p:pic>
    </p:spTree>
    <p:custDataLst>
      <p:custData r:id="rId1"/>
      <p:tags r:id="rId2"/>
    </p:custDataLst>
    <p:extLst>
      <p:ext uri="{BB962C8B-B14F-4D97-AF65-F5344CB8AC3E}">
        <p14:creationId xmlns:p14="http://schemas.microsoft.com/office/powerpoint/2010/main" val="15631670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fill="hold" display="0">
                  <p:stCondLst>
                    <p:cond delay="indefinite"/>
                  </p:stCondLst>
                </p:cTn>
                <p:tgtEl>
                  <p:spTgt spid="3"/>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In or out of Europe?</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95893340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Electorate-UK vote</a:t>
            </a:r>
            <a:endParaRPr lang="en-US" dirty="0"/>
          </a:p>
        </p:txBody>
      </p:sp>
      <p:sp>
        <p:nvSpPr>
          <p:cNvPr id="3" name="Content Placeholder 2"/>
          <p:cNvSpPr>
            <a:spLocks noGrp="1"/>
          </p:cNvSpPr>
          <p:nvPr>
            <p:ph idx="1"/>
          </p:nvPr>
        </p:nvSpPr>
        <p:spPr/>
        <p:txBody>
          <a:bodyPr/>
          <a:lstStyle/>
          <a:p>
            <a:r>
              <a:rPr lang="en-US" sz="2400" b="1" dirty="0" smtClean="0"/>
              <a:t>National turnout: 66%</a:t>
            </a:r>
          </a:p>
          <a:p>
            <a:r>
              <a:rPr lang="en-US" sz="2400" b="1" dirty="0" smtClean="0"/>
              <a:t>Percentage voting for Conservative party: 36.9%</a:t>
            </a:r>
          </a:p>
          <a:p>
            <a:r>
              <a:rPr lang="en-US" sz="2400" b="1" dirty="0" smtClean="0"/>
              <a:t>Percentage voting for other parties: 63.1%</a:t>
            </a:r>
          </a:p>
          <a:p>
            <a:pPr marL="0" indent="0">
              <a:buNone/>
            </a:pPr>
            <a:endParaRPr lang="en-US" dirty="0" smtClean="0"/>
          </a:p>
          <a:p>
            <a:endParaRPr lang="en-US" dirty="0" smtClean="0"/>
          </a:p>
          <a:p>
            <a:endParaRPr lang="en-US" dirty="0" smtClean="0"/>
          </a:p>
          <a:p>
            <a:endParaRPr lang="en-US" dirty="0"/>
          </a:p>
        </p:txBody>
      </p:sp>
    </p:spTree>
    <p:extLst>
      <p:ext uri="{BB962C8B-B14F-4D97-AF65-F5344CB8AC3E}">
        <p14:creationId xmlns:p14="http://schemas.microsoft.com/office/powerpoint/2010/main" val="46948562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‘Brexit’ Vote</a:t>
            </a:r>
            <a:br>
              <a:rPr lang="en-GB" dirty="0" smtClean="0"/>
            </a:br>
            <a:r>
              <a:rPr lang="en-GB" dirty="0" smtClean="0"/>
              <a:t>Group Exercise</a:t>
            </a:r>
            <a:endParaRPr lang="en-GB" dirty="0"/>
          </a:p>
        </p:txBody>
      </p:sp>
      <p:sp>
        <p:nvSpPr>
          <p:cNvPr id="3" name="Content Placeholder 2"/>
          <p:cNvSpPr>
            <a:spLocks noGrp="1"/>
          </p:cNvSpPr>
          <p:nvPr>
            <p:ph idx="1"/>
          </p:nvPr>
        </p:nvSpPr>
        <p:spPr/>
        <p:txBody>
          <a:bodyPr/>
          <a:lstStyle/>
          <a:p>
            <a:r>
              <a:rPr lang="en-GB" dirty="0" smtClean="0"/>
              <a:t>As a group consider the recent and current affects of the vote to leave Europe.</a:t>
            </a:r>
          </a:p>
          <a:p>
            <a:r>
              <a:rPr lang="en-GB" dirty="0" smtClean="0"/>
              <a:t>Consider and discuss both the positive and negative aspects for and against this decision</a:t>
            </a:r>
          </a:p>
          <a:p>
            <a:r>
              <a:rPr lang="en-GB" dirty="0" smtClean="0"/>
              <a:t>Report back to the group with an overview of issues which directly affect both the Personal and Political points raised.</a:t>
            </a:r>
          </a:p>
          <a:p>
            <a:r>
              <a:rPr lang="en-GB" dirty="0" smtClean="0"/>
              <a:t>Produce a study resource for dissemination </a:t>
            </a:r>
            <a:r>
              <a:rPr lang="en-GB" smtClean="0"/>
              <a:t>via Moodle</a:t>
            </a:r>
            <a:endParaRPr lang="en-GB" dirty="0"/>
          </a:p>
        </p:txBody>
      </p:sp>
      <p:pic>
        <p:nvPicPr>
          <p:cNvPr id="4" name="tmpEB77">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4.9274"/>
                </p14:media>
              </p:ext>
            </p:extLst>
          </p:nvPr>
        </p:nvPicPr>
        <p:blipFill>
          <a:blip r:embed="rId8"/>
          <a:stretch>
            <a:fillRect/>
          </a:stretch>
        </p:blipFill>
        <p:spPr>
          <a:xfrm>
            <a:off x="8813800" y="101600"/>
            <a:ext cx="228600" cy="228600"/>
          </a:xfrm>
          <a:prstGeom prst="rect">
            <a:avLst/>
          </a:prstGeom>
        </p:spPr>
      </p:pic>
    </p:spTree>
    <p:custDataLst>
      <p:custData r:id="rId1"/>
      <p:tags r:id="rId2"/>
    </p:custDataLst>
    <p:extLst>
      <p:ext uri="{BB962C8B-B14F-4D97-AF65-F5344CB8AC3E}">
        <p14:creationId xmlns:p14="http://schemas.microsoft.com/office/powerpoint/2010/main" val="46575304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https://avaazimages.s3.amazonaws.com/votespercent2.jpg"/>
          <p:cNvPicPr/>
          <p:nvPr/>
        </p:nvPicPr>
        <p:blipFill>
          <a:blip r:embed="rId2">
            <a:extLst>
              <a:ext uri="{28A0092B-C50C-407E-A947-70E740481C1C}">
                <a14:useLocalDpi xmlns:a14="http://schemas.microsoft.com/office/drawing/2010/main" val="0"/>
              </a:ext>
            </a:extLst>
          </a:blip>
          <a:srcRect/>
          <a:stretch>
            <a:fillRect/>
          </a:stretch>
        </p:blipFill>
        <p:spPr bwMode="auto">
          <a:xfrm>
            <a:off x="1105115" y="793749"/>
            <a:ext cx="6581206" cy="5590005"/>
          </a:xfrm>
          <a:prstGeom prst="rect">
            <a:avLst/>
          </a:prstGeom>
          <a:noFill/>
          <a:ln>
            <a:noFill/>
          </a:ln>
        </p:spPr>
      </p:pic>
    </p:spTree>
    <p:extLst>
      <p:ext uri="{BB962C8B-B14F-4D97-AF65-F5344CB8AC3E}">
        <p14:creationId xmlns:p14="http://schemas.microsoft.com/office/powerpoint/2010/main" val="156104477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political representation?</a:t>
            </a:r>
            <a:endParaRPr lang="en-US" dirty="0"/>
          </a:p>
        </p:txBody>
      </p:sp>
      <p:sp>
        <p:nvSpPr>
          <p:cNvPr id="3" name="Content Placeholder 2"/>
          <p:cNvSpPr>
            <a:spLocks noGrp="1"/>
          </p:cNvSpPr>
          <p:nvPr>
            <p:ph idx="1"/>
          </p:nvPr>
        </p:nvSpPr>
        <p:spPr/>
        <p:txBody>
          <a:bodyPr/>
          <a:lstStyle/>
          <a:p>
            <a:r>
              <a:rPr lang="en-US" dirty="0" smtClean="0"/>
              <a:t>Should we adopt a system of proportional representation?</a:t>
            </a:r>
          </a:p>
          <a:p>
            <a:r>
              <a:rPr lang="en-US" dirty="0" smtClean="0"/>
              <a:t>Should we abandon geographic constituencies and adopt social ones (reflecting the population in terms of gender, sexuality, ethnicity, religion…etc.)?</a:t>
            </a:r>
          </a:p>
          <a:p>
            <a:endParaRPr lang="en-US" dirty="0"/>
          </a:p>
          <a:p>
            <a:r>
              <a:rPr lang="en-US" dirty="0" smtClean="0"/>
              <a:t>Do you think YOU are being represented?</a:t>
            </a:r>
            <a:endParaRPr lang="en-US" dirty="0"/>
          </a:p>
        </p:txBody>
      </p:sp>
      <p:pic>
        <p:nvPicPr>
          <p:cNvPr id="4" name="tmp285A">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2.1541"/>
                </p14:media>
              </p:ext>
            </p:extLst>
          </p:nvPr>
        </p:nvPicPr>
        <p:blipFill>
          <a:blip r:embed="rId8"/>
          <a:stretch>
            <a:fillRect/>
          </a:stretch>
        </p:blipFill>
        <p:spPr>
          <a:xfrm>
            <a:off x="8813800" y="101600"/>
            <a:ext cx="228600" cy="228600"/>
          </a:xfrm>
          <a:prstGeom prst="rect">
            <a:avLst/>
          </a:prstGeom>
        </p:spPr>
      </p:pic>
    </p:spTree>
    <p:custDataLst>
      <p:custData r:id="rId1"/>
      <p:tags r:id="rId2"/>
    </p:custDataLst>
    <p:extLst>
      <p:ext uri="{BB962C8B-B14F-4D97-AF65-F5344CB8AC3E}">
        <p14:creationId xmlns:p14="http://schemas.microsoft.com/office/powerpoint/2010/main" val="184806223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To PR or not to PR?</a:t>
            </a:r>
            <a:endParaRPr lang="en-US" dirty="0"/>
          </a:p>
        </p:txBody>
      </p:sp>
      <p:sp>
        <p:nvSpPr>
          <p:cNvPr id="3" name="Content Placeholder 2"/>
          <p:cNvSpPr>
            <a:spLocks noGrp="1"/>
          </p:cNvSpPr>
          <p:nvPr>
            <p:ph idx="1"/>
          </p:nvPr>
        </p:nvSpPr>
        <p:spPr>
          <a:xfrm>
            <a:off x="498474" y="1171180"/>
            <a:ext cx="7556313" cy="5146593"/>
          </a:xfrm>
        </p:spPr>
        <p:txBody>
          <a:bodyPr>
            <a:normAutofit lnSpcReduction="10000"/>
          </a:bodyPr>
          <a:lstStyle/>
          <a:p>
            <a:r>
              <a:rPr lang="en-US" sz="2300" dirty="0" smtClean="0"/>
              <a:t>Moving </a:t>
            </a:r>
            <a:r>
              <a:rPr lang="en-US" sz="2300" dirty="0"/>
              <a:t>to proportional representation (PR) in the UK may offer would give minority parties and independent candidates a better chance of winning seats in Parliament.</a:t>
            </a:r>
          </a:p>
          <a:p>
            <a:r>
              <a:rPr lang="en-US" sz="2300" dirty="0"/>
              <a:t>The current First Past the Post electoral system is considered unrepresentative, as candidates can be elected with a very small share of the votes while all other votes cast in the constituency are wasted.</a:t>
            </a:r>
          </a:p>
          <a:p>
            <a:r>
              <a:rPr lang="en-US" sz="2300" dirty="0"/>
              <a:t>PR ensures that the parties would have to appeal to their core supporters, rather than a small number of so called ‘swing voters’ in marginal seats.</a:t>
            </a:r>
          </a:p>
          <a:p>
            <a:r>
              <a:rPr lang="en-US" sz="2300" dirty="0"/>
              <a:t>It could be argued that PR delivers fairer treatment of minority parties and independent candidates</a:t>
            </a:r>
          </a:p>
          <a:p>
            <a:endParaRPr lang="en-US" dirty="0"/>
          </a:p>
        </p:txBody>
      </p:sp>
    </p:spTree>
    <p:extLst>
      <p:ext uri="{BB962C8B-B14F-4D97-AF65-F5344CB8AC3E}">
        <p14:creationId xmlns:p14="http://schemas.microsoft.com/office/powerpoint/2010/main" val="216182280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Yes:</a:t>
            </a:r>
            <a:endParaRPr lang="en-US" dirty="0"/>
          </a:p>
        </p:txBody>
      </p:sp>
      <p:sp>
        <p:nvSpPr>
          <p:cNvPr id="3" name="Content Placeholder 2"/>
          <p:cNvSpPr>
            <a:spLocks noGrp="1"/>
          </p:cNvSpPr>
          <p:nvPr>
            <p:ph idx="1"/>
          </p:nvPr>
        </p:nvSpPr>
        <p:spPr/>
        <p:txBody>
          <a:bodyPr/>
          <a:lstStyle/>
          <a:p>
            <a:r>
              <a:rPr lang="en-US" dirty="0"/>
              <a:t>Under PR fewer votes are ‘wasted’ as more people’s preferences are taken into account</a:t>
            </a:r>
          </a:p>
          <a:p>
            <a:r>
              <a:rPr lang="en-US" dirty="0"/>
              <a:t>PR potentially offers greater and more-representative choice for voters.</a:t>
            </a:r>
          </a:p>
          <a:p>
            <a:r>
              <a:rPr lang="en-US" dirty="0"/>
              <a:t>PR may encourage turn-out and reduce apathy.</a:t>
            </a:r>
          </a:p>
          <a:p>
            <a:r>
              <a:rPr lang="en-US" dirty="0"/>
              <a:t>PR rarely produces an absolute majority for one party, however, it could be argued that PR ensures greater continuity of government and requires greater consensus in policy-making.</a:t>
            </a:r>
          </a:p>
          <a:p>
            <a:endParaRPr lang="en-US" dirty="0"/>
          </a:p>
        </p:txBody>
      </p:sp>
    </p:spTree>
    <p:extLst>
      <p:ext uri="{BB962C8B-B14F-4D97-AF65-F5344CB8AC3E}">
        <p14:creationId xmlns:p14="http://schemas.microsoft.com/office/powerpoint/2010/main" val="18631774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No</a:t>
            </a:r>
            <a:endParaRPr lang="en-US" dirty="0"/>
          </a:p>
        </p:txBody>
      </p:sp>
      <p:sp>
        <p:nvSpPr>
          <p:cNvPr id="3" name="Content Placeholder 2"/>
          <p:cNvSpPr>
            <a:spLocks noGrp="1"/>
          </p:cNvSpPr>
          <p:nvPr>
            <p:ph idx="1"/>
          </p:nvPr>
        </p:nvSpPr>
        <p:spPr>
          <a:xfrm>
            <a:off x="498474" y="1435108"/>
            <a:ext cx="7556313" cy="4691055"/>
          </a:xfrm>
        </p:spPr>
        <p:txBody>
          <a:bodyPr>
            <a:normAutofit/>
          </a:bodyPr>
          <a:lstStyle/>
          <a:p>
            <a:r>
              <a:rPr lang="en-US" dirty="0"/>
              <a:t>Under FPTP, MPs serve the constituency they campaign in. This makes them more inclined to tackle important local issues.</a:t>
            </a:r>
          </a:p>
          <a:p>
            <a:r>
              <a:rPr lang="en-US" dirty="0"/>
              <a:t>PR can potentially provide a route for extremists to force their way into the political mainstream: under a FPTP electoral system this would be unlikely to happen.</a:t>
            </a:r>
          </a:p>
          <a:p>
            <a:r>
              <a:rPr lang="en-US" dirty="0"/>
              <a:t>Some would say that PR produces ‘weak’ coalition governments rather than ‘strong’ majority governments, which arguably can lead to indecision, compromise and even legislative paralysis.</a:t>
            </a:r>
          </a:p>
          <a:p>
            <a:endParaRPr lang="en-US" dirty="0"/>
          </a:p>
        </p:txBody>
      </p:sp>
    </p:spTree>
    <p:extLst>
      <p:ext uri="{BB962C8B-B14F-4D97-AF65-F5344CB8AC3E}">
        <p14:creationId xmlns:p14="http://schemas.microsoft.com/office/powerpoint/2010/main" val="17503401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No</a:t>
            </a:r>
            <a:endParaRPr lang="en-US" dirty="0"/>
          </a:p>
        </p:txBody>
      </p:sp>
      <p:sp>
        <p:nvSpPr>
          <p:cNvPr id="3" name="Content Placeholder 2"/>
          <p:cNvSpPr>
            <a:spLocks noGrp="1"/>
          </p:cNvSpPr>
          <p:nvPr>
            <p:ph idx="1"/>
          </p:nvPr>
        </p:nvSpPr>
        <p:spPr/>
        <p:txBody>
          <a:bodyPr/>
          <a:lstStyle/>
          <a:p>
            <a:r>
              <a:rPr lang="en-US" dirty="0" smtClean="0"/>
              <a:t>P</a:t>
            </a:r>
            <a:r>
              <a:rPr lang="en-US" dirty="0"/>
              <a:t>R can also reduce accountability to voters, as an ousted party of government can retain office by finding new coalition partners after an election.</a:t>
            </a:r>
          </a:p>
          <a:p>
            <a:r>
              <a:rPr lang="en-US" dirty="0"/>
              <a:t>The adoption of PR list systems weakens the link between the elected representative and his or her constituency.</a:t>
            </a:r>
          </a:p>
          <a:p>
            <a:r>
              <a:rPr lang="en-US" dirty="0"/>
              <a:t>The greater complexity and choice that PR allows can put voters off voting, by requiring them to have a greater knowledge of individual and party positions.</a:t>
            </a:r>
          </a:p>
          <a:p>
            <a:endParaRPr lang="en-US" dirty="0"/>
          </a:p>
        </p:txBody>
      </p:sp>
    </p:spTree>
    <p:extLst>
      <p:ext uri="{BB962C8B-B14F-4D97-AF65-F5344CB8AC3E}">
        <p14:creationId xmlns:p14="http://schemas.microsoft.com/office/powerpoint/2010/main" val="165447830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Lets go back to Election Night….</a:t>
            </a:r>
            <a:endParaRPr lang="en-US" dirty="0"/>
          </a:p>
        </p:txBody>
      </p:sp>
      <p:sp>
        <p:nvSpPr>
          <p:cNvPr id="3" name="Content Placeholder 2"/>
          <p:cNvSpPr>
            <a:spLocks noGrp="1"/>
          </p:cNvSpPr>
          <p:nvPr>
            <p:ph sz="half" idx="1"/>
          </p:nvPr>
        </p:nvSpPr>
        <p:spPr/>
        <p:txBody>
          <a:bodyPr/>
          <a:lstStyle/>
          <a:p>
            <a:r>
              <a:rPr lang="en-US" dirty="0" smtClean="0"/>
              <a:t>Were you happy about the result?</a:t>
            </a:r>
          </a:p>
          <a:p>
            <a:r>
              <a:rPr lang="en-US" dirty="0" smtClean="0"/>
              <a:t>Were you sad/ angry about the result?</a:t>
            </a:r>
          </a:p>
          <a:p>
            <a:r>
              <a:rPr lang="en-US" dirty="0" smtClean="0"/>
              <a:t>Were you oblivious to the result? </a:t>
            </a:r>
          </a:p>
          <a:p>
            <a:r>
              <a:rPr lang="en-US" dirty="0" smtClean="0"/>
              <a:t>Do you feel hopeful for the future? Or worried about the future of policy?  How do you base that decision?</a:t>
            </a:r>
            <a:endParaRPr lang="en-US" dirty="0"/>
          </a:p>
        </p:txBody>
      </p:sp>
      <p:pic>
        <p:nvPicPr>
          <p:cNvPr id="5" name="Content Placeholder 4" descr="1335679_orig.jpg"/>
          <p:cNvPicPr>
            <a:picLocks noGrp="1" noChangeAspect="1"/>
          </p:cNvPicPr>
          <p:nvPr>
            <p:ph sz="half" idx="2"/>
          </p:nvPr>
        </p:nvPicPr>
        <p:blipFill>
          <a:blip r:embed="rId8">
            <a:extLst>
              <a:ext uri="{28A0092B-C50C-407E-A947-70E740481C1C}">
                <a14:useLocalDpi xmlns:a14="http://schemas.microsoft.com/office/drawing/2010/main" val="0"/>
              </a:ext>
            </a:extLst>
          </a:blip>
          <a:srcRect t="-19997" b="-19997"/>
          <a:stretch>
            <a:fillRect/>
          </a:stretch>
        </p:blipFill>
        <p:spPr/>
      </p:pic>
      <p:pic>
        <p:nvPicPr>
          <p:cNvPr id="4" name="tmpDA9A">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11.9931"/>
                </p14:media>
              </p:ext>
            </p:extLst>
          </p:nvPr>
        </p:nvPicPr>
        <p:blipFill>
          <a:blip r:embed="rId9"/>
          <a:stretch>
            <a:fillRect/>
          </a:stretch>
        </p:blipFill>
        <p:spPr>
          <a:xfrm>
            <a:off x="8813800" y="101600"/>
            <a:ext cx="228600" cy="228600"/>
          </a:xfrm>
          <a:prstGeom prst="rect">
            <a:avLst/>
          </a:prstGeom>
        </p:spPr>
      </p:pic>
    </p:spTree>
    <p:custDataLst>
      <p:custData r:id="rId1"/>
      <p:tags r:id="rId2"/>
    </p:custDataLst>
    <p:extLst>
      <p:ext uri="{BB962C8B-B14F-4D97-AF65-F5344CB8AC3E}">
        <p14:creationId xmlns:p14="http://schemas.microsoft.com/office/powerpoint/2010/main" val="108053672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Think about the impact of all the above on the political system</a:t>
            </a:r>
            <a:endParaRPr lang="en-US" dirty="0"/>
          </a:p>
        </p:txBody>
      </p:sp>
      <p:sp>
        <p:nvSpPr>
          <p:cNvPr id="5" name="Content Placeholder 4"/>
          <p:cNvSpPr>
            <a:spLocks noGrp="1"/>
          </p:cNvSpPr>
          <p:nvPr>
            <p:ph idx="1"/>
          </p:nvPr>
        </p:nvSpPr>
        <p:spPr/>
        <p:txBody>
          <a:bodyPr/>
          <a:lstStyle/>
          <a:p>
            <a:r>
              <a:rPr lang="en-US" dirty="0" smtClean="0"/>
              <a:t>Should voting be about ‘emotion’ – how you FEEL about politicians, political parties, manifestos?</a:t>
            </a:r>
          </a:p>
          <a:p>
            <a:r>
              <a:rPr lang="en-US" dirty="0" smtClean="0"/>
              <a:t>Or about rational thought – making assessments about the economic, social etc. impact of each policy and weighing up the overall advantages of voting for one party rather than another?</a:t>
            </a:r>
            <a:endParaRPr lang="en-US" dirty="0"/>
          </a:p>
        </p:txBody>
      </p:sp>
    </p:spTree>
    <p:extLst>
      <p:ext uri="{BB962C8B-B14F-4D97-AF65-F5344CB8AC3E}">
        <p14:creationId xmlns:p14="http://schemas.microsoft.com/office/powerpoint/2010/main" val="37486016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politics of emotion and the emotion of politics?</a:t>
            </a:r>
            <a:endParaRPr lang="en-US" dirty="0"/>
          </a:p>
        </p:txBody>
      </p:sp>
      <p:sp>
        <p:nvSpPr>
          <p:cNvPr id="3" name="Content Placeholder 2"/>
          <p:cNvSpPr>
            <a:spLocks noGrp="1"/>
          </p:cNvSpPr>
          <p:nvPr>
            <p:ph sz="half" idx="1"/>
          </p:nvPr>
        </p:nvSpPr>
        <p:spPr/>
        <p:txBody>
          <a:bodyPr>
            <a:normAutofit fontScale="92500" lnSpcReduction="20000"/>
          </a:bodyPr>
          <a:lstStyle/>
          <a:p>
            <a:r>
              <a:rPr lang="en-US" sz="3200" dirty="0" smtClean="0"/>
              <a:t>Should politics be ‘emotional’ ?</a:t>
            </a:r>
          </a:p>
          <a:p>
            <a:endParaRPr lang="en-US" sz="3200" dirty="0"/>
          </a:p>
          <a:p>
            <a:endParaRPr lang="en-US" sz="3200" dirty="0" smtClean="0"/>
          </a:p>
          <a:p>
            <a:endParaRPr lang="en-US" sz="3200" dirty="0"/>
          </a:p>
          <a:p>
            <a:r>
              <a:rPr lang="en-US" sz="3200" dirty="0" smtClean="0"/>
              <a:t>Are you ‘emotional’ about politics?</a:t>
            </a:r>
            <a:endParaRPr lang="en-US" sz="3200" dirty="0"/>
          </a:p>
        </p:txBody>
      </p:sp>
      <p:pic>
        <p:nvPicPr>
          <p:cNvPr id="5" name="Content Placeholder 4" descr="Bringing_Emotion_to_B2B_Content_Marketing.jpg"/>
          <p:cNvPicPr>
            <a:picLocks noGrp="1" noChangeAspect="1"/>
          </p:cNvPicPr>
          <p:nvPr>
            <p:ph sz="half" idx="2"/>
          </p:nvPr>
        </p:nvPicPr>
        <p:blipFill>
          <a:blip r:embed="rId8">
            <a:extLst>
              <a:ext uri="{28A0092B-C50C-407E-A947-70E740481C1C}">
                <a14:useLocalDpi xmlns:a14="http://schemas.microsoft.com/office/drawing/2010/main" val="0"/>
              </a:ext>
            </a:extLst>
          </a:blip>
          <a:srcRect t="-70934" b="-70934"/>
          <a:stretch>
            <a:fillRect/>
          </a:stretch>
        </p:blipFill>
        <p:spPr>
          <a:xfrm>
            <a:off x="3265862" y="1985963"/>
            <a:ext cx="4792288" cy="4140200"/>
          </a:xfrm>
        </p:spPr>
      </p:pic>
      <p:pic>
        <p:nvPicPr>
          <p:cNvPr id="4" name="tmpB9B">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16.1201"/>
                </p14:media>
              </p:ext>
            </p:extLst>
          </p:nvPr>
        </p:nvPicPr>
        <p:blipFill>
          <a:blip r:embed="rId9"/>
          <a:stretch>
            <a:fillRect/>
          </a:stretch>
        </p:blipFill>
        <p:spPr>
          <a:xfrm>
            <a:off x="8813800" y="101600"/>
            <a:ext cx="228600" cy="228600"/>
          </a:xfrm>
          <a:prstGeom prst="rect">
            <a:avLst/>
          </a:prstGeom>
        </p:spPr>
      </p:pic>
    </p:spTree>
    <p:custDataLst>
      <p:custData r:id="rId1"/>
      <p:tags r:id="rId2"/>
    </p:custDataLst>
    <p:extLst>
      <p:ext uri="{BB962C8B-B14F-4D97-AF65-F5344CB8AC3E}">
        <p14:creationId xmlns:p14="http://schemas.microsoft.com/office/powerpoint/2010/main" val="350799550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Consider this statement:</a:t>
            </a:r>
            <a:endParaRPr lang="en-US" dirty="0"/>
          </a:p>
        </p:txBody>
      </p:sp>
      <p:sp>
        <p:nvSpPr>
          <p:cNvPr id="6" name="Content Placeholder 5"/>
          <p:cNvSpPr>
            <a:spLocks noGrp="1"/>
          </p:cNvSpPr>
          <p:nvPr>
            <p:ph idx="1"/>
          </p:nvPr>
        </p:nvSpPr>
        <p:spPr/>
        <p:txBody>
          <a:bodyPr/>
          <a:lstStyle/>
          <a:p>
            <a:r>
              <a:rPr lang="en-US" dirty="0"/>
              <a:t> </a:t>
            </a:r>
            <a:r>
              <a:rPr lang="en-US" dirty="0" smtClean="0"/>
              <a:t>“…emotion </a:t>
            </a:r>
            <a:r>
              <a:rPr lang="en-US" dirty="0"/>
              <a:t>should not be admitted to the work of the judiciary or legislature. The responsible cast of mind is one of cool, well-informed, rational thought. The model democratic citizen, judge, or elected official scrutinizes the facts, considers relevant rational arguments, weighs the options, and makes a </a:t>
            </a:r>
            <a:r>
              <a:rPr lang="en-US" dirty="0" smtClean="0"/>
              <a:t>decision”</a:t>
            </a:r>
          </a:p>
          <a:p>
            <a:r>
              <a:rPr lang="en-US" dirty="0" smtClean="0"/>
              <a:t>(</a:t>
            </a:r>
            <a:r>
              <a:rPr lang="en-US" dirty="0" err="1" smtClean="0"/>
              <a:t>Hordern</a:t>
            </a:r>
            <a:r>
              <a:rPr lang="en-US" dirty="0" smtClean="0"/>
              <a:t>, 2012).</a:t>
            </a:r>
            <a:r>
              <a:rPr lang="en-GB" dirty="0" smtClean="0"/>
              <a:t> </a:t>
            </a:r>
            <a:endParaRPr lang="en-US" dirty="0"/>
          </a:p>
        </p:txBody>
      </p:sp>
      <p:pic>
        <p:nvPicPr>
          <p:cNvPr id="2" name="tmp1C5F">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34.3015"/>
                </p14:media>
              </p:ext>
            </p:extLst>
          </p:nvPr>
        </p:nvPicPr>
        <p:blipFill>
          <a:blip r:embed="rId8"/>
          <a:stretch>
            <a:fillRect/>
          </a:stretch>
        </p:blipFill>
        <p:spPr>
          <a:xfrm>
            <a:off x="8813800" y="101600"/>
            <a:ext cx="228600" cy="228600"/>
          </a:xfrm>
          <a:prstGeom prst="rect">
            <a:avLst/>
          </a:prstGeom>
        </p:spPr>
      </p:pic>
    </p:spTree>
    <p:custDataLst>
      <p:custData r:id="rId1"/>
      <p:tags r:id="rId2"/>
    </p:custDataLst>
    <p:extLst>
      <p:ext uri="{BB962C8B-B14F-4D97-AF65-F5344CB8AC3E}">
        <p14:creationId xmlns:p14="http://schemas.microsoft.com/office/powerpoint/2010/main" val="381099880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nextCondLst>
                <p:cond evt="onClick" delay="0">
                  <p:tgtEl>
                    <p:spTgt spid="2"/>
                  </p:tgtEl>
                </p:cond>
              </p:nextCondLst>
            </p:seq>
            <p:video>
              <p:cMediaNode vol="80000">
                <p:cTn id="7" fill="hold" display="0">
                  <p:stCondLst>
                    <p:cond delay="indefinite"/>
                  </p:stCondLst>
                </p:cTn>
                <p:tgtEl>
                  <p:spTgt spid="2"/>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Elitist theory of democracy.</a:t>
            </a:r>
            <a:endParaRPr lang="en-US" dirty="0"/>
          </a:p>
        </p:txBody>
      </p:sp>
      <p:sp>
        <p:nvSpPr>
          <p:cNvPr id="3" name="Content Placeholder 2"/>
          <p:cNvSpPr>
            <a:spLocks noGrp="1"/>
          </p:cNvSpPr>
          <p:nvPr>
            <p:ph idx="1"/>
          </p:nvPr>
        </p:nvSpPr>
        <p:spPr>
          <a:xfrm>
            <a:off x="498474" y="1369126"/>
            <a:ext cx="7556313" cy="4757037"/>
          </a:xfrm>
        </p:spPr>
        <p:txBody>
          <a:bodyPr>
            <a:normAutofit lnSpcReduction="10000"/>
          </a:bodyPr>
          <a:lstStyle/>
          <a:p>
            <a:pPr lvl="0"/>
            <a:r>
              <a:rPr lang="en-US" dirty="0" smtClean="0"/>
              <a:t>Fearful </a:t>
            </a:r>
            <a:r>
              <a:rPr lang="en-US" dirty="0"/>
              <a:t>of the </a:t>
            </a:r>
            <a:r>
              <a:rPr lang="en-US" b="1" dirty="0"/>
              <a:t>emotions</a:t>
            </a:r>
            <a:r>
              <a:rPr lang="en-US" dirty="0"/>
              <a:t>, intolerance, and excesses of masses</a:t>
            </a:r>
            <a:endParaRPr lang="en-GB" dirty="0"/>
          </a:p>
          <a:p>
            <a:pPr lvl="0"/>
            <a:r>
              <a:rPr lang="en-US" dirty="0"/>
              <a:t>Political systems should be </a:t>
            </a:r>
            <a:r>
              <a:rPr lang="en-US" dirty="0" smtClean="0"/>
              <a:t>constructed </a:t>
            </a:r>
            <a:r>
              <a:rPr lang="en-US" dirty="0"/>
              <a:t>around institutional checks and balances designed to constrain ruling elites. </a:t>
            </a:r>
            <a:endParaRPr lang="en-GB" dirty="0"/>
          </a:p>
          <a:p>
            <a:pPr lvl="0"/>
            <a:r>
              <a:rPr lang="en-US" dirty="0"/>
              <a:t>Free and open elections amongst competing elites who can be replaced periodically through the electoral process </a:t>
            </a:r>
            <a:endParaRPr lang="en-US" dirty="0" smtClean="0"/>
          </a:p>
          <a:p>
            <a:pPr lvl="0"/>
            <a:r>
              <a:rPr lang="en-US" dirty="0" smtClean="0"/>
              <a:t>But</a:t>
            </a:r>
            <a:r>
              <a:rPr lang="en-US" dirty="0"/>
              <a:t>, at the same time, significant autonomy to be given to political decision makers, as they did not trust the ‘</a:t>
            </a:r>
            <a:r>
              <a:rPr lang="en-US" dirty="0" smtClean="0"/>
              <a:t>masses’</a:t>
            </a:r>
          </a:p>
          <a:p>
            <a:pPr lvl="0"/>
            <a:r>
              <a:rPr lang="en-US" dirty="0" smtClean="0"/>
              <a:t>Believed that </a:t>
            </a:r>
            <a:r>
              <a:rPr lang="en-US" dirty="0"/>
              <a:t>political leaders emerge because they possess “greater abilities and more sophisticated judgments to promote the common good</a:t>
            </a:r>
            <a:r>
              <a:rPr lang="en-US" dirty="0" smtClean="0"/>
              <a:t>”</a:t>
            </a:r>
          </a:p>
          <a:p>
            <a:pPr lvl="0"/>
            <a:r>
              <a:rPr lang="en-US" dirty="0" smtClean="0"/>
              <a:t>(</a:t>
            </a:r>
            <a:r>
              <a:rPr lang="en-US" dirty="0"/>
              <a:t>See for instance, </a:t>
            </a:r>
            <a:r>
              <a:rPr lang="en-US" dirty="0" err="1"/>
              <a:t>Adorno</a:t>
            </a:r>
            <a:r>
              <a:rPr lang="en-US" dirty="0"/>
              <a:t>, </a:t>
            </a:r>
            <a:r>
              <a:rPr lang="en-US" dirty="0" err="1"/>
              <a:t>Frenkel</a:t>
            </a:r>
            <a:r>
              <a:rPr lang="en-US" dirty="0"/>
              <a:t>-Brunswick, Levinson, &amp; Sanford, 1950; Schumpeter, 1950).</a:t>
            </a:r>
            <a:endParaRPr lang="en-GB" dirty="0"/>
          </a:p>
          <a:p>
            <a:endParaRPr lang="en-US" dirty="0" smtClean="0"/>
          </a:p>
        </p:txBody>
      </p:sp>
      <p:pic>
        <p:nvPicPr>
          <p:cNvPr id="4" name="tmp7836">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11.8344"/>
                </p14:media>
              </p:ext>
            </p:extLst>
          </p:nvPr>
        </p:nvPicPr>
        <p:blipFill>
          <a:blip r:embed="rId8"/>
          <a:stretch>
            <a:fillRect/>
          </a:stretch>
        </p:blipFill>
        <p:spPr>
          <a:xfrm>
            <a:off x="8813800" y="101600"/>
            <a:ext cx="228600" cy="228600"/>
          </a:xfrm>
          <a:prstGeom prst="rect">
            <a:avLst/>
          </a:prstGeom>
        </p:spPr>
      </p:pic>
    </p:spTree>
    <p:custDataLst>
      <p:custData r:id="rId1"/>
      <p:tags r:id="rId2"/>
    </p:custDataLst>
    <p:extLst>
      <p:ext uri="{BB962C8B-B14F-4D97-AF65-F5344CB8AC3E}">
        <p14:creationId xmlns:p14="http://schemas.microsoft.com/office/powerpoint/2010/main" val="258193513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Populist theory of democracy</a:t>
            </a:r>
            <a:endParaRPr lang="en-US" dirty="0"/>
          </a:p>
        </p:txBody>
      </p:sp>
      <p:sp>
        <p:nvSpPr>
          <p:cNvPr id="5" name="Content Placeholder 4"/>
          <p:cNvSpPr>
            <a:spLocks noGrp="1"/>
          </p:cNvSpPr>
          <p:nvPr>
            <p:ph idx="1"/>
          </p:nvPr>
        </p:nvSpPr>
        <p:spPr>
          <a:xfrm>
            <a:off x="498474" y="1303144"/>
            <a:ext cx="7556313" cy="4823019"/>
          </a:xfrm>
        </p:spPr>
        <p:txBody>
          <a:bodyPr>
            <a:normAutofit fontScale="92500" lnSpcReduction="20000"/>
          </a:bodyPr>
          <a:lstStyle/>
          <a:p>
            <a:r>
              <a:rPr lang="en-US" dirty="0"/>
              <a:t>Trust in ordinary citizens</a:t>
            </a:r>
            <a:endParaRPr lang="en-GB" dirty="0"/>
          </a:p>
          <a:p>
            <a:r>
              <a:rPr lang="en-US" dirty="0"/>
              <a:t>D</a:t>
            </a:r>
            <a:r>
              <a:rPr lang="en-US" dirty="0" smtClean="0"/>
              <a:t>istrust </a:t>
            </a:r>
            <a:r>
              <a:rPr lang="en-US" dirty="0"/>
              <a:t>of political elites, preferring that citizens engage </a:t>
            </a:r>
            <a:r>
              <a:rPr lang="en-US" dirty="0" smtClean="0"/>
              <a:t>in political activity to </a:t>
            </a:r>
            <a:r>
              <a:rPr lang="en-US" dirty="0"/>
              <a:t>constrain and restrain political elites through well-informed exercises of </a:t>
            </a:r>
            <a:r>
              <a:rPr lang="en-US" dirty="0" smtClean="0"/>
              <a:t>vigilance</a:t>
            </a:r>
            <a:r>
              <a:rPr lang="en-US" dirty="0"/>
              <a:t> </a:t>
            </a:r>
            <a:r>
              <a:rPr lang="en-US" dirty="0" smtClean="0"/>
              <a:t>and mechanisms </a:t>
            </a:r>
            <a:r>
              <a:rPr lang="en-US" dirty="0"/>
              <a:t>of direct democracy, such as the referendum and recall. </a:t>
            </a:r>
            <a:endParaRPr lang="en-GB" dirty="0"/>
          </a:p>
          <a:p>
            <a:r>
              <a:rPr lang="en-US" dirty="0"/>
              <a:t>C</a:t>
            </a:r>
            <a:r>
              <a:rPr lang="en-US" dirty="0" smtClean="0"/>
              <a:t>itizens </a:t>
            </a:r>
            <a:r>
              <a:rPr lang="en-US" dirty="0"/>
              <a:t>are portrayed as </a:t>
            </a:r>
            <a:r>
              <a:rPr lang="en-US" dirty="0" smtClean="0"/>
              <a:t> </a:t>
            </a:r>
            <a:r>
              <a:rPr lang="en-US" dirty="0"/>
              <a:t>reliable and viable mechanisms to curb elite abuses of power, while also driving public policies in directions preferred by the </a:t>
            </a:r>
            <a:r>
              <a:rPr lang="en-US" dirty="0" smtClean="0"/>
              <a:t>majority </a:t>
            </a:r>
            <a:r>
              <a:rPr lang="en-US" dirty="0"/>
              <a:t>of citizens</a:t>
            </a:r>
            <a:endParaRPr lang="en-GB" dirty="0"/>
          </a:p>
          <a:p>
            <a:r>
              <a:rPr lang="en-US" dirty="0"/>
              <a:t>Citizens can be enabled to develop the qualities of self-governance and serve the common good if they have the right set of institutional circumstances and instruction. </a:t>
            </a:r>
            <a:endParaRPr lang="en-GB" dirty="0"/>
          </a:p>
          <a:p>
            <a:r>
              <a:rPr lang="en-US" dirty="0"/>
              <a:t>Theorists influenced by the civil rights and antiwar movements of the 1960s and 1970s </a:t>
            </a:r>
            <a:endParaRPr lang="en-GB" dirty="0"/>
          </a:p>
          <a:p>
            <a:r>
              <a:rPr lang="en-US" dirty="0"/>
              <a:t>See for instance, </a:t>
            </a:r>
            <a:r>
              <a:rPr lang="en-US" dirty="0" err="1"/>
              <a:t>Pateman</a:t>
            </a:r>
            <a:r>
              <a:rPr lang="en-US" dirty="0"/>
              <a:t>, 1970; Barber, 1984. </a:t>
            </a:r>
            <a:endParaRPr lang="en-GB" dirty="0"/>
          </a:p>
          <a:p>
            <a:endParaRPr lang="en-US" dirty="0"/>
          </a:p>
        </p:txBody>
      </p:sp>
      <p:pic>
        <p:nvPicPr>
          <p:cNvPr id="3" name="tmpC1F4">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5.6009"/>
                </p14:media>
              </p:ext>
            </p:extLst>
          </p:nvPr>
        </p:nvPicPr>
        <p:blipFill>
          <a:blip r:embed="rId8"/>
          <a:stretch>
            <a:fillRect/>
          </a:stretch>
        </p:blipFill>
        <p:spPr>
          <a:xfrm>
            <a:off x="8813800" y="101600"/>
            <a:ext cx="228600" cy="228600"/>
          </a:xfrm>
          <a:prstGeom prst="rect">
            <a:avLst/>
          </a:prstGeom>
        </p:spPr>
      </p:pic>
    </p:spTree>
    <p:custDataLst>
      <p:custData r:id="rId1"/>
      <p:tags r:id="rId2"/>
    </p:custDataLst>
    <p:extLst>
      <p:ext uri="{BB962C8B-B14F-4D97-AF65-F5344CB8AC3E}">
        <p14:creationId xmlns:p14="http://schemas.microsoft.com/office/powerpoint/2010/main" val="422074896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fill="hold" display="0">
                  <p:stCondLst>
                    <p:cond delay="indefinite"/>
                  </p:stCondLst>
                </p:cTn>
                <p:tgtEl>
                  <p:spTgt spid="3"/>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Emotive speech by …..</a:t>
            </a:r>
            <a:endParaRPr lang="en-US" dirty="0"/>
          </a:p>
        </p:txBody>
      </p:sp>
      <p:sp>
        <p:nvSpPr>
          <p:cNvPr id="3" name="Content Placeholder 2"/>
          <p:cNvSpPr>
            <a:spLocks noGrp="1"/>
          </p:cNvSpPr>
          <p:nvPr>
            <p:ph sz="half" idx="1"/>
          </p:nvPr>
        </p:nvSpPr>
        <p:spPr/>
        <p:txBody>
          <a:bodyPr/>
          <a:lstStyle/>
          <a:p>
            <a:r>
              <a:rPr lang="en-US" dirty="0" smtClean="0"/>
              <a:t>Martine Luther King</a:t>
            </a:r>
          </a:p>
          <a:p>
            <a:r>
              <a:rPr lang="en-US" dirty="0" smtClean="0"/>
              <a:t>…I </a:t>
            </a:r>
            <a:r>
              <a:rPr lang="en-US" dirty="0" smtClean="0">
                <a:hlinkClick r:id="rId8"/>
              </a:rPr>
              <a:t>have a Dream</a:t>
            </a:r>
            <a:endParaRPr lang="en-US" dirty="0"/>
          </a:p>
        </p:txBody>
      </p:sp>
      <p:pic>
        <p:nvPicPr>
          <p:cNvPr id="5" name="Content Placeholder 4" descr="MLK-I-Have-a-Dream-Article-580-327_tcm25-18357.jpg"/>
          <p:cNvPicPr>
            <a:picLocks noGrp="1" noChangeAspect="1"/>
          </p:cNvPicPr>
          <p:nvPr>
            <p:ph sz="half" idx="2"/>
          </p:nvPr>
        </p:nvPicPr>
        <p:blipFill>
          <a:blip r:embed="rId9">
            <a:extLst>
              <a:ext uri="{28A0092B-C50C-407E-A947-70E740481C1C}">
                <a14:useLocalDpi xmlns:a14="http://schemas.microsoft.com/office/drawing/2010/main" val="0"/>
              </a:ext>
            </a:extLst>
          </a:blip>
          <a:srcRect t="-50387" b="-50387"/>
          <a:stretch>
            <a:fillRect/>
          </a:stretch>
        </p:blipFill>
        <p:spPr/>
      </p:pic>
      <p:pic>
        <p:nvPicPr>
          <p:cNvPr id="4" name="tmp51E6">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42.8888"/>
                </p14:media>
              </p:ext>
            </p:extLst>
          </p:nvPr>
        </p:nvPicPr>
        <p:blipFill>
          <a:blip r:embed="rId10"/>
          <a:stretch>
            <a:fillRect/>
          </a:stretch>
        </p:blipFill>
        <p:spPr>
          <a:xfrm>
            <a:off x="8813800" y="101600"/>
            <a:ext cx="228600" cy="228600"/>
          </a:xfrm>
          <a:prstGeom prst="rect">
            <a:avLst/>
          </a:prstGeom>
        </p:spPr>
      </p:pic>
    </p:spTree>
    <p:custDataLst>
      <p:custData r:id="rId1"/>
      <p:tags r:id="rId2"/>
    </p:custDataLst>
    <p:extLst>
      <p:ext uri="{BB962C8B-B14F-4D97-AF65-F5344CB8AC3E}">
        <p14:creationId xmlns:p14="http://schemas.microsoft.com/office/powerpoint/2010/main" val="31731469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Politicians and emotion? </a:t>
            </a:r>
            <a:endParaRPr lang="en-US" dirty="0"/>
          </a:p>
        </p:txBody>
      </p:sp>
      <p:sp>
        <p:nvSpPr>
          <p:cNvPr id="3" name="Content Placeholder 2"/>
          <p:cNvSpPr>
            <a:spLocks noGrp="1"/>
          </p:cNvSpPr>
          <p:nvPr>
            <p:ph idx="1"/>
          </p:nvPr>
        </p:nvSpPr>
        <p:spPr/>
        <p:txBody>
          <a:bodyPr/>
          <a:lstStyle/>
          <a:p>
            <a:r>
              <a:rPr lang="en-US" dirty="0" smtClean="0"/>
              <a:t>“</a:t>
            </a:r>
            <a:r>
              <a:rPr lang="en-US" dirty="0"/>
              <a:t>The charge suggests that appealing to people’s emotions is </a:t>
            </a:r>
            <a:r>
              <a:rPr lang="en-US" b="1" dirty="0"/>
              <a:t>anti-democratic </a:t>
            </a:r>
            <a:r>
              <a:rPr lang="en-US" dirty="0"/>
              <a:t>because emotions bypass rational thought and draw people into easy approbation or disapprobation of political plans. It targets political leaders whose speeches stimulate frenzied adulation, electoral activism, and, all too often, the stigmatization of some despised minority”. </a:t>
            </a:r>
          </a:p>
          <a:p>
            <a:r>
              <a:rPr lang="en-US" dirty="0" err="1"/>
              <a:t>Horden</a:t>
            </a:r>
            <a:r>
              <a:rPr lang="en-US" dirty="0"/>
              <a:t>, J. (2012)</a:t>
            </a:r>
          </a:p>
          <a:p>
            <a:endParaRPr lang="en-US" dirty="0"/>
          </a:p>
        </p:txBody>
      </p:sp>
      <p:pic>
        <p:nvPicPr>
          <p:cNvPr id="4" name="tmpD29B">
            <a:hlinkClick r:id="" action="ppaction://media"/>
          </p:cNvPr>
          <p:cNvPicPr>
            <a:picLocks noChangeAspect="1"/>
          </p:cNvPicPr>
          <p:nvPr>
            <a:videoFile r:link="rId4"/>
            <p:custDataLst>
              <p:custData r:id="rId5"/>
              <p:tags r:id="rId6"/>
            </p:custDataLst>
            <p:extLst>
              <p:ext uri="{DAA4B4D4-6D71-4841-9C94-3DE7FCFB9230}">
                <p14:media xmlns:p14="http://schemas.microsoft.com/office/powerpoint/2010/main" r:embed="rId3"/>
              </p:ext>
            </p:extLst>
          </p:nvPr>
        </p:nvPicPr>
        <p:blipFill>
          <a:blip r:embed="rId8"/>
          <a:stretch>
            <a:fillRect/>
          </a:stretch>
        </p:blipFill>
        <p:spPr>
          <a:xfrm>
            <a:off x="8813800" y="101600"/>
            <a:ext cx="228600" cy="228600"/>
          </a:xfrm>
          <a:prstGeom prst="rect">
            <a:avLst/>
          </a:prstGeom>
        </p:spPr>
      </p:pic>
    </p:spTree>
    <p:custDataLst>
      <p:custData r:id="rId1"/>
      <p:tags r:id="rId2"/>
    </p:custDataLst>
    <p:extLst>
      <p:ext uri="{BB962C8B-B14F-4D97-AF65-F5344CB8AC3E}">
        <p14:creationId xmlns:p14="http://schemas.microsoft.com/office/powerpoint/2010/main" val="363665465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However….</a:t>
            </a:r>
            <a:endParaRPr lang="en-US" dirty="0"/>
          </a:p>
        </p:txBody>
      </p:sp>
      <p:sp>
        <p:nvSpPr>
          <p:cNvPr id="3" name="Content Placeholder 2"/>
          <p:cNvSpPr>
            <a:spLocks noGrp="1"/>
          </p:cNvSpPr>
          <p:nvPr>
            <p:ph idx="1"/>
          </p:nvPr>
        </p:nvSpPr>
        <p:spPr/>
        <p:txBody>
          <a:bodyPr/>
          <a:lstStyle/>
          <a:p>
            <a:r>
              <a:rPr lang="en-US" dirty="0" smtClean="0"/>
              <a:t>According to </a:t>
            </a:r>
            <a:r>
              <a:rPr lang="en-US" dirty="0" err="1" smtClean="0"/>
              <a:t>Borgida</a:t>
            </a:r>
            <a:r>
              <a:rPr lang="en-US" dirty="0" smtClean="0"/>
              <a:t> et al (2009) politicians use rhetoric and emotion to ‘sway’ the electorate</a:t>
            </a:r>
          </a:p>
          <a:p>
            <a:r>
              <a:rPr lang="en-US" dirty="0" smtClean="0"/>
              <a:t>They do this by using ‘predictions’ about the likely outcome of a policy proposal</a:t>
            </a:r>
          </a:p>
          <a:p>
            <a:r>
              <a:rPr lang="en-US" dirty="0" err="1" smtClean="0"/>
              <a:t>Borgida</a:t>
            </a:r>
            <a:r>
              <a:rPr lang="en-US" dirty="0" smtClean="0"/>
              <a:t> et al based their research on a “particular </a:t>
            </a:r>
            <a:r>
              <a:rPr lang="en-US" dirty="0"/>
              <a:t>type of rhetorical appeal–those based on emotionally charged predictions about policy </a:t>
            </a:r>
            <a:r>
              <a:rPr lang="en-US" dirty="0" smtClean="0"/>
              <a:t>consequences”. </a:t>
            </a:r>
          </a:p>
        </p:txBody>
      </p:sp>
    </p:spTree>
    <p:extLst>
      <p:ext uri="{BB962C8B-B14F-4D97-AF65-F5344CB8AC3E}">
        <p14:creationId xmlns:p14="http://schemas.microsoft.com/office/powerpoint/2010/main" val="128583461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Politics of Rhetoric</a:t>
            </a:r>
            <a:endParaRPr lang="en-US" dirty="0"/>
          </a:p>
        </p:txBody>
      </p:sp>
      <p:sp>
        <p:nvSpPr>
          <p:cNvPr id="3" name="Content Placeholder 2"/>
          <p:cNvSpPr>
            <a:spLocks noGrp="1"/>
          </p:cNvSpPr>
          <p:nvPr>
            <p:ph idx="1"/>
          </p:nvPr>
        </p:nvSpPr>
        <p:spPr/>
        <p:txBody>
          <a:bodyPr/>
          <a:lstStyle/>
          <a:p>
            <a:r>
              <a:rPr lang="en-US" dirty="0"/>
              <a:t>Over the duration of a debate, and especially when they feel a need to compete ever more strenuously for support of nonaligned voters, the parties increasingly rely on </a:t>
            </a:r>
            <a:r>
              <a:rPr lang="en-US" b="1" dirty="0"/>
              <a:t>dire predictions</a:t>
            </a:r>
            <a:r>
              <a:rPr lang="en-US" dirty="0"/>
              <a:t>. </a:t>
            </a:r>
            <a:endParaRPr lang="en-US" dirty="0" smtClean="0"/>
          </a:p>
          <a:p>
            <a:r>
              <a:rPr lang="en-US" dirty="0" smtClean="0"/>
              <a:t>Supporters </a:t>
            </a:r>
            <a:r>
              <a:rPr lang="en-US" dirty="0"/>
              <a:t>of the status </a:t>
            </a:r>
            <a:r>
              <a:rPr lang="en-US" dirty="0" smtClean="0"/>
              <a:t>quo, on the other hand, </a:t>
            </a:r>
            <a:r>
              <a:rPr lang="en-US" dirty="0"/>
              <a:t>argue that current conditions are not so bad and, more crucially, predict that the proposed policy will produce</a:t>
            </a:r>
            <a:r>
              <a:rPr lang="en-US" b="1" dirty="0"/>
              <a:t> serious adverse consequences</a:t>
            </a:r>
            <a:r>
              <a:rPr lang="en-US" dirty="0"/>
              <a:t>. </a:t>
            </a:r>
            <a:endParaRPr lang="en-US" dirty="0" smtClean="0"/>
          </a:p>
          <a:p>
            <a:r>
              <a:rPr lang="en-US" dirty="0" smtClean="0"/>
              <a:t>Supporters </a:t>
            </a:r>
            <a:r>
              <a:rPr lang="en-US" dirty="0"/>
              <a:t>of change cite currently </a:t>
            </a:r>
            <a:r>
              <a:rPr lang="en-US" b="1" dirty="0"/>
              <a:t>intolerable conditions</a:t>
            </a:r>
            <a:r>
              <a:rPr lang="en-US" dirty="0"/>
              <a:t> that will worsen under the status quo</a:t>
            </a:r>
          </a:p>
        </p:txBody>
      </p:sp>
      <p:pic>
        <p:nvPicPr>
          <p:cNvPr id="4" name="tmp1AB4">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22.356"/>
                </p14:media>
              </p:ext>
            </p:extLst>
          </p:nvPr>
        </p:nvPicPr>
        <p:blipFill>
          <a:blip r:embed="rId8"/>
          <a:stretch>
            <a:fillRect/>
          </a:stretch>
        </p:blipFill>
        <p:spPr>
          <a:xfrm>
            <a:off x="8813800" y="101600"/>
            <a:ext cx="228600" cy="228600"/>
          </a:xfrm>
          <a:prstGeom prst="rect">
            <a:avLst/>
          </a:prstGeom>
        </p:spPr>
      </p:pic>
    </p:spTree>
    <p:custDataLst>
      <p:custData r:id="rId1"/>
      <p:tags r:id="rId2"/>
    </p:custDataLst>
    <p:extLst>
      <p:ext uri="{BB962C8B-B14F-4D97-AF65-F5344CB8AC3E}">
        <p14:creationId xmlns:p14="http://schemas.microsoft.com/office/powerpoint/2010/main" val="19113172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Who should have power?....</a:t>
            </a:r>
            <a:endParaRPr lang="en-US" dirty="0"/>
          </a:p>
        </p:txBody>
      </p:sp>
      <p:pic>
        <p:nvPicPr>
          <p:cNvPr id="5" name="Content Placeholder 4" descr="ImageVaultHandler.aspx.jpg"/>
          <p:cNvPicPr>
            <a:picLocks noGrp="1" noChangeAspect="1"/>
          </p:cNvPicPr>
          <p:nvPr>
            <p:ph sz="half" idx="1"/>
          </p:nvPr>
        </p:nvPicPr>
        <p:blipFill>
          <a:blip r:embed="rId8">
            <a:extLst>
              <a:ext uri="{28A0092B-C50C-407E-A947-70E740481C1C}">
                <a14:useLocalDpi xmlns:a14="http://schemas.microsoft.com/office/drawing/2010/main" val="0"/>
              </a:ext>
            </a:extLst>
          </a:blip>
          <a:srcRect t="24035" b="24035"/>
          <a:stretch>
            <a:fillRect/>
          </a:stretch>
        </p:blipFill>
        <p:spPr/>
      </p:pic>
      <p:pic>
        <p:nvPicPr>
          <p:cNvPr id="6" name="Content Placeholder 5" descr="_50362777_getty_fees.jpg"/>
          <p:cNvPicPr>
            <a:picLocks noGrp="1" noChangeAspect="1"/>
          </p:cNvPicPr>
          <p:nvPr>
            <p:ph sz="half" idx="14"/>
          </p:nvPr>
        </p:nvPicPr>
        <p:blipFill>
          <a:blip r:embed="rId9">
            <a:extLst>
              <a:ext uri="{28A0092B-C50C-407E-A947-70E740481C1C}">
                <a14:useLocalDpi xmlns:a14="http://schemas.microsoft.com/office/drawing/2010/main" val="0"/>
              </a:ext>
            </a:extLst>
          </a:blip>
          <a:srcRect t="26732" b="26732"/>
          <a:stretch>
            <a:fillRect/>
          </a:stretch>
        </p:blipFill>
        <p:spPr/>
      </p:pic>
      <p:pic>
        <p:nvPicPr>
          <p:cNvPr id="3" name="tmpE09">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34.1473"/>
                </p14:media>
              </p:ext>
            </p:extLst>
          </p:nvPr>
        </p:nvPicPr>
        <p:blipFill>
          <a:blip r:embed="rId10"/>
          <a:stretch>
            <a:fillRect/>
          </a:stretch>
        </p:blipFill>
        <p:spPr>
          <a:xfrm>
            <a:off x="8813800" y="101600"/>
            <a:ext cx="228600" cy="228600"/>
          </a:xfrm>
          <a:prstGeom prst="rect">
            <a:avLst/>
          </a:prstGeom>
        </p:spPr>
      </p:pic>
    </p:spTree>
    <p:custDataLst>
      <p:custData r:id="rId1"/>
      <p:tags r:id="rId2"/>
    </p:custDataLst>
    <p:extLst>
      <p:ext uri="{BB962C8B-B14F-4D97-AF65-F5344CB8AC3E}">
        <p14:creationId xmlns:p14="http://schemas.microsoft.com/office/powerpoint/2010/main" val="1719752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fill="hold" display="0">
                  <p:stCondLst>
                    <p:cond delay="indefinite"/>
                  </p:stCondLst>
                </p:cTn>
                <p:tgtEl>
                  <p:spTgt spid="3"/>
                </p:tgtEl>
              </p:cMediaNode>
            </p:vide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a:t>
            </a:r>
            <a:endParaRPr lang="en-US" dirty="0"/>
          </a:p>
        </p:txBody>
      </p:sp>
      <p:sp>
        <p:nvSpPr>
          <p:cNvPr id="3" name="Content Placeholder 2"/>
          <p:cNvSpPr>
            <a:spLocks noGrp="1"/>
          </p:cNvSpPr>
          <p:nvPr>
            <p:ph idx="1"/>
          </p:nvPr>
        </p:nvSpPr>
        <p:spPr/>
        <p:txBody>
          <a:bodyPr>
            <a:normAutofit/>
          </a:bodyPr>
          <a:lstStyle/>
          <a:p>
            <a:r>
              <a:rPr lang="en-US" dirty="0" smtClean="0"/>
              <a:t>The </a:t>
            </a:r>
            <a:r>
              <a:rPr lang="en-US" dirty="0"/>
              <a:t>two emotions </a:t>
            </a:r>
            <a:r>
              <a:rPr lang="en-US" dirty="0" smtClean="0"/>
              <a:t>most often evoked </a:t>
            </a:r>
            <a:r>
              <a:rPr lang="en-US" dirty="0"/>
              <a:t>are </a:t>
            </a:r>
            <a:r>
              <a:rPr lang="en-US" dirty="0" smtClean="0"/>
              <a:t>‘fear’ </a:t>
            </a:r>
            <a:r>
              <a:rPr lang="en-US" dirty="0"/>
              <a:t>and </a:t>
            </a:r>
            <a:r>
              <a:rPr lang="en-US" dirty="0" smtClean="0"/>
              <a:t>‘anger’.</a:t>
            </a:r>
          </a:p>
          <a:p>
            <a:pPr lvl="1"/>
            <a:r>
              <a:rPr lang="en-US" dirty="0" smtClean="0"/>
              <a:t>If we do this then children will die…</a:t>
            </a:r>
          </a:p>
          <a:p>
            <a:pPr lvl="1"/>
            <a:r>
              <a:rPr lang="en-US" dirty="0" smtClean="0"/>
              <a:t>If we do this then your income will drop…</a:t>
            </a:r>
            <a:endParaRPr lang="en-US" dirty="0"/>
          </a:p>
          <a:p>
            <a:r>
              <a:rPr lang="en-US" dirty="0"/>
              <a:t>S</a:t>
            </a:r>
            <a:r>
              <a:rPr lang="en-US" dirty="0" smtClean="0"/>
              <a:t>uch </a:t>
            </a:r>
            <a:r>
              <a:rPr lang="en-US" dirty="0"/>
              <a:t>appeals </a:t>
            </a:r>
            <a:r>
              <a:rPr lang="en-US" dirty="0" smtClean="0"/>
              <a:t>were </a:t>
            </a:r>
            <a:r>
              <a:rPr lang="en-US" dirty="0"/>
              <a:t>extremely difficult for citizens to deal with </a:t>
            </a:r>
            <a:r>
              <a:rPr lang="en-US" b="1" dirty="0" smtClean="0"/>
              <a:t>intelligently…</a:t>
            </a:r>
            <a:r>
              <a:rPr lang="en-US" dirty="0" err="1" smtClean="0"/>
              <a:t>ie</a:t>
            </a:r>
            <a:r>
              <a:rPr lang="en-US" dirty="0" smtClean="0"/>
              <a:t>. Rationally.</a:t>
            </a:r>
          </a:p>
          <a:p>
            <a:r>
              <a:rPr lang="en-US" dirty="0" smtClean="0"/>
              <a:t>“To </a:t>
            </a:r>
            <a:r>
              <a:rPr lang="en-US" dirty="0"/>
              <a:t>put our findings simply, the information environment in which citizens make decisions about policies presents a constant stream of dramatic, emotionally salient predictive claims, covering a wide range of outcomes, and presented largely without supporting evidence or other diagnostic </a:t>
            </a:r>
            <a:r>
              <a:rPr lang="en-US" dirty="0" smtClean="0"/>
              <a:t>information” (</a:t>
            </a:r>
            <a:r>
              <a:rPr lang="en-US" dirty="0" err="1" smtClean="0"/>
              <a:t>Borgida</a:t>
            </a:r>
            <a:r>
              <a:rPr lang="en-US" dirty="0" smtClean="0"/>
              <a:t> et al. 2009: 121)</a:t>
            </a:r>
            <a:endParaRPr lang="en-US" b="1" dirty="0"/>
          </a:p>
          <a:p>
            <a:endParaRPr lang="en-US" dirty="0"/>
          </a:p>
        </p:txBody>
      </p:sp>
    </p:spTree>
    <p:extLst>
      <p:ext uri="{BB962C8B-B14F-4D97-AF65-F5344CB8AC3E}">
        <p14:creationId xmlns:p14="http://schemas.microsoft.com/office/powerpoint/2010/main" val="137899327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a:t>
            </a:r>
            <a:endParaRPr lang="en-US" dirty="0"/>
          </a:p>
        </p:txBody>
      </p:sp>
      <p:sp>
        <p:nvSpPr>
          <p:cNvPr id="3" name="Content Placeholder 2"/>
          <p:cNvSpPr>
            <a:spLocks noGrp="1"/>
          </p:cNvSpPr>
          <p:nvPr>
            <p:ph idx="1"/>
          </p:nvPr>
        </p:nvSpPr>
        <p:spPr/>
        <p:txBody>
          <a:bodyPr>
            <a:normAutofit fontScale="92500"/>
          </a:bodyPr>
          <a:lstStyle/>
          <a:p>
            <a:r>
              <a:rPr lang="en-US" dirty="0"/>
              <a:t>The highly partisan cope with this constant stream by adopting the party line. </a:t>
            </a:r>
            <a:endParaRPr lang="en-US" dirty="0" smtClean="0"/>
          </a:p>
          <a:p>
            <a:r>
              <a:rPr lang="en-US" dirty="0" smtClean="0"/>
              <a:t>The </a:t>
            </a:r>
            <a:r>
              <a:rPr lang="en-US" dirty="0"/>
              <a:t>unaligned have no such luxury, and thus must try to make sense of the political rhetoric. Sometimes the dire predictions elicit some form of corroborating </a:t>
            </a:r>
            <a:r>
              <a:rPr lang="en-US" dirty="0" smtClean="0"/>
              <a:t>information….from </a:t>
            </a:r>
            <a:r>
              <a:rPr lang="en-US" dirty="0"/>
              <a:t>daily life, </a:t>
            </a:r>
            <a:r>
              <a:rPr lang="en-US" dirty="0" smtClean="0"/>
              <a:t>thus </a:t>
            </a:r>
            <a:r>
              <a:rPr lang="en-US" dirty="0"/>
              <a:t>ringing a bell with them. </a:t>
            </a:r>
            <a:endParaRPr lang="en-US" dirty="0" smtClean="0"/>
          </a:p>
          <a:p>
            <a:r>
              <a:rPr lang="en-US" dirty="0" smtClean="0"/>
              <a:t>There </a:t>
            </a:r>
            <a:r>
              <a:rPr lang="en-US" dirty="0"/>
              <a:t>is little reason to suppose that </a:t>
            </a:r>
            <a:r>
              <a:rPr lang="en-US" dirty="0" smtClean="0"/>
              <a:t>this encouraged </a:t>
            </a:r>
            <a:r>
              <a:rPr lang="en-US" b="1" dirty="0"/>
              <a:t>deliberate judgment </a:t>
            </a:r>
            <a:r>
              <a:rPr lang="en-US" dirty="0"/>
              <a:t>on the basis of </a:t>
            </a:r>
            <a:r>
              <a:rPr lang="en-US" b="1" dirty="0"/>
              <a:t>realistic claims </a:t>
            </a:r>
            <a:r>
              <a:rPr lang="en-US" dirty="0"/>
              <a:t>and the best available diagnostic </a:t>
            </a:r>
            <a:r>
              <a:rPr lang="en-US" dirty="0" smtClean="0"/>
              <a:t>information.</a:t>
            </a:r>
          </a:p>
          <a:p>
            <a:r>
              <a:rPr lang="en-US" dirty="0" smtClean="0"/>
              <a:t>In other words, it is pushing citizens to make decisions without recourse to empirical evidence that allows a rational decision…</a:t>
            </a:r>
            <a:endParaRPr lang="en-US" dirty="0"/>
          </a:p>
        </p:txBody>
      </p:sp>
      <p:pic>
        <p:nvPicPr>
          <p:cNvPr id="4" name="tmpFB37">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29.1269"/>
                </p14:media>
              </p:ext>
            </p:extLst>
          </p:nvPr>
        </p:nvPicPr>
        <p:blipFill>
          <a:blip r:embed="rId8"/>
          <a:stretch>
            <a:fillRect/>
          </a:stretch>
        </p:blipFill>
        <p:spPr>
          <a:xfrm>
            <a:off x="8813800" y="101600"/>
            <a:ext cx="228600" cy="228600"/>
          </a:xfrm>
          <a:prstGeom prst="rect">
            <a:avLst/>
          </a:prstGeom>
        </p:spPr>
      </p:pic>
    </p:spTree>
    <p:custDataLst>
      <p:custData r:id="rId1"/>
      <p:tags r:id="rId2"/>
    </p:custDataLst>
    <p:extLst>
      <p:ext uri="{BB962C8B-B14F-4D97-AF65-F5344CB8AC3E}">
        <p14:creationId xmlns:p14="http://schemas.microsoft.com/office/powerpoint/2010/main" val="63849063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 other words….</a:t>
            </a:r>
            <a:endParaRPr lang="en-US" dirty="0"/>
          </a:p>
        </p:txBody>
      </p:sp>
      <p:sp>
        <p:nvSpPr>
          <p:cNvPr id="3" name="Content Placeholder 2"/>
          <p:cNvSpPr>
            <a:spLocks noGrp="1"/>
          </p:cNvSpPr>
          <p:nvPr>
            <p:ph idx="1"/>
          </p:nvPr>
        </p:nvSpPr>
        <p:spPr/>
        <p:txBody>
          <a:bodyPr>
            <a:normAutofit/>
          </a:bodyPr>
          <a:lstStyle/>
          <a:p>
            <a:r>
              <a:rPr lang="en-US" sz="2800" dirty="0" smtClean="0"/>
              <a:t>Politics seems to be based on emotion rather than evidence?</a:t>
            </a:r>
          </a:p>
          <a:p>
            <a:endParaRPr lang="en-US" sz="2800" dirty="0"/>
          </a:p>
          <a:p>
            <a:r>
              <a:rPr lang="en-US" sz="2800" dirty="0" smtClean="0"/>
              <a:t>Do you agree with this?</a:t>
            </a:r>
            <a:endParaRPr lang="en-US" sz="2800" dirty="0"/>
          </a:p>
        </p:txBody>
      </p:sp>
    </p:spTree>
    <p:extLst>
      <p:ext uri="{BB962C8B-B14F-4D97-AF65-F5344CB8AC3E}">
        <p14:creationId xmlns:p14="http://schemas.microsoft.com/office/powerpoint/2010/main" val="326962729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Citizens and Emotion</a:t>
            </a:r>
            <a:endParaRPr lang="en-US" dirty="0"/>
          </a:p>
        </p:txBody>
      </p:sp>
      <p:sp>
        <p:nvSpPr>
          <p:cNvPr id="3" name="Content Placeholder 2"/>
          <p:cNvSpPr>
            <a:spLocks noGrp="1"/>
          </p:cNvSpPr>
          <p:nvPr>
            <p:ph idx="1"/>
          </p:nvPr>
        </p:nvSpPr>
        <p:spPr/>
        <p:txBody>
          <a:bodyPr/>
          <a:lstStyle/>
          <a:p>
            <a:r>
              <a:rPr lang="en-US" dirty="0"/>
              <a:t>S</a:t>
            </a:r>
            <a:r>
              <a:rPr lang="en-US" dirty="0" smtClean="0"/>
              <a:t>hould politicians respond to mass protest or demonstrations of discontent?</a:t>
            </a:r>
          </a:p>
          <a:p>
            <a:pPr lvl="1"/>
            <a:r>
              <a:rPr lang="en-US" dirty="0" smtClean="0"/>
              <a:t>Think about ‘riots’ in England (summer 2011)?</a:t>
            </a:r>
          </a:p>
          <a:p>
            <a:pPr lvl="1"/>
            <a:r>
              <a:rPr lang="en-US" dirty="0" smtClean="0"/>
              <a:t>Anti-Iraq War marches ?</a:t>
            </a:r>
          </a:p>
          <a:p>
            <a:pPr lvl="1"/>
            <a:r>
              <a:rPr lang="en-US" dirty="0" smtClean="0"/>
              <a:t>Student protests against tuition fees?</a:t>
            </a:r>
          </a:p>
          <a:p>
            <a:pPr lvl="1"/>
            <a:r>
              <a:rPr lang="en-US" dirty="0" smtClean="0"/>
              <a:t>Media campaign against the release of Myra </a:t>
            </a:r>
            <a:r>
              <a:rPr lang="en-US" dirty="0" err="1" smtClean="0"/>
              <a:t>Hindley</a:t>
            </a:r>
            <a:r>
              <a:rPr lang="en-US" dirty="0" smtClean="0"/>
              <a:t>?</a:t>
            </a:r>
          </a:p>
          <a:p>
            <a:r>
              <a:rPr lang="en-US" dirty="0" smtClean="0"/>
              <a:t>Should religion be the basis of politics?</a:t>
            </a:r>
            <a:endParaRPr lang="en-US" dirty="0"/>
          </a:p>
        </p:txBody>
      </p:sp>
      <p:pic>
        <p:nvPicPr>
          <p:cNvPr id="4" name="tmpC87">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20.2698"/>
                </p14:media>
              </p:ext>
            </p:extLst>
          </p:nvPr>
        </p:nvPicPr>
        <p:blipFill>
          <a:blip r:embed="rId8"/>
          <a:stretch>
            <a:fillRect/>
          </a:stretch>
        </p:blipFill>
        <p:spPr>
          <a:xfrm>
            <a:off x="8813800" y="101600"/>
            <a:ext cx="228600" cy="228600"/>
          </a:xfrm>
          <a:prstGeom prst="rect">
            <a:avLst/>
          </a:prstGeom>
        </p:spPr>
      </p:pic>
    </p:spTree>
    <p:custDataLst>
      <p:custData r:id="rId1"/>
      <p:tags r:id="rId2"/>
    </p:custDataLst>
    <p:extLst>
      <p:ext uri="{BB962C8B-B14F-4D97-AF65-F5344CB8AC3E}">
        <p14:creationId xmlns:p14="http://schemas.microsoft.com/office/powerpoint/2010/main" val="47324357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Religion and Politics </a:t>
            </a:r>
            <a:endParaRPr lang="en-US" dirty="0"/>
          </a:p>
        </p:txBody>
      </p:sp>
      <p:sp>
        <p:nvSpPr>
          <p:cNvPr id="3" name="Content Placeholder 2"/>
          <p:cNvSpPr>
            <a:spLocks noGrp="1"/>
          </p:cNvSpPr>
          <p:nvPr>
            <p:ph idx="1"/>
          </p:nvPr>
        </p:nvSpPr>
        <p:spPr/>
        <p:txBody>
          <a:bodyPr/>
          <a:lstStyle/>
          <a:p>
            <a:r>
              <a:rPr lang="en-US" dirty="0" smtClean="0"/>
              <a:t>According to Cavanagh (2011: 226), Religion has </a:t>
            </a:r>
          </a:p>
          <a:p>
            <a:r>
              <a:rPr lang="en-US" dirty="0" smtClean="0"/>
              <a:t>‘a </a:t>
            </a:r>
            <a:r>
              <a:rPr lang="en-US" dirty="0"/>
              <a:t>dangerous tendency to provoke and exacerbate violence wherever it is not domesticated and removed from public power by the secular state. According to this line of thought, religion has this lamentable tendency because it is an essentially non-rational impulse, a passion that frequently eludes or exceeds the attempts of reason to tame it</a:t>
            </a:r>
            <a:r>
              <a:rPr lang="en-US" dirty="0" smtClean="0"/>
              <a:t>.’</a:t>
            </a:r>
          </a:p>
          <a:p>
            <a:pPr marL="0" indent="0">
              <a:buNone/>
            </a:pPr>
            <a:endParaRPr lang="en-US" dirty="0"/>
          </a:p>
        </p:txBody>
      </p:sp>
    </p:spTree>
    <p:extLst>
      <p:ext uri="{BB962C8B-B14F-4D97-AF65-F5344CB8AC3E}">
        <p14:creationId xmlns:p14="http://schemas.microsoft.com/office/powerpoint/2010/main" val="45166786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Case study: </a:t>
            </a:r>
            <a:r>
              <a:rPr lang="en-US" dirty="0"/>
              <a:t>Should the Welsh language be abolished?</a:t>
            </a:r>
          </a:p>
        </p:txBody>
      </p:sp>
      <p:sp>
        <p:nvSpPr>
          <p:cNvPr id="4" name="Content Placeholder 3"/>
          <p:cNvSpPr>
            <a:spLocks noGrp="1"/>
          </p:cNvSpPr>
          <p:nvPr>
            <p:ph sz="half" idx="1"/>
          </p:nvPr>
        </p:nvSpPr>
        <p:spPr/>
        <p:txBody>
          <a:bodyPr/>
          <a:lstStyle/>
          <a:p>
            <a:r>
              <a:rPr lang="en-US" dirty="0" smtClean="0"/>
              <a:t>What factors should influence that decision?</a:t>
            </a:r>
          </a:p>
          <a:p>
            <a:r>
              <a:rPr lang="en-US" dirty="0" smtClean="0"/>
              <a:t>Economic?</a:t>
            </a:r>
          </a:p>
          <a:p>
            <a:r>
              <a:rPr lang="en-US" dirty="0" smtClean="0"/>
              <a:t>Political?</a:t>
            </a:r>
          </a:p>
          <a:p>
            <a:r>
              <a:rPr lang="en-US" dirty="0" smtClean="0"/>
              <a:t>Social?</a:t>
            </a:r>
          </a:p>
          <a:p>
            <a:r>
              <a:rPr lang="en-US" dirty="0" smtClean="0"/>
              <a:t>Cultural?</a:t>
            </a:r>
          </a:p>
          <a:p>
            <a:r>
              <a:rPr lang="en-US" dirty="0" smtClean="0"/>
              <a:t>Emotional?</a:t>
            </a:r>
            <a:endParaRPr lang="en-US" dirty="0"/>
          </a:p>
        </p:txBody>
      </p:sp>
      <p:sp>
        <p:nvSpPr>
          <p:cNvPr id="5" name="Content Placeholder 4"/>
          <p:cNvSpPr>
            <a:spLocks noGrp="1"/>
          </p:cNvSpPr>
          <p:nvPr>
            <p:ph sz="half" idx="2"/>
          </p:nvPr>
        </p:nvSpPr>
        <p:spPr/>
        <p:txBody>
          <a:bodyPr/>
          <a:lstStyle/>
          <a:p>
            <a:pPr marL="0" indent="0">
              <a:buNone/>
            </a:pPr>
            <a:r>
              <a:rPr lang="en-US" dirty="0" smtClean="0"/>
              <a:t>Which should have more weight?</a:t>
            </a:r>
            <a:endParaRPr lang="en-US" dirty="0"/>
          </a:p>
        </p:txBody>
      </p:sp>
    </p:spTree>
    <p:extLst>
      <p:ext uri="{BB962C8B-B14F-4D97-AF65-F5344CB8AC3E}">
        <p14:creationId xmlns:p14="http://schemas.microsoft.com/office/powerpoint/2010/main" val="152137097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Policy: Education for All</a:t>
            </a:r>
            <a:endParaRPr lang="en-US" dirty="0"/>
          </a:p>
        </p:txBody>
      </p:sp>
      <p:sp>
        <p:nvSpPr>
          <p:cNvPr id="3" name="Content Placeholder 2"/>
          <p:cNvSpPr>
            <a:spLocks noGrp="1"/>
          </p:cNvSpPr>
          <p:nvPr>
            <p:ph sz="half" idx="1"/>
          </p:nvPr>
        </p:nvSpPr>
        <p:spPr/>
        <p:txBody>
          <a:bodyPr>
            <a:normAutofit/>
          </a:bodyPr>
          <a:lstStyle/>
          <a:p>
            <a:r>
              <a:rPr lang="en-US" dirty="0" smtClean="0"/>
              <a:t>Design a policy called ‘Education for All’ that aims to enhance equality.  Who would be best placed to design this policy?</a:t>
            </a:r>
          </a:p>
          <a:p>
            <a:pPr lvl="1"/>
            <a:r>
              <a:rPr lang="en-US" dirty="0" smtClean="0"/>
              <a:t>Political ideologists?</a:t>
            </a:r>
          </a:p>
          <a:p>
            <a:pPr lvl="1"/>
            <a:r>
              <a:rPr lang="en-US" dirty="0" smtClean="0"/>
              <a:t>Bureaucrats?</a:t>
            </a:r>
          </a:p>
          <a:p>
            <a:pPr lvl="1"/>
            <a:r>
              <a:rPr lang="en-US" dirty="0" smtClean="0"/>
              <a:t>Professionals/ Experts ?</a:t>
            </a:r>
          </a:p>
          <a:p>
            <a:pPr lvl="1"/>
            <a:r>
              <a:rPr lang="en-US" dirty="0" smtClean="0"/>
              <a:t>Religious leaders?</a:t>
            </a:r>
          </a:p>
          <a:p>
            <a:pPr lvl="1"/>
            <a:r>
              <a:rPr lang="en-US" dirty="0" smtClean="0"/>
              <a:t>Parents?</a:t>
            </a:r>
          </a:p>
          <a:p>
            <a:pPr lvl="1"/>
            <a:r>
              <a:rPr lang="en-US" dirty="0" smtClean="0"/>
              <a:t>Children?</a:t>
            </a:r>
          </a:p>
          <a:p>
            <a:pPr lvl="1"/>
            <a:r>
              <a:rPr lang="en-US" dirty="0" smtClean="0"/>
              <a:t>Whole population?</a:t>
            </a:r>
          </a:p>
          <a:p>
            <a:pPr lvl="1"/>
            <a:endParaRPr lang="en-US" dirty="0" smtClean="0"/>
          </a:p>
          <a:p>
            <a:endParaRPr lang="en-US" dirty="0" smtClean="0"/>
          </a:p>
        </p:txBody>
      </p:sp>
      <p:sp>
        <p:nvSpPr>
          <p:cNvPr id="4" name="Content Placeholder 3"/>
          <p:cNvSpPr>
            <a:spLocks noGrp="1"/>
          </p:cNvSpPr>
          <p:nvPr>
            <p:ph sz="half" idx="2"/>
          </p:nvPr>
        </p:nvSpPr>
        <p:spPr/>
        <p:txBody>
          <a:bodyPr/>
          <a:lstStyle/>
          <a:p>
            <a:pPr marL="0" indent="0">
              <a:buNone/>
            </a:pPr>
            <a:r>
              <a:rPr lang="en-US" b="1" dirty="0" smtClean="0"/>
              <a:t>Think about: </a:t>
            </a:r>
            <a:endParaRPr lang="en-US" b="1" dirty="0"/>
          </a:p>
          <a:p>
            <a:r>
              <a:rPr lang="en-US" dirty="0" smtClean="0"/>
              <a:t>Rights </a:t>
            </a:r>
            <a:r>
              <a:rPr lang="en-US" dirty="0"/>
              <a:t>and </a:t>
            </a:r>
            <a:r>
              <a:rPr lang="en-US" dirty="0" smtClean="0"/>
              <a:t>responsibilities</a:t>
            </a:r>
          </a:p>
          <a:p>
            <a:r>
              <a:rPr lang="en-US" dirty="0" smtClean="0"/>
              <a:t>Emotions and rational thought</a:t>
            </a:r>
            <a:endParaRPr lang="en-US" dirty="0"/>
          </a:p>
          <a:p>
            <a:r>
              <a:rPr lang="en-US" dirty="0"/>
              <a:t>Top down </a:t>
            </a:r>
            <a:r>
              <a:rPr lang="en-US" dirty="0" smtClean="0"/>
              <a:t>v </a:t>
            </a:r>
            <a:r>
              <a:rPr lang="en-US" dirty="0"/>
              <a:t>bottom up </a:t>
            </a:r>
          </a:p>
          <a:p>
            <a:r>
              <a:rPr lang="en-US" dirty="0"/>
              <a:t>The distribution of power</a:t>
            </a:r>
          </a:p>
          <a:p>
            <a:r>
              <a:rPr lang="en-US" dirty="0"/>
              <a:t>The challenges to, and opportunities offered by, your policy</a:t>
            </a:r>
          </a:p>
          <a:p>
            <a:endParaRPr lang="en-US" dirty="0"/>
          </a:p>
        </p:txBody>
      </p:sp>
      <p:pic>
        <p:nvPicPr>
          <p:cNvPr id="5" name="tmp4786">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27.5986"/>
                </p14:media>
              </p:ext>
            </p:extLst>
          </p:nvPr>
        </p:nvPicPr>
        <p:blipFill>
          <a:blip r:embed="rId8"/>
          <a:stretch>
            <a:fillRect/>
          </a:stretch>
        </p:blipFill>
        <p:spPr>
          <a:xfrm>
            <a:off x="8813800" y="101600"/>
            <a:ext cx="228600" cy="228600"/>
          </a:xfrm>
          <a:prstGeom prst="rect">
            <a:avLst/>
          </a:prstGeom>
        </p:spPr>
      </p:pic>
    </p:spTree>
    <p:custDataLst>
      <p:custData r:id="rId1"/>
      <p:tags r:id="rId2"/>
    </p:custData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Feedback</a:t>
            </a:r>
            <a:endParaRPr lang="en-US" dirty="0"/>
          </a:p>
        </p:txBody>
      </p:sp>
      <p:pic>
        <p:nvPicPr>
          <p:cNvPr id="8" name="Content Placeholder 7" descr="preview.jpg"/>
          <p:cNvPicPr>
            <a:picLocks noGrp="1" noChangeAspect="1"/>
          </p:cNvPicPr>
          <p:nvPr>
            <p:ph idx="1"/>
          </p:nvPr>
        </p:nvPicPr>
        <p:blipFill>
          <a:blip r:embed="rId2">
            <a:extLst>
              <a:ext uri="{28A0092B-C50C-407E-A947-70E740481C1C}">
                <a14:useLocalDpi xmlns:a14="http://schemas.microsoft.com/office/drawing/2010/main" val="0"/>
              </a:ext>
            </a:extLst>
          </a:blip>
          <a:srcRect t="13431" b="13431"/>
          <a:stretch>
            <a:fillRect/>
          </a:stretch>
        </p:blipFill>
        <p:spPr/>
      </p:pic>
    </p:spTree>
    <p:extLst>
      <p:ext uri="{BB962C8B-B14F-4D97-AF65-F5344CB8AC3E}">
        <p14:creationId xmlns:p14="http://schemas.microsoft.com/office/powerpoint/2010/main" val="238977601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Social Justice and Inclusion….</a:t>
            </a:r>
            <a:endParaRPr lang="en-US" dirty="0"/>
          </a:p>
        </p:txBody>
      </p:sp>
      <p:sp>
        <p:nvSpPr>
          <p:cNvPr id="3" name="Content Placeholder 2"/>
          <p:cNvSpPr>
            <a:spLocks noGrp="1"/>
          </p:cNvSpPr>
          <p:nvPr>
            <p:ph idx="1"/>
          </p:nvPr>
        </p:nvSpPr>
        <p:spPr/>
        <p:txBody>
          <a:bodyPr/>
          <a:lstStyle/>
          <a:p>
            <a:r>
              <a:rPr lang="en-US" dirty="0" smtClean="0"/>
              <a:t>What do you conclude is the best way to make social policy?</a:t>
            </a:r>
          </a:p>
          <a:p>
            <a:r>
              <a:rPr lang="en-US" dirty="0" smtClean="0"/>
              <a:t>Can we take the ‘personal’ out of policy?</a:t>
            </a:r>
          </a:p>
          <a:p>
            <a:r>
              <a:rPr lang="en-US" dirty="0" smtClean="0"/>
              <a:t>What are the dangers of NOT </a:t>
            </a:r>
            <a:r>
              <a:rPr lang="en-US" dirty="0" err="1" smtClean="0"/>
              <a:t>recognising</a:t>
            </a:r>
            <a:r>
              <a:rPr lang="en-US" dirty="0" smtClean="0"/>
              <a:t> the ‘personal’ in the policy-making process?</a:t>
            </a:r>
            <a:endParaRPr lang="en-US" dirty="0"/>
          </a:p>
        </p:txBody>
      </p:sp>
    </p:spTree>
    <p:extLst>
      <p:ext uri="{BB962C8B-B14F-4D97-AF65-F5344CB8AC3E}">
        <p14:creationId xmlns:p14="http://schemas.microsoft.com/office/powerpoint/2010/main" val="268120902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Foreword to Danny Dorling’s book “Injustice” :</a:t>
            </a:r>
            <a:endParaRPr lang="en-US" dirty="0"/>
          </a:p>
        </p:txBody>
      </p:sp>
      <p:sp>
        <p:nvSpPr>
          <p:cNvPr id="3" name="Content Placeholder 2"/>
          <p:cNvSpPr>
            <a:spLocks noGrp="1"/>
          </p:cNvSpPr>
          <p:nvPr>
            <p:ph idx="1"/>
          </p:nvPr>
        </p:nvSpPr>
        <p:spPr/>
        <p:txBody>
          <a:bodyPr>
            <a:normAutofit fontScale="92500" lnSpcReduction="20000"/>
          </a:bodyPr>
          <a:lstStyle/>
          <a:p>
            <a:r>
              <a:rPr lang="en-US" dirty="0"/>
              <a:t>In the five years since the first edition of Injustice there have been </a:t>
            </a:r>
            <a:r>
              <a:rPr lang="en-US" dirty="0" smtClean="0"/>
              <a:t>devastating </a:t>
            </a:r>
            <a:r>
              <a:rPr lang="en-US" dirty="0"/>
              <a:t>increases in poverty, hunger and destitution in the UK. Globally, the richest 1% have never held a greater share of world wealth, while the share of most of the other 99% has fallen in the last five years, with more and more people in debt, especially the young. Economic inequalities will persist and continue to grow for as long as we tolerate the injustices which underpin them. This fully rewritten and updated edition revisits Dorling s claim that </a:t>
            </a:r>
            <a:r>
              <a:rPr lang="en-US" dirty="0" err="1"/>
              <a:t>Beveridge</a:t>
            </a:r>
            <a:r>
              <a:rPr lang="en-US" dirty="0"/>
              <a:t> s five social evils are being replaced by five new tenets of injustice: elitism is efficient; exclusion is necessary; prejudice is natural; greed is good and despair is inevitable. By showing these beliefs are unfounded, Dorling offers hope of a more equal society. We are living in the most remarkable and dangerous times. With every year that passes it is more evident that Injustice is essential reading for anyone concerned with social justice.</a:t>
            </a:r>
          </a:p>
        </p:txBody>
      </p:sp>
    </p:spTree>
    <p:extLst>
      <p:ext uri="{BB962C8B-B14F-4D97-AF65-F5344CB8AC3E}">
        <p14:creationId xmlns:p14="http://schemas.microsoft.com/office/powerpoint/2010/main" val="22920752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dirty="0" smtClean="0"/>
              <a:t>Danny Dorling in his book ‘Injustice’, why social inequality persists, says </a:t>
            </a:r>
            <a:endParaRPr lang="en-US" sz="2800" dirty="0"/>
          </a:p>
        </p:txBody>
      </p:sp>
      <p:sp>
        <p:nvSpPr>
          <p:cNvPr id="3" name="Content Placeholder 2"/>
          <p:cNvSpPr>
            <a:spLocks noGrp="1"/>
          </p:cNvSpPr>
          <p:nvPr>
            <p:ph idx="1"/>
          </p:nvPr>
        </p:nvSpPr>
        <p:spPr/>
        <p:txBody>
          <a:bodyPr/>
          <a:lstStyle/>
          <a:p>
            <a:r>
              <a:rPr lang="en-GB" dirty="0" smtClean="0"/>
              <a:t>‘we can be optimistic about the possibility of change because today we are living in very different circumstances compared with just one generation ago (Dorling, 2010: 15).  </a:t>
            </a:r>
          </a:p>
          <a:p>
            <a:pPr>
              <a:buNone/>
            </a:pPr>
            <a:endParaRPr lang="en-GB" dirty="0" smtClean="0"/>
          </a:p>
          <a:p>
            <a:r>
              <a:rPr lang="en-GB" dirty="0" smtClean="0"/>
              <a:t>But what has really changed?</a:t>
            </a:r>
          </a:p>
          <a:p>
            <a:endParaRPr lang="en-GB" dirty="0" smtClean="0"/>
          </a:p>
          <a:p>
            <a:r>
              <a:rPr lang="en-GB" dirty="0" smtClean="0"/>
              <a:t>Terminology for one thing!</a:t>
            </a:r>
            <a:endParaRPr lang="en-GB" dirty="0"/>
          </a:p>
        </p:txBody>
      </p:sp>
    </p:spTree>
    <p:extLst>
      <p:ext uri="{BB962C8B-B14F-4D97-AF65-F5344CB8AC3E}">
        <p14:creationId xmlns:p14="http://schemas.microsoft.com/office/powerpoint/2010/main" val="286981484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8661" y="4734206"/>
            <a:ext cx="7556313" cy="1116106"/>
          </a:xfrm>
        </p:spPr>
        <p:txBody>
          <a:bodyPr/>
          <a:lstStyle/>
          <a:p>
            <a:r>
              <a:rPr lang="en-GB" sz="2000" dirty="0" smtClean="0"/>
              <a:t>Adapted from Dorling D </a:t>
            </a:r>
            <a:r>
              <a:rPr lang="en-GB" sz="2000" i="1" dirty="0" smtClean="0"/>
              <a:t>INJUSTICE, why social inequality persists</a:t>
            </a:r>
            <a:r>
              <a:rPr lang="en-GB" sz="2000" dirty="0" smtClean="0"/>
              <a:t>, Bristol, The Policy Press, 2010 (17).  </a:t>
            </a:r>
            <a:r>
              <a:rPr lang="en-GB" dirty="0" smtClean="0"/>
              <a:t/>
            </a:r>
            <a:br>
              <a:rPr lang="en-GB" dirty="0" smtClean="0"/>
            </a:br>
            <a:endParaRPr lang="en-US" dirty="0"/>
          </a:p>
        </p:txBody>
      </p:sp>
      <p:graphicFrame>
        <p:nvGraphicFramePr>
          <p:cNvPr id="4" name="Content Placeholder 3"/>
          <p:cNvGraphicFramePr>
            <a:graphicFrameLocks noGrp="1"/>
          </p:cNvGraphicFramePr>
          <p:nvPr>
            <p:ph idx="1"/>
          </p:nvPr>
        </p:nvGraphicFramePr>
        <p:xfrm>
          <a:off x="498661" y="1253657"/>
          <a:ext cx="7556499" cy="2494280"/>
        </p:xfrm>
        <a:graphic>
          <a:graphicData uri="http://schemas.openxmlformats.org/drawingml/2006/table">
            <a:tbl>
              <a:tblPr firstRow="1" bandRow="1">
                <a:tableStyleId>{5C22544A-7EE6-4342-B048-85BDC9FD1C3A}</a:tableStyleId>
              </a:tblPr>
              <a:tblGrid>
                <a:gridCol w="2518833"/>
                <a:gridCol w="2518833"/>
                <a:gridCol w="2518833"/>
              </a:tblGrid>
              <a:tr h="370840">
                <a:tc>
                  <a:txBody>
                    <a:bodyPr/>
                    <a:lstStyle/>
                    <a:p>
                      <a:r>
                        <a:rPr lang="en-GB" sz="1800" b="1" kern="1200" dirty="0" smtClean="0">
                          <a:solidFill>
                            <a:schemeClr val="lt1"/>
                          </a:solidFill>
                          <a:latin typeface="+mn-lt"/>
                          <a:ea typeface="+mn-ea"/>
                          <a:cs typeface="+mn-cs"/>
                        </a:rPr>
                        <a:t>1942 Past Evils (</a:t>
                      </a:r>
                      <a:r>
                        <a:rPr lang="en-GB" sz="1800" b="1" kern="1200" dirty="0" err="1" smtClean="0">
                          <a:solidFill>
                            <a:schemeClr val="lt1"/>
                          </a:solidFill>
                          <a:latin typeface="+mn-lt"/>
                          <a:ea typeface="+mn-ea"/>
                          <a:cs typeface="+mn-cs"/>
                        </a:rPr>
                        <a:t>Beveridge</a:t>
                      </a:r>
                      <a:r>
                        <a:rPr lang="en-GB" sz="1800" b="1" kern="1200" dirty="0" smtClean="0">
                          <a:solidFill>
                            <a:schemeClr val="lt1"/>
                          </a:solidFill>
                          <a:latin typeface="+mn-lt"/>
                          <a:ea typeface="+mn-ea"/>
                          <a:cs typeface="+mn-cs"/>
                        </a:rPr>
                        <a:t>)</a:t>
                      </a:r>
                      <a:r>
                        <a:rPr lang="en-GB" dirty="0" smtClean="0"/>
                        <a:t> </a:t>
                      </a:r>
                      <a:endParaRPr lang="en-US" dirty="0"/>
                    </a:p>
                  </a:txBody>
                  <a:tcPr/>
                </a:tc>
                <a:tc>
                  <a:txBody>
                    <a:bodyPr/>
                    <a:lstStyle/>
                    <a:p>
                      <a:r>
                        <a:rPr lang="en-GB" sz="1800" b="1" kern="1200" dirty="0" smtClean="0">
                          <a:solidFill>
                            <a:schemeClr val="lt1"/>
                          </a:solidFill>
                          <a:latin typeface="+mn-lt"/>
                          <a:ea typeface="+mn-ea"/>
                          <a:cs typeface="+mn-cs"/>
                        </a:rPr>
                        <a:t>2010 Injustice</a:t>
                      </a:r>
                      <a:r>
                        <a:rPr lang="en-GB" dirty="0" smtClean="0"/>
                        <a:t> </a:t>
                      </a:r>
                      <a:endParaRPr lang="en-US" dirty="0"/>
                    </a:p>
                  </a:txBody>
                  <a:tcPr/>
                </a:tc>
                <a:tc>
                  <a:txBody>
                    <a:bodyPr/>
                    <a:lstStyle/>
                    <a:p>
                      <a:r>
                        <a:rPr lang="en-GB" sz="1800" b="1" kern="1200" dirty="0" smtClean="0">
                          <a:solidFill>
                            <a:schemeClr val="lt1"/>
                          </a:solidFill>
                          <a:latin typeface="+mn-lt"/>
                          <a:ea typeface="+mn-ea"/>
                          <a:cs typeface="+mn-cs"/>
                        </a:rPr>
                        <a:t>Public concerns</a:t>
                      </a:r>
                      <a:r>
                        <a:rPr lang="en-GB" dirty="0" smtClean="0"/>
                        <a:t> </a:t>
                      </a:r>
                      <a:endParaRPr lang="en-US" dirty="0"/>
                    </a:p>
                  </a:txBody>
                  <a:tcPr/>
                </a:tc>
              </a:tr>
              <a:tr h="370840">
                <a:tc>
                  <a:txBody>
                    <a:bodyPr/>
                    <a:lstStyle/>
                    <a:p>
                      <a:pPr algn="just">
                        <a:spcAft>
                          <a:spcPts val="0"/>
                        </a:spcAft>
                      </a:pPr>
                      <a:r>
                        <a:rPr lang="en-GB" sz="1200" dirty="0">
                          <a:latin typeface="Raavi"/>
                          <a:ea typeface="Times New Roman"/>
                          <a:cs typeface="Raavi"/>
                        </a:rPr>
                        <a:t>Ignorance</a:t>
                      </a:r>
                    </a:p>
                  </a:txBody>
                  <a:tcPr marL="68580" marR="68580" marT="0" marB="0"/>
                </a:tc>
                <a:tc>
                  <a:txBody>
                    <a:bodyPr/>
                    <a:lstStyle/>
                    <a:p>
                      <a:pPr algn="just">
                        <a:spcAft>
                          <a:spcPts val="0"/>
                        </a:spcAft>
                      </a:pPr>
                      <a:r>
                        <a:rPr lang="en-GB" sz="1200" dirty="0">
                          <a:latin typeface="Raavi"/>
                          <a:ea typeface="Times New Roman"/>
                          <a:cs typeface="Raavi"/>
                        </a:rPr>
                        <a:t>Elitism</a:t>
                      </a:r>
                    </a:p>
                  </a:txBody>
                  <a:tcPr marL="68580" marR="68580" marT="0" marB="0"/>
                </a:tc>
                <a:tc>
                  <a:txBody>
                    <a:bodyPr/>
                    <a:lstStyle/>
                    <a:p>
                      <a:pPr algn="just">
                        <a:spcAft>
                          <a:spcPts val="0"/>
                        </a:spcAft>
                      </a:pPr>
                      <a:r>
                        <a:rPr lang="en-GB" sz="1200" dirty="0">
                          <a:latin typeface="Raavi"/>
                          <a:ea typeface="Times New Roman"/>
                          <a:cs typeface="Raavi"/>
                        </a:rPr>
                        <a:t>Declining values</a:t>
                      </a:r>
                    </a:p>
                  </a:txBody>
                  <a:tcPr marL="68580" marR="68580" marT="0" marB="0"/>
                </a:tc>
              </a:tr>
              <a:tr h="370840">
                <a:tc>
                  <a:txBody>
                    <a:bodyPr/>
                    <a:lstStyle/>
                    <a:p>
                      <a:pPr algn="just">
                        <a:spcAft>
                          <a:spcPts val="0"/>
                        </a:spcAft>
                      </a:pPr>
                      <a:r>
                        <a:rPr lang="en-GB" sz="1200">
                          <a:latin typeface="Raavi"/>
                          <a:ea typeface="Times New Roman"/>
                          <a:cs typeface="Raavi"/>
                        </a:rPr>
                        <a:t>Want</a:t>
                      </a:r>
                    </a:p>
                  </a:txBody>
                  <a:tcPr marL="68580" marR="68580" marT="0" marB="0"/>
                </a:tc>
                <a:tc>
                  <a:txBody>
                    <a:bodyPr/>
                    <a:lstStyle/>
                    <a:p>
                      <a:pPr algn="just">
                        <a:spcAft>
                          <a:spcPts val="0"/>
                        </a:spcAft>
                      </a:pPr>
                      <a:r>
                        <a:rPr lang="en-GB" sz="1200">
                          <a:latin typeface="Raavi"/>
                          <a:ea typeface="Times New Roman"/>
                          <a:cs typeface="Raavi"/>
                        </a:rPr>
                        <a:t>Exclusion</a:t>
                      </a:r>
                    </a:p>
                  </a:txBody>
                  <a:tcPr marL="68580" marR="68580" marT="0" marB="0"/>
                </a:tc>
                <a:tc>
                  <a:txBody>
                    <a:bodyPr/>
                    <a:lstStyle/>
                    <a:p>
                      <a:pPr algn="just">
                        <a:spcAft>
                          <a:spcPts val="0"/>
                        </a:spcAft>
                      </a:pPr>
                      <a:r>
                        <a:rPr lang="en-GB" sz="1200">
                          <a:latin typeface="Raavi"/>
                          <a:ea typeface="Times New Roman"/>
                          <a:cs typeface="Raavi"/>
                        </a:rPr>
                        <a:t>Poverty, risky behaviour</a:t>
                      </a:r>
                    </a:p>
                  </a:txBody>
                  <a:tcPr marL="68580" marR="68580" marT="0" marB="0"/>
                </a:tc>
              </a:tr>
              <a:tr h="370840">
                <a:tc>
                  <a:txBody>
                    <a:bodyPr/>
                    <a:lstStyle/>
                    <a:p>
                      <a:pPr algn="just">
                        <a:spcAft>
                          <a:spcPts val="0"/>
                        </a:spcAft>
                      </a:pPr>
                      <a:r>
                        <a:rPr lang="en-GB" sz="1200">
                          <a:latin typeface="Raavi"/>
                          <a:ea typeface="Times New Roman"/>
                          <a:cs typeface="Raavi"/>
                        </a:rPr>
                        <a:t>Idleness</a:t>
                      </a:r>
                    </a:p>
                  </a:txBody>
                  <a:tcPr marL="68580" marR="68580" marT="0" marB="0"/>
                </a:tc>
                <a:tc>
                  <a:txBody>
                    <a:bodyPr/>
                    <a:lstStyle/>
                    <a:p>
                      <a:pPr algn="just">
                        <a:spcAft>
                          <a:spcPts val="0"/>
                        </a:spcAft>
                      </a:pPr>
                      <a:r>
                        <a:rPr lang="en-GB" sz="1200">
                          <a:latin typeface="Raavi"/>
                          <a:ea typeface="Times New Roman"/>
                          <a:cs typeface="Raavi"/>
                        </a:rPr>
                        <a:t>Prejudice</a:t>
                      </a:r>
                    </a:p>
                  </a:txBody>
                  <a:tcPr marL="68580" marR="68580" marT="0" marB="0"/>
                </a:tc>
                <a:tc>
                  <a:txBody>
                    <a:bodyPr/>
                    <a:lstStyle/>
                    <a:p>
                      <a:pPr algn="just">
                        <a:spcAft>
                          <a:spcPts val="0"/>
                        </a:spcAft>
                      </a:pPr>
                      <a:r>
                        <a:rPr lang="en-GB" sz="1200">
                          <a:latin typeface="Raavi"/>
                          <a:ea typeface="Times New Roman"/>
                          <a:cs typeface="Raavi"/>
                        </a:rPr>
                        <a:t>Intolerance</a:t>
                      </a:r>
                    </a:p>
                  </a:txBody>
                  <a:tcPr marL="68580" marR="68580" marT="0" marB="0"/>
                </a:tc>
              </a:tr>
              <a:tr h="370840">
                <a:tc>
                  <a:txBody>
                    <a:bodyPr/>
                    <a:lstStyle/>
                    <a:p>
                      <a:pPr algn="just">
                        <a:spcAft>
                          <a:spcPts val="0"/>
                        </a:spcAft>
                      </a:pPr>
                      <a:r>
                        <a:rPr lang="en-GB" sz="1200">
                          <a:latin typeface="Raavi"/>
                          <a:ea typeface="Times New Roman"/>
                          <a:cs typeface="Raavi"/>
                        </a:rPr>
                        <a:t>Squalor</a:t>
                      </a:r>
                    </a:p>
                  </a:txBody>
                  <a:tcPr marL="68580" marR="68580" marT="0" marB="0"/>
                </a:tc>
                <a:tc>
                  <a:txBody>
                    <a:bodyPr/>
                    <a:lstStyle/>
                    <a:p>
                      <a:pPr algn="just">
                        <a:spcAft>
                          <a:spcPts val="0"/>
                        </a:spcAft>
                      </a:pPr>
                      <a:r>
                        <a:rPr lang="en-GB" sz="1200">
                          <a:latin typeface="Raavi"/>
                          <a:ea typeface="Times New Roman"/>
                          <a:cs typeface="Raavi"/>
                        </a:rPr>
                        <a:t>Greed</a:t>
                      </a:r>
                    </a:p>
                  </a:txBody>
                  <a:tcPr marL="68580" marR="68580" marT="0" marB="0"/>
                </a:tc>
                <a:tc>
                  <a:txBody>
                    <a:bodyPr/>
                    <a:lstStyle/>
                    <a:p>
                      <a:pPr algn="just">
                        <a:spcAft>
                          <a:spcPts val="0"/>
                        </a:spcAft>
                      </a:pPr>
                      <a:r>
                        <a:rPr lang="en-GB" sz="1200">
                          <a:latin typeface="Raavi"/>
                          <a:ea typeface="Times New Roman"/>
                          <a:cs typeface="Raavi"/>
                        </a:rPr>
                        <a:t>Bankers bonuses</a:t>
                      </a:r>
                    </a:p>
                  </a:txBody>
                  <a:tcPr marL="68580" marR="68580" marT="0" marB="0"/>
                </a:tc>
              </a:tr>
              <a:tr h="370840">
                <a:tc>
                  <a:txBody>
                    <a:bodyPr/>
                    <a:lstStyle/>
                    <a:p>
                      <a:pPr algn="just">
                        <a:spcAft>
                          <a:spcPts val="0"/>
                        </a:spcAft>
                      </a:pPr>
                      <a:r>
                        <a:rPr lang="en-GB" sz="1200" dirty="0">
                          <a:latin typeface="Raavi"/>
                          <a:ea typeface="Times New Roman"/>
                          <a:cs typeface="Raavi"/>
                        </a:rPr>
                        <a:t>Disease</a:t>
                      </a:r>
                    </a:p>
                  </a:txBody>
                  <a:tcPr marL="68580" marR="68580" marT="0" marB="0"/>
                </a:tc>
                <a:tc>
                  <a:txBody>
                    <a:bodyPr/>
                    <a:lstStyle/>
                    <a:p>
                      <a:pPr algn="just">
                        <a:spcAft>
                          <a:spcPts val="0"/>
                        </a:spcAft>
                      </a:pPr>
                      <a:r>
                        <a:rPr lang="en-GB" sz="1200" dirty="0">
                          <a:latin typeface="Raavi"/>
                          <a:ea typeface="Times New Roman"/>
                          <a:cs typeface="Raavi"/>
                        </a:rPr>
                        <a:t>Despair</a:t>
                      </a:r>
                    </a:p>
                  </a:txBody>
                  <a:tcPr marL="68580" marR="68580" marT="0" marB="0"/>
                </a:tc>
                <a:tc>
                  <a:txBody>
                    <a:bodyPr/>
                    <a:lstStyle/>
                    <a:p>
                      <a:pPr algn="just">
                        <a:spcAft>
                          <a:spcPts val="0"/>
                        </a:spcAft>
                      </a:pPr>
                      <a:r>
                        <a:rPr lang="en-GB" sz="1200" dirty="0">
                          <a:latin typeface="Raavi"/>
                          <a:ea typeface="Times New Roman"/>
                          <a:cs typeface="Raavi"/>
                        </a:rPr>
                        <a:t>Health problems</a:t>
                      </a:r>
                    </a:p>
                  </a:txBody>
                  <a:tcPr marL="68580" marR="68580" marT="0" marB="0"/>
                </a:tc>
              </a:tr>
            </a:tbl>
          </a:graphicData>
        </a:graphic>
      </p:graphicFrame>
    </p:spTree>
    <p:extLst>
      <p:ext uri="{BB962C8B-B14F-4D97-AF65-F5344CB8AC3E}">
        <p14:creationId xmlns:p14="http://schemas.microsoft.com/office/powerpoint/2010/main" val="265086238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persistence of inequality</a:t>
            </a:r>
            <a:endParaRPr lang="en-US" dirty="0"/>
          </a:p>
        </p:txBody>
      </p:sp>
      <p:sp>
        <p:nvSpPr>
          <p:cNvPr id="3" name="Content Placeholder 2"/>
          <p:cNvSpPr>
            <a:spLocks noGrp="1"/>
          </p:cNvSpPr>
          <p:nvPr>
            <p:ph idx="1"/>
          </p:nvPr>
        </p:nvSpPr>
        <p:spPr/>
        <p:txBody>
          <a:bodyPr/>
          <a:lstStyle/>
          <a:p>
            <a:r>
              <a:rPr lang="en-GB" dirty="0" smtClean="0"/>
              <a:t>Dorling’s thesis is based on the idea that </a:t>
            </a:r>
            <a:r>
              <a:rPr lang="en-GB" i="1" dirty="0" smtClean="0"/>
              <a:t>terminology</a:t>
            </a:r>
            <a:r>
              <a:rPr lang="en-GB" dirty="0" smtClean="0"/>
              <a:t> changes but </a:t>
            </a:r>
            <a:r>
              <a:rPr lang="en-GB" i="1" dirty="0" smtClean="0"/>
              <a:t>inequality and unfairness </a:t>
            </a:r>
            <a:r>
              <a:rPr lang="en-GB" dirty="0" smtClean="0"/>
              <a:t>persist for a number of reasons.  </a:t>
            </a:r>
          </a:p>
          <a:p>
            <a:r>
              <a:rPr lang="en-GB" dirty="0" smtClean="0"/>
              <a:t>These reasons include a belief in the public consciousness that:</a:t>
            </a:r>
          </a:p>
          <a:p>
            <a:pPr lvl="1"/>
            <a:r>
              <a:rPr lang="en-GB" b="1" dirty="0" smtClean="0"/>
              <a:t> ‘elitism is efficient’</a:t>
            </a:r>
          </a:p>
          <a:p>
            <a:pPr lvl="1"/>
            <a:r>
              <a:rPr lang="en-GB" b="1" dirty="0" smtClean="0"/>
              <a:t> ‘exclusion is necessary’</a:t>
            </a:r>
          </a:p>
          <a:p>
            <a:pPr lvl="1"/>
            <a:r>
              <a:rPr lang="en-GB" b="1" dirty="0" smtClean="0"/>
              <a:t>‘prejudice is natural’ </a:t>
            </a:r>
          </a:p>
          <a:p>
            <a:pPr lvl="1"/>
            <a:r>
              <a:rPr lang="en-GB" b="1" dirty="0" smtClean="0"/>
              <a:t> ‘greed is good’ </a:t>
            </a:r>
          </a:p>
          <a:p>
            <a:pPr lvl="1"/>
            <a:r>
              <a:rPr lang="en-GB" b="1" dirty="0" smtClean="0"/>
              <a:t> ‘despair is inevitable’.  </a:t>
            </a:r>
          </a:p>
          <a:p>
            <a:endParaRPr lang="en-US" dirty="0"/>
          </a:p>
        </p:txBody>
      </p:sp>
    </p:spTree>
    <p:extLst>
      <p:ext uri="{BB962C8B-B14F-4D97-AF65-F5344CB8AC3E}">
        <p14:creationId xmlns:p14="http://schemas.microsoft.com/office/powerpoint/2010/main" val="286137841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Group work</a:t>
            </a:r>
            <a:endParaRPr lang="en-US" dirty="0"/>
          </a:p>
        </p:txBody>
      </p:sp>
      <p:sp>
        <p:nvSpPr>
          <p:cNvPr id="3" name="Content Placeholder 2"/>
          <p:cNvSpPr>
            <a:spLocks noGrp="1"/>
          </p:cNvSpPr>
          <p:nvPr>
            <p:ph idx="1"/>
          </p:nvPr>
        </p:nvSpPr>
        <p:spPr/>
        <p:txBody>
          <a:bodyPr/>
          <a:lstStyle/>
          <a:p>
            <a:r>
              <a:rPr lang="en-GB" dirty="0" smtClean="0"/>
              <a:t>Has exclusion always existed? Why do you think this persists? Discuss in relation to Dorling’s five tenets of injustice.  </a:t>
            </a:r>
          </a:p>
          <a:p>
            <a:r>
              <a:rPr lang="en-GB" dirty="0" smtClean="0"/>
              <a:t>What would a ‘just’ society look like to you?</a:t>
            </a:r>
          </a:p>
          <a:p>
            <a:r>
              <a:rPr lang="en-GB" dirty="0" smtClean="0"/>
              <a:t>What social and political changes do you think are necessary to bring about social inclusion?</a:t>
            </a:r>
          </a:p>
          <a:p>
            <a:pPr>
              <a:buNone/>
            </a:pPr>
            <a:endParaRPr lang="en-US" dirty="0"/>
          </a:p>
        </p:txBody>
      </p:sp>
    </p:spTree>
    <p:extLst>
      <p:ext uri="{BB962C8B-B14F-4D97-AF65-F5344CB8AC3E}">
        <p14:creationId xmlns:p14="http://schemas.microsoft.com/office/powerpoint/2010/main" val="6600331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Bibliography</a:t>
            </a:r>
            <a:endParaRPr lang="en-US" dirty="0"/>
          </a:p>
        </p:txBody>
      </p:sp>
      <p:sp>
        <p:nvSpPr>
          <p:cNvPr id="5" name="Content Placeholder 4"/>
          <p:cNvSpPr>
            <a:spLocks noGrp="1"/>
          </p:cNvSpPr>
          <p:nvPr>
            <p:ph idx="1"/>
          </p:nvPr>
        </p:nvSpPr>
        <p:spPr>
          <a:xfrm>
            <a:off x="498474" y="1154684"/>
            <a:ext cx="7556313" cy="4971479"/>
          </a:xfrm>
        </p:spPr>
        <p:txBody>
          <a:bodyPr>
            <a:normAutofit fontScale="77500" lnSpcReduction="20000"/>
          </a:bodyPr>
          <a:lstStyle/>
          <a:p>
            <a:r>
              <a:rPr lang="en-US" dirty="0" err="1"/>
              <a:t>Adorno</a:t>
            </a:r>
            <a:r>
              <a:rPr lang="en-US" dirty="0"/>
              <a:t>, T., </a:t>
            </a:r>
            <a:r>
              <a:rPr lang="en-US" dirty="0" err="1"/>
              <a:t>Frenkel</a:t>
            </a:r>
            <a:r>
              <a:rPr lang="en-US" dirty="0"/>
              <a:t>-Brunswick, E., Levinson, D., &amp; Sanford, N. (1950). </a:t>
            </a:r>
            <a:r>
              <a:rPr lang="en-US" i="1" dirty="0"/>
              <a:t>The authoritarian personality</a:t>
            </a:r>
            <a:r>
              <a:rPr lang="en-US" dirty="0"/>
              <a:t>. New York: Harper &amp; Row.</a:t>
            </a:r>
            <a:endParaRPr lang="en-US" b="1" dirty="0"/>
          </a:p>
          <a:p>
            <a:r>
              <a:rPr lang="en-US" dirty="0" err="1" smtClean="0"/>
              <a:t>Bachrach</a:t>
            </a:r>
            <a:r>
              <a:rPr lang="en-US" dirty="0"/>
              <a:t>, P. (1967). </a:t>
            </a:r>
            <a:r>
              <a:rPr lang="en-US" i="1" dirty="0"/>
              <a:t>The theory of democratic elitism</a:t>
            </a:r>
            <a:r>
              <a:rPr lang="en-US" dirty="0"/>
              <a:t>. Boston: Little, Brown.</a:t>
            </a:r>
          </a:p>
          <a:p>
            <a:r>
              <a:rPr lang="en-US" dirty="0"/>
              <a:t>Barber, B. (1984). </a:t>
            </a:r>
            <a:r>
              <a:rPr lang="en-US" i="1" dirty="0"/>
              <a:t>Strong democracy</a:t>
            </a:r>
            <a:r>
              <a:rPr lang="en-US" dirty="0"/>
              <a:t>. Berkeley: University of California Press</a:t>
            </a:r>
            <a:endParaRPr lang="en-US" b="1" dirty="0" smtClean="0"/>
          </a:p>
          <a:p>
            <a:r>
              <a:rPr lang="en-US" dirty="0" err="1" smtClean="0"/>
              <a:t>Borgida</a:t>
            </a:r>
            <a:r>
              <a:rPr lang="en-US" dirty="0" smtClean="0"/>
              <a:t>, E., Federica, M. &amp; Sullivan, J. (2009)</a:t>
            </a:r>
            <a:r>
              <a:rPr lang="en-US" i="1" dirty="0" smtClean="0"/>
              <a:t> The Political Psychology of Democratic Citizenship</a:t>
            </a:r>
            <a:r>
              <a:rPr lang="en-US" dirty="0" smtClean="0"/>
              <a:t>. </a:t>
            </a:r>
            <a:r>
              <a:rPr lang="en-US" dirty="0"/>
              <a:t>Oxford: </a:t>
            </a:r>
            <a:r>
              <a:rPr lang="en-US" dirty="0" smtClean="0"/>
              <a:t>OUP</a:t>
            </a:r>
          </a:p>
          <a:p>
            <a:r>
              <a:rPr lang="en-US" dirty="0" smtClean="0"/>
              <a:t>Cavanagh, W. (2011)  </a:t>
            </a:r>
            <a:r>
              <a:rPr lang="en-US" dirty="0"/>
              <a:t>‘The Invention of Fanaticism’, </a:t>
            </a:r>
            <a:r>
              <a:rPr lang="en-US" i="1" dirty="0"/>
              <a:t>Modern Theology</a:t>
            </a:r>
            <a:r>
              <a:rPr lang="en-US" dirty="0"/>
              <a:t>, 27/</a:t>
            </a:r>
            <a:r>
              <a:rPr lang="en-US" dirty="0" smtClean="0"/>
              <a:t>2.</a:t>
            </a:r>
          </a:p>
          <a:p>
            <a:r>
              <a:rPr lang="en-US" dirty="0" smtClean="0"/>
              <a:t>Dorling, D. (2015) </a:t>
            </a:r>
            <a:r>
              <a:rPr lang="en-US" i="1" dirty="0" smtClean="0"/>
              <a:t>Injustice</a:t>
            </a:r>
            <a:r>
              <a:rPr lang="en-US" i="1" dirty="0"/>
              <a:t>: Why Social Inequality Still </a:t>
            </a:r>
            <a:r>
              <a:rPr lang="en-US" i="1" dirty="0" smtClean="0"/>
              <a:t>Persists.2</a:t>
            </a:r>
            <a:r>
              <a:rPr lang="en-US" i="1" baseline="30000" dirty="0" smtClean="0"/>
              <a:t>nd</a:t>
            </a:r>
            <a:r>
              <a:rPr lang="en-US" i="1" dirty="0" smtClean="0"/>
              <a:t> Edition</a:t>
            </a:r>
            <a:r>
              <a:rPr lang="en-US" dirty="0" smtClean="0"/>
              <a:t>.  Bristol: Policy Press. </a:t>
            </a:r>
          </a:p>
          <a:p>
            <a:r>
              <a:rPr lang="en-US" dirty="0" err="1" smtClean="0"/>
              <a:t>Hordern</a:t>
            </a:r>
            <a:r>
              <a:rPr lang="en-US" dirty="0" smtClean="0"/>
              <a:t>, J. (2012) </a:t>
            </a:r>
            <a:r>
              <a:rPr lang="en-US" i="1" dirty="0" smtClean="0"/>
              <a:t>Political Affections, Civic Participation and Moral Theology</a:t>
            </a:r>
            <a:r>
              <a:rPr lang="en-US" dirty="0" smtClean="0"/>
              <a:t>. Oxford: OUP</a:t>
            </a:r>
          </a:p>
          <a:p>
            <a:r>
              <a:rPr lang="en-US" dirty="0" err="1"/>
              <a:t>Pateman</a:t>
            </a:r>
            <a:r>
              <a:rPr lang="en-US" dirty="0"/>
              <a:t>, C. (1970). </a:t>
            </a:r>
            <a:r>
              <a:rPr lang="en-US" i="1" dirty="0"/>
              <a:t>Participation and democratic theory</a:t>
            </a:r>
            <a:r>
              <a:rPr lang="en-US" dirty="0"/>
              <a:t>. London: Cambridge University Press</a:t>
            </a:r>
            <a:endParaRPr lang="en-US" dirty="0" smtClean="0"/>
          </a:p>
          <a:p>
            <a:r>
              <a:rPr lang="en-US" dirty="0" err="1" smtClean="0"/>
              <a:t>Walzer</a:t>
            </a:r>
            <a:r>
              <a:rPr lang="en-US" dirty="0" smtClean="0"/>
              <a:t>, M. (2004) </a:t>
            </a:r>
            <a:r>
              <a:rPr lang="en-US" i="1" dirty="0"/>
              <a:t>Politics and </a:t>
            </a:r>
            <a:r>
              <a:rPr lang="en-US" i="1" dirty="0" smtClean="0"/>
              <a:t>Passion</a:t>
            </a:r>
            <a:r>
              <a:rPr lang="en-US" dirty="0" smtClean="0"/>
              <a:t>. Yale: Yale </a:t>
            </a:r>
            <a:r>
              <a:rPr lang="en-US" dirty="0"/>
              <a:t>University </a:t>
            </a:r>
            <a:r>
              <a:rPr lang="en-US" dirty="0" smtClean="0"/>
              <a:t>Press</a:t>
            </a:r>
            <a:r>
              <a:rPr lang="en-US" dirty="0"/>
              <a:t>.</a:t>
            </a:r>
            <a:endParaRPr lang="en-US" dirty="0" smtClean="0"/>
          </a:p>
          <a:p>
            <a:endParaRPr lang="en-US" dirty="0"/>
          </a:p>
          <a:p>
            <a:endParaRPr lang="en-US" dirty="0"/>
          </a:p>
        </p:txBody>
      </p:sp>
    </p:spTree>
    <p:extLst>
      <p:ext uri="{BB962C8B-B14F-4D97-AF65-F5344CB8AC3E}">
        <p14:creationId xmlns:p14="http://schemas.microsoft.com/office/powerpoint/2010/main" val="153005142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THENA.CUSTOMXMLID" val="{7BE5F3B6-DC32-4363-AA61-B8FD2D00C5DD}"/>
  <p:tag name="ATHENA.CUSTOMXMLCONTENT" val="&lt;?xml version=&quot;1.0&quot;?&gt;&lt;athena xmlns=&quot;http://schemas.microsoft.com/edu/athena&quot; version=&quot;0.1.3885.0&quot;&gt;&lt;timings duration=&quot;24370&quot;/&gt;&lt;/athena&gt;"/>
</p:tagLst>
</file>

<file path=ppt/tags/tag2.xml><?xml version="1.0" encoding="utf-8"?>
<p:tagLst xmlns:a="http://schemas.openxmlformats.org/drawingml/2006/main" xmlns:r="http://schemas.openxmlformats.org/officeDocument/2006/relationships" xmlns:p="http://schemas.openxmlformats.org/presentationml/2006/main">
  <p:tag name="ATHENA.CUSTOMXMLID" val="{51E9879F-F509-4588-A0BF-5FA221707A98}"/>
  <p:tag name="ATHENA.CUSTOMXMLCONTENT" val="&lt;?xml version=&quot;1.0&quot;?&gt;&lt;athena xmlns=&quot;http://schemas.microsoft.com/edu/athena&quot; version=&quot;0.1.3885.0&quot;&gt;&lt;media streamable=&quot;true&quot; recordStart=&quot;0&quot; recordEnd=&quot;24370&quot; recordLength=&quot;24381&quot; audioOnly=&quot;true&quot;/&gt;&lt;/athena&gt;"/>
</p:tagLst>
</file>

<file path=ppt/tags/tag3.xml><?xml version="1.0" encoding="utf-8"?>
<p:tagLst xmlns:a="http://schemas.openxmlformats.org/drawingml/2006/main" xmlns:r="http://schemas.openxmlformats.org/officeDocument/2006/relationships" xmlns:p="http://schemas.openxmlformats.org/presentationml/2006/main">
  <p:tag name="ATHENA.CUSTOMXMLID" val="{29D14CB7-2E0E-401A-BA46-3DA9BA07EF83}"/>
  <p:tag name="ATHENA.CUSTOMXMLCONTENT" val="&lt;?xml version=&quot;1.0&quot;?&gt;&lt;athena xmlns=&quot;http://schemas.microsoft.com/edu/athena&quot; version=&quot;0.1.3885.0&quot;&gt;&lt;timings duration=&quot;43520&quot;/&gt;&lt;/athena&gt;"/>
</p:tagLst>
</file>

<file path=ppt/tags/tag4.xml><?xml version="1.0" encoding="utf-8"?>
<p:tagLst xmlns:a="http://schemas.openxmlformats.org/drawingml/2006/main" xmlns:r="http://schemas.openxmlformats.org/officeDocument/2006/relationships" xmlns:p="http://schemas.openxmlformats.org/presentationml/2006/main">
  <p:tag name="ATHENA.CUSTOMXMLID" val="{4E108160-4DB0-4C12-80FB-224E4A81F86E}"/>
  <p:tag name="ATHENA.CUSTOMXMLCONTENT" val="&lt;?xml version=&quot;1.0&quot;?&gt;&lt;athena xmlns=&quot;http://schemas.microsoft.com/edu/athena&quot; version=&quot;0.1.3885.0&quot;&gt;&lt;media streamable=&quot;true&quot; recordStart=&quot;0&quot; recordEnd=&quot;43520&quot; recordLength=&quot;43538&quot; audioOnly=&quot;true&quot;/&gt;&lt;/athena&gt;"/>
</p:tagLst>
</file>

<file path=ppt/tags/tag5.xml><?xml version="1.0" encoding="utf-8"?>
<p:tagLst xmlns:a="http://schemas.openxmlformats.org/drawingml/2006/main" xmlns:r="http://schemas.openxmlformats.org/officeDocument/2006/relationships" xmlns:p="http://schemas.openxmlformats.org/presentationml/2006/main">
  <p:tag name="ATHENA.CUSTOMXMLID" val="{2DBB605E-2AB7-4678-96EF-BD3A46AFD45A}"/>
  <p:tag name="ATHENA.CUSTOMXMLCONTENT" val="&lt;?xml version=&quot;1.0&quot;?&gt;&lt;athena xmlns=&quot;http://schemas.microsoft.com/edu/athena&quot; version=&quot;0.1.3885.0&quot;&gt;&lt;timings duration=&quot;72035&quot;/&gt;&lt;/athena&gt;"/>
</p:tagLst>
</file>

<file path=ppt/tags/tag6.xml><?xml version="1.0" encoding="utf-8"?>
<p:tagLst xmlns:a="http://schemas.openxmlformats.org/drawingml/2006/main" xmlns:r="http://schemas.openxmlformats.org/officeDocument/2006/relationships" xmlns:p="http://schemas.openxmlformats.org/presentationml/2006/main">
  <p:tag name="ATHENA.CUSTOMXMLID" val="{40686DAE-3E2B-4144-BE25-2923C680EB91}"/>
  <p:tag name="ATHENA.CUSTOMXMLCONTENT" val="&lt;?xml version=&quot;1.0&quot;?&gt;&lt;athena xmlns=&quot;http://schemas.microsoft.com/edu/athena&quot; version=&quot;0.1.3885.0&quot;&gt;&lt;media streamable=&quot;true&quot; recordStart=&quot;0&quot; recordEnd=&quot;72035&quot; recordLength=&quot;72053&quot; audioOnly=&quot;true&quot;/&gt;&lt;/athena&gt;"/>
</p:tagLst>
</file>

<file path=ppt/tags/tag7.xml><?xml version="1.0" encoding="utf-8"?>
<p:tagLst xmlns:a="http://schemas.openxmlformats.org/drawingml/2006/main" xmlns:r="http://schemas.openxmlformats.org/officeDocument/2006/relationships" xmlns:p="http://schemas.openxmlformats.org/presentationml/2006/main">
  <p:tag name="ATHENA.CUSTOMXMLID" val="{C0118B0C-340C-454D-9906-40477E7D539E}"/>
  <p:tag name="ATHENA.CUSTOMXMLCONTENT" val="&lt;?xml version=&quot;1.0&quot;?&gt;&lt;athena xmlns=&quot;http://schemas.microsoft.com/edu/athena&quot; version=&quot;0.1.3885.0&quot;&gt;&lt;timings duration=&quot;61366&quot;/&gt;&lt;/athena&gt;"/>
</p:tagLst>
</file>

<file path=ppt/tags/tag8.xml><?xml version="1.0" encoding="utf-8"?>
<p:tagLst xmlns:a="http://schemas.openxmlformats.org/drawingml/2006/main" xmlns:r="http://schemas.openxmlformats.org/officeDocument/2006/relationships" xmlns:p="http://schemas.openxmlformats.org/presentationml/2006/main">
  <p:tag name="ATHENA.CUSTOMXMLID" val="{34E6AD62-CEAF-48D0-88C4-A17F251A0A5F}"/>
  <p:tag name="ATHENA.CUSTOMXMLCONTENT" val="&lt;?xml version=&quot;1.0&quot;?&gt;&lt;athena xmlns=&quot;http://schemas.microsoft.com/edu/athena&quot; version=&quot;0.1.3885.0&quot;&gt;&lt;media streamable=&quot;true&quot; recordStart=&quot;0&quot; recordEnd=&quot;61366&quot; recordLength=&quot;61395&quot; audioOnly=&quot;true&quot;/&gt;&lt;/athena&gt;"/>
</p:tagLst>
</file>

<file path=ppt/tags/tag9.xml><?xml version="1.0" encoding="utf-8"?>
<p:tagLst xmlns:a="http://schemas.openxmlformats.org/drawingml/2006/main" xmlns:r="http://schemas.openxmlformats.org/officeDocument/2006/relationships" xmlns:p="http://schemas.openxmlformats.org/presentationml/2006/main">
  <p:tag name="ATHENA.CUSTOMXMLID" val="{B3CBF6A5-7DEC-47D5-AC45-23EF8FE09349}"/>
  <p:tag name="ATHENA.CUSTOMXMLCONTENT" val="&lt;?xml version=&quot;1.0&quot;?&gt;&lt;athena xmlns=&quot;http://schemas.microsoft.com/edu/athena&quot; version=&quot;0.1.3885.0&quot;&gt;&lt;timings duration=&quot;53269&quot;/&gt;&lt;/athena&gt;"/>
</p:tagLst>
</file>

<file path=ppt/tags/tag10.xml><?xml version="1.0" encoding="utf-8"?>
<p:tagLst xmlns:a="http://schemas.openxmlformats.org/drawingml/2006/main" xmlns:r="http://schemas.openxmlformats.org/officeDocument/2006/relationships" xmlns:p="http://schemas.openxmlformats.org/presentationml/2006/main">
  <p:tag name="ATHENA.CUSTOMXMLID" val="{1A7EB6B9-EFA1-4D42-B941-564063B635DB}"/>
  <p:tag name="ATHENA.CUSTOMXMLCONTENT" val="&lt;?xml version=&quot;1.0&quot;?&gt;&lt;athena xmlns=&quot;http://schemas.microsoft.com/edu/athena&quot; version=&quot;0.1.3885.0&quot;&gt;&lt;media streamable=&quot;true&quot; recordStart=&quot;0&quot; recordEnd=&quot;53269&quot; recordLength=&quot;53291&quot; audioOnly=&quot;true&quot;/&gt;&lt;/athena&gt;"/>
</p:tagLst>
</file>

<file path=ppt/tags/tag11.xml><?xml version="1.0" encoding="utf-8"?>
<p:tagLst xmlns:a="http://schemas.openxmlformats.org/drawingml/2006/main" xmlns:r="http://schemas.openxmlformats.org/officeDocument/2006/relationships" xmlns:p="http://schemas.openxmlformats.org/presentationml/2006/main">
  <p:tag name="ATHENA.CUSTOMXMLID" val="{2E399947-BF85-4F68-9C90-F5D02E14D479}"/>
  <p:tag name="ATHENA.CUSTOMXMLCONTENT" val="&lt;?xml version=&quot;1.0&quot;?&gt;&lt;athena xmlns=&quot;http://schemas.microsoft.com/edu/athena&quot; version=&quot;0.1.3885.0&quot;&gt;&lt;timings duration=&quot;75081&quot;/&gt;&lt;/athena&gt;"/>
</p:tagLst>
</file>

<file path=ppt/tags/tag12.xml><?xml version="1.0" encoding="utf-8"?>
<p:tagLst xmlns:a="http://schemas.openxmlformats.org/drawingml/2006/main" xmlns:r="http://schemas.openxmlformats.org/officeDocument/2006/relationships" xmlns:p="http://schemas.openxmlformats.org/presentationml/2006/main">
  <p:tag name="ATHENA.CUSTOMXMLID" val="{AAA292E3-E07D-4671-A262-F19A47E6B550}"/>
  <p:tag name="ATHENA.CUSTOMXMLCONTENT" val="&lt;?xml version=&quot;1.0&quot;?&gt;&lt;athena xmlns=&quot;http://schemas.microsoft.com/edu/athena&quot; version=&quot;0.1.3885.0&quot;&gt;&lt;media streamable=&quot;true&quot; recordStart=&quot;0&quot; recordEnd=&quot;75081&quot; recordLength=&quot;75095&quot; audioOnly=&quot;true&quot;/&gt;&lt;/athena&gt;"/>
</p:tagLst>
</file>

<file path=ppt/tags/tag13.xml><?xml version="1.0" encoding="utf-8"?>
<p:tagLst xmlns:a="http://schemas.openxmlformats.org/drawingml/2006/main" xmlns:r="http://schemas.openxmlformats.org/officeDocument/2006/relationships" xmlns:p="http://schemas.openxmlformats.org/presentationml/2006/main">
  <p:tag name="ATHENA.CUSTOMXMLID" val="{C8AE5766-64C9-4011-B564-E0A7F87B0D81}"/>
  <p:tag name="ATHENA.CUSTOMXMLCONTENT" val="&lt;?xml version=&quot;1.0&quot;?&gt;&lt;athena xmlns=&quot;http://schemas.microsoft.com/edu/athena&quot; version=&quot;0.1.3885.0&quot;&gt;&lt;timings duration=&quot;62017&quot;/&gt;&lt;/athena&gt;"/>
</p:tagLst>
</file>

<file path=ppt/tags/tag14.xml><?xml version="1.0" encoding="utf-8"?>
<p:tagLst xmlns:a="http://schemas.openxmlformats.org/drawingml/2006/main" xmlns:r="http://schemas.openxmlformats.org/officeDocument/2006/relationships" xmlns:p="http://schemas.openxmlformats.org/presentationml/2006/main">
  <p:tag name="ATHENA.CUSTOMXMLID" val="{B2E15C92-D9D8-4000-A339-1BBD4326462B}"/>
  <p:tag name="ATHENA.CUSTOMXMLCONTENT" val="&lt;?xml version=&quot;1.0&quot;?&gt;&lt;athena xmlns=&quot;http://schemas.microsoft.com/edu/athena&quot; version=&quot;0.1.3885.0&quot;&gt;&lt;media streamable=&quot;true&quot; recordStart=&quot;0&quot; recordEnd=&quot;62017&quot; recordLength=&quot;62021&quot; audioOnly=&quot;true&quot;/&gt;&lt;/athena&gt;"/>
</p:tagLst>
</file>

<file path=ppt/tags/tag15.xml><?xml version="1.0" encoding="utf-8"?>
<p:tagLst xmlns:a="http://schemas.openxmlformats.org/drawingml/2006/main" xmlns:r="http://schemas.openxmlformats.org/officeDocument/2006/relationships" xmlns:p="http://schemas.openxmlformats.org/presentationml/2006/main">
  <p:tag name="ATHENA.CUSTOMXMLID" val="{95C0A2E5-D1E8-49BD-AECC-A69C26344C46}"/>
  <p:tag name="ATHENA.CUSTOMXMLCONTENT" val="&lt;?xml version=&quot;1.0&quot;?&gt;&lt;athena xmlns=&quot;http://schemas.microsoft.com/edu/athena&quot; version=&quot;0.1.3885.0&quot;&gt;&lt;timings duration=&quot;18760&quot;/&gt;&lt;/athena&gt;"/>
</p:tagLst>
</file>

<file path=ppt/tags/tag16.xml><?xml version="1.0" encoding="utf-8"?>
<p:tagLst xmlns:a="http://schemas.openxmlformats.org/drawingml/2006/main" xmlns:r="http://schemas.openxmlformats.org/officeDocument/2006/relationships" xmlns:p="http://schemas.openxmlformats.org/presentationml/2006/main">
  <p:tag name="ATHENA.CUSTOMXMLID" val="{71F27DE9-7C02-4960-B623-C58B6BF91F5A}"/>
  <p:tag name="ATHENA.CUSTOMXMLCONTENT" val="&lt;?xml version=&quot;1.0&quot;?&gt;&lt;athena xmlns=&quot;http://schemas.microsoft.com/edu/athena&quot; version=&quot;0.1.3885.0&quot;&gt;&lt;media streamable=&quot;true&quot; recordStart=&quot;0&quot; recordEnd=&quot;18760&quot; recordLength=&quot;18762&quot; audioOnly=&quot;true&quot;/&gt;&lt;/athena&gt;"/>
</p:tagLst>
</file>

<file path=ppt/tags/tag17.xml><?xml version="1.0" encoding="utf-8"?>
<p:tagLst xmlns:a="http://schemas.openxmlformats.org/drawingml/2006/main" xmlns:r="http://schemas.openxmlformats.org/officeDocument/2006/relationships" xmlns:p="http://schemas.openxmlformats.org/presentationml/2006/main">
  <p:tag name="ATHENA.CUSTOMXMLID" val="{F2EC244A-5469-42A6-B299-E746C6E141EC}"/>
  <p:tag name="ATHENA.CUSTOMXMLCONTENT" val="&lt;?xml version=&quot;1.0&quot;?&gt;&lt;athena xmlns=&quot;http://schemas.microsoft.com/edu/athena&quot; version=&quot;0.1.3885.0&quot;&gt;&lt;timings duration=&quot;63171&quot;/&gt;&lt;/athena&gt;"/>
</p:tagLst>
</file>

<file path=ppt/tags/tag18.xml><?xml version="1.0" encoding="utf-8"?>
<p:tagLst xmlns:a="http://schemas.openxmlformats.org/drawingml/2006/main" xmlns:r="http://schemas.openxmlformats.org/officeDocument/2006/relationships" xmlns:p="http://schemas.openxmlformats.org/presentationml/2006/main">
  <p:tag name="ATHENA.CUSTOMXMLID" val="{9294C3B3-9281-4C4F-A02A-22047B232A87}"/>
  <p:tag name="ATHENA.CUSTOMXMLCONTENT" val="&lt;?xml version=&quot;1.0&quot;?&gt;&lt;athena xmlns=&quot;http://schemas.microsoft.com/edu/athena&quot; version=&quot;0.1.3885.0&quot;&gt;&lt;media streamable=&quot;true&quot; recordStart=&quot;0&quot; recordEnd=&quot;63171&quot; recordLength=&quot;63182&quot; audioOnly=&quot;true&quot;/&gt;&lt;/athena&gt;"/>
</p:tagLst>
</file>

<file path=ppt/tags/tag19.xml><?xml version="1.0" encoding="utf-8"?>
<p:tagLst xmlns:a="http://schemas.openxmlformats.org/drawingml/2006/main" xmlns:r="http://schemas.openxmlformats.org/officeDocument/2006/relationships" xmlns:p="http://schemas.openxmlformats.org/presentationml/2006/main">
  <p:tag name="ATHENA.CUSTOMXMLID" val="{09CC875B-471A-401B-BAA8-B7C69181145E}"/>
  <p:tag name="ATHENA.CUSTOMXMLCONTENT" val="&lt;?xml version=&quot;1.0&quot;?&gt;&lt;athena xmlns=&quot;http://schemas.microsoft.com/edu/athena&quot; version=&quot;0.1.3885.0&quot;&gt;&lt;timings duration=&quot;58871&quot;/&gt;&lt;/athena&gt;"/>
</p:tagLst>
</file>

<file path=ppt/tags/tag20.xml><?xml version="1.0" encoding="utf-8"?>
<p:tagLst xmlns:a="http://schemas.openxmlformats.org/drawingml/2006/main" xmlns:r="http://schemas.openxmlformats.org/officeDocument/2006/relationships" xmlns:p="http://schemas.openxmlformats.org/presentationml/2006/main">
  <p:tag name="ATHENA.CUSTOMXMLID" val="{BF5DD061-9A01-4FD5-B51C-2DB01A7A1E77}"/>
  <p:tag name="ATHENA.CUSTOMXMLCONTENT" val="&lt;?xml version=&quot;1.0&quot;?&gt;&lt;athena xmlns=&quot;http://schemas.microsoft.com/edu/athena&quot; version=&quot;0.1.3885.0&quot;&gt;&lt;media streamable=&quot;true&quot; recordStart=&quot;0&quot; recordEnd=&quot;58871&quot; recordLength=&quot;58887&quot; audioOnly=&quot;true&quot;/&gt;&lt;/athena&gt;"/>
</p:tagLst>
</file>

<file path=ppt/tags/tag21.xml><?xml version="1.0" encoding="utf-8"?>
<p:tagLst xmlns:a="http://schemas.openxmlformats.org/drawingml/2006/main" xmlns:r="http://schemas.openxmlformats.org/officeDocument/2006/relationships" xmlns:p="http://schemas.openxmlformats.org/presentationml/2006/main">
  <p:tag name="ATHENA.CUSTOMXMLID" val="{372AF29B-1559-405F-B4C0-351D75C25DB6}"/>
  <p:tag name="ATHENA.CUSTOMXMLCONTENT" val="&lt;?xml version=&quot;1.0&quot;?&gt;&lt;athena xmlns=&quot;http://schemas.microsoft.com/edu/athena&quot; version=&quot;0.1.3885.0&quot;&gt;&lt;timings duration=&quot;76663&quot;/&gt;&lt;/athena&gt;"/>
</p:tagLst>
</file>

<file path=ppt/tags/tag22.xml><?xml version="1.0" encoding="utf-8"?>
<p:tagLst xmlns:a="http://schemas.openxmlformats.org/drawingml/2006/main" xmlns:r="http://schemas.openxmlformats.org/officeDocument/2006/relationships" xmlns:p="http://schemas.openxmlformats.org/presentationml/2006/main">
  <p:tag name="ATHENA.CUSTOMXMLID" val="{1D139C11-F172-4A66-A347-0737F665BA23}"/>
  <p:tag name="ATHENA.CUSTOMXMLCONTENT" val="&lt;?xml version=&quot;1.0&quot;?&gt;&lt;athena xmlns=&quot;http://schemas.microsoft.com/edu/athena&quot; version=&quot;0.1.3885.0&quot;&gt;&lt;media streamable=&quot;true&quot; recordStart=&quot;0&quot; recordEnd=&quot;76663&quot; recordLength=&quot;76697&quot; audioOnly=&quot;true&quot;/&gt;&lt;/athena&gt;"/>
</p:tagLst>
</file>

<file path=ppt/tags/tag23.xml><?xml version="1.0" encoding="utf-8"?>
<p:tagLst xmlns:a="http://schemas.openxmlformats.org/drawingml/2006/main" xmlns:r="http://schemas.openxmlformats.org/officeDocument/2006/relationships" xmlns:p="http://schemas.openxmlformats.org/presentationml/2006/main">
  <p:tag name="ATHENA.CUSTOMXMLID" val="{CB207C84-C0B7-4B3C-AFC5-26D142EE36EC}"/>
  <p:tag name="ATHENA.CUSTOMXMLCONTENT" val="&lt;?xml version=&quot;1.0&quot;?&gt;&lt;athena xmlns=&quot;http://schemas.microsoft.com/edu/athena&quot; version=&quot;0.1.3885.0&quot;&gt;&lt;timings duration=&quot;70741&quot;/&gt;&lt;/athena&gt;"/>
</p:tagLst>
</file>

<file path=ppt/tags/tag24.xml><?xml version="1.0" encoding="utf-8"?>
<p:tagLst xmlns:a="http://schemas.openxmlformats.org/drawingml/2006/main" xmlns:r="http://schemas.openxmlformats.org/officeDocument/2006/relationships" xmlns:p="http://schemas.openxmlformats.org/presentationml/2006/main">
  <p:tag name="ATHENA.CUSTOMXMLID" val="{1718E472-5B3A-4BFF-B74A-791C9D07666B}"/>
  <p:tag name="ATHENA.CUSTOMXMLCONTENT" val="&lt;?xml version=&quot;1.0&quot;?&gt;&lt;athena xmlns=&quot;http://schemas.microsoft.com/edu/athena&quot; version=&quot;0.1.3885.0&quot;&gt;&lt;media streamable=&quot;true&quot; recordStart=&quot;0&quot; recordEnd=&quot;70741&quot; recordLength=&quot;70752&quot; audioOnly=&quot;true&quot;/&gt;&lt;/athena&gt;"/>
</p:tagLst>
</file>

<file path=ppt/tags/tag25.xml><?xml version="1.0" encoding="utf-8"?>
<p:tagLst xmlns:a="http://schemas.openxmlformats.org/drawingml/2006/main" xmlns:r="http://schemas.openxmlformats.org/officeDocument/2006/relationships" xmlns:p="http://schemas.openxmlformats.org/presentationml/2006/main">
  <p:tag name="ATHENA.CUSTOMXMLID" val="{2F4CDA7D-B622-48D7-9A3F-28816F84D92B}"/>
  <p:tag name="ATHENA.CUSTOMXMLCONTENT" val="&lt;?xml version=&quot;1.0&quot;?&gt;&lt;athena xmlns=&quot;http://schemas.microsoft.com/edu/athena&quot; version=&quot;0.1.3885.0&quot;&gt;&lt;timings duration=&quot;26280&quot;/&gt;&lt;/athena&gt;"/>
</p:tagLst>
</file>

<file path=ppt/tags/tag26.xml><?xml version="1.0" encoding="utf-8"?>
<p:tagLst xmlns:a="http://schemas.openxmlformats.org/drawingml/2006/main" xmlns:r="http://schemas.openxmlformats.org/officeDocument/2006/relationships" xmlns:p="http://schemas.openxmlformats.org/presentationml/2006/main">
  <p:tag name="ATHENA.CUSTOMXMLID" val="{C4812A02-4C02-461A-B1E5-2735C62407AB}"/>
  <p:tag name="ATHENA.CUSTOMXMLCONTENT" val="&lt;?xml version=&quot;1.0&quot;?&gt;&lt;athena xmlns=&quot;http://schemas.microsoft.com/edu/athena&quot; version=&quot;0.1.3885.0&quot;&gt;&lt;media streamable=&quot;true&quot; recordStart=&quot;0&quot; recordEnd=&quot;26280&quot; recordLength=&quot;26285&quot; audioOnly=&quot;true&quot;/&gt;&lt;/athena&gt;"/>
</p:tagLst>
</file>

<file path=ppt/tags/tag27.xml><?xml version="1.0" encoding="utf-8"?>
<p:tagLst xmlns:a="http://schemas.openxmlformats.org/drawingml/2006/main" xmlns:r="http://schemas.openxmlformats.org/officeDocument/2006/relationships" xmlns:p="http://schemas.openxmlformats.org/presentationml/2006/main">
  <p:tag name="ATHENA.CUSTOMXMLID" val="{94A0EADA-7D32-4B2B-903D-DE7DD5F9F0CE}"/>
  <p:tag name="ATHENA.CUSTOMXMLCONTENT" val="&lt;?xml version=&quot;1.0&quot;?&gt;&lt;athena xmlns=&quot;http://schemas.microsoft.com/edu/athena&quot; version=&quot;0.1.3885.0&quot;&gt;&lt;timings duration=&quot;20066&quot;/&gt;&lt;/athena&gt;"/>
</p:tagLst>
</file>

<file path=ppt/tags/tag28.xml><?xml version="1.0" encoding="utf-8"?>
<p:tagLst xmlns:a="http://schemas.openxmlformats.org/drawingml/2006/main" xmlns:r="http://schemas.openxmlformats.org/officeDocument/2006/relationships" xmlns:p="http://schemas.openxmlformats.org/presentationml/2006/main">
  <p:tag name="ATHENA.CUSTOMXMLID" val="{A79E8161-E02F-4FCB-8D39-D6783F9ADC74}"/>
  <p:tag name="ATHENA.CUSTOMXMLCONTENT" val="&lt;?xml version=&quot;1.0&quot;?&gt;&lt;athena xmlns=&quot;http://schemas.microsoft.com/edu/athena&quot; version=&quot;0.1.3885.0&quot;&gt;&lt;media streamable=&quot;true&quot; recordStart=&quot;0&quot; recordEnd=&quot;20066&quot; recordLength=&quot;20108&quot; audioOnly=&quot;true&quot;/&gt;&lt;/athena&gt;"/>
</p:tagLst>
</file>

<file path=ppt/tags/tag29.xml><?xml version="1.0" encoding="utf-8"?>
<p:tagLst xmlns:a="http://schemas.openxmlformats.org/drawingml/2006/main" xmlns:r="http://schemas.openxmlformats.org/officeDocument/2006/relationships" xmlns:p="http://schemas.openxmlformats.org/presentationml/2006/main">
  <p:tag name="ATHENA.CUSTOMXMLID" val="{54A13FC7-895F-454C-B707-957930E9CA85}"/>
  <p:tag name="ATHENA.CUSTOMXMLCONTENT" val="&lt;?xml version=&quot;1.0&quot;?&gt;&lt;athena xmlns=&quot;http://schemas.microsoft.com/edu/athena&quot; version=&quot;0.1.3885.0&quot;&gt;&lt;timings duration=&quot;69615&quot;/&gt;&lt;/athena&gt;"/>
</p:tagLst>
</file>

<file path=ppt/tags/tag30.xml><?xml version="1.0" encoding="utf-8"?>
<p:tagLst xmlns:a="http://schemas.openxmlformats.org/drawingml/2006/main" xmlns:r="http://schemas.openxmlformats.org/officeDocument/2006/relationships" xmlns:p="http://schemas.openxmlformats.org/presentationml/2006/main">
  <p:tag name="ATHENA.CUSTOMXMLID" val="{CC5E0694-00F6-402E-AF8B-7A471A706AFD}"/>
  <p:tag name="ATHENA.CUSTOMXMLCONTENT" val="&lt;?xml version=&quot;1.0&quot;?&gt;&lt;athena xmlns=&quot;http://schemas.microsoft.com/edu/athena&quot; version=&quot;0.1.3885.0&quot;&gt;&lt;media streamable=&quot;true&quot; recordStart=&quot;0&quot; recordEnd=&quot;69615&quot; recordLength=&quot;69615&quot; audioOnly=&quot;true&quot;/&gt;&lt;/athena&gt;"/>
</p:tagLst>
</file>

<file path=ppt/tags/tag31.xml><?xml version="1.0" encoding="utf-8"?>
<p:tagLst xmlns:a="http://schemas.openxmlformats.org/drawingml/2006/main" xmlns:r="http://schemas.openxmlformats.org/officeDocument/2006/relationships" xmlns:p="http://schemas.openxmlformats.org/presentationml/2006/main">
  <p:tag name="ATHENA.CUSTOMXMLID" val="{C8DA80F0-660C-437D-93E9-5F717A8828C7}"/>
  <p:tag name="ATHENA.CUSTOMXMLCONTENT" val="&lt;?xml version=&quot;1.0&quot;?&gt;&lt;athena xmlns=&quot;http://schemas.microsoft.com/edu/athena&quot; version=&quot;0.1.3885.0&quot;&gt;&lt;timings duration=&quot;48671&quot;/&gt;&lt;/athena&gt;"/>
</p:tagLst>
</file>

<file path=ppt/tags/tag32.xml><?xml version="1.0" encoding="utf-8"?>
<p:tagLst xmlns:a="http://schemas.openxmlformats.org/drawingml/2006/main" xmlns:r="http://schemas.openxmlformats.org/officeDocument/2006/relationships" xmlns:p="http://schemas.openxmlformats.org/presentationml/2006/main">
  <p:tag name="ATHENA.CUSTOMXMLID" val="{10B87B0D-D7EE-43F8-8C7B-00BD9CC8EDC1}"/>
  <p:tag name="ATHENA.CUSTOMXMLCONTENT" val="&lt;?xml version=&quot;1.0&quot;?&gt;&lt;athena xmlns=&quot;http://schemas.microsoft.com/edu/athena&quot; version=&quot;0.1.3885.0&quot;&gt;&lt;media streamable=&quot;true&quot; recordStart=&quot;0&quot; recordEnd=&quot;48671&quot; recordLength=&quot;48693&quot; audioOnly=&quot;true&quot;/&gt;&lt;/athena&gt;"/>
</p:tagLst>
</file>

<file path=ppt/tags/tag33.xml><?xml version="1.0" encoding="utf-8"?>
<p:tagLst xmlns:a="http://schemas.openxmlformats.org/drawingml/2006/main" xmlns:r="http://schemas.openxmlformats.org/officeDocument/2006/relationships" xmlns:p="http://schemas.openxmlformats.org/presentationml/2006/main">
  <p:tag name="ATHENA.CUSTOMXMLID" val="{1727B699-D190-44AC-8F2C-8A49DE9BD7C9}"/>
  <p:tag name="ATHENA.CUSTOMXMLCONTENT" val="&lt;?xml version=&quot;1.0&quot;?&gt;&lt;athena xmlns=&quot;http://schemas.microsoft.com/edu/athena&quot; version=&quot;0.1.3885.0&quot;&gt;&lt;timings duration=&quot;107291&quot;/&gt;&lt;/athena&gt;"/>
</p:tagLst>
</file>

<file path=ppt/tags/tag34.xml><?xml version="1.0" encoding="utf-8"?>
<p:tagLst xmlns:a="http://schemas.openxmlformats.org/drawingml/2006/main" xmlns:r="http://schemas.openxmlformats.org/officeDocument/2006/relationships" xmlns:p="http://schemas.openxmlformats.org/presentationml/2006/main">
  <p:tag name="ATHENA.CUSTOMXMLID" val="{F3FCC02F-8903-49DC-B870-E78A61167641}"/>
  <p:tag name="ATHENA.CUSTOMXMLCONTENT" val="&lt;?xml version=&quot;1.0&quot;?&gt;&lt;athena xmlns=&quot;http://schemas.microsoft.com/edu/athena&quot; version=&quot;0.1.3885.0&quot;&gt;&lt;media streamable=&quot;true&quot; recordStart=&quot;0&quot; recordEnd=&quot;107291&quot; recordLength=&quot;107325&quot; audioOnly=&quot;true&quot;/&gt;&lt;/athena&gt;"/>
</p:tagLst>
</file>

<file path=ppt/tags/tag35.xml><?xml version="1.0" encoding="utf-8"?>
<p:tagLst xmlns:a="http://schemas.openxmlformats.org/drawingml/2006/main" xmlns:r="http://schemas.openxmlformats.org/officeDocument/2006/relationships" xmlns:p="http://schemas.openxmlformats.org/presentationml/2006/main">
  <p:tag name="ATHENA.CUSTOMXMLID" val="{04773A7D-3909-40CD-98A8-23275A25F564}"/>
  <p:tag name="ATHENA.CUSTOMXMLCONTENT" val="&lt;?xml version=&quot;1.0&quot;?&gt;&lt;athena xmlns=&quot;http://schemas.microsoft.com/edu/athena&quot; version=&quot;0.1.3885.0&quot;&gt;&lt;timings duration=&quot;118465&quot;/&gt;&lt;/athena&gt;"/>
</p:tagLst>
</file>

<file path=ppt/tags/tag36.xml><?xml version="1.0" encoding="utf-8"?>
<p:tagLst xmlns:a="http://schemas.openxmlformats.org/drawingml/2006/main" xmlns:r="http://schemas.openxmlformats.org/officeDocument/2006/relationships" xmlns:p="http://schemas.openxmlformats.org/presentationml/2006/main">
  <p:tag name="ATHENA.CUSTOMXMLID" val="{C06B6F3B-064E-4B7B-AF93-D2F36121CE84}"/>
  <p:tag name="ATHENA.CUSTOMXMLCONTENT" val="&lt;?xml version=&quot;1.0&quot;?&gt;&lt;athena xmlns=&quot;http://schemas.microsoft.com/edu/athena&quot; version=&quot;0.1.3885.0&quot;&gt;&lt;media streamable=&quot;true&quot; recordStart=&quot;0&quot; recordEnd=&quot;118465&quot; recordLength=&quot;118494&quot; audioOnly=&quot;true&quot;/&gt;&lt;/athena&gt;"/>
</p:tagLst>
</file>

<file path=ppt/tags/tag37.xml><?xml version="1.0" encoding="utf-8"?>
<p:tagLst xmlns:a="http://schemas.openxmlformats.org/drawingml/2006/main" xmlns:r="http://schemas.openxmlformats.org/officeDocument/2006/relationships" xmlns:p="http://schemas.openxmlformats.org/presentationml/2006/main">
  <p:tag name="ATHENA.CUSTOMXMLID" val="{BEAAF0C8-CFB3-40BA-9AF1-D473545176B0}"/>
  <p:tag name="ATHENA.CUSTOMXMLCONTENT" val="&lt;?xml version=&quot;1.0&quot;?&gt;&lt;athena xmlns=&quot;http://schemas.microsoft.com/edu/athena&quot; version=&quot;0.1.3885.0&quot;&gt;&lt;timings duration=&quot;67621&quot;/&gt;&lt;/athena&gt;"/>
</p:tagLst>
</file>

<file path=ppt/tags/tag38.xml><?xml version="1.0" encoding="utf-8"?>
<p:tagLst xmlns:a="http://schemas.openxmlformats.org/drawingml/2006/main" xmlns:r="http://schemas.openxmlformats.org/officeDocument/2006/relationships" xmlns:p="http://schemas.openxmlformats.org/presentationml/2006/main">
  <p:tag name="ATHENA.CUSTOMXMLID" val="{554BAB31-148E-44FB-9F48-AA78A525E8EE}"/>
  <p:tag name="ATHENA.CUSTOMXMLCONTENT" val="&lt;?xml version=&quot;1.0&quot;?&gt;&lt;athena xmlns=&quot;http://schemas.microsoft.com/edu/athena&quot; version=&quot;0.1.3885.0&quot;&gt;&lt;media streamable=&quot;true&quot; recordStart=&quot;0&quot; recordEnd=&quot;67621&quot; recordLength=&quot;67641&quot; audioOnly=&quot;true&quot;/&gt;&lt;/athena&gt;"/>
</p:tagLst>
</file>

<file path=ppt/tags/tag39.xml><?xml version="1.0" encoding="utf-8"?>
<p:tagLst xmlns:a="http://schemas.openxmlformats.org/drawingml/2006/main" xmlns:r="http://schemas.openxmlformats.org/officeDocument/2006/relationships" xmlns:p="http://schemas.openxmlformats.org/presentationml/2006/main">
  <p:tag name="ATHENA.CUSTOMXMLID" val="{2F27ECE4-147F-4FFC-ADAF-55D59ED8F1B2}"/>
  <p:tag name="ATHENA.CUSTOMXMLCONTENT" val="&lt;?xml version=&quot;1.0&quot;?&gt;&lt;athena xmlns=&quot;http://schemas.microsoft.com/edu/athena&quot; version=&quot;0.1.3885.0&quot;&gt;&lt;timings duration=&quot;150209&quot;/&gt;&lt;/athena&gt;"/>
</p:tagLst>
</file>

<file path=ppt/tags/tag40.xml><?xml version="1.0" encoding="utf-8"?>
<p:tagLst xmlns:a="http://schemas.openxmlformats.org/drawingml/2006/main" xmlns:r="http://schemas.openxmlformats.org/officeDocument/2006/relationships" xmlns:p="http://schemas.openxmlformats.org/presentationml/2006/main">
  <p:tag name="ATHENA.CUSTOMXMLID" val="{5328B682-5891-472F-B73D-051858B9CAD7}"/>
  <p:tag name="ATHENA.CUSTOMXMLCONTENT" val="&lt;?xml version=&quot;1.0&quot;?&gt;&lt;athena xmlns=&quot;http://schemas.microsoft.com/edu/athena&quot; version=&quot;0.1.3885.0&quot;&gt;&lt;media streamable=&quot;true&quot; recordStart=&quot;0&quot; recordEnd=&quot;150209&quot; recordLength=&quot;150236&quot; audioOnly=&quot;true&quot;/&gt;&lt;/athena&gt;"/>
</p:tagLst>
</file>

<file path=ppt/theme/theme1.xml><?xml version="1.0" encoding="utf-8"?>
<a:theme xmlns:a="http://schemas.openxmlformats.org/drawingml/2006/main" name="Advantage">
  <a:themeElements>
    <a:clrScheme name="Advantage">
      <a:dk1>
        <a:sysClr val="windowText" lastClr="000000"/>
      </a:dk1>
      <a:lt1>
        <a:sysClr val="window" lastClr="FFFFFF"/>
      </a:lt1>
      <a:dk2>
        <a:srgbClr val="2B142D"/>
      </a:dk2>
      <a:lt2>
        <a:srgbClr val="C3AFCC"/>
      </a:lt2>
      <a:accent1>
        <a:srgbClr val="663366"/>
      </a:accent1>
      <a:accent2>
        <a:srgbClr val="330F42"/>
      </a:accent2>
      <a:accent3>
        <a:srgbClr val="666699"/>
      </a:accent3>
      <a:accent4>
        <a:srgbClr val="999966"/>
      </a:accent4>
      <a:accent5>
        <a:srgbClr val="F7901E"/>
      </a:accent5>
      <a:accent6>
        <a:srgbClr val="A3A101"/>
      </a:accent6>
      <a:hlink>
        <a:srgbClr val="BC5FBC"/>
      </a:hlink>
      <a:folHlink>
        <a:srgbClr val="9775A7"/>
      </a:folHlink>
    </a:clrScheme>
    <a:fontScheme name="Advantage">
      <a:majorFont>
        <a:latin typeface="Rockwell"/>
        <a:ea typeface=""/>
        <a:cs typeface=""/>
        <a:font script="Jpan" typeface="ＭＳ ゴシック"/>
      </a:majorFont>
      <a:minorFont>
        <a:latin typeface="Rockwell"/>
        <a:ea typeface=""/>
        <a:cs typeface=""/>
        <a:font script="Jpan" typeface="ＭＳ ゴシック"/>
      </a:minorFont>
    </a:fontScheme>
    <a:fmtScheme name="Advantage">
      <a:fillStyleLst>
        <a:solidFill>
          <a:schemeClr val="phClr"/>
        </a:solidFill>
        <a:gradFill rotWithShape="1">
          <a:gsLst>
            <a:gs pos="0">
              <a:schemeClr val="phClr">
                <a:tint val="100000"/>
                <a:shade val="40000"/>
                <a:alpha val="100000"/>
                <a:satMod val="150000"/>
                <a:lumMod val="100000"/>
              </a:schemeClr>
            </a:gs>
            <a:gs pos="100000">
              <a:schemeClr val="phClr">
                <a:tint val="70000"/>
                <a:shade val="100000"/>
                <a:alpha val="100000"/>
                <a:satMod val="200000"/>
                <a:lumMod val="100000"/>
              </a:schemeClr>
            </a:gs>
          </a:gsLst>
          <a:lin ang="6000000" scaled="1"/>
        </a:gradFill>
        <a:gradFill rotWithShape="1">
          <a:gsLst>
            <a:gs pos="0">
              <a:schemeClr val="phClr">
                <a:shade val="40000"/>
                <a:alpha val="100000"/>
                <a:satMod val="150000"/>
                <a:lumMod val="100000"/>
              </a:schemeClr>
            </a:gs>
            <a:gs pos="100000">
              <a:schemeClr val="phClr">
                <a:tint val="70000"/>
                <a:shade val="100000"/>
                <a:alpha val="100000"/>
                <a:satMod val="200000"/>
                <a:lumMod val="100000"/>
              </a:schemeClr>
            </a:gs>
          </a:gsLst>
          <a:lin ang="5400000" scaled="1"/>
        </a:gra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innerShdw blurRad="50800" dist="25400" dir="13500000">
              <a:srgbClr val="FFFFFF">
                <a:alpha val="75000"/>
              </a:srgbClr>
            </a:innerShdw>
            <a:outerShdw blurRad="63500" dist="25400" dir="5400000" rotWithShape="0">
              <a:srgbClr val="808080">
                <a:alpha val="75000"/>
              </a:srgbClr>
            </a:outerShdw>
          </a:effectLst>
        </a:effectStyle>
        <a:effectStyle>
          <a:effectLst/>
          <a:scene3d>
            <a:camera prst="orthographicFront">
              <a:rot lat="0" lon="0" rev="0"/>
            </a:camera>
            <a:lightRig rig="twoPt" dir="tl">
              <a:rot lat="0" lon="0" rev="4500000"/>
            </a:lightRig>
          </a:scene3d>
          <a:sp3d>
            <a:bevelT w="63500" h="50800"/>
          </a:sp3d>
        </a:effectStyle>
      </a:effectStyleLst>
      <a:bgFillStyleLst>
        <a:solidFill>
          <a:schemeClr val="phClr"/>
        </a:solidFill>
        <a:gradFill rotWithShape="1">
          <a:gsLst>
            <a:gs pos="0">
              <a:schemeClr val="phClr">
                <a:tint val="40000"/>
                <a:satMod val="1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item1.xml><?xml version="1.0" encoding="utf-8"?>
<athena xmlns="http://schemas.microsoft.com/edu/athena" version="0.1.3885.0">
  <media streamable="true" recordStart="0" recordEnd="24370" recordLength="24381" audioOnly="true"/>
</athena>
</file>

<file path=customXml/item2.xml><?xml version="1.0" encoding="utf-8"?>
<athena xmlns="http://schemas.microsoft.com/edu/athena" version="0.1.3885.0">
  <timings duration="24370"/>
</athena>
</file>

<file path=customXml/item3.xml><?xml version="1.0" encoding="utf-8"?>
<athena xmlns="http://schemas.microsoft.com/edu/athena" version="0.1.3885.0">
  <media streamable="true" recordStart="0" recordEnd="43520" recordLength="43538" audioOnly="true"/>
</athena>
</file>

<file path=customXml/item4.xml><?xml version="1.0" encoding="utf-8"?>
<athena xmlns="http://schemas.microsoft.com/edu/athena" version="0.1.3885.0">
  <timings duration="43520"/>
</athena>
</file>

<file path=customXml/item5.xml><?xml version="1.0" encoding="utf-8"?>
<athena xmlns="http://schemas.microsoft.com/edu/athena" version="0.1.3885.0">
  <media streamable="true" recordStart="0" recordEnd="72035" recordLength="72053" audioOnly="true"/>
</athena>
</file>

<file path=customXml/item6.xml><?xml version="1.0" encoding="utf-8"?>
<athena xmlns="http://schemas.microsoft.com/edu/athena" version="0.1.3885.0">
  <timings duration="72035"/>
</athena>
</file>

<file path=customXml/item7.xml><?xml version="1.0" encoding="utf-8"?>
<athena xmlns="http://schemas.microsoft.com/edu/athena" version="0.1.3885.0">
  <media streamable="true" recordStart="0" recordEnd="61366" recordLength="61395" audioOnly="true"/>
</athena>
</file>

<file path=customXml/item8.xml><?xml version="1.0" encoding="utf-8"?>
<athena xmlns="http://schemas.microsoft.com/edu/athena" version="0.1.3885.0">
  <timings duration="61366"/>
</athena>
</file>

<file path=customXml/item9.xml><?xml version="1.0" encoding="utf-8"?>
<athena xmlns="http://schemas.microsoft.com/edu/athena" version="0.1.3885.0">
  <media streamable="true" recordStart="0" recordEnd="53269" recordLength="53291" audioOnly="true"/>
</athena>
</file>

<file path=customXml/item10.xml><?xml version="1.0" encoding="utf-8"?>
<athena xmlns="http://schemas.microsoft.com/edu/athena" version="0.1.3885.0">
  <timings duration="53269"/>
</athena>
</file>

<file path=customXml/item11.xml><?xml version="1.0" encoding="utf-8"?>
<athena xmlns="http://schemas.microsoft.com/edu/athena" version="0.1.3885.0">
  <media streamable="true" recordStart="0" recordEnd="75081" recordLength="75095" audioOnly="true"/>
</athena>
</file>

<file path=customXml/item12.xml><?xml version="1.0" encoding="utf-8"?>
<athena xmlns="http://schemas.microsoft.com/edu/athena" version="0.1.3885.0">
  <timings duration="75081"/>
</athena>
</file>

<file path=customXml/item13.xml><?xml version="1.0" encoding="utf-8"?>
<athena xmlns="http://schemas.microsoft.com/edu/athena" version="0.1.3885.0">
  <media streamable="true" recordStart="0" recordEnd="62017" recordLength="62021" audioOnly="true"/>
</athena>
</file>

<file path=customXml/item14.xml><?xml version="1.0" encoding="utf-8"?>
<athena xmlns="http://schemas.microsoft.com/edu/athena" version="0.1.3885.0">
  <timings duration="62017"/>
</athena>
</file>

<file path=customXml/item15.xml><?xml version="1.0" encoding="utf-8"?>
<athena xmlns="http://schemas.microsoft.com/edu/athena" version="0.1.3885.0">
  <media streamable="true" recordStart="0" recordEnd="18760" recordLength="18762" audioOnly="true"/>
</athena>
</file>

<file path=customXml/item16.xml><?xml version="1.0" encoding="utf-8"?>
<athena xmlns="http://schemas.microsoft.com/edu/athena" version="0.1.3885.0">
  <timings duration="18760"/>
</athena>
</file>

<file path=customXml/item17.xml><?xml version="1.0" encoding="utf-8"?>
<athena xmlns="http://schemas.microsoft.com/edu/athena" version="0.1.3885.0">
  <media streamable="true" recordStart="0" recordEnd="63171" recordLength="63182" audioOnly="true"/>
</athena>
</file>

<file path=customXml/item18.xml><?xml version="1.0" encoding="utf-8"?>
<athena xmlns="http://schemas.microsoft.com/edu/athena" version="0.1.3885.0">
  <timings duration="63171"/>
</athena>
</file>

<file path=customXml/item19.xml><?xml version="1.0" encoding="utf-8"?>
<athena xmlns="http://schemas.microsoft.com/edu/athena" version="0.1.3885.0">
  <media streamable="true" recordStart="0" recordEnd="58871" recordLength="58887" audioOnly="true"/>
</athena>
</file>

<file path=customXml/item20.xml><?xml version="1.0" encoding="utf-8"?>
<athena xmlns="http://schemas.microsoft.com/edu/athena" version="0.1.3885.0">
  <timings duration="58871"/>
</athena>
</file>

<file path=customXml/item21.xml><?xml version="1.0" encoding="utf-8"?>
<athena xmlns="http://schemas.microsoft.com/edu/athena" version="0.1.3885.0">
  <media streamable="true" recordStart="0" recordEnd="76663" recordLength="76697" audioOnly="true"/>
</athena>
</file>

<file path=customXml/item22.xml><?xml version="1.0" encoding="utf-8"?>
<athena xmlns="http://schemas.microsoft.com/edu/athena" version="0.1.3885.0">
  <timings duration="76663"/>
</athena>
</file>

<file path=customXml/item23.xml><?xml version="1.0" encoding="utf-8"?>
<athena xmlns="http://schemas.microsoft.com/edu/athena" version="0.1.3885.0">
  <media streamable="true" recordStart="0" recordEnd="70741" recordLength="70752" audioOnly="true"/>
</athena>
</file>

<file path=customXml/item24.xml><?xml version="1.0" encoding="utf-8"?>
<athena xmlns="http://schemas.microsoft.com/edu/athena" version="0.1.3885.0">
  <timings duration="70741"/>
</athena>
</file>

<file path=customXml/item25.xml><?xml version="1.0" encoding="utf-8"?>
<athena xmlns="http://schemas.microsoft.com/edu/athena" version="0.1.3885.0">
  <media streamable="true" recordStart="0" recordEnd="26280" recordLength="26285" audioOnly="true"/>
</athena>
</file>

<file path=customXml/item26.xml><?xml version="1.0" encoding="utf-8"?>
<athena xmlns="http://schemas.microsoft.com/edu/athena" version="0.1.3885.0">
  <timings duration="26280"/>
</athena>
</file>

<file path=customXml/item27.xml><?xml version="1.0" encoding="utf-8"?>
<athena xmlns="http://schemas.microsoft.com/edu/athena" version="0.1.3885.0">
  <media streamable="true" recordStart="0" recordEnd="20066" recordLength="20108" audioOnly="true"/>
</athena>
</file>

<file path=customXml/item28.xml><?xml version="1.0" encoding="utf-8"?>
<athena xmlns="http://schemas.microsoft.com/edu/athena" version="0.1.3885.0">
  <timings duration="20066"/>
</athena>
</file>

<file path=customXml/item29.xml><?xml version="1.0" encoding="utf-8"?>
<athena xmlns="http://schemas.microsoft.com/edu/athena" version="0.1.3885.0">
  <media streamable="true" recordStart="0" recordEnd="69615" recordLength="69615" audioOnly="true"/>
</athena>
</file>

<file path=customXml/item30.xml><?xml version="1.0" encoding="utf-8"?>
<athena xmlns="http://schemas.microsoft.com/edu/athena" version="0.1.3885.0">
  <timings duration="69615"/>
</athena>
</file>

<file path=customXml/item31.xml><?xml version="1.0" encoding="utf-8"?>
<athena xmlns="http://schemas.microsoft.com/edu/athena" version="0.1.3885.0">
  <media streamable="true" recordStart="0" recordEnd="48671" recordLength="48693" audioOnly="true"/>
</athena>
</file>

<file path=customXml/item32.xml><?xml version="1.0" encoding="utf-8"?>
<athena xmlns="http://schemas.microsoft.com/edu/athena" version="0.1.3885.0">
  <timings duration="48671"/>
</athena>
</file>

<file path=customXml/item33.xml><?xml version="1.0" encoding="utf-8"?>
<athena xmlns="http://schemas.microsoft.com/edu/athena" version="0.1.3885.0">
  <media streamable="true" recordStart="0" recordEnd="107291" recordLength="107325" audioOnly="true"/>
</athena>
</file>

<file path=customXml/item34.xml><?xml version="1.0" encoding="utf-8"?>
<athena xmlns="http://schemas.microsoft.com/edu/athena" version="0.1.3885.0">
  <timings duration="107291"/>
</athena>
</file>

<file path=customXml/item35.xml><?xml version="1.0" encoding="utf-8"?>
<athena xmlns="http://schemas.microsoft.com/edu/athena" version="0.1.3885.0">
  <media streamable="true" recordStart="0" recordEnd="118465" recordLength="118494" audioOnly="true"/>
</athena>
</file>

<file path=customXml/item36.xml><?xml version="1.0" encoding="utf-8"?>
<athena xmlns="http://schemas.microsoft.com/edu/athena" version="0.1.3885.0">
  <timings duration="118465"/>
</athena>
</file>

<file path=customXml/item37.xml><?xml version="1.0" encoding="utf-8"?>
<athena xmlns="http://schemas.microsoft.com/edu/athena" version="0.1.3885.0">
  <media streamable="true" recordStart="0" recordEnd="67621" recordLength="67641" audioOnly="true"/>
</athena>
</file>

<file path=customXml/item38.xml><?xml version="1.0" encoding="utf-8"?>
<athena xmlns="http://schemas.microsoft.com/edu/athena" version="0.1.3885.0">
  <timings duration="67621"/>
</athena>
</file>

<file path=customXml/item39.xml><?xml version="1.0" encoding="utf-8"?>
<athena xmlns="http://schemas.microsoft.com/edu/athena" version="0.1.3885.0">
  <media streamable="true" recordStart="0" recordEnd="150209" recordLength="150236" audioOnly="true"/>
</athena>
</file>

<file path=customXml/item40.xml><?xml version="1.0" encoding="utf-8"?>
<athena xmlns="http://schemas.microsoft.com/edu/athena" version="0.1.3885.0">
  <timings duration="150209"/>
</athena>
</file>

<file path=customXml/itemProps1.xml><?xml version="1.0" encoding="utf-8"?>
<ds:datastoreItem xmlns:ds="http://schemas.openxmlformats.org/officeDocument/2006/customXml" ds:itemID="{51E9879F-F509-4588-A0BF-5FA221707A98}">
  <ds:schemaRefs>
    <ds:schemaRef ds:uri="http://schemas.microsoft.com/edu/athena"/>
  </ds:schemaRefs>
</ds:datastoreItem>
</file>

<file path=customXml/itemProps2.xml><?xml version="1.0" encoding="utf-8"?>
<ds:datastoreItem xmlns:ds="http://schemas.openxmlformats.org/officeDocument/2006/customXml" ds:itemID="{7BE5F3B6-DC32-4363-AA61-B8FD2D00C5DD}">
  <ds:schemaRefs>
    <ds:schemaRef ds:uri="http://schemas.microsoft.com/edu/athena"/>
  </ds:schemaRefs>
</ds:datastoreItem>
</file>

<file path=customXml/itemProps3.xml><?xml version="1.0" encoding="utf-8"?>
<ds:datastoreItem xmlns:ds="http://schemas.openxmlformats.org/officeDocument/2006/customXml" ds:itemID="{4E108160-4DB0-4C12-80FB-224E4A81F86E}">
  <ds:schemaRefs>
    <ds:schemaRef ds:uri="http://schemas.microsoft.com/edu/athena"/>
  </ds:schemaRefs>
</ds:datastoreItem>
</file>

<file path=customXml/itemProps4.xml><?xml version="1.0" encoding="utf-8"?>
<ds:datastoreItem xmlns:ds="http://schemas.openxmlformats.org/officeDocument/2006/customXml" ds:itemID="{29D14CB7-2E0E-401A-BA46-3DA9BA07EF83}">
  <ds:schemaRefs>
    <ds:schemaRef ds:uri="http://schemas.microsoft.com/edu/athena"/>
  </ds:schemaRefs>
</ds:datastoreItem>
</file>

<file path=customXml/itemProps5.xml><?xml version="1.0" encoding="utf-8"?>
<ds:datastoreItem xmlns:ds="http://schemas.openxmlformats.org/officeDocument/2006/customXml" ds:itemID="{40686DAE-3E2B-4144-BE25-2923C680EB91}">
  <ds:schemaRefs>
    <ds:schemaRef ds:uri="http://schemas.microsoft.com/edu/athena"/>
  </ds:schemaRefs>
</ds:datastoreItem>
</file>

<file path=customXml/itemProps6.xml><?xml version="1.0" encoding="utf-8"?>
<ds:datastoreItem xmlns:ds="http://schemas.openxmlformats.org/officeDocument/2006/customXml" ds:itemID="{2DBB605E-2AB7-4678-96EF-BD3A46AFD45A}">
  <ds:schemaRefs>
    <ds:schemaRef ds:uri="http://schemas.microsoft.com/edu/athena"/>
  </ds:schemaRefs>
</ds:datastoreItem>
</file>

<file path=customXml/itemProps7.xml><?xml version="1.0" encoding="utf-8"?>
<ds:datastoreItem xmlns:ds="http://schemas.openxmlformats.org/officeDocument/2006/customXml" ds:itemID="{34E6AD62-CEAF-48D0-88C4-A17F251A0A5F}">
  <ds:schemaRefs>
    <ds:schemaRef ds:uri="http://schemas.microsoft.com/edu/athena"/>
  </ds:schemaRefs>
</ds:datastoreItem>
</file>

<file path=customXml/itemProps8.xml><?xml version="1.0" encoding="utf-8"?>
<ds:datastoreItem xmlns:ds="http://schemas.openxmlformats.org/officeDocument/2006/customXml" ds:itemID="{C0118B0C-340C-454D-9906-40477E7D539E}">
  <ds:schemaRefs>
    <ds:schemaRef ds:uri="http://schemas.microsoft.com/edu/athena"/>
  </ds:schemaRefs>
</ds:datastoreItem>
</file>

<file path=customXml/itemProps9.xml><?xml version="1.0" encoding="utf-8"?>
<ds:datastoreItem xmlns:ds="http://schemas.openxmlformats.org/officeDocument/2006/customXml" ds:itemID="{1A7EB6B9-EFA1-4D42-B941-564063B635DB}">
  <ds:schemaRefs>
    <ds:schemaRef ds:uri="http://schemas.microsoft.com/edu/athena"/>
  </ds:schemaRefs>
</ds:datastoreItem>
</file>

<file path=customXml/itemProps10.xml><?xml version="1.0" encoding="utf-8"?>
<ds:datastoreItem xmlns:ds="http://schemas.openxmlformats.org/officeDocument/2006/customXml" ds:itemID="{B3CBF6A5-7DEC-47D5-AC45-23EF8FE09349}">
  <ds:schemaRefs>
    <ds:schemaRef ds:uri="http://schemas.microsoft.com/edu/athena"/>
  </ds:schemaRefs>
</ds:datastoreItem>
</file>

<file path=customXml/itemProps11.xml><?xml version="1.0" encoding="utf-8"?>
<ds:datastoreItem xmlns:ds="http://schemas.openxmlformats.org/officeDocument/2006/customXml" ds:itemID="{AAA292E3-E07D-4671-A262-F19A47E6B550}">
  <ds:schemaRefs>
    <ds:schemaRef ds:uri="http://schemas.microsoft.com/edu/athena"/>
  </ds:schemaRefs>
</ds:datastoreItem>
</file>

<file path=customXml/itemProps12.xml><?xml version="1.0" encoding="utf-8"?>
<ds:datastoreItem xmlns:ds="http://schemas.openxmlformats.org/officeDocument/2006/customXml" ds:itemID="{2E399947-BF85-4F68-9C90-F5D02E14D479}">
  <ds:schemaRefs>
    <ds:schemaRef ds:uri="http://schemas.microsoft.com/edu/athena"/>
  </ds:schemaRefs>
</ds:datastoreItem>
</file>

<file path=customXml/itemProps13.xml><?xml version="1.0" encoding="utf-8"?>
<ds:datastoreItem xmlns:ds="http://schemas.openxmlformats.org/officeDocument/2006/customXml" ds:itemID="{B2E15C92-D9D8-4000-A339-1BBD4326462B}">
  <ds:schemaRefs>
    <ds:schemaRef ds:uri="http://schemas.microsoft.com/edu/athena"/>
  </ds:schemaRefs>
</ds:datastoreItem>
</file>

<file path=customXml/itemProps14.xml><?xml version="1.0" encoding="utf-8"?>
<ds:datastoreItem xmlns:ds="http://schemas.openxmlformats.org/officeDocument/2006/customXml" ds:itemID="{C8AE5766-64C9-4011-B564-E0A7F87B0D81}">
  <ds:schemaRefs>
    <ds:schemaRef ds:uri="http://schemas.microsoft.com/edu/athena"/>
  </ds:schemaRefs>
</ds:datastoreItem>
</file>

<file path=customXml/itemProps15.xml><?xml version="1.0" encoding="utf-8"?>
<ds:datastoreItem xmlns:ds="http://schemas.openxmlformats.org/officeDocument/2006/customXml" ds:itemID="{71F27DE9-7C02-4960-B623-C58B6BF91F5A}">
  <ds:schemaRefs>
    <ds:schemaRef ds:uri="http://schemas.microsoft.com/edu/athena"/>
  </ds:schemaRefs>
</ds:datastoreItem>
</file>

<file path=customXml/itemProps16.xml><?xml version="1.0" encoding="utf-8"?>
<ds:datastoreItem xmlns:ds="http://schemas.openxmlformats.org/officeDocument/2006/customXml" ds:itemID="{95C0A2E5-D1E8-49BD-AECC-A69C26344C46}">
  <ds:schemaRefs>
    <ds:schemaRef ds:uri="http://schemas.microsoft.com/edu/athena"/>
  </ds:schemaRefs>
</ds:datastoreItem>
</file>

<file path=customXml/itemProps17.xml><?xml version="1.0" encoding="utf-8"?>
<ds:datastoreItem xmlns:ds="http://schemas.openxmlformats.org/officeDocument/2006/customXml" ds:itemID="{9294C3B3-9281-4C4F-A02A-22047B232A87}">
  <ds:schemaRefs>
    <ds:schemaRef ds:uri="http://schemas.microsoft.com/edu/athena"/>
  </ds:schemaRefs>
</ds:datastoreItem>
</file>

<file path=customXml/itemProps18.xml><?xml version="1.0" encoding="utf-8"?>
<ds:datastoreItem xmlns:ds="http://schemas.openxmlformats.org/officeDocument/2006/customXml" ds:itemID="{F2EC244A-5469-42A6-B299-E746C6E141EC}">
  <ds:schemaRefs>
    <ds:schemaRef ds:uri="http://schemas.microsoft.com/edu/athena"/>
  </ds:schemaRefs>
</ds:datastoreItem>
</file>

<file path=customXml/itemProps19.xml><?xml version="1.0" encoding="utf-8"?>
<ds:datastoreItem xmlns:ds="http://schemas.openxmlformats.org/officeDocument/2006/customXml" ds:itemID="{BF5DD061-9A01-4FD5-B51C-2DB01A7A1E77}">
  <ds:schemaRefs>
    <ds:schemaRef ds:uri="http://schemas.microsoft.com/edu/athena"/>
  </ds:schemaRefs>
</ds:datastoreItem>
</file>

<file path=customXml/itemProps20.xml><?xml version="1.0" encoding="utf-8"?>
<ds:datastoreItem xmlns:ds="http://schemas.openxmlformats.org/officeDocument/2006/customXml" ds:itemID="{09CC875B-471A-401B-BAA8-B7C69181145E}">
  <ds:schemaRefs>
    <ds:schemaRef ds:uri="http://schemas.microsoft.com/edu/athena"/>
  </ds:schemaRefs>
</ds:datastoreItem>
</file>

<file path=customXml/itemProps21.xml><?xml version="1.0" encoding="utf-8"?>
<ds:datastoreItem xmlns:ds="http://schemas.openxmlformats.org/officeDocument/2006/customXml" ds:itemID="{1D139C11-F172-4A66-A347-0737F665BA23}">
  <ds:schemaRefs>
    <ds:schemaRef ds:uri="http://schemas.microsoft.com/edu/athena"/>
  </ds:schemaRefs>
</ds:datastoreItem>
</file>

<file path=customXml/itemProps22.xml><?xml version="1.0" encoding="utf-8"?>
<ds:datastoreItem xmlns:ds="http://schemas.openxmlformats.org/officeDocument/2006/customXml" ds:itemID="{372AF29B-1559-405F-B4C0-351D75C25DB6}">
  <ds:schemaRefs>
    <ds:schemaRef ds:uri="http://schemas.microsoft.com/edu/athena"/>
  </ds:schemaRefs>
</ds:datastoreItem>
</file>

<file path=customXml/itemProps23.xml><?xml version="1.0" encoding="utf-8"?>
<ds:datastoreItem xmlns:ds="http://schemas.openxmlformats.org/officeDocument/2006/customXml" ds:itemID="{1718E472-5B3A-4BFF-B74A-791C9D07666B}">
  <ds:schemaRefs>
    <ds:schemaRef ds:uri="http://schemas.microsoft.com/edu/athena"/>
  </ds:schemaRefs>
</ds:datastoreItem>
</file>

<file path=customXml/itemProps24.xml><?xml version="1.0" encoding="utf-8"?>
<ds:datastoreItem xmlns:ds="http://schemas.openxmlformats.org/officeDocument/2006/customXml" ds:itemID="{CB207C84-C0B7-4B3C-AFC5-26D142EE36EC}">
  <ds:schemaRefs>
    <ds:schemaRef ds:uri="http://schemas.microsoft.com/edu/athena"/>
  </ds:schemaRefs>
</ds:datastoreItem>
</file>

<file path=customXml/itemProps25.xml><?xml version="1.0" encoding="utf-8"?>
<ds:datastoreItem xmlns:ds="http://schemas.openxmlformats.org/officeDocument/2006/customXml" ds:itemID="{C4812A02-4C02-461A-B1E5-2735C62407AB}">
  <ds:schemaRefs>
    <ds:schemaRef ds:uri="http://schemas.microsoft.com/edu/athena"/>
  </ds:schemaRefs>
</ds:datastoreItem>
</file>

<file path=customXml/itemProps26.xml><?xml version="1.0" encoding="utf-8"?>
<ds:datastoreItem xmlns:ds="http://schemas.openxmlformats.org/officeDocument/2006/customXml" ds:itemID="{2F4CDA7D-B622-48D7-9A3F-28816F84D92B}">
  <ds:schemaRefs>
    <ds:schemaRef ds:uri="http://schemas.microsoft.com/edu/athena"/>
  </ds:schemaRefs>
</ds:datastoreItem>
</file>

<file path=customXml/itemProps27.xml><?xml version="1.0" encoding="utf-8"?>
<ds:datastoreItem xmlns:ds="http://schemas.openxmlformats.org/officeDocument/2006/customXml" ds:itemID="{A79E8161-E02F-4FCB-8D39-D6783F9ADC74}">
  <ds:schemaRefs>
    <ds:schemaRef ds:uri="http://schemas.microsoft.com/edu/athena"/>
  </ds:schemaRefs>
</ds:datastoreItem>
</file>

<file path=customXml/itemProps28.xml><?xml version="1.0" encoding="utf-8"?>
<ds:datastoreItem xmlns:ds="http://schemas.openxmlformats.org/officeDocument/2006/customXml" ds:itemID="{94A0EADA-7D32-4B2B-903D-DE7DD5F9F0CE}">
  <ds:schemaRefs>
    <ds:schemaRef ds:uri="http://schemas.microsoft.com/edu/athena"/>
  </ds:schemaRefs>
</ds:datastoreItem>
</file>

<file path=customXml/itemProps29.xml><?xml version="1.0" encoding="utf-8"?>
<ds:datastoreItem xmlns:ds="http://schemas.openxmlformats.org/officeDocument/2006/customXml" ds:itemID="{CC5E0694-00F6-402E-AF8B-7A471A706AFD}">
  <ds:schemaRefs>
    <ds:schemaRef ds:uri="http://schemas.microsoft.com/edu/athena"/>
  </ds:schemaRefs>
</ds:datastoreItem>
</file>

<file path=customXml/itemProps30.xml><?xml version="1.0" encoding="utf-8"?>
<ds:datastoreItem xmlns:ds="http://schemas.openxmlformats.org/officeDocument/2006/customXml" ds:itemID="{54A13FC7-895F-454C-B707-957930E9CA85}">
  <ds:schemaRefs>
    <ds:schemaRef ds:uri="http://schemas.microsoft.com/edu/athena"/>
  </ds:schemaRefs>
</ds:datastoreItem>
</file>

<file path=customXml/itemProps31.xml><?xml version="1.0" encoding="utf-8"?>
<ds:datastoreItem xmlns:ds="http://schemas.openxmlformats.org/officeDocument/2006/customXml" ds:itemID="{10B87B0D-D7EE-43F8-8C7B-00BD9CC8EDC1}">
  <ds:schemaRefs>
    <ds:schemaRef ds:uri="http://schemas.microsoft.com/edu/athena"/>
  </ds:schemaRefs>
</ds:datastoreItem>
</file>

<file path=customXml/itemProps32.xml><?xml version="1.0" encoding="utf-8"?>
<ds:datastoreItem xmlns:ds="http://schemas.openxmlformats.org/officeDocument/2006/customXml" ds:itemID="{C8DA80F0-660C-437D-93E9-5F717A8828C7}">
  <ds:schemaRefs>
    <ds:schemaRef ds:uri="http://schemas.microsoft.com/edu/athena"/>
  </ds:schemaRefs>
</ds:datastoreItem>
</file>

<file path=customXml/itemProps33.xml><?xml version="1.0" encoding="utf-8"?>
<ds:datastoreItem xmlns:ds="http://schemas.openxmlformats.org/officeDocument/2006/customXml" ds:itemID="{F3FCC02F-8903-49DC-B870-E78A61167641}">
  <ds:schemaRefs>
    <ds:schemaRef ds:uri="http://schemas.microsoft.com/edu/athena"/>
  </ds:schemaRefs>
</ds:datastoreItem>
</file>

<file path=customXml/itemProps34.xml><?xml version="1.0" encoding="utf-8"?>
<ds:datastoreItem xmlns:ds="http://schemas.openxmlformats.org/officeDocument/2006/customXml" ds:itemID="{1727B699-D190-44AC-8F2C-8A49DE9BD7C9}">
  <ds:schemaRefs>
    <ds:schemaRef ds:uri="http://schemas.microsoft.com/edu/athena"/>
  </ds:schemaRefs>
</ds:datastoreItem>
</file>

<file path=customXml/itemProps35.xml><?xml version="1.0" encoding="utf-8"?>
<ds:datastoreItem xmlns:ds="http://schemas.openxmlformats.org/officeDocument/2006/customXml" ds:itemID="{C06B6F3B-064E-4B7B-AF93-D2F36121CE84}">
  <ds:schemaRefs>
    <ds:schemaRef ds:uri="http://schemas.microsoft.com/edu/athena"/>
  </ds:schemaRefs>
</ds:datastoreItem>
</file>

<file path=customXml/itemProps36.xml><?xml version="1.0" encoding="utf-8"?>
<ds:datastoreItem xmlns:ds="http://schemas.openxmlformats.org/officeDocument/2006/customXml" ds:itemID="{04773A7D-3909-40CD-98A8-23275A25F564}">
  <ds:schemaRefs>
    <ds:schemaRef ds:uri="http://schemas.microsoft.com/edu/athena"/>
  </ds:schemaRefs>
</ds:datastoreItem>
</file>

<file path=customXml/itemProps37.xml><?xml version="1.0" encoding="utf-8"?>
<ds:datastoreItem xmlns:ds="http://schemas.openxmlformats.org/officeDocument/2006/customXml" ds:itemID="{554BAB31-148E-44FB-9F48-AA78A525E8EE}">
  <ds:schemaRefs>
    <ds:schemaRef ds:uri="http://schemas.microsoft.com/edu/athena"/>
  </ds:schemaRefs>
</ds:datastoreItem>
</file>

<file path=customXml/itemProps38.xml><?xml version="1.0" encoding="utf-8"?>
<ds:datastoreItem xmlns:ds="http://schemas.openxmlformats.org/officeDocument/2006/customXml" ds:itemID="{BEAAF0C8-CFB3-40BA-9AF1-D473545176B0}">
  <ds:schemaRefs>
    <ds:schemaRef ds:uri="http://schemas.microsoft.com/edu/athena"/>
  </ds:schemaRefs>
</ds:datastoreItem>
</file>

<file path=customXml/itemProps39.xml><?xml version="1.0" encoding="utf-8"?>
<ds:datastoreItem xmlns:ds="http://schemas.openxmlformats.org/officeDocument/2006/customXml" ds:itemID="{5328B682-5891-472F-B73D-051858B9CAD7}">
  <ds:schemaRefs>
    <ds:schemaRef ds:uri="http://schemas.microsoft.com/edu/athena"/>
  </ds:schemaRefs>
</ds:datastoreItem>
</file>

<file path=customXml/itemProps40.xml><?xml version="1.0" encoding="utf-8"?>
<ds:datastoreItem xmlns:ds="http://schemas.openxmlformats.org/officeDocument/2006/customXml" ds:itemID="{2F27ECE4-147F-4FFC-ADAF-55D59ED8F1B2}">
  <ds:schemaRefs>
    <ds:schemaRef ds:uri="http://schemas.microsoft.com/edu/athena"/>
  </ds:schemaRefs>
</ds:datastoreItem>
</file>

<file path=docProps/app.xml><?xml version="1.0" encoding="utf-8"?>
<Properties xmlns="http://schemas.openxmlformats.org/officeDocument/2006/extended-properties" xmlns:vt="http://schemas.openxmlformats.org/officeDocument/2006/docPropsVTypes">
  <Template>Advantage.thmx</Template>
  <TotalTime>1371</TotalTime>
  <Words>2461</Words>
  <Application>Microsoft Office PowerPoint</Application>
  <PresentationFormat>On-screen Show (4:3)</PresentationFormat>
  <Paragraphs>210</Paragraphs>
  <Slides>41</Slides>
  <Notes>0</Notes>
  <HiddenSlides>0</HiddenSlides>
  <MMClips>20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41</vt:i4>
      </vt:variant>
    </vt:vector>
  </HeadingPairs>
  <TitlesOfParts>
    <vt:vector size="47" baseType="lpstr">
      <vt:lpstr>Arial</vt:lpstr>
      <vt:lpstr>Raavi</vt:lpstr>
      <vt:lpstr>Rockwell</vt:lpstr>
      <vt:lpstr>Times New Roman</vt:lpstr>
      <vt:lpstr>Wingdings</vt:lpstr>
      <vt:lpstr>Advantage</vt:lpstr>
      <vt:lpstr>Equality, Justice and Political </vt:lpstr>
      <vt:lpstr>Useful link</vt:lpstr>
      <vt:lpstr>In this session we will….</vt:lpstr>
      <vt:lpstr>Various Discourses</vt:lpstr>
      <vt:lpstr>2015 Election</vt:lpstr>
      <vt:lpstr>Election result</vt:lpstr>
      <vt:lpstr>In or out of Europe?</vt:lpstr>
      <vt:lpstr>Electorate-UK vote</vt:lpstr>
      <vt:lpstr>‘Brexit’ Vote Group Exercise</vt:lpstr>
      <vt:lpstr>PowerPoint Presentation</vt:lpstr>
      <vt:lpstr>What is political representation?</vt:lpstr>
      <vt:lpstr>To PR or not to PR?</vt:lpstr>
      <vt:lpstr>Yes:</vt:lpstr>
      <vt:lpstr>No</vt:lpstr>
      <vt:lpstr>No</vt:lpstr>
      <vt:lpstr>Lets go back to Election Night….</vt:lpstr>
      <vt:lpstr>Think about the impact of all the above on the political system</vt:lpstr>
      <vt:lpstr>The politics of emotion and the emotion of politics?</vt:lpstr>
      <vt:lpstr>Consider this statement:</vt:lpstr>
      <vt:lpstr>Elitist theory of democracy.</vt:lpstr>
      <vt:lpstr>Populist theory of democracy</vt:lpstr>
      <vt:lpstr>Emotive speech by …..</vt:lpstr>
      <vt:lpstr>Politicians and emotion? </vt:lpstr>
      <vt:lpstr>However….</vt:lpstr>
      <vt:lpstr>The Politics of Rhetoric</vt:lpstr>
      <vt:lpstr>Who should have power?....</vt:lpstr>
      <vt:lpstr>Conclusion….</vt:lpstr>
      <vt:lpstr>Conclusion…..</vt:lpstr>
      <vt:lpstr>In other words….</vt:lpstr>
      <vt:lpstr>Citizens and Emotion</vt:lpstr>
      <vt:lpstr>Religion and Politics </vt:lpstr>
      <vt:lpstr>Case study: Should the Welsh language be abolished?</vt:lpstr>
      <vt:lpstr>Policy: Education for All</vt:lpstr>
      <vt:lpstr>Feedback</vt:lpstr>
      <vt:lpstr>Social Justice and Inclusion….</vt:lpstr>
      <vt:lpstr>Foreword to Danny Dorling’s book “Injustice” :</vt:lpstr>
      <vt:lpstr>Danny Dorling in his book ‘Injustice’, why social inequality persists, says </vt:lpstr>
      <vt:lpstr>Adapted from Dorling D INJUSTICE, why social inequality persists, Bristol, The Policy Press, 2010 (17).   </vt:lpstr>
      <vt:lpstr>The persistence of inequality</vt:lpstr>
      <vt:lpstr>Group work</vt:lpstr>
      <vt:lpstr>Bibliography</vt:lpstr>
    </vt:vector>
  </TitlesOfParts>
  <Company>TSD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SJSI6011 Building an Inclusive Society</dc:title>
  <dc:creator>Jane Booth</dc:creator>
  <cp:lastModifiedBy>Phillip Morgan</cp:lastModifiedBy>
  <cp:revision>36</cp:revision>
  <dcterms:created xsi:type="dcterms:W3CDTF">2013-10-02T09:56:48Z</dcterms:created>
  <dcterms:modified xsi:type="dcterms:W3CDTF">2017-12-09T11:39:18Z</dcterms:modified>
</cp:coreProperties>
</file>