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4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notesMasterIdLst>
    <p:notesMasterId r:id="rId68"/>
  </p:notesMasterIdLst>
  <p:sldIdLst>
    <p:sldId id="467" r:id="rId5"/>
    <p:sldId id="545" r:id="rId6"/>
    <p:sldId id="539" r:id="rId7"/>
    <p:sldId id="542" r:id="rId8"/>
    <p:sldId id="543" r:id="rId9"/>
    <p:sldId id="537" r:id="rId10"/>
    <p:sldId id="544" r:id="rId11"/>
    <p:sldId id="557" r:id="rId12"/>
    <p:sldId id="558" r:id="rId13"/>
    <p:sldId id="559" r:id="rId14"/>
    <p:sldId id="560" r:id="rId15"/>
    <p:sldId id="561" r:id="rId16"/>
    <p:sldId id="563" r:id="rId17"/>
    <p:sldId id="564" r:id="rId18"/>
    <p:sldId id="565" r:id="rId19"/>
    <p:sldId id="567" r:id="rId20"/>
    <p:sldId id="566" r:id="rId21"/>
    <p:sldId id="568" r:id="rId22"/>
    <p:sldId id="569" r:id="rId23"/>
    <p:sldId id="570" r:id="rId24"/>
    <p:sldId id="571" r:id="rId25"/>
    <p:sldId id="546" r:id="rId26"/>
    <p:sldId id="547" r:id="rId27"/>
    <p:sldId id="573" r:id="rId28"/>
    <p:sldId id="574" r:id="rId29"/>
    <p:sldId id="575" r:id="rId30"/>
    <p:sldId id="578" r:id="rId31"/>
    <p:sldId id="576" r:id="rId32"/>
    <p:sldId id="577" r:id="rId33"/>
    <p:sldId id="579" r:id="rId34"/>
    <p:sldId id="437" r:id="rId35"/>
    <p:sldId id="572" r:id="rId36"/>
    <p:sldId id="541" r:id="rId37"/>
    <p:sldId id="540" r:id="rId38"/>
    <p:sldId id="616" r:id="rId39"/>
    <p:sldId id="602" r:id="rId40"/>
    <p:sldId id="607" r:id="rId41"/>
    <p:sldId id="611" r:id="rId42"/>
    <p:sldId id="608" r:id="rId43"/>
    <p:sldId id="612" r:id="rId44"/>
    <p:sldId id="609" r:id="rId45"/>
    <p:sldId id="613" r:id="rId46"/>
    <p:sldId id="587" r:id="rId47"/>
    <p:sldId id="585" r:id="rId48"/>
    <p:sldId id="614" r:id="rId49"/>
    <p:sldId id="586" r:id="rId50"/>
    <p:sldId id="591" r:id="rId51"/>
    <p:sldId id="581" r:id="rId52"/>
    <p:sldId id="603" r:id="rId53"/>
    <p:sldId id="605" r:id="rId54"/>
    <p:sldId id="606" r:id="rId55"/>
    <p:sldId id="604" r:id="rId56"/>
    <p:sldId id="588" r:id="rId57"/>
    <p:sldId id="589" r:id="rId58"/>
    <p:sldId id="592" r:id="rId59"/>
    <p:sldId id="593" r:id="rId60"/>
    <p:sldId id="562" r:id="rId61"/>
    <p:sldId id="595" r:id="rId62"/>
    <p:sldId id="594" r:id="rId63"/>
    <p:sldId id="596" r:id="rId64"/>
    <p:sldId id="597" r:id="rId65"/>
    <p:sldId id="538" r:id="rId66"/>
    <p:sldId id="615" r:id="rId6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B0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039" autoAdjust="0"/>
    <p:restoredTop sz="84464"/>
  </p:normalViewPr>
  <p:slideViewPr>
    <p:cSldViewPr snapToGrid="0" snapToObjects="1">
      <p:cViewPr>
        <p:scale>
          <a:sx n="82" d="100"/>
          <a:sy n="82" d="100"/>
        </p:scale>
        <p:origin x="161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63" Type="http://schemas.openxmlformats.org/officeDocument/2006/relationships/slide" Target="slides/slide59.xml"/><Relationship Id="rId64" Type="http://schemas.openxmlformats.org/officeDocument/2006/relationships/slide" Target="slides/slide60.xml"/><Relationship Id="rId65" Type="http://schemas.openxmlformats.org/officeDocument/2006/relationships/slide" Target="slides/slide61.xml"/><Relationship Id="rId66" Type="http://schemas.openxmlformats.org/officeDocument/2006/relationships/slide" Target="slides/slide62.xml"/><Relationship Id="rId67" Type="http://schemas.openxmlformats.org/officeDocument/2006/relationships/slide" Target="slides/slide63.xml"/><Relationship Id="rId68" Type="http://schemas.openxmlformats.org/officeDocument/2006/relationships/notesMaster" Target="notesMasters/notesMaster1.xml"/><Relationship Id="rId69" Type="http://schemas.openxmlformats.org/officeDocument/2006/relationships/presProps" Target="presProps.xml"/><Relationship Id="rId50" Type="http://schemas.openxmlformats.org/officeDocument/2006/relationships/slide" Target="slides/slide46.xml"/><Relationship Id="rId51" Type="http://schemas.openxmlformats.org/officeDocument/2006/relationships/slide" Target="slides/slide47.xml"/><Relationship Id="rId52" Type="http://schemas.openxmlformats.org/officeDocument/2006/relationships/slide" Target="slides/slide48.xml"/><Relationship Id="rId53" Type="http://schemas.openxmlformats.org/officeDocument/2006/relationships/slide" Target="slides/slide49.xml"/><Relationship Id="rId54" Type="http://schemas.openxmlformats.org/officeDocument/2006/relationships/slide" Target="slides/slide50.xml"/><Relationship Id="rId55" Type="http://schemas.openxmlformats.org/officeDocument/2006/relationships/slide" Target="slides/slide51.xml"/><Relationship Id="rId56" Type="http://schemas.openxmlformats.org/officeDocument/2006/relationships/slide" Target="slides/slide52.xml"/><Relationship Id="rId57" Type="http://schemas.openxmlformats.org/officeDocument/2006/relationships/slide" Target="slides/slide53.xml"/><Relationship Id="rId58" Type="http://schemas.openxmlformats.org/officeDocument/2006/relationships/slide" Target="slides/slide54.xml"/><Relationship Id="rId59" Type="http://schemas.openxmlformats.org/officeDocument/2006/relationships/slide" Target="slides/slide55.xml"/><Relationship Id="rId40" Type="http://schemas.openxmlformats.org/officeDocument/2006/relationships/slide" Target="slides/slide36.xml"/><Relationship Id="rId41" Type="http://schemas.openxmlformats.org/officeDocument/2006/relationships/slide" Target="slides/slide37.xml"/><Relationship Id="rId42" Type="http://schemas.openxmlformats.org/officeDocument/2006/relationships/slide" Target="slides/slide38.xml"/><Relationship Id="rId43" Type="http://schemas.openxmlformats.org/officeDocument/2006/relationships/slide" Target="slides/slide39.xml"/><Relationship Id="rId44" Type="http://schemas.openxmlformats.org/officeDocument/2006/relationships/slide" Target="slides/slide40.xml"/><Relationship Id="rId45" Type="http://schemas.openxmlformats.org/officeDocument/2006/relationships/slide" Target="slides/slide41.xml"/><Relationship Id="rId46" Type="http://schemas.openxmlformats.org/officeDocument/2006/relationships/slide" Target="slides/slide42.xml"/><Relationship Id="rId47" Type="http://schemas.openxmlformats.org/officeDocument/2006/relationships/slide" Target="slides/slide43.xml"/><Relationship Id="rId48" Type="http://schemas.openxmlformats.org/officeDocument/2006/relationships/slide" Target="slides/slide44.xml"/><Relationship Id="rId49" Type="http://schemas.openxmlformats.org/officeDocument/2006/relationships/slide" Target="slides/slide45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30" Type="http://schemas.openxmlformats.org/officeDocument/2006/relationships/slide" Target="slides/slide26.xml"/><Relationship Id="rId31" Type="http://schemas.openxmlformats.org/officeDocument/2006/relationships/slide" Target="slides/slide27.xml"/><Relationship Id="rId32" Type="http://schemas.openxmlformats.org/officeDocument/2006/relationships/slide" Target="slides/slide28.xml"/><Relationship Id="rId33" Type="http://schemas.openxmlformats.org/officeDocument/2006/relationships/slide" Target="slides/slide29.xml"/><Relationship Id="rId34" Type="http://schemas.openxmlformats.org/officeDocument/2006/relationships/slide" Target="slides/slide30.xml"/><Relationship Id="rId35" Type="http://schemas.openxmlformats.org/officeDocument/2006/relationships/slide" Target="slides/slide31.xml"/><Relationship Id="rId36" Type="http://schemas.openxmlformats.org/officeDocument/2006/relationships/slide" Target="slides/slide32.xml"/><Relationship Id="rId37" Type="http://schemas.openxmlformats.org/officeDocument/2006/relationships/slide" Target="slides/slide33.xml"/><Relationship Id="rId38" Type="http://schemas.openxmlformats.org/officeDocument/2006/relationships/slide" Target="slides/slide34.xml"/><Relationship Id="rId39" Type="http://schemas.openxmlformats.org/officeDocument/2006/relationships/slide" Target="slides/slide35.xml"/><Relationship Id="rId70" Type="http://schemas.openxmlformats.org/officeDocument/2006/relationships/viewProps" Target="viewProps.xml"/><Relationship Id="rId71" Type="http://schemas.openxmlformats.org/officeDocument/2006/relationships/theme" Target="theme/theme1.xml"/><Relationship Id="rId72" Type="http://schemas.openxmlformats.org/officeDocument/2006/relationships/tableStyles" Target="tableStyles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<Relationship Id="rId25" Type="http://schemas.openxmlformats.org/officeDocument/2006/relationships/slide" Target="slides/slide21.xml"/><Relationship Id="rId26" Type="http://schemas.openxmlformats.org/officeDocument/2006/relationships/slide" Target="slides/slide22.xml"/><Relationship Id="rId27" Type="http://schemas.openxmlformats.org/officeDocument/2006/relationships/slide" Target="slides/slide23.xml"/><Relationship Id="rId28" Type="http://schemas.openxmlformats.org/officeDocument/2006/relationships/slide" Target="slides/slide24.xml"/><Relationship Id="rId29" Type="http://schemas.openxmlformats.org/officeDocument/2006/relationships/slide" Target="slides/slide25.xml"/><Relationship Id="rId60" Type="http://schemas.openxmlformats.org/officeDocument/2006/relationships/slide" Target="slides/slide56.xml"/><Relationship Id="rId61" Type="http://schemas.openxmlformats.org/officeDocument/2006/relationships/slide" Target="slides/slide57.xml"/><Relationship Id="rId62" Type="http://schemas.openxmlformats.org/officeDocument/2006/relationships/slide" Target="slides/slide58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6E285A-1626-4BB0-A458-3E5589E2C09B}" type="datetimeFigureOut">
              <a:rPr lang="en-US" smtClean="0"/>
              <a:t>10/3/21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C8073-CAD2-48BF-B8DB-FCAF7D6ED0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817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0017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Times of </a:t>
            </a:r>
            <a:r>
              <a:rPr lang="en-US" dirty="0" err="1" smtClean="0"/>
              <a:t>transistion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2284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287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867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323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016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10/3/21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869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10/3/21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532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10/3/21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221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10/3/21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9762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10/3/21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341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10/3/21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625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5936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20460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5265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xmlns="" id="{11E10363-227B-5C46-BC1B-916C9DDF8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10/3/21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E0D81000-8647-4A48-921C-4541CD9CF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8197E8E9-13FE-A340-9846-19E603C1B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1005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898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58B5D-2B71-F94E-8A2A-2F1F5E391DA3}" type="datetimeFigureOut">
              <a:rPr lang="en-US" smtClean="0"/>
              <a:t>10/3/21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896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62" r:id="rId13"/>
    <p:sldLayoutId id="2147483663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3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png"/><Relationship Id="rId3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5.png"/><Relationship Id="rId3" Type="http://schemas.openxmlformats.org/officeDocument/2006/relationships/image" Target="../media/image36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7.jp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4" Type="http://schemas.openxmlformats.org/officeDocument/2006/relationships/image" Target="../media/image40.png"/><Relationship Id="rId5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edpuzzle.com/assignments/603e220413932a426b488f20/watch" TargetMode="Externa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2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3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3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4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4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5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47.jpg"/><Relationship Id="rId5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6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3.jp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4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5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6.pn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7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6.pn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9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60.png"/><Relationship Id="rId5" Type="http://schemas.openxmlformats.org/officeDocument/2006/relationships/image" Target="../media/image61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6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6.pn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6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64.png"/><Relationship Id="rId5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6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64.png"/><Relationship Id="rId5" Type="http://schemas.openxmlformats.org/officeDocument/2006/relationships/image" Target="../media/image65.png"/><Relationship Id="rId6" Type="http://schemas.openxmlformats.org/officeDocument/2006/relationships/image" Target="../media/image66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6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7.png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8.pn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1B0D21B-F259-5743-85F6-6A4E69FBAEC4}"/>
              </a:ext>
            </a:extLst>
          </p:cNvPr>
          <p:cNvSpPr txBox="1"/>
          <p:nvPr/>
        </p:nvSpPr>
        <p:spPr>
          <a:xfrm>
            <a:off x="2726265" y="4076915"/>
            <a:ext cx="3867149" cy="15388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5400" dirty="0" smtClean="0">
                <a:solidFill>
                  <a:schemeClr val="bg1"/>
                </a:solidFill>
                <a:latin typeface="American Typewriter" panose="02090604020004020304" pitchFamily="18" charset="77"/>
              </a:rPr>
              <a:t>ECAD5008</a:t>
            </a:r>
          </a:p>
          <a:p>
            <a:pPr algn="ctr"/>
            <a:r>
              <a:rPr lang="en-US" sz="4000" dirty="0" err="1" smtClean="0">
                <a:solidFill>
                  <a:schemeClr val="bg1"/>
                </a:solidFill>
                <a:latin typeface="American Typewriter" panose="02090604020004020304" pitchFamily="18" charset="77"/>
              </a:rPr>
              <a:t>AfL</a:t>
            </a:r>
            <a:r>
              <a:rPr lang="en-US" sz="4000" dirty="0" smtClean="0">
                <a:solidFill>
                  <a:schemeClr val="bg1"/>
                </a:solidFill>
                <a:latin typeface="American Typewriter" panose="02090604020004020304" pitchFamily="18" charset="77"/>
              </a:rPr>
              <a:t> in action</a:t>
            </a:r>
            <a:endParaRPr lang="en-US" sz="4000" dirty="0">
              <a:solidFill>
                <a:schemeClr val="bg1"/>
              </a:solidFill>
              <a:latin typeface="American Typewriter" panose="02090604020004020304" pitchFamily="18" charset="7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08E53FF-BBCE-764F-9439-8D0A763B0D90}"/>
              </a:ext>
            </a:extLst>
          </p:cNvPr>
          <p:cNvSpPr txBox="1"/>
          <p:nvPr/>
        </p:nvSpPr>
        <p:spPr>
          <a:xfrm>
            <a:off x="534199" y="573693"/>
            <a:ext cx="82512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chemeClr val="bg1"/>
                </a:solidFill>
                <a:latin typeface="American Typewriter" panose="02090604020004020304" pitchFamily="18" charset="77"/>
              </a:rPr>
              <a:t>Assessment for Learning </a:t>
            </a:r>
          </a:p>
          <a:p>
            <a:pPr algn="ctr"/>
            <a:r>
              <a:rPr lang="en-US" sz="4800" dirty="0" smtClean="0">
                <a:solidFill>
                  <a:schemeClr val="bg1"/>
                </a:solidFill>
                <a:latin typeface="American Typewriter" panose="02090604020004020304" pitchFamily="18" charset="77"/>
              </a:rPr>
              <a:t>Practical strategies</a:t>
            </a:r>
            <a:endParaRPr lang="en-US" sz="4800" dirty="0">
              <a:solidFill>
                <a:schemeClr val="bg1"/>
              </a:solidFill>
              <a:latin typeface="American Typewriter" panose="02090604020004020304" pitchFamily="18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92999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88" y="526943"/>
            <a:ext cx="8944483" cy="562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564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7946"/>
            <a:ext cx="4804475" cy="21735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455" y="139679"/>
            <a:ext cx="3970730" cy="291009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325" y="3147290"/>
            <a:ext cx="5672380" cy="3710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801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8090"/>
            <a:ext cx="9144000" cy="396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12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0" y="25400"/>
            <a:ext cx="8966200" cy="680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071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289" y="-225159"/>
            <a:ext cx="6420389" cy="727644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097961" y="1289402"/>
            <a:ext cx="307036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>
                <a:latin typeface="Chalkboard" charset="0"/>
                <a:ea typeface="Chalkboard" charset="0"/>
                <a:cs typeface="Chalkboard" charset="0"/>
              </a:rPr>
              <a:t>We need to get away from IRE!</a:t>
            </a:r>
            <a:endParaRPr lang="en-US" sz="5400" dirty="0">
              <a:latin typeface="Chalkboard" charset="0"/>
              <a:ea typeface="Chalkboard" charset="0"/>
              <a:cs typeface="Chalkboard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9820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3000"/>
            <a:ext cx="9144000" cy="4551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466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04900"/>
            <a:ext cx="9144000" cy="46335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94776"/>
            <a:ext cx="2464231" cy="1096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509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" y="203200"/>
            <a:ext cx="8915400" cy="645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43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0" y="1663700"/>
            <a:ext cx="6464300" cy="353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322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" y="88900"/>
            <a:ext cx="89154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32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0" y="76200"/>
            <a:ext cx="8953500" cy="669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57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3237"/>
            <a:ext cx="9144000" cy="6961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4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7400"/>
            <a:ext cx="9144000" cy="5270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71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457096" cy="6977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977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41" b="9465"/>
          <a:stretch/>
        </p:blipFill>
        <p:spPr>
          <a:xfrm>
            <a:off x="0" y="0"/>
            <a:ext cx="9144000" cy="353361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69383" y="3719592"/>
            <a:ext cx="700523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latin typeface="Chalkboard" charset="0"/>
                <a:ea typeface="Chalkboard" charset="0"/>
                <a:cs typeface="Chalkboard" charset="0"/>
              </a:rPr>
              <a:t>On average, how long does a teacher wait after asking a question until they elicit a response?</a:t>
            </a:r>
            <a:endParaRPr lang="en-US" sz="4400" dirty="0">
              <a:latin typeface="Chalkboard" charset="0"/>
              <a:ea typeface="Chalkboard" charset="0"/>
              <a:cs typeface="Chalkboard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4897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3987" y="573438"/>
            <a:ext cx="9591356" cy="54642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32320" y="5703376"/>
            <a:ext cx="39489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FF0000"/>
                </a:solidFill>
              </a:rPr>
              <a:t>0.9 sec!</a:t>
            </a:r>
            <a:endParaRPr lang="en-US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7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501648" cy="6965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58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00" y="609600"/>
            <a:ext cx="7569200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811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0700"/>
            <a:ext cx="9144000" cy="5801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11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017" y="270325"/>
            <a:ext cx="6460640" cy="658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43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875" y="0"/>
            <a:ext cx="5572125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99" y="1567022"/>
            <a:ext cx="3544376" cy="324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066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"/>
            <a:ext cx="9144000" cy="6687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654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"/>
            <a:ext cx="9144000" cy="6696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41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9400"/>
            <a:ext cx="9144000" cy="6277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566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86"/>
          <a:stretch/>
        </p:blipFill>
        <p:spPr>
          <a:xfrm>
            <a:off x="4974956" y="1003300"/>
            <a:ext cx="3127644" cy="485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889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" y="1003300"/>
            <a:ext cx="7073900" cy="485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669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722" y="0"/>
            <a:ext cx="5299990" cy="6420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791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900" y="190500"/>
            <a:ext cx="7937500" cy="646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2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369" y="779818"/>
            <a:ext cx="6172631" cy="552584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0" y="175769"/>
            <a:ext cx="2997415" cy="650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735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ABD04EB-5EC3-0F49-A6C3-D9AB5B46FD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409"/>
            <a:ext cx="10331116" cy="6887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82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88" y="526943"/>
            <a:ext cx="8944483" cy="562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8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41400"/>
            <a:ext cx="9144000" cy="4755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846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00" y="0"/>
            <a:ext cx="85443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024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2356"/>
            <a:ext cx="5391714" cy="432756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3330" y="5897105"/>
            <a:ext cx="69253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edpuzzle.com/assignments/603e220413932a426b488f20/watch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0181" y="1092356"/>
            <a:ext cx="3517047" cy="43275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9059" y="2971401"/>
            <a:ext cx="2745998" cy="1024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794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500" y="177800"/>
            <a:ext cx="5207000" cy="648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911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339"/>
          <a:stretch/>
        </p:blipFill>
        <p:spPr>
          <a:xfrm>
            <a:off x="0" y="749300"/>
            <a:ext cx="4541003" cy="5343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614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9300"/>
            <a:ext cx="9144000" cy="5343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906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339"/>
          <a:stretch/>
        </p:blipFill>
        <p:spPr>
          <a:xfrm>
            <a:off x="0" y="558800"/>
            <a:ext cx="4541003" cy="5719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66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8800"/>
            <a:ext cx="9144000" cy="5719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68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830"/>
          <a:stretch/>
        </p:blipFill>
        <p:spPr>
          <a:xfrm>
            <a:off x="0" y="584200"/>
            <a:ext cx="4587498" cy="5681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898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4200"/>
            <a:ext cx="9144000" cy="5681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68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70902"/>
            <a:ext cx="1387098" cy="13870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84" y="5470902"/>
            <a:ext cx="2128231" cy="133727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9800" y="3517900"/>
            <a:ext cx="4394200" cy="33401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811864" cy="4357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34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70902"/>
            <a:ext cx="1387098" cy="13870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84" y="5470902"/>
            <a:ext cx="2128231" cy="13372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722" y="-87085"/>
            <a:ext cx="7677258" cy="5798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549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70902"/>
            <a:ext cx="1387098" cy="13870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84" y="5470902"/>
            <a:ext cx="2128231" cy="13372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7802"/>
            <a:ext cx="9143999" cy="4691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66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70902"/>
            <a:ext cx="1387098" cy="13870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84" y="5470902"/>
            <a:ext cx="2128231" cy="133727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71700"/>
            <a:ext cx="9144000" cy="2490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875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70902"/>
            <a:ext cx="1387098" cy="13870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84" y="5470902"/>
            <a:ext cx="2128231" cy="13372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63305"/>
            <a:ext cx="9144000" cy="2419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734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6858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70902"/>
            <a:ext cx="1387098" cy="13870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84" y="5470902"/>
            <a:ext cx="2128231" cy="1337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115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900" y="177800"/>
            <a:ext cx="5410200" cy="650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301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4200" y="190500"/>
            <a:ext cx="5435600" cy="646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431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500" y="165100"/>
            <a:ext cx="5448300" cy="651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825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300" y="177800"/>
            <a:ext cx="5346700" cy="650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71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70902"/>
            <a:ext cx="1387098" cy="13870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84" y="5470902"/>
            <a:ext cx="2128231" cy="133727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360" y="182966"/>
            <a:ext cx="7409259" cy="5287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024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6400"/>
            <a:ext cx="9144000" cy="3489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217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70902"/>
            <a:ext cx="1387098" cy="13870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84" y="5470902"/>
            <a:ext cx="2128231" cy="133727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490761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70096">
            <a:off x="4411675" y="1716205"/>
            <a:ext cx="2270394" cy="1237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78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70902"/>
            <a:ext cx="1387098" cy="13870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84" y="5470902"/>
            <a:ext cx="2128231" cy="133727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61" y="452249"/>
            <a:ext cx="8328501" cy="5018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507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84300"/>
            <a:ext cx="9144000" cy="4068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98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70902"/>
            <a:ext cx="1387098" cy="13870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84" y="5470902"/>
            <a:ext cx="2128231" cy="133727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99" y="128518"/>
            <a:ext cx="4504740" cy="5292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867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70902"/>
            <a:ext cx="1387098" cy="13870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84" y="5470902"/>
            <a:ext cx="2128231" cy="133727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7081649" cy="47667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825" y="4210311"/>
            <a:ext cx="5579390" cy="210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421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70902"/>
            <a:ext cx="1387098" cy="13870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84" y="5470902"/>
            <a:ext cx="2128231" cy="133727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7081649" cy="47667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825" y="4210311"/>
            <a:ext cx="5579390" cy="2107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775" y="2214265"/>
            <a:ext cx="5979225" cy="1996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930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991" y="0"/>
            <a:ext cx="7957278" cy="57399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84" y="5470902"/>
            <a:ext cx="2128231" cy="133727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70902"/>
            <a:ext cx="1387098" cy="1387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203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8351" y="464949"/>
            <a:ext cx="6974477" cy="6280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73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1B0D21B-F259-5743-85F6-6A4E69FBAEC4}"/>
              </a:ext>
            </a:extLst>
          </p:cNvPr>
          <p:cNvSpPr txBox="1"/>
          <p:nvPr/>
        </p:nvSpPr>
        <p:spPr>
          <a:xfrm>
            <a:off x="2726267" y="4216400"/>
            <a:ext cx="38671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 smtClean="0">
                <a:solidFill>
                  <a:schemeClr val="bg1"/>
                </a:solidFill>
                <a:latin typeface="American Typewriter" panose="02090604020004020304" pitchFamily="18" charset="77"/>
              </a:rPr>
              <a:t>ECAD5008</a:t>
            </a:r>
            <a:endParaRPr lang="en-US" sz="5400" dirty="0">
              <a:solidFill>
                <a:schemeClr val="bg1"/>
              </a:solidFill>
              <a:latin typeface="American Typewriter" panose="02090604020004020304" pitchFamily="18" charset="7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08E53FF-BBCE-764F-9439-8D0A763B0D90}"/>
              </a:ext>
            </a:extLst>
          </p:cNvPr>
          <p:cNvSpPr txBox="1"/>
          <p:nvPr/>
        </p:nvSpPr>
        <p:spPr>
          <a:xfrm>
            <a:off x="534199" y="573693"/>
            <a:ext cx="82512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chemeClr val="bg1"/>
                </a:solidFill>
                <a:latin typeface="American Typewriter" panose="02090604020004020304" pitchFamily="18" charset="77"/>
              </a:rPr>
              <a:t>Assessment for Learning </a:t>
            </a:r>
          </a:p>
          <a:p>
            <a:pPr algn="ctr"/>
            <a:r>
              <a:rPr lang="en-US" sz="4800" dirty="0" smtClean="0">
                <a:solidFill>
                  <a:schemeClr val="bg1"/>
                </a:solidFill>
                <a:latin typeface="American Typewriter" panose="02090604020004020304" pitchFamily="18" charset="77"/>
              </a:rPr>
              <a:t>Practical strategies</a:t>
            </a:r>
            <a:endParaRPr lang="en-US" sz="4800" dirty="0">
              <a:solidFill>
                <a:schemeClr val="bg1"/>
              </a:solidFill>
              <a:latin typeface="American Typewriter" panose="02090604020004020304" pitchFamily="18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085359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Owner xmlns="19514574-b5d9-49eb-9678-28308461b4ba">
      <UserInfo>
        <DisplayName/>
        <AccountId xsi:nil="true"/>
        <AccountType/>
      </UserInfo>
    </Owner>
    <CultureName xmlns="19514574-b5d9-49eb-9678-28308461b4ba" xsi:nil="true"/>
    <Students xmlns="19514574-b5d9-49eb-9678-28308461b4ba">
      <UserInfo>
        <DisplayName/>
        <AccountId xsi:nil="true"/>
        <AccountType/>
      </UserInfo>
    </Students>
    <Student_Groups xmlns="19514574-b5d9-49eb-9678-28308461b4ba">
      <UserInfo>
        <DisplayName/>
        <AccountId xsi:nil="true"/>
        <AccountType/>
      </UserInfo>
    </Student_Groups>
    <Invited_Students xmlns="19514574-b5d9-49eb-9678-28308461b4ba" xsi:nil="true"/>
    <DefaultSectionNames xmlns="19514574-b5d9-49eb-9678-28308461b4ba" xsi:nil="true"/>
    <Has_Teacher_Only_SectionGroup xmlns="19514574-b5d9-49eb-9678-28308461b4ba" xsi:nil="true"/>
    <Self_Registration_Enabled xmlns="19514574-b5d9-49eb-9678-28308461b4ba" xsi:nil="true"/>
    <FolderType xmlns="19514574-b5d9-49eb-9678-28308461b4ba" xsi:nil="true"/>
    <Teachers xmlns="19514574-b5d9-49eb-9678-28308461b4ba">
      <UserInfo>
        <DisplayName/>
        <AccountId xsi:nil="true"/>
        <AccountType/>
      </UserInfo>
    </Teachers>
    <AppVersion xmlns="19514574-b5d9-49eb-9678-28308461b4ba" xsi:nil="true"/>
    <NotebookType xmlns="19514574-b5d9-49eb-9678-28308461b4ba" xsi:nil="true"/>
    <Invited_Teachers xmlns="19514574-b5d9-49eb-9678-28308461b4ba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C06615145061D4EACEAB05172B34509" ma:contentTypeVersion="21" ma:contentTypeDescription="Create a new document." ma:contentTypeScope="" ma:versionID="f7503c1f194ed13e5e35437cfe0ceff0">
  <xsd:schema xmlns:xsd="http://www.w3.org/2001/XMLSchema" xmlns:xs="http://www.w3.org/2001/XMLSchema" xmlns:p="http://schemas.microsoft.com/office/2006/metadata/properties" xmlns:ns3="4f627824-a7cf-4e54-9661-934e5f85792b" xmlns:ns4="19514574-b5d9-49eb-9678-28308461b4ba" targetNamespace="http://schemas.microsoft.com/office/2006/metadata/properties" ma:root="true" ma:fieldsID="f3b1d70b72433e7b5b4ac69833389fe0" ns3:_="" ns4:_="">
    <xsd:import namespace="4f627824-a7cf-4e54-9661-934e5f85792b"/>
    <xsd:import namespace="19514574-b5d9-49eb-9678-28308461b4ba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NotebookType" minOccurs="0"/>
                <xsd:element ref="ns4:FolderType" minOccurs="0"/>
                <xsd:element ref="ns4:Owner" minOccurs="0"/>
                <xsd:element ref="ns4:DefaultSectionNames" minOccurs="0"/>
                <xsd:element ref="ns4:CultureName" minOccurs="0"/>
                <xsd:element ref="ns4:AppVersion" minOccurs="0"/>
                <xsd:element ref="ns4:Teachers" minOccurs="0"/>
                <xsd:element ref="ns4:Students" minOccurs="0"/>
                <xsd:element ref="ns4:Student_Groups" minOccurs="0"/>
                <xsd:element ref="ns4:Invited_Teachers" minOccurs="0"/>
                <xsd:element ref="ns4:Invited_Students" minOccurs="0"/>
                <xsd:element ref="ns4:Self_Registration_Enabled" minOccurs="0"/>
                <xsd:element ref="ns4:Has_Teacher_Only_SectionGroup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627824-a7cf-4e54-9661-934e5f85792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514574-b5d9-49eb-9678-28308461b4ba" elementFormDefault="qualified">
    <xsd:import namespace="http://schemas.microsoft.com/office/2006/documentManagement/types"/>
    <xsd:import namespace="http://schemas.microsoft.com/office/infopath/2007/PartnerControls"/>
    <xsd:element name="NotebookType" ma:index="11" nillable="true" ma:displayName="Notebook Type" ma:internalName="NotebookType">
      <xsd:simpleType>
        <xsd:restriction base="dms:Text"/>
      </xsd:simpleType>
    </xsd:element>
    <xsd:element name="FolderType" ma:index="12" nillable="true" ma:displayName="Folder Type" ma:internalName="FolderType">
      <xsd:simpleType>
        <xsd:restriction base="dms:Text"/>
      </xsd:simpleType>
    </xsd:element>
    <xsd:element name="Owner" ma:index="13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efaultSectionNames" ma:index="14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CultureName" ma:index="15" nillable="true" ma:displayName="Culture Name" ma:internalName="CultureName">
      <xsd:simpleType>
        <xsd:restriction base="dms:Text"/>
      </xsd:simpleType>
    </xsd:element>
    <xsd:element name="AppVersion" ma:index="16" nillable="true" ma:displayName="App Version" ma:internalName="AppVersion">
      <xsd:simpleType>
        <xsd:restriction base="dms:Text"/>
      </xsd:simpleType>
    </xsd:element>
    <xsd:element name="Teachers" ma:index="17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18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19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Invited_Teachers" ma:index="20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21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22" nillable="true" ma:displayName="Self_Registration_Enabled" ma:internalName="Self_Registration_Enabled">
      <xsd:simpleType>
        <xsd:restriction base="dms:Boolean"/>
      </xsd:simpleType>
    </xsd:element>
    <xsd:element name="Has_Teacher_Only_SectionGroup" ma:index="23" nillable="true" ma:displayName="Has Teacher Only SectionGroup" ma:internalName="Has_Teacher_Only_SectionGroup">
      <xsd:simpleType>
        <xsd:restriction base="dms:Boolean"/>
      </xsd:simpleType>
    </xsd:element>
    <xsd:element name="MediaServiceMetadata" ma:index="24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5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26" nillable="true" ma:displayName="MediaServiceAutoTags" ma:internalName="MediaServiceAutoTags" ma:readOnly="true">
      <xsd:simpleType>
        <xsd:restriction base="dms:Text"/>
      </xsd:simpleType>
    </xsd:element>
    <xsd:element name="MediaServiceOCR" ma:index="2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28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9B8D2FC-B767-4243-8EEE-39F477836B4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75A3812-31E9-4619-981E-BFCE2B0654EE}">
  <ds:schemaRefs>
    <ds:schemaRef ds:uri="http://schemas.microsoft.com/office/2006/documentManagement/types"/>
    <ds:schemaRef ds:uri="19514574-b5d9-49eb-9678-28308461b4ba"/>
    <ds:schemaRef ds:uri="http://schemas.openxmlformats.org/package/2006/metadata/core-properties"/>
    <ds:schemaRef ds:uri="http://purl.org/dc/elements/1.1/"/>
    <ds:schemaRef ds:uri="4f627824-a7cf-4e54-9661-934e5f85792b"/>
    <ds:schemaRef ds:uri="http://schemas.microsoft.com/office/infopath/2007/PartnerControls"/>
    <ds:schemaRef ds:uri="http://purl.org/dc/terms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4CB696C-292F-4C61-A84B-AAC830B56DA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f627824-a7cf-4e54-9661-934e5f85792b"/>
    <ds:schemaRef ds:uri="19514574-b5d9-49eb-9678-28308461b4b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14950</TotalTime>
  <Words>54</Words>
  <Application>Microsoft Macintosh PowerPoint</Application>
  <PresentationFormat>On-screen Show (4:3)</PresentationFormat>
  <Paragraphs>15</Paragraphs>
  <Slides>63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69" baseType="lpstr">
      <vt:lpstr>American Typewriter</vt:lpstr>
      <vt:lpstr>Calibri</vt:lpstr>
      <vt:lpstr>Calibri Light</vt:lpstr>
      <vt:lpstr>Chalkboard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220</cp:revision>
  <dcterms:created xsi:type="dcterms:W3CDTF">2017-02-08T11:33:06Z</dcterms:created>
  <dcterms:modified xsi:type="dcterms:W3CDTF">2021-10-03T16:13:37Z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0x010100AC06615145061D4EACEAB05172B34509</vt:lpwstr>
  </property>
</Properties>
</file>