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3"/>
  </p:notesMasterIdLst>
  <p:handoutMasterIdLst>
    <p:handoutMasterId r:id="rId14"/>
  </p:handoutMasterIdLst>
  <p:sldIdLst>
    <p:sldId id="277" r:id="rId2"/>
    <p:sldId id="331" r:id="rId3"/>
    <p:sldId id="349" r:id="rId4"/>
    <p:sldId id="258" r:id="rId5"/>
    <p:sldId id="332" r:id="rId6"/>
    <p:sldId id="333" r:id="rId7"/>
    <p:sldId id="338" r:id="rId8"/>
    <p:sldId id="351" r:id="rId9"/>
    <p:sldId id="339" r:id="rId10"/>
    <p:sldId id="350" r:id="rId11"/>
    <p:sldId id="348" r:id="rId1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7" d="100"/>
          <a:sy n="67" d="100"/>
        </p:scale>
        <p:origin x="116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=""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kodekloud.com/" TargetMode="External"/><Relationship Id="rId2" Type="http://schemas.openxmlformats.org/officeDocument/2006/relationships/hyperlink" Target="https://go.redhat.com/delivery-with-ansible-20181012?sc_cid=7013a000002DTUXAA4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Code:ACCA5029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Network Programmability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Number-3(Lesson 4)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Ansible on </a:t>
            </a:r>
            <a:r>
              <a:rPr lang="en-GB" altLang="en-US" dirty="0" err="1">
                <a:solidFill>
                  <a:schemeClr val="tx1"/>
                </a:solidFill>
              </a:rPr>
              <a:t>Virtualbox</a:t>
            </a:r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dirty="0"/>
              <a:t>Introduction to Ansible</a:t>
            </a:r>
          </a:p>
          <a:p>
            <a:pPr marL="0" indent="0" eaLnBrk="1" hangingPunct="1">
              <a:buNone/>
              <a:defRPr/>
            </a:pPr>
            <a:r>
              <a:rPr lang="en-GB" altLang="en-US" dirty="0"/>
              <a:t>Setting up Ansible on VirtualBox  </a:t>
            </a:r>
          </a:p>
          <a:p>
            <a:pPr marL="0" indent="0" eaLnBrk="1" hangingPunct="1">
              <a:buNone/>
              <a:defRPr/>
            </a:pPr>
            <a:r>
              <a:rPr lang="en-GB" altLang="en-US" dirty="0"/>
              <a:t>Introduction to YAML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3710A-7036-48EB-A739-BB3DC176C4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AED9E-8DB7-45BE-B243-248939055B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Ansible is a radically simple IT automation engine that automates cloud provisioning, configuration management, application deployment, intra-service orchestration, and many other IT needs.</a:t>
            </a:r>
          </a:p>
          <a:p>
            <a:pPr algn="just"/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53578-1644-4C80-B3E0-612587B2F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B2358D-CEEE-4DC3-922E-241ED4C0D8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5237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OVERVIEW</a:t>
            </a:r>
            <a:br>
              <a:rPr lang="en-GB" altLang="en-US" dirty="0"/>
            </a:br>
            <a:r>
              <a:rPr lang="en-GB" altLang="en-US" dirty="0"/>
              <a:t>How Ansible Works</a:t>
            </a:r>
            <a:br>
              <a:rPr lang="en-GB" altLang="en-US" dirty="0"/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417638"/>
            <a:ext cx="8229600" cy="4315618"/>
          </a:xfrm>
        </p:spPr>
        <p:txBody>
          <a:bodyPr/>
          <a:lstStyle/>
          <a:p>
            <a:pPr algn="just" eaLnBrk="1" hangingPunct="1">
              <a:buNone/>
            </a:pPr>
            <a:r>
              <a:rPr lang="en-GB" altLang="en-US" sz="2000" dirty="0"/>
              <a:t> Ansible is a radically simple IT automation engine that automates cloud provisioning, configuration management, application deployment, intra-service orchestration, and many other IT needs.</a:t>
            </a:r>
          </a:p>
          <a:p>
            <a:pPr algn="just" eaLnBrk="1" hangingPunct="1">
              <a:buNone/>
            </a:pPr>
            <a:endParaRPr lang="en-GB" altLang="en-US" sz="2000" dirty="0"/>
          </a:p>
          <a:p>
            <a:pPr algn="just" eaLnBrk="1" hangingPunct="1">
              <a:buNone/>
            </a:pPr>
            <a:r>
              <a:rPr lang="en-GB" altLang="en-US" sz="2000" dirty="0"/>
              <a:t>Designed for multi-tier deployments since day one, Ansible models your IT infrastructure by describing how all of your systems inter-relate, rather than just managing one system at a time.</a:t>
            </a:r>
          </a:p>
          <a:p>
            <a:pPr algn="just" eaLnBrk="1" hangingPunct="1">
              <a:buNone/>
            </a:pPr>
            <a:endParaRPr lang="en-GB" altLang="en-US" sz="2000" dirty="0"/>
          </a:p>
          <a:p>
            <a:pPr algn="just" eaLnBrk="1" hangingPunct="1">
              <a:buNone/>
            </a:pPr>
            <a:r>
              <a:rPr lang="en-GB" altLang="en-US" sz="2000" dirty="0"/>
              <a:t>It uses no agents and no additional custom security infrastructure, so it's easy to deploy - and most importantly, it uses a very simple language (YAML, in the form of Ansible Playbooks) that allow you to describe your automation jobs in a way that approaches plain English.</a:t>
            </a:r>
          </a:p>
          <a:p>
            <a:pPr algn="just" eaLnBrk="1" hangingPunct="1">
              <a:buNone/>
            </a:pPr>
            <a:endParaRPr lang="en-GB" alt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br>
              <a:rPr lang="en-GB" sz="3200" b="1" dirty="0"/>
            </a:br>
            <a:r>
              <a:rPr lang="en-GB" sz="3200" b="1" dirty="0"/>
              <a:t>Advantages of Ansible</a:t>
            </a:r>
            <a:br>
              <a:rPr lang="en-GB" sz="3200" b="1" dirty="0"/>
            </a:br>
            <a:endParaRPr lang="en-US" sz="3200" b="1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A0B83C-FED0-4F4F-8B1B-B66E2172B6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23736" y="1750864"/>
            <a:ext cx="6096528" cy="3429297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Scripts Vs Ansible</a:t>
            </a:r>
            <a:br>
              <a:rPr lang="en-US" dirty="0"/>
            </a:br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277BC88-AD2D-4392-845B-3F6F7ADB1A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99592" y="836712"/>
            <a:ext cx="7344816" cy="2592287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59745DB-B143-44DD-A971-9ADA0DCA6C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3717032"/>
            <a:ext cx="7272808" cy="1957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25563"/>
          </a:xfrm>
        </p:spPr>
        <p:txBody>
          <a:bodyPr/>
          <a:lstStyle/>
          <a:p>
            <a:br>
              <a:rPr lang="en-GB" dirty="0"/>
            </a:br>
            <a:r>
              <a:rPr lang="en-GB" dirty="0"/>
              <a:t>Use case Example</a:t>
            </a:r>
            <a:br>
              <a:rPr lang="en-GB" dirty="0"/>
            </a:br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D70EA3A-9A07-475F-9337-90936B2C87C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15616" y="1843733"/>
            <a:ext cx="6768752" cy="3429297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523963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99E9E-94A3-44B9-9FA8-E73111B44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Ansible Playbooks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65827-5ECA-445F-B6A8-EF0A13361A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Playbooks are the files where Ansible code is written. Playbooks are written in YAML format. YAML stands for Yet Another </a:t>
            </a:r>
            <a:r>
              <a:rPr lang="en-GB" sz="2400" dirty="0" err="1"/>
              <a:t>Markup</a:t>
            </a:r>
            <a:r>
              <a:rPr lang="en-GB" sz="2400" dirty="0"/>
              <a:t> Language. Playbooks are one of the core features of Ansible and tell Ansible what to execute. They are like a to-do list for Ansible that contains a list of tasks.</a:t>
            </a:r>
          </a:p>
          <a:p>
            <a:r>
              <a:rPr lang="en-GB" sz="2400" dirty="0"/>
              <a:t>Playbooks contain the steps which the user wants to execute on a particular machine. Playbooks are run sequentially. Playbooks are the building blocks for all the use cases of Ansible.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FC0BD7-712D-4E3F-A146-426BE671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9D3182-0B21-44DB-878F-E21A0B7EB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32831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Ansible Playbooks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4C3C8F4-0413-4F9F-B165-55FE4127CD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9" y="1470487"/>
            <a:ext cx="3312367" cy="3993226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0AB8DF2-3B92-4A71-A8A2-444F1CEEC4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2040" y="1470487"/>
            <a:ext cx="3672408" cy="3993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834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A05C4-E7A3-4314-A1AD-D9AA23EA9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Playbooks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2594C2-5B51-41ED-B4DA-D98519E76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4AFBEB-8A58-4AB7-B78E-B2961A4F4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16" name="Content Placeholder 15">
            <a:extLst>
              <a:ext uri="{FF2B5EF4-FFF2-40B4-BE49-F238E27FC236}">
                <a16:creationId xmlns:a16="http://schemas.microsoft.com/office/drawing/2014/main" id="{FD05719E-4966-4217-B101-2FC473DA69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1417639"/>
            <a:ext cx="7488832" cy="3855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544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303338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825" y="1196752"/>
            <a:ext cx="8229600" cy="4320480"/>
          </a:xfrm>
        </p:spPr>
        <p:txBody>
          <a:bodyPr/>
          <a:lstStyle/>
          <a:p>
            <a:r>
              <a:rPr lang="en-GB" sz="2000" dirty="0"/>
              <a:t>Jason Edelman, Matt Oswalt, and Scott S. Lowe (2016), Network Programmability and Automation: Skills for the Next-Generation Network </a:t>
            </a:r>
            <a:r>
              <a:rPr lang="en-GB" sz="2000" dirty="0" err="1"/>
              <a:t>Enginee</a:t>
            </a:r>
            <a:endParaRPr lang="en-US" sz="2000" dirty="0"/>
          </a:p>
          <a:p>
            <a:r>
              <a:rPr lang="en-US" sz="2000" dirty="0"/>
              <a:t>Andrew S Tanenbaum, David J. </a:t>
            </a:r>
            <a:r>
              <a:rPr lang="en-US" sz="2000" dirty="0" err="1"/>
              <a:t>Wetherall</a:t>
            </a:r>
            <a:r>
              <a:rPr lang="en-US" sz="2000" dirty="0"/>
              <a:t> ( 2013) Computer Networks, Pearson</a:t>
            </a:r>
          </a:p>
          <a:p>
            <a:r>
              <a:rPr lang="en-US" sz="2000" dirty="0"/>
              <a:t>Jason Edelman, Scott S. Lowe, Matt Oswalt.  Network Programmability and Automation: Skills for the Next-Generation Network Engineer.  2018, O'Reilly Media</a:t>
            </a:r>
          </a:p>
          <a:p>
            <a:r>
              <a:rPr lang="en-US" sz="2000" dirty="0">
                <a:hlinkClick r:id="rId2"/>
              </a:rPr>
              <a:t>https://go.redhat.com/delivery-with-ansible-20181012?sc_cid=7013a000002DTUXAA4</a:t>
            </a:r>
            <a:endParaRPr lang="en-US" sz="2000" dirty="0"/>
          </a:p>
          <a:p>
            <a:r>
              <a:rPr lang="en-US" sz="2000" dirty="0">
                <a:hlinkClick r:id="rId3"/>
              </a:rPr>
              <a:t>https://kodekloud.com/</a:t>
            </a:r>
            <a:endParaRPr lang="en-US" sz="2000" dirty="0"/>
          </a:p>
          <a:p>
            <a:endParaRPr lang="en-US" sz="2000" dirty="0"/>
          </a:p>
          <a:p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14/10/2020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50356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1175</TotalTime>
  <Words>404</Words>
  <Application>Microsoft Office PowerPoint</Application>
  <PresentationFormat>On-screen Show (4:3)</PresentationFormat>
  <Paragraphs>56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Myriad Pro</vt:lpstr>
      <vt:lpstr>Verdana</vt:lpstr>
      <vt:lpstr>20140311PresentationUWTSDTemplate</vt:lpstr>
      <vt:lpstr>Module Code:ACCA5029 </vt:lpstr>
      <vt:lpstr>Lesson Aims</vt:lpstr>
      <vt:lpstr>Ansible</vt:lpstr>
      <vt:lpstr>  OVERVIEW How Ansible Works  </vt:lpstr>
      <vt:lpstr> Advantages of Ansible </vt:lpstr>
      <vt:lpstr>Scripts Vs Ansible </vt:lpstr>
      <vt:lpstr> Use case Example </vt:lpstr>
      <vt:lpstr>Ansible Playbooks</vt:lpstr>
      <vt:lpstr>Ansible Playbooks</vt:lpstr>
      <vt:lpstr>Playbooks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Md Sadeque Imam Shaikh</cp:lastModifiedBy>
  <cp:revision>130</cp:revision>
  <cp:lastPrinted>2018-07-09T15:27:01Z</cp:lastPrinted>
  <dcterms:created xsi:type="dcterms:W3CDTF">2002-10-07T19:43:58Z</dcterms:created>
  <dcterms:modified xsi:type="dcterms:W3CDTF">2020-10-14T12:36:29Z</dcterms:modified>
</cp:coreProperties>
</file>