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</p:sldIdLst>
  <p:sldSz cx="6858000" cy="9144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7" autoAdjust="0"/>
    <p:restoredTop sz="94660"/>
  </p:normalViewPr>
  <p:slideViewPr>
    <p:cSldViewPr snapToGrid="0">
      <p:cViewPr varScale="1">
        <p:scale>
          <a:sx n="51" d="100"/>
          <a:sy n="51" d="100"/>
        </p:scale>
        <p:origin x="2110" y="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2B6786-F348-4074-88F8-A1817CEE4977}" type="datetimeFigureOut">
              <a:rPr lang="en-GB" smtClean="0"/>
              <a:t>28/01/2020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2309E-AECA-4E78-BD27-E9F15C444E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64793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2B6786-F348-4074-88F8-A1817CEE4977}" type="datetimeFigureOut">
              <a:rPr lang="en-GB" smtClean="0"/>
              <a:t>28/01/2020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2309E-AECA-4E78-BD27-E9F15C444E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45824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2B6786-F348-4074-88F8-A1817CEE4977}" type="datetimeFigureOut">
              <a:rPr lang="en-GB" smtClean="0"/>
              <a:t>28/01/2020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2309E-AECA-4E78-BD27-E9F15C444E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23955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2B6786-F348-4074-88F8-A1817CEE4977}" type="datetimeFigureOut">
              <a:rPr lang="en-GB" smtClean="0"/>
              <a:t>28/01/2020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2309E-AECA-4E78-BD27-E9F15C444E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87819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2B6786-F348-4074-88F8-A1817CEE4977}" type="datetimeFigureOut">
              <a:rPr lang="en-GB" smtClean="0"/>
              <a:t>28/01/2020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2309E-AECA-4E78-BD27-E9F15C444E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74836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2B6786-F348-4074-88F8-A1817CEE4977}" type="datetimeFigureOut">
              <a:rPr lang="en-GB" smtClean="0"/>
              <a:t>28/01/2020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2309E-AECA-4E78-BD27-E9F15C444E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13300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2B6786-F348-4074-88F8-A1817CEE4977}" type="datetimeFigureOut">
              <a:rPr lang="en-GB" smtClean="0"/>
              <a:t>28/01/2020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2309E-AECA-4E78-BD27-E9F15C444E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65143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2B6786-F348-4074-88F8-A1817CEE4977}" type="datetimeFigureOut">
              <a:rPr lang="en-GB" smtClean="0"/>
              <a:t>28/01/2020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2309E-AECA-4E78-BD27-E9F15C444E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478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2B6786-F348-4074-88F8-A1817CEE4977}" type="datetimeFigureOut">
              <a:rPr lang="en-GB" smtClean="0"/>
              <a:t>28/01/2020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2309E-AECA-4E78-BD27-E9F15C444E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0026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2B6786-F348-4074-88F8-A1817CEE4977}" type="datetimeFigureOut">
              <a:rPr lang="en-GB" smtClean="0"/>
              <a:t>28/01/2020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2309E-AECA-4E78-BD27-E9F15C444E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67482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2B6786-F348-4074-88F8-A1817CEE4977}" type="datetimeFigureOut">
              <a:rPr lang="en-GB" smtClean="0"/>
              <a:t>28/01/2020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2309E-AECA-4E78-BD27-E9F15C444E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69311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2B6786-F348-4074-88F8-A1817CEE4977}" type="datetimeFigureOut">
              <a:rPr lang="en-GB" smtClean="0"/>
              <a:t>28/01/2020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C2309E-AECA-4E78-BD27-E9F15C444E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63661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D31531-5C3F-47A1-8468-1DA16883B96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GB" sz="3200" dirty="0"/>
              <a:t>UWTSD LAMPETER</a:t>
            </a:r>
            <a:br>
              <a:rPr lang="en-GB" sz="3200" dirty="0"/>
            </a:br>
            <a:r>
              <a:rPr lang="en-GB" sz="3200" dirty="0"/>
              <a:t>Level 5/6</a:t>
            </a:r>
            <a:br>
              <a:rPr lang="en-GB" sz="3200" dirty="0"/>
            </a:br>
            <a:r>
              <a:rPr lang="en-GB" sz="3200" dirty="0"/>
              <a:t>Module Code: HPCL5007/HPCL5006</a:t>
            </a:r>
            <a:br>
              <a:rPr lang="en-GB" sz="3200" dirty="0"/>
            </a:br>
            <a:r>
              <a:rPr lang="en-GB" sz="3200" dirty="0"/>
              <a:t>Chinese 7</a:t>
            </a:r>
            <a:br>
              <a:rPr lang="en-GB" sz="3200" dirty="0"/>
            </a:br>
            <a:r>
              <a:rPr lang="en-GB" sz="3200" dirty="0"/>
              <a:t>Writing Portfolio</a:t>
            </a:r>
            <a:br>
              <a:rPr lang="en-GB" sz="3200" dirty="0"/>
            </a:br>
            <a:r>
              <a:rPr lang="en-GB" sz="3200" dirty="0"/>
              <a:t>Coursework (</a:t>
            </a:r>
            <a:r>
              <a:rPr lang="zh-CN" altLang="en-US" sz="3200" dirty="0"/>
              <a:t>作文</a:t>
            </a:r>
            <a:r>
              <a:rPr lang="en-GB" sz="3200" dirty="0"/>
              <a:t>)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6EC6251-2184-412E-B964-BD40B3D97B3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STUDENT NUMBER: 1701163</a:t>
            </a:r>
          </a:p>
          <a:p>
            <a:r>
              <a:rPr lang="en-GB" dirty="0"/>
              <a:t>STUDENT NAME: Catherine Hanna</a:t>
            </a:r>
          </a:p>
        </p:txBody>
      </p:sp>
    </p:spTree>
    <p:extLst>
      <p:ext uri="{BB962C8B-B14F-4D97-AF65-F5344CB8AC3E}">
        <p14:creationId xmlns:p14="http://schemas.microsoft.com/office/powerpoint/2010/main" val="17598275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D31531-5C3F-47A1-8468-1DA16883B96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6EC6251-2184-412E-B964-BD40B3D97B3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 descr="A close up of a piece of paper&#10;&#10;Description automatically generated">
            <a:extLst>
              <a:ext uri="{FF2B5EF4-FFF2-40B4-BE49-F238E27FC236}">
                <a16:creationId xmlns:a16="http://schemas.microsoft.com/office/drawing/2014/main" id="{12511F52-DB12-4429-AD46-0924055868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208616" y="1591734"/>
            <a:ext cx="9143999" cy="5960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77443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D31531-5C3F-47A1-8468-1DA16883B96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6EC6251-2184-412E-B964-BD40B3D97B3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 descr="A picture containing text, white&#10;&#10;Description automatically generated">
            <a:extLst>
              <a:ext uri="{FF2B5EF4-FFF2-40B4-BE49-F238E27FC236}">
                <a16:creationId xmlns:a16="http://schemas.microsoft.com/office/drawing/2014/main" id="{A79831B3-0B46-40ED-8582-675BF0E53F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143000" y="1604513"/>
            <a:ext cx="9144000" cy="59349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46957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D31531-5C3F-47A1-8468-1DA16883B96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6EC6251-2184-412E-B964-BD40B3D97B3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 descr="A close up of text on a white background&#10;&#10;Description automatically generated">
            <a:extLst>
              <a:ext uri="{FF2B5EF4-FFF2-40B4-BE49-F238E27FC236}">
                <a16:creationId xmlns:a16="http://schemas.microsoft.com/office/drawing/2014/main" id="{35DA7076-3C3E-449D-9060-0722537879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143000" y="1595017"/>
            <a:ext cx="9144000" cy="5953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79076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D31531-5C3F-47A1-8468-1DA16883B96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6EC6251-2184-412E-B964-BD40B3D97B3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 descr="A close up of text on a white background&#10;&#10;Description automatically generated">
            <a:extLst>
              <a:ext uri="{FF2B5EF4-FFF2-40B4-BE49-F238E27FC236}">
                <a16:creationId xmlns:a16="http://schemas.microsoft.com/office/drawing/2014/main" id="{75B8377D-5970-4BB5-B4C7-EB1FC20AA0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143000" y="1608123"/>
            <a:ext cx="9144000" cy="5927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18517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D31531-5C3F-47A1-8468-1DA16883B96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6EC6251-2184-412E-B964-BD40B3D97B3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 descr="A close up of text on a white background&#10;&#10;Description automatically generated">
            <a:extLst>
              <a:ext uri="{FF2B5EF4-FFF2-40B4-BE49-F238E27FC236}">
                <a16:creationId xmlns:a16="http://schemas.microsoft.com/office/drawing/2014/main" id="{C6BEA55C-2FAC-4ABF-B0DA-5B020F92CE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143000" y="1605125"/>
            <a:ext cx="9144000" cy="5933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58022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D31531-5C3F-47A1-8468-1DA16883B96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6EC6251-2184-412E-B964-BD40B3D97B3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 descr="A picture containing text, white, tiled&#10;&#10;Description automatically generated">
            <a:extLst>
              <a:ext uri="{FF2B5EF4-FFF2-40B4-BE49-F238E27FC236}">
                <a16:creationId xmlns:a16="http://schemas.microsoft.com/office/drawing/2014/main" id="{0DA71201-B3A6-4426-B436-456B74E0AF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143000" y="1607127"/>
            <a:ext cx="9143999" cy="5929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73977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F5B9F87D69BA54197DE015BB36D6107" ma:contentTypeVersion="8" ma:contentTypeDescription="Create a new document." ma:contentTypeScope="" ma:versionID="a3440bcc271fff05ed4596a0a51770b2">
  <xsd:schema xmlns:xsd="http://www.w3.org/2001/XMLSchema" xmlns:xs="http://www.w3.org/2001/XMLSchema" xmlns:p="http://schemas.microsoft.com/office/2006/metadata/properties" xmlns:ns3="e5b087ed-fd45-4b48-bae7-5ede8327259a" xmlns:ns4="009d2e54-86c4-4f39-be94-35164ff440f7" targetNamespace="http://schemas.microsoft.com/office/2006/metadata/properties" ma:root="true" ma:fieldsID="e6c3a99326aa4d120c4ade7ddcc1dc4e" ns3:_="" ns4:_="">
    <xsd:import namespace="e5b087ed-fd45-4b48-bae7-5ede8327259a"/>
    <xsd:import namespace="009d2e54-86c4-4f39-be94-35164ff440f7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5b087ed-fd45-4b48-bae7-5ede8327259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09d2e54-86c4-4f39-be94-35164ff440f7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4B1B6E5-AC28-4E84-9B46-EEFD51261E6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5b087ed-fd45-4b48-bae7-5ede8327259a"/>
    <ds:schemaRef ds:uri="009d2e54-86c4-4f39-be94-35164ff440f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5BC3912F-F50D-4EDC-B3DA-3C64EC80AAF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E889A2D-BCA4-4143-8E4B-4085E80428F5}">
  <ds:schemaRefs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http://purl.org/dc/dcmitype/"/>
    <ds:schemaRef ds:uri="http://purl.org/dc/terms/"/>
    <ds:schemaRef ds:uri="http://schemas.microsoft.com/office/2006/metadata/properties"/>
    <ds:schemaRef ds:uri="http://www.w3.org/XML/1998/namespace"/>
    <ds:schemaRef ds:uri="http://schemas.openxmlformats.org/package/2006/metadata/core-properties"/>
    <ds:schemaRef ds:uri="009d2e54-86c4-4f39-be94-35164ff440f7"/>
    <ds:schemaRef ds:uri="e5b087ed-fd45-4b48-bae7-5ede8327259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3498</TotalTime>
  <Words>32</Words>
  <Application>Microsoft Office PowerPoint</Application>
  <PresentationFormat>On-screen Show (4:3)</PresentationFormat>
  <Paragraphs>3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UWTSD LAMPETER Level 5/6 Module Code: HPCL5007/HPCL5006 Chinese 7 Writing Portfolio Coursework (作文)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UWTSD LAMPETER Level 5/6 Module Code: HPCL5007/HPCL5006 Chinese 7 Writing Portfolio Coursework (作文)</dc:title>
  <dc:creator>Catherine Hanna (1701163)</dc:creator>
  <cp:lastModifiedBy>Catherine Hanna (1701163)</cp:lastModifiedBy>
  <cp:revision>2</cp:revision>
  <dcterms:created xsi:type="dcterms:W3CDTF">2020-01-28T13:59:53Z</dcterms:created>
  <dcterms:modified xsi:type="dcterms:W3CDTF">2020-01-31T00:18:49Z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0x0101003F5B9F87D69BA54197DE015BB36D6107</vt:lpwstr>
  </property>
</Properties>
</file>